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4"/>
  </p:sldMasterIdLst>
  <p:notesMasterIdLst>
    <p:notesMasterId r:id="rId6"/>
  </p:notesMasterIdLst>
  <p:handoutMasterIdLst>
    <p:handoutMasterId r:id="rId7"/>
  </p:handoutMasterIdLst>
  <p:sldIdLst>
    <p:sldId id="366" r:id="rId5"/>
  </p:sldIdLst>
  <p:sldSz cx="12192000" cy="6858000"/>
  <p:notesSz cx="6858000" cy="9144000"/>
  <p:defaultTextStyle>
    <a:defPPr>
      <a:defRPr lang="da-DK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Chris Edge" initials="CE" lastIdx="65" clrIdx="0">
    <p:extLst>
      <p:ext uri="{19B8F6BF-5375-455C-9EA6-DF929625EA0E}">
        <p15:presenceInfo xmlns:p15="http://schemas.microsoft.com/office/powerpoint/2012/main" userId="S::Chris.Edge@primeglobalpeople.com::9878e1fe-fc43-4c11-846c-29f97c46eb4b" providerId="AD"/>
      </p:ext>
    </p:extLst>
  </p:cmAuthor>
  <p:cmAuthor id="2" name="Maria Nordfang" initials="MN" lastIdx="81" clrIdx="1">
    <p:extLst>
      <p:ext uri="{19B8F6BF-5375-455C-9EA6-DF929625EA0E}">
        <p15:presenceInfo xmlns:p15="http://schemas.microsoft.com/office/powerpoint/2012/main" userId="S::mno@lundbeckfonden.com::e583feeb-07ad-4ed7-a8f6-7e310be5d8a8" providerId="AD"/>
      </p:ext>
    </p:extLst>
  </p:cmAuthor>
  <p:cmAuthor id="3" name="Liz Kelly" initials="LK" lastIdx="6" clrIdx="2">
    <p:extLst>
      <p:ext uri="{19B8F6BF-5375-455C-9EA6-DF929625EA0E}">
        <p15:presenceInfo xmlns:p15="http://schemas.microsoft.com/office/powerpoint/2012/main" userId="S::Liz.Kelly@primeglobalpeople.com::ea0208fa-6df2-415d-becb-429db93c62ca" providerId="AD"/>
      </p:ext>
    </p:extLst>
  </p:cmAuthor>
  <p:cmAuthor id="4" name="Liz Kelly" initials="LK [2]" lastIdx="1" clrIdx="3">
    <p:extLst>
      <p:ext uri="{19B8F6BF-5375-455C-9EA6-DF929625EA0E}">
        <p15:presenceInfo xmlns:p15="http://schemas.microsoft.com/office/powerpoint/2012/main" userId="S::Liz.Kelly@primeglobalpeople.com::1665768a-a9f2-46a1-98e1-9ec4752cde79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BDA973"/>
    <a:srgbClr val="818181"/>
    <a:srgbClr val="DADADA"/>
    <a:srgbClr val="EA1E3B"/>
    <a:srgbClr val="000000"/>
    <a:srgbClr val="E2E9EF"/>
    <a:srgbClr val="497095"/>
    <a:srgbClr val="D9D1CC"/>
    <a:srgbClr val="3F1A01"/>
    <a:srgbClr val="FF00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2D5ABB26-0587-4C30-8999-92F81FD0307C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3C2FFA5D-87B4-456A-9821-1D502468CF0F}" styleName="Themed Style 1 - Accent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6349" autoAdjust="0"/>
    <p:restoredTop sz="82310" autoAdjust="0"/>
  </p:normalViewPr>
  <p:slideViewPr>
    <p:cSldViewPr>
      <p:cViewPr varScale="1">
        <p:scale>
          <a:sx n="90" d="100"/>
          <a:sy n="90" d="100"/>
        </p:scale>
        <p:origin x="708" y="96"/>
      </p:cViewPr>
      <p:guideLst/>
    </p:cSldViewPr>
  </p:slideViewPr>
  <p:notesTextViewPr>
    <p:cViewPr>
      <p:scale>
        <a:sx n="3" d="2"/>
        <a:sy n="3" d="2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>
      <p:cViewPr>
        <p:scale>
          <a:sx n="200" d="100"/>
          <a:sy n="200" d="100"/>
        </p:scale>
        <p:origin x="672" y="-3324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commentAuthors" Target="commentAuthors.xml"/><Relationship Id="rId3" Type="http://schemas.openxmlformats.org/officeDocument/2006/relationships/customXml" Target="../customXml/item3.xml"/><Relationship Id="rId7" Type="http://schemas.openxmlformats.org/officeDocument/2006/relationships/handoutMaster" Target="handoutMasters/handoutMaster1.xml"/><Relationship Id="rId12" Type="http://schemas.openxmlformats.org/officeDocument/2006/relationships/tableStyles" Target="tableStyles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notesMaster" Target="notesMasters/notesMaster1.xml"/><Relationship Id="rId11" Type="http://schemas.openxmlformats.org/officeDocument/2006/relationships/theme" Target="theme/theme1.xml"/><Relationship Id="rId5" Type="http://schemas.openxmlformats.org/officeDocument/2006/relationships/slide" Target="slides/slide1.xml"/><Relationship Id="rId10" Type="http://schemas.openxmlformats.org/officeDocument/2006/relationships/viewProps" Target="viewProps.xml"/><Relationship Id="rId4" Type="http://schemas.openxmlformats.org/officeDocument/2006/relationships/slideMaster" Target="slideMasters/slideMaster1.xml"/><Relationship Id="rId9" Type="http://schemas.openxmlformats.org/officeDocument/2006/relationships/presProps" Target="pres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EF81A9FF-DC38-CA74-C1A0-427AF0A6E9D5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da-DK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D3277F50-A5ED-A697-B986-581F70AF50B8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25DE12D-4FB9-4658-A8B3-5695781DB22B}" type="datetimeFigureOut">
              <a:rPr lang="da-DK" smtClean="0"/>
              <a:t>09-08-2022</a:t>
            </a:fld>
            <a:endParaRPr lang="da-DK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3488CD24-5723-4DAA-BDAF-0D1CFF8FB798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da-DK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9CBCED7C-D6E3-99AB-E6D4-D19C33C93084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D49309F-12CE-4886-ABBF-8AD91B4B5A53}" type="slidenum">
              <a:rPr lang="da-DK" smtClean="0"/>
              <a:t>‹#›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080695433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da-DK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65C1F25-C198-4B70-BD0D-E53FE2A6A47F}" type="datetimeFigureOut">
              <a:rPr lang="da-DK" smtClean="0"/>
              <a:t>09-08-2022</a:t>
            </a:fld>
            <a:endParaRPr lang="da-DK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da-DK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a-DK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da-DK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5263BDD-FA8D-4E6D-96A3-4835BF873E0B}" type="slidenum">
              <a:rPr lang="da-DK" smtClean="0"/>
              <a:t>‹#›</a:t>
            </a:fld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382509989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Members of the UK </a:t>
            </a:r>
            <a:r>
              <a:rPr lang="en-US" dirty="0"/>
              <a:t>Independent Scientific Committee on Drugs undertook a multicriteria decision modelling analysis to </a:t>
            </a:r>
            <a:r>
              <a:rPr lang="en-US" dirty="0" err="1"/>
              <a:t>analyse</a:t>
            </a:r>
            <a:r>
              <a:rPr lang="en-US" dirty="0"/>
              <a:t> harms associated with various different drugs and substances.</a:t>
            </a:r>
            <a:r>
              <a:rPr lang="en-US" baseline="30000" dirty="0"/>
              <a:t>[</a:t>
            </a:r>
            <a:r>
              <a:rPr lang="en-GB" baseline="30000" dirty="0"/>
              <a:t>Nutt et al., 2010</a:t>
            </a:r>
            <a:r>
              <a:rPr lang="en-US" baseline="30000" dirty="0"/>
              <a:t>]</a:t>
            </a:r>
            <a:r>
              <a:rPr lang="en-US" dirty="0"/>
              <a:t> In total, 20 drugs were scored on 16 different harms criteria.</a:t>
            </a:r>
            <a:r>
              <a:rPr lang="en-US" baseline="30000" dirty="0"/>
              <a:t>[</a:t>
            </a:r>
            <a:r>
              <a:rPr lang="en-GB" baseline="30000" dirty="0"/>
              <a:t>Nutt et al., 2010</a:t>
            </a:r>
            <a:r>
              <a:rPr lang="en-US" baseline="30000" dirty="0"/>
              <a:t>]</a:t>
            </a:r>
            <a:r>
              <a:rPr lang="en-US" dirty="0"/>
              <a:t> The modelling suggested that heroin, crack cocaine, and methamphetamine were the most harmful drugs to individuals, and that alcohol, heroin, and crack cocaine were the most harmful to others.</a:t>
            </a:r>
            <a:r>
              <a:rPr lang="en-US" baseline="30000" dirty="0"/>
              <a:t>[</a:t>
            </a:r>
            <a:r>
              <a:rPr lang="en-GB" baseline="30000" dirty="0"/>
              <a:t>Nutt et al., 2010</a:t>
            </a:r>
            <a:r>
              <a:rPr lang="en-US" baseline="30000" dirty="0"/>
              <a:t>]</a:t>
            </a:r>
            <a:r>
              <a:rPr lang="en-US" dirty="0"/>
              <a:t> </a:t>
            </a:r>
            <a:endParaRPr lang="en-GB" dirty="0"/>
          </a:p>
          <a:p>
            <a:endParaRPr lang="en-GB" dirty="0"/>
          </a:p>
          <a:p>
            <a:r>
              <a:rPr lang="en-GB" dirty="0"/>
              <a:t>Reference: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GB" dirty="0"/>
              <a:t>Nutt DJ, King LA, Phillips LD; Independent Scientific Committee on Drugs. Drug harms in the UK: a multicriteria decision analysis. Lancet 2010; 376 (9752): 1558–1565.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5263BDD-FA8D-4E6D-96A3-4835BF873E0B}" type="slidenum">
              <a:rPr lang="da-DK" smtClean="0"/>
              <a:t>1</a:t>
            </a:fld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244166374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png"/><Relationship Id="rId3" Type="http://schemas.openxmlformats.org/officeDocument/2006/relationships/image" Target="../media/image5.png"/><Relationship Id="rId7" Type="http://schemas.openxmlformats.org/officeDocument/2006/relationships/image" Target="../media/image9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8.png"/><Relationship Id="rId5" Type="http://schemas.openxmlformats.org/officeDocument/2006/relationships/image" Target="../media/image7.png"/><Relationship Id="rId10" Type="http://schemas.openxmlformats.org/officeDocument/2006/relationships/image" Target="../media/image12.png"/><Relationship Id="rId4" Type="http://schemas.openxmlformats.org/officeDocument/2006/relationships/image" Target="../media/image6.png"/><Relationship Id="rId9" Type="http://schemas.openxmlformats.org/officeDocument/2006/relationships/image" Target="../media/image11.png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Rectangle 27">
            <a:extLst>
              <a:ext uri="{FF2B5EF4-FFF2-40B4-BE49-F238E27FC236}">
                <a16:creationId xmlns:a16="http://schemas.microsoft.com/office/drawing/2014/main" id="{95ADC762-8706-49BF-B0C9-DB8B18411C25}"/>
              </a:ext>
            </a:extLst>
          </p:cNvPr>
          <p:cNvSpPr/>
          <p:nvPr userDrawn="1"/>
        </p:nvSpPr>
        <p:spPr>
          <a:xfrm>
            <a:off x="0" y="-1"/>
            <a:ext cx="12192000" cy="6858001"/>
          </a:xfrm>
          <a:prstGeom prst="rect">
            <a:avLst/>
          </a:prstGeom>
          <a:solidFill>
            <a:srgbClr val="F0F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400" dirty="0"/>
          </a:p>
        </p:txBody>
      </p:sp>
      <p:sp>
        <p:nvSpPr>
          <p:cNvPr id="2" name="Graphic 8">
            <a:extLst>
              <a:ext uri="{FF2B5EF4-FFF2-40B4-BE49-F238E27FC236}">
                <a16:creationId xmlns:a16="http://schemas.microsoft.com/office/drawing/2014/main" id="{7FABB232-20E7-4120-82D3-0BF832B134D8}"/>
              </a:ext>
            </a:extLst>
          </p:cNvPr>
          <p:cNvSpPr/>
          <p:nvPr/>
        </p:nvSpPr>
        <p:spPr>
          <a:xfrm>
            <a:off x="8152873" y="5937114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 dirty="0"/>
          </a:p>
        </p:txBody>
      </p:sp>
      <p:sp>
        <p:nvSpPr>
          <p:cNvPr id="23" name="Picture Placeholder 22">
            <a:extLst>
              <a:ext uri="{FF2B5EF4-FFF2-40B4-BE49-F238E27FC236}">
                <a16:creationId xmlns:a16="http://schemas.microsoft.com/office/drawing/2014/main" id="{5A8DB64F-28AD-40CA-9421-A2D1C7684BB0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>
          <a:xfrm>
            <a:off x="1" y="-1"/>
            <a:ext cx="7649633" cy="6858001"/>
          </a:xfrm>
          <a:custGeom>
            <a:avLst/>
            <a:gdLst>
              <a:gd name="connsiteX0" fmla="*/ 4723566 w 5737225"/>
              <a:gd name="connsiteY0" fmla="*/ 4092221 h 5143501"/>
              <a:gd name="connsiteX1" fmla="*/ 5737225 w 5737225"/>
              <a:gd name="connsiteY1" fmla="*/ 4092221 h 5143501"/>
              <a:gd name="connsiteX2" fmla="*/ 5737225 w 5737225"/>
              <a:gd name="connsiteY2" fmla="*/ 5143501 h 5143501"/>
              <a:gd name="connsiteX3" fmla="*/ 4723566 w 5737225"/>
              <a:gd name="connsiteY3" fmla="*/ 5143501 h 5143501"/>
              <a:gd name="connsiteX4" fmla="*/ 2852079 w 5737225"/>
              <a:gd name="connsiteY4" fmla="*/ 1876859 h 5143501"/>
              <a:gd name="connsiteX5" fmla="*/ 2785700 w 5737225"/>
              <a:gd name="connsiteY5" fmla="*/ 1943387 h 5143501"/>
              <a:gd name="connsiteX6" fmla="*/ 2785700 w 5737225"/>
              <a:gd name="connsiteY6" fmla="*/ 4630359 h 5143501"/>
              <a:gd name="connsiteX7" fmla="*/ 2852015 w 5737225"/>
              <a:gd name="connsiteY7" fmla="*/ 4696957 h 5143501"/>
              <a:gd name="connsiteX8" fmla="*/ 4071744 w 5737225"/>
              <a:gd name="connsiteY8" fmla="*/ 4696957 h 5143501"/>
              <a:gd name="connsiteX9" fmla="*/ 4138341 w 5737225"/>
              <a:gd name="connsiteY9" fmla="*/ 4630550 h 5143501"/>
              <a:gd name="connsiteX10" fmla="*/ 4138341 w 5737225"/>
              <a:gd name="connsiteY10" fmla="*/ 4630549 h 5143501"/>
              <a:gd name="connsiteX11" fmla="*/ 4138341 w 5737225"/>
              <a:gd name="connsiteY11" fmla="*/ 4630359 h 5143501"/>
              <a:gd name="connsiteX12" fmla="*/ 4071744 w 5737225"/>
              <a:gd name="connsiteY12" fmla="*/ 4563977 h 5143501"/>
              <a:gd name="connsiteX13" fmla="*/ 4071755 w 5737225"/>
              <a:gd name="connsiteY13" fmla="*/ 4563976 h 5143501"/>
              <a:gd name="connsiteX14" fmla="*/ 2918679 w 5737225"/>
              <a:gd name="connsiteY14" fmla="*/ 4563976 h 5143501"/>
              <a:gd name="connsiteX15" fmla="*/ 2918679 w 5737225"/>
              <a:gd name="connsiteY15" fmla="*/ 1943457 h 5143501"/>
              <a:gd name="connsiteX16" fmla="*/ 2852079 w 5737225"/>
              <a:gd name="connsiteY16" fmla="*/ 1876859 h 5143501"/>
              <a:gd name="connsiteX17" fmla="*/ 0 w 5737225"/>
              <a:gd name="connsiteY17" fmla="*/ 0 h 5143501"/>
              <a:gd name="connsiteX18" fmla="*/ 3202169 w 5737225"/>
              <a:gd name="connsiteY18" fmla="*/ 0 h 5143501"/>
              <a:gd name="connsiteX19" fmla="*/ 3202169 w 5737225"/>
              <a:gd name="connsiteY19" fmla="*/ 1237041 h 5143501"/>
              <a:gd name="connsiteX20" fmla="*/ 3268496 w 5737225"/>
              <a:gd name="connsiteY20" fmla="*/ 1303647 h 5143501"/>
              <a:gd name="connsiteX21" fmla="*/ 4071999 w 5737225"/>
              <a:gd name="connsiteY21" fmla="*/ 1303647 h 5143501"/>
              <a:gd name="connsiteX22" fmla="*/ 4138491 w 5737225"/>
              <a:gd name="connsiteY22" fmla="*/ 1237155 h 5143501"/>
              <a:gd name="connsiteX23" fmla="*/ 4071999 w 5737225"/>
              <a:gd name="connsiteY23" fmla="*/ 1170662 h 5143501"/>
              <a:gd name="connsiteX24" fmla="*/ 3335164 w 5737225"/>
              <a:gd name="connsiteY24" fmla="*/ 1170662 h 5143501"/>
              <a:gd name="connsiteX25" fmla="*/ 3335164 w 5737225"/>
              <a:gd name="connsiteY25" fmla="*/ 0 h 5143501"/>
              <a:gd name="connsiteX26" fmla="*/ 5737225 w 5737225"/>
              <a:gd name="connsiteY26" fmla="*/ 0 h 5143501"/>
              <a:gd name="connsiteX27" fmla="*/ 5737225 w 5737225"/>
              <a:gd name="connsiteY27" fmla="*/ 456923 h 5143501"/>
              <a:gd name="connsiteX28" fmla="*/ 5061452 w 5737225"/>
              <a:gd name="connsiteY28" fmla="*/ 456923 h 5143501"/>
              <a:gd name="connsiteX29" fmla="*/ 4994854 w 5737225"/>
              <a:gd name="connsiteY29" fmla="*/ 523527 h 5143501"/>
              <a:gd name="connsiteX30" fmla="*/ 5061402 w 5737225"/>
              <a:gd name="connsiteY30" fmla="*/ 589901 h 5143501"/>
              <a:gd name="connsiteX31" fmla="*/ 5737225 w 5737225"/>
              <a:gd name="connsiteY31" fmla="*/ 589901 h 5143501"/>
              <a:gd name="connsiteX32" fmla="*/ 5737225 w 5737225"/>
              <a:gd name="connsiteY32" fmla="*/ 2089756 h 5143501"/>
              <a:gd name="connsiteX33" fmla="*/ 4629893 w 5737225"/>
              <a:gd name="connsiteY33" fmla="*/ 2089756 h 5143501"/>
              <a:gd name="connsiteX34" fmla="*/ 4629893 w 5737225"/>
              <a:gd name="connsiteY34" fmla="*/ 1510997 h 5143501"/>
              <a:gd name="connsiteX35" fmla="*/ 4563439 w 5737225"/>
              <a:gd name="connsiteY35" fmla="*/ 1444400 h 5143501"/>
              <a:gd name="connsiteX36" fmla="*/ 4563282 w 5737225"/>
              <a:gd name="connsiteY36" fmla="*/ 1444400 h 5143501"/>
              <a:gd name="connsiteX37" fmla="*/ 4496684 w 5737225"/>
              <a:gd name="connsiteY37" fmla="*/ 1510997 h 5143501"/>
              <a:gd name="connsiteX38" fmla="*/ 4496684 w 5737225"/>
              <a:gd name="connsiteY38" fmla="*/ 2156580 h 5143501"/>
              <a:gd name="connsiteX39" fmla="*/ 4563233 w 5737225"/>
              <a:gd name="connsiteY39" fmla="*/ 2222962 h 5143501"/>
              <a:gd name="connsiteX40" fmla="*/ 4563235 w 5737225"/>
              <a:gd name="connsiteY40" fmla="*/ 2222962 h 5143501"/>
              <a:gd name="connsiteX41" fmla="*/ 5737225 w 5737225"/>
              <a:gd name="connsiteY41" fmla="*/ 2222962 h 5143501"/>
              <a:gd name="connsiteX42" fmla="*/ 5737225 w 5737225"/>
              <a:gd name="connsiteY42" fmla="*/ 3959244 h 5143501"/>
              <a:gd name="connsiteX43" fmla="*/ 4723569 w 5737225"/>
              <a:gd name="connsiteY43" fmla="*/ 3959244 h 5143501"/>
              <a:gd name="connsiteX44" fmla="*/ 4723569 w 5737225"/>
              <a:gd name="connsiteY44" fmla="*/ 3172909 h 5143501"/>
              <a:gd name="connsiteX45" fmla="*/ 4656893 w 5737225"/>
              <a:gd name="connsiteY45" fmla="*/ 3106534 h 5143501"/>
              <a:gd name="connsiteX46" fmla="*/ 4656742 w 5737225"/>
              <a:gd name="connsiteY46" fmla="*/ 3106534 h 5143501"/>
              <a:gd name="connsiteX47" fmla="*/ 3781167 w 5737225"/>
              <a:gd name="connsiteY47" fmla="*/ 3106534 h 5143501"/>
              <a:gd name="connsiteX48" fmla="*/ 3781167 w 5737225"/>
              <a:gd name="connsiteY48" fmla="*/ 2468938 h 5143501"/>
              <a:gd name="connsiteX49" fmla="*/ 3714836 w 5737225"/>
              <a:gd name="connsiteY49" fmla="*/ 2402336 h 5143501"/>
              <a:gd name="connsiteX50" fmla="*/ 3714786 w 5737225"/>
              <a:gd name="connsiteY50" fmla="*/ 2402336 h 5143501"/>
              <a:gd name="connsiteX51" fmla="*/ 3648187 w 5737225"/>
              <a:gd name="connsiteY51" fmla="*/ 2468938 h 5143501"/>
              <a:gd name="connsiteX52" fmla="*/ 3648187 w 5737225"/>
              <a:gd name="connsiteY52" fmla="*/ 3172909 h 5143501"/>
              <a:gd name="connsiteX53" fmla="*/ 3714785 w 5737225"/>
              <a:gd name="connsiteY53" fmla="*/ 3239515 h 5143501"/>
              <a:gd name="connsiteX54" fmla="*/ 4590358 w 5737225"/>
              <a:gd name="connsiteY54" fmla="*/ 3239515 h 5143501"/>
              <a:gd name="connsiteX55" fmla="*/ 4590358 w 5737225"/>
              <a:gd name="connsiteY55" fmla="*/ 5143501 h 5143501"/>
              <a:gd name="connsiteX56" fmla="*/ 0 w 5737225"/>
              <a:gd name="connsiteY56" fmla="*/ 5143501 h 51435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</a:cxnLst>
            <a:rect l="l" t="t" r="r" b="b"/>
            <a:pathLst>
              <a:path w="5737225" h="5143501">
                <a:moveTo>
                  <a:pt x="4723566" y="4092221"/>
                </a:moveTo>
                <a:lnTo>
                  <a:pt x="5737225" y="4092221"/>
                </a:lnTo>
                <a:lnTo>
                  <a:pt x="5737225" y="5143501"/>
                </a:lnTo>
                <a:lnTo>
                  <a:pt x="4723566" y="5143501"/>
                </a:lnTo>
                <a:close/>
                <a:moveTo>
                  <a:pt x="2852079" y="1876859"/>
                </a:moveTo>
                <a:cubicBezTo>
                  <a:pt x="2815377" y="1876900"/>
                  <a:pt x="2785659" y="1906686"/>
                  <a:pt x="2785700" y="1943387"/>
                </a:cubicBezTo>
                <a:lnTo>
                  <a:pt x="2785700" y="4630359"/>
                </a:lnTo>
                <a:cubicBezTo>
                  <a:pt x="2785622" y="4667062"/>
                  <a:pt x="2815312" y="4696879"/>
                  <a:pt x="2852015" y="4696957"/>
                </a:cubicBezTo>
                <a:lnTo>
                  <a:pt x="4071744" y="4696957"/>
                </a:lnTo>
                <a:cubicBezTo>
                  <a:pt x="4108472" y="4697009"/>
                  <a:pt x="4138288" y="4667278"/>
                  <a:pt x="4138341" y="4630550"/>
                </a:cubicBezTo>
                <a:cubicBezTo>
                  <a:pt x="4138341" y="4630550"/>
                  <a:pt x="4138341" y="4630549"/>
                  <a:pt x="4138341" y="4630549"/>
                </a:cubicBezTo>
                <a:lnTo>
                  <a:pt x="4138341" y="4630359"/>
                </a:lnTo>
                <a:cubicBezTo>
                  <a:pt x="4138219" y="4593664"/>
                  <a:pt x="4108439" y="4563980"/>
                  <a:pt x="4071744" y="4563977"/>
                </a:cubicBezTo>
                <a:lnTo>
                  <a:pt x="4071755" y="4563976"/>
                </a:lnTo>
                <a:lnTo>
                  <a:pt x="2918679" y="4563976"/>
                </a:lnTo>
                <a:lnTo>
                  <a:pt x="2918679" y="1943457"/>
                </a:lnTo>
                <a:cubicBezTo>
                  <a:pt x="2918651" y="1906687"/>
                  <a:pt x="2888849" y="1876886"/>
                  <a:pt x="2852079" y="1876859"/>
                </a:cubicBezTo>
                <a:close/>
                <a:moveTo>
                  <a:pt x="0" y="0"/>
                </a:moveTo>
                <a:lnTo>
                  <a:pt x="3202169" y="0"/>
                </a:lnTo>
                <a:lnTo>
                  <a:pt x="3202169" y="1237041"/>
                </a:lnTo>
                <a:cubicBezTo>
                  <a:pt x="3202092" y="1273750"/>
                  <a:pt x="3231787" y="1303570"/>
                  <a:pt x="3268496" y="1303647"/>
                </a:cubicBezTo>
                <a:lnTo>
                  <a:pt x="4071999" y="1303647"/>
                </a:lnTo>
                <a:cubicBezTo>
                  <a:pt x="4108721" y="1303647"/>
                  <a:pt x="4138491" y="1273878"/>
                  <a:pt x="4138491" y="1237155"/>
                </a:cubicBezTo>
                <a:cubicBezTo>
                  <a:pt x="4138491" y="1200432"/>
                  <a:pt x="4108721" y="1170662"/>
                  <a:pt x="4071999" y="1170662"/>
                </a:cubicBezTo>
                <a:lnTo>
                  <a:pt x="3335164" y="1170662"/>
                </a:lnTo>
                <a:lnTo>
                  <a:pt x="3335164" y="0"/>
                </a:lnTo>
                <a:lnTo>
                  <a:pt x="5737225" y="0"/>
                </a:lnTo>
                <a:lnTo>
                  <a:pt x="5737225" y="456923"/>
                </a:lnTo>
                <a:lnTo>
                  <a:pt x="5061452" y="456923"/>
                </a:lnTo>
                <a:cubicBezTo>
                  <a:pt x="5024681" y="456954"/>
                  <a:pt x="4994882" y="486756"/>
                  <a:pt x="4994854" y="523527"/>
                </a:cubicBezTo>
                <a:cubicBezTo>
                  <a:pt x="4994902" y="560232"/>
                  <a:pt x="5024697" y="589949"/>
                  <a:pt x="5061402" y="589901"/>
                </a:cubicBezTo>
                <a:lnTo>
                  <a:pt x="5737225" y="589901"/>
                </a:lnTo>
                <a:lnTo>
                  <a:pt x="5737225" y="2089756"/>
                </a:lnTo>
                <a:lnTo>
                  <a:pt x="4629893" y="2089756"/>
                </a:lnTo>
                <a:lnTo>
                  <a:pt x="4629893" y="1510997"/>
                </a:lnTo>
                <a:cubicBezTo>
                  <a:pt x="4629933" y="1474256"/>
                  <a:pt x="4600181" y="1444440"/>
                  <a:pt x="4563439" y="1444400"/>
                </a:cubicBezTo>
                <a:lnTo>
                  <a:pt x="4563282" y="1444400"/>
                </a:lnTo>
                <a:cubicBezTo>
                  <a:pt x="4526514" y="1444429"/>
                  <a:pt x="4496714" y="1474229"/>
                  <a:pt x="4496684" y="1510997"/>
                </a:cubicBezTo>
                <a:lnTo>
                  <a:pt x="4496684" y="2156580"/>
                </a:lnTo>
                <a:cubicBezTo>
                  <a:pt x="4496730" y="2193288"/>
                  <a:pt x="4526525" y="2223008"/>
                  <a:pt x="4563233" y="2222962"/>
                </a:cubicBezTo>
                <a:cubicBezTo>
                  <a:pt x="4563234" y="2222962"/>
                  <a:pt x="4563235" y="2222962"/>
                  <a:pt x="4563235" y="2222962"/>
                </a:cubicBezTo>
                <a:lnTo>
                  <a:pt x="5737225" y="2222962"/>
                </a:lnTo>
                <a:lnTo>
                  <a:pt x="5737225" y="3959244"/>
                </a:lnTo>
                <a:lnTo>
                  <a:pt x="4723569" y="3959244"/>
                </a:lnTo>
                <a:lnTo>
                  <a:pt x="4723569" y="3172909"/>
                </a:lnTo>
                <a:cubicBezTo>
                  <a:pt x="4723486" y="3136168"/>
                  <a:pt x="4693634" y="3106451"/>
                  <a:pt x="4656893" y="3106534"/>
                </a:cubicBezTo>
                <a:lnTo>
                  <a:pt x="4656742" y="3106534"/>
                </a:lnTo>
                <a:lnTo>
                  <a:pt x="3781167" y="3106534"/>
                </a:lnTo>
                <a:lnTo>
                  <a:pt x="3781167" y="2468938"/>
                </a:lnTo>
                <a:cubicBezTo>
                  <a:pt x="3781242" y="2432230"/>
                  <a:pt x="3751545" y="2402411"/>
                  <a:pt x="3714836" y="2402336"/>
                </a:cubicBezTo>
                <a:lnTo>
                  <a:pt x="3714786" y="2402336"/>
                </a:lnTo>
                <a:cubicBezTo>
                  <a:pt x="3678045" y="2402437"/>
                  <a:pt x="3648287" y="2432197"/>
                  <a:pt x="3648187" y="2468938"/>
                </a:cubicBezTo>
                <a:lnTo>
                  <a:pt x="3648187" y="3172909"/>
                </a:lnTo>
                <a:cubicBezTo>
                  <a:pt x="3648210" y="3209682"/>
                  <a:pt x="3678012" y="3239487"/>
                  <a:pt x="3714785" y="3239515"/>
                </a:cubicBezTo>
                <a:lnTo>
                  <a:pt x="4590358" y="3239515"/>
                </a:lnTo>
                <a:lnTo>
                  <a:pt x="4590358" y="5143501"/>
                </a:lnTo>
                <a:lnTo>
                  <a:pt x="0" y="5143501"/>
                </a:lnTo>
                <a:close/>
              </a:path>
            </a:pathLst>
          </a:custGeom>
          <a:noFill/>
        </p:spPr>
        <p:txBody>
          <a:bodyPr wrap="square">
            <a:noAutofit/>
          </a:bodyPr>
          <a:lstStyle>
            <a:lvl1pPr>
              <a:defRPr>
                <a:solidFill>
                  <a:srgbClr val="1A1A17"/>
                </a:solidFill>
              </a:defRPr>
            </a:lvl1pPr>
          </a:lstStyle>
          <a:p>
            <a:r>
              <a:rPr lang="en-US"/>
              <a:t>Click icon to add picture</a:t>
            </a:r>
            <a:endParaRPr lang="da-DK" dirty="0"/>
          </a:p>
        </p:txBody>
      </p:sp>
      <p:sp>
        <p:nvSpPr>
          <p:cNvPr id="24" name="Text Placeholder 23">
            <a:extLst>
              <a:ext uri="{FF2B5EF4-FFF2-40B4-BE49-F238E27FC236}">
                <a16:creationId xmlns:a16="http://schemas.microsoft.com/office/drawing/2014/main" id="{93E2F4AF-D4BB-40DE-B41A-382CA3CDC043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8186737" y="513000"/>
            <a:ext cx="3463926" cy="240065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733" kern="0" baseline="0">
                <a:solidFill>
                  <a:srgbClr val="C4B17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7" name="Text Placeholder 23">
            <a:extLst>
              <a:ext uri="{FF2B5EF4-FFF2-40B4-BE49-F238E27FC236}">
                <a16:creationId xmlns:a16="http://schemas.microsoft.com/office/drawing/2014/main" id="{5C8C6C4C-26A7-480C-A356-E9C9FE7937FC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8186737" y="986690"/>
            <a:ext cx="3463926" cy="4062310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lnSpc>
                <a:spcPct val="90000"/>
              </a:lnSpc>
              <a:buNone/>
              <a:defRPr sz="3733" b="1">
                <a:solidFill>
                  <a:srgbClr val="3F1A01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ExternalLogo" hidden="1">
            <a:extLst>
              <a:ext uri="{FF2B5EF4-FFF2-40B4-BE49-F238E27FC236}">
                <a16:creationId xmlns:a16="http://schemas.microsoft.com/office/drawing/2014/main" id="{EB83A143-A85C-483C-9696-7B32A177F6E1}"/>
              </a:ext>
            </a:extLst>
          </p:cNvPr>
          <p:cNvSpPr/>
          <p:nvPr userDrawn="1"/>
        </p:nvSpPr>
        <p:spPr>
          <a:xfrm>
            <a:off x="8181032" y="5019883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 dirty="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365575433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 Placeholder 23">
            <a:extLst>
              <a:ext uri="{FF2B5EF4-FFF2-40B4-BE49-F238E27FC236}">
                <a16:creationId xmlns:a16="http://schemas.microsoft.com/office/drawing/2014/main" id="{FBEA8FD4-E399-42E0-957E-570ACE0FFA3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4" name="Title Placeholder 1">
            <a:extLst>
              <a:ext uri="{FF2B5EF4-FFF2-40B4-BE49-F238E27FC236}">
                <a16:creationId xmlns:a16="http://schemas.microsoft.com/office/drawing/2014/main" id="{989A6B36-5074-4FCB-B447-1EDAD42FB64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16" name="Content Placeholder 2">
            <a:extLst>
              <a:ext uri="{FF2B5EF4-FFF2-40B4-BE49-F238E27FC236}">
                <a16:creationId xmlns:a16="http://schemas.microsoft.com/office/drawing/2014/main" id="{22CB1E00-7536-44DF-8EF1-5DEC73C07787}"/>
              </a:ext>
            </a:extLst>
          </p:cNvPr>
          <p:cNvSpPr>
            <a:spLocks noGrp="1"/>
          </p:cNvSpPr>
          <p:nvPr>
            <p:ph idx="19"/>
          </p:nvPr>
        </p:nvSpPr>
        <p:spPr>
          <a:xfrm>
            <a:off x="539750" y="1416785"/>
            <a:ext cx="9213849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  <p:sp>
        <p:nvSpPr>
          <p:cNvPr id="10" name="Pladsholder til tekst 4">
            <a:extLst>
              <a:ext uri="{FF2B5EF4-FFF2-40B4-BE49-F238E27FC236}">
                <a16:creationId xmlns:a16="http://schemas.microsoft.com/office/drawing/2014/main" id="{6E8E7CF8-F359-412E-9254-CDE322263B1F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00" i="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 dirty="0"/>
              <a:t>Reference text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427F3E52-D28D-4107-8D72-B5A499B26B2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35506548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 - w. pattern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AutoShape 3">
            <a:extLst>
              <a:ext uri="{FF2B5EF4-FFF2-40B4-BE49-F238E27FC236}">
                <a16:creationId xmlns:a16="http://schemas.microsoft.com/office/drawing/2014/main" id="{7B482223-62A2-4BE1-A7D3-439F28AF6F91}"/>
              </a:ext>
            </a:extLst>
          </p:cNvPr>
          <p:cNvSpPr>
            <a:spLocks noChangeAspect="1" noChangeArrowheads="1" noTextEdit="1"/>
          </p:cNvSpPr>
          <p:nvPr userDrawn="1"/>
        </p:nvSpPr>
        <p:spPr bwMode="auto">
          <a:xfrm>
            <a:off x="8099425" y="-1439863"/>
            <a:ext cx="8388350" cy="981392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3" name="AutoShape 7">
            <a:extLst>
              <a:ext uri="{FF2B5EF4-FFF2-40B4-BE49-F238E27FC236}">
                <a16:creationId xmlns:a16="http://schemas.microsoft.com/office/drawing/2014/main" id="{3F89116A-A372-4C46-AF50-395943F80796}"/>
              </a:ext>
            </a:extLst>
          </p:cNvPr>
          <p:cNvSpPr>
            <a:spLocks noChangeAspect="1" noChangeArrowheads="1" noTextEdit="1"/>
          </p:cNvSpPr>
          <p:nvPr userDrawn="1"/>
        </p:nvSpPr>
        <p:spPr bwMode="auto">
          <a:xfrm>
            <a:off x="8099425" y="-1439863"/>
            <a:ext cx="8388350" cy="981392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0" name="Freeform 9">
            <a:extLst>
              <a:ext uri="{FF2B5EF4-FFF2-40B4-BE49-F238E27FC236}">
                <a16:creationId xmlns:a16="http://schemas.microsoft.com/office/drawing/2014/main" id="{7545D9E4-D14D-4332-BA4D-8D8CC388251E}"/>
              </a:ext>
            </a:extLst>
          </p:cNvPr>
          <p:cNvSpPr>
            <a:spLocks noEditPoints="1"/>
          </p:cNvSpPr>
          <p:nvPr userDrawn="1"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B2B2B2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dirty="0"/>
          </a:p>
        </p:txBody>
      </p:sp>
      <p:sp>
        <p:nvSpPr>
          <p:cNvPr id="17" name="Text Placeholder 23">
            <a:extLst>
              <a:ext uri="{FF2B5EF4-FFF2-40B4-BE49-F238E27FC236}">
                <a16:creationId xmlns:a16="http://schemas.microsoft.com/office/drawing/2014/main" id="{1D1EADEB-D3C6-402C-98DE-D67CB9A828E2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1" name="Title Placeholder 1">
            <a:extLst>
              <a:ext uri="{FF2B5EF4-FFF2-40B4-BE49-F238E27FC236}">
                <a16:creationId xmlns:a16="http://schemas.microsoft.com/office/drawing/2014/main" id="{7E6EA454-641C-4B83-8B9A-6C19BCF7D97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22" name="Content Placeholder 2">
            <a:extLst>
              <a:ext uri="{FF2B5EF4-FFF2-40B4-BE49-F238E27FC236}">
                <a16:creationId xmlns:a16="http://schemas.microsoft.com/office/drawing/2014/main" id="{E7557081-53B6-4B04-B023-A1B2D0928B11}"/>
              </a:ext>
            </a:extLst>
          </p:cNvPr>
          <p:cNvSpPr>
            <a:spLocks noGrp="1"/>
          </p:cNvSpPr>
          <p:nvPr>
            <p:ph idx="19"/>
          </p:nvPr>
        </p:nvSpPr>
        <p:spPr>
          <a:xfrm>
            <a:off x="539750" y="1416785"/>
            <a:ext cx="9213849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1A1A17"/>
                </a:solidFill>
              </a:defRPr>
            </a:lvl2pPr>
            <a:lvl3pPr marL="540000" indent="-180000">
              <a:defRPr>
                <a:solidFill>
                  <a:srgbClr val="1A1A17"/>
                </a:solidFill>
              </a:defRPr>
            </a:lvl3pPr>
            <a:lvl4pPr marL="720000" indent="-180000">
              <a:defRPr>
                <a:solidFill>
                  <a:srgbClr val="1A1A17"/>
                </a:solidFill>
              </a:defRPr>
            </a:lvl4pPr>
            <a:lvl5pPr marL="900000" indent="-180000">
              <a:defRPr>
                <a:solidFill>
                  <a:srgbClr val="1A1A17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  <p:sp>
        <p:nvSpPr>
          <p:cNvPr id="12" name="Pladsholder til tekst 4">
            <a:extLst>
              <a:ext uri="{FF2B5EF4-FFF2-40B4-BE49-F238E27FC236}">
                <a16:creationId xmlns:a16="http://schemas.microsoft.com/office/drawing/2014/main" id="{1E8D3709-34DC-405A-8D76-A21A00B78D2E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50" y="6102000"/>
            <a:ext cx="9213849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00" i="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 dirty="0"/>
              <a:t>Reference text</a:t>
            </a:r>
          </a:p>
        </p:txBody>
      </p:sp>
      <p:sp>
        <p:nvSpPr>
          <p:cNvPr id="14" name="Slide Number Placeholder 5">
            <a:extLst>
              <a:ext uri="{FF2B5EF4-FFF2-40B4-BE49-F238E27FC236}">
                <a16:creationId xmlns:a16="http://schemas.microsoft.com/office/drawing/2014/main" id="{B4C506A6-9361-47F8-AEB5-04D5D126846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30536470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23">
            <a:extLst>
              <a:ext uri="{FF2B5EF4-FFF2-40B4-BE49-F238E27FC236}">
                <a16:creationId xmlns:a16="http://schemas.microsoft.com/office/drawing/2014/main" id="{BF16290D-CE69-4658-B15E-FCD77E35F711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7" name="Title Placeholder 1">
            <a:extLst>
              <a:ext uri="{FF2B5EF4-FFF2-40B4-BE49-F238E27FC236}">
                <a16:creationId xmlns:a16="http://schemas.microsoft.com/office/drawing/2014/main" id="{7FA35FBF-0988-4D25-B662-E0B0E67AC86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20" name="Content Placeholder 2">
            <a:extLst>
              <a:ext uri="{FF2B5EF4-FFF2-40B4-BE49-F238E27FC236}">
                <a16:creationId xmlns:a16="http://schemas.microsoft.com/office/drawing/2014/main" id="{B443BFD3-1CC9-431F-BB0E-D19B21C4B149}"/>
              </a:ext>
            </a:extLst>
          </p:cNvPr>
          <p:cNvSpPr>
            <a:spLocks noGrp="1"/>
          </p:cNvSpPr>
          <p:nvPr>
            <p:ph idx="20"/>
          </p:nvPr>
        </p:nvSpPr>
        <p:spPr>
          <a:xfrm>
            <a:off x="539750" y="1416785"/>
            <a:ext cx="5419725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  <p:sp>
        <p:nvSpPr>
          <p:cNvPr id="21" name="Content Placeholder 2">
            <a:extLst>
              <a:ext uri="{FF2B5EF4-FFF2-40B4-BE49-F238E27FC236}">
                <a16:creationId xmlns:a16="http://schemas.microsoft.com/office/drawing/2014/main" id="{6E0A71E4-A7B2-4FFB-80F2-94B324D4DD68}"/>
              </a:ext>
            </a:extLst>
          </p:cNvPr>
          <p:cNvSpPr>
            <a:spLocks noGrp="1"/>
          </p:cNvSpPr>
          <p:nvPr>
            <p:ph idx="21"/>
          </p:nvPr>
        </p:nvSpPr>
        <p:spPr>
          <a:xfrm>
            <a:off x="6230938" y="1416785"/>
            <a:ext cx="5419725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  <p:sp>
        <p:nvSpPr>
          <p:cNvPr id="10" name="Pladsholder til tekst 4">
            <a:extLst>
              <a:ext uri="{FF2B5EF4-FFF2-40B4-BE49-F238E27FC236}">
                <a16:creationId xmlns:a16="http://schemas.microsoft.com/office/drawing/2014/main" id="{EBB3946A-4DC7-4E05-93EA-397784066B92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00" i="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 dirty="0"/>
              <a:t>Reference text</a:t>
            </a:r>
          </a:p>
        </p:txBody>
      </p:sp>
      <p:sp>
        <p:nvSpPr>
          <p:cNvPr id="11" name="Slide Number Placeholder 5">
            <a:extLst>
              <a:ext uri="{FF2B5EF4-FFF2-40B4-BE49-F238E27FC236}">
                <a16:creationId xmlns:a16="http://schemas.microsoft.com/office/drawing/2014/main" id="{F6BF5557-45BD-4FB3-97CB-C0FA71F86A1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48754377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 w. box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23">
            <a:extLst>
              <a:ext uri="{FF2B5EF4-FFF2-40B4-BE49-F238E27FC236}">
                <a16:creationId xmlns:a16="http://schemas.microsoft.com/office/drawing/2014/main" id="{A7DB8A8A-C1DF-41DA-B9ED-EBFE9FF8E943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7" name="Title Placeholder 1">
            <a:extLst>
              <a:ext uri="{FF2B5EF4-FFF2-40B4-BE49-F238E27FC236}">
                <a16:creationId xmlns:a16="http://schemas.microsoft.com/office/drawing/2014/main" id="{D7BF96F8-7CDF-4F67-9D5E-D9FEF37302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18" name="Content Placeholder 2">
            <a:extLst>
              <a:ext uri="{FF2B5EF4-FFF2-40B4-BE49-F238E27FC236}">
                <a16:creationId xmlns:a16="http://schemas.microsoft.com/office/drawing/2014/main" id="{EE0EABDA-198D-44FE-A8B8-E098AEB80673}"/>
              </a:ext>
            </a:extLst>
          </p:cNvPr>
          <p:cNvSpPr>
            <a:spLocks noGrp="1"/>
          </p:cNvSpPr>
          <p:nvPr>
            <p:ph idx="19"/>
          </p:nvPr>
        </p:nvSpPr>
        <p:spPr>
          <a:xfrm>
            <a:off x="539751" y="1416785"/>
            <a:ext cx="5410198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  <p:sp>
        <p:nvSpPr>
          <p:cNvPr id="19" name="Content Placeholder 2">
            <a:extLst>
              <a:ext uri="{FF2B5EF4-FFF2-40B4-BE49-F238E27FC236}">
                <a16:creationId xmlns:a16="http://schemas.microsoft.com/office/drawing/2014/main" id="{93C48C60-5B8B-4BD4-86C8-13AA617EF5E6}"/>
              </a:ext>
            </a:extLst>
          </p:cNvPr>
          <p:cNvSpPr>
            <a:spLocks noGrp="1"/>
          </p:cNvSpPr>
          <p:nvPr>
            <p:ph sz="half" idx="20"/>
          </p:nvPr>
        </p:nvSpPr>
        <p:spPr>
          <a:xfrm>
            <a:off x="6235703" y="1416785"/>
            <a:ext cx="5410197" cy="4415215"/>
          </a:xfrm>
          <a:prstGeom prst="round2DiagRect">
            <a:avLst>
              <a:gd name="adj1" fmla="val 0"/>
              <a:gd name="adj2" fmla="val 5647"/>
            </a:avLst>
          </a:prstGeom>
          <a:solidFill>
            <a:srgbClr val="D9D1CC"/>
          </a:solidFill>
        </p:spPr>
        <p:txBody>
          <a:bodyPr vert="horz" lIns="27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 dirty="0"/>
          </a:p>
        </p:txBody>
      </p:sp>
      <p:sp>
        <p:nvSpPr>
          <p:cNvPr id="9" name="Pladsholder til tekst 4">
            <a:extLst>
              <a:ext uri="{FF2B5EF4-FFF2-40B4-BE49-F238E27FC236}">
                <a16:creationId xmlns:a16="http://schemas.microsoft.com/office/drawing/2014/main" id="{29E749E2-61A4-474C-A9F7-035784F76645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00" i="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 dirty="0"/>
              <a:t>Reference text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635BBE75-1630-46E1-9FA9-55908041CCF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85901771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 box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23">
            <a:extLst>
              <a:ext uri="{FF2B5EF4-FFF2-40B4-BE49-F238E27FC236}">
                <a16:creationId xmlns:a16="http://schemas.microsoft.com/office/drawing/2014/main" id="{A7DB8A8A-C1DF-41DA-B9ED-EBFE9FF8E943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7" name="Title Placeholder 1">
            <a:extLst>
              <a:ext uri="{FF2B5EF4-FFF2-40B4-BE49-F238E27FC236}">
                <a16:creationId xmlns:a16="http://schemas.microsoft.com/office/drawing/2014/main" id="{D7BF96F8-7CDF-4F67-9D5E-D9FEF37302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19" name="Content Placeholder 2">
            <a:extLst>
              <a:ext uri="{FF2B5EF4-FFF2-40B4-BE49-F238E27FC236}">
                <a16:creationId xmlns:a16="http://schemas.microsoft.com/office/drawing/2014/main" id="{93C48C60-5B8B-4BD4-86C8-13AA617EF5E6}"/>
              </a:ext>
            </a:extLst>
          </p:cNvPr>
          <p:cNvSpPr>
            <a:spLocks noGrp="1"/>
          </p:cNvSpPr>
          <p:nvPr>
            <p:ph sz="half" idx="20"/>
          </p:nvPr>
        </p:nvSpPr>
        <p:spPr>
          <a:xfrm>
            <a:off x="6235703" y="1416785"/>
            <a:ext cx="5410197" cy="4415215"/>
          </a:xfrm>
          <a:prstGeom prst="round2DiagRect">
            <a:avLst>
              <a:gd name="adj1" fmla="val 0"/>
              <a:gd name="adj2" fmla="val 5647"/>
            </a:avLst>
          </a:prstGeom>
          <a:solidFill>
            <a:srgbClr val="D9D1CC"/>
          </a:solidFill>
        </p:spPr>
        <p:txBody>
          <a:bodyPr vert="horz" lIns="27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 dirty="0"/>
          </a:p>
        </p:txBody>
      </p:sp>
      <p:sp>
        <p:nvSpPr>
          <p:cNvPr id="11" name="Content Placeholder 2">
            <a:extLst>
              <a:ext uri="{FF2B5EF4-FFF2-40B4-BE49-F238E27FC236}">
                <a16:creationId xmlns:a16="http://schemas.microsoft.com/office/drawing/2014/main" id="{EBDA6CC7-1BAA-4EB8-B9AD-0404E7D8D6E1}"/>
              </a:ext>
            </a:extLst>
          </p:cNvPr>
          <p:cNvSpPr>
            <a:spLocks noGrp="1"/>
          </p:cNvSpPr>
          <p:nvPr>
            <p:ph sz="half" idx="21"/>
          </p:nvPr>
        </p:nvSpPr>
        <p:spPr>
          <a:xfrm>
            <a:off x="539749" y="1416785"/>
            <a:ext cx="5410197" cy="4415215"/>
          </a:xfrm>
          <a:prstGeom prst="round2DiagRect">
            <a:avLst>
              <a:gd name="adj1" fmla="val 0"/>
              <a:gd name="adj2" fmla="val 5647"/>
            </a:avLst>
          </a:prstGeom>
          <a:solidFill>
            <a:srgbClr val="D9D1CC"/>
          </a:solidFill>
        </p:spPr>
        <p:txBody>
          <a:bodyPr vert="horz" lIns="27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 dirty="0"/>
          </a:p>
        </p:txBody>
      </p:sp>
      <p:sp>
        <p:nvSpPr>
          <p:cNvPr id="10" name="Pladsholder til tekst 4">
            <a:extLst>
              <a:ext uri="{FF2B5EF4-FFF2-40B4-BE49-F238E27FC236}">
                <a16:creationId xmlns:a16="http://schemas.microsoft.com/office/drawing/2014/main" id="{356E8D43-7E87-4424-807D-A430A2A3556B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00" i="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 dirty="0"/>
              <a:t>Reference text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6F4FDDF7-85E3-4759-BAA0-9BCCD7DE478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7982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hree Content box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23">
            <a:extLst>
              <a:ext uri="{FF2B5EF4-FFF2-40B4-BE49-F238E27FC236}">
                <a16:creationId xmlns:a16="http://schemas.microsoft.com/office/drawing/2014/main" id="{A7DB8A8A-C1DF-41DA-B9ED-EBFE9FF8E943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7" name="Title Placeholder 1">
            <a:extLst>
              <a:ext uri="{FF2B5EF4-FFF2-40B4-BE49-F238E27FC236}">
                <a16:creationId xmlns:a16="http://schemas.microsoft.com/office/drawing/2014/main" id="{D7BF96F8-7CDF-4F67-9D5E-D9FEF37302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19" name="Content Placeholder 2">
            <a:extLst>
              <a:ext uri="{FF2B5EF4-FFF2-40B4-BE49-F238E27FC236}">
                <a16:creationId xmlns:a16="http://schemas.microsoft.com/office/drawing/2014/main" id="{93C48C60-5B8B-4BD4-86C8-13AA617EF5E6}"/>
              </a:ext>
            </a:extLst>
          </p:cNvPr>
          <p:cNvSpPr>
            <a:spLocks noGrp="1"/>
          </p:cNvSpPr>
          <p:nvPr>
            <p:ph sz="half" idx="20"/>
          </p:nvPr>
        </p:nvSpPr>
        <p:spPr>
          <a:xfrm>
            <a:off x="8133463" y="1416785"/>
            <a:ext cx="3517200" cy="4415215"/>
          </a:xfrm>
          <a:prstGeom prst="round2DiagRect">
            <a:avLst>
              <a:gd name="adj1" fmla="val 0"/>
              <a:gd name="adj2" fmla="val 7633"/>
            </a:avLst>
          </a:prstGeom>
          <a:solidFill>
            <a:srgbClr val="D9D1CC"/>
          </a:solidFill>
        </p:spPr>
        <p:txBody>
          <a:bodyPr vert="horz" lIns="27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 dirty="0"/>
          </a:p>
        </p:txBody>
      </p:sp>
      <p:sp>
        <p:nvSpPr>
          <p:cNvPr id="13" name="Content Placeholder 2">
            <a:extLst>
              <a:ext uri="{FF2B5EF4-FFF2-40B4-BE49-F238E27FC236}">
                <a16:creationId xmlns:a16="http://schemas.microsoft.com/office/drawing/2014/main" id="{E0ABF75E-4167-4805-B291-E9228EC8A4B7}"/>
              </a:ext>
            </a:extLst>
          </p:cNvPr>
          <p:cNvSpPr>
            <a:spLocks noGrp="1"/>
          </p:cNvSpPr>
          <p:nvPr>
            <p:ph sz="half" idx="21"/>
          </p:nvPr>
        </p:nvSpPr>
        <p:spPr>
          <a:xfrm>
            <a:off x="539749" y="1416785"/>
            <a:ext cx="3517200" cy="4415215"/>
          </a:xfrm>
          <a:prstGeom prst="round2DiagRect">
            <a:avLst>
              <a:gd name="adj1" fmla="val 0"/>
              <a:gd name="adj2" fmla="val 7633"/>
            </a:avLst>
          </a:prstGeom>
          <a:solidFill>
            <a:srgbClr val="D9D1CC"/>
          </a:solidFill>
        </p:spPr>
        <p:txBody>
          <a:bodyPr vert="horz" lIns="27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 dirty="0"/>
          </a:p>
        </p:txBody>
      </p:sp>
      <p:sp>
        <p:nvSpPr>
          <p:cNvPr id="18" name="Content Placeholder 2">
            <a:extLst>
              <a:ext uri="{FF2B5EF4-FFF2-40B4-BE49-F238E27FC236}">
                <a16:creationId xmlns:a16="http://schemas.microsoft.com/office/drawing/2014/main" id="{1347E5D1-9F54-45A5-A2B9-C082F6AAD75D}"/>
              </a:ext>
            </a:extLst>
          </p:cNvPr>
          <p:cNvSpPr>
            <a:spLocks noGrp="1"/>
          </p:cNvSpPr>
          <p:nvPr>
            <p:ph sz="half" idx="22"/>
          </p:nvPr>
        </p:nvSpPr>
        <p:spPr>
          <a:xfrm>
            <a:off x="4336606" y="1416785"/>
            <a:ext cx="3517200" cy="4415215"/>
          </a:xfrm>
          <a:prstGeom prst="round2DiagRect">
            <a:avLst>
              <a:gd name="adj1" fmla="val 0"/>
              <a:gd name="adj2" fmla="val 7633"/>
            </a:avLst>
          </a:prstGeom>
          <a:solidFill>
            <a:srgbClr val="D9D1CC"/>
          </a:solidFill>
        </p:spPr>
        <p:txBody>
          <a:bodyPr vert="horz" lIns="27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 dirty="0"/>
          </a:p>
        </p:txBody>
      </p:sp>
      <p:sp>
        <p:nvSpPr>
          <p:cNvPr id="11" name="Pladsholder til tekst 4">
            <a:extLst>
              <a:ext uri="{FF2B5EF4-FFF2-40B4-BE49-F238E27FC236}">
                <a16:creationId xmlns:a16="http://schemas.microsoft.com/office/drawing/2014/main" id="{CADE5614-2F8F-4E7B-AED0-07DEE006528B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00" i="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 dirty="0"/>
              <a:t>Reference text</a:t>
            </a:r>
          </a:p>
        </p:txBody>
      </p:sp>
      <p:sp>
        <p:nvSpPr>
          <p:cNvPr id="9" name="Slide Number Placeholder 5">
            <a:extLst>
              <a:ext uri="{FF2B5EF4-FFF2-40B4-BE49-F238E27FC236}">
                <a16:creationId xmlns:a16="http://schemas.microsoft.com/office/drawing/2014/main" id="{C259D227-360F-41E9-B0C9-D6A7486F332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64600895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our Content box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23">
            <a:extLst>
              <a:ext uri="{FF2B5EF4-FFF2-40B4-BE49-F238E27FC236}">
                <a16:creationId xmlns:a16="http://schemas.microsoft.com/office/drawing/2014/main" id="{A7DB8A8A-C1DF-41DA-B9ED-EBFE9FF8E943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7" name="Title Placeholder 1">
            <a:extLst>
              <a:ext uri="{FF2B5EF4-FFF2-40B4-BE49-F238E27FC236}">
                <a16:creationId xmlns:a16="http://schemas.microsoft.com/office/drawing/2014/main" id="{D7BF96F8-7CDF-4F67-9D5E-D9FEF37302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19" name="Content Placeholder 2">
            <a:extLst>
              <a:ext uri="{FF2B5EF4-FFF2-40B4-BE49-F238E27FC236}">
                <a16:creationId xmlns:a16="http://schemas.microsoft.com/office/drawing/2014/main" id="{93C48C60-5B8B-4BD4-86C8-13AA617EF5E6}"/>
              </a:ext>
            </a:extLst>
          </p:cNvPr>
          <p:cNvSpPr>
            <a:spLocks noGrp="1"/>
          </p:cNvSpPr>
          <p:nvPr>
            <p:ph sz="half" idx="20"/>
          </p:nvPr>
        </p:nvSpPr>
        <p:spPr>
          <a:xfrm>
            <a:off x="9083863" y="1416785"/>
            <a:ext cx="2566800" cy="4415215"/>
          </a:xfrm>
          <a:prstGeom prst="round2DiagRect">
            <a:avLst>
              <a:gd name="adj1" fmla="val 0"/>
              <a:gd name="adj2" fmla="val 10602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 dirty="0"/>
          </a:p>
        </p:txBody>
      </p:sp>
      <p:sp>
        <p:nvSpPr>
          <p:cNvPr id="12" name="Content Placeholder 2">
            <a:extLst>
              <a:ext uri="{FF2B5EF4-FFF2-40B4-BE49-F238E27FC236}">
                <a16:creationId xmlns:a16="http://schemas.microsoft.com/office/drawing/2014/main" id="{65BA79F2-FD03-4FA8-A335-28C51B2FEEC9}"/>
              </a:ext>
            </a:extLst>
          </p:cNvPr>
          <p:cNvSpPr>
            <a:spLocks noGrp="1"/>
          </p:cNvSpPr>
          <p:nvPr>
            <p:ph sz="half" idx="21"/>
          </p:nvPr>
        </p:nvSpPr>
        <p:spPr>
          <a:xfrm>
            <a:off x="6235825" y="1416785"/>
            <a:ext cx="2566800" cy="4415215"/>
          </a:xfrm>
          <a:prstGeom prst="round2DiagRect">
            <a:avLst>
              <a:gd name="adj1" fmla="val 0"/>
              <a:gd name="adj2" fmla="val 10602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 dirty="0"/>
          </a:p>
        </p:txBody>
      </p:sp>
      <p:sp>
        <p:nvSpPr>
          <p:cNvPr id="21" name="Content Placeholder 2">
            <a:extLst>
              <a:ext uri="{FF2B5EF4-FFF2-40B4-BE49-F238E27FC236}">
                <a16:creationId xmlns:a16="http://schemas.microsoft.com/office/drawing/2014/main" id="{B780CFF6-1270-4A92-8741-A0B45708FB10}"/>
              </a:ext>
            </a:extLst>
          </p:cNvPr>
          <p:cNvSpPr>
            <a:spLocks noGrp="1"/>
          </p:cNvSpPr>
          <p:nvPr>
            <p:ph sz="half" idx="22"/>
          </p:nvPr>
        </p:nvSpPr>
        <p:spPr>
          <a:xfrm>
            <a:off x="3387787" y="1416785"/>
            <a:ext cx="2566800" cy="4415215"/>
          </a:xfrm>
          <a:prstGeom prst="round2DiagRect">
            <a:avLst>
              <a:gd name="adj1" fmla="val 0"/>
              <a:gd name="adj2" fmla="val 10602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 dirty="0"/>
          </a:p>
        </p:txBody>
      </p:sp>
      <p:sp>
        <p:nvSpPr>
          <p:cNvPr id="22" name="Content Placeholder 2">
            <a:extLst>
              <a:ext uri="{FF2B5EF4-FFF2-40B4-BE49-F238E27FC236}">
                <a16:creationId xmlns:a16="http://schemas.microsoft.com/office/drawing/2014/main" id="{4CDCEE1B-29F3-4397-96F7-6921DB5D92F1}"/>
              </a:ext>
            </a:extLst>
          </p:cNvPr>
          <p:cNvSpPr>
            <a:spLocks noGrp="1"/>
          </p:cNvSpPr>
          <p:nvPr>
            <p:ph sz="half" idx="23"/>
          </p:nvPr>
        </p:nvSpPr>
        <p:spPr>
          <a:xfrm>
            <a:off x="539749" y="1416785"/>
            <a:ext cx="2566800" cy="4415215"/>
          </a:xfrm>
          <a:prstGeom prst="round2DiagRect">
            <a:avLst>
              <a:gd name="adj1" fmla="val 0"/>
              <a:gd name="adj2" fmla="val 10602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 dirty="0"/>
          </a:p>
        </p:txBody>
      </p:sp>
      <p:sp>
        <p:nvSpPr>
          <p:cNvPr id="13" name="Pladsholder til tekst 4">
            <a:extLst>
              <a:ext uri="{FF2B5EF4-FFF2-40B4-BE49-F238E27FC236}">
                <a16:creationId xmlns:a16="http://schemas.microsoft.com/office/drawing/2014/main" id="{8F84772B-8496-4FD9-81FF-31041874A1E5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50" y="6102000"/>
            <a:ext cx="9483726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00" i="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 dirty="0"/>
              <a:t>Reference text</a:t>
            </a: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CF814FC2-2DB5-4AE0-A96E-5BBB8CC70D3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93003412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ive Content box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23">
            <a:extLst>
              <a:ext uri="{FF2B5EF4-FFF2-40B4-BE49-F238E27FC236}">
                <a16:creationId xmlns:a16="http://schemas.microsoft.com/office/drawing/2014/main" id="{A7DB8A8A-C1DF-41DA-B9ED-EBFE9FF8E943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7" name="Title Placeholder 1">
            <a:extLst>
              <a:ext uri="{FF2B5EF4-FFF2-40B4-BE49-F238E27FC236}">
                <a16:creationId xmlns:a16="http://schemas.microsoft.com/office/drawing/2014/main" id="{D7BF96F8-7CDF-4F67-9D5E-D9FEF37302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21" name="Content Placeholder 2">
            <a:extLst>
              <a:ext uri="{FF2B5EF4-FFF2-40B4-BE49-F238E27FC236}">
                <a16:creationId xmlns:a16="http://schemas.microsoft.com/office/drawing/2014/main" id="{B780CFF6-1270-4A92-8741-A0B45708FB10}"/>
              </a:ext>
            </a:extLst>
          </p:cNvPr>
          <p:cNvSpPr>
            <a:spLocks noGrp="1"/>
          </p:cNvSpPr>
          <p:nvPr>
            <p:ph sz="half" idx="22"/>
          </p:nvPr>
        </p:nvSpPr>
        <p:spPr>
          <a:xfrm>
            <a:off x="2816177" y="1416785"/>
            <a:ext cx="2005200" cy="4415215"/>
          </a:xfrm>
          <a:prstGeom prst="round2DiagRect">
            <a:avLst>
              <a:gd name="adj1" fmla="val 0"/>
              <a:gd name="adj2" fmla="val 13135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 dirty="0"/>
          </a:p>
        </p:txBody>
      </p:sp>
      <p:sp>
        <p:nvSpPr>
          <p:cNvPr id="13" name="Content Placeholder 2">
            <a:extLst>
              <a:ext uri="{FF2B5EF4-FFF2-40B4-BE49-F238E27FC236}">
                <a16:creationId xmlns:a16="http://schemas.microsoft.com/office/drawing/2014/main" id="{2A747F93-4DB6-442B-83CE-024D95644E22}"/>
              </a:ext>
            </a:extLst>
          </p:cNvPr>
          <p:cNvSpPr>
            <a:spLocks noGrp="1"/>
          </p:cNvSpPr>
          <p:nvPr>
            <p:ph sz="half" idx="23"/>
          </p:nvPr>
        </p:nvSpPr>
        <p:spPr>
          <a:xfrm>
            <a:off x="539749" y="1416785"/>
            <a:ext cx="2005200" cy="4415215"/>
          </a:xfrm>
          <a:prstGeom prst="round2DiagRect">
            <a:avLst>
              <a:gd name="adj1" fmla="val 0"/>
              <a:gd name="adj2" fmla="val 13135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 dirty="0"/>
          </a:p>
        </p:txBody>
      </p:sp>
      <p:sp>
        <p:nvSpPr>
          <p:cNvPr id="18" name="Content Placeholder 2">
            <a:extLst>
              <a:ext uri="{FF2B5EF4-FFF2-40B4-BE49-F238E27FC236}">
                <a16:creationId xmlns:a16="http://schemas.microsoft.com/office/drawing/2014/main" id="{E6296910-B416-47DB-9BF8-C98707B32C44}"/>
              </a:ext>
            </a:extLst>
          </p:cNvPr>
          <p:cNvSpPr>
            <a:spLocks noGrp="1"/>
          </p:cNvSpPr>
          <p:nvPr>
            <p:ph sz="half" idx="24"/>
          </p:nvPr>
        </p:nvSpPr>
        <p:spPr>
          <a:xfrm>
            <a:off x="5092606" y="1416785"/>
            <a:ext cx="2005200" cy="4415215"/>
          </a:xfrm>
          <a:prstGeom prst="round2DiagRect">
            <a:avLst>
              <a:gd name="adj1" fmla="val 0"/>
              <a:gd name="adj2" fmla="val 13135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 dirty="0"/>
          </a:p>
        </p:txBody>
      </p:sp>
      <p:sp>
        <p:nvSpPr>
          <p:cNvPr id="23" name="Content Placeholder 2">
            <a:extLst>
              <a:ext uri="{FF2B5EF4-FFF2-40B4-BE49-F238E27FC236}">
                <a16:creationId xmlns:a16="http://schemas.microsoft.com/office/drawing/2014/main" id="{CB05F6D6-0881-4AA2-8968-65028435D370}"/>
              </a:ext>
            </a:extLst>
          </p:cNvPr>
          <p:cNvSpPr>
            <a:spLocks noGrp="1"/>
          </p:cNvSpPr>
          <p:nvPr>
            <p:ph sz="half" idx="25"/>
          </p:nvPr>
        </p:nvSpPr>
        <p:spPr>
          <a:xfrm>
            <a:off x="7369035" y="1416785"/>
            <a:ext cx="2005200" cy="4415215"/>
          </a:xfrm>
          <a:prstGeom prst="round2DiagRect">
            <a:avLst>
              <a:gd name="adj1" fmla="val 0"/>
              <a:gd name="adj2" fmla="val 13135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 dirty="0"/>
          </a:p>
        </p:txBody>
      </p:sp>
      <p:sp>
        <p:nvSpPr>
          <p:cNvPr id="24" name="Content Placeholder 2">
            <a:extLst>
              <a:ext uri="{FF2B5EF4-FFF2-40B4-BE49-F238E27FC236}">
                <a16:creationId xmlns:a16="http://schemas.microsoft.com/office/drawing/2014/main" id="{53DE68EE-1CC1-40E6-BF93-25853579F688}"/>
              </a:ext>
            </a:extLst>
          </p:cNvPr>
          <p:cNvSpPr>
            <a:spLocks noGrp="1"/>
          </p:cNvSpPr>
          <p:nvPr>
            <p:ph sz="half" idx="26"/>
          </p:nvPr>
        </p:nvSpPr>
        <p:spPr>
          <a:xfrm>
            <a:off x="9645463" y="1416785"/>
            <a:ext cx="2005200" cy="4415215"/>
          </a:xfrm>
          <a:prstGeom prst="round2DiagRect">
            <a:avLst>
              <a:gd name="adj1" fmla="val 0"/>
              <a:gd name="adj2" fmla="val 13135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 dirty="0"/>
          </a:p>
        </p:txBody>
      </p:sp>
      <p:sp>
        <p:nvSpPr>
          <p:cNvPr id="14" name="Pladsholder til tekst 4">
            <a:extLst>
              <a:ext uri="{FF2B5EF4-FFF2-40B4-BE49-F238E27FC236}">
                <a16:creationId xmlns:a16="http://schemas.microsoft.com/office/drawing/2014/main" id="{C07519B2-88ED-4FAB-AC68-9B196700937F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00" i="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 dirty="0"/>
              <a:t>Reference text</a:t>
            </a:r>
          </a:p>
        </p:txBody>
      </p:sp>
      <p:sp>
        <p:nvSpPr>
          <p:cNvPr id="11" name="Slide Number Placeholder 5">
            <a:extLst>
              <a:ext uri="{FF2B5EF4-FFF2-40B4-BE49-F238E27FC236}">
                <a16:creationId xmlns:a16="http://schemas.microsoft.com/office/drawing/2014/main" id="{6B433809-62F1-4C59-BF7D-FDED709DFE1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49055995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 1/3 box righ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95F8AAD-49B5-41D3-8FB6-A7A1C88A876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9080500" y="1416785"/>
            <a:ext cx="3111501" cy="4415215"/>
          </a:xfrm>
          <a:prstGeom prst="snipRoundRect">
            <a:avLst>
              <a:gd name="adj1" fmla="val 10679"/>
              <a:gd name="adj2" fmla="val 0"/>
            </a:avLst>
          </a:prstGeom>
          <a:solidFill>
            <a:srgbClr val="D9D1CC"/>
          </a:solidFill>
        </p:spPr>
        <p:txBody>
          <a:bodyPr vert="horz" lIns="27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 dirty="0"/>
          </a:p>
        </p:txBody>
      </p:sp>
      <p:sp>
        <p:nvSpPr>
          <p:cNvPr id="16" name="Text Placeholder 23">
            <a:extLst>
              <a:ext uri="{FF2B5EF4-FFF2-40B4-BE49-F238E27FC236}">
                <a16:creationId xmlns:a16="http://schemas.microsoft.com/office/drawing/2014/main" id="{0E4D4693-4659-4187-ABB4-973AA3E9F612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8" name="Title Placeholder 1">
            <a:extLst>
              <a:ext uri="{FF2B5EF4-FFF2-40B4-BE49-F238E27FC236}">
                <a16:creationId xmlns:a16="http://schemas.microsoft.com/office/drawing/2014/main" id="{86E6DD32-9C68-44BF-B120-2AE408D1786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20" name="Content Placeholder 2">
            <a:extLst>
              <a:ext uri="{FF2B5EF4-FFF2-40B4-BE49-F238E27FC236}">
                <a16:creationId xmlns:a16="http://schemas.microsoft.com/office/drawing/2014/main" id="{8435458E-E65E-4511-8905-9873E2C665A3}"/>
              </a:ext>
            </a:extLst>
          </p:cNvPr>
          <p:cNvSpPr>
            <a:spLocks noGrp="1"/>
          </p:cNvSpPr>
          <p:nvPr>
            <p:ph idx="19"/>
          </p:nvPr>
        </p:nvSpPr>
        <p:spPr>
          <a:xfrm>
            <a:off x="539750" y="1416785"/>
            <a:ext cx="8266113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  <p:sp>
        <p:nvSpPr>
          <p:cNvPr id="10" name="Pladsholder til tekst 4">
            <a:extLst>
              <a:ext uri="{FF2B5EF4-FFF2-40B4-BE49-F238E27FC236}">
                <a16:creationId xmlns:a16="http://schemas.microsoft.com/office/drawing/2014/main" id="{C7B08E89-D892-4380-88F0-37603E5C76A6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00" i="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 dirty="0"/>
              <a:t>Reference text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41FA609F-6FF6-40DC-8E24-6EC5975A027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76099461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 1/3 box le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23">
            <a:extLst>
              <a:ext uri="{FF2B5EF4-FFF2-40B4-BE49-F238E27FC236}">
                <a16:creationId xmlns:a16="http://schemas.microsoft.com/office/drawing/2014/main" id="{64CF8D84-61CC-4DD9-995C-3AE5406BA918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7" name="Title Placeholder 1">
            <a:extLst>
              <a:ext uri="{FF2B5EF4-FFF2-40B4-BE49-F238E27FC236}">
                <a16:creationId xmlns:a16="http://schemas.microsoft.com/office/drawing/2014/main" id="{DC27C748-BDAF-46F9-8F7F-7E2A7EFEC66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19" name="Content Placeholder 2">
            <a:extLst>
              <a:ext uri="{FF2B5EF4-FFF2-40B4-BE49-F238E27FC236}">
                <a16:creationId xmlns:a16="http://schemas.microsoft.com/office/drawing/2014/main" id="{3AEC8A2B-D88C-44AE-AC2B-A13D83E5BE3F}"/>
              </a:ext>
            </a:extLst>
          </p:cNvPr>
          <p:cNvSpPr>
            <a:spLocks noGrp="1"/>
          </p:cNvSpPr>
          <p:nvPr>
            <p:ph idx="19"/>
          </p:nvPr>
        </p:nvSpPr>
        <p:spPr>
          <a:xfrm>
            <a:off x="3384550" y="1416785"/>
            <a:ext cx="8266113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  <p:sp>
        <p:nvSpPr>
          <p:cNvPr id="9" name="Content Placeholder 2">
            <a:extLst>
              <a:ext uri="{FF2B5EF4-FFF2-40B4-BE49-F238E27FC236}">
                <a16:creationId xmlns:a16="http://schemas.microsoft.com/office/drawing/2014/main" id="{66D84B1D-4E7E-4816-81C0-9EA4A324043C}"/>
              </a:ext>
            </a:extLst>
          </p:cNvPr>
          <p:cNvSpPr>
            <a:spLocks noGrp="1"/>
          </p:cNvSpPr>
          <p:nvPr>
            <p:ph sz="half" idx="21"/>
          </p:nvPr>
        </p:nvSpPr>
        <p:spPr>
          <a:xfrm>
            <a:off x="0" y="1416785"/>
            <a:ext cx="3114675" cy="4415215"/>
          </a:xfrm>
          <a:prstGeom prst="round1Rect">
            <a:avLst>
              <a:gd name="adj" fmla="val 7879"/>
            </a:avLst>
          </a:prstGeom>
          <a:solidFill>
            <a:srgbClr val="D9D1CC"/>
          </a:solidFill>
        </p:spPr>
        <p:txBody>
          <a:bodyPr vert="horz" lIns="36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 dirty="0"/>
          </a:p>
        </p:txBody>
      </p:sp>
      <p:sp>
        <p:nvSpPr>
          <p:cNvPr id="11" name="Pladsholder til tekst 4">
            <a:extLst>
              <a:ext uri="{FF2B5EF4-FFF2-40B4-BE49-F238E27FC236}">
                <a16:creationId xmlns:a16="http://schemas.microsoft.com/office/drawing/2014/main" id="{3B4449AF-052C-4E4D-80A8-C32F1317B185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00" i="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 dirty="0"/>
              <a:t>Reference text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516D23F4-4203-45CD-8C41-02DBAE62725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64756417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 box to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95F8AAD-49B5-41D3-8FB6-A7A1C88A876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539750" y="1416785"/>
            <a:ext cx="11110914" cy="640551"/>
          </a:xfrm>
          <a:prstGeom prst="roundRect">
            <a:avLst>
              <a:gd name="adj" fmla="val 0"/>
            </a:avLst>
          </a:prstGeom>
          <a:noFill/>
          <a:ln w="12700">
            <a:solidFill>
              <a:srgbClr val="3F1A01"/>
            </a:solidFill>
          </a:ln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</a:lstStyle>
          <a:p>
            <a:pPr marL="180000" lvl="0" indent="-180000"/>
            <a:r>
              <a:rPr lang="en-US"/>
              <a:t>Click to edit Master text styles</a:t>
            </a:r>
          </a:p>
        </p:txBody>
      </p:sp>
      <p:sp>
        <p:nvSpPr>
          <p:cNvPr id="16" name="Text Placeholder 23">
            <a:extLst>
              <a:ext uri="{FF2B5EF4-FFF2-40B4-BE49-F238E27FC236}">
                <a16:creationId xmlns:a16="http://schemas.microsoft.com/office/drawing/2014/main" id="{2CCC86B9-2D5D-4C2B-AB04-1BEACE5EFA6F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8" name="Title Placeholder 1">
            <a:extLst>
              <a:ext uri="{FF2B5EF4-FFF2-40B4-BE49-F238E27FC236}">
                <a16:creationId xmlns:a16="http://schemas.microsoft.com/office/drawing/2014/main" id="{A312696C-CDCF-4177-B53A-0AA1EF24DB6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20" name="Content Placeholder 2">
            <a:extLst>
              <a:ext uri="{FF2B5EF4-FFF2-40B4-BE49-F238E27FC236}">
                <a16:creationId xmlns:a16="http://schemas.microsoft.com/office/drawing/2014/main" id="{374CEACC-B1C4-4362-9DD9-7FD3DE74C17F}"/>
              </a:ext>
            </a:extLst>
          </p:cNvPr>
          <p:cNvSpPr>
            <a:spLocks noGrp="1"/>
          </p:cNvSpPr>
          <p:nvPr>
            <p:ph idx="19"/>
          </p:nvPr>
        </p:nvSpPr>
        <p:spPr>
          <a:xfrm>
            <a:off x="539750" y="2327336"/>
            <a:ext cx="11110913" cy="3504664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  <p:sp>
        <p:nvSpPr>
          <p:cNvPr id="11" name="Pladsholder til tekst 4">
            <a:extLst>
              <a:ext uri="{FF2B5EF4-FFF2-40B4-BE49-F238E27FC236}">
                <a16:creationId xmlns:a16="http://schemas.microsoft.com/office/drawing/2014/main" id="{C2FA2014-45E3-4655-AD32-913166D73C50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00" i="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 dirty="0"/>
              <a:t>Reference text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C5BA4F94-D2E2-44F9-B1D2-71668720D83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482633138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13336F67-6EC0-4D94-9FA3-005804C5CF22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283200" y="1416785"/>
            <a:ext cx="6362700" cy="4415215"/>
          </a:xfrm>
          <a:prstGeom prst="round2DiagRect">
            <a:avLst>
              <a:gd name="adj1" fmla="val 0"/>
              <a:gd name="adj2" fmla="val 12069"/>
            </a:avLst>
          </a:prstGeom>
        </p:spPr>
        <p:txBody>
          <a:bodyPr/>
          <a:lstStyle>
            <a:lvl1pPr marL="0" indent="0">
              <a:buNone/>
              <a:defRPr sz="2000">
                <a:solidFill>
                  <a:srgbClr val="1A1A17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da-DK" dirty="0"/>
          </a:p>
        </p:txBody>
      </p:sp>
      <p:sp>
        <p:nvSpPr>
          <p:cNvPr id="14" name="Text Placeholder 23">
            <a:extLst>
              <a:ext uri="{FF2B5EF4-FFF2-40B4-BE49-F238E27FC236}">
                <a16:creationId xmlns:a16="http://schemas.microsoft.com/office/drawing/2014/main" id="{20F21667-3A77-4BD5-AA10-B777CEEB8E92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8" name="Content Placeholder 2">
            <a:extLst>
              <a:ext uri="{FF2B5EF4-FFF2-40B4-BE49-F238E27FC236}">
                <a16:creationId xmlns:a16="http://schemas.microsoft.com/office/drawing/2014/main" id="{ADC0193F-BC1A-423E-8734-55776A8D0CB8}"/>
              </a:ext>
            </a:extLst>
          </p:cNvPr>
          <p:cNvSpPr>
            <a:spLocks noGrp="1"/>
          </p:cNvSpPr>
          <p:nvPr>
            <p:ph idx="21"/>
          </p:nvPr>
        </p:nvSpPr>
        <p:spPr>
          <a:xfrm>
            <a:off x="539751" y="1416785"/>
            <a:ext cx="4471988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A853B65C-0F17-4A31-8523-13F387549FA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3600"/>
            <a:ext cx="9213851" cy="332399"/>
          </a:xfrm>
        </p:spPr>
        <p:txBody>
          <a:bodyPr/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9" name="Pladsholder til tekst 4">
            <a:extLst>
              <a:ext uri="{FF2B5EF4-FFF2-40B4-BE49-F238E27FC236}">
                <a16:creationId xmlns:a16="http://schemas.microsoft.com/office/drawing/2014/main" id="{AE7B6B55-5350-40F1-BCE0-62619D7C90D3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00" i="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 dirty="0"/>
              <a:t>Reference text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6FFFF8FD-1292-4179-931B-CE9A81C5A6F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744183864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Whit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loredBackground">
            <a:extLst>
              <a:ext uri="{FF2B5EF4-FFF2-40B4-BE49-F238E27FC236}">
                <a16:creationId xmlns:a16="http://schemas.microsoft.com/office/drawing/2014/main" id="{31C2D26E-04D9-461A-A4E6-425D036AE429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pic>
        <p:nvPicPr>
          <p:cNvPr id="8" name="Noise" descr="Shape&#10;&#10;Description automatically generated with medium confidence">
            <a:extLst>
              <a:ext uri="{FF2B5EF4-FFF2-40B4-BE49-F238E27FC236}">
                <a16:creationId xmlns:a16="http://schemas.microsoft.com/office/drawing/2014/main" id="{AEFB8980-3819-4628-B1E9-F3AC1EFA58E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6" name="Grafik">
            <a:extLst>
              <a:ext uri="{FF2B5EF4-FFF2-40B4-BE49-F238E27FC236}">
                <a16:creationId xmlns:a16="http://schemas.microsoft.com/office/drawing/2014/main" id="{F40430AE-3291-4DC4-984C-4D87254BA476}"/>
              </a:ext>
            </a:extLst>
          </p:cNvPr>
          <p:cNvSpPr>
            <a:spLocks noEditPoints="1"/>
          </p:cNvSpPr>
          <p:nvPr userDrawn="1"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B2B2B2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6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" name="Logo">
            <a:extLst>
              <a:ext uri="{FF2B5EF4-FFF2-40B4-BE49-F238E27FC236}">
                <a16:creationId xmlns:a16="http://schemas.microsoft.com/office/drawing/2014/main" id="{7D430883-348B-4F96-B27B-40097E253643}"/>
              </a:ext>
            </a:extLst>
          </p:cNvPr>
          <p:cNvSpPr/>
          <p:nvPr userDrawn="1"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 dirty="0"/>
          </a:p>
        </p:txBody>
      </p:sp>
      <p:sp>
        <p:nvSpPr>
          <p:cNvPr id="12" name="ExternalLogo" hidden="1">
            <a:extLst>
              <a:ext uri="{FF2B5EF4-FFF2-40B4-BE49-F238E27FC236}">
                <a16:creationId xmlns:a16="http://schemas.microsoft.com/office/drawing/2014/main" id="{F253FA73-F8E5-49E6-B795-4EEF95E9B435}"/>
              </a:ext>
            </a:extLst>
          </p:cNvPr>
          <p:cNvSpPr/>
          <p:nvPr userDrawn="1"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 dirty="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604886520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ote - Whit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Shape&#10;&#10;Description automatically generated with medium confidence">
            <a:extLst>
              <a:ext uri="{FF2B5EF4-FFF2-40B4-BE49-F238E27FC236}">
                <a16:creationId xmlns:a16="http://schemas.microsoft.com/office/drawing/2014/main" id="{046A0194-BE4C-426D-8A2B-CC3963A8B278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1485000"/>
            <a:ext cx="6642100" cy="2429818"/>
          </a:xfrm>
        </p:spPr>
        <p:txBody>
          <a:bodyPr anchor="b">
            <a:normAutofit/>
          </a:bodyPr>
          <a:lstStyle>
            <a:lvl1pPr>
              <a:defRPr sz="6000" b="0" i="1">
                <a:solidFill>
                  <a:srgbClr val="3F1A0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4238818"/>
            <a:ext cx="6642100" cy="12031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rgbClr val="3F1A01"/>
                </a:solidFill>
                <a:latin typeface="+mn-lt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reeform 9">
            <a:extLst>
              <a:ext uri="{FF2B5EF4-FFF2-40B4-BE49-F238E27FC236}">
                <a16:creationId xmlns:a16="http://schemas.microsoft.com/office/drawing/2014/main" id="{C2D8A25E-CAAF-4846-8D8A-7A9026C78018}"/>
              </a:ext>
            </a:extLst>
          </p:cNvPr>
          <p:cNvSpPr>
            <a:spLocks noEditPoints="1"/>
          </p:cNvSpPr>
          <p:nvPr userDrawn="1"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B2B2B2">
              <a:alpha val="10000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dirty="0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D286C11-828A-4F0B-B5E1-F318F95635E1}"/>
              </a:ext>
            </a:extLst>
          </p:cNvPr>
          <p:cNvSpPr txBox="1"/>
          <p:nvPr userDrawn="1"/>
        </p:nvSpPr>
        <p:spPr>
          <a:xfrm>
            <a:off x="546100" y="540000"/>
            <a:ext cx="671457" cy="621000"/>
          </a:xfrm>
          <a:custGeom>
            <a:avLst/>
            <a:gdLst/>
            <a:ahLst/>
            <a:cxnLst/>
            <a:rect l="l" t="t" r="r" b="b"/>
            <a:pathLst>
              <a:path w="444141" h="410766">
                <a:moveTo>
                  <a:pt x="278979" y="0"/>
                </a:moveTo>
                <a:lnTo>
                  <a:pt x="444141" y="0"/>
                </a:lnTo>
                <a:lnTo>
                  <a:pt x="444141" y="141201"/>
                </a:lnTo>
                <a:cubicBezTo>
                  <a:pt x="444141" y="217649"/>
                  <a:pt x="435298" y="272703"/>
                  <a:pt x="417612" y="306363"/>
                </a:cubicBezTo>
                <a:cubicBezTo>
                  <a:pt x="393080" y="352574"/>
                  <a:pt x="354856" y="387375"/>
                  <a:pt x="302940" y="410766"/>
                </a:cubicBezTo>
                <a:lnTo>
                  <a:pt x="265286" y="350007"/>
                </a:lnTo>
                <a:cubicBezTo>
                  <a:pt x="296094" y="337455"/>
                  <a:pt x="319057" y="317630"/>
                  <a:pt x="334175" y="290531"/>
                </a:cubicBezTo>
                <a:cubicBezTo>
                  <a:pt x="349294" y="263432"/>
                  <a:pt x="357709" y="226206"/>
                  <a:pt x="359420" y="178854"/>
                </a:cubicBezTo>
                <a:lnTo>
                  <a:pt x="278979" y="178854"/>
                </a:lnTo>
                <a:close/>
                <a:moveTo>
                  <a:pt x="13692" y="0"/>
                </a:moveTo>
                <a:lnTo>
                  <a:pt x="178854" y="0"/>
                </a:lnTo>
                <a:lnTo>
                  <a:pt x="178854" y="141201"/>
                </a:lnTo>
                <a:cubicBezTo>
                  <a:pt x="178854" y="217649"/>
                  <a:pt x="170012" y="272703"/>
                  <a:pt x="152326" y="306363"/>
                </a:cubicBezTo>
                <a:cubicBezTo>
                  <a:pt x="127794" y="352574"/>
                  <a:pt x="89570" y="387375"/>
                  <a:pt x="37654" y="410766"/>
                </a:cubicBezTo>
                <a:lnTo>
                  <a:pt x="0" y="350007"/>
                </a:lnTo>
                <a:cubicBezTo>
                  <a:pt x="30808" y="337455"/>
                  <a:pt x="53771" y="317630"/>
                  <a:pt x="68889" y="290531"/>
                </a:cubicBezTo>
                <a:cubicBezTo>
                  <a:pt x="84007" y="263432"/>
                  <a:pt x="92422" y="226206"/>
                  <a:pt x="94134" y="178854"/>
                </a:cubicBezTo>
                <a:lnTo>
                  <a:pt x="13692" y="178854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en-GB" sz="13800" dirty="0">
              <a:solidFill>
                <a:srgbClr val="B59E5F"/>
              </a:solidFill>
            </a:endParaRPr>
          </a:p>
        </p:txBody>
      </p:sp>
      <p:sp>
        <p:nvSpPr>
          <p:cNvPr id="10" name="Pladsholder til tekst 4">
            <a:extLst>
              <a:ext uri="{FF2B5EF4-FFF2-40B4-BE49-F238E27FC236}">
                <a16:creationId xmlns:a16="http://schemas.microsoft.com/office/drawing/2014/main" id="{4ADEA91C-0F29-4DA2-BC16-BC86BFD342DD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00" i="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 dirty="0"/>
              <a:t>Reference text</a:t>
            </a:r>
          </a:p>
        </p:txBody>
      </p:sp>
      <p:sp>
        <p:nvSpPr>
          <p:cNvPr id="11" name="Slide Number Placeholder 5">
            <a:extLst>
              <a:ext uri="{FF2B5EF4-FFF2-40B4-BE49-F238E27FC236}">
                <a16:creationId xmlns:a16="http://schemas.microsoft.com/office/drawing/2014/main" id="{DF8FFBA0-9BCF-4FDE-8EB5-7E1BFEB8987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221497247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 Placeholder 23">
            <a:extLst>
              <a:ext uri="{FF2B5EF4-FFF2-40B4-BE49-F238E27FC236}">
                <a16:creationId xmlns:a16="http://schemas.microsoft.com/office/drawing/2014/main" id="{9F380D97-DAE4-4E3E-B133-3EBC8A64F5F6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1" name="Title Placeholder 1">
            <a:extLst>
              <a:ext uri="{FF2B5EF4-FFF2-40B4-BE49-F238E27FC236}">
                <a16:creationId xmlns:a16="http://schemas.microsoft.com/office/drawing/2014/main" id="{EF3772DB-6000-4985-8EBA-51858DFE283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9" name="Pladsholder til tekst 4">
            <a:extLst>
              <a:ext uri="{FF2B5EF4-FFF2-40B4-BE49-F238E27FC236}">
                <a16:creationId xmlns:a16="http://schemas.microsoft.com/office/drawing/2014/main" id="{EB9918F4-186C-4F1E-9988-CE4FE67D853D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00" i="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 dirty="0"/>
              <a:t>Reference text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A66928B-E5D4-4FB2-B7C6-A2880BA2198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532946698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Graphic 4">
            <a:extLst>
              <a:ext uri="{FF2B5EF4-FFF2-40B4-BE49-F238E27FC236}">
                <a16:creationId xmlns:a16="http://schemas.microsoft.com/office/drawing/2014/main" id="{97200634-BE12-408B-B3E1-ADF3BFE2B1DB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0210663" y="524930"/>
            <a:ext cx="1440000" cy="281496"/>
          </a:xfrm>
          <a:prstGeom prst="rect">
            <a:avLst/>
          </a:prstGeom>
        </p:spPr>
      </p:pic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A463EA2-0B07-4BBE-B465-49B379782DA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746446168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Header - Dark Grey">
    <p:bg>
      <p:bgPr>
        <a:solidFill>
          <a:srgbClr val="71717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oloredBackground">
            <a:extLst>
              <a:ext uri="{FF2B5EF4-FFF2-40B4-BE49-F238E27FC236}">
                <a16:creationId xmlns:a16="http://schemas.microsoft.com/office/drawing/2014/main" id="{1FFDC5C2-3165-4D61-99DD-D9666F0EA897}"/>
              </a:ext>
            </a:extLst>
          </p:cNvPr>
          <p:cNvSpPr/>
          <p:nvPr userDrawn="1"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71717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pic>
        <p:nvPicPr>
          <p:cNvPr id="6" name="Noise" descr="Shape&#10;&#10;Description automatically generated with medium confidence">
            <a:extLst>
              <a:ext uri="{FF2B5EF4-FFF2-40B4-BE49-F238E27FC236}">
                <a16:creationId xmlns:a16="http://schemas.microsoft.com/office/drawing/2014/main" id="{CE9D16BA-266C-4197-8301-D366A7B2982A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6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rgbClr val="B2B2B2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" name="Grafik">
            <a:extLst>
              <a:ext uri="{FF2B5EF4-FFF2-40B4-BE49-F238E27FC236}">
                <a16:creationId xmlns:a16="http://schemas.microsoft.com/office/drawing/2014/main" id="{F99A5728-0C52-43BA-9A39-F36DCDDF47DF}"/>
              </a:ext>
            </a:extLst>
          </p:cNvPr>
          <p:cNvSpPr>
            <a:spLocks noEditPoints="1"/>
          </p:cNvSpPr>
          <p:nvPr userDrawn="1"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B2B2B2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dirty="0"/>
          </a:p>
        </p:txBody>
      </p:sp>
      <p:sp>
        <p:nvSpPr>
          <p:cNvPr id="11" name="Logo">
            <a:extLst>
              <a:ext uri="{FF2B5EF4-FFF2-40B4-BE49-F238E27FC236}">
                <a16:creationId xmlns:a16="http://schemas.microsoft.com/office/drawing/2014/main" id="{4FEAB3C7-1F67-4064-B58F-EF2762E1660F}"/>
              </a:ext>
            </a:extLst>
          </p:cNvPr>
          <p:cNvSpPr/>
          <p:nvPr userDrawn="1"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 dirty="0"/>
          </a:p>
        </p:txBody>
      </p:sp>
      <p:sp>
        <p:nvSpPr>
          <p:cNvPr id="9" name="ExternalLogo" hidden="1">
            <a:extLst>
              <a:ext uri="{FF2B5EF4-FFF2-40B4-BE49-F238E27FC236}">
                <a16:creationId xmlns:a16="http://schemas.microsoft.com/office/drawing/2014/main" id="{FD50EF6D-554E-48C8-946C-CD540205D228}"/>
              </a:ext>
            </a:extLst>
          </p:cNvPr>
          <p:cNvSpPr/>
          <p:nvPr userDrawn="1"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 dirty="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3996804103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Medium Grey">
    <p:bg>
      <p:bgPr>
        <a:solidFill>
          <a:srgbClr val="B2B2B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oloredBackground">
            <a:extLst>
              <a:ext uri="{FF2B5EF4-FFF2-40B4-BE49-F238E27FC236}">
                <a16:creationId xmlns:a16="http://schemas.microsoft.com/office/drawing/2014/main" id="{7CF42EF8-E198-468D-A6C7-F1244AFF66A8}"/>
              </a:ext>
            </a:extLst>
          </p:cNvPr>
          <p:cNvSpPr/>
          <p:nvPr userDrawn="1"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B2B2B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E337853C-CD16-437A-8B48-2252E9039160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6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 userDrawn="1"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1">
              <a:alpha val="9804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dirty="0"/>
          </a:p>
        </p:txBody>
      </p:sp>
      <p:sp>
        <p:nvSpPr>
          <p:cNvPr id="10" name="Logo">
            <a:extLst>
              <a:ext uri="{FF2B5EF4-FFF2-40B4-BE49-F238E27FC236}">
                <a16:creationId xmlns:a16="http://schemas.microsoft.com/office/drawing/2014/main" id="{7D430883-348B-4F96-B27B-40097E253643}"/>
              </a:ext>
            </a:extLst>
          </p:cNvPr>
          <p:cNvSpPr/>
          <p:nvPr userDrawn="1"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 dirty="0"/>
          </a:p>
        </p:txBody>
      </p:sp>
      <p:sp>
        <p:nvSpPr>
          <p:cNvPr id="11" name="ExternalLogo" hidden="1">
            <a:extLst>
              <a:ext uri="{FF2B5EF4-FFF2-40B4-BE49-F238E27FC236}">
                <a16:creationId xmlns:a16="http://schemas.microsoft.com/office/drawing/2014/main" id="{3F664AED-89BC-4F6A-BDA5-EAE8B745D777}"/>
              </a:ext>
            </a:extLst>
          </p:cNvPr>
          <p:cNvSpPr/>
          <p:nvPr userDrawn="1"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 dirty="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2000244468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Light">
    <p:bg>
      <p:bgPr>
        <a:solidFill>
          <a:srgbClr val="DADAD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oloredBackground">
            <a:extLst>
              <a:ext uri="{FF2B5EF4-FFF2-40B4-BE49-F238E27FC236}">
                <a16:creationId xmlns:a16="http://schemas.microsoft.com/office/drawing/2014/main" id="{A6C6616E-A4A6-4B26-A3E8-71341D2C30A8}"/>
              </a:ext>
            </a:extLst>
          </p:cNvPr>
          <p:cNvSpPr/>
          <p:nvPr userDrawn="1"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DADAD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5FD2EA78-D85C-46C1-9F44-6EB029878266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6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rgbClr val="F0F0F0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 userDrawn="1"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F0F0F0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dirty="0"/>
          </a:p>
        </p:txBody>
      </p:sp>
      <p:sp>
        <p:nvSpPr>
          <p:cNvPr id="10" name="Logo">
            <a:extLst>
              <a:ext uri="{FF2B5EF4-FFF2-40B4-BE49-F238E27FC236}">
                <a16:creationId xmlns:a16="http://schemas.microsoft.com/office/drawing/2014/main" id="{7D430883-348B-4F96-B27B-40097E253643}"/>
              </a:ext>
            </a:extLst>
          </p:cNvPr>
          <p:cNvSpPr/>
          <p:nvPr userDrawn="1"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 dirty="0"/>
          </a:p>
        </p:txBody>
      </p:sp>
      <p:sp>
        <p:nvSpPr>
          <p:cNvPr id="11" name="ExternalLogo" hidden="1">
            <a:extLst>
              <a:ext uri="{FF2B5EF4-FFF2-40B4-BE49-F238E27FC236}">
                <a16:creationId xmlns:a16="http://schemas.microsoft.com/office/drawing/2014/main" id="{397D30EE-39AB-4BA8-8232-12CFBA7BF0BC}"/>
              </a:ext>
            </a:extLst>
          </p:cNvPr>
          <p:cNvSpPr/>
          <p:nvPr userDrawn="1"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 dirty="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1562171936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Gold">
    <p:bg>
      <p:bgPr>
        <a:solidFill>
          <a:srgbClr val="B59E5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oloredBackground">
            <a:extLst>
              <a:ext uri="{FF2B5EF4-FFF2-40B4-BE49-F238E27FC236}">
                <a16:creationId xmlns:a16="http://schemas.microsoft.com/office/drawing/2014/main" id="{126DFE30-06C3-497B-9AFE-8879DF874BEC}"/>
              </a:ext>
            </a:extLst>
          </p:cNvPr>
          <p:cNvSpPr/>
          <p:nvPr userDrawn="1"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B59E5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63BA0CED-100D-4A9E-BA97-7FFABDDB92E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6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rgbClr val="E1D8B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 userDrawn="1"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E1D8BF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dirty="0"/>
          </a:p>
        </p:txBody>
      </p:sp>
      <p:sp>
        <p:nvSpPr>
          <p:cNvPr id="10" name="Logo">
            <a:extLst>
              <a:ext uri="{FF2B5EF4-FFF2-40B4-BE49-F238E27FC236}">
                <a16:creationId xmlns:a16="http://schemas.microsoft.com/office/drawing/2014/main" id="{7D430883-348B-4F96-B27B-40097E253643}"/>
              </a:ext>
            </a:extLst>
          </p:cNvPr>
          <p:cNvSpPr/>
          <p:nvPr userDrawn="1"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 dirty="0"/>
          </a:p>
        </p:txBody>
      </p:sp>
      <p:sp>
        <p:nvSpPr>
          <p:cNvPr id="11" name="ExternalLogo" hidden="1">
            <a:extLst>
              <a:ext uri="{FF2B5EF4-FFF2-40B4-BE49-F238E27FC236}">
                <a16:creationId xmlns:a16="http://schemas.microsoft.com/office/drawing/2014/main" id="{8A904900-0CB5-44DD-94DE-7ED587513920}"/>
              </a:ext>
            </a:extLst>
          </p:cNvPr>
          <p:cNvSpPr/>
          <p:nvPr userDrawn="1"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 dirty="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1627860838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Light Gold">
    <p:bg>
      <p:bgPr>
        <a:solidFill>
          <a:srgbClr val="E1D8B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oloredBackground">
            <a:extLst>
              <a:ext uri="{FF2B5EF4-FFF2-40B4-BE49-F238E27FC236}">
                <a16:creationId xmlns:a16="http://schemas.microsoft.com/office/drawing/2014/main" id="{1BD3E45F-B806-4BBB-B5F9-A8C48BE33013}"/>
              </a:ext>
            </a:extLst>
          </p:cNvPr>
          <p:cNvSpPr/>
          <p:nvPr userDrawn="1"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E1D8B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29B97D43-D62C-434B-849D-8E8B8BA3FFEA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6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 userDrawn="1"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2">
              <a:alpha val="9804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dirty="0"/>
          </a:p>
        </p:txBody>
      </p:sp>
      <p:sp>
        <p:nvSpPr>
          <p:cNvPr id="10" name="Logo">
            <a:extLst>
              <a:ext uri="{FF2B5EF4-FFF2-40B4-BE49-F238E27FC236}">
                <a16:creationId xmlns:a16="http://schemas.microsoft.com/office/drawing/2014/main" id="{7D430883-348B-4F96-B27B-40097E253643}"/>
              </a:ext>
            </a:extLst>
          </p:cNvPr>
          <p:cNvSpPr/>
          <p:nvPr userDrawn="1"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 dirty="0"/>
          </a:p>
        </p:txBody>
      </p:sp>
      <p:sp>
        <p:nvSpPr>
          <p:cNvPr id="9" name="ExternalLogo" hidden="1">
            <a:extLst>
              <a:ext uri="{FF2B5EF4-FFF2-40B4-BE49-F238E27FC236}">
                <a16:creationId xmlns:a16="http://schemas.microsoft.com/office/drawing/2014/main" id="{2FFA38B6-55C7-488D-B8F0-60C88514DD9F}"/>
              </a:ext>
            </a:extLst>
          </p:cNvPr>
          <p:cNvSpPr/>
          <p:nvPr userDrawn="1"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 dirty="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2121788277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Dark Green">
    <p:bg>
      <p:bgPr>
        <a:solidFill>
          <a:srgbClr val="99B3A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loredBackground">
            <a:extLst>
              <a:ext uri="{FF2B5EF4-FFF2-40B4-BE49-F238E27FC236}">
                <a16:creationId xmlns:a16="http://schemas.microsoft.com/office/drawing/2014/main" id="{8B54BABF-88F4-438A-92D3-D931B6BAE8C6}"/>
              </a:ext>
            </a:extLst>
          </p:cNvPr>
          <p:cNvSpPr/>
          <p:nvPr userDrawn="1"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99B3A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87CD2556-8AC5-4706-A2A2-034AFF6E02D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6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rgbClr val="CCD9D3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 userDrawn="1"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CCD9D3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dirty="0"/>
          </a:p>
        </p:txBody>
      </p:sp>
      <p:sp>
        <p:nvSpPr>
          <p:cNvPr id="8" name="Logo">
            <a:extLst>
              <a:ext uri="{FF2B5EF4-FFF2-40B4-BE49-F238E27FC236}">
                <a16:creationId xmlns:a16="http://schemas.microsoft.com/office/drawing/2014/main" id="{FA06926E-B963-4389-B26A-6E1EB0DED5EE}"/>
              </a:ext>
            </a:extLst>
          </p:cNvPr>
          <p:cNvSpPr/>
          <p:nvPr userDrawn="1"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 dirty="0"/>
          </a:p>
        </p:txBody>
      </p:sp>
      <p:sp>
        <p:nvSpPr>
          <p:cNvPr id="10" name="ExternalLogo" hidden="1">
            <a:extLst>
              <a:ext uri="{FF2B5EF4-FFF2-40B4-BE49-F238E27FC236}">
                <a16:creationId xmlns:a16="http://schemas.microsoft.com/office/drawing/2014/main" id="{A7CB6955-843C-4B5E-8320-F419CE6F818B}"/>
              </a:ext>
            </a:extLst>
          </p:cNvPr>
          <p:cNvSpPr/>
          <p:nvPr userDrawn="1"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 dirty="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4013140096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Light Green">
    <p:bg>
      <p:bgPr>
        <a:solidFill>
          <a:srgbClr val="CCD9D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loredBackground">
            <a:extLst>
              <a:ext uri="{FF2B5EF4-FFF2-40B4-BE49-F238E27FC236}">
                <a16:creationId xmlns:a16="http://schemas.microsoft.com/office/drawing/2014/main" id="{1231D8F4-609E-4AD8-82BE-42FA9C15C855}"/>
              </a:ext>
            </a:extLst>
          </p:cNvPr>
          <p:cNvSpPr/>
          <p:nvPr userDrawn="1"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CCD9D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5504250A-5322-42F2-8102-832BBED2BE7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6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accent3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 userDrawn="1"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3">
              <a:alpha val="9804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dirty="0"/>
          </a:p>
        </p:txBody>
      </p:sp>
      <p:sp>
        <p:nvSpPr>
          <p:cNvPr id="8" name="Logo">
            <a:extLst>
              <a:ext uri="{FF2B5EF4-FFF2-40B4-BE49-F238E27FC236}">
                <a16:creationId xmlns:a16="http://schemas.microsoft.com/office/drawing/2014/main" id="{71F6D4E9-51A7-498C-B915-66E0EAF3CE6D}"/>
              </a:ext>
            </a:extLst>
          </p:cNvPr>
          <p:cNvSpPr/>
          <p:nvPr userDrawn="1"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 dirty="0"/>
          </a:p>
        </p:txBody>
      </p:sp>
      <p:sp>
        <p:nvSpPr>
          <p:cNvPr id="10" name="ExternalLogo" hidden="1">
            <a:extLst>
              <a:ext uri="{FF2B5EF4-FFF2-40B4-BE49-F238E27FC236}">
                <a16:creationId xmlns:a16="http://schemas.microsoft.com/office/drawing/2014/main" id="{8D8B5B80-B8FE-4386-AD74-364BA8EEE5DF}"/>
              </a:ext>
            </a:extLst>
          </p:cNvPr>
          <p:cNvSpPr/>
          <p:nvPr userDrawn="1"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 dirty="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4194228024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Dark Brown">
    <p:bg>
      <p:bgPr>
        <a:solidFill>
          <a:srgbClr val="B2A49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loredBackground">
            <a:extLst>
              <a:ext uri="{FF2B5EF4-FFF2-40B4-BE49-F238E27FC236}">
                <a16:creationId xmlns:a16="http://schemas.microsoft.com/office/drawing/2014/main" id="{71C17852-E684-4EA4-94B3-0DD73C9689BF}"/>
              </a:ext>
            </a:extLst>
          </p:cNvPr>
          <p:cNvSpPr/>
          <p:nvPr userDrawn="1"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B2A49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2AFBA848-05E4-495F-BE70-69481477E526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6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rgbClr val="D9D1CC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 userDrawn="1"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D9D1CC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dirty="0"/>
          </a:p>
        </p:txBody>
      </p:sp>
      <p:sp>
        <p:nvSpPr>
          <p:cNvPr id="8" name="Logo">
            <a:extLst>
              <a:ext uri="{FF2B5EF4-FFF2-40B4-BE49-F238E27FC236}">
                <a16:creationId xmlns:a16="http://schemas.microsoft.com/office/drawing/2014/main" id="{85DF6064-7F5D-4C69-AAE5-824283C29DC0}"/>
              </a:ext>
            </a:extLst>
          </p:cNvPr>
          <p:cNvSpPr/>
          <p:nvPr userDrawn="1"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 dirty="0"/>
          </a:p>
        </p:txBody>
      </p:sp>
      <p:sp>
        <p:nvSpPr>
          <p:cNvPr id="10" name="ExternalLogo" hidden="1">
            <a:extLst>
              <a:ext uri="{FF2B5EF4-FFF2-40B4-BE49-F238E27FC236}">
                <a16:creationId xmlns:a16="http://schemas.microsoft.com/office/drawing/2014/main" id="{785F50A2-FEAD-4B66-A58D-1F6C2BB6A70A}"/>
              </a:ext>
            </a:extLst>
          </p:cNvPr>
          <p:cNvSpPr/>
          <p:nvPr userDrawn="1"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 dirty="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2050377166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Light Brown">
    <p:bg>
      <p:bgPr>
        <a:solidFill>
          <a:srgbClr val="D9D1C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loredBackground">
            <a:extLst>
              <a:ext uri="{FF2B5EF4-FFF2-40B4-BE49-F238E27FC236}">
                <a16:creationId xmlns:a16="http://schemas.microsoft.com/office/drawing/2014/main" id="{B7494EA0-F8CC-4025-9CC7-BF8C612E5B66}"/>
              </a:ext>
            </a:extLst>
          </p:cNvPr>
          <p:cNvSpPr/>
          <p:nvPr userDrawn="1"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D9D1C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53D2B7D2-DD62-48F8-BAE1-B006F6F25DFF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6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accent4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 userDrawn="1"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4">
              <a:alpha val="9804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dirty="0"/>
          </a:p>
        </p:txBody>
      </p:sp>
      <p:sp>
        <p:nvSpPr>
          <p:cNvPr id="8" name="Logo">
            <a:extLst>
              <a:ext uri="{FF2B5EF4-FFF2-40B4-BE49-F238E27FC236}">
                <a16:creationId xmlns:a16="http://schemas.microsoft.com/office/drawing/2014/main" id="{BD245161-57E0-41D6-9F32-BFC30FCF8F88}"/>
              </a:ext>
            </a:extLst>
          </p:cNvPr>
          <p:cNvSpPr/>
          <p:nvPr userDrawn="1"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 dirty="0"/>
          </a:p>
        </p:txBody>
      </p:sp>
      <p:sp>
        <p:nvSpPr>
          <p:cNvPr id="10" name="ExternalLogo" hidden="1">
            <a:extLst>
              <a:ext uri="{FF2B5EF4-FFF2-40B4-BE49-F238E27FC236}">
                <a16:creationId xmlns:a16="http://schemas.microsoft.com/office/drawing/2014/main" id="{F386AFA9-1557-4349-8F44-88C1CC93F218}"/>
              </a:ext>
            </a:extLst>
          </p:cNvPr>
          <p:cNvSpPr/>
          <p:nvPr userDrawn="1"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 dirty="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37069676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Dark Blue">
    <p:bg>
      <p:bgPr>
        <a:solidFill>
          <a:srgbClr val="7B9CB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loredBackground">
            <a:extLst>
              <a:ext uri="{FF2B5EF4-FFF2-40B4-BE49-F238E27FC236}">
                <a16:creationId xmlns:a16="http://schemas.microsoft.com/office/drawing/2014/main" id="{7462CE97-0D6D-44A4-B4E3-6899B51ECF64}"/>
              </a:ext>
            </a:extLst>
          </p:cNvPr>
          <p:cNvSpPr/>
          <p:nvPr userDrawn="1"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7B9CB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71DB9A65-3868-400A-9CF0-AEFEF5405505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6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rgbClr val="B0C4D6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 userDrawn="1"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B0C4D6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dirty="0"/>
          </a:p>
        </p:txBody>
      </p:sp>
      <p:sp>
        <p:nvSpPr>
          <p:cNvPr id="8" name="Logo">
            <a:extLst>
              <a:ext uri="{FF2B5EF4-FFF2-40B4-BE49-F238E27FC236}">
                <a16:creationId xmlns:a16="http://schemas.microsoft.com/office/drawing/2014/main" id="{FDB19305-59F9-405C-84BE-675FD40C5C6C}"/>
              </a:ext>
            </a:extLst>
          </p:cNvPr>
          <p:cNvSpPr/>
          <p:nvPr userDrawn="1"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 dirty="0"/>
          </a:p>
        </p:txBody>
      </p:sp>
      <p:sp>
        <p:nvSpPr>
          <p:cNvPr id="10" name="ExternalLogo" hidden="1">
            <a:extLst>
              <a:ext uri="{FF2B5EF4-FFF2-40B4-BE49-F238E27FC236}">
                <a16:creationId xmlns:a16="http://schemas.microsoft.com/office/drawing/2014/main" id="{3F6C35DF-345B-471E-BB1A-9898955FCA3F}"/>
              </a:ext>
            </a:extLst>
          </p:cNvPr>
          <p:cNvSpPr/>
          <p:nvPr userDrawn="1"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 dirty="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3539741615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Light Blue">
    <p:bg>
      <p:bgPr>
        <a:solidFill>
          <a:srgbClr val="B0C4D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loredBackground">
            <a:extLst>
              <a:ext uri="{FF2B5EF4-FFF2-40B4-BE49-F238E27FC236}">
                <a16:creationId xmlns:a16="http://schemas.microsoft.com/office/drawing/2014/main" id="{EFFE82BA-6DB8-48D4-8977-6C123C850186}"/>
              </a:ext>
            </a:extLst>
          </p:cNvPr>
          <p:cNvSpPr/>
          <p:nvPr userDrawn="1"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B0C4D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6DD2D610-B5ED-44BF-9B2B-0F8531E752AF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6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 userDrawn="1"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5">
              <a:alpha val="9804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dirty="0"/>
          </a:p>
        </p:txBody>
      </p:sp>
      <p:sp>
        <p:nvSpPr>
          <p:cNvPr id="8" name="Logo">
            <a:extLst>
              <a:ext uri="{FF2B5EF4-FFF2-40B4-BE49-F238E27FC236}">
                <a16:creationId xmlns:a16="http://schemas.microsoft.com/office/drawing/2014/main" id="{7AB909CE-222C-48CF-865C-8AAD4BAF45B1}"/>
              </a:ext>
            </a:extLst>
          </p:cNvPr>
          <p:cNvSpPr/>
          <p:nvPr userDrawn="1"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 dirty="0"/>
          </a:p>
        </p:txBody>
      </p:sp>
      <p:sp>
        <p:nvSpPr>
          <p:cNvPr id="10" name="ExternalLogo" hidden="1">
            <a:extLst>
              <a:ext uri="{FF2B5EF4-FFF2-40B4-BE49-F238E27FC236}">
                <a16:creationId xmlns:a16="http://schemas.microsoft.com/office/drawing/2014/main" id="{D4F1D16A-8D8C-4F72-BCB5-7B9FA4066259}"/>
              </a:ext>
            </a:extLst>
          </p:cNvPr>
          <p:cNvSpPr/>
          <p:nvPr userDrawn="1"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 dirty="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2601441328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Quote - Dark Grey">
    <p:bg>
      <p:bgPr>
        <a:solidFill>
          <a:srgbClr val="B2B2B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Shape&#10;&#10;Description automatically generated with medium confidence">
            <a:extLst>
              <a:ext uri="{FF2B5EF4-FFF2-40B4-BE49-F238E27FC236}">
                <a16:creationId xmlns:a16="http://schemas.microsoft.com/office/drawing/2014/main" id="{CCD7669A-785A-47FC-BD9B-6674939BD786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1485000"/>
            <a:ext cx="6642100" cy="2429818"/>
          </a:xfrm>
        </p:spPr>
        <p:txBody>
          <a:bodyPr anchor="b">
            <a:normAutofit/>
          </a:bodyPr>
          <a:lstStyle>
            <a:lvl1pPr>
              <a:defRPr sz="6000" b="0" i="1">
                <a:solidFill>
                  <a:srgbClr val="3F1A0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4238818"/>
            <a:ext cx="6642100" cy="12031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rgbClr val="3F1A01"/>
                </a:solidFill>
                <a:latin typeface="+mn-lt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reeform 9">
            <a:extLst>
              <a:ext uri="{FF2B5EF4-FFF2-40B4-BE49-F238E27FC236}">
                <a16:creationId xmlns:a16="http://schemas.microsoft.com/office/drawing/2014/main" id="{C2D8A25E-CAAF-4846-8D8A-7A9026C78018}"/>
              </a:ext>
            </a:extLst>
          </p:cNvPr>
          <p:cNvSpPr>
            <a:spLocks noEditPoints="1"/>
          </p:cNvSpPr>
          <p:nvPr userDrawn="1"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1">
              <a:alpha val="1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dirty="0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D286C11-828A-4F0B-B5E1-F318F95635E1}"/>
              </a:ext>
            </a:extLst>
          </p:cNvPr>
          <p:cNvSpPr txBox="1"/>
          <p:nvPr userDrawn="1"/>
        </p:nvSpPr>
        <p:spPr>
          <a:xfrm>
            <a:off x="546100" y="540000"/>
            <a:ext cx="671457" cy="621000"/>
          </a:xfrm>
          <a:custGeom>
            <a:avLst/>
            <a:gdLst/>
            <a:ahLst/>
            <a:cxnLst/>
            <a:rect l="l" t="t" r="r" b="b"/>
            <a:pathLst>
              <a:path w="444141" h="410766">
                <a:moveTo>
                  <a:pt x="278979" y="0"/>
                </a:moveTo>
                <a:lnTo>
                  <a:pt x="444141" y="0"/>
                </a:lnTo>
                <a:lnTo>
                  <a:pt x="444141" y="141201"/>
                </a:lnTo>
                <a:cubicBezTo>
                  <a:pt x="444141" y="217649"/>
                  <a:pt x="435298" y="272703"/>
                  <a:pt x="417612" y="306363"/>
                </a:cubicBezTo>
                <a:cubicBezTo>
                  <a:pt x="393080" y="352574"/>
                  <a:pt x="354856" y="387375"/>
                  <a:pt x="302940" y="410766"/>
                </a:cubicBezTo>
                <a:lnTo>
                  <a:pt x="265286" y="350007"/>
                </a:lnTo>
                <a:cubicBezTo>
                  <a:pt x="296094" y="337455"/>
                  <a:pt x="319057" y="317630"/>
                  <a:pt x="334175" y="290531"/>
                </a:cubicBezTo>
                <a:cubicBezTo>
                  <a:pt x="349294" y="263432"/>
                  <a:pt x="357709" y="226206"/>
                  <a:pt x="359420" y="178854"/>
                </a:cubicBezTo>
                <a:lnTo>
                  <a:pt x="278979" y="178854"/>
                </a:lnTo>
                <a:close/>
                <a:moveTo>
                  <a:pt x="13692" y="0"/>
                </a:moveTo>
                <a:lnTo>
                  <a:pt x="178854" y="0"/>
                </a:lnTo>
                <a:lnTo>
                  <a:pt x="178854" y="141201"/>
                </a:lnTo>
                <a:cubicBezTo>
                  <a:pt x="178854" y="217649"/>
                  <a:pt x="170012" y="272703"/>
                  <a:pt x="152326" y="306363"/>
                </a:cubicBezTo>
                <a:cubicBezTo>
                  <a:pt x="127794" y="352574"/>
                  <a:pt x="89570" y="387375"/>
                  <a:pt x="37654" y="410766"/>
                </a:cubicBezTo>
                <a:lnTo>
                  <a:pt x="0" y="350007"/>
                </a:lnTo>
                <a:cubicBezTo>
                  <a:pt x="30808" y="337455"/>
                  <a:pt x="53771" y="317630"/>
                  <a:pt x="68889" y="290531"/>
                </a:cubicBezTo>
                <a:cubicBezTo>
                  <a:pt x="84007" y="263432"/>
                  <a:pt x="92422" y="226206"/>
                  <a:pt x="94134" y="178854"/>
                </a:cubicBezTo>
                <a:lnTo>
                  <a:pt x="13692" y="1788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en-GB" sz="13800" dirty="0">
              <a:solidFill>
                <a:srgbClr val="B59E5F"/>
              </a:solidFill>
            </a:endParaRP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EC1452B3-DE1E-4026-AA15-5B9EE12B4B2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382625098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Quote - Light Grey v2">
    <p:bg>
      <p:bgPr>
        <a:solidFill>
          <a:srgbClr val="B2B2B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Shape&#10;&#10;Description automatically generated with medium confidence">
            <a:extLst>
              <a:ext uri="{FF2B5EF4-FFF2-40B4-BE49-F238E27FC236}">
                <a16:creationId xmlns:a16="http://schemas.microsoft.com/office/drawing/2014/main" id="{AD0AAC3D-2AA7-42DE-9D30-35663FC7DF70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1485000"/>
            <a:ext cx="6642100" cy="2429818"/>
          </a:xfrm>
        </p:spPr>
        <p:txBody>
          <a:bodyPr anchor="b">
            <a:normAutofit/>
          </a:bodyPr>
          <a:lstStyle>
            <a:lvl1pPr>
              <a:defRPr sz="6000" b="0" i="1">
                <a:solidFill>
                  <a:srgbClr val="3F1A0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4238818"/>
            <a:ext cx="6642100" cy="12031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rgbClr val="3F1A01"/>
                </a:solidFill>
                <a:latin typeface="+mn-lt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reeform 9">
            <a:extLst>
              <a:ext uri="{FF2B5EF4-FFF2-40B4-BE49-F238E27FC236}">
                <a16:creationId xmlns:a16="http://schemas.microsoft.com/office/drawing/2014/main" id="{C2D8A25E-CAAF-4846-8D8A-7A9026C78018}"/>
              </a:ext>
            </a:extLst>
          </p:cNvPr>
          <p:cNvSpPr>
            <a:spLocks noEditPoints="1"/>
          </p:cNvSpPr>
          <p:nvPr userDrawn="1"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DADADA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dirty="0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D286C11-828A-4F0B-B5E1-F318F95635E1}"/>
              </a:ext>
            </a:extLst>
          </p:cNvPr>
          <p:cNvSpPr txBox="1"/>
          <p:nvPr userDrawn="1"/>
        </p:nvSpPr>
        <p:spPr>
          <a:xfrm>
            <a:off x="546100" y="540000"/>
            <a:ext cx="671457" cy="621000"/>
          </a:xfrm>
          <a:custGeom>
            <a:avLst/>
            <a:gdLst/>
            <a:ahLst/>
            <a:cxnLst/>
            <a:rect l="l" t="t" r="r" b="b"/>
            <a:pathLst>
              <a:path w="444141" h="410766">
                <a:moveTo>
                  <a:pt x="278979" y="0"/>
                </a:moveTo>
                <a:lnTo>
                  <a:pt x="444141" y="0"/>
                </a:lnTo>
                <a:lnTo>
                  <a:pt x="444141" y="141201"/>
                </a:lnTo>
                <a:cubicBezTo>
                  <a:pt x="444141" y="217649"/>
                  <a:pt x="435298" y="272703"/>
                  <a:pt x="417612" y="306363"/>
                </a:cubicBezTo>
                <a:cubicBezTo>
                  <a:pt x="393080" y="352574"/>
                  <a:pt x="354856" y="387375"/>
                  <a:pt x="302940" y="410766"/>
                </a:cubicBezTo>
                <a:lnTo>
                  <a:pt x="265286" y="350007"/>
                </a:lnTo>
                <a:cubicBezTo>
                  <a:pt x="296094" y="337455"/>
                  <a:pt x="319057" y="317630"/>
                  <a:pt x="334175" y="290531"/>
                </a:cubicBezTo>
                <a:cubicBezTo>
                  <a:pt x="349294" y="263432"/>
                  <a:pt x="357709" y="226206"/>
                  <a:pt x="359420" y="178854"/>
                </a:cubicBezTo>
                <a:lnTo>
                  <a:pt x="278979" y="178854"/>
                </a:lnTo>
                <a:close/>
                <a:moveTo>
                  <a:pt x="13692" y="0"/>
                </a:moveTo>
                <a:lnTo>
                  <a:pt x="178854" y="0"/>
                </a:lnTo>
                <a:lnTo>
                  <a:pt x="178854" y="141201"/>
                </a:lnTo>
                <a:cubicBezTo>
                  <a:pt x="178854" y="217649"/>
                  <a:pt x="170012" y="272703"/>
                  <a:pt x="152326" y="306363"/>
                </a:cubicBezTo>
                <a:cubicBezTo>
                  <a:pt x="127794" y="352574"/>
                  <a:pt x="89570" y="387375"/>
                  <a:pt x="37654" y="410766"/>
                </a:cubicBezTo>
                <a:lnTo>
                  <a:pt x="0" y="350007"/>
                </a:lnTo>
                <a:cubicBezTo>
                  <a:pt x="30808" y="337455"/>
                  <a:pt x="53771" y="317630"/>
                  <a:pt x="68889" y="290531"/>
                </a:cubicBezTo>
                <a:cubicBezTo>
                  <a:pt x="84007" y="263432"/>
                  <a:pt x="92422" y="226206"/>
                  <a:pt x="94134" y="178854"/>
                </a:cubicBezTo>
                <a:lnTo>
                  <a:pt x="13692" y="178854"/>
                </a:lnTo>
                <a:close/>
              </a:path>
            </a:pathLst>
          </a:custGeom>
          <a:solidFill>
            <a:srgbClr val="DADADA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en-GB" sz="13800" dirty="0">
              <a:solidFill>
                <a:srgbClr val="B59E5F"/>
              </a:solidFill>
            </a:endParaRP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FB61BE42-3C18-404C-8698-70B4CD159AF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4285708405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Quote - Light Gold">
    <p:bg>
      <p:bgPr>
        <a:solidFill>
          <a:srgbClr val="E1D8B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Shape&#10;&#10;Description automatically generated with medium confidence">
            <a:extLst>
              <a:ext uri="{FF2B5EF4-FFF2-40B4-BE49-F238E27FC236}">
                <a16:creationId xmlns:a16="http://schemas.microsoft.com/office/drawing/2014/main" id="{53475331-EC7A-4563-AD55-FE2890A719A8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1485000"/>
            <a:ext cx="6642100" cy="2429818"/>
          </a:xfrm>
        </p:spPr>
        <p:txBody>
          <a:bodyPr anchor="b">
            <a:normAutofit/>
          </a:bodyPr>
          <a:lstStyle>
            <a:lvl1pPr>
              <a:defRPr sz="6000" b="0" i="1">
                <a:solidFill>
                  <a:srgbClr val="3F1A0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4238818"/>
            <a:ext cx="6642100" cy="12031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rgbClr val="3F1A01"/>
                </a:solidFill>
                <a:latin typeface="+mn-lt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reeform 9">
            <a:extLst>
              <a:ext uri="{FF2B5EF4-FFF2-40B4-BE49-F238E27FC236}">
                <a16:creationId xmlns:a16="http://schemas.microsoft.com/office/drawing/2014/main" id="{C2D8A25E-CAAF-4846-8D8A-7A9026C78018}"/>
              </a:ext>
            </a:extLst>
          </p:cNvPr>
          <p:cNvSpPr>
            <a:spLocks noEditPoints="1"/>
          </p:cNvSpPr>
          <p:nvPr userDrawn="1"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2">
              <a:alpha val="1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dirty="0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D286C11-828A-4F0B-B5E1-F318F95635E1}"/>
              </a:ext>
            </a:extLst>
          </p:cNvPr>
          <p:cNvSpPr txBox="1"/>
          <p:nvPr userDrawn="1"/>
        </p:nvSpPr>
        <p:spPr>
          <a:xfrm>
            <a:off x="546100" y="540000"/>
            <a:ext cx="671457" cy="621000"/>
          </a:xfrm>
          <a:custGeom>
            <a:avLst/>
            <a:gdLst/>
            <a:ahLst/>
            <a:cxnLst/>
            <a:rect l="l" t="t" r="r" b="b"/>
            <a:pathLst>
              <a:path w="444141" h="410766">
                <a:moveTo>
                  <a:pt x="278979" y="0"/>
                </a:moveTo>
                <a:lnTo>
                  <a:pt x="444141" y="0"/>
                </a:lnTo>
                <a:lnTo>
                  <a:pt x="444141" y="141201"/>
                </a:lnTo>
                <a:cubicBezTo>
                  <a:pt x="444141" y="217649"/>
                  <a:pt x="435298" y="272703"/>
                  <a:pt x="417612" y="306363"/>
                </a:cubicBezTo>
                <a:cubicBezTo>
                  <a:pt x="393080" y="352574"/>
                  <a:pt x="354856" y="387375"/>
                  <a:pt x="302940" y="410766"/>
                </a:cubicBezTo>
                <a:lnTo>
                  <a:pt x="265286" y="350007"/>
                </a:lnTo>
                <a:cubicBezTo>
                  <a:pt x="296094" y="337455"/>
                  <a:pt x="319057" y="317630"/>
                  <a:pt x="334175" y="290531"/>
                </a:cubicBezTo>
                <a:cubicBezTo>
                  <a:pt x="349294" y="263432"/>
                  <a:pt x="357709" y="226206"/>
                  <a:pt x="359420" y="178854"/>
                </a:cubicBezTo>
                <a:lnTo>
                  <a:pt x="278979" y="178854"/>
                </a:lnTo>
                <a:close/>
                <a:moveTo>
                  <a:pt x="13692" y="0"/>
                </a:moveTo>
                <a:lnTo>
                  <a:pt x="178854" y="0"/>
                </a:lnTo>
                <a:lnTo>
                  <a:pt x="178854" y="141201"/>
                </a:lnTo>
                <a:cubicBezTo>
                  <a:pt x="178854" y="217649"/>
                  <a:pt x="170012" y="272703"/>
                  <a:pt x="152326" y="306363"/>
                </a:cubicBezTo>
                <a:cubicBezTo>
                  <a:pt x="127794" y="352574"/>
                  <a:pt x="89570" y="387375"/>
                  <a:pt x="37654" y="410766"/>
                </a:cubicBezTo>
                <a:lnTo>
                  <a:pt x="0" y="350007"/>
                </a:lnTo>
                <a:cubicBezTo>
                  <a:pt x="30808" y="337455"/>
                  <a:pt x="53771" y="317630"/>
                  <a:pt x="68889" y="290531"/>
                </a:cubicBezTo>
                <a:cubicBezTo>
                  <a:pt x="84007" y="263432"/>
                  <a:pt x="92422" y="226206"/>
                  <a:pt x="94134" y="178854"/>
                </a:cubicBezTo>
                <a:lnTo>
                  <a:pt x="13692" y="178854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en-GB" sz="13800" dirty="0">
              <a:solidFill>
                <a:srgbClr val="B59E5F"/>
              </a:solidFill>
            </a:endParaRP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8233D69F-7A60-4C2E-8201-E58069E6298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754424749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Quote - Light Green">
    <p:bg>
      <p:bgPr>
        <a:solidFill>
          <a:srgbClr val="CCD9D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Shape&#10;&#10;Description automatically generated with medium confidence">
            <a:extLst>
              <a:ext uri="{FF2B5EF4-FFF2-40B4-BE49-F238E27FC236}">
                <a16:creationId xmlns:a16="http://schemas.microsoft.com/office/drawing/2014/main" id="{DCAC8086-ACFA-44CC-91A6-C81B4EDFEBC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1485000"/>
            <a:ext cx="6642100" cy="2429818"/>
          </a:xfrm>
        </p:spPr>
        <p:txBody>
          <a:bodyPr anchor="b">
            <a:normAutofit/>
          </a:bodyPr>
          <a:lstStyle>
            <a:lvl1pPr>
              <a:defRPr sz="6000" b="0" i="1">
                <a:solidFill>
                  <a:srgbClr val="3F1A0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4238818"/>
            <a:ext cx="6642100" cy="12031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rgbClr val="3F1A01"/>
                </a:solidFill>
                <a:latin typeface="+mn-lt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reeform 9">
            <a:extLst>
              <a:ext uri="{FF2B5EF4-FFF2-40B4-BE49-F238E27FC236}">
                <a16:creationId xmlns:a16="http://schemas.microsoft.com/office/drawing/2014/main" id="{C2D8A25E-CAAF-4846-8D8A-7A9026C78018}"/>
              </a:ext>
            </a:extLst>
          </p:cNvPr>
          <p:cNvSpPr>
            <a:spLocks noEditPoints="1"/>
          </p:cNvSpPr>
          <p:nvPr userDrawn="1"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3">
              <a:alpha val="1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dirty="0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D286C11-828A-4F0B-B5E1-F318F95635E1}"/>
              </a:ext>
            </a:extLst>
          </p:cNvPr>
          <p:cNvSpPr txBox="1"/>
          <p:nvPr userDrawn="1"/>
        </p:nvSpPr>
        <p:spPr>
          <a:xfrm>
            <a:off x="546100" y="540000"/>
            <a:ext cx="671457" cy="621000"/>
          </a:xfrm>
          <a:custGeom>
            <a:avLst/>
            <a:gdLst/>
            <a:ahLst/>
            <a:cxnLst/>
            <a:rect l="l" t="t" r="r" b="b"/>
            <a:pathLst>
              <a:path w="444141" h="410766">
                <a:moveTo>
                  <a:pt x="278979" y="0"/>
                </a:moveTo>
                <a:lnTo>
                  <a:pt x="444141" y="0"/>
                </a:lnTo>
                <a:lnTo>
                  <a:pt x="444141" y="141201"/>
                </a:lnTo>
                <a:cubicBezTo>
                  <a:pt x="444141" y="217649"/>
                  <a:pt x="435298" y="272703"/>
                  <a:pt x="417612" y="306363"/>
                </a:cubicBezTo>
                <a:cubicBezTo>
                  <a:pt x="393080" y="352574"/>
                  <a:pt x="354856" y="387375"/>
                  <a:pt x="302940" y="410766"/>
                </a:cubicBezTo>
                <a:lnTo>
                  <a:pt x="265286" y="350007"/>
                </a:lnTo>
                <a:cubicBezTo>
                  <a:pt x="296094" y="337455"/>
                  <a:pt x="319057" y="317630"/>
                  <a:pt x="334175" y="290531"/>
                </a:cubicBezTo>
                <a:cubicBezTo>
                  <a:pt x="349294" y="263432"/>
                  <a:pt x="357709" y="226206"/>
                  <a:pt x="359420" y="178854"/>
                </a:cubicBezTo>
                <a:lnTo>
                  <a:pt x="278979" y="178854"/>
                </a:lnTo>
                <a:close/>
                <a:moveTo>
                  <a:pt x="13692" y="0"/>
                </a:moveTo>
                <a:lnTo>
                  <a:pt x="178854" y="0"/>
                </a:lnTo>
                <a:lnTo>
                  <a:pt x="178854" y="141201"/>
                </a:lnTo>
                <a:cubicBezTo>
                  <a:pt x="178854" y="217649"/>
                  <a:pt x="170012" y="272703"/>
                  <a:pt x="152326" y="306363"/>
                </a:cubicBezTo>
                <a:cubicBezTo>
                  <a:pt x="127794" y="352574"/>
                  <a:pt x="89570" y="387375"/>
                  <a:pt x="37654" y="410766"/>
                </a:cubicBezTo>
                <a:lnTo>
                  <a:pt x="0" y="350007"/>
                </a:lnTo>
                <a:cubicBezTo>
                  <a:pt x="30808" y="337455"/>
                  <a:pt x="53771" y="317630"/>
                  <a:pt x="68889" y="290531"/>
                </a:cubicBezTo>
                <a:cubicBezTo>
                  <a:pt x="84007" y="263432"/>
                  <a:pt x="92422" y="226206"/>
                  <a:pt x="94134" y="178854"/>
                </a:cubicBezTo>
                <a:lnTo>
                  <a:pt x="13692" y="178854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en-GB" sz="13800" dirty="0">
              <a:solidFill>
                <a:srgbClr val="B59E5F"/>
              </a:solidFill>
            </a:endParaRP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C75DE84A-9B5C-4EC6-942D-E4A1D174DD8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864212439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Quote - Light Brown">
    <p:bg>
      <p:bgPr>
        <a:solidFill>
          <a:srgbClr val="D9D1C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Shape&#10;&#10;Description automatically generated with medium confidence">
            <a:extLst>
              <a:ext uri="{FF2B5EF4-FFF2-40B4-BE49-F238E27FC236}">
                <a16:creationId xmlns:a16="http://schemas.microsoft.com/office/drawing/2014/main" id="{8F783354-686D-4F95-A2C7-375026C51A3B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1485000"/>
            <a:ext cx="6642100" cy="2429818"/>
          </a:xfrm>
        </p:spPr>
        <p:txBody>
          <a:bodyPr anchor="b">
            <a:normAutofit/>
          </a:bodyPr>
          <a:lstStyle>
            <a:lvl1pPr>
              <a:defRPr sz="6000" b="0" i="1">
                <a:solidFill>
                  <a:srgbClr val="3F1A0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4238818"/>
            <a:ext cx="6642100" cy="12031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rgbClr val="3F1A01"/>
                </a:solidFill>
                <a:latin typeface="+mn-lt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reeform 9">
            <a:extLst>
              <a:ext uri="{FF2B5EF4-FFF2-40B4-BE49-F238E27FC236}">
                <a16:creationId xmlns:a16="http://schemas.microsoft.com/office/drawing/2014/main" id="{C2D8A25E-CAAF-4846-8D8A-7A9026C78018}"/>
              </a:ext>
            </a:extLst>
          </p:cNvPr>
          <p:cNvSpPr>
            <a:spLocks noEditPoints="1"/>
          </p:cNvSpPr>
          <p:nvPr userDrawn="1"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4">
              <a:alpha val="1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dirty="0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D286C11-828A-4F0B-B5E1-F318F95635E1}"/>
              </a:ext>
            </a:extLst>
          </p:cNvPr>
          <p:cNvSpPr txBox="1"/>
          <p:nvPr userDrawn="1"/>
        </p:nvSpPr>
        <p:spPr>
          <a:xfrm>
            <a:off x="546100" y="540000"/>
            <a:ext cx="671457" cy="621000"/>
          </a:xfrm>
          <a:custGeom>
            <a:avLst/>
            <a:gdLst/>
            <a:ahLst/>
            <a:cxnLst/>
            <a:rect l="l" t="t" r="r" b="b"/>
            <a:pathLst>
              <a:path w="444141" h="410766">
                <a:moveTo>
                  <a:pt x="278979" y="0"/>
                </a:moveTo>
                <a:lnTo>
                  <a:pt x="444141" y="0"/>
                </a:lnTo>
                <a:lnTo>
                  <a:pt x="444141" y="141201"/>
                </a:lnTo>
                <a:cubicBezTo>
                  <a:pt x="444141" y="217649"/>
                  <a:pt x="435298" y="272703"/>
                  <a:pt x="417612" y="306363"/>
                </a:cubicBezTo>
                <a:cubicBezTo>
                  <a:pt x="393080" y="352574"/>
                  <a:pt x="354856" y="387375"/>
                  <a:pt x="302940" y="410766"/>
                </a:cubicBezTo>
                <a:lnTo>
                  <a:pt x="265286" y="350007"/>
                </a:lnTo>
                <a:cubicBezTo>
                  <a:pt x="296094" y="337455"/>
                  <a:pt x="319057" y="317630"/>
                  <a:pt x="334175" y="290531"/>
                </a:cubicBezTo>
                <a:cubicBezTo>
                  <a:pt x="349294" y="263432"/>
                  <a:pt x="357709" y="226206"/>
                  <a:pt x="359420" y="178854"/>
                </a:cubicBezTo>
                <a:lnTo>
                  <a:pt x="278979" y="178854"/>
                </a:lnTo>
                <a:close/>
                <a:moveTo>
                  <a:pt x="13692" y="0"/>
                </a:moveTo>
                <a:lnTo>
                  <a:pt x="178854" y="0"/>
                </a:lnTo>
                <a:lnTo>
                  <a:pt x="178854" y="141201"/>
                </a:lnTo>
                <a:cubicBezTo>
                  <a:pt x="178854" y="217649"/>
                  <a:pt x="170012" y="272703"/>
                  <a:pt x="152326" y="306363"/>
                </a:cubicBezTo>
                <a:cubicBezTo>
                  <a:pt x="127794" y="352574"/>
                  <a:pt x="89570" y="387375"/>
                  <a:pt x="37654" y="410766"/>
                </a:cubicBezTo>
                <a:lnTo>
                  <a:pt x="0" y="350007"/>
                </a:lnTo>
                <a:cubicBezTo>
                  <a:pt x="30808" y="337455"/>
                  <a:pt x="53771" y="317630"/>
                  <a:pt x="68889" y="290531"/>
                </a:cubicBezTo>
                <a:cubicBezTo>
                  <a:pt x="84007" y="263432"/>
                  <a:pt x="92422" y="226206"/>
                  <a:pt x="94134" y="178854"/>
                </a:cubicBezTo>
                <a:lnTo>
                  <a:pt x="13692" y="178854"/>
                </a:lnTo>
                <a:close/>
              </a:path>
            </a:pathLst>
          </a:custGeom>
          <a:solidFill>
            <a:schemeClr val="accent4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en-GB" sz="13800" dirty="0">
              <a:solidFill>
                <a:srgbClr val="B59E5F"/>
              </a:solidFill>
            </a:endParaRP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B4FE89CE-5CDB-4DE9-B059-4719B2563F2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991824047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Quote - Light Blue">
    <p:bg>
      <p:bgPr>
        <a:solidFill>
          <a:srgbClr val="CAD8E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Shape&#10;&#10;Description automatically generated with medium confidence">
            <a:extLst>
              <a:ext uri="{FF2B5EF4-FFF2-40B4-BE49-F238E27FC236}">
                <a16:creationId xmlns:a16="http://schemas.microsoft.com/office/drawing/2014/main" id="{EF1EC179-E635-4D48-8EBF-C7A43205B65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1485000"/>
            <a:ext cx="6642100" cy="2429818"/>
          </a:xfrm>
        </p:spPr>
        <p:txBody>
          <a:bodyPr anchor="b">
            <a:normAutofit/>
          </a:bodyPr>
          <a:lstStyle>
            <a:lvl1pPr>
              <a:defRPr sz="6000" b="0" i="1">
                <a:solidFill>
                  <a:srgbClr val="3F1A0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4238818"/>
            <a:ext cx="6642100" cy="12031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rgbClr val="3F1A01"/>
                </a:solidFill>
                <a:latin typeface="+mn-lt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reeform 9">
            <a:extLst>
              <a:ext uri="{FF2B5EF4-FFF2-40B4-BE49-F238E27FC236}">
                <a16:creationId xmlns:a16="http://schemas.microsoft.com/office/drawing/2014/main" id="{C2D8A25E-CAAF-4846-8D8A-7A9026C78018}"/>
              </a:ext>
            </a:extLst>
          </p:cNvPr>
          <p:cNvSpPr>
            <a:spLocks noEditPoints="1"/>
          </p:cNvSpPr>
          <p:nvPr userDrawn="1"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5">
              <a:alpha val="1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dirty="0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D286C11-828A-4F0B-B5E1-F318F95635E1}"/>
              </a:ext>
            </a:extLst>
          </p:cNvPr>
          <p:cNvSpPr txBox="1"/>
          <p:nvPr userDrawn="1"/>
        </p:nvSpPr>
        <p:spPr>
          <a:xfrm>
            <a:off x="546100" y="540000"/>
            <a:ext cx="671457" cy="621000"/>
          </a:xfrm>
          <a:custGeom>
            <a:avLst/>
            <a:gdLst/>
            <a:ahLst/>
            <a:cxnLst/>
            <a:rect l="l" t="t" r="r" b="b"/>
            <a:pathLst>
              <a:path w="444141" h="410766">
                <a:moveTo>
                  <a:pt x="278979" y="0"/>
                </a:moveTo>
                <a:lnTo>
                  <a:pt x="444141" y="0"/>
                </a:lnTo>
                <a:lnTo>
                  <a:pt x="444141" y="141201"/>
                </a:lnTo>
                <a:cubicBezTo>
                  <a:pt x="444141" y="217649"/>
                  <a:pt x="435298" y="272703"/>
                  <a:pt x="417612" y="306363"/>
                </a:cubicBezTo>
                <a:cubicBezTo>
                  <a:pt x="393080" y="352574"/>
                  <a:pt x="354856" y="387375"/>
                  <a:pt x="302940" y="410766"/>
                </a:cubicBezTo>
                <a:lnTo>
                  <a:pt x="265286" y="350007"/>
                </a:lnTo>
                <a:cubicBezTo>
                  <a:pt x="296094" y="337455"/>
                  <a:pt x="319057" y="317630"/>
                  <a:pt x="334175" y="290531"/>
                </a:cubicBezTo>
                <a:cubicBezTo>
                  <a:pt x="349294" y="263432"/>
                  <a:pt x="357709" y="226206"/>
                  <a:pt x="359420" y="178854"/>
                </a:cubicBezTo>
                <a:lnTo>
                  <a:pt x="278979" y="178854"/>
                </a:lnTo>
                <a:close/>
                <a:moveTo>
                  <a:pt x="13692" y="0"/>
                </a:moveTo>
                <a:lnTo>
                  <a:pt x="178854" y="0"/>
                </a:lnTo>
                <a:lnTo>
                  <a:pt x="178854" y="141201"/>
                </a:lnTo>
                <a:cubicBezTo>
                  <a:pt x="178854" y="217649"/>
                  <a:pt x="170012" y="272703"/>
                  <a:pt x="152326" y="306363"/>
                </a:cubicBezTo>
                <a:cubicBezTo>
                  <a:pt x="127794" y="352574"/>
                  <a:pt x="89570" y="387375"/>
                  <a:pt x="37654" y="410766"/>
                </a:cubicBezTo>
                <a:lnTo>
                  <a:pt x="0" y="350007"/>
                </a:lnTo>
                <a:cubicBezTo>
                  <a:pt x="30808" y="337455"/>
                  <a:pt x="53771" y="317630"/>
                  <a:pt x="68889" y="290531"/>
                </a:cubicBezTo>
                <a:cubicBezTo>
                  <a:pt x="84007" y="263432"/>
                  <a:pt x="92422" y="226206"/>
                  <a:pt x="94134" y="178854"/>
                </a:cubicBezTo>
                <a:lnTo>
                  <a:pt x="13692" y="178854"/>
                </a:lnTo>
                <a:close/>
              </a:path>
            </a:pathLst>
          </a:custGeom>
          <a:solidFill>
            <a:schemeClr val="accent5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en-GB" sz="13800" dirty="0">
              <a:solidFill>
                <a:srgbClr val="B59E5F"/>
              </a:solidFill>
            </a:endParaRP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CA4B47A1-8FE3-40D1-8D69-CC9AD2863E7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877014513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" name="TextBox 34">
            <a:extLst>
              <a:ext uri="{FF2B5EF4-FFF2-40B4-BE49-F238E27FC236}">
                <a16:creationId xmlns:a16="http://schemas.microsoft.com/office/drawing/2014/main" id="{C4F08730-DBA8-4007-A284-175B2F954A12}"/>
              </a:ext>
            </a:extLst>
          </p:cNvPr>
          <p:cNvSpPr txBox="1"/>
          <p:nvPr userDrawn="1"/>
        </p:nvSpPr>
        <p:spPr>
          <a:xfrm>
            <a:off x="3318324" y="4444235"/>
            <a:ext cx="2651995" cy="140038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fontAlgn="auto">
              <a:spcBef>
                <a:spcPts val="1200"/>
              </a:spcBef>
              <a:spcAft>
                <a:spcPts val="600"/>
              </a:spcAft>
              <a:buFont typeface="+mj-lt"/>
              <a:buNone/>
              <a:defRPr/>
            </a:pPr>
            <a:r>
              <a:rPr lang="en-GB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Reset slide</a:t>
            </a:r>
          </a:p>
          <a:p>
            <a:pPr fontAlgn="auto">
              <a:spcBef>
                <a:spcPts val="1200"/>
              </a:spcBef>
              <a:spcAft>
                <a:spcPts val="600"/>
              </a:spcAft>
              <a:buFont typeface="+mj-lt"/>
              <a:buNone/>
              <a:defRPr/>
            </a:pPr>
            <a:endParaRPr lang="en-GB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28600" marR="0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Click the </a:t>
            </a: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Home - Tab</a:t>
            </a:r>
            <a:endParaRPr lang="en-GB" altLang="da-DK" sz="1000" b="1" strike="sngStrike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28600" marR="0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Click the </a:t>
            </a:r>
            <a:r>
              <a:rPr lang="en-GB" altLang="da-DK" sz="1000" b="1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Reset </a:t>
            </a:r>
            <a: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menu to reset position, size</a:t>
            </a:r>
            <a:r>
              <a:rPr lang="en-GB" altLang="da-DK" sz="1000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and formatting of the slide placeholders to their default settings</a:t>
            </a:r>
            <a:endParaRPr lang="en-GB" altLang="da-DK" sz="1000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8" name="TextBox 47">
            <a:extLst>
              <a:ext uri="{FF2B5EF4-FFF2-40B4-BE49-F238E27FC236}">
                <a16:creationId xmlns:a16="http://schemas.microsoft.com/office/drawing/2014/main" id="{29B69258-0759-4F9D-8A5C-C6B044632BCA}"/>
              </a:ext>
            </a:extLst>
          </p:cNvPr>
          <p:cNvSpPr txBox="1"/>
          <p:nvPr userDrawn="1"/>
        </p:nvSpPr>
        <p:spPr>
          <a:xfrm>
            <a:off x="6221682" y="2645246"/>
            <a:ext cx="2576512" cy="3000821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eaLnBrk="1" hangingPunct="1">
              <a:spcAft>
                <a:spcPts val="600"/>
              </a:spcAft>
              <a:defRPr/>
            </a:pP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Change / edit picture</a:t>
            </a:r>
          </a:p>
          <a:p>
            <a:pPr eaLnBrk="1" hangingPunct="1">
              <a:spcAft>
                <a:spcPts val="600"/>
              </a:spcAft>
              <a:defRPr/>
            </a:pPr>
            <a:endParaRPr lang="en-GB" altLang="da-DK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>
              <a:spcAft>
                <a:spcPts val="600"/>
              </a:spcAft>
              <a:defRPr/>
            </a:pPr>
            <a:endParaRPr lang="en-GB" altLang="da-DK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>
              <a:spcAft>
                <a:spcPts val="600"/>
              </a:spcAft>
              <a:defRPr/>
            </a:pPr>
            <a:endParaRPr lang="en-GB" altLang="da-DK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>
              <a:spcAft>
                <a:spcPts val="600"/>
              </a:spcAft>
              <a:defRPr/>
            </a:pPr>
            <a:endParaRPr lang="en-GB" altLang="da-DK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28600" indent="-228600" eaLnBrk="1" hangingPunct="1">
              <a:spcAft>
                <a:spcPts val="600"/>
              </a:spcAft>
              <a:buFont typeface="+mj-lt"/>
              <a:buAutoNum type="arabicPeriod"/>
              <a:defRPr/>
            </a:pP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To change picture </a:t>
            </a: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RIGHT-CLICK</a:t>
            </a: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on the picture and click “</a:t>
            </a: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Change Picture</a:t>
            </a: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”</a:t>
            </a:r>
          </a:p>
          <a:p>
            <a:pPr marL="228600" indent="-228600" eaLnBrk="1" hangingPunct="1">
              <a:spcAft>
                <a:spcPts val="600"/>
              </a:spcAft>
              <a:buFont typeface="+mj-lt"/>
              <a:buAutoNum type="arabicPeriod"/>
              <a:defRPr/>
            </a:pP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To change size or focus of the picture - </a:t>
            </a: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Select the picture</a:t>
            </a: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click </a:t>
            </a: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CROP</a:t>
            </a: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from “The Picture Format menu”</a:t>
            </a:r>
          </a:p>
          <a:p>
            <a:pPr marL="228600" indent="-228600" eaLnBrk="1" hangingPunct="1">
              <a:spcAft>
                <a:spcPts val="600"/>
              </a:spcAft>
              <a:buFont typeface="+mj-lt"/>
              <a:buAutoNum type="arabicPeriod"/>
              <a:defRPr/>
            </a:pP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To scale the picture, hold SHIFT-key down while dragging the corners of the picture</a:t>
            </a:r>
          </a:p>
          <a:p>
            <a:pPr eaLnBrk="1" hangingPunct="1">
              <a:spcAft>
                <a:spcPts val="600"/>
              </a:spcAft>
              <a:defRPr/>
            </a:pPr>
            <a:endParaRPr lang="en-GB" altLang="da-DK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>
              <a:spcAft>
                <a:spcPts val="600"/>
              </a:spcAft>
              <a:defRPr/>
            </a:pPr>
            <a:endParaRPr lang="en-GB" altLang="da-DK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22" name="Picture 21">
            <a:extLst>
              <a:ext uri="{FF2B5EF4-FFF2-40B4-BE49-F238E27FC236}">
                <a16:creationId xmlns:a16="http://schemas.microsoft.com/office/drawing/2014/main" id="{A0CF4DB0-EA3A-4922-ACBA-C0B74CF861E3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61" r="461"/>
          <a:stretch/>
        </p:blipFill>
        <p:spPr>
          <a:xfrm>
            <a:off x="539750" y="4526557"/>
            <a:ext cx="2574925" cy="1458968"/>
          </a:xfrm>
          <a:prstGeom prst="rect">
            <a:avLst/>
          </a:prstGeom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</p:pic>
      <p:sp>
        <p:nvSpPr>
          <p:cNvPr id="11" name="Title 4">
            <a:extLst>
              <a:ext uri="{FF2B5EF4-FFF2-40B4-BE49-F238E27FC236}">
                <a16:creationId xmlns:a16="http://schemas.microsoft.com/office/drawing/2014/main" id="{78DE8C21-512C-45D7-AF5D-2791E225B7EB}"/>
              </a:ext>
            </a:extLst>
          </p:cNvPr>
          <p:cNvSpPr txBox="1">
            <a:spLocks/>
          </p:cNvSpPr>
          <p:nvPr userDrawn="1"/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400" b="1" kern="1200">
                <a:solidFill>
                  <a:srgbClr val="3F1A0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GB" dirty="0"/>
              <a:t>Start here</a:t>
            </a:r>
          </a:p>
        </p:txBody>
      </p:sp>
      <p:sp>
        <p:nvSpPr>
          <p:cNvPr id="13" name="Slide Number Placeholder 2">
            <a:extLst>
              <a:ext uri="{FF2B5EF4-FFF2-40B4-BE49-F238E27FC236}">
                <a16:creationId xmlns:a16="http://schemas.microsoft.com/office/drawing/2014/main" id="{638AF027-CA0D-41A5-BE09-74C8B45BC9AF}"/>
              </a:ext>
            </a:extLst>
          </p:cNvPr>
          <p:cNvSpPr txBox="1">
            <a:spLocks/>
          </p:cNvSpPr>
          <p:nvPr userDrawn="1"/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defPPr>
              <a:defRPr lang="da-DK"/>
            </a:defPPr>
            <a:lvl1pPr marL="0" algn="r" defTabSz="914400" rtl="0" eaLnBrk="1" latinLnBrk="0" hangingPunct="1">
              <a:defRPr sz="900" kern="1200">
                <a:solidFill>
                  <a:srgbClr val="3F1A0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D4F92315-F790-4E00-A189-2894250684D7}" type="slidenum">
              <a:rPr lang="en-GB" smtClean="0"/>
              <a:pPr/>
              <a:t>‹#›</a:t>
            </a:fld>
            <a:endParaRPr lang="en-GB" dirty="0"/>
          </a:p>
        </p:txBody>
      </p:sp>
      <p:sp>
        <p:nvSpPr>
          <p:cNvPr id="15" name="Content Placeholder 7">
            <a:extLst>
              <a:ext uri="{FF2B5EF4-FFF2-40B4-BE49-F238E27FC236}">
                <a16:creationId xmlns:a16="http://schemas.microsoft.com/office/drawing/2014/main" id="{48445BAE-D8A3-4827-AC54-6EA8BA6F766B}"/>
              </a:ext>
            </a:extLst>
          </p:cNvPr>
          <p:cNvSpPr txBox="1">
            <a:spLocks/>
          </p:cNvSpPr>
          <p:nvPr userDrawn="1"/>
        </p:nvSpPr>
        <p:spPr>
          <a:xfrm>
            <a:off x="539750" y="1409700"/>
            <a:ext cx="2574926" cy="2539157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marL="252000" indent="-252000" algn="l" defTabSz="914400" rtl="0" eaLnBrk="1" latinLnBrk="0" hangingPunct="1">
              <a:lnSpc>
                <a:spcPct val="100000"/>
              </a:lnSpc>
              <a:spcBef>
                <a:spcPts val="18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04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56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08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60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spcBef>
                <a:spcPts val="0"/>
              </a:spcBef>
              <a:buNone/>
            </a:pPr>
            <a:r>
              <a:rPr lang="en-GB" sz="1000" b="1" dirty="0">
                <a:solidFill>
                  <a:srgbClr val="3F1A01"/>
                </a:solidFill>
                <a:latin typeface="+mn-lt"/>
              </a:rPr>
              <a:t>Copy &amp; Paste</a:t>
            </a:r>
          </a:p>
          <a:p>
            <a:pPr marL="0" indent="0">
              <a:spcBef>
                <a:spcPts val="0"/>
              </a:spcBef>
              <a:buNone/>
            </a:pPr>
            <a:endParaRPr lang="en-GB" sz="1000" b="1" dirty="0">
              <a:solidFill>
                <a:srgbClr val="3F1A01"/>
              </a:solidFill>
              <a:latin typeface="+mn-lt"/>
            </a:endParaRPr>
          </a:p>
          <a:p>
            <a:pPr marL="0" indent="0">
              <a:spcBef>
                <a:spcPts val="0"/>
              </a:spcBef>
              <a:buNone/>
            </a:pPr>
            <a:endParaRPr lang="en-GB" sz="1000" b="1" dirty="0">
              <a:solidFill>
                <a:srgbClr val="3F1A01"/>
              </a:solidFill>
              <a:latin typeface="+mn-lt"/>
            </a:endParaRPr>
          </a:p>
          <a:p>
            <a:pPr marL="0" indent="0">
              <a:spcBef>
                <a:spcPts val="0"/>
              </a:spcBef>
              <a:buNone/>
            </a:pPr>
            <a:endParaRPr lang="en-GB" sz="1000" b="1" dirty="0">
              <a:solidFill>
                <a:srgbClr val="3F1A01"/>
              </a:solidFill>
              <a:latin typeface="+mn-lt"/>
            </a:endParaRPr>
          </a:p>
          <a:p>
            <a:pPr marL="0" indent="0">
              <a:spcBef>
                <a:spcPts val="0"/>
              </a:spcBef>
              <a:buNone/>
            </a:pPr>
            <a:endParaRPr lang="en-GB" sz="1000" b="1" dirty="0">
              <a:solidFill>
                <a:srgbClr val="3F1A01"/>
              </a:solidFill>
              <a:latin typeface="+mn-lt"/>
            </a:endParaRPr>
          </a:p>
          <a:p>
            <a:pPr marL="0" indent="0"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GB" sz="1000" dirty="0">
                <a:solidFill>
                  <a:srgbClr val="3F1A01"/>
                </a:solidFill>
                <a:latin typeface="+mn-lt"/>
              </a:rPr>
              <a:t>When you need to paste text into the presentation </a:t>
            </a:r>
            <a:r>
              <a:rPr lang="en-GB" sz="1000" b="1" dirty="0">
                <a:solidFill>
                  <a:srgbClr val="3F1A01"/>
                </a:solidFill>
                <a:latin typeface="+mn-lt"/>
              </a:rPr>
              <a:t>– Right-Click</a:t>
            </a:r>
            <a:r>
              <a:rPr lang="en-GB" sz="1000" dirty="0">
                <a:solidFill>
                  <a:srgbClr val="3F1A01"/>
                </a:solidFill>
                <a:latin typeface="+mn-lt"/>
              </a:rPr>
              <a:t> and choose </a:t>
            </a:r>
            <a:br>
              <a:rPr lang="en-GB" sz="1000" dirty="0">
                <a:solidFill>
                  <a:srgbClr val="3F1A01"/>
                </a:solidFill>
                <a:latin typeface="+mn-lt"/>
              </a:rPr>
            </a:br>
            <a:r>
              <a:rPr lang="en-GB" sz="1000" dirty="0">
                <a:solidFill>
                  <a:srgbClr val="3F1A01"/>
                </a:solidFill>
                <a:latin typeface="+mn-lt"/>
              </a:rPr>
              <a:t>”</a:t>
            </a:r>
            <a:r>
              <a:rPr lang="en-GB" sz="1000" b="1" dirty="0">
                <a:solidFill>
                  <a:srgbClr val="3F1A01"/>
                </a:solidFill>
                <a:latin typeface="+mn-lt"/>
              </a:rPr>
              <a:t>Keep text only</a:t>
            </a:r>
            <a:r>
              <a:rPr lang="en-GB" sz="1000" dirty="0">
                <a:solidFill>
                  <a:srgbClr val="3F1A01"/>
                </a:solidFill>
                <a:latin typeface="+mn-lt"/>
              </a:rPr>
              <a:t>”.</a:t>
            </a:r>
          </a:p>
          <a:p>
            <a:pPr marL="0" indent="0">
              <a:spcBef>
                <a:spcPts val="0"/>
              </a:spcBef>
              <a:buFont typeface="Arial" panose="020B0604020202020204" pitchFamily="34" charset="0"/>
              <a:buNone/>
            </a:pPr>
            <a:endParaRPr lang="en-GB" sz="1000" dirty="0">
              <a:solidFill>
                <a:srgbClr val="3F1A01"/>
              </a:solidFill>
              <a:latin typeface="+mn-lt"/>
            </a:endParaRPr>
          </a:p>
          <a:p>
            <a:pPr marL="0" indent="0">
              <a:spcBef>
                <a:spcPts val="0"/>
              </a:spcBef>
              <a:buFont typeface="Arial" panose="020B0604020202020204" pitchFamily="34" charset="0"/>
              <a:buNone/>
            </a:pPr>
            <a:endParaRPr lang="en-GB" sz="1000" dirty="0">
              <a:solidFill>
                <a:srgbClr val="3F1A01"/>
              </a:solidFill>
              <a:latin typeface="+mn-lt"/>
            </a:endParaRPr>
          </a:p>
          <a:p>
            <a:pPr marL="0" indent="0"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None/>
            </a:pPr>
            <a:r>
              <a:rPr lang="en-GB" sz="1000" b="1" dirty="0">
                <a:solidFill>
                  <a:srgbClr val="3F1A01"/>
                </a:solidFill>
                <a:latin typeface="+mn-lt"/>
              </a:rPr>
              <a:t>Text styles</a:t>
            </a:r>
          </a:p>
          <a:p>
            <a:pPr marL="0" indent="0"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GB" sz="1000" dirty="0">
                <a:solidFill>
                  <a:srgbClr val="3F1A01"/>
                </a:solidFill>
                <a:latin typeface="+mn-lt"/>
              </a:rPr>
              <a:t>Use the </a:t>
            </a:r>
            <a:r>
              <a:rPr lang="en-GB" sz="1000" b="1" dirty="0">
                <a:solidFill>
                  <a:srgbClr val="3F1A01"/>
                </a:solidFill>
                <a:latin typeface="+mn-lt"/>
              </a:rPr>
              <a:t>TAB-key</a:t>
            </a:r>
            <a:r>
              <a:rPr lang="en-GB" sz="1000" dirty="0">
                <a:solidFill>
                  <a:srgbClr val="3F1A01"/>
                </a:solidFill>
                <a:latin typeface="+mn-lt"/>
              </a:rPr>
              <a:t> to jump through </a:t>
            </a:r>
            <a:br>
              <a:rPr lang="en-GB" sz="1000" dirty="0">
                <a:solidFill>
                  <a:srgbClr val="3F1A01"/>
                </a:solidFill>
                <a:latin typeface="+mn-lt"/>
              </a:rPr>
            </a:br>
            <a:r>
              <a:rPr lang="en-GB" sz="1000" dirty="0">
                <a:solidFill>
                  <a:srgbClr val="3F1A01"/>
                </a:solidFill>
                <a:latin typeface="+mn-lt"/>
              </a:rPr>
              <a:t>levels. Click </a:t>
            </a:r>
            <a:r>
              <a:rPr lang="en-GB" sz="1000" b="1" dirty="0">
                <a:solidFill>
                  <a:srgbClr val="3F1A01"/>
                </a:solidFill>
                <a:latin typeface="+mn-lt"/>
              </a:rPr>
              <a:t>ENTER</a:t>
            </a:r>
            <a:r>
              <a:rPr lang="en-GB" sz="1000" dirty="0">
                <a:solidFill>
                  <a:srgbClr val="3F1A01"/>
                </a:solidFill>
                <a:latin typeface="+mn-lt"/>
              </a:rPr>
              <a:t>, then </a:t>
            </a:r>
            <a:r>
              <a:rPr lang="en-GB" sz="1000" b="1" dirty="0">
                <a:solidFill>
                  <a:srgbClr val="3F1A01"/>
                </a:solidFill>
                <a:latin typeface="+mn-lt"/>
              </a:rPr>
              <a:t>TAB</a:t>
            </a:r>
            <a:r>
              <a:rPr lang="en-GB" sz="1000" dirty="0">
                <a:solidFill>
                  <a:srgbClr val="3F1A01"/>
                </a:solidFill>
                <a:latin typeface="+mn-lt"/>
              </a:rPr>
              <a:t> to switch from one level to the next level</a:t>
            </a:r>
          </a:p>
          <a:p>
            <a:pPr marL="0" indent="0"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GB" sz="1000" dirty="0">
                <a:solidFill>
                  <a:srgbClr val="3F1A01"/>
                </a:solidFill>
                <a:latin typeface="+mn-lt"/>
              </a:rPr>
              <a:t>To go back in levels use </a:t>
            </a:r>
            <a:r>
              <a:rPr lang="en-GB" sz="1000" b="1" dirty="0">
                <a:solidFill>
                  <a:srgbClr val="3F1A01"/>
                </a:solidFill>
                <a:latin typeface="+mn-lt"/>
              </a:rPr>
              <a:t>SHIFT-TAB</a:t>
            </a:r>
          </a:p>
          <a:p>
            <a:pPr marL="0" indent="0">
              <a:spcBef>
                <a:spcPts val="0"/>
              </a:spcBef>
              <a:buFont typeface="Arial" panose="020B0604020202020204" pitchFamily="34" charset="0"/>
              <a:buNone/>
            </a:pPr>
            <a:endParaRPr lang="en-GB" sz="1000" dirty="0">
              <a:solidFill>
                <a:srgbClr val="3F1A01"/>
              </a:solidFill>
              <a:latin typeface="+mn-lt"/>
            </a:endParaRPr>
          </a:p>
        </p:txBody>
      </p:sp>
      <p:pic>
        <p:nvPicPr>
          <p:cNvPr id="17" name="Picture 16">
            <a:extLst>
              <a:ext uri="{FF2B5EF4-FFF2-40B4-BE49-F238E27FC236}">
                <a16:creationId xmlns:a16="http://schemas.microsoft.com/office/drawing/2014/main" id="{EE217F0E-1690-4201-BD4A-054136C2E899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510947" y="1635936"/>
            <a:ext cx="1057778" cy="433516"/>
          </a:xfrm>
          <a:prstGeom prst="rect">
            <a:avLst/>
          </a:prstGeom>
        </p:spPr>
      </p:pic>
      <p:sp>
        <p:nvSpPr>
          <p:cNvPr id="20" name="Content Placeholder 34">
            <a:extLst>
              <a:ext uri="{FF2B5EF4-FFF2-40B4-BE49-F238E27FC236}">
                <a16:creationId xmlns:a16="http://schemas.microsoft.com/office/drawing/2014/main" id="{6D001AD2-4250-4663-91F1-29AD0A53FA92}"/>
              </a:ext>
            </a:extLst>
          </p:cNvPr>
          <p:cNvSpPr txBox="1">
            <a:spLocks/>
          </p:cNvSpPr>
          <p:nvPr userDrawn="1"/>
        </p:nvSpPr>
        <p:spPr>
          <a:xfrm>
            <a:off x="9088588" y="1397909"/>
            <a:ext cx="1355724" cy="2616101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lvl1pPr marL="252000" indent="-252000" algn="l" defTabSz="914400" rtl="0" eaLnBrk="1" latinLnBrk="0" hangingPunct="1">
              <a:lnSpc>
                <a:spcPct val="100000"/>
              </a:lnSpc>
              <a:spcBef>
                <a:spcPts val="18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04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56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08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60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spcBef>
                <a:spcPts val="0"/>
              </a:spcBef>
              <a:buNone/>
            </a:pPr>
            <a:r>
              <a:rPr lang="en-GB" sz="1000" b="1" dirty="0">
                <a:solidFill>
                  <a:srgbClr val="3F1A01"/>
                </a:solidFill>
              </a:rPr>
              <a:t>Building blocks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GB" sz="1000" dirty="0">
                <a:solidFill>
                  <a:srgbClr val="3F1A01"/>
                </a:solidFill>
              </a:rPr>
              <a:t>The building block slides are made to help you build the presentation. You find them after this slide</a:t>
            </a:r>
          </a:p>
          <a:p>
            <a:pPr marL="0" indent="0">
              <a:spcBef>
                <a:spcPts val="0"/>
              </a:spcBef>
              <a:buNone/>
            </a:pPr>
            <a:endParaRPr lang="en-GB" sz="1000" dirty="0">
              <a:solidFill>
                <a:srgbClr val="3F1A01"/>
              </a:solidFill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en-GB" sz="1000" dirty="0">
                <a:solidFill>
                  <a:srgbClr val="3F1A01"/>
                </a:solidFill>
              </a:rPr>
              <a:t>Among the building blocks you find, </a:t>
            </a:r>
            <a:r>
              <a:rPr lang="en-GB" sz="1000" dirty="0" err="1">
                <a:solidFill>
                  <a:srgbClr val="3F1A01"/>
                </a:solidFill>
              </a:rPr>
              <a:t>colorguides</a:t>
            </a:r>
            <a:r>
              <a:rPr lang="en-GB" sz="1000" dirty="0">
                <a:solidFill>
                  <a:srgbClr val="3F1A01"/>
                </a:solidFill>
              </a:rPr>
              <a:t>, Tables and elements that you can pick from when you need to build your presentation.</a:t>
            </a:r>
          </a:p>
          <a:p>
            <a:pPr marL="0" indent="0">
              <a:spcBef>
                <a:spcPts val="0"/>
              </a:spcBef>
              <a:buNone/>
            </a:pPr>
            <a:endParaRPr lang="en-GB" sz="1000" dirty="0">
              <a:solidFill>
                <a:srgbClr val="3F1A01"/>
              </a:solidFill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en-GB" sz="1000" dirty="0">
                <a:solidFill>
                  <a:srgbClr val="3F1A01"/>
                </a:solidFill>
              </a:rPr>
              <a:t>Delete these slides after use. </a:t>
            </a:r>
            <a:r>
              <a:rPr lang="en-GB" sz="1000" b="1" dirty="0">
                <a:solidFill>
                  <a:srgbClr val="3F1A01"/>
                </a:solidFill>
              </a:rPr>
              <a:t> </a:t>
            </a:r>
          </a:p>
        </p:txBody>
      </p:sp>
      <p:sp>
        <p:nvSpPr>
          <p:cNvPr id="21" name="Content Placeholder 34">
            <a:extLst>
              <a:ext uri="{FF2B5EF4-FFF2-40B4-BE49-F238E27FC236}">
                <a16:creationId xmlns:a16="http://schemas.microsoft.com/office/drawing/2014/main" id="{DBAA186A-13CF-4C55-8ED1-3E1EFC7A2F90}"/>
              </a:ext>
            </a:extLst>
          </p:cNvPr>
          <p:cNvSpPr txBox="1">
            <a:spLocks/>
          </p:cNvSpPr>
          <p:nvPr userDrawn="1"/>
        </p:nvSpPr>
        <p:spPr>
          <a:xfrm>
            <a:off x="1015206" y="5102153"/>
            <a:ext cx="1624013" cy="615553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lvl1pPr marL="252000" indent="-252000" algn="l" defTabSz="914400" rtl="0" eaLnBrk="1" latinLnBrk="0" hangingPunct="1">
              <a:lnSpc>
                <a:spcPct val="100000"/>
              </a:lnSpc>
              <a:spcBef>
                <a:spcPts val="18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04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56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08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60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spcBef>
                <a:spcPts val="0"/>
              </a:spcBef>
              <a:buNone/>
            </a:pPr>
            <a:r>
              <a:rPr lang="en-GB" sz="1000" b="1" dirty="0">
                <a:solidFill>
                  <a:srgbClr val="3F1A01"/>
                </a:solidFill>
              </a:rPr>
              <a:t>Guides – Show / Hide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GB" sz="1000" b="0" dirty="0">
                <a:solidFill>
                  <a:srgbClr val="3F1A01"/>
                </a:solidFill>
              </a:rPr>
              <a:t>From the View-tab 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GB" sz="1000" b="0" dirty="0">
                <a:solidFill>
                  <a:srgbClr val="3F1A01"/>
                </a:solidFill>
              </a:rPr>
              <a:t>or Alt + F9</a:t>
            </a:r>
          </a:p>
          <a:p>
            <a:pPr marL="0" indent="0">
              <a:spcBef>
                <a:spcPts val="0"/>
              </a:spcBef>
              <a:buNone/>
            </a:pPr>
            <a:endParaRPr lang="en-GB" sz="1000" b="0" dirty="0">
              <a:solidFill>
                <a:srgbClr val="3F1A01"/>
              </a:solidFill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CFB97746-AB0C-416F-8995-6F74E0EF0EFE}"/>
              </a:ext>
            </a:extLst>
          </p:cNvPr>
          <p:cNvSpPr txBox="1"/>
          <p:nvPr userDrawn="1"/>
        </p:nvSpPr>
        <p:spPr>
          <a:xfrm>
            <a:off x="539750" y="540000"/>
            <a:ext cx="9213850" cy="21544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GB" sz="1400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Delete this slide after use</a:t>
            </a:r>
            <a:endParaRPr lang="en-GB" sz="1400" dirty="0">
              <a:solidFill>
                <a:schemeClr val="accent2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E8DC192D-15E7-44CD-B477-C881E0E6D990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4"/>
          <a:srcRect l="4483" r="1"/>
          <a:stretch/>
        </p:blipFill>
        <p:spPr>
          <a:xfrm>
            <a:off x="539750" y="3879102"/>
            <a:ext cx="502364" cy="306000"/>
          </a:xfrm>
          <a:prstGeom prst="rect">
            <a:avLst/>
          </a:prstGeom>
        </p:spPr>
      </p:pic>
      <p:pic>
        <p:nvPicPr>
          <p:cNvPr id="25" name="Picture 24">
            <a:extLst>
              <a:ext uri="{FF2B5EF4-FFF2-40B4-BE49-F238E27FC236}">
                <a16:creationId xmlns:a16="http://schemas.microsoft.com/office/drawing/2014/main" id="{61C5AB06-467F-4D53-8D9A-1C0D14254FE5}"/>
              </a:ext>
            </a:extLst>
          </p:cNvPr>
          <p:cNvPicPr>
            <a:picLocks noChangeAspect="1"/>
          </p:cNvPicPr>
          <p:nvPr userDrawn="1"/>
        </p:nvPicPr>
        <p:blipFill>
          <a:blip r:embed="rId5"/>
          <a:stretch>
            <a:fillRect/>
          </a:stretch>
        </p:blipFill>
        <p:spPr>
          <a:xfrm>
            <a:off x="6182034" y="2847599"/>
            <a:ext cx="1053671" cy="847781"/>
          </a:xfrm>
          <a:prstGeom prst="rect">
            <a:avLst/>
          </a:prstGeom>
        </p:spPr>
      </p:pic>
      <p:pic>
        <p:nvPicPr>
          <p:cNvPr id="26" name="Picture 25">
            <a:extLst>
              <a:ext uri="{FF2B5EF4-FFF2-40B4-BE49-F238E27FC236}">
                <a16:creationId xmlns:a16="http://schemas.microsoft.com/office/drawing/2014/main" id="{23E3D7D1-8B06-4822-B042-9E0013DC5ABD}"/>
              </a:ext>
            </a:extLst>
          </p:cNvPr>
          <p:cNvPicPr>
            <a:picLocks noChangeAspect="1"/>
          </p:cNvPicPr>
          <p:nvPr userDrawn="1"/>
        </p:nvPicPr>
        <p:blipFill>
          <a:blip r:embed="rId6"/>
          <a:stretch>
            <a:fillRect/>
          </a:stretch>
        </p:blipFill>
        <p:spPr>
          <a:xfrm>
            <a:off x="3342618" y="4737710"/>
            <a:ext cx="721382" cy="310749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E69E3A62-6048-4098-92E9-31D1A7DA6A31}"/>
              </a:ext>
            </a:extLst>
          </p:cNvPr>
          <p:cNvPicPr>
            <a:picLocks noChangeAspect="1"/>
          </p:cNvPicPr>
          <p:nvPr userDrawn="1"/>
        </p:nvPicPr>
        <p:blipFill>
          <a:blip r:embed="rId7"/>
          <a:stretch>
            <a:fillRect/>
          </a:stretch>
        </p:blipFill>
        <p:spPr>
          <a:xfrm>
            <a:off x="10713191" y="1409700"/>
            <a:ext cx="937472" cy="3173789"/>
          </a:xfrm>
          <a:prstGeom prst="rect">
            <a:avLst/>
          </a:prstGeom>
        </p:spPr>
      </p:pic>
      <p:sp>
        <p:nvSpPr>
          <p:cNvPr id="28" name="TextBox 27">
            <a:extLst>
              <a:ext uri="{FF2B5EF4-FFF2-40B4-BE49-F238E27FC236}">
                <a16:creationId xmlns:a16="http://schemas.microsoft.com/office/drawing/2014/main" id="{1CF0A521-6AD8-4FA2-ABD7-4B156695725B}"/>
              </a:ext>
            </a:extLst>
          </p:cNvPr>
          <p:cNvSpPr txBox="1"/>
          <p:nvPr userDrawn="1"/>
        </p:nvSpPr>
        <p:spPr>
          <a:xfrm>
            <a:off x="1217613" y="3880138"/>
            <a:ext cx="1897062" cy="307777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eaLnBrk="1" hangingPunct="1">
              <a:spcAft>
                <a:spcPts val="600"/>
              </a:spcAft>
              <a:defRPr/>
            </a:pPr>
            <a:r>
              <a:rPr lang="en-GB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Alternatively, </a:t>
            </a:r>
            <a:r>
              <a:rPr lang="en-GB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Increase</a:t>
            </a:r>
            <a:r>
              <a:rPr lang="en-GB" sz="1000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and</a:t>
            </a:r>
            <a:br>
              <a:rPr lang="en-GB" sz="1000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GB" sz="1000" b="1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Decrease </a:t>
            </a:r>
            <a:r>
              <a:rPr lang="en-GB" sz="1000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list level can be used</a:t>
            </a:r>
          </a:p>
        </p:txBody>
      </p:sp>
      <p:pic>
        <p:nvPicPr>
          <p:cNvPr id="29" name="Picture 28">
            <a:extLst>
              <a:ext uri="{FF2B5EF4-FFF2-40B4-BE49-F238E27FC236}">
                <a16:creationId xmlns:a16="http://schemas.microsoft.com/office/drawing/2014/main" id="{D5AAD879-4417-455C-BF76-7F1D8FC43DAF}"/>
              </a:ext>
            </a:extLst>
          </p:cNvPr>
          <p:cNvPicPr>
            <a:picLocks noChangeAspect="1"/>
          </p:cNvPicPr>
          <p:nvPr userDrawn="1"/>
        </p:nvPicPr>
        <p:blipFill>
          <a:blip r:embed="rId8"/>
          <a:stretch>
            <a:fillRect/>
          </a:stretch>
        </p:blipFill>
        <p:spPr>
          <a:xfrm>
            <a:off x="6230938" y="1601536"/>
            <a:ext cx="439902" cy="447295"/>
          </a:xfrm>
          <a:prstGeom prst="rect">
            <a:avLst/>
          </a:prstGeom>
        </p:spPr>
      </p:pic>
      <p:sp>
        <p:nvSpPr>
          <p:cNvPr id="37" name="TextBox 36">
            <a:extLst>
              <a:ext uri="{FF2B5EF4-FFF2-40B4-BE49-F238E27FC236}">
                <a16:creationId xmlns:a16="http://schemas.microsoft.com/office/drawing/2014/main" id="{81C181B1-8DE5-4B6C-9648-F234EE5015BF}"/>
              </a:ext>
            </a:extLst>
          </p:cNvPr>
          <p:cNvSpPr txBox="1"/>
          <p:nvPr userDrawn="1"/>
        </p:nvSpPr>
        <p:spPr>
          <a:xfrm>
            <a:off x="4064000" y="1411500"/>
            <a:ext cx="1897061" cy="92333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eaLnBrk="1" hangingPunct="1">
              <a:spcBef>
                <a:spcPts val="0"/>
              </a:spcBef>
              <a:spcAft>
                <a:spcPts val="600"/>
              </a:spcAft>
              <a:defRPr/>
            </a:pPr>
            <a:r>
              <a:rPr lang="en-GB" sz="1000" b="1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Insert a New Slide</a:t>
            </a:r>
            <a:endParaRPr lang="en-GB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28600" indent="-228600" eaLnBrk="1" hangingPunct="1">
              <a:spcAft>
                <a:spcPts val="600"/>
              </a:spcAft>
              <a:buFont typeface="+mj-lt"/>
              <a:buAutoNum type="arabicPeriod"/>
              <a:defRPr/>
            </a:pPr>
            <a: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Click on the </a:t>
            </a: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Home </a:t>
            </a: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tab</a:t>
            </a:r>
            <a:endParaRPr lang="en-GB" altLang="da-DK" sz="1000" b="0" strike="sngStrike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28600" indent="-228600" eaLnBrk="1" hangingPunct="1">
              <a:spcAft>
                <a:spcPts val="600"/>
              </a:spcAft>
              <a:buFont typeface="+mj-lt"/>
              <a:buAutoNum type="arabicPeriod"/>
              <a:defRPr/>
            </a:pPr>
            <a: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Click on the </a:t>
            </a:r>
            <a:r>
              <a:rPr lang="en-GB" altLang="da-DK" sz="1000" b="1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New Slide </a:t>
            </a:r>
            <a: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to insert </a:t>
            </a:r>
            <a:b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new slide</a:t>
            </a:r>
          </a:p>
        </p:txBody>
      </p:sp>
      <p:sp>
        <p:nvSpPr>
          <p:cNvPr id="38" name="TextBox 37">
            <a:extLst>
              <a:ext uri="{FF2B5EF4-FFF2-40B4-BE49-F238E27FC236}">
                <a16:creationId xmlns:a16="http://schemas.microsoft.com/office/drawing/2014/main" id="{B70D80B7-E226-4F61-9EA0-8793D82C705D}"/>
              </a:ext>
            </a:extLst>
          </p:cNvPr>
          <p:cNvSpPr txBox="1"/>
          <p:nvPr userDrawn="1"/>
        </p:nvSpPr>
        <p:spPr>
          <a:xfrm>
            <a:off x="6232944" y="1401342"/>
            <a:ext cx="2576512" cy="1000274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eaLnBrk="1" hangingPunct="1">
              <a:spcAft>
                <a:spcPts val="600"/>
              </a:spcAft>
              <a:defRPr/>
            </a:pPr>
            <a:r>
              <a:rPr lang="en-GB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Insert picture</a:t>
            </a:r>
          </a:p>
          <a:p>
            <a:pPr eaLnBrk="1" hangingPunct="1">
              <a:spcAft>
                <a:spcPts val="600"/>
              </a:spcAft>
              <a:defRPr/>
            </a:pPr>
            <a:endParaRPr lang="en-GB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>
              <a:spcAft>
                <a:spcPts val="600"/>
              </a:spcAft>
              <a:defRPr/>
            </a:pPr>
            <a:endParaRPr lang="en-GB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>
              <a:spcAft>
                <a:spcPts val="600"/>
              </a:spcAft>
              <a:defRPr/>
            </a:pP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On slides with picture placeholder, </a:t>
            </a:r>
            <a:b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click on the icon and choose </a:t>
            </a: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Insert</a:t>
            </a:r>
          </a:p>
        </p:txBody>
      </p:sp>
      <p:pic>
        <p:nvPicPr>
          <p:cNvPr id="44" name="Picture 43">
            <a:extLst>
              <a:ext uri="{FF2B5EF4-FFF2-40B4-BE49-F238E27FC236}">
                <a16:creationId xmlns:a16="http://schemas.microsoft.com/office/drawing/2014/main" id="{4CF1FFD3-4CFE-4643-82B2-6E865F91BE0A}"/>
              </a:ext>
            </a:extLst>
          </p:cNvPr>
          <p:cNvPicPr>
            <a:picLocks noChangeAspect="1"/>
          </p:cNvPicPr>
          <p:nvPr userDrawn="1"/>
        </p:nvPicPr>
        <p:blipFill>
          <a:blip r:embed="rId9"/>
          <a:stretch>
            <a:fillRect/>
          </a:stretch>
        </p:blipFill>
        <p:spPr>
          <a:xfrm>
            <a:off x="3377366" y="1411500"/>
            <a:ext cx="457264" cy="743054"/>
          </a:xfrm>
          <a:prstGeom prst="rect">
            <a:avLst/>
          </a:prstGeom>
        </p:spPr>
      </p:pic>
      <p:pic>
        <p:nvPicPr>
          <p:cNvPr id="46" name="Picture 45">
            <a:extLst>
              <a:ext uri="{FF2B5EF4-FFF2-40B4-BE49-F238E27FC236}">
                <a16:creationId xmlns:a16="http://schemas.microsoft.com/office/drawing/2014/main" id="{5B827A9C-2570-4A3E-AE07-6B19AAC7D44A}"/>
              </a:ext>
            </a:extLst>
          </p:cNvPr>
          <p:cNvPicPr>
            <a:picLocks noChangeAspect="1"/>
          </p:cNvPicPr>
          <p:nvPr userDrawn="1"/>
        </p:nvPicPr>
        <p:blipFill>
          <a:blip r:embed="rId10"/>
          <a:stretch>
            <a:fillRect/>
          </a:stretch>
        </p:blipFill>
        <p:spPr>
          <a:xfrm>
            <a:off x="3376881" y="2749214"/>
            <a:ext cx="980294" cy="291753"/>
          </a:xfrm>
          <a:prstGeom prst="rect">
            <a:avLst/>
          </a:prstGeom>
        </p:spPr>
      </p:pic>
      <p:sp>
        <p:nvSpPr>
          <p:cNvPr id="47" name="TextBox 46">
            <a:extLst>
              <a:ext uri="{FF2B5EF4-FFF2-40B4-BE49-F238E27FC236}">
                <a16:creationId xmlns:a16="http://schemas.microsoft.com/office/drawing/2014/main" id="{934E07CD-9CA8-4274-A486-A45921C0A566}"/>
              </a:ext>
            </a:extLst>
          </p:cNvPr>
          <p:cNvSpPr txBox="1"/>
          <p:nvPr userDrawn="1"/>
        </p:nvSpPr>
        <p:spPr>
          <a:xfrm>
            <a:off x="3393809" y="2510449"/>
            <a:ext cx="2576511" cy="1769715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eaLnBrk="1" hangingPunct="1">
              <a:spcBef>
                <a:spcPts val="1200"/>
              </a:spcBef>
              <a:spcAft>
                <a:spcPts val="600"/>
              </a:spcAft>
              <a:defRPr/>
            </a:pPr>
            <a:r>
              <a:rPr lang="en-GB" sz="1000" b="1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Change Slide Layout</a:t>
            </a:r>
          </a:p>
          <a:p>
            <a:pPr eaLnBrk="1" hangingPunct="1">
              <a:spcBef>
                <a:spcPts val="0"/>
              </a:spcBef>
              <a:spcAft>
                <a:spcPts val="0"/>
              </a:spcAft>
              <a:defRPr/>
            </a:pPr>
            <a:endParaRPr lang="en-GB" sz="1000" b="1" dirty="0">
              <a:solidFill>
                <a:srgbClr val="000000"/>
              </a:solidFill>
              <a:latin typeface="Arial" panose="020B0604020202020204" pitchFamily="34" charset="0"/>
              <a:ea typeface="Times New Roman" panose="02020603050405020304" pitchFamily="18" charset="0"/>
            </a:endParaRPr>
          </a:p>
          <a:p>
            <a:pPr eaLnBrk="1" hangingPunct="1">
              <a:spcBef>
                <a:spcPts val="0"/>
              </a:spcBef>
              <a:spcAft>
                <a:spcPts val="0"/>
              </a:spcAft>
              <a:defRPr/>
            </a:pPr>
            <a:endParaRPr lang="en-GB" sz="1000" b="1" dirty="0">
              <a:solidFill>
                <a:srgbClr val="000000"/>
              </a:solidFill>
              <a:latin typeface="Arial" panose="020B0604020202020204" pitchFamily="34" charset="0"/>
              <a:ea typeface="Times New Roman" panose="02020603050405020304" pitchFamily="18" charset="0"/>
            </a:endParaRPr>
          </a:p>
          <a:p>
            <a:pPr eaLnBrk="1" hangingPunct="1">
              <a:spcBef>
                <a:spcPts val="0"/>
              </a:spcBef>
              <a:spcAft>
                <a:spcPts val="0"/>
              </a:spcAft>
              <a:defRPr/>
            </a:pPr>
            <a:endParaRPr lang="en-GB" sz="1000" b="1" dirty="0">
              <a:solidFill>
                <a:srgbClr val="000000"/>
              </a:solidFill>
              <a:latin typeface="Arial" panose="020B0604020202020204" pitchFamily="34" charset="0"/>
              <a:ea typeface="Times New Roman" panose="02020603050405020304" pitchFamily="18" charset="0"/>
            </a:endParaRPr>
          </a:p>
          <a:p>
            <a:pPr eaLnBrk="1" hangingPunct="1">
              <a:spcBef>
                <a:spcPts val="0"/>
              </a:spcBef>
              <a:spcAft>
                <a:spcPts val="600"/>
              </a:spcAft>
              <a:defRPr/>
            </a:pPr>
            <a: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From the </a:t>
            </a: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Home - Tab</a:t>
            </a:r>
          </a:p>
          <a:p>
            <a:pPr marL="228600" indent="-228600">
              <a:spcAft>
                <a:spcPts val="600"/>
              </a:spcAft>
              <a:buFont typeface="+mj-lt"/>
              <a:buAutoNum type="arabicPeriod"/>
            </a:pPr>
            <a:r>
              <a:rPr lang="en-GB" sz="1000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Click on the arrow next to </a:t>
            </a:r>
            <a:r>
              <a:rPr lang="en-GB" sz="1000" b="1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Layout</a:t>
            </a:r>
            <a:br>
              <a:rPr lang="en-GB" sz="1000" b="1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</a:br>
            <a:r>
              <a:rPr lang="en-GB" sz="1000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to view a dropdown menu of possible slide layouts</a:t>
            </a:r>
            <a:endParaRPr lang="en-GB" sz="1000" dirty="0">
              <a:solidFill>
                <a:schemeClr val="tx1"/>
              </a:solidFill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228600" indent="-228600">
              <a:spcAft>
                <a:spcPts val="600"/>
              </a:spcAft>
              <a:buFont typeface="+mj-lt"/>
              <a:buAutoNum type="arabicPeriod"/>
            </a:pPr>
            <a:r>
              <a:rPr lang="en-GB" sz="1000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Click on the layout you prefer and it will be applied to the new slide</a:t>
            </a:r>
            <a:endParaRPr lang="en-GB" sz="1000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1826557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LETE ALL LAYOYTS AFTER TH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>
            <a:extLst>
              <a:ext uri="{FF2B5EF4-FFF2-40B4-BE49-F238E27FC236}">
                <a16:creationId xmlns:a16="http://schemas.microsoft.com/office/drawing/2014/main" id="{3EA96A6D-1E2F-4ADB-BDC1-E728CFCEC771}"/>
              </a:ext>
            </a:extLst>
          </p:cNvPr>
          <p:cNvSpPr txBox="1"/>
          <p:nvPr userDrawn="1"/>
        </p:nvSpPr>
        <p:spPr>
          <a:xfrm>
            <a:off x="1485900" y="2781000"/>
            <a:ext cx="9220200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b="1">
                <a:solidFill>
                  <a:srgbClr val="3F1A01"/>
                </a:solidFill>
                <a:latin typeface="+mj-lt"/>
                <a:cs typeface="Times New Roman" panose="02020603050405020304" pitchFamily="18" charset="0"/>
              </a:rPr>
              <a:t>Delete all masterslides after this slide.</a:t>
            </a:r>
          </a:p>
          <a:p>
            <a:r>
              <a:rPr lang="en-GB" sz="280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They are not part of this presentation.</a:t>
            </a:r>
            <a:endParaRPr lang="en-GB" sz="2800" dirty="0">
              <a:solidFill>
                <a:srgbClr val="B59E5F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48611787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1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6" name="Text Placeholder 8"/>
          <p:cNvSpPr>
            <a:spLocks noGrp="1"/>
          </p:cNvSpPr>
          <p:nvPr>
            <p:ph type="body" sz="quarter" idx="10"/>
          </p:nvPr>
        </p:nvSpPr>
        <p:spPr>
          <a:xfrm>
            <a:off x="2" y="6391275"/>
            <a:ext cx="5135033" cy="458788"/>
          </a:xfrm>
          <a:ln>
            <a:noFill/>
          </a:ln>
        </p:spPr>
        <p:txBody>
          <a:bodyPr anchor="b"/>
          <a:lstStyle>
            <a:lvl1pPr marL="0" indent="0">
              <a:spcAft>
                <a:spcPts val="0"/>
              </a:spcAft>
              <a:buNone/>
              <a:defRPr sz="1000"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Text Placeholder 8"/>
          <p:cNvSpPr>
            <a:spLocks noGrp="1"/>
          </p:cNvSpPr>
          <p:nvPr>
            <p:ph type="body" sz="quarter" idx="11"/>
          </p:nvPr>
        </p:nvSpPr>
        <p:spPr>
          <a:xfrm>
            <a:off x="5975988" y="6391275"/>
            <a:ext cx="6204221" cy="458788"/>
          </a:xfrm>
          <a:ln>
            <a:noFill/>
          </a:ln>
        </p:spPr>
        <p:txBody>
          <a:bodyPr anchor="b"/>
          <a:lstStyle>
            <a:lvl1pPr marL="0" indent="0" algn="r">
              <a:spcAft>
                <a:spcPts val="0"/>
              </a:spcAft>
              <a:buNone/>
              <a:defRPr sz="1000"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212587826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>
  <p:cSld name="2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355CD28-D818-497D-BCE6-7DF9F69DD8B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59F4B711-DE10-4F94-BC87-9A28853A023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EB358561-9C8D-4731-84C7-B819DB3310B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1AB7988E-AD66-45A0-8480-357E97CA0EC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B78D37-3BC7-4276-913C-56178274061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048917451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sosceles Triangle 6">
            <a:extLst>
              <a:ext uri="{FF2B5EF4-FFF2-40B4-BE49-F238E27FC236}">
                <a16:creationId xmlns:a16="http://schemas.microsoft.com/office/drawing/2014/main" id="{E9E8B5E5-59CA-9F44-8B51-ACD08B9B3A62}"/>
              </a:ext>
            </a:extLst>
          </p:cNvPr>
          <p:cNvSpPr>
            <a:spLocks noChangeArrowheads="1"/>
          </p:cNvSpPr>
          <p:nvPr userDrawn="1"/>
        </p:nvSpPr>
        <p:spPr bwMode="auto">
          <a:xfrm rot="5400000">
            <a:off x="6256338" y="-5101166"/>
            <a:ext cx="85725" cy="12589933"/>
          </a:xfrm>
          <a:prstGeom prst="triangle">
            <a:avLst>
              <a:gd name="adj" fmla="val 51000"/>
            </a:avLst>
          </a:prstGeom>
          <a:solidFill>
            <a:schemeClr val="accent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34304" tIns="34304" rIns="34304" bIns="34304" anchor="ctr"/>
          <a:lstStyle>
            <a:lvl1pPr defTabSz="685800" eaLnBrk="0" hangingPunct="0">
              <a:defRPr sz="1400" b="1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 defTabSz="685800" eaLnBrk="0" hangingPunct="0">
              <a:defRPr sz="1400" b="1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 defTabSz="685800" eaLnBrk="0" hangingPunct="0">
              <a:defRPr sz="1400" b="1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 defTabSz="685800" eaLnBrk="0" hangingPunct="0">
              <a:defRPr sz="1400" b="1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 defTabSz="685800" eaLnBrk="0" hangingPunct="0">
              <a:defRPr sz="1400" b="1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400" b="1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400" b="1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400" b="1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400" b="1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algn="ctr" eaLnBrk="1" hangingPunct="1">
              <a:spcBef>
                <a:spcPct val="50000"/>
              </a:spcBef>
              <a:defRPr/>
            </a:pPr>
            <a:endParaRPr lang="en-US" altLang="en-US" sz="900">
              <a:solidFill>
                <a:srgbClr val="000000"/>
              </a:solidFill>
              <a:sym typeface="Arial" charset="0"/>
            </a:endParaRPr>
          </a:p>
        </p:txBody>
      </p:sp>
      <p:sp>
        <p:nvSpPr>
          <p:cNvPr id="7" name="Title 8"/>
          <p:cNvSpPr>
            <a:spLocks noGrp="1"/>
          </p:cNvSpPr>
          <p:nvPr>
            <p:ph type="title"/>
          </p:nvPr>
        </p:nvSpPr>
        <p:spPr>
          <a:xfrm>
            <a:off x="235200" y="50400"/>
            <a:ext cx="9120000" cy="676800"/>
          </a:xfrm>
        </p:spPr>
        <p:txBody>
          <a:bodyPr/>
          <a:lstStyle>
            <a:lvl1pPr>
              <a:defRPr>
                <a:solidFill>
                  <a:schemeClr val="accent1"/>
                </a:solidFill>
              </a:defRPr>
            </a:lvl1pPr>
          </a:lstStyle>
          <a:p>
            <a:r>
              <a:rPr lang="en-GB" noProof="0"/>
              <a:t>Click to edit Master title style</a:t>
            </a:r>
            <a:endParaRPr lang="en-GB" noProof="0" dirty="0"/>
          </a:p>
        </p:txBody>
      </p:sp>
      <p:sp>
        <p:nvSpPr>
          <p:cNvPr id="4" name="Date Placeholder 2">
            <a:extLst>
              <a:ext uri="{FF2B5EF4-FFF2-40B4-BE49-F238E27FC236}">
                <a16:creationId xmlns:a16="http://schemas.microsoft.com/office/drawing/2014/main" id="{8CB4F1C5-C322-B04D-9937-F767A32490C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ea typeface="ＭＳ Ｐゴシック" charset="-128"/>
              </a:defRPr>
            </a:lvl1pPr>
          </a:lstStyle>
          <a:p>
            <a:pPr>
              <a:defRPr/>
            </a:pPr>
            <a:endParaRPr lang="en-GB" altLang="en-US"/>
          </a:p>
        </p:txBody>
      </p:sp>
      <p:sp>
        <p:nvSpPr>
          <p:cNvPr id="5" name="Footer Placeholder 3">
            <a:extLst>
              <a:ext uri="{FF2B5EF4-FFF2-40B4-BE49-F238E27FC236}">
                <a16:creationId xmlns:a16="http://schemas.microsoft.com/office/drawing/2014/main" id="{F5D04299-86A3-3A4F-9305-A943B39B009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6" name="Slide Number Placeholder 4">
            <a:extLst>
              <a:ext uri="{FF2B5EF4-FFF2-40B4-BE49-F238E27FC236}">
                <a16:creationId xmlns:a16="http://schemas.microsoft.com/office/drawing/2014/main" id="{679E024D-174A-2E40-AAD8-10719AA2519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3EA7785-C788-3C43-8A54-53CDD0FAF33E}" type="slidenum">
              <a:rPr lang="en-GB" altLang="en-US"/>
              <a:pPr/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327630864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slideLayout" Target="../slideLayouts/slideLayout26.xml"/><Relationship Id="rId39" Type="http://schemas.openxmlformats.org/officeDocument/2006/relationships/slideLayout" Target="../slideLayouts/slideLayout39.xml"/><Relationship Id="rId21" Type="http://schemas.openxmlformats.org/officeDocument/2006/relationships/slideLayout" Target="../slideLayouts/slideLayout21.xml"/><Relationship Id="rId34" Type="http://schemas.openxmlformats.org/officeDocument/2006/relationships/slideLayout" Target="../slideLayouts/slideLayout34.xml"/><Relationship Id="rId42" Type="http://schemas.openxmlformats.org/officeDocument/2006/relationships/image" Target="../media/image2.svg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29" Type="http://schemas.openxmlformats.org/officeDocument/2006/relationships/slideLayout" Target="../slideLayouts/slideLayout29.xml"/><Relationship Id="rId41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32" Type="http://schemas.openxmlformats.org/officeDocument/2006/relationships/slideLayout" Target="../slideLayouts/slideLayout32.xml"/><Relationship Id="rId37" Type="http://schemas.openxmlformats.org/officeDocument/2006/relationships/slideLayout" Target="../slideLayouts/slideLayout37.xml"/><Relationship Id="rId40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28" Type="http://schemas.openxmlformats.org/officeDocument/2006/relationships/slideLayout" Target="../slideLayouts/slideLayout28.xml"/><Relationship Id="rId36" Type="http://schemas.openxmlformats.org/officeDocument/2006/relationships/slideLayout" Target="../slideLayouts/slideLayout36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31" Type="http://schemas.openxmlformats.org/officeDocument/2006/relationships/slideLayout" Target="../slideLayouts/slideLayout3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slideLayout" Target="../slideLayouts/slideLayout27.xml"/><Relationship Id="rId30" Type="http://schemas.openxmlformats.org/officeDocument/2006/relationships/slideLayout" Target="../slideLayouts/slideLayout30.xml"/><Relationship Id="rId35" Type="http://schemas.openxmlformats.org/officeDocument/2006/relationships/slideLayout" Target="../slideLayouts/slideLayout35.xml"/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33" Type="http://schemas.openxmlformats.org/officeDocument/2006/relationships/slideLayout" Target="../slideLayouts/slideLayout33.xml"/><Relationship Id="rId38" Type="http://schemas.openxmlformats.org/officeDocument/2006/relationships/slideLayout" Target="../slideLayouts/slideLayout38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98163406-5D68-413D-AFDF-90D68FD02AB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539750"/>
            <a:ext cx="9213851" cy="332399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0AFFE85-39C0-4335-A66F-8029022AA9A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539749" y="1142150"/>
            <a:ext cx="9213851" cy="4691914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  <p:sp>
        <p:nvSpPr>
          <p:cNvPr id="5" name="Slide Number Placeholder 5">
            <a:extLst>
              <a:ext uri="{FF2B5EF4-FFF2-40B4-BE49-F238E27FC236}">
                <a16:creationId xmlns:a16="http://schemas.microsoft.com/office/drawing/2014/main" id="{C42D07B5-4BF6-4499-8E0F-9D762B6DEEF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650662" y="6434112"/>
            <a:ext cx="271337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‹#›</a:t>
            </a:fld>
            <a:endParaRPr lang="en-GB" dirty="0"/>
          </a:p>
        </p:txBody>
      </p:sp>
      <p:pic>
        <p:nvPicPr>
          <p:cNvPr id="8" name="Logo">
            <a:extLst>
              <a:ext uri="{FF2B5EF4-FFF2-40B4-BE49-F238E27FC236}">
                <a16:creationId xmlns:a16="http://schemas.microsoft.com/office/drawing/2014/main" id="{34F9AA81-9D35-4E0D-9E78-3F5C44655638}"/>
              </a:ext>
            </a:extLst>
          </p:cNvPr>
          <p:cNvPicPr>
            <a:picLocks noChangeAspect="1"/>
          </p:cNvPicPr>
          <p:nvPr userDrawn="1"/>
        </p:nvPicPr>
        <p:blipFill>
          <a:blip r:embed="rId41">
            <a:extLst>
              <a:ext uri="{96DAC541-7B7A-43D3-8B79-37D633B846F1}">
                <asvg:svgBlip xmlns:asvg="http://schemas.microsoft.com/office/drawing/2016/SVG/main" r:embed="rId42"/>
              </a:ext>
            </a:extLst>
          </a:blip>
          <a:stretch>
            <a:fillRect/>
          </a:stretch>
        </p:blipFill>
        <p:spPr>
          <a:xfrm>
            <a:off x="10210663" y="524930"/>
            <a:ext cx="1440000" cy="281496"/>
          </a:xfrm>
          <a:prstGeom prst="rect">
            <a:avLst/>
          </a:prstGeom>
        </p:spPr>
      </p:pic>
      <p:sp>
        <p:nvSpPr>
          <p:cNvPr id="9" name="ExternalLogo" hidden="1">
            <a:extLst>
              <a:ext uri="{FF2B5EF4-FFF2-40B4-BE49-F238E27FC236}">
                <a16:creationId xmlns:a16="http://schemas.microsoft.com/office/drawing/2014/main" id="{48088308-7A9E-4E84-BCA0-2394FBDDB9C5}"/>
              </a:ext>
            </a:extLst>
          </p:cNvPr>
          <p:cNvSpPr/>
          <p:nvPr userDrawn="1"/>
        </p:nvSpPr>
        <p:spPr>
          <a:xfrm>
            <a:off x="10023475" y="610200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 dirty="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87763758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50" r:id="rId2"/>
    <p:sldLayoutId id="2147483663" r:id="rId3"/>
    <p:sldLayoutId id="2147483652" r:id="rId4"/>
    <p:sldLayoutId id="2147483675" r:id="rId5"/>
    <p:sldLayoutId id="2147483731" r:id="rId6"/>
    <p:sldLayoutId id="2147483732" r:id="rId7"/>
    <p:sldLayoutId id="2147483733" r:id="rId8"/>
    <p:sldLayoutId id="2147483734" r:id="rId9"/>
    <p:sldLayoutId id="2147483676" r:id="rId10"/>
    <p:sldLayoutId id="2147483674" r:id="rId11"/>
    <p:sldLayoutId id="2147483677" r:id="rId12"/>
    <p:sldLayoutId id="2147483657" r:id="rId13"/>
    <p:sldLayoutId id="2147483719" r:id="rId14"/>
    <p:sldLayoutId id="2147483701" r:id="rId15"/>
    <p:sldLayoutId id="2147483654" r:id="rId16"/>
    <p:sldLayoutId id="2147483655" r:id="rId17"/>
    <p:sldLayoutId id="2147483708" r:id="rId18"/>
    <p:sldLayoutId id="2147483709" r:id="rId19"/>
    <p:sldLayoutId id="2147483718" r:id="rId20"/>
    <p:sldLayoutId id="2147483710" r:id="rId21"/>
    <p:sldLayoutId id="2147483712" r:id="rId22"/>
    <p:sldLayoutId id="2147483715" r:id="rId23"/>
    <p:sldLayoutId id="2147483714" r:id="rId24"/>
    <p:sldLayoutId id="2147483713" r:id="rId25"/>
    <p:sldLayoutId id="2147483711" r:id="rId26"/>
    <p:sldLayoutId id="2147483716" r:id="rId27"/>
    <p:sldLayoutId id="2147483717" r:id="rId28"/>
    <p:sldLayoutId id="2147483730" r:id="rId29"/>
    <p:sldLayoutId id="2147483729" r:id="rId30"/>
    <p:sldLayoutId id="2147483725" r:id="rId31"/>
    <p:sldLayoutId id="2147483726" r:id="rId32"/>
    <p:sldLayoutId id="2147483727" r:id="rId33"/>
    <p:sldLayoutId id="2147483728" r:id="rId34"/>
    <p:sldLayoutId id="2147483735" r:id="rId35"/>
    <p:sldLayoutId id="2147483700" r:id="rId36"/>
    <p:sldLayoutId id="2147483739" r:id="rId37"/>
    <p:sldLayoutId id="2147483740" r:id="rId38"/>
    <p:sldLayoutId id="2147483741" r:id="rId39"/>
  </p:sldLayoutIdLs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2400" b="1" kern="1200">
          <a:solidFill>
            <a:srgbClr val="3F1A01"/>
          </a:solidFill>
          <a:latin typeface="+mj-lt"/>
          <a:ea typeface="+mj-ea"/>
          <a:cs typeface="+mj-cs"/>
        </a:defRPr>
      </a:lvl1pPr>
    </p:titleStyle>
    <p:bodyStyle>
      <a:lvl1pPr marL="180000" indent="-180000" algn="l" defTabSz="914400" rtl="0" eaLnBrk="1" latinLnBrk="0" hangingPunct="1">
        <a:lnSpc>
          <a:spcPct val="100000"/>
        </a:lnSpc>
        <a:spcBef>
          <a:spcPts val="1800"/>
        </a:spcBef>
        <a:buFont typeface="Arial" panose="020B0604020202020204" pitchFamily="34" charset="0"/>
        <a:buChar char="•"/>
        <a:defRPr sz="1600" kern="1200">
          <a:solidFill>
            <a:srgbClr val="3F1A01"/>
          </a:solidFill>
          <a:latin typeface="+mn-lt"/>
          <a:ea typeface="+mn-ea"/>
          <a:cs typeface="+mn-cs"/>
        </a:defRPr>
      </a:lvl1pPr>
      <a:lvl2pPr marL="360000" indent="-180000" algn="l" defTabSz="914400" rtl="0" eaLnBrk="1" latinLnBrk="0" hangingPunct="1">
        <a:lnSpc>
          <a:spcPct val="100000"/>
        </a:lnSpc>
        <a:spcBef>
          <a:spcPts val="600"/>
        </a:spcBef>
        <a:buFont typeface="Arial" panose="020B0604020202020204" pitchFamily="34" charset="0"/>
        <a:buChar char="•"/>
        <a:defRPr sz="1400" kern="1200">
          <a:solidFill>
            <a:srgbClr val="3F1A01"/>
          </a:solidFill>
          <a:latin typeface="+mn-lt"/>
          <a:ea typeface="+mn-ea"/>
          <a:cs typeface="+mn-cs"/>
        </a:defRPr>
      </a:lvl2pPr>
      <a:lvl3pPr marL="540000" indent="-180000" algn="l" defTabSz="914400" rtl="0" eaLnBrk="1" latinLnBrk="0" hangingPunct="1">
        <a:lnSpc>
          <a:spcPct val="100000"/>
        </a:lnSpc>
        <a:spcBef>
          <a:spcPts val="600"/>
        </a:spcBef>
        <a:buFont typeface="Arial" panose="020B0604020202020204" pitchFamily="34" charset="0"/>
        <a:buChar char="•"/>
        <a:defRPr sz="1200" kern="1200">
          <a:solidFill>
            <a:srgbClr val="3F1A01"/>
          </a:solidFill>
          <a:latin typeface="+mn-lt"/>
          <a:ea typeface="+mn-ea"/>
          <a:cs typeface="+mn-cs"/>
        </a:defRPr>
      </a:lvl3pPr>
      <a:lvl4pPr marL="720000" indent="-180000" algn="l" defTabSz="914400" rtl="0" eaLnBrk="1" latinLnBrk="0" hangingPunct="1">
        <a:lnSpc>
          <a:spcPct val="100000"/>
        </a:lnSpc>
        <a:spcBef>
          <a:spcPts val="600"/>
        </a:spcBef>
        <a:buFont typeface="Arial" panose="020B0604020202020204" pitchFamily="34" charset="0"/>
        <a:buChar char="•"/>
        <a:defRPr sz="1000" kern="1200">
          <a:solidFill>
            <a:srgbClr val="3F1A01"/>
          </a:solidFill>
          <a:latin typeface="+mn-lt"/>
          <a:ea typeface="+mn-ea"/>
          <a:cs typeface="+mn-cs"/>
        </a:defRPr>
      </a:lvl4pPr>
      <a:lvl5pPr marL="900000" indent="-180000" algn="l" defTabSz="914400" rtl="0" eaLnBrk="1" latinLnBrk="0" hangingPunct="1">
        <a:lnSpc>
          <a:spcPct val="100000"/>
        </a:lnSpc>
        <a:spcBef>
          <a:spcPts val="600"/>
        </a:spcBef>
        <a:buFont typeface="Arial" panose="020B0604020202020204" pitchFamily="34" charset="0"/>
        <a:buChar char="•"/>
        <a:defRPr sz="800" kern="1200">
          <a:solidFill>
            <a:srgbClr val="3F1A0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a-DK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userDrawn="1">
          <p15:clr>
            <a:srgbClr val="F26B43"/>
          </p15:clr>
        </p15:guide>
        <p15:guide id="2" pos="7680" userDrawn="1">
          <p15:clr>
            <a:srgbClr val="F26B43"/>
          </p15:clr>
        </p15:guide>
        <p15:guide id="3" pos="340" userDrawn="1">
          <p15:clr>
            <a:srgbClr val="F26B43"/>
          </p15:clr>
        </p15:guide>
        <p15:guide id="4" pos="767" userDrawn="1">
          <p15:clr>
            <a:srgbClr val="F26B43"/>
          </p15:clr>
        </p15:guide>
        <p15:guide id="5" pos="937" userDrawn="1">
          <p15:clr>
            <a:srgbClr val="F26B43"/>
          </p15:clr>
        </p15:guide>
        <p15:guide id="6" pos="1365" userDrawn="1">
          <p15:clr>
            <a:srgbClr val="F26B43"/>
          </p15:clr>
        </p15:guide>
        <p15:guide id="7" pos="1535" userDrawn="1">
          <p15:clr>
            <a:srgbClr val="F26B43"/>
          </p15:clr>
        </p15:guide>
        <p15:guide id="8" pos="1962" userDrawn="1">
          <p15:clr>
            <a:srgbClr val="F26B43"/>
          </p15:clr>
        </p15:guide>
        <p15:guide id="9" pos="2132" userDrawn="1">
          <p15:clr>
            <a:srgbClr val="F26B43"/>
          </p15:clr>
        </p15:guide>
        <p15:guide id="10" pos="2560" userDrawn="1">
          <p15:clr>
            <a:srgbClr val="F26B43"/>
          </p15:clr>
        </p15:guide>
        <p15:guide id="11" pos="2730" userDrawn="1">
          <p15:clr>
            <a:srgbClr val="F26B43"/>
          </p15:clr>
        </p15:guide>
        <p15:guide id="12" pos="3157" userDrawn="1">
          <p15:clr>
            <a:srgbClr val="F26B43"/>
          </p15:clr>
        </p15:guide>
        <p15:guide id="13" pos="3327" userDrawn="1">
          <p15:clr>
            <a:srgbClr val="F26B43"/>
          </p15:clr>
        </p15:guide>
        <p15:guide id="14" pos="3754" userDrawn="1">
          <p15:clr>
            <a:srgbClr val="F26B43"/>
          </p15:clr>
        </p15:guide>
        <p15:guide id="15" pos="3925" userDrawn="1">
          <p15:clr>
            <a:srgbClr val="F26B43"/>
          </p15:clr>
        </p15:guide>
        <p15:guide id="16" pos="4352" userDrawn="1">
          <p15:clr>
            <a:srgbClr val="F26B43"/>
          </p15:clr>
        </p15:guide>
        <p15:guide id="17" pos="4522" userDrawn="1">
          <p15:clr>
            <a:srgbClr val="F26B43"/>
          </p15:clr>
        </p15:guide>
        <p15:guide id="18" pos="4949" userDrawn="1">
          <p15:clr>
            <a:srgbClr val="F26B43"/>
          </p15:clr>
        </p15:guide>
        <p15:guide id="19" pos="5120" userDrawn="1">
          <p15:clr>
            <a:srgbClr val="F26B43"/>
          </p15:clr>
        </p15:guide>
        <p15:guide id="20" pos="5547" userDrawn="1">
          <p15:clr>
            <a:srgbClr val="F26B43"/>
          </p15:clr>
        </p15:guide>
        <p15:guide id="21" pos="5717" userDrawn="1">
          <p15:clr>
            <a:srgbClr val="F26B43"/>
          </p15:clr>
        </p15:guide>
        <p15:guide id="22" pos="6144" userDrawn="1">
          <p15:clr>
            <a:srgbClr val="F26B43"/>
          </p15:clr>
        </p15:guide>
        <p15:guide id="23" pos="6314" userDrawn="1">
          <p15:clr>
            <a:srgbClr val="F26B43"/>
          </p15:clr>
        </p15:guide>
        <p15:guide id="24" pos="6742" userDrawn="1">
          <p15:clr>
            <a:srgbClr val="F26B43"/>
          </p15:clr>
        </p15:guide>
        <p15:guide id="25" pos="6912" userDrawn="1">
          <p15:clr>
            <a:srgbClr val="F26B43"/>
          </p15:clr>
        </p15:guide>
        <p15:guide id="26" pos="7339" userDrawn="1">
          <p15:clr>
            <a:srgbClr val="F26B43"/>
          </p15:clr>
        </p15:guide>
        <p15:guide id="27" orient="horz" userDrawn="1">
          <p15:clr>
            <a:srgbClr val="F26B43"/>
          </p15:clr>
        </p15:guide>
        <p15:guide id="28" orient="horz" pos="4320" userDrawn="1">
          <p15:clr>
            <a:srgbClr val="F26B43"/>
          </p15:clr>
        </p15:guide>
        <p15:guide id="29" orient="horz" pos="340" userDrawn="1">
          <p15:clr>
            <a:srgbClr val="F26B43"/>
          </p15:clr>
        </p15:guide>
        <p15:guide id="32" orient="horz" pos="3675" userDrawn="1">
          <p15:clr>
            <a:srgbClr val="F26B43"/>
          </p15:clr>
        </p15:guide>
        <p15:guide id="33" orient="horz" pos="3793" userDrawn="1">
          <p15:clr>
            <a:srgbClr val="F26B43"/>
          </p15:clr>
        </p15:guide>
        <p15:guide id="34" orient="horz" pos="4235" userDrawn="1">
          <p15:clr>
            <a:srgbClr val="F26B43"/>
          </p15:clr>
        </p15:guide>
        <p15:guide id="36" orient="horz" pos="504" userDrawn="1">
          <p15:clr>
            <a:srgbClr val="F26B43"/>
          </p15:clr>
        </p15:guide>
        <p15:guide id="37" orient="horz" pos="720" userDrawn="1">
          <p15:clr>
            <a:srgbClr val="F26B43"/>
          </p15:clr>
        </p15:guide>
        <p15:guide id="38" orient="horz" pos="888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ext Placeholder 12">
            <a:extLst>
              <a:ext uri="{FF2B5EF4-FFF2-40B4-BE49-F238E27FC236}">
                <a16:creationId xmlns:a16="http://schemas.microsoft.com/office/drawing/2014/main" id="{BD97481D-F0A9-4951-99B0-CB14B0827CF0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/>
        <p:txBody>
          <a:bodyPr/>
          <a:lstStyle/>
          <a:p>
            <a:r>
              <a:rPr lang="en-US" dirty="0"/>
              <a:t>Substance use disorders and other addictions</a:t>
            </a:r>
            <a:r>
              <a:rPr lang="en-GB" dirty="0"/>
              <a:t> – </a:t>
            </a:r>
            <a:r>
              <a:rPr lang="en-US" dirty="0"/>
              <a:t>Epidemiology and burden</a:t>
            </a:r>
          </a:p>
        </p:txBody>
      </p:sp>
      <p:sp>
        <p:nvSpPr>
          <p:cNvPr id="12" name="Title 11">
            <a:extLst>
              <a:ext uri="{FF2B5EF4-FFF2-40B4-BE49-F238E27FC236}">
                <a16:creationId xmlns:a16="http://schemas.microsoft.com/office/drawing/2014/main" id="{41AF9E52-4AB7-4FAE-89C9-2B6F3210ACD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Harms from drug use in the UK</a:t>
            </a:r>
          </a:p>
        </p:txBody>
      </p:sp>
      <p:sp>
        <p:nvSpPr>
          <p:cNvPr id="14" name="Content Placeholder 13">
            <a:extLst>
              <a:ext uri="{FF2B5EF4-FFF2-40B4-BE49-F238E27FC236}">
                <a16:creationId xmlns:a16="http://schemas.microsoft.com/office/drawing/2014/main" id="{5CE7EEEC-69D0-4022-BEC6-6B94EB355A0D}"/>
              </a:ext>
            </a:extLst>
          </p:cNvPr>
          <p:cNvSpPr>
            <a:spLocks noGrp="1"/>
          </p:cNvSpPr>
          <p:nvPr>
            <p:ph idx="20"/>
          </p:nvPr>
        </p:nvSpPr>
        <p:spPr>
          <a:xfrm>
            <a:off x="539750" y="1416785"/>
            <a:ext cx="5419725" cy="4415215"/>
          </a:xfrm>
        </p:spPr>
        <p:txBody>
          <a:bodyPr/>
          <a:lstStyle/>
          <a:p>
            <a:r>
              <a:rPr lang="en-GB" dirty="0"/>
              <a:t>One analysis of drug use in the UK modelled harms of various drugs to users and to others, and ranked them accordingly </a:t>
            </a:r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12C8A0C2-6F75-4F4B-9298-1D0A72E26CEC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539749" y="6102000"/>
            <a:ext cx="9213851" cy="619200"/>
          </a:xfrm>
        </p:spPr>
        <p:txBody>
          <a:bodyPr/>
          <a:lstStyle/>
          <a:p>
            <a:r>
              <a:rPr lang="en-GB" dirty="0"/>
              <a:t>Nutt et al. Lancet 2010;376(9752):1558–1565</a:t>
            </a:r>
          </a:p>
        </p:txBody>
      </p:sp>
      <p:sp>
        <p:nvSpPr>
          <p:cNvPr id="22" name="Content Placeholder 13">
            <a:extLst>
              <a:ext uri="{FF2B5EF4-FFF2-40B4-BE49-F238E27FC236}">
                <a16:creationId xmlns:a16="http://schemas.microsoft.com/office/drawing/2014/main" id="{285AD34A-C8CD-4870-B1BB-E7354CB4E7AB}"/>
              </a:ext>
            </a:extLst>
          </p:cNvPr>
          <p:cNvSpPr txBox="1">
            <a:spLocks/>
          </p:cNvSpPr>
          <p:nvPr/>
        </p:nvSpPr>
        <p:spPr>
          <a:xfrm>
            <a:off x="572742" y="2276872"/>
            <a:ext cx="2711187" cy="3137606"/>
          </a:xfrm>
          <a:prstGeom prst="round2DiagRect">
            <a:avLst>
              <a:gd name="adj1" fmla="val 0"/>
              <a:gd name="adj2" fmla="val 10602"/>
            </a:avLst>
          </a:prstGeom>
          <a:solidFill>
            <a:schemeClr val="accent2">
              <a:lumMod val="20000"/>
              <a:lumOff val="80000"/>
            </a:schemeClr>
          </a:solidFill>
          <a:ln>
            <a:solidFill>
              <a:schemeClr val="accent2"/>
            </a:solidFill>
          </a:ln>
        </p:spPr>
        <p:txBody>
          <a:bodyPr lIns="108000" rIns="108000"/>
          <a:lstStyle>
            <a:lvl1pPr marL="180000" indent="-180000" algn="l" defTabSz="914400" rtl="0" eaLnBrk="1" latinLnBrk="0" hangingPunct="1">
              <a:lnSpc>
                <a:spcPct val="100000"/>
              </a:lnSpc>
              <a:spcBef>
                <a:spcPts val="1800"/>
              </a:spcBef>
              <a:buFont typeface="Arial" panose="020B0604020202020204" pitchFamily="34" charset="0"/>
              <a:buChar char="•"/>
              <a:defRPr sz="1600" kern="1200">
                <a:solidFill>
                  <a:srgbClr val="3F1A01"/>
                </a:solidFill>
                <a:latin typeface="+mn-lt"/>
                <a:ea typeface="+mn-ea"/>
                <a:cs typeface="+mn-cs"/>
              </a:defRPr>
            </a:lvl1pPr>
            <a:lvl2pPr marL="360000" indent="-180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400" kern="1200">
                <a:solidFill>
                  <a:srgbClr val="3F1A01"/>
                </a:solidFill>
                <a:latin typeface="+mn-lt"/>
                <a:ea typeface="+mn-ea"/>
                <a:cs typeface="+mn-cs"/>
              </a:defRPr>
            </a:lvl2pPr>
            <a:lvl3pPr marL="540000" indent="-180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200" kern="1200">
                <a:solidFill>
                  <a:srgbClr val="3F1A01"/>
                </a:solidFill>
                <a:latin typeface="+mn-lt"/>
                <a:ea typeface="+mn-ea"/>
                <a:cs typeface="+mn-cs"/>
              </a:defRPr>
            </a:lvl3pPr>
            <a:lvl4pPr marL="720000" indent="-180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000" kern="1200">
                <a:solidFill>
                  <a:srgbClr val="3F1A01"/>
                </a:solidFill>
                <a:latin typeface="+mn-lt"/>
                <a:ea typeface="+mn-ea"/>
                <a:cs typeface="+mn-cs"/>
              </a:defRPr>
            </a:lvl4pPr>
            <a:lvl5pPr marL="900000" indent="-180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800" kern="1200">
                <a:solidFill>
                  <a:srgbClr val="3F1A0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spcBef>
                <a:spcPts val="240"/>
              </a:spcBef>
              <a:spcAft>
                <a:spcPts val="600"/>
              </a:spcAft>
              <a:buFont typeface="Arial" panose="020B0604020202020204" pitchFamily="34" charset="0"/>
              <a:buNone/>
              <a:defRPr/>
            </a:pPr>
            <a:r>
              <a:rPr lang="en-GB" sz="1400" b="1" dirty="0">
                <a:solidFill>
                  <a:schemeClr val="accent2">
                    <a:lumMod val="75000"/>
                  </a:schemeClr>
                </a:solidFill>
              </a:rPr>
              <a:t>Harms to users</a:t>
            </a:r>
            <a:endParaRPr lang="en-GB" sz="1400" dirty="0">
              <a:solidFill>
                <a:schemeClr val="accent2">
                  <a:lumMod val="75000"/>
                </a:schemeClr>
              </a:solidFill>
            </a:endParaRPr>
          </a:p>
          <a:p>
            <a:pPr marL="361950" indent="-361950">
              <a:spcBef>
                <a:spcPts val="240"/>
              </a:spcBef>
              <a:buFont typeface="+mj-lt"/>
              <a:buAutoNum type="arabicPeriod"/>
              <a:defRPr/>
            </a:pPr>
            <a:r>
              <a:rPr lang="en-GB" sz="1400" dirty="0">
                <a:solidFill>
                  <a:schemeClr val="tx1"/>
                </a:solidFill>
              </a:rPr>
              <a:t>Drug-specific mortality</a:t>
            </a:r>
          </a:p>
          <a:p>
            <a:pPr marL="361950" indent="-361950">
              <a:spcBef>
                <a:spcPts val="240"/>
              </a:spcBef>
              <a:buFont typeface="+mj-lt"/>
              <a:buAutoNum type="arabicPeriod"/>
              <a:defRPr/>
            </a:pPr>
            <a:r>
              <a:rPr lang="en-GB" sz="1400" dirty="0">
                <a:solidFill>
                  <a:schemeClr val="tx1"/>
                </a:solidFill>
              </a:rPr>
              <a:t>Drug-related mortality</a:t>
            </a:r>
          </a:p>
          <a:p>
            <a:pPr marL="361950" indent="-361950">
              <a:spcBef>
                <a:spcPts val="240"/>
              </a:spcBef>
              <a:buFont typeface="+mj-lt"/>
              <a:buAutoNum type="arabicPeriod"/>
              <a:defRPr/>
            </a:pPr>
            <a:r>
              <a:rPr lang="en-GB" sz="1400" dirty="0">
                <a:solidFill>
                  <a:schemeClr val="tx1"/>
                </a:solidFill>
              </a:rPr>
              <a:t>Drug-specific harms</a:t>
            </a:r>
          </a:p>
          <a:p>
            <a:pPr marL="361950" indent="-361950">
              <a:spcBef>
                <a:spcPts val="240"/>
              </a:spcBef>
              <a:buFont typeface="+mj-lt"/>
              <a:buAutoNum type="arabicPeriod"/>
              <a:defRPr/>
            </a:pPr>
            <a:r>
              <a:rPr lang="en-GB" sz="1400" dirty="0">
                <a:solidFill>
                  <a:schemeClr val="tx1"/>
                </a:solidFill>
              </a:rPr>
              <a:t>Drug-related harms</a:t>
            </a:r>
          </a:p>
          <a:p>
            <a:pPr marL="361950" indent="-361950">
              <a:spcBef>
                <a:spcPts val="240"/>
              </a:spcBef>
              <a:buFont typeface="+mj-lt"/>
              <a:buAutoNum type="arabicPeriod"/>
              <a:defRPr/>
            </a:pPr>
            <a:r>
              <a:rPr lang="en-GB" sz="1400" dirty="0">
                <a:solidFill>
                  <a:schemeClr val="tx1"/>
                </a:solidFill>
              </a:rPr>
              <a:t>Dependence</a:t>
            </a:r>
          </a:p>
          <a:p>
            <a:pPr marL="361950" indent="-361950">
              <a:spcBef>
                <a:spcPts val="240"/>
              </a:spcBef>
              <a:buFont typeface="+mj-lt"/>
              <a:buAutoNum type="arabicPeriod"/>
              <a:defRPr/>
            </a:pPr>
            <a:r>
              <a:rPr lang="en-GB" sz="1400" dirty="0">
                <a:solidFill>
                  <a:schemeClr val="tx1"/>
                </a:solidFill>
              </a:rPr>
              <a:t>Drug-specific impairment of mental functioning</a:t>
            </a:r>
          </a:p>
          <a:p>
            <a:pPr marL="361950" indent="-361950">
              <a:spcBef>
                <a:spcPts val="240"/>
              </a:spcBef>
              <a:buFont typeface="+mj-lt"/>
              <a:buAutoNum type="arabicPeriod"/>
              <a:defRPr/>
            </a:pPr>
            <a:r>
              <a:rPr lang="en-GB" sz="1400" dirty="0">
                <a:solidFill>
                  <a:schemeClr val="tx1"/>
                </a:solidFill>
              </a:rPr>
              <a:t>Drug-related impairment of mental functioning</a:t>
            </a:r>
          </a:p>
          <a:p>
            <a:pPr marL="361950" indent="-361950">
              <a:spcBef>
                <a:spcPts val="240"/>
              </a:spcBef>
              <a:buFont typeface="+mj-lt"/>
              <a:buAutoNum type="arabicPeriod"/>
              <a:defRPr/>
            </a:pPr>
            <a:r>
              <a:rPr lang="en-GB" sz="1400" dirty="0">
                <a:solidFill>
                  <a:schemeClr val="tx1"/>
                </a:solidFill>
              </a:rPr>
              <a:t>Loss of tangibles</a:t>
            </a:r>
          </a:p>
          <a:p>
            <a:pPr marL="361950" indent="-361950">
              <a:spcBef>
                <a:spcPts val="240"/>
              </a:spcBef>
              <a:buFont typeface="+mj-lt"/>
              <a:buAutoNum type="arabicPeriod"/>
              <a:defRPr/>
            </a:pPr>
            <a:r>
              <a:rPr lang="en-GB" sz="1400" dirty="0">
                <a:solidFill>
                  <a:schemeClr val="tx1"/>
                </a:solidFill>
              </a:rPr>
              <a:t>Loss of relationships</a:t>
            </a:r>
          </a:p>
        </p:txBody>
      </p:sp>
      <p:sp>
        <p:nvSpPr>
          <p:cNvPr id="23" name="Content Placeholder 12">
            <a:extLst>
              <a:ext uri="{FF2B5EF4-FFF2-40B4-BE49-F238E27FC236}">
                <a16:creationId xmlns:a16="http://schemas.microsoft.com/office/drawing/2014/main" id="{8BE05882-A527-4B5C-8605-9A4CEB2D38F9}"/>
              </a:ext>
            </a:extLst>
          </p:cNvPr>
          <p:cNvSpPr txBox="1">
            <a:spLocks/>
          </p:cNvSpPr>
          <p:nvPr/>
        </p:nvSpPr>
        <p:spPr>
          <a:xfrm>
            <a:off x="3529200" y="2510455"/>
            <a:ext cx="2566800" cy="2670440"/>
          </a:xfrm>
          <a:prstGeom prst="round2DiagRect">
            <a:avLst>
              <a:gd name="adj1" fmla="val 0"/>
              <a:gd name="adj2" fmla="val 10602"/>
            </a:avLst>
          </a:prstGeom>
          <a:solidFill>
            <a:schemeClr val="accent6"/>
          </a:solidFill>
          <a:ln>
            <a:solidFill>
              <a:schemeClr val="accent1"/>
            </a:solidFill>
          </a:ln>
        </p:spPr>
        <p:txBody>
          <a:bodyPr lIns="108000" rIns="108000"/>
          <a:lstStyle>
            <a:lvl1pPr marL="180000" indent="-180000" algn="l" defTabSz="914400" rtl="0" eaLnBrk="1" latinLnBrk="0" hangingPunct="1">
              <a:lnSpc>
                <a:spcPct val="100000"/>
              </a:lnSpc>
              <a:spcBef>
                <a:spcPts val="1800"/>
              </a:spcBef>
              <a:buFont typeface="Arial" panose="020B0604020202020204" pitchFamily="34" charset="0"/>
              <a:buChar char="•"/>
              <a:defRPr sz="1600" kern="1200">
                <a:solidFill>
                  <a:srgbClr val="3F1A01"/>
                </a:solidFill>
                <a:latin typeface="+mn-lt"/>
                <a:ea typeface="+mn-ea"/>
                <a:cs typeface="+mn-cs"/>
              </a:defRPr>
            </a:lvl1pPr>
            <a:lvl2pPr marL="360000" indent="-180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400" kern="1200">
                <a:solidFill>
                  <a:srgbClr val="3F1A01"/>
                </a:solidFill>
                <a:latin typeface="+mn-lt"/>
                <a:ea typeface="+mn-ea"/>
                <a:cs typeface="+mn-cs"/>
              </a:defRPr>
            </a:lvl2pPr>
            <a:lvl3pPr marL="540000" indent="-180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200" kern="1200">
                <a:solidFill>
                  <a:srgbClr val="3F1A01"/>
                </a:solidFill>
                <a:latin typeface="+mn-lt"/>
                <a:ea typeface="+mn-ea"/>
                <a:cs typeface="+mn-cs"/>
              </a:defRPr>
            </a:lvl3pPr>
            <a:lvl4pPr marL="720000" indent="-180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000" kern="1200">
                <a:solidFill>
                  <a:srgbClr val="3F1A01"/>
                </a:solidFill>
                <a:latin typeface="+mn-lt"/>
                <a:ea typeface="+mn-ea"/>
                <a:cs typeface="+mn-cs"/>
              </a:defRPr>
            </a:lvl4pPr>
            <a:lvl5pPr marL="900000" indent="-180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800" kern="1200">
                <a:solidFill>
                  <a:srgbClr val="3F1A0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spcBef>
                <a:spcPts val="240"/>
              </a:spcBef>
              <a:spcAft>
                <a:spcPts val="600"/>
              </a:spcAft>
              <a:buFont typeface="Arial" panose="020B0604020202020204" pitchFamily="34" charset="0"/>
              <a:buNone/>
              <a:defRPr/>
            </a:pPr>
            <a:r>
              <a:rPr lang="en-GB" sz="1400" b="1" dirty="0">
                <a:solidFill>
                  <a:schemeClr val="accent1"/>
                </a:solidFill>
              </a:rPr>
              <a:t>Harms to others</a:t>
            </a:r>
            <a:endParaRPr lang="en-GB" sz="1400" dirty="0">
              <a:solidFill>
                <a:schemeClr val="accent1"/>
              </a:solidFill>
            </a:endParaRPr>
          </a:p>
          <a:p>
            <a:pPr marL="361950" indent="-361950">
              <a:spcBef>
                <a:spcPts val="240"/>
              </a:spcBef>
              <a:buFont typeface="+mj-lt"/>
              <a:buAutoNum type="arabicPeriod"/>
              <a:defRPr/>
            </a:pPr>
            <a:r>
              <a:rPr lang="en-GB" sz="1400" dirty="0">
                <a:solidFill>
                  <a:schemeClr val="tx1"/>
                </a:solidFill>
              </a:rPr>
              <a:t>Injury</a:t>
            </a:r>
          </a:p>
          <a:p>
            <a:pPr marL="361950" indent="-361950">
              <a:spcBef>
                <a:spcPts val="240"/>
              </a:spcBef>
              <a:buFont typeface="+mj-lt"/>
              <a:buAutoNum type="arabicPeriod"/>
              <a:defRPr/>
            </a:pPr>
            <a:r>
              <a:rPr lang="en-GB" sz="1400" dirty="0">
                <a:solidFill>
                  <a:schemeClr val="tx1"/>
                </a:solidFill>
              </a:rPr>
              <a:t>Crime</a:t>
            </a:r>
          </a:p>
          <a:p>
            <a:pPr marL="361950" indent="-361950">
              <a:spcBef>
                <a:spcPts val="240"/>
              </a:spcBef>
              <a:buFont typeface="+mj-lt"/>
              <a:buAutoNum type="arabicPeriod"/>
              <a:defRPr/>
            </a:pPr>
            <a:r>
              <a:rPr lang="en-GB" sz="1400" dirty="0">
                <a:solidFill>
                  <a:schemeClr val="tx1"/>
                </a:solidFill>
              </a:rPr>
              <a:t>Environmental damage</a:t>
            </a:r>
          </a:p>
          <a:p>
            <a:pPr marL="361950" indent="-361950">
              <a:spcBef>
                <a:spcPts val="240"/>
              </a:spcBef>
              <a:buFont typeface="+mj-lt"/>
              <a:buAutoNum type="arabicPeriod"/>
              <a:defRPr/>
            </a:pPr>
            <a:r>
              <a:rPr lang="en-GB" sz="1400" dirty="0">
                <a:solidFill>
                  <a:schemeClr val="tx1"/>
                </a:solidFill>
              </a:rPr>
              <a:t>Economic cost</a:t>
            </a:r>
          </a:p>
          <a:p>
            <a:pPr marL="361950" indent="-361950">
              <a:spcBef>
                <a:spcPts val="240"/>
              </a:spcBef>
              <a:buFont typeface="+mj-lt"/>
              <a:buAutoNum type="arabicPeriod"/>
              <a:defRPr/>
            </a:pPr>
            <a:r>
              <a:rPr lang="en-GB" sz="1400" dirty="0">
                <a:solidFill>
                  <a:schemeClr val="tx1"/>
                </a:solidFill>
              </a:rPr>
              <a:t>Impact on family life</a:t>
            </a:r>
          </a:p>
          <a:p>
            <a:pPr marL="361950" indent="-361950">
              <a:spcBef>
                <a:spcPts val="240"/>
              </a:spcBef>
              <a:buFont typeface="+mj-lt"/>
              <a:buAutoNum type="arabicPeriod"/>
              <a:defRPr/>
            </a:pPr>
            <a:r>
              <a:rPr lang="en-GB" sz="1400" dirty="0">
                <a:solidFill>
                  <a:schemeClr val="tx1"/>
                </a:solidFill>
              </a:rPr>
              <a:t>International damage</a:t>
            </a:r>
          </a:p>
          <a:p>
            <a:pPr marL="361950" indent="-361950">
              <a:spcBef>
                <a:spcPts val="240"/>
              </a:spcBef>
              <a:buFont typeface="+mj-lt"/>
              <a:buAutoNum type="arabicPeriod"/>
              <a:defRPr/>
            </a:pPr>
            <a:r>
              <a:rPr lang="en-GB" sz="1400" dirty="0">
                <a:solidFill>
                  <a:schemeClr val="tx1"/>
                </a:solidFill>
              </a:rPr>
              <a:t>Decline in reputation of the community or in social cohesion</a:t>
            </a:r>
          </a:p>
          <a:p>
            <a:pPr>
              <a:spcBef>
                <a:spcPts val="240"/>
              </a:spcBef>
              <a:defRPr/>
            </a:pPr>
            <a:endParaRPr lang="en-US" sz="1400" dirty="0">
              <a:solidFill>
                <a:schemeClr val="tx1"/>
              </a:solidFill>
            </a:endParaRPr>
          </a:p>
        </p:txBody>
      </p:sp>
      <p:sp>
        <p:nvSpPr>
          <p:cNvPr id="41" name="TextBox 40">
            <a:extLst>
              <a:ext uri="{FF2B5EF4-FFF2-40B4-BE49-F238E27FC236}">
                <a16:creationId xmlns:a16="http://schemas.microsoft.com/office/drawing/2014/main" id="{CB2DFEE4-A033-4F4A-BCBC-BC02F24D0548}"/>
              </a:ext>
            </a:extLst>
          </p:cNvPr>
          <p:cNvSpPr txBox="1"/>
          <p:nvPr/>
        </p:nvSpPr>
        <p:spPr>
          <a:xfrm rot="16200000">
            <a:off x="5167882" y="2928877"/>
            <a:ext cx="2443333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1200" dirty="0"/>
              <a:t>Overall harm score</a:t>
            </a:r>
            <a:endParaRPr lang="en-GB" sz="1200" dirty="0"/>
          </a:p>
        </p:txBody>
      </p:sp>
      <p:grpSp>
        <p:nvGrpSpPr>
          <p:cNvPr id="16" name="Group 15">
            <a:extLst>
              <a:ext uri="{FF2B5EF4-FFF2-40B4-BE49-F238E27FC236}">
                <a16:creationId xmlns:a16="http://schemas.microsoft.com/office/drawing/2014/main" id="{7A9AE88E-56E2-44D2-8E75-B3B14321386C}"/>
              </a:ext>
            </a:extLst>
          </p:cNvPr>
          <p:cNvGrpSpPr/>
          <p:nvPr/>
        </p:nvGrpSpPr>
        <p:grpSpPr>
          <a:xfrm>
            <a:off x="6867525" y="1845712"/>
            <a:ext cx="4683125" cy="2443332"/>
            <a:chOff x="6613317" y="2197104"/>
            <a:chExt cx="5341607" cy="2443332"/>
          </a:xfrm>
        </p:grpSpPr>
        <p:cxnSp>
          <p:nvCxnSpPr>
            <p:cNvPr id="26" name="Straight Connector 25">
              <a:extLst>
                <a:ext uri="{FF2B5EF4-FFF2-40B4-BE49-F238E27FC236}">
                  <a16:creationId xmlns:a16="http://schemas.microsoft.com/office/drawing/2014/main" id="{8E355A13-4D99-4A3B-A983-43AC7CEF6E4B}"/>
                </a:ext>
              </a:extLst>
            </p:cNvPr>
            <p:cNvCxnSpPr>
              <a:cxnSpLocks/>
            </p:cNvCxnSpPr>
            <p:nvPr/>
          </p:nvCxnSpPr>
          <p:spPr>
            <a:xfrm rot="5400000">
              <a:off x="9284121" y="-473700"/>
              <a:ext cx="0" cy="5341607"/>
            </a:xfrm>
            <a:prstGeom prst="line">
              <a:avLst/>
            </a:prstGeom>
            <a:ln>
              <a:solidFill>
                <a:schemeClr val="accent6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" name="Straight Connector 26">
              <a:extLst>
                <a:ext uri="{FF2B5EF4-FFF2-40B4-BE49-F238E27FC236}">
                  <a16:creationId xmlns:a16="http://schemas.microsoft.com/office/drawing/2014/main" id="{24122816-65A0-4793-991A-79B3A37A63DC}"/>
                </a:ext>
              </a:extLst>
            </p:cNvPr>
            <p:cNvCxnSpPr>
              <a:cxnSpLocks/>
            </p:cNvCxnSpPr>
            <p:nvPr/>
          </p:nvCxnSpPr>
          <p:spPr>
            <a:xfrm rot="5400000">
              <a:off x="9284121" y="1664219"/>
              <a:ext cx="0" cy="5341607"/>
            </a:xfrm>
            <a:prstGeom prst="line">
              <a:avLst/>
            </a:prstGeom>
            <a:ln>
              <a:solidFill>
                <a:schemeClr val="accent6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" name="Straight Connector 27">
              <a:extLst>
                <a:ext uri="{FF2B5EF4-FFF2-40B4-BE49-F238E27FC236}">
                  <a16:creationId xmlns:a16="http://schemas.microsoft.com/office/drawing/2014/main" id="{D145C565-2540-45CA-BAC3-8A429CE409EA}"/>
                </a:ext>
              </a:extLst>
            </p:cNvPr>
            <p:cNvCxnSpPr>
              <a:cxnSpLocks/>
            </p:cNvCxnSpPr>
            <p:nvPr/>
          </p:nvCxnSpPr>
          <p:spPr>
            <a:xfrm rot="5400000">
              <a:off x="9284121" y="1358802"/>
              <a:ext cx="0" cy="5341607"/>
            </a:xfrm>
            <a:prstGeom prst="line">
              <a:avLst/>
            </a:prstGeom>
            <a:ln>
              <a:solidFill>
                <a:schemeClr val="accent6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" name="Straight Connector 28">
              <a:extLst>
                <a:ext uri="{FF2B5EF4-FFF2-40B4-BE49-F238E27FC236}">
                  <a16:creationId xmlns:a16="http://schemas.microsoft.com/office/drawing/2014/main" id="{12A18EA0-CB49-4551-87AA-D6CA60120062}"/>
                </a:ext>
              </a:extLst>
            </p:cNvPr>
            <p:cNvCxnSpPr>
              <a:cxnSpLocks/>
            </p:cNvCxnSpPr>
            <p:nvPr/>
          </p:nvCxnSpPr>
          <p:spPr>
            <a:xfrm rot="5400000">
              <a:off x="9284121" y="1053385"/>
              <a:ext cx="0" cy="5341607"/>
            </a:xfrm>
            <a:prstGeom prst="line">
              <a:avLst/>
            </a:prstGeom>
            <a:ln>
              <a:solidFill>
                <a:schemeClr val="accent6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" name="Straight Connector 29">
              <a:extLst>
                <a:ext uri="{FF2B5EF4-FFF2-40B4-BE49-F238E27FC236}">
                  <a16:creationId xmlns:a16="http://schemas.microsoft.com/office/drawing/2014/main" id="{0A338655-E7D8-4C64-8723-6DF816B96674}"/>
                </a:ext>
              </a:extLst>
            </p:cNvPr>
            <p:cNvCxnSpPr>
              <a:cxnSpLocks/>
            </p:cNvCxnSpPr>
            <p:nvPr/>
          </p:nvCxnSpPr>
          <p:spPr>
            <a:xfrm rot="5400000">
              <a:off x="9284121" y="747968"/>
              <a:ext cx="0" cy="5341607"/>
            </a:xfrm>
            <a:prstGeom prst="line">
              <a:avLst/>
            </a:prstGeom>
            <a:ln>
              <a:solidFill>
                <a:schemeClr val="accent6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" name="Straight Connector 30">
              <a:extLst>
                <a:ext uri="{FF2B5EF4-FFF2-40B4-BE49-F238E27FC236}">
                  <a16:creationId xmlns:a16="http://schemas.microsoft.com/office/drawing/2014/main" id="{0DA5CCB6-8528-4F2B-B9E6-961AAD66F778}"/>
                </a:ext>
              </a:extLst>
            </p:cNvPr>
            <p:cNvCxnSpPr>
              <a:cxnSpLocks/>
            </p:cNvCxnSpPr>
            <p:nvPr/>
          </p:nvCxnSpPr>
          <p:spPr>
            <a:xfrm rot="5400000">
              <a:off x="9284121" y="442551"/>
              <a:ext cx="0" cy="5341607"/>
            </a:xfrm>
            <a:prstGeom prst="line">
              <a:avLst/>
            </a:prstGeom>
            <a:ln>
              <a:solidFill>
                <a:schemeClr val="accent6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2" name="Straight Connector 31">
              <a:extLst>
                <a:ext uri="{FF2B5EF4-FFF2-40B4-BE49-F238E27FC236}">
                  <a16:creationId xmlns:a16="http://schemas.microsoft.com/office/drawing/2014/main" id="{FCE2DE5B-2526-477C-B9D6-E6C5E2A414ED}"/>
                </a:ext>
              </a:extLst>
            </p:cNvPr>
            <p:cNvCxnSpPr>
              <a:cxnSpLocks/>
            </p:cNvCxnSpPr>
            <p:nvPr/>
          </p:nvCxnSpPr>
          <p:spPr>
            <a:xfrm rot="5400000">
              <a:off x="9284121" y="137134"/>
              <a:ext cx="0" cy="5341607"/>
            </a:xfrm>
            <a:prstGeom prst="line">
              <a:avLst/>
            </a:prstGeom>
            <a:ln>
              <a:solidFill>
                <a:schemeClr val="accent6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2" name="Straight Connector 41">
              <a:extLst>
                <a:ext uri="{FF2B5EF4-FFF2-40B4-BE49-F238E27FC236}">
                  <a16:creationId xmlns:a16="http://schemas.microsoft.com/office/drawing/2014/main" id="{3093BED8-AD71-4477-9CBA-F5128EB49EC2}"/>
                </a:ext>
              </a:extLst>
            </p:cNvPr>
            <p:cNvCxnSpPr>
              <a:cxnSpLocks/>
            </p:cNvCxnSpPr>
            <p:nvPr/>
          </p:nvCxnSpPr>
          <p:spPr>
            <a:xfrm rot="5400000">
              <a:off x="9284121" y="1969632"/>
              <a:ext cx="0" cy="5341607"/>
            </a:xfrm>
            <a:prstGeom prst="line">
              <a:avLst/>
            </a:prstGeom>
            <a:ln>
              <a:solidFill>
                <a:schemeClr val="accent6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9" name="Straight Connector 118">
              <a:extLst>
                <a:ext uri="{FF2B5EF4-FFF2-40B4-BE49-F238E27FC236}">
                  <a16:creationId xmlns:a16="http://schemas.microsoft.com/office/drawing/2014/main" id="{7EAFFF70-A5A6-4C6B-95D5-48E24F063221}"/>
                </a:ext>
              </a:extLst>
            </p:cNvPr>
            <p:cNvCxnSpPr>
              <a:cxnSpLocks/>
            </p:cNvCxnSpPr>
            <p:nvPr/>
          </p:nvCxnSpPr>
          <p:spPr>
            <a:xfrm rot="5400000">
              <a:off x="9284121" y="-168283"/>
              <a:ext cx="0" cy="5341607"/>
            </a:xfrm>
            <a:prstGeom prst="line">
              <a:avLst/>
            </a:prstGeom>
            <a:ln>
              <a:solidFill>
                <a:schemeClr val="accent6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44" name="TextBox 43">
            <a:extLst>
              <a:ext uri="{FF2B5EF4-FFF2-40B4-BE49-F238E27FC236}">
                <a16:creationId xmlns:a16="http://schemas.microsoft.com/office/drawing/2014/main" id="{92747C24-DC15-4520-B7D8-27622962D43B}"/>
              </a:ext>
            </a:extLst>
          </p:cNvPr>
          <p:cNvSpPr txBox="1"/>
          <p:nvPr/>
        </p:nvSpPr>
        <p:spPr>
          <a:xfrm>
            <a:off x="6437363" y="1700808"/>
            <a:ext cx="403968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en-US" sz="1200"/>
              <a:t>80</a:t>
            </a:r>
            <a:endParaRPr lang="en-GB" sz="1200" dirty="0"/>
          </a:p>
        </p:txBody>
      </p:sp>
      <p:sp>
        <p:nvSpPr>
          <p:cNvPr id="45" name="TextBox 44">
            <a:extLst>
              <a:ext uri="{FF2B5EF4-FFF2-40B4-BE49-F238E27FC236}">
                <a16:creationId xmlns:a16="http://schemas.microsoft.com/office/drawing/2014/main" id="{00E7F51F-AF89-4633-84AB-E2BF8B5AB4C7}"/>
              </a:ext>
            </a:extLst>
          </p:cNvPr>
          <p:cNvSpPr txBox="1"/>
          <p:nvPr/>
        </p:nvSpPr>
        <p:spPr>
          <a:xfrm>
            <a:off x="6437363" y="4150543"/>
            <a:ext cx="403968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en-US" sz="1200"/>
              <a:t>0</a:t>
            </a:r>
            <a:endParaRPr lang="en-GB" sz="1200" dirty="0"/>
          </a:p>
        </p:txBody>
      </p:sp>
      <p:sp>
        <p:nvSpPr>
          <p:cNvPr id="46" name="TextBox 45">
            <a:extLst>
              <a:ext uri="{FF2B5EF4-FFF2-40B4-BE49-F238E27FC236}">
                <a16:creationId xmlns:a16="http://schemas.microsoft.com/office/drawing/2014/main" id="{F68EDF59-7123-4F66-8556-0DF43DCA2BF5}"/>
              </a:ext>
            </a:extLst>
          </p:cNvPr>
          <p:cNvSpPr txBox="1"/>
          <p:nvPr/>
        </p:nvSpPr>
        <p:spPr>
          <a:xfrm>
            <a:off x="6437363" y="3539713"/>
            <a:ext cx="403968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en-US" sz="1200"/>
              <a:t>20</a:t>
            </a:r>
            <a:endParaRPr lang="en-GB" sz="1200" dirty="0"/>
          </a:p>
        </p:txBody>
      </p:sp>
      <p:sp>
        <p:nvSpPr>
          <p:cNvPr id="47" name="TextBox 46">
            <a:extLst>
              <a:ext uri="{FF2B5EF4-FFF2-40B4-BE49-F238E27FC236}">
                <a16:creationId xmlns:a16="http://schemas.microsoft.com/office/drawing/2014/main" id="{0E0D5856-DB4F-4CEC-868D-2B0DB284E05B}"/>
              </a:ext>
            </a:extLst>
          </p:cNvPr>
          <p:cNvSpPr txBox="1"/>
          <p:nvPr/>
        </p:nvSpPr>
        <p:spPr>
          <a:xfrm>
            <a:off x="6437363" y="2939108"/>
            <a:ext cx="403968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en-US" sz="1200" dirty="0"/>
              <a:t>40</a:t>
            </a:r>
            <a:endParaRPr lang="en-GB" sz="1200" dirty="0"/>
          </a:p>
        </p:txBody>
      </p:sp>
      <p:sp>
        <p:nvSpPr>
          <p:cNvPr id="48" name="TextBox 47">
            <a:extLst>
              <a:ext uri="{FF2B5EF4-FFF2-40B4-BE49-F238E27FC236}">
                <a16:creationId xmlns:a16="http://schemas.microsoft.com/office/drawing/2014/main" id="{F0EB41FE-4A97-429F-9489-C33601A8ECFC}"/>
              </a:ext>
            </a:extLst>
          </p:cNvPr>
          <p:cNvSpPr txBox="1"/>
          <p:nvPr/>
        </p:nvSpPr>
        <p:spPr>
          <a:xfrm>
            <a:off x="6437363" y="2309863"/>
            <a:ext cx="403968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en-US" sz="1200" dirty="0"/>
              <a:t>60</a:t>
            </a:r>
            <a:endParaRPr lang="en-GB" sz="1200" dirty="0"/>
          </a:p>
        </p:txBody>
      </p:sp>
      <p:sp>
        <p:nvSpPr>
          <p:cNvPr id="49" name="TextBox 48">
            <a:extLst>
              <a:ext uri="{FF2B5EF4-FFF2-40B4-BE49-F238E27FC236}">
                <a16:creationId xmlns:a16="http://schemas.microsoft.com/office/drawing/2014/main" id="{F771AFA7-AEE0-4904-B6E0-AF0B6FD211D9}"/>
              </a:ext>
            </a:extLst>
          </p:cNvPr>
          <p:cNvSpPr txBox="1"/>
          <p:nvPr/>
        </p:nvSpPr>
        <p:spPr>
          <a:xfrm rot="18840000">
            <a:off x="5734852" y="4748740"/>
            <a:ext cx="1561827" cy="24622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en-US" sz="1000" dirty="0"/>
              <a:t>Alcohol</a:t>
            </a:r>
            <a:endParaRPr lang="en-GB" sz="1000" dirty="0"/>
          </a:p>
        </p:txBody>
      </p:sp>
      <p:sp>
        <p:nvSpPr>
          <p:cNvPr id="50" name="TextBox 49">
            <a:extLst>
              <a:ext uri="{FF2B5EF4-FFF2-40B4-BE49-F238E27FC236}">
                <a16:creationId xmlns:a16="http://schemas.microsoft.com/office/drawing/2014/main" id="{2186C6B5-323D-4DAB-8A07-7E9EA8A9CF7B}"/>
              </a:ext>
            </a:extLst>
          </p:cNvPr>
          <p:cNvSpPr txBox="1"/>
          <p:nvPr/>
        </p:nvSpPr>
        <p:spPr>
          <a:xfrm rot="18840000">
            <a:off x="5968013" y="4748740"/>
            <a:ext cx="1561827" cy="24622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en-US" sz="1000" dirty="0"/>
              <a:t>Heroin</a:t>
            </a:r>
            <a:endParaRPr lang="en-GB" sz="1000" dirty="0"/>
          </a:p>
        </p:txBody>
      </p:sp>
      <p:sp>
        <p:nvSpPr>
          <p:cNvPr id="51" name="TextBox 50">
            <a:extLst>
              <a:ext uri="{FF2B5EF4-FFF2-40B4-BE49-F238E27FC236}">
                <a16:creationId xmlns:a16="http://schemas.microsoft.com/office/drawing/2014/main" id="{C0D9EAAF-8572-42F0-A7EC-11A56D6A4FE3}"/>
              </a:ext>
            </a:extLst>
          </p:cNvPr>
          <p:cNvSpPr txBox="1"/>
          <p:nvPr/>
        </p:nvSpPr>
        <p:spPr>
          <a:xfrm rot="18840000">
            <a:off x="6201174" y="4748740"/>
            <a:ext cx="1561827" cy="24622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en-US" sz="1000" dirty="0"/>
              <a:t>Crack cocaine</a:t>
            </a:r>
            <a:endParaRPr lang="en-GB" sz="1000" dirty="0"/>
          </a:p>
        </p:txBody>
      </p:sp>
      <p:sp>
        <p:nvSpPr>
          <p:cNvPr id="52" name="TextBox 51">
            <a:extLst>
              <a:ext uri="{FF2B5EF4-FFF2-40B4-BE49-F238E27FC236}">
                <a16:creationId xmlns:a16="http://schemas.microsoft.com/office/drawing/2014/main" id="{90244DC4-FA22-4E7F-98A6-3B8BEFE3D4C5}"/>
              </a:ext>
            </a:extLst>
          </p:cNvPr>
          <p:cNvSpPr txBox="1"/>
          <p:nvPr/>
        </p:nvSpPr>
        <p:spPr>
          <a:xfrm rot="18840000">
            <a:off x="6434335" y="4748740"/>
            <a:ext cx="1561827" cy="24622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en-US" sz="1000" dirty="0"/>
              <a:t>Methamphetamine</a:t>
            </a:r>
            <a:endParaRPr lang="en-GB" sz="1000" dirty="0"/>
          </a:p>
        </p:txBody>
      </p:sp>
      <p:sp>
        <p:nvSpPr>
          <p:cNvPr id="53" name="TextBox 52">
            <a:extLst>
              <a:ext uri="{FF2B5EF4-FFF2-40B4-BE49-F238E27FC236}">
                <a16:creationId xmlns:a16="http://schemas.microsoft.com/office/drawing/2014/main" id="{BC781B1E-8146-410C-B819-846D6D433935}"/>
              </a:ext>
            </a:extLst>
          </p:cNvPr>
          <p:cNvSpPr txBox="1"/>
          <p:nvPr/>
        </p:nvSpPr>
        <p:spPr>
          <a:xfrm rot="18840000">
            <a:off x="6667496" y="4748740"/>
            <a:ext cx="1561827" cy="24622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en-US" sz="1000" dirty="0"/>
              <a:t>Cocaine</a:t>
            </a:r>
            <a:endParaRPr lang="en-GB" sz="1000" dirty="0"/>
          </a:p>
        </p:txBody>
      </p:sp>
      <p:sp>
        <p:nvSpPr>
          <p:cNvPr id="54" name="TextBox 53">
            <a:extLst>
              <a:ext uri="{FF2B5EF4-FFF2-40B4-BE49-F238E27FC236}">
                <a16:creationId xmlns:a16="http://schemas.microsoft.com/office/drawing/2014/main" id="{9FB07888-922B-4D46-9BFD-D817D67986B3}"/>
              </a:ext>
            </a:extLst>
          </p:cNvPr>
          <p:cNvSpPr txBox="1"/>
          <p:nvPr/>
        </p:nvSpPr>
        <p:spPr>
          <a:xfrm rot="18840000">
            <a:off x="6900657" y="4748740"/>
            <a:ext cx="1561827" cy="24622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en-US" sz="1000" dirty="0"/>
              <a:t>Tobacco</a:t>
            </a:r>
            <a:endParaRPr lang="en-GB" sz="1000" dirty="0"/>
          </a:p>
        </p:txBody>
      </p:sp>
      <p:sp>
        <p:nvSpPr>
          <p:cNvPr id="55" name="TextBox 54">
            <a:extLst>
              <a:ext uri="{FF2B5EF4-FFF2-40B4-BE49-F238E27FC236}">
                <a16:creationId xmlns:a16="http://schemas.microsoft.com/office/drawing/2014/main" id="{566F682C-3D90-4166-AEC0-66EB0AA36266}"/>
              </a:ext>
            </a:extLst>
          </p:cNvPr>
          <p:cNvSpPr txBox="1"/>
          <p:nvPr/>
        </p:nvSpPr>
        <p:spPr>
          <a:xfrm rot="18840000">
            <a:off x="7133818" y="4748740"/>
            <a:ext cx="1561827" cy="24622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en-US" sz="1000" dirty="0"/>
              <a:t>Amphetamine</a:t>
            </a:r>
            <a:endParaRPr lang="en-GB" sz="1000" dirty="0"/>
          </a:p>
        </p:txBody>
      </p:sp>
      <p:sp>
        <p:nvSpPr>
          <p:cNvPr id="56" name="TextBox 55">
            <a:extLst>
              <a:ext uri="{FF2B5EF4-FFF2-40B4-BE49-F238E27FC236}">
                <a16:creationId xmlns:a16="http://schemas.microsoft.com/office/drawing/2014/main" id="{5CBEBA87-D4B8-4C33-9E6E-7C95BC9B1C4C}"/>
              </a:ext>
            </a:extLst>
          </p:cNvPr>
          <p:cNvSpPr txBox="1"/>
          <p:nvPr/>
        </p:nvSpPr>
        <p:spPr>
          <a:xfrm rot="18840000">
            <a:off x="7366979" y="4748740"/>
            <a:ext cx="1561827" cy="24622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en-US" sz="1000" dirty="0"/>
              <a:t>Cannabis</a:t>
            </a:r>
            <a:endParaRPr lang="en-GB" sz="1000" dirty="0"/>
          </a:p>
        </p:txBody>
      </p:sp>
      <p:sp>
        <p:nvSpPr>
          <p:cNvPr id="57" name="TextBox 56">
            <a:extLst>
              <a:ext uri="{FF2B5EF4-FFF2-40B4-BE49-F238E27FC236}">
                <a16:creationId xmlns:a16="http://schemas.microsoft.com/office/drawing/2014/main" id="{9CC28DF2-1479-448D-ACFA-8B45679FD47C}"/>
              </a:ext>
            </a:extLst>
          </p:cNvPr>
          <p:cNvSpPr txBox="1"/>
          <p:nvPr/>
        </p:nvSpPr>
        <p:spPr>
          <a:xfrm rot="18840000">
            <a:off x="7600140" y="4748740"/>
            <a:ext cx="1561827" cy="24622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en-US" sz="1000" dirty="0"/>
              <a:t>GHB</a:t>
            </a:r>
            <a:endParaRPr lang="en-GB" sz="1000" dirty="0"/>
          </a:p>
        </p:txBody>
      </p:sp>
      <p:sp>
        <p:nvSpPr>
          <p:cNvPr id="58" name="TextBox 57">
            <a:extLst>
              <a:ext uri="{FF2B5EF4-FFF2-40B4-BE49-F238E27FC236}">
                <a16:creationId xmlns:a16="http://schemas.microsoft.com/office/drawing/2014/main" id="{E7A6700F-34A5-4937-B11C-A6CC7F2613C3}"/>
              </a:ext>
            </a:extLst>
          </p:cNvPr>
          <p:cNvSpPr txBox="1"/>
          <p:nvPr/>
        </p:nvSpPr>
        <p:spPr>
          <a:xfrm rot="18840000">
            <a:off x="7833301" y="4748740"/>
            <a:ext cx="1561827" cy="24622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en-US" sz="1000" dirty="0"/>
              <a:t>Benzodiazepines</a:t>
            </a:r>
            <a:endParaRPr lang="en-GB" sz="1000" dirty="0"/>
          </a:p>
        </p:txBody>
      </p:sp>
      <p:sp>
        <p:nvSpPr>
          <p:cNvPr id="59" name="TextBox 58">
            <a:extLst>
              <a:ext uri="{FF2B5EF4-FFF2-40B4-BE49-F238E27FC236}">
                <a16:creationId xmlns:a16="http://schemas.microsoft.com/office/drawing/2014/main" id="{C269ED52-EB1A-49E6-8B9F-33D9BFBA970A}"/>
              </a:ext>
            </a:extLst>
          </p:cNvPr>
          <p:cNvSpPr txBox="1"/>
          <p:nvPr/>
        </p:nvSpPr>
        <p:spPr>
          <a:xfrm rot="18840000">
            <a:off x="8066462" y="4748740"/>
            <a:ext cx="1561827" cy="24622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en-US" sz="1000" dirty="0"/>
              <a:t>Ketamine</a:t>
            </a:r>
            <a:endParaRPr lang="en-GB" sz="1000" dirty="0"/>
          </a:p>
        </p:txBody>
      </p:sp>
      <p:sp>
        <p:nvSpPr>
          <p:cNvPr id="60" name="TextBox 59">
            <a:extLst>
              <a:ext uri="{FF2B5EF4-FFF2-40B4-BE49-F238E27FC236}">
                <a16:creationId xmlns:a16="http://schemas.microsoft.com/office/drawing/2014/main" id="{AD224808-497C-42B9-93C7-4E436AEDDD1C}"/>
              </a:ext>
            </a:extLst>
          </p:cNvPr>
          <p:cNvSpPr txBox="1"/>
          <p:nvPr/>
        </p:nvSpPr>
        <p:spPr>
          <a:xfrm rot="18840000">
            <a:off x="8299623" y="4748740"/>
            <a:ext cx="1561827" cy="24622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en-US" sz="1000" dirty="0"/>
              <a:t>Methadone</a:t>
            </a:r>
            <a:endParaRPr lang="en-GB" sz="1000" dirty="0"/>
          </a:p>
        </p:txBody>
      </p:sp>
      <p:sp>
        <p:nvSpPr>
          <p:cNvPr id="61" name="TextBox 60">
            <a:extLst>
              <a:ext uri="{FF2B5EF4-FFF2-40B4-BE49-F238E27FC236}">
                <a16:creationId xmlns:a16="http://schemas.microsoft.com/office/drawing/2014/main" id="{2C33214F-5E1C-4B36-8921-18BF50523A69}"/>
              </a:ext>
            </a:extLst>
          </p:cNvPr>
          <p:cNvSpPr txBox="1"/>
          <p:nvPr/>
        </p:nvSpPr>
        <p:spPr>
          <a:xfrm rot="18840000">
            <a:off x="8532784" y="4748740"/>
            <a:ext cx="1561827" cy="24622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en-US" sz="1000" dirty="0"/>
              <a:t>Mephedrone</a:t>
            </a:r>
            <a:endParaRPr lang="en-GB" sz="1000" dirty="0"/>
          </a:p>
        </p:txBody>
      </p:sp>
      <p:sp>
        <p:nvSpPr>
          <p:cNvPr id="62" name="TextBox 61">
            <a:extLst>
              <a:ext uri="{FF2B5EF4-FFF2-40B4-BE49-F238E27FC236}">
                <a16:creationId xmlns:a16="http://schemas.microsoft.com/office/drawing/2014/main" id="{2CBDAFC9-19E2-4822-9DDA-824CB0057B7D}"/>
              </a:ext>
            </a:extLst>
          </p:cNvPr>
          <p:cNvSpPr txBox="1"/>
          <p:nvPr/>
        </p:nvSpPr>
        <p:spPr>
          <a:xfrm rot="18840000">
            <a:off x="8765945" y="4748740"/>
            <a:ext cx="1561827" cy="24622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en-US" sz="1000" dirty="0"/>
              <a:t>Butane</a:t>
            </a:r>
            <a:endParaRPr lang="en-GB" sz="1000" dirty="0"/>
          </a:p>
        </p:txBody>
      </p:sp>
      <p:sp>
        <p:nvSpPr>
          <p:cNvPr id="63" name="TextBox 62">
            <a:extLst>
              <a:ext uri="{FF2B5EF4-FFF2-40B4-BE49-F238E27FC236}">
                <a16:creationId xmlns:a16="http://schemas.microsoft.com/office/drawing/2014/main" id="{9416D713-88FD-417E-A3E9-5FECDA084AE2}"/>
              </a:ext>
            </a:extLst>
          </p:cNvPr>
          <p:cNvSpPr txBox="1"/>
          <p:nvPr/>
        </p:nvSpPr>
        <p:spPr>
          <a:xfrm rot="18840000">
            <a:off x="8999106" y="4748740"/>
            <a:ext cx="1561827" cy="24622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en-US" sz="1000" dirty="0"/>
              <a:t>Khat</a:t>
            </a:r>
            <a:endParaRPr lang="en-GB" sz="1000" dirty="0"/>
          </a:p>
        </p:txBody>
      </p:sp>
      <p:sp>
        <p:nvSpPr>
          <p:cNvPr id="64" name="TextBox 63">
            <a:extLst>
              <a:ext uri="{FF2B5EF4-FFF2-40B4-BE49-F238E27FC236}">
                <a16:creationId xmlns:a16="http://schemas.microsoft.com/office/drawing/2014/main" id="{D98F2AB8-A6FF-4462-865B-2C7BFEACDA57}"/>
              </a:ext>
            </a:extLst>
          </p:cNvPr>
          <p:cNvSpPr txBox="1"/>
          <p:nvPr/>
        </p:nvSpPr>
        <p:spPr>
          <a:xfrm rot="18840000">
            <a:off x="9232267" y="4748740"/>
            <a:ext cx="1561827" cy="24622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en-US" sz="1000" dirty="0"/>
              <a:t>Anabolic steroids</a:t>
            </a:r>
            <a:endParaRPr lang="en-GB" sz="1000" dirty="0"/>
          </a:p>
        </p:txBody>
      </p:sp>
      <p:sp>
        <p:nvSpPr>
          <p:cNvPr id="65" name="TextBox 64">
            <a:extLst>
              <a:ext uri="{FF2B5EF4-FFF2-40B4-BE49-F238E27FC236}">
                <a16:creationId xmlns:a16="http://schemas.microsoft.com/office/drawing/2014/main" id="{D053808A-76DE-4B1D-871F-75B9B2779FE7}"/>
              </a:ext>
            </a:extLst>
          </p:cNvPr>
          <p:cNvSpPr txBox="1"/>
          <p:nvPr/>
        </p:nvSpPr>
        <p:spPr>
          <a:xfrm rot="18840000">
            <a:off x="9465428" y="4748740"/>
            <a:ext cx="1561827" cy="24622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en-US" sz="1000" dirty="0"/>
              <a:t>Ecstasy</a:t>
            </a:r>
            <a:endParaRPr lang="en-GB" sz="1000" dirty="0"/>
          </a:p>
        </p:txBody>
      </p:sp>
      <p:sp>
        <p:nvSpPr>
          <p:cNvPr id="66" name="TextBox 65">
            <a:extLst>
              <a:ext uri="{FF2B5EF4-FFF2-40B4-BE49-F238E27FC236}">
                <a16:creationId xmlns:a16="http://schemas.microsoft.com/office/drawing/2014/main" id="{1ECDAD39-00DA-4272-ABFB-3C0D2492ADA8}"/>
              </a:ext>
            </a:extLst>
          </p:cNvPr>
          <p:cNvSpPr txBox="1"/>
          <p:nvPr/>
        </p:nvSpPr>
        <p:spPr>
          <a:xfrm rot="18840000">
            <a:off x="9698589" y="4748740"/>
            <a:ext cx="1561827" cy="24622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en-US" sz="1000" dirty="0"/>
              <a:t>LSD</a:t>
            </a:r>
            <a:endParaRPr lang="en-GB" sz="1000" dirty="0"/>
          </a:p>
        </p:txBody>
      </p:sp>
      <p:sp>
        <p:nvSpPr>
          <p:cNvPr id="67" name="TextBox 66">
            <a:extLst>
              <a:ext uri="{FF2B5EF4-FFF2-40B4-BE49-F238E27FC236}">
                <a16:creationId xmlns:a16="http://schemas.microsoft.com/office/drawing/2014/main" id="{AA28CE0D-3A95-4E2B-87C1-1EBE7CF2D4C6}"/>
              </a:ext>
            </a:extLst>
          </p:cNvPr>
          <p:cNvSpPr txBox="1"/>
          <p:nvPr/>
        </p:nvSpPr>
        <p:spPr>
          <a:xfrm rot="18840000">
            <a:off x="9931750" y="4748740"/>
            <a:ext cx="1561827" cy="24622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en-US" sz="1000" dirty="0"/>
              <a:t>Buprenorphine</a:t>
            </a:r>
            <a:endParaRPr lang="en-GB" sz="1000" dirty="0"/>
          </a:p>
        </p:txBody>
      </p:sp>
      <p:sp>
        <p:nvSpPr>
          <p:cNvPr id="68" name="TextBox 67">
            <a:extLst>
              <a:ext uri="{FF2B5EF4-FFF2-40B4-BE49-F238E27FC236}">
                <a16:creationId xmlns:a16="http://schemas.microsoft.com/office/drawing/2014/main" id="{EB8CE598-3252-4CA5-A130-1537458D51AB}"/>
              </a:ext>
            </a:extLst>
          </p:cNvPr>
          <p:cNvSpPr txBox="1"/>
          <p:nvPr/>
        </p:nvSpPr>
        <p:spPr>
          <a:xfrm rot="18840000">
            <a:off x="10164905" y="4748740"/>
            <a:ext cx="1561827" cy="24622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en-US" sz="1000" dirty="0"/>
              <a:t>Mushrooms</a:t>
            </a:r>
            <a:endParaRPr lang="en-GB" sz="1000" dirty="0"/>
          </a:p>
        </p:txBody>
      </p:sp>
      <p:grpSp>
        <p:nvGrpSpPr>
          <p:cNvPr id="32772" name="Group 32771">
            <a:extLst>
              <a:ext uri="{FF2B5EF4-FFF2-40B4-BE49-F238E27FC236}">
                <a16:creationId xmlns:a16="http://schemas.microsoft.com/office/drawing/2014/main" id="{488577A7-E2D1-43C3-A134-902F6FEFBBEE}"/>
              </a:ext>
            </a:extLst>
          </p:cNvPr>
          <p:cNvGrpSpPr/>
          <p:nvPr/>
        </p:nvGrpSpPr>
        <p:grpSpPr>
          <a:xfrm>
            <a:off x="6895740" y="2888378"/>
            <a:ext cx="4390554" cy="1402371"/>
            <a:chOff x="6895740" y="3232150"/>
            <a:chExt cx="4390554" cy="1402371"/>
          </a:xfrm>
          <a:gradFill flip="none" rotWithShape="1">
            <a:gsLst>
              <a:gs pos="0">
                <a:schemeClr val="accent1"/>
              </a:gs>
              <a:gs pos="100000">
                <a:srgbClr val="818181"/>
              </a:gs>
            </a:gsLst>
            <a:lin ang="16200000" scaled="1"/>
            <a:tileRect/>
          </a:gradFill>
        </p:grpSpPr>
        <p:sp>
          <p:nvSpPr>
            <p:cNvPr id="17" name="Rectangle 16">
              <a:extLst>
                <a:ext uri="{FF2B5EF4-FFF2-40B4-BE49-F238E27FC236}">
                  <a16:creationId xmlns:a16="http://schemas.microsoft.com/office/drawing/2014/main" id="{B61429FB-D3B3-4547-AFB9-CD25F7087F2E}"/>
                </a:ext>
              </a:extLst>
            </p:cNvPr>
            <p:cNvSpPr/>
            <p:nvPr/>
          </p:nvSpPr>
          <p:spPr>
            <a:xfrm>
              <a:off x="6895740" y="3232150"/>
              <a:ext cx="176574" cy="1402371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70" name="Rectangle 69">
              <a:extLst>
                <a:ext uri="{FF2B5EF4-FFF2-40B4-BE49-F238E27FC236}">
                  <a16:creationId xmlns:a16="http://schemas.microsoft.com/office/drawing/2014/main" id="{D5E79994-21E8-4939-8583-3F10FC3C533A}"/>
                </a:ext>
              </a:extLst>
            </p:cNvPr>
            <p:cNvSpPr/>
            <p:nvPr/>
          </p:nvSpPr>
          <p:spPr>
            <a:xfrm>
              <a:off x="7129850" y="3978275"/>
              <a:ext cx="176574" cy="656246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71" name="Rectangle 70">
              <a:extLst>
                <a:ext uri="{FF2B5EF4-FFF2-40B4-BE49-F238E27FC236}">
                  <a16:creationId xmlns:a16="http://schemas.microsoft.com/office/drawing/2014/main" id="{6193AEEE-0486-4412-8EA9-285490F6A118}"/>
                </a:ext>
              </a:extLst>
            </p:cNvPr>
            <p:cNvSpPr/>
            <p:nvPr/>
          </p:nvSpPr>
          <p:spPr>
            <a:xfrm>
              <a:off x="7363960" y="4098925"/>
              <a:ext cx="176574" cy="535596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72" name="Rectangle 71">
              <a:extLst>
                <a:ext uri="{FF2B5EF4-FFF2-40B4-BE49-F238E27FC236}">
                  <a16:creationId xmlns:a16="http://schemas.microsoft.com/office/drawing/2014/main" id="{BED8C1D4-7D00-4044-A5A2-71FB6997AC4A}"/>
                </a:ext>
              </a:extLst>
            </p:cNvPr>
            <p:cNvSpPr/>
            <p:nvPr/>
          </p:nvSpPr>
          <p:spPr>
            <a:xfrm>
              <a:off x="7598070" y="4588801"/>
              <a:ext cx="176574" cy="45719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73" name="Rectangle 72">
              <a:extLst>
                <a:ext uri="{FF2B5EF4-FFF2-40B4-BE49-F238E27FC236}">
                  <a16:creationId xmlns:a16="http://schemas.microsoft.com/office/drawing/2014/main" id="{1C7D2EF3-A74F-46EA-9F7E-721596FA0133}"/>
                </a:ext>
              </a:extLst>
            </p:cNvPr>
            <p:cNvSpPr/>
            <p:nvPr/>
          </p:nvSpPr>
          <p:spPr>
            <a:xfrm>
              <a:off x="7832180" y="4394199"/>
              <a:ext cx="176574" cy="240321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74" name="Rectangle 73">
              <a:extLst>
                <a:ext uri="{FF2B5EF4-FFF2-40B4-BE49-F238E27FC236}">
                  <a16:creationId xmlns:a16="http://schemas.microsoft.com/office/drawing/2014/main" id="{58EA2C06-96AB-4C8E-AC43-35FB71FB20D1}"/>
                </a:ext>
              </a:extLst>
            </p:cNvPr>
            <p:cNvSpPr/>
            <p:nvPr/>
          </p:nvSpPr>
          <p:spPr>
            <a:xfrm>
              <a:off x="8066290" y="4341019"/>
              <a:ext cx="176574" cy="293502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75" name="Rectangle 74">
              <a:extLst>
                <a:ext uri="{FF2B5EF4-FFF2-40B4-BE49-F238E27FC236}">
                  <a16:creationId xmlns:a16="http://schemas.microsoft.com/office/drawing/2014/main" id="{CE8102A1-1847-4303-BE06-D283A4BBCEFE}"/>
                </a:ext>
              </a:extLst>
            </p:cNvPr>
            <p:cNvSpPr/>
            <p:nvPr/>
          </p:nvSpPr>
          <p:spPr>
            <a:xfrm>
              <a:off x="8300400" y="4495799"/>
              <a:ext cx="176574" cy="138721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76" name="Rectangle 75">
              <a:extLst>
                <a:ext uri="{FF2B5EF4-FFF2-40B4-BE49-F238E27FC236}">
                  <a16:creationId xmlns:a16="http://schemas.microsoft.com/office/drawing/2014/main" id="{1272FEB4-E2F3-4522-82CD-26AE0C23EDA6}"/>
                </a:ext>
              </a:extLst>
            </p:cNvPr>
            <p:cNvSpPr/>
            <p:nvPr/>
          </p:nvSpPr>
          <p:spPr>
            <a:xfrm>
              <a:off x="8534510" y="4378325"/>
              <a:ext cx="176574" cy="256196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77" name="Rectangle 76">
              <a:extLst>
                <a:ext uri="{FF2B5EF4-FFF2-40B4-BE49-F238E27FC236}">
                  <a16:creationId xmlns:a16="http://schemas.microsoft.com/office/drawing/2014/main" id="{1FC1A88F-13FA-43DD-B3BB-5D2CA72E85F8}"/>
                </a:ext>
              </a:extLst>
            </p:cNvPr>
            <p:cNvSpPr/>
            <p:nvPr/>
          </p:nvSpPr>
          <p:spPr>
            <a:xfrm>
              <a:off x="8768620" y="4588801"/>
              <a:ext cx="176574" cy="45719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78" name="Rectangle 77">
              <a:extLst>
                <a:ext uri="{FF2B5EF4-FFF2-40B4-BE49-F238E27FC236}">
                  <a16:creationId xmlns:a16="http://schemas.microsoft.com/office/drawing/2014/main" id="{03C888C1-3E1D-4502-AB66-3B96952D08EC}"/>
                </a:ext>
              </a:extLst>
            </p:cNvPr>
            <p:cNvSpPr/>
            <p:nvPr/>
          </p:nvSpPr>
          <p:spPr>
            <a:xfrm>
              <a:off x="9002730" y="4538663"/>
              <a:ext cx="176574" cy="95858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79" name="Rectangle 78">
              <a:extLst>
                <a:ext uri="{FF2B5EF4-FFF2-40B4-BE49-F238E27FC236}">
                  <a16:creationId xmlns:a16="http://schemas.microsoft.com/office/drawing/2014/main" id="{5B91E763-96A4-45A8-B001-C6FF1D51FF9F}"/>
                </a:ext>
              </a:extLst>
            </p:cNvPr>
            <p:cNvSpPr/>
            <p:nvPr/>
          </p:nvSpPr>
          <p:spPr>
            <a:xfrm>
              <a:off x="9236840" y="4578349"/>
              <a:ext cx="176574" cy="56171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80" name="Rectangle 79">
              <a:extLst>
                <a:ext uri="{FF2B5EF4-FFF2-40B4-BE49-F238E27FC236}">
                  <a16:creationId xmlns:a16="http://schemas.microsoft.com/office/drawing/2014/main" id="{21FE2767-D5F7-47B9-B023-50938D56521A}"/>
                </a:ext>
              </a:extLst>
            </p:cNvPr>
            <p:cNvSpPr/>
            <p:nvPr/>
          </p:nvSpPr>
          <p:spPr>
            <a:xfrm>
              <a:off x="9470950" y="4552949"/>
              <a:ext cx="176574" cy="81571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81" name="Rectangle 80">
              <a:extLst>
                <a:ext uri="{FF2B5EF4-FFF2-40B4-BE49-F238E27FC236}">
                  <a16:creationId xmlns:a16="http://schemas.microsoft.com/office/drawing/2014/main" id="{70F021A5-63C4-4EE4-95BA-1D86961F5846}"/>
                </a:ext>
              </a:extLst>
            </p:cNvPr>
            <p:cNvSpPr/>
            <p:nvPr/>
          </p:nvSpPr>
          <p:spPr>
            <a:xfrm>
              <a:off x="9705060" y="4598520"/>
              <a:ext cx="176574" cy="3600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82" name="Rectangle 81">
              <a:extLst>
                <a:ext uri="{FF2B5EF4-FFF2-40B4-BE49-F238E27FC236}">
                  <a16:creationId xmlns:a16="http://schemas.microsoft.com/office/drawing/2014/main" id="{C71CAD00-B6E8-4DA7-A224-78BBF8809263}"/>
                </a:ext>
              </a:extLst>
            </p:cNvPr>
            <p:cNvSpPr/>
            <p:nvPr/>
          </p:nvSpPr>
          <p:spPr>
            <a:xfrm>
              <a:off x="9939170" y="4616520"/>
              <a:ext cx="176574" cy="1800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83" name="Rectangle 82">
              <a:extLst>
                <a:ext uri="{FF2B5EF4-FFF2-40B4-BE49-F238E27FC236}">
                  <a16:creationId xmlns:a16="http://schemas.microsoft.com/office/drawing/2014/main" id="{7432BF84-4D1F-4EAA-AD0D-D3B115707B1C}"/>
                </a:ext>
              </a:extLst>
            </p:cNvPr>
            <p:cNvSpPr/>
            <p:nvPr/>
          </p:nvSpPr>
          <p:spPr>
            <a:xfrm>
              <a:off x="10173280" y="4616520"/>
              <a:ext cx="176574" cy="1800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84" name="Rectangle 83">
              <a:extLst>
                <a:ext uri="{FF2B5EF4-FFF2-40B4-BE49-F238E27FC236}">
                  <a16:creationId xmlns:a16="http://schemas.microsoft.com/office/drawing/2014/main" id="{5E5A95D5-3307-41DD-8A78-EE491605CBCD}"/>
                </a:ext>
              </a:extLst>
            </p:cNvPr>
            <p:cNvSpPr/>
            <p:nvPr/>
          </p:nvSpPr>
          <p:spPr>
            <a:xfrm>
              <a:off x="10407390" y="4588801"/>
              <a:ext cx="176574" cy="45719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86" name="Rectangle 85">
              <a:extLst>
                <a:ext uri="{FF2B5EF4-FFF2-40B4-BE49-F238E27FC236}">
                  <a16:creationId xmlns:a16="http://schemas.microsoft.com/office/drawing/2014/main" id="{31211E72-4073-4926-AFC3-AB35558FEA58}"/>
                </a:ext>
              </a:extLst>
            </p:cNvPr>
            <p:cNvSpPr/>
            <p:nvPr/>
          </p:nvSpPr>
          <p:spPr>
            <a:xfrm>
              <a:off x="10641500" y="4616520"/>
              <a:ext cx="176574" cy="1800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88" name="Rectangle 87">
              <a:extLst>
                <a:ext uri="{FF2B5EF4-FFF2-40B4-BE49-F238E27FC236}">
                  <a16:creationId xmlns:a16="http://schemas.microsoft.com/office/drawing/2014/main" id="{928BBEC4-B915-45F7-9FD6-69B22588F7B2}"/>
                </a:ext>
              </a:extLst>
            </p:cNvPr>
            <p:cNvSpPr/>
            <p:nvPr/>
          </p:nvSpPr>
          <p:spPr>
            <a:xfrm>
              <a:off x="11109720" y="4588801"/>
              <a:ext cx="176574" cy="45719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</p:grpSp>
      <p:grpSp>
        <p:nvGrpSpPr>
          <p:cNvPr id="32768" name="Group 32767">
            <a:extLst>
              <a:ext uri="{FF2B5EF4-FFF2-40B4-BE49-F238E27FC236}">
                <a16:creationId xmlns:a16="http://schemas.microsoft.com/office/drawing/2014/main" id="{A0E255F9-18A5-46BE-AFC0-DC81D86EAAFB}"/>
              </a:ext>
            </a:extLst>
          </p:cNvPr>
          <p:cNvGrpSpPr/>
          <p:nvPr/>
        </p:nvGrpSpPr>
        <p:grpSpPr>
          <a:xfrm>
            <a:off x="6895740" y="2082801"/>
            <a:ext cx="4624670" cy="2207943"/>
            <a:chOff x="6895740" y="2426573"/>
            <a:chExt cx="4624670" cy="2207943"/>
          </a:xfrm>
          <a:gradFill flip="none" rotWithShape="1">
            <a:gsLst>
              <a:gs pos="0">
                <a:srgbClr val="BDA973"/>
              </a:gs>
              <a:gs pos="100000">
                <a:schemeClr val="accent2"/>
              </a:gs>
            </a:gsLst>
            <a:lin ang="5400000" scaled="1"/>
            <a:tileRect/>
          </a:gradFill>
        </p:grpSpPr>
        <p:sp>
          <p:nvSpPr>
            <p:cNvPr id="90" name="Rectangle 89">
              <a:extLst>
                <a:ext uri="{FF2B5EF4-FFF2-40B4-BE49-F238E27FC236}">
                  <a16:creationId xmlns:a16="http://schemas.microsoft.com/office/drawing/2014/main" id="{2E73D71E-2DCF-4767-A872-7AB7645DC5A2}"/>
                </a:ext>
              </a:extLst>
            </p:cNvPr>
            <p:cNvSpPr/>
            <p:nvPr/>
          </p:nvSpPr>
          <p:spPr>
            <a:xfrm>
              <a:off x="6895740" y="2426573"/>
              <a:ext cx="176574" cy="805578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91" name="Rectangle 90">
              <a:extLst>
                <a:ext uri="{FF2B5EF4-FFF2-40B4-BE49-F238E27FC236}">
                  <a16:creationId xmlns:a16="http://schemas.microsoft.com/office/drawing/2014/main" id="{8F8685E6-29BA-448D-AE44-E6ABFE45BD03}"/>
                </a:ext>
              </a:extLst>
            </p:cNvPr>
            <p:cNvSpPr/>
            <p:nvPr/>
          </p:nvSpPr>
          <p:spPr>
            <a:xfrm>
              <a:off x="7129850" y="2949575"/>
              <a:ext cx="176574" cy="1029494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92" name="Rectangle 91">
              <a:extLst>
                <a:ext uri="{FF2B5EF4-FFF2-40B4-BE49-F238E27FC236}">
                  <a16:creationId xmlns:a16="http://schemas.microsoft.com/office/drawing/2014/main" id="{84F0192D-308D-4AE6-A86A-E53D7F880FB2}"/>
                </a:ext>
              </a:extLst>
            </p:cNvPr>
            <p:cNvSpPr/>
            <p:nvPr/>
          </p:nvSpPr>
          <p:spPr>
            <a:xfrm>
              <a:off x="7363960" y="2981325"/>
              <a:ext cx="176574" cy="1120775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93" name="Rectangle 92">
              <a:extLst>
                <a:ext uri="{FF2B5EF4-FFF2-40B4-BE49-F238E27FC236}">
                  <a16:creationId xmlns:a16="http://schemas.microsoft.com/office/drawing/2014/main" id="{6CE84049-01B1-4FE6-8403-22533E7DC681}"/>
                </a:ext>
              </a:extLst>
            </p:cNvPr>
            <p:cNvSpPr/>
            <p:nvPr/>
          </p:nvSpPr>
          <p:spPr>
            <a:xfrm>
              <a:off x="7598070" y="3635374"/>
              <a:ext cx="176574" cy="955675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94" name="Rectangle 93">
              <a:extLst>
                <a:ext uri="{FF2B5EF4-FFF2-40B4-BE49-F238E27FC236}">
                  <a16:creationId xmlns:a16="http://schemas.microsoft.com/office/drawing/2014/main" id="{6177E732-F3E6-4A10-B8C7-863EA8882F96}"/>
                </a:ext>
              </a:extLst>
            </p:cNvPr>
            <p:cNvSpPr/>
            <p:nvPr/>
          </p:nvSpPr>
          <p:spPr>
            <a:xfrm>
              <a:off x="7832180" y="3797299"/>
              <a:ext cx="176574" cy="600075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95" name="Rectangle 94">
              <a:extLst>
                <a:ext uri="{FF2B5EF4-FFF2-40B4-BE49-F238E27FC236}">
                  <a16:creationId xmlns:a16="http://schemas.microsoft.com/office/drawing/2014/main" id="{A385315A-C02D-41C8-9619-7EAA82AC3893}"/>
                </a:ext>
              </a:extLst>
            </p:cNvPr>
            <p:cNvSpPr/>
            <p:nvPr/>
          </p:nvSpPr>
          <p:spPr>
            <a:xfrm>
              <a:off x="8066290" y="3822699"/>
              <a:ext cx="176574" cy="523875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96" name="Rectangle 95">
              <a:extLst>
                <a:ext uri="{FF2B5EF4-FFF2-40B4-BE49-F238E27FC236}">
                  <a16:creationId xmlns:a16="http://schemas.microsoft.com/office/drawing/2014/main" id="{0B30E803-768C-4E59-A42E-93E44723DE73}"/>
                </a:ext>
              </a:extLst>
            </p:cNvPr>
            <p:cNvSpPr/>
            <p:nvPr/>
          </p:nvSpPr>
          <p:spPr>
            <a:xfrm>
              <a:off x="8300400" y="3921125"/>
              <a:ext cx="176574" cy="574675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97" name="Rectangle 96">
              <a:extLst>
                <a:ext uri="{FF2B5EF4-FFF2-40B4-BE49-F238E27FC236}">
                  <a16:creationId xmlns:a16="http://schemas.microsoft.com/office/drawing/2014/main" id="{D2849C18-95BA-4602-87E2-3643F55D15DC}"/>
                </a:ext>
              </a:extLst>
            </p:cNvPr>
            <p:cNvSpPr/>
            <p:nvPr/>
          </p:nvSpPr>
          <p:spPr>
            <a:xfrm>
              <a:off x="8534510" y="4022725"/>
              <a:ext cx="176574" cy="35560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98" name="Rectangle 97">
              <a:extLst>
                <a:ext uri="{FF2B5EF4-FFF2-40B4-BE49-F238E27FC236}">
                  <a16:creationId xmlns:a16="http://schemas.microsoft.com/office/drawing/2014/main" id="{0144ADA9-6B87-41C5-A58C-2BBE10CFC261}"/>
                </a:ext>
              </a:extLst>
            </p:cNvPr>
            <p:cNvSpPr/>
            <p:nvPr/>
          </p:nvSpPr>
          <p:spPr>
            <a:xfrm>
              <a:off x="8768620" y="4060825"/>
              <a:ext cx="176574" cy="532606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99" name="Rectangle 98">
              <a:extLst>
                <a:ext uri="{FF2B5EF4-FFF2-40B4-BE49-F238E27FC236}">
                  <a16:creationId xmlns:a16="http://schemas.microsoft.com/office/drawing/2014/main" id="{7913D2D2-EAE7-485E-9093-707EDC5132D1}"/>
                </a:ext>
              </a:extLst>
            </p:cNvPr>
            <p:cNvSpPr/>
            <p:nvPr/>
          </p:nvSpPr>
          <p:spPr>
            <a:xfrm>
              <a:off x="9002730" y="4162425"/>
              <a:ext cx="176574" cy="380999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00" name="Rectangle 99">
              <a:extLst>
                <a:ext uri="{FF2B5EF4-FFF2-40B4-BE49-F238E27FC236}">
                  <a16:creationId xmlns:a16="http://schemas.microsoft.com/office/drawing/2014/main" id="{537620B4-756C-4EA3-A3CF-F8B4F76251C7}"/>
                </a:ext>
              </a:extLst>
            </p:cNvPr>
            <p:cNvSpPr/>
            <p:nvPr/>
          </p:nvSpPr>
          <p:spPr>
            <a:xfrm>
              <a:off x="9236840" y="4175125"/>
              <a:ext cx="176574" cy="406399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01" name="Rectangle 100">
              <a:extLst>
                <a:ext uri="{FF2B5EF4-FFF2-40B4-BE49-F238E27FC236}">
                  <a16:creationId xmlns:a16="http://schemas.microsoft.com/office/drawing/2014/main" id="{0F21C614-E0C5-452B-B24E-F5AF6EE27805}"/>
                </a:ext>
              </a:extLst>
            </p:cNvPr>
            <p:cNvSpPr/>
            <p:nvPr/>
          </p:nvSpPr>
          <p:spPr>
            <a:xfrm>
              <a:off x="9470950" y="4206874"/>
              <a:ext cx="176574" cy="349251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02" name="Rectangle 101">
              <a:extLst>
                <a:ext uri="{FF2B5EF4-FFF2-40B4-BE49-F238E27FC236}">
                  <a16:creationId xmlns:a16="http://schemas.microsoft.com/office/drawing/2014/main" id="{C5C9E278-C3BC-4830-920B-AD5DAE5AE555}"/>
                </a:ext>
              </a:extLst>
            </p:cNvPr>
            <p:cNvSpPr/>
            <p:nvPr/>
          </p:nvSpPr>
          <p:spPr>
            <a:xfrm>
              <a:off x="9705060" y="4244974"/>
              <a:ext cx="176574" cy="352425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03" name="Rectangle 102">
              <a:extLst>
                <a:ext uri="{FF2B5EF4-FFF2-40B4-BE49-F238E27FC236}">
                  <a16:creationId xmlns:a16="http://schemas.microsoft.com/office/drawing/2014/main" id="{A2B17725-F03E-44DB-9540-426484905FDE}"/>
                </a:ext>
              </a:extLst>
            </p:cNvPr>
            <p:cNvSpPr/>
            <p:nvPr/>
          </p:nvSpPr>
          <p:spPr>
            <a:xfrm>
              <a:off x="9939170" y="4298950"/>
              <a:ext cx="176574" cy="32385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04" name="Rectangle 103">
              <a:extLst>
                <a:ext uri="{FF2B5EF4-FFF2-40B4-BE49-F238E27FC236}">
                  <a16:creationId xmlns:a16="http://schemas.microsoft.com/office/drawing/2014/main" id="{7FBD6A74-F23B-428C-BD78-B2F8B46397F1}"/>
                </a:ext>
              </a:extLst>
            </p:cNvPr>
            <p:cNvSpPr/>
            <p:nvPr/>
          </p:nvSpPr>
          <p:spPr>
            <a:xfrm>
              <a:off x="10173280" y="4359274"/>
              <a:ext cx="176574" cy="257175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05" name="Rectangle 104">
              <a:extLst>
                <a:ext uri="{FF2B5EF4-FFF2-40B4-BE49-F238E27FC236}">
                  <a16:creationId xmlns:a16="http://schemas.microsoft.com/office/drawing/2014/main" id="{24DD89F7-B670-44A1-B7EF-9E2D7C256668}"/>
                </a:ext>
              </a:extLst>
            </p:cNvPr>
            <p:cNvSpPr/>
            <p:nvPr/>
          </p:nvSpPr>
          <p:spPr>
            <a:xfrm>
              <a:off x="10407390" y="4340225"/>
              <a:ext cx="176574" cy="253999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06" name="Rectangle 105">
              <a:extLst>
                <a:ext uri="{FF2B5EF4-FFF2-40B4-BE49-F238E27FC236}">
                  <a16:creationId xmlns:a16="http://schemas.microsoft.com/office/drawing/2014/main" id="{C94157F0-F6D7-412A-9206-4A71A7565FDE}"/>
                </a:ext>
              </a:extLst>
            </p:cNvPr>
            <p:cNvSpPr/>
            <p:nvPr/>
          </p:nvSpPr>
          <p:spPr>
            <a:xfrm>
              <a:off x="10641500" y="4352925"/>
              <a:ext cx="176574" cy="266699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07" name="Rectangle 106">
              <a:extLst>
                <a:ext uri="{FF2B5EF4-FFF2-40B4-BE49-F238E27FC236}">
                  <a16:creationId xmlns:a16="http://schemas.microsoft.com/office/drawing/2014/main" id="{34A04751-18AD-4DED-A988-B3576483C94C}"/>
                </a:ext>
              </a:extLst>
            </p:cNvPr>
            <p:cNvSpPr/>
            <p:nvPr/>
          </p:nvSpPr>
          <p:spPr>
            <a:xfrm>
              <a:off x="10875610" y="4416425"/>
              <a:ext cx="176574" cy="218087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08" name="Rectangle 107">
              <a:extLst>
                <a:ext uri="{FF2B5EF4-FFF2-40B4-BE49-F238E27FC236}">
                  <a16:creationId xmlns:a16="http://schemas.microsoft.com/office/drawing/2014/main" id="{BE90ED63-E3A7-40AD-BD07-FA044B6545E9}"/>
                </a:ext>
              </a:extLst>
            </p:cNvPr>
            <p:cNvSpPr/>
            <p:nvPr/>
          </p:nvSpPr>
          <p:spPr>
            <a:xfrm>
              <a:off x="11109720" y="4425949"/>
              <a:ext cx="176574" cy="169863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09" name="Rectangle 108">
              <a:extLst>
                <a:ext uri="{FF2B5EF4-FFF2-40B4-BE49-F238E27FC236}">
                  <a16:creationId xmlns:a16="http://schemas.microsoft.com/office/drawing/2014/main" id="{D28BA67B-2D0D-414E-8F68-9FFB528F77B0}"/>
                </a:ext>
              </a:extLst>
            </p:cNvPr>
            <p:cNvSpPr/>
            <p:nvPr/>
          </p:nvSpPr>
          <p:spPr>
            <a:xfrm>
              <a:off x="11343836" y="4460875"/>
              <a:ext cx="176574" cy="173641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</p:grpSp>
      <p:sp>
        <p:nvSpPr>
          <p:cNvPr id="110" name="TextBox 109">
            <a:extLst>
              <a:ext uri="{FF2B5EF4-FFF2-40B4-BE49-F238E27FC236}">
                <a16:creationId xmlns:a16="http://schemas.microsoft.com/office/drawing/2014/main" id="{91F9B914-84CB-43F4-9A93-7E20C7045776}"/>
              </a:ext>
            </a:extLst>
          </p:cNvPr>
          <p:cNvSpPr txBox="1"/>
          <p:nvPr/>
        </p:nvSpPr>
        <p:spPr>
          <a:xfrm>
            <a:off x="6880860" y="1416785"/>
            <a:ext cx="447294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b="1" dirty="0">
                <a:latin typeface="Arial" panose="020B0604020202020204" pitchFamily="34" charset="0"/>
                <a:cs typeface="Arial" panose="020B0604020202020204" pitchFamily="34" charset="0"/>
              </a:rPr>
              <a:t>Drugs ordered by overall harm score</a:t>
            </a:r>
            <a:endParaRPr lang="en-GB" sz="14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15" name="Rectangle 114">
            <a:extLst>
              <a:ext uri="{FF2B5EF4-FFF2-40B4-BE49-F238E27FC236}">
                <a16:creationId xmlns:a16="http://schemas.microsoft.com/office/drawing/2014/main" id="{F4DD300D-5348-4978-BF00-64EE0C67C938}"/>
              </a:ext>
            </a:extLst>
          </p:cNvPr>
          <p:cNvSpPr/>
          <p:nvPr/>
        </p:nvSpPr>
        <p:spPr>
          <a:xfrm>
            <a:off x="7896200" y="5362621"/>
            <a:ext cx="180000" cy="180000"/>
          </a:xfrm>
          <a:prstGeom prst="rect">
            <a:avLst/>
          </a:prstGeom>
          <a:solidFill>
            <a:schemeClr val="accent2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16" name="Rectangle 115">
            <a:extLst>
              <a:ext uri="{FF2B5EF4-FFF2-40B4-BE49-F238E27FC236}">
                <a16:creationId xmlns:a16="http://schemas.microsoft.com/office/drawing/2014/main" id="{9FAF2754-71AB-4867-BFD4-BB43EAE2978F}"/>
              </a:ext>
            </a:extLst>
          </p:cNvPr>
          <p:cNvSpPr/>
          <p:nvPr/>
        </p:nvSpPr>
        <p:spPr>
          <a:xfrm>
            <a:off x="9333331" y="5362621"/>
            <a:ext cx="180000" cy="180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17" name="TextBox 116">
            <a:extLst>
              <a:ext uri="{FF2B5EF4-FFF2-40B4-BE49-F238E27FC236}">
                <a16:creationId xmlns:a16="http://schemas.microsoft.com/office/drawing/2014/main" id="{9F7241BB-DA60-4779-970C-A1134DDCB40A}"/>
              </a:ext>
            </a:extLst>
          </p:cNvPr>
          <p:cNvSpPr txBox="1"/>
          <p:nvPr/>
        </p:nvSpPr>
        <p:spPr>
          <a:xfrm>
            <a:off x="8076199" y="5314122"/>
            <a:ext cx="1232429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200" dirty="0"/>
              <a:t>Harm to users</a:t>
            </a:r>
            <a:endParaRPr lang="en-GB" sz="1200" dirty="0"/>
          </a:p>
        </p:txBody>
      </p:sp>
      <p:sp>
        <p:nvSpPr>
          <p:cNvPr id="118" name="TextBox 117">
            <a:extLst>
              <a:ext uri="{FF2B5EF4-FFF2-40B4-BE49-F238E27FC236}">
                <a16:creationId xmlns:a16="http://schemas.microsoft.com/office/drawing/2014/main" id="{CDE39029-2179-4139-BCF5-1FCC92EB444E}"/>
              </a:ext>
            </a:extLst>
          </p:cNvPr>
          <p:cNvSpPr txBox="1"/>
          <p:nvPr/>
        </p:nvSpPr>
        <p:spPr>
          <a:xfrm>
            <a:off x="9512102" y="5314122"/>
            <a:ext cx="1452725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200" dirty="0"/>
              <a:t>Harm to others</a:t>
            </a:r>
            <a:endParaRPr lang="en-GB" sz="1200" dirty="0"/>
          </a:p>
        </p:txBody>
      </p:sp>
    </p:spTree>
    <p:extLst>
      <p:ext uri="{BB962C8B-B14F-4D97-AF65-F5344CB8AC3E}">
        <p14:creationId xmlns:p14="http://schemas.microsoft.com/office/powerpoint/2010/main" val="389841483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Lu Foundation colours">
      <a:dk1>
        <a:srgbClr val="3F1A01"/>
      </a:dk1>
      <a:lt1>
        <a:srgbClr val="FFFFFF"/>
      </a:lt1>
      <a:dk2>
        <a:srgbClr val="1A1A17"/>
      </a:dk2>
      <a:lt2>
        <a:srgbClr val="F0F0F0"/>
      </a:lt2>
      <a:accent1>
        <a:srgbClr val="717171"/>
      </a:accent1>
      <a:accent2>
        <a:srgbClr val="B59E5F"/>
      </a:accent2>
      <a:accent3>
        <a:srgbClr val="99B3A8"/>
      </a:accent3>
      <a:accent4>
        <a:srgbClr val="B2A499"/>
      </a:accent4>
      <a:accent5>
        <a:srgbClr val="7B9CBB"/>
      </a:accent5>
      <a:accent6>
        <a:srgbClr val="DADADA"/>
      </a:accent6>
      <a:hlink>
        <a:srgbClr val="B59E5F"/>
      </a:hlink>
      <a:folHlink>
        <a:srgbClr val="DADADA"/>
      </a:folHlink>
    </a:clrScheme>
    <a:fontScheme name="Neurotorium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ln>
          <a:noFill/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  <a:extLst>
    <a:ext uri="{05A4C25C-085E-4340-85A3-A5531E510DB2}">
      <thm15:themeFamily xmlns:thm15="http://schemas.microsoft.com/office/thememl/2012/main" name="Neurotorium - PowerPoint-Skabelon v4" id="{B78E2528-6A34-4D57-9586-40EB99C5AB5F}" vid="{5BD959D7-3C72-4A14-ABA8-21435FAD6A99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868B7F06F4DB3549B94736FD505CB356" ma:contentTypeVersion="10" ma:contentTypeDescription="Create a new document." ma:contentTypeScope="" ma:versionID="a5a2ac6dae2102e97ae70767c623f78a">
  <xsd:schema xmlns:xsd="http://www.w3.org/2001/XMLSchema" xmlns:xs="http://www.w3.org/2001/XMLSchema" xmlns:p="http://schemas.microsoft.com/office/2006/metadata/properties" xmlns:ns3="eeb652d5-4517-4776-9e6b-85ff002a99c0" targetNamespace="http://schemas.microsoft.com/office/2006/metadata/properties" ma:root="true" ma:fieldsID="08b922ea60357a6ef720f7406b172a3c" ns3:_="">
    <xsd:import namespace="eeb652d5-4517-4776-9e6b-85ff002a99c0"/>
    <xsd:element name="properties">
      <xsd:complexType>
        <xsd:sequence>
          <xsd:element name="documentManagement">
            <xsd:complexType>
              <xsd:all>
                <xsd:element ref="ns3:MediaServiceMetadata" minOccurs="0"/>
                <xsd:element ref="ns3:MediaServiceFastMetadata" minOccurs="0"/>
                <xsd:element ref="ns3:MediaServiceAutoTags" minOccurs="0"/>
                <xsd:element ref="ns3:MediaServiceGenerationTime" minOccurs="0"/>
                <xsd:element ref="ns3:MediaServiceEventHashCode" minOccurs="0"/>
                <xsd:element ref="ns3:MediaServiceAutoKeyPoints" minOccurs="0"/>
                <xsd:element ref="ns3:MediaServiceKeyPoints" minOccurs="0"/>
                <xsd:element ref="ns3:MediaServiceDateTaken" minOccurs="0"/>
                <xsd:element ref="ns3:MediaLengthInSeconds" minOccurs="0"/>
                <xsd:element ref="ns3:MediaServiceOCR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eeb652d5-4517-4776-9e6b-85ff002a99c0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Tags" ma:index="10" nillable="true" ma:displayName="Tags" ma:internalName="MediaServiceAutoTags" ma:readOnly="true">
      <xsd:simpleType>
        <xsd:restriction base="dms:Text"/>
      </xsd:simpleType>
    </xsd:element>
    <xsd:element name="MediaServiceGenerationTime" ma:index="11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2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AutoKeyPoints" ma:index="13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4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DateTaken" ma:index="15" nillable="true" ma:displayName="MediaServiceDateTaken" ma:hidden="true" ma:internalName="MediaServiceDateTaken" ma:readOnly="true">
      <xsd:simpleType>
        <xsd:restriction base="dms:Text"/>
      </xsd:simpleType>
    </xsd:element>
    <xsd:element name="MediaLengthInSeconds" ma:index="16" nillable="true" ma:displayName="MediaLengthInSeconds" ma:hidden="true" ma:internalName="MediaLengthInSeconds" ma:readOnly="true">
      <xsd:simpleType>
        <xsd:restriction base="dms:Unknown"/>
      </xsd:simpleType>
    </xsd:element>
    <xsd:element name="MediaServiceOCR" ma:index="17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0368D9F4-AF68-4E22-95E7-83E32D504C2B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eeb652d5-4517-4776-9e6b-85ff002a99c0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0EAD98DE-715D-4218-A8DC-58DC603D87D7}">
  <ds:schemaRefs>
    <ds:schemaRef ds:uri="http://schemas.microsoft.com/office/infopath/2007/PartnerControls"/>
    <ds:schemaRef ds:uri="eeb652d5-4517-4776-9e6b-85ff002a99c0"/>
    <ds:schemaRef ds:uri="http://purl.org/dc/elements/1.1/"/>
    <ds:schemaRef ds:uri="http://schemas.microsoft.com/office/2006/metadata/properties"/>
    <ds:schemaRef ds:uri="http://www.w3.org/XML/1998/namespace"/>
    <ds:schemaRef ds:uri="http://schemas.microsoft.com/office/2006/documentManagement/types"/>
    <ds:schemaRef ds:uri="http://purl.org/dc/dcmitype/"/>
    <ds:schemaRef ds:uri="http://schemas.openxmlformats.org/package/2006/metadata/core-properties"/>
    <ds:schemaRef ds:uri="http://purl.org/dc/terms/"/>
  </ds:schemaRefs>
</ds:datastoreItem>
</file>

<file path=customXml/itemProps3.xml><?xml version="1.0" encoding="utf-8"?>
<ds:datastoreItem xmlns:ds="http://schemas.openxmlformats.org/officeDocument/2006/customXml" ds:itemID="{BFBE14FC-6830-41D9-B09E-A6AE3E264A06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Neurotorium - PowerPoint-Skabelon - Med slideeksempler</Template>
  <TotalTime>8380</TotalTime>
  <Words>273</Words>
  <Application>Microsoft Office PowerPoint</Application>
  <PresentationFormat>Widescreen</PresentationFormat>
  <Paragraphs>56</Paragraphs>
  <Slides>1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5" baseType="lpstr">
      <vt:lpstr>Arial</vt:lpstr>
      <vt:lpstr>Calibri</vt:lpstr>
      <vt:lpstr>Times New Roman</vt:lpstr>
      <vt:lpstr>Office Theme</vt:lpstr>
      <vt:lpstr>Harms from drug use in the UK</vt:lpstr>
    </vt:vector>
  </TitlesOfParts>
  <Company>Neurotorium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Addiction</dc:title>
  <dc:subject>Neurotorium PowerPoint</dc:subject>
  <dc:creator>Liz Kelly</dc:creator>
  <cp:lastModifiedBy>Michelle Dait</cp:lastModifiedBy>
  <cp:revision>330</cp:revision>
  <dcterms:created xsi:type="dcterms:W3CDTF">2022-02-04T12:28:06Z</dcterms:created>
  <dcterms:modified xsi:type="dcterms:W3CDTF">2022-08-09T09:35:26Z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0x010100868B7F06F4DB3549B94736FD505CB356</vt:lpwstr>
  </property>
</Properties>
</file>