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100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5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81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1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A973"/>
    <a:srgbClr val="818181"/>
    <a:srgbClr val="DADADA"/>
    <a:srgbClr val="EA1E3B"/>
    <a:srgbClr val="000000"/>
    <a:srgbClr val="E2E9EF"/>
    <a:srgbClr val="497095"/>
    <a:srgbClr val="D9D1CC"/>
    <a:srgbClr val="3F1A0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49" autoAdjust="0"/>
    <p:restoredTop sz="82310" autoAdjust="0"/>
  </p:normalViewPr>
  <p:slideViewPr>
    <p:cSldViewPr>
      <p:cViewPr varScale="1">
        <p:scale>
          <a:sx n="90" d="100"/>
          <a:sy n="90" d="100"/>
        </p:scale>
        <p:origin x="70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200" d="100"/>
          <a:sy n="200" d="100"/>
        </p:scale>
        <p:origin x="672" y="-33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81A9FF-DC38-CA74-C1A0-427AF0A6E9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77F50-A5ED-A697-B986-581F70AF50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DE12D-4FB9-4658-A8B3-5695781DB22B}" type="datetimeFigureOut">
              <a:rPr lang="da-DK" smtClean="0"/>
              <a:t>09-08-2022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8CD24-5723-4DAA-BDAF-0D1CFF8FB7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CED7C-D6E3-99AB-E6D4-D19C33C9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9309F-12CE-4886-ABBF-8AD91B4B5A5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695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09-08-2022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slide shows the global variations in alcohol consumption among males aged </a:t>
            </a:r>
            <a:r>
              <a:rPr lang="en-US" dirty="0"/>
              <a:t>≥</a:t>
            </a:r>
            <a:r>
              <a:rPr lang="en-GB" dirty="0"/>
              <a:t>15 years old.</a:t>
            </a:r>
          </a:p>
          <a:p>
            <a:endParaRPr lang="en-GB" dirty="0"/>
          </a:p>
          <a:p>
            <a:r>
              <a:rPr lang="en-GB" dirty="0"/>
              <a:t>References used on slide: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GBD 2016 Alcohol Collaborators. Alcohol use and burden for 195 countries and territories, 1990–2016: a systematic analysis for the Global Burden of Disease Study 2016. Lancet 2018; 392 (10152): 1015–1035.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Griswold MG. Data for Alcohol use and burden for 195 countries and territories, 1990–2016: a systematic analysis for the Global Burden of Disease Study 2016. Mendeley Data 2018; V6. </a:t>
            </a:r>
            <a:r>
              <a:rPr lang="en-US" dirty="0" err="1"/>
              <a:t>doi</a:t>
            </a:r>
            <a:r>
              <a:rPr lang="en-US" dirty="0"/>
              <a:t>: 10.17632/5thy2mcwn7.6.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01884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" y="6391275"/>
            <a:ext cx="5135033" cy="458788"/>
          </a:xfrm>
          <a:ln>
            <a:noFill/>
          </a:ln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975988" y="6391275"/>
            <a:ext cx="6204221" cy="458788"/>
          </a:xfrm>
          <a:ln>
            <a:noFill/>
          </a:ln>
        </p:spPr>
        <p:txBody>
          <a:bodyPr anchor="b"/>
          <a:lstStyle>
            <a:lvl1pPr marL="0" indent="0" algn="r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587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CD28-D818-497D-BCE6-7DF9F69DD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4B711-DE10-4F94-BC87-9A28853A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58561-9C8D-4731-84C7-B819DB33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7988E-AD66-45A0-8480-357E97CA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78D37-3BC7-4276-913C-5617827406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174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6">
            <a:extLst>
              <a:ext uri="{FF2B5EF4-FFF2-40B4-BE49-F238E27FC236}">
                <a16:creationId xmlns:a16="http://schemas.microsoft.com/office/drawing/2014/main" id="{E9E8B5E5-59CA-9F44-8B51-ACD08B9B3A62}"/>
              </a:ext>
            </a:extLst>
          </p:cNvPr>
          <p:cNvSpPr>
            <a:spLocks noChangeArrowheads="1"/>
          </p:cNvSpPr>
          <p:nvPr userDrawn="1"/>
        </p:nvSpPr>
        <p:spPr bwMode="auto">
          <a:xfrm rot="5400000">
            <a:off x="6256338" y="-5101166"/>
            <a:ext cx="85725" cy="12589933"/>
          </a:xfrm>
          <a:prstGeom prst="triangle">
            <a:avLst>
              <a:gd name="adj" fmla="val 51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304" tIns="34304" rIns="34304" bIns="34304" anchor="ctr"/>
          <a:lstStyle>
            <a:lvl1pPr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altLang="en-US" sz="9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235200" y="50400"/>
            <a:ext cx="9120000" cy="676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CB4F1C5-C322-B04D-9937-F767A324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5D04299-86A3-3A4F-9305-A943B39B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9E024D-174A-2E40-AAD8-10719AA2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A7785-C788-3C43-8A54-53CDD0FAF33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630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  <p:sldLayoutId id="2147483739" r:id="rId37"/>
    <p:sldLayoutId id="2147483740" r:id="rId38"/>
    <p:sldLayoutId id="2147483741" r:id="rId3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EA6CCAB-DC3D-44DC-B7AB-078F2CC767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dirty="0"/>
              <a:t>Epidemiology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25C718-452C-4DBE-9481-D7060528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US" dirty="0"/>
              <a:t>Total alcohol per capita consumption 2016 – males aged ≥15</a:t>
            </a:r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62EEC69-9B8B-4737-8735-A21262E588CB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prevalence of alcohol consumption varies considerably across the globe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BB78A14-85F4-49EF-A3E4-09AA8C5E770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Adapted from: Griswold. Mendeley Data 2018;V6.doi: 10.17632/5thy2mcwn7.6; GBD 2016 Alcohol Collaborators. Lancet 2018;392(10152):1015–1035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3B3CBD-A76E-A2F3-078D-C5BD37A618A6}"/>
              </a:ext>
            </a:extLst>
          </p:cNvPr>
          <p:cNvGrpSpPr>
            <a:grpSpLocks noChangeAspect="1"/>
          </p:cNvGrpSpPr>
          <p:nvPr/>
        </p:nvGrpSpPr>
        <p:grpSpPr>
          <a:xfrm>
            <a:off x="3359696" y="1906263"/>
            <a:ext cx="7817527" cy="4043017"/>
            <a:chOff x="5270840" y="2625464"/>
            <a:chExt cx="9023461" cy="4666694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4A475948-E27A-3B7E-9B68-6AB9C619C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4005" y="4437657"/>
              <a:ext cx="479699" cy="456009"/>
            </a:xfrm>
            <a:custGeom>
              <a:avLst/>
              <a:gdLst>
                <a:gd name="T0" fmla="*/ 203 w 1100"/>
                <a:gd name="T1" fmla="*/ 1005 h 1047"/>
                <a:gd name="T2" fmla="*/ 222 w 1100"/>
                <a:gd name="T3" fmla="*/ 970 h 1047"/>
                <a:gd name="T4" fmla="*/ 271 w 1100"/>
                <a:gd name="T5" fmla="*/ 961 h 1047"/>
                <a:gd name="T6" fmla="*/ 287 w 1100"/>
                <a:gd name="T7" fmla="*/ 985 h 1047"/>
                <a:gd name="T8" fmla="*/ 297 w 1100"/>
                <a:gd name="T9" fmla="*/ 1003 h 1047"/>
                <a:gd name="T10" fmla="*/ 317 w 1100"/>
                <a:gd name="T11" fmla="*/ 1031 h 1047"/>
                <a:gd name="T12" fmla="*/ 366 w 1100"/>
                <a:gd name="T13" fmla="*/ 1020 h 1047"/>
                <a:gd name="T14" fmla="*/ 418 w 1100"/>
                <a:gd name="T15" fmla="*/ 1042 h 1047"/>
                <a:gd name="T16" fmla="*/ 467 w 1100"/>
                <a:gd name="T17" fmla="*/ 1031 h 1047"/>
                <a:gd name="T18" fmla="*/ 518 w 1100"/>
                <a:gd name="T19" fmla="*/ 1008 h 1047"/>
                <a:gd name="T20" fmla="*/ 543 w 1100"/>
                <a:gd name="T21" fmla="*/ 969 h 1047"/>
                <a:gd name="T22" fmla="*/ 597 w 1100"/>
                <a:gd name="T23" fmla="*/ 1010 h 1047"/>
                <a:gd name="T24" fmla="*/ 616 w 1100"/>
                <a:gd name="T25" fmla="*/ 1007 h 1047"/>
                <a:gd name="T26" fmla="*/ 663 w 1100"/>
                <a:gd name="T27" fmla="*/ 964 h 1047"/>
                <a:gd name="T28" fmla="*/ 705 w 1100"/>
                <a:gd name="T29" fmla="*/ 906 h 1047"/>
                <a:gd name="T30" fmla="*/ 682 w 1100"/>
                <a:gd name="T31" fmla="*/ 840 h 1047"/>
                <a:gd name="T32" fmla="*/ 724 w 1100"/>
                <a:gd name="T33" fmla="*/ 819 h 1047"/>
                <a:gd name="T34" fmla="*/ 749 w 1100"/>
                <a:gd name="T35" fmla="*/ 856 h 1047"/>
                <a:gd name="T36" fmla="*/ 757 w 1100"/>
                <a:gd name="T37" fmla="*/ 931 h 1047"/>
                <a:gd name="T38" fmla="*/ 808 w 1100"/>
                <a:gd name="T39" fmla="*/ 985 h 1047"/>
                <a:gd name="T40" fmla="*/ 822 w 1100"/>
                <a:gd name="T41" fmla="*/ 1024 h 1047"/>
                <a:gd name="T42" fmla="*/ 825 w 1100"/>
                <a:gd name="T43" fmla="*/ 1007 h 1047"/>
                <a:gd name="T44" fmla="*/ 843 w 1100"/>
                <a:gd name="T45" fmla="*/ 934 h 1047"/>
                <a:gd name="T46" fmla="*/ 875 w 1100"/>
                <a:gd name="T47" fmla="*/ 923 h 1047"/>
                <a:gd name="T48" fmla="*/ 891 w 1100"/>
                <a:gd name="T49" fmla="*/ 849 h 1047"/>
                <a:gd name="T50" fmla="*/ 948 w 1100"/>
                <a:gd name="T51" fmla="*/ 792 h 1047"/>
                <a:gd name="T52" fmla="*/ 968 w 1100"/>
                <a:gd name="T53" fmla="*/ 715 h 1047"/>
                <a:gd name="T54" fmla="*/ 969 w 1100"/>
                <a:gd name="T55" fmla="*/ 602 h 1047"/>
                <a:gd name="T56" fmla="*/ 996 w 1100"/>
                <a:gd name="T57" fmla="*/ 519 h 1047"/>
                <a:gd name="T58" fmla="*/ 1003 w 1100"/>
                <a:gd name="T59" fmla="*/ 463 h 1047"/>
                <a:gd name="T60" fmla="*/ 1047 w 1100"/>
                <a:gd name="T61" fmla="*/ 434 h 1047"/>
                <a:gd name="T62" fmla="*/ 1100 w 1100"/>
                <a:gd name="T63" fmla="*/ 388 h 1047"/>
                <a:gd name="T64" fmla="*/ 1034 w 1100"/>
                <a:gd name="T65" fmla="*/ 334 h 1047"/>
                <a:gd name="T66" fmla="*/ 1000 w 1100"/>
                <a:gd name="T67" fmla="*/ 198 h 1047"/>
                <a:gd name="T68" fmla="*/ 1003 w 1100"/>
                <a:gd name="T69" fmla="*/ 158 h 1047"/>
                <a:gd name="T70" fmla="*/ 961 w 1100"/>
                <a:gd name="T71" fmla="*/ 71 h 1047"/>
                <a:gd name="T72" fmla="*/ 889 w 1100"/>
                <a:gd name="T73" fmla="*/ 0 h 1047"/>
                <a:gd name="T74" fmla="*/ 839 w 1100"/>
                <a:gd name="T75" fmla="*/ 42 h 1047"/>
                <a:gd name="T76" fmla="*/ 791 w 1100"/>
                <a:gd name="T77" fmla="*/ 89 h 1047"/>
                <a:gd name="T78" fmla="*/ 680 w 1100"/>
                <a:gd name="T79" fmla="*/ 87 h 1047"/>
                <a:gd name="T80" fmla="*/ 613 w 1100"/>
                <a:gd name="T81" fmla="*/ 73 h 1047"/>
                <a:gd name="T82" fmla="*/ 450 w 1100"/>
                <a:gd name="T83" fmla="*/ 86 h 1047"/>
                <a:gd name="T84" fmla="*/ 200 w 1100"/>
                <a:gd name="T85" fmla="*/ 237 h 1047"/>
                <a:gd name="T86" fmla="*/ 141 w 1100"/>
                <a:gd name="T87" fmla="*/ 563 h 1047"/>
                <a:gd name="T88" fmla="*/ 81 w 1100"/>
                <a:gd name="T89" fmla="*/ 565 h 1047"/>
                <a:gd name="T90" fmla="*/ 41 w 1100"/>
                <a:gd name="T91" fmla="*/ 644 h 1047"/>
                <a:gd name="T92" fmla="*/ 27 w 1100"/>
                <a:gd name="T93" fmla="*/ 733 h 1047"/>
                <a:gd name="T94" fmla="*/ 0 w 1100"/>
                <a:gd name="T95" fmla="*/ 782 h 1047"/>
                <a:gd name="T96" fmla="*/ 39 w 1100"/>
                <a:gd name="T97" fmla="*/ 811 h 1047"/>
                <a:gd name="T98" fmla="*/ 50 w 1100"/>
                <a:gd name="T99" fmla="*/ 837 h 1047"/>
                <a:gd name="T100" fmla="*/ 75 w 1100"/>
                <a:gd name="T101" fmla="*/ 892 h 1047"/>
                <a:gd name="T102" fmla="*/ 96 w 1100"/>
                <a:gd name="T103" fmla="*/ 956 h 1047"/>
                <a:gd name="T104" fmla="*/ 128 w 1100"/>
                <a:gd name="T105" fmla="*/ 1032 h 1047"/>
                <a:gd name="T106" fmla="*/ 176 w 1100"/>
                <a:gd name="T107" fmla="*/ 1027 h 1047"/>
                <a:gd name="T108" fmla="*/ 197 w 1100"/>
                <a:gd name="T109" fmla="*/ 1016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0" h="1047">
                  <a:moveTo>
                    <a:pt x="197" y="1016"/>
                  </a:moveTo>
                  <a:cubicBezTo>
                    <a:pt x="200" y="1013"/>
                    <a:pt x="200" y="1008"/>
                    <a:pt x="203" y="1005"/>
                  </a:cubicBezTo>
                  <a:cubicBezTo>
                    <a:pt x="207" y="1002"/>
                    <a:pt x="212" y="998"/>
                    <a:pt x="216" y="995"/>
                  </a:cubicBezTo>
                  <a:cubicBezTo>
                    <a:pt x="222" y="989"/>
                    <a:pt x="216" y="976"/>
                    <a:pt x="222" y="970"/>
                  </a:cubicBezTo>
                  <a:cubicBezTo>
                    <a:pt x="226" y="966"/>
                    <a:pt x="239" y="973"/>
                    <a:pt x="244" y="968"/>
                  </a:cubicBezTo>
                  <a:cubicBezTo>
                    <a:pt x="247" y="964"/>
                    <a:pt x="268" y="958"/>
                    <a:pt x="271" y="961"/>
                  </a:cubicBezTo>
                  <a:cubicBezTo>
                    <a:pt x="275" y="966"/>
                    <a:pt x="275" y="980"/>
                    <a:pt x="277" y="982"/>
                  </a:cubicBezTo>
                  <a:cubicBezTo>
                    <a:pt x="279" y="984"/>
                    <a:pt x="285" y="983"/>
                    <a:pt x="287" y="985"/>
                  </a:cubicBezTo>
                  <a:cubicBezTo>
                    <a:pt x="290" y="987"/>
                    <a:pt x="290" y="993"/>
                    <a:pt x="292" y="997"/>
                  </a:cubicBezTo>
                  <a:cubicBezTo>
                    <a:pt x="293" y="999"/>
                    <a:pt x="296" y="1002"/>
                    <a:pt x="297" y="1003"/>
                  </a:cubicBezTo>
                  <a:cubicBezTo>
                    <a:pt x="301" y="1007"/>
                    <a:pt x="299" y="1019"/>
                    <a:pt x="303" y="1023"/>
                  </a:cubicBezTo>
                  <a:cubicBezTo>
                    <a:pt x="305" y="1026"/>
                    <a:pt x="314" y="1030"/>
                    <a:pt x="317" y="1031"/>
                  </a:cubicBezTo>
                  <a:cubicBezTo>
                    <a:pt x="324" y="1033"/>
                    <a:pt x="355" y="1023"/>
                    <a:pt x="359" y="1019"/>
                  </a:cubicBezTo>
                  <a:cubicBezTo>
                    <a:pt x="360" y="1018"/>
                    <a:pt x="365" y="1019"/>
                    <a:pt x="366" y="1020"/>
                  </a:cubicBezTo>
                  <a:cubicBezTo>
                    <a:pt x="378" y="1022"/>
                    <a:pt x="397" y="1022"/>
                    <a:pt x="406" y="1021"/>
                  </a:cubicBezTo>
                  <a:cubicBezTo>
                    <a:pt x="410" y="1027"/>
                    <a:pt x="413" y="1037"/>
                    <a:pt x="418" y="1042"/>
                  </a:cubicBezTo>
                  <a:cubicBezTo>
                    <a:pt x="423" y="1047"/>
                    <a:pt x="458" y="1043"/>
                    <a:pt x="465" y="1040"/>
                  </a:cubicBezTo>
                  <a:cubicBezTo>
                    <a:pt x="467" y="1039"/>
                    <a:pt x="466" y="1033"/>
                    <a:pt x="467" y="1031"/>
                  </a:cubicBezTo>
                  <a:cubicBezTo>
                    <a:pt x="470" y="1025"/>
                    <a:pt x="479" y="1017"/>
                    <a:pt x="486" y="1013"/>
                  </a:cubicBezTo>
                  <a:cubicBezTo>
                    <a:pt x="495" y="1009"/>
                    <a:pt x="513" y="1013"/>
                    <a:pt x="518" y="1008"/>
                  </a:cubicBezTo>
                  <a:cubicBezTo>
                    <a:pt x="521" y="1005"/>
                    <a:pt x="515" y="988"/>
                    <a:pt x="520" y="983"/>
                  </a:cubicBezTo>
                  <a:cubicBezTo>
                    <a:pt x="526" y="977"/>
                    <a:pt x="537" y="972"/>
                    <a:pt x="543" y="969"/>
                  </a:cubicBezTo>
                  <a:cubicBezTo>
                    <a:pt x="560" y="973"/>
                    <a:pt x="567" y="986"/>
                    <a:pt x="578" y="996"/>
                  </a:cubicBezTo>
                  <a:cubicBezTo>
                    <a:pt x="583" y="1002"/>
                    <a:pt x="592" y="1005"/>
                    <a:pt x="597" y="1010"/>
                  </a:cubicBezTo>
                  <a:cubicBezTo>
                    <a:pt x="598" y="1011"/>
                    <a:pt x="600" y="1008"/>
                    <a:pt x="601" y="1007"/>
                  </a:cubicBezTo>
                  <a:cubicBezTo>
                    <a:pt x="602" y="1006"/>
                    <a:pt x="614" y="1007"/>
                    <a:pt x="616" y="1007"/>
                  </a:cubicBezTo>
                  <a:cubicBezTo>
                    <a:pt x="619" y="1007"/>
                    <a:pt x="628" y="1008"/>
                    <a:pt x="630" y="1005"/>
                  </a:cubicBezTo>
                  <a:cubicBezTo>
                    <a:pt x="642" y="994"/>
                    <a:pt x="651" y="976"/>
                    <a:pt x="663" y="964"/>
                  </a:cubicBezTo>
                  <a:cubicBezTo>
                    <a:pt x="669" y="958"/>
                    <a:pt x="670" y="944"/>
                    <a:pt x="675" y="939"/>
                  </a:cubicBezTo>
                  <a:cubicBezTo>
                    <a:pt x="686" y="929"/>
                    <a:pt x="700" y="919"/>
                    <a:pt x="705" y="906"/>
                  </a:cubicBezTo>
                  <a:cubicBezTo>
                    <a:pt x="691" y="896"/>
                    <a:pt x="708" y="866"/>
                    <a:pt x="699" y="857"/>
                  </a:cubicBezTo>
                  <a:cubicBezTo>
                    <a:pt x="698" y="856"/>
                    <a:pt x="681" y="841"/>
                    <a:pt x="682" y="840"/>
                  </a:cubicBezTo>
                  <a:cubicBezTo>
                    <a:pt x="687" y="835"/>
                    <a:pt x="720" y="844"/>
                    <a:pt x="724" y="836"/>
                  </a:cubicBezTo>
                  <a:cubicBezTo>
                    <a:pt x="726" y="830"/>
                    <a:pt x="723" y="823"/>
                    <a:pt x="724" y="819"/>
                  </a:cubicBezTo>
                  <a:cubicBezTo>
                    <a:pt x="727" y="817"/>
                    <a:pt x="759" y="819"/>
                    <a:pt x="759" y="819"/>
                  </a:cubicBezTo>
                  <a:cubicBezTo>
                    <a:pt x="759" y="825"/>
                    <a:pt x="753" y="849"/>
                    <a:pt x="749" y="856"/>
                  </a:cubicBezTo>
                  <a:cubicBezTo>
                    <a:pt x="746" y="862"/>
                    <a:pt x="757" y="903"/>
                    <a:pt x="759" y="911"/>
                  </a:cubicBezTo>
                  <a:cubicBezTo>
                    <a:pt x="760" y="915"/>
                    <a:pt x="756" y="930"/>
                    <a:pt x="757" y="931"/>
                  </a:cubicBezTo>
                  <a:cubicBezTo>
                    <a:pt x="761" y="935"/>
                    <a:pt x="768" y="936"/>
                    <a:pt x="772" y="939"/>
                  </a:cubicBezTo>
                  <a:cubicBezTo>
                    <a:pt x="788" y="951"/>
                    <a:pt x="797" y="974"/>
                    <a:pt x="808" y="985"/>
                  </a:cubicBezTo>
                  <a:cubicBezTo>
                    <a:pt x="812" y="989"/>
                    <a:pt x="808" y="1009"/>
                    <a:pt x="802" y="1004"/>
                  </a:cubicBezTo>
                  <a:cubicBezTo>
                    <a:pt x="803" y="1041"/>
                    <a:pt x="799" y="1017"/>
                    <a:pt x="822" y="1024"/>
                  </a:cubicBezTo>
                  <a:cubicBezTo>
                    <a:pt x="822" y="1018"/>
                    <a:pt x="823" y="1013"/>
                    <a:pt x="825" y="1007"/>
                  </a:cubicBezTo>
                  <a:lnTo>
                    <a:pt x="825" y="1007"/>
                  </a:lnTo>
                  <a:cubicBezTo>
                    <a:pt x="829" y="995"/>
                    <a:pt x="835" y="986"/>
                    <a:pt x="835" y="972"/>
                  </a:cubicBezTo>
                  <a:cubicBezTo>
                    <a:pt x="834" y="957"/>
                    <a:pt x="833" y="946"/>
                    <a:pt x="843" y="934"/>
                  </a:cubicBezTo>
                  <a:cubicBezTo>
                    <a:pt x="850" y="924"/>
                    <a:pt x="863" y="932"/>
                    <a:pt x="863" y="943"/>
                  </a:cubicBezTo>
                  <a:cubicBezTo>
                    <a:pt x="868" y="937"/>
                    <a:pt x="871" y="932"/>
                    <a:pt x="875" y="923"/>
                  </a:cubicBezTo>
                  <a:cubicBezTo>
                    <a:pt x="885" y="902"/>
                    <a:pt x="870" y="902"/>
                    <a:pt x="875" y="896"/>
                  </a:cubicBezTo>
                  <a:cubicBezTo>
                    <a:pt x="887" y="882"/>
                    <a:pt x="878" y="857"/>
                    <a:pt x="891" y="849"/>
                  </a:cubicBezTo>
                  <a:cubicBezTo>
                    <a:pt x="904" y="841"/>
                    <a:pt x="909" y="813"/>
                    <a:pt x="917" y="800"/>
                  </a:cubicBezTo>
                  <a:cubicBezTo>
                    <a:pt x="925" y="787"/>
                    <a:pt x="935" y="793"/>
                    <a:pt x="948" y="792"/>
                  </a:cubicBezTo>
                  <a:cubicBezTo>
                    <a:pt x="956" y="790"/>
                    <a:pt x="954" y="765"/>
                    <a:pt x="955" y="760"/>
                  </a:cubicBezTo>
                  <a:cubicBezTo>
                    <a:pt x="955" y="743"/>
                    <a:pt x="965" y="731"/>
                    <a:pt x="968" y="715"/>
                  </a:cubicBezTo>
                  <a:cubicBezTo>
                    <a:pt x="973" y="693"/>
                    <a:pt x="969" y="668"/>
                    <a:pt x="968" y="652"/>
                  </a:cubicBezTo>
                  <a:cubicBezTo>
                    <a:pt x="968" y="635"/>
                    <a:pt x="962" y="614"/>
                    <a:pt x="969" y="602"/>
                  </a:cubicBezTo>
                  <a:cubicBezTo>
                    <a:pt x="977" y="586"/>
                    <a:pt x="980" y="564"/>
                    <a:pt x="987" y="544"/>
                  </a:cubicBezTo>
                  <a:cubicBezTo>
                    <a:pt x="990" y="536"/>
                    <a:pt x="994" y="527"/>
                    <a:pt x="996" y="519"/>
                  </a:cubicBezTo>
                  <a:cubicBezTo>
                    <a:pt x="998" y="510"/>
                    <a:pt x="993" y="504"/>
                    <a:pt x="995" y="495"/>
                  </a:cubicBezTo>
                  <a:cubicBezTo>
                    <a:pt x="996" y="486"/>
                    <a:pt x="995" y="468"/>
                    <a:pt x="1003" y="463"/>
                  </a:cubicBezTo>
                  <a:cubicBezTo>
                    <a:pt x="1009" y="459"/>
                    <a:pt x="1026" y="466"/>
                    <a:pt x="1028" y="458"/>
                  </a:cubicBezTo>
                  <a:cubicBezTo>
                    <a:pt x="1032" y="442"/>
                    <a:pt x="1030" y="441"/>
                    <a:pt x="1047" y="434"/>
                  </a:cubicBezTo>
                  <a:cubicBezTo>
                    <a:pt x="1057" y="431"/>
                    <a:pt x="1078" y="423"/>
                    <a:pt x="1084" y="414"/>
                  </a:cubicBezTo>
                  <a:cubicBezTo>
                    <a:pt x="1088" y="408"/>
                    <a:pt x="1098" y="391"/>
                    <a:pt x="1100" y="388"/>
                  </a:cubicBezTo>
                  <a:cubicBezTo>
                    <a:pt x="1098" y="376"/>
                    <a:pt x="1078" y="378"/>
                    <a:pt x="1078" y="367"/>
                  </a:cubicBezTo>
                  <a:cubicBezTo>
                    <a:pt x="1070" y="374"/>
                    <a:pt x="1047" y="336"/>
                    <a:pt x="1034" y="334"/>
                  </a:cubicBezTo>
                  <a:cubicBezTo>
                    <a:pt x="1013" y="330"/>
                    <a:pt x="1007" y="289"/>
                    <a:pt x="1006" y="271"/>
                  </a:cubicBezTo>
                  <a:cubicBezTo>
                    <a:pt x="1005" y="246"/>
                    <a:pt x="997" y="223"/>
                    <a:pt x="1000" y="198"/>
                  </a:cubicBezTo>
                  <a:cubicBezTo>
                    <a:pt x="1002" y="187"/>
                    <a:pt x="998" y="174"/>
                    <a:pt x="994" y="164"/>
                  </a:cubicBezTo>
                  <a:cubicBezTo>
                    <a:pt x="988" y="150"/>
                    <a:pt x="1000" y="144"/>
                    <a:pt x="1003" y="158"/>
                  </a:cubicBezTo>
                  <a:cubicBezTo>
                    <a:pt x="1002" y="140"/>
                    <a:pt x="981" y="128"/>
                    <a:pt x="976" y="112"/>
                  </a:cubicBezTo>
                  <a:cubicBezTo>
                    <a:pt x="970" y="91"/>
                    <a:pt x="979" y="84"/>
                    <a:pt x="961" y="71"/>
                  </a:cubicBezTo>
                  <a:cubicBezTo>
                    <a:pt x="947" y="61"/>
                    <a:pt x="938" y="42"/>
                    <a:pt x="923" y="35"/>
                  </a:cubicBezTo>
                  <a:cubicBezTo>
                    <a:pt x="907" y="26"/>
                    <a:pt x="893" y="20"/>
                    <a:pt x="889" y="0"/>
                  </a:cubicBezTo>
                  <a:cubicBezTo>
                    <a:pt x="883" y="6"/>
                    <a:pt x="867" y="30"/>
                    <a:pt x="858" y="25"/>
                  </a:cubicBezTo>
                  <a:cubicBezTo>
                    <a:pt x="846" y="18"/>
                    <a:pt x="842" y="35"/>
                    <a:pt x="839" y="42"/>
                  </a:cubicBezTo>
                  <a:cubicBezTo>
                    <a:pt x="834" y="57"/>
                    <a:pt x="830" y="65"/>
                    <a:pt x="814" y="67"/>
                  </a:cubicBezTo>
                  <a:cubicBezTo>
                    <a:pt x="798" y="70"/>
                    <a:pt x="794" y="73"/>
                    <a:pt x="791" y="89"/>
                  </a:cubicBezTo>
                  <a:cubicBezTo>
                    <a:pt x="784" y="124"/>
                    <a:pt x="750" y="97"/>
                    <a:pt x="734" y="88"/>
                  </a:cubicBezTo>
                  <a:cubicBezTo>
                    <a:pt x="720" y="81"/>
                    <a:pt x="695" y="87"/>
                    <a:pt x="680" y="87"/>
                  </a:cubicBezTo>
                  <a:cubicBezTo>
                    <a:pt x="660" y="88"/>
                    <a:pt x="639" y="89"/>
                    <a:pt x="619" y="85"/>
                  </a:cubicBezTo>
                  <a:cubicBezTo>
                    <a:pt x="626" y="79"/>
                    <a:pt x="622" y="58"/>
                    <a:pt x="613" y="73"/>
                  </a:cubicBezTo>
                  <a:cubicBezTo>
                    <a:pt x="603" y="89"/>
                    <a:pt x="591" y="86"/>
                    <a:pt x="574" y="86"/>
                  </a:cubicBezTo>
                  <a:lnTo>
                    <a:pt x="450" y="86"/>
                  </a:lnTo>
                  <a:cubicBezTo>
                    <a:pt x="366" y="86"/>
                    <a:pt x="280" y="85"/>
                    <a:pt x="195" y="85"/>
                  </a:cubicBezTo>
                  <a:cubicBezTo>
                    <a:pt x="197" y="135"/>
                    <a:pt x="199" y="187"/>
                    <a:pt x="200" y="237"/>
                  </a:cubicBezTo>
                  <a:lnTo>
                    <a:pt x="134" y="237"/>
                  </a:lnTo>
                  <a:lnTo>
                    <a:pt x="141" y="563"/>
                  </a:lnTo>
                  <a:cubicBezTo>
                    <a:pt x="130" y="559"/>
                    <a:pt x="118" y="555"/>
                    <a:pt x="108" y="561"/>
                  </a:cubicBezTo>
                  <a:cubicBezTo>
                    <a:pt x="99" y="566"/>
                    <a:pt x="90" y="560"/>
                    <a:pt x="81" y="565"/>
                  </a:cubicBezTo>
                  <a:cubicBezTo>
                    <a:pt x="60" y="575"/>
                    <a:pt x="82" y="591"/>
                    <a:pt x="69" y="608"/>
                  </a:cubicBezTo>
                  <a:cubicBezTo>
                    <a:pt x="58" y="622"/>
                    <a:pt x="56" y="636"/>
                    <a:pt x="41" y="644"/>
                  </a:cubicBezTo>
                  <a:cubicBezTo>
                    <a:pt x="31" y="650"/>
                    <a:pt x="41" y="674"/>
                    <a:pt x="47" y="679"/>
                  </a:cubicBezTo>
                  <a:cubicBezTo>
                    <a:pt x="25" y="697"/>
                    <a:pt x="11" y="703"/>
                    <a:pt x="27" y="733"/>
                  </a:cubicBezTo>
                  <a:cubicBezTo>
                    <a:pt x="33" y="744"/>
                    <a:pt x="25" y="749"/>
                    <a:pt x="16" y="755"/>
                  </a:cubicBezTo>
                  <a:cubicBezTo>
                    <a:pt x="6" y="762"/>
                    <a:pt x="4" y="771"/>
                    <a:pt x="0" y="782"/>
                  </a:cubicBezTo>
                  <a:cubicBezTo>
                    <a:pt x="9" y="805"/>
                    <a:pt x="25" y="783"/>
                    <a:pt x="39" y="792"/>
                  </a:cubicBezTo>
                  <a:cubicBezTo>
                    <a:pt x="48" y="797"/>
                    <a:pt x="35" y="805"/>
                    <a:pt x="39" y="811"/>
                  </a:cubicBezTo>
                  <a:cubicBezTo>
                    <a:pt x="44" y="820"/>
                    <a:pt x="46" y="831"/>
                    <a:pt x="43" y="840"/>
                  </a:cubicBezTo>
                  <a:cubicBezTo>
                    <a:pt x="46" y="839"/>
                    <a:pt x="48" y="838"/>
                    <a:pt x="50" y="837"/>
                  </a:cubicBezTo>
                  <a:cubicBezTo>
                    <a:pt x="57" y="848"/>
                    <a:pt x="44" y="860"/>
                    <a:pt x="50" y="871"/>
                  </a:cubicBezTo>
                  <a:cubicBezTo>
                    <a:pt x="56" y="882"/>
                    <a:pt x="70" y="884"/>
                    <a:pt x="75" y="892"/>
                  </a:cubicBezTo>
                  <a:cubicBezTo>
                    <a:pt x="82" y="904"/>
                    <a:pt x="67" y="915"/>
                    <a:pt x="72" y="926"/>
                  </a:cubicBezTo>
                  <a:cubicBezTo>
                    <a:pt x="77" y="938"/>
                    <a:pt x="87" y="947"/>
                    <a:pt x="96" y="956"/>
                  </a:cubicBezTo>
                  <a:cubicBezTo>
                    <a:pt x="112" y="972"/>
                    <a:pt x="127" y="997"/>
                    <a:pt x="127" y="1020"/>
                  </a:cubicBezTo>
                  <a:cubicBezTo>
                    <a:pt x="127" y="1024"/>
                    <a:pt x="128" y="1028"/>
                    <a:pt x="128" y="1032"/>
                  </a:cubicBezTo>
                  <a:cubicBezTo>
                    <a:pt x="128" y="1033"/>
                    <a:pt x="167" y="1032"/>
                    <a:pt x="167" y="1032"/>
                  </a:cubicBezTo>
                  <a:cubicBezTo>
                    <a:pt x="171" y="1034"/>
                    <a:pt x="173" y="1030"/>
                    <a:pt x="176" y="1027"/>
                  </a:cubicBezTo>
                  <a:cubicBezTo>
                    <a:pt x="182" y="1027"/>
                    <a:pt x="183" y="1035"/>
                    <a:pt x="187" y="1024"/>
                  </a:cubicBezTo>
                  <a:cubicBezTo>
                    <a:pt x="191" y="1021"/>
                    <a:pt x="194" y="1020"/>
                    <a:pt x="197" y="1016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754C4DDE-7B34-E166-AC8D-ACB2AD452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3358" y="4792990"/>
              <a:ext cx="365203" cy="292162"/>
            </a:xfrm>
            <a:custGeom>
              <a:avLst/>
              <a:gdLst>
                <a:gd name="T0" fmla="*/ 52 w 838"/>
                <a:gd name="T1" fmla="*/ 298 h 669"/>
                <a:gd name="T2" fmla="*/ 100 w 838"/>
                <a:gd name="T3" fmla="*/ 320 h 669"/>
                <a:gd name="T4" fmla="*/ 125 w 838"/>
                <a:gd name="T5" fmla="*/ 349 h 669"/>
                <a:gd name="T6" fmla="*/ 170 w 838"/>
                <a:gd name="T7" fmla="*/ 399 h 669"/>
                <a:gd name="T8" fmla="*/ 198 w 838"/>
                <a:gd name="T9" fmla="*/ 431 h 669"/>
                <a:gd name="T10" fmla="*/ 207 w 838"/>
                <a:gd name="T11" fmla="*/ 464 h 669"/>
                <a:gd name="T12" fmla="*/ 257 w 838"/>
                <a:gd name="T13" fmla="*/ 511 h 669"/>
                <a:gd name="T14" fmla="*/ 275 w 838"/>
                <a:gd name="T15" fmla="*/ 557 h 669"/>
                <a:gd name="T16" fmla="*/ 309 w 838"/>
                <a:gd name="T17" fmla="*/ 595 h 669"/>
                <a:gd name="T18" fmla="*/ 351 w 838"/>
                <a:gd name="T19" fmla="*/ 597 h 669"/>
                <a:gd name="T20" fmla="*/ 421 w 838"/>
                <a:gd name="T21" fmla="*/ 584 h 669"/>
                <a:gd name="T22" fmla="*/ 446 w 838"/>
                <a:gd name="T23" fmla="*/ 622 h 669"/>
                <a:gd name="T24" fmla="*/ 499 w 838"/>
                <a:gd name="T25" fmla="*/ 669 h 669"/>
                <a:gd name="T26" fmla="*/ 547 w 838"/>
                <a:gd name="T27" fmla="*/ 656 h 669"/>
                <a:gd name="T28" fmla="*/ 589 w 838"/>
                <a:gd name="T29" fmla="*/ 668 h 669"/>
                <a:gd name="T30" fmla="*/ 670 w 838"/>
                <a:gd name="T31" fmla="*/ 650 h 669"/>
                <a:gd name="T32" fmla="*/ 740 w 838"/>
                <a:gd name="T33" fmla="*/ 587 h 669"/>
                <a:gd name="T34" fmla="*/ 826 w 838"/>
                <a:gd name="T35" fmla="*/ 562 h 669"/>
                <a:gd name="T36" fmla="*/ 820 w 838"/>
                <a:gd name="T37" fmla="*/ 527 h 669"/>
                <a:gd name="T38" fmla="*/ 788 w 838"/>
                <a:gd name="T39" fmla="*/ 514 h 669"/>
                <a:gd name="T40" fmla="*/ 766 w 838"/>
                <a:gd name="T41" fmla="*/ 461 h 669"/>
                <a:gd name="T42" fmla="*/ 729 w 838"/>
                <a:gd name="T43" fmla="*/ 408 h 669"/>
                <a:gd name="T44" fmla="*/ 681 w 838"/>
                <a:gd name="T45" fmla="*/ 352 h 669"/>
                <a:gd name="T46" fmla="*/ 650 w 838"/>
                <a:gd name="T47" fmla="*/ 316 h 669"/>
                <a:gd name="T48" fmla="*/ 695 w 838"/>
                <a:gd name="T49" fmla="*/ 297 h 669"/>
                <a:gd name="T50" fmla="*/ 712 w 838"/>
                <a:gd name="T51" fmla="*/ 207 h 669"/>
                <a:gd name="T52" fmla="*/ 698 w 838"/>
                <a:gd name="T53" fmla="*/ 168 h 669"/>
                <a:gd name="T54" fmla="*/ 647 w 838"/>
                <a:gd name="T55" fmla="*/ 114 h 669"/>
                <a:gd name="T56" fmla="*/ 639 w 838"/>
                <a:gd name="T57" fmla="*/ 39 h 669"/>
                <a:gd name="T58" fmla="*/ 614 w 838"/>
                <a:gd name="T59" fmla="*/ 2 h 669"/>
                <a:gd name="T60" fmla="*/ 572 w 838"/>
                <a:gd name="T61" fmla="*/ 23 h 669"/>
                <a:gd name="T62" fmla="*/ 595 w 838"/>
                <a:gd name="T63" fmla="*/ 89 h 669"/>
                <a:gd name="T64" fmla="*/ 553 w 838"/>
                <a:gd name="T65" fmla="*/ 147 h 669"/>
                <a:gd name="T66" fmla="*/ 506 w 838"/>
                <a:gd name="T67" fmla="*/ 190 h 669"/>
                <a:gd name="T68" fmla="*/ 487 w 838"/>
                <a:gd name="T69" fmla="*/ 193 h 669"/>
                <a:gd name="T70" fmla="*/ 433 w 838"/>
                <a:gd name="T71" fmla="*/ 152 h 669"/>
                <a:gd name="T72" fmla="*/ 408 w 838"/>
                <a:gd name="T73" fmla="*/ 191 h 669"/>
                <a:gd name="T74" fmla="*/ 357 w 838"/>
                <a:gd name="T75" fmla="*/ 214 h 669"/>
                <a:gd name="T76" fmla="*/ 308 w 838"/>
                <a:gd name="T77" fmla="*/ 225 h 669"/>
                <a:gd name="T78" fmla="*/ 256 w 838"/>
                <a:gd name="T79" fmla="*/ 203 h 669"/>
                <a:gd name="T80" fmla="*/ 207 w 838"/>
                <a:gd name="T81" fmla="*/ 214 h 669"/>
                <a:gd name="T82" fmla="*/ 187 w 838"/>
                <a:gd name="T83" fmla="*/ 186 h 669"/>
                <a:gd name="T84" fmla="*/ 177 w 838"/>
                <a:gd name="T85" fmla="*/ 168 h 669"/>
                <a:gd name="T86" fmla="*/ 161 w 838"/>
                <a:gd name="T87" fmla="*/ 144 h 669"/>
                <a:gd name="T88" fmla="*/ 112 w 838"/>
                <a:gd name="T89" fmla="*/ 153 h 669"/>
                <a:gd name="T90" fmla="*/ 93 w 838"/>
                <a:gd name="T91" fmla="*/ 188 h 669"/>
                <a:gd name="T92" fmla="*/ 77 w 838"/>
                <a:gd name="T93" fmla="*/ 207 h 669"/>
                <a:gd name="T94" fmla="*/ 57 w 838"/>
                <a:gd name="T95" fmla="*/ 215 h 669"/>
                <a:gd name="T96" fmla="*/ 11 w 838"/>
                <a:gd name="T97" fmla="*/ 235 h 669"/>
                <a:gd name="T98" fmla="*/ 9 w 838"/>
                <a:gd name="T99" fmla="*/ 252 h 669"/>
                <a:gd name="T100" fmla="*/ 51 w 838"/>
                <a:gd name="T101" fmla="*/ 28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38" h="669">
                  <a:moveTo>
                    <a:pt x="54" y="288"/>
                  </a:moveTo>
                  <a:cubicBezTo>
                    <a:pt x="53" y="292"/>
                    <a:pt x="52" y="296"/>
                    <a:pt x="52" y="298"/>
                  </a:cubicBezTo>
                  <a:cubicBezTo>
                    <a:pt x="52" y="312"/>
                    <a:pt x="71" y="311"/>
                    <a:pt x="81" y="313"/>
                  </a:cubicBezTo>
                  <a:cubicBezTo>
                    <a:pt x="87" y="314"/>
                    <a:pt x="95" y="315"/>
                    <a:pt x="100" y="320"/>
                  </a:cubicBezTo>
                  <a:cubicBezTo>
                    <a:pt x="105" y="325"/>
                    <a:pt x="107" y="331"/>
                    <a:pt x="114" y="335"/>
                  </a:cubicBezTo>
                  <a:cubicBezTo>
                    <a:pt x="121" y="340"/>
                    <a:pt x="125" y="343"/>
                    <a:pt x="125" y="349"/>
                  </a:cubicBezTo>
                  <a:cubicBezTo>
                    <a:pt x="125" y="355"/>
                    <a:pt x="116" y="361"/>
                    <a:pt x="121" y="367"/>
                  </a:cubicBezTo>
                  <a:cubicBezTo>
                    <a:pt x="135" y="382"/>
                    <a:pt x="152" y="389"/>
                    <a:pt x="170" y="399"/>
                  </a:cubicBezTo>
                  <a:cubicBezTo>
                    <a:pt x="179" y="405"/>
                    <a:pt x="176" y="410"/>
                    <a:pt x="182" y="417"/>
                  </a:cubicBezTo>
                  <a:cubicBezTo>
                    <a:pt x="186" y="423"/>
                    <a:pt x="196" y="425"/>
                    <a:pt x="198" y="431"/>
                  </a:cubicBezTo>
                  <a:cubicBezTo>
                    <a:pt x="201" y="438"/>
                    <a:pt x="191" y="444"/>
                    <a:pt x="197" y="451"/>
                  </a:cubicBezTo>
                  <a:cubicBezTo>
                    <a:pt x="199" y="455"/>
                    <a:pt x="207" y="459"/>
                    <a:pt x="207" y="464"/>
                  </a:cubicBezTo>
                  <a:cubicBezTo>
                    <a:pt x="207" y="478"/>
                    <a:pt x="221" y="480"/>
                    <a:pt x="232" y="488"/>
                  </a:cubicBezTo>
                  <a:cubicBezTo>
                    <a:pt x="241" y="495"/>
                    <a:pt x="256" y="498"/>
                    <a:pt x="257" y="511"/>
                  </a:cubicBezTo>
                  <a:cubicBezTo>
                    <a:pt x="258" y="521"/>
                    <a:pt x="256" y="530"/>
                    <a:pt x="262" y="538"/>
                  </a:cubicBezTo>
                  <a:cubicBezTo>
                    <a:pt x="267" y="544"/>
                    <a:pt x="269" y="554"/>
                    <a:pt x="275" y="557"/>
                  </a:cubicBezTo>
                  <a:cubicBezTo>
                    <a:pt x="284" y="562"/>
                    <a:pt x="287" y="566"/>
                    <a:pt x="288" y="576"/>
                  </a:cubicBezTo>
                  <a:cubicBezTo>
                    <a:pt x="290" y="587"/>
                    <a:pt x="304" y="588"/>
                    <a:pt x="309" y="595"/>
                  </a:cubicBezTo>
                  <a:cubicBezTo>
                    <a:pt x="312" y="598"/>
                    <a:pt x="319" y="600"/>
                    <a:pt x="322" y="602"/>
                  </a:cubicBezTo>
                  <a:cubicBezTo>
                    <a:pt x="336" y="611"/>
                    <a:pt x="339" y="605"/>
                    <a:pt x="351" y="597"/>
                  </a:cubicBezTo>
                  <a:cubicBezTo>
                    <a:pt x="370" y="585"/>
                    <a:pt x="373" y="598"/>
                    <a:pt x="390" y="599"/>
                  </a:cubicBezTo>
                  <a:cubicBezTo>
                    <a:pt x="406" y="601"/>
                    <a:pt x="401" y="567"/>
                    <a:pt x="421" y="584"/>
                  </a:cubicBezTo>
                  <a:cubicBezTo>
                    <a:pt x="428" y="590"/>
                    <a:pt x="429" y="597"/>
                    <a:pt x="434" y="604"/>
                  </a:cubicBezTo>
                  <a:cubicBezTo>
                    <a:pt x="438" y="609"/>
                    <a:pt x="441" y="617"/>
                    <a:pt x="446" y="622"/>
                  </a:cubicBezTo>
                  <a:cubicBezTo>
                    <a:pt x="457" y="634"/>
                    <a:pt x="489" y="639"/>
                    <a:pt x="479" y="660"/>
                  </a:cubicBezTo>
                  <a:cubicBezTo>
                    <a:pt x="488" y="658"/>
                    <a:pt x="498" y="658"/>
                    <a:pt x="499" y="669"/>
                  </a:cubicBezTo>
                  <a:cubicBezTo>
                    <a:pt x="503" y="660"/>
                    <a:pt x="515" y="645"/>
                    <a:pt x="528" y="648"/>
                  </a:cubicBezTo>
                  <a:cubicBezTo>
                    <a:pt x="535" y="650"/>
                    <a:pt x="538" y="660"/>
                    <a:pt x="547" y="656"/>
                  </a:cubicBezTo>
                  <a:cubicBezTo>
                    <a:pt x="552" y="653"/>
                    <a:pt x="561" y="643"/>
                    <a:pt x="566" y="650"/>
                  </a:cubicBezTo>
                  <a:cubicBezTo>
                    <a:pt x="572" y="659"/>
                    <a:pt x="577" y="663"/>
                    <a:pt x="589" y="668"/>
                  </a:cubicBezTo>
                  <a:cubicBezTo>
                    <a:pt x="581" y="650"/>
                    <a:pt x="620" y="652"/>
                    <a:pt x="637" y="643"/>
                  </a:cubicBezTo>
                  <a:cubicBezTo>
                    <a:pt x="647" y="638"/>
                    <a:pt x="657" y="650"/>
                    <a:pt x="670" y="650"/>
                  </a:cubicBezTo>
                  <a:cubicBezTo>
                    <a:pt x="675" y="650"/>
                    <a:pt x="690" y="639"/>
                    <a:pt x="692" y="636"/>
                  </a:cubicBezTo>
                  <a:cubicBezTo>
                    <a:pt x="705" y="621"/>
                    <a:pt x="721" y="590"/>
                    <a:pt x="740" y="587"/>
                  </a:cubicBezTo>
                  <a:cubicBezTo>
                    <a:pt x="770" y="583"/>
                    <a:pt x="807" y="586"/>
                    <a:pt x="838" y="584"/>
                  </a:cubicBezTo>
                  <a:cubicBezTo>
                    <a:pt x="832" y="577"/>
                    <a:pt x="826" y="572"/>
                    <a:pt x="826" y="562"/>
                  </a:cubicBezTo>
                  <a:cubicBezTo>
                    <a:pt x="826" y="554"/>
                    <a:pt x="831" y="545"/>
                    <a:pt x="828" y="538"/>
                  </a:cubicBezTo>
                  <a:cubicBezTo>
                    <a:pt x="826" y="531"/>
                    <a:pt x="828" y="534"/>
                    <a:pt x="820" y="527"/>
                  </a:cubicBezTo>
                  <a:cubicBezTo>
                    <a:pt x="813" y="521"/>
                    <a:pt x="804" y="519"/>
                    <a:pt x="797" y="529"/>
                  </a:cubicBezTo>
                  <a:cubicBezTo>
                    <a:pt x="792" y="524"/>
                    <a:pt x="794" y="517"/>
                    <a:pt x="788" y="514"/>
                  </a:cubicBezTo>
                  <a:cubicBezTo>
                    <a:pt x="784" y="511"/>
                    <a:pt x="782" y="504"/>
                    <a:pt x="780" y="499"/>
                  </a:cubicBezTo>
                  <a:cubicBezTo>
                    <a:pt x="773" y="487"/>
                    <a:pt x="773" y="473"/>
                    <a:pt x="766" y="461"/>
                  </a:cubicBezTo>
                  <a:cubicBezTo>
                    <a:pt x="761" y="451"/>
                    <a:pt x="762" y="434"/>
                    <a:pt x="751" y="426"/>
                  </a:cubicBezTo>
                  <a:cubicBezTo>
                    <a:pt x="742" y="419"/>
                    <a:pt x="737" y="411"/>
                    <a:pt x="729" y="408"/>
                  </a:cubicBezTo>
                  <a:cubicBezTo>
                    <a:pt x="723" y="405"/>
                    <a:pt x="715" y="385"/>
                    <a:pt x="707" y="375"/>
                  </a:cubicBezTo>
                  <a:cubicBezTo>
                    <a:pt x="699" y="366"/>
                    <a:pt x="693" y="359"/>
                    <a:pt x="681" y="352"/>
                  </a:cubicBezTo>
                  <a:cubicBezTo>
                    <a:pt x="669" y="346"/>
                    <a:pt x="656" y="349"/>
                    <a:pt x="646" y="343"/>
                  </a:cubicBezTo>
                  <a:cubicBezTo>
                    <a:pt x="629" y="333"/>
                    <a:pt x="649" y="326"/>
                    <a:pt x="650" y="316"/>
                  </a:cubicBezTo>
                  <a:cubicBezTo>
                    <a:pt x="652" y="304"/>
                    <a:pt x="650" y="295"/>
                    <a:pt x="665" y="295"/>
                  </a:cubicBezTo>
                  <a:cubicBezTo>
                    <a:pt x="675" y="294"/>
                    <a:pt x="686" y="298"/>
                    <a:pt x="695" y="297"/>
                  </a:cubicBezTo>
                  <a:cubicBezTo>
                    <a:pt x="726" y="294"/>
                    <a:pt x="713" y="258"/>
                    <a:pt x="712" y="239"/>
                  </a:cubicBezTo>
                  <a:cubicBezTo>
                    <a:pt x="711" y="228"/>
                    <a:pt x="711" y="217"/>
                    <a:pt x="712" y="207"/>
                  </a:cubicBezTo>
                  <a:cubicBezTo>
                    <a:pt x="689" y="200"/>
                    <a:pt x="693" y="224"/>
                    <a:pt x="692" y="187"/>
                  </a:cubicBezTo>
                  <a:cubicBezTo>
                    <a:pt x="698" y="192"/>
                    <a:pt x="702" y="172"/>
                    <a:pt x="698" y="168"/>
                  </a:cubicBezTo>
                  <a:cubicBezTo>
                    <a:pt x="687" y="157"/>
                    <a:pt x="678" y="134"/>
                    <a:pt x="662" y="122"/>
                  </a:cubicBezTo>
                  <a:cubicBezTo>
                    <a:pt x="658" y="119"/>
                    <a:pt x="651" y="118"/>
                    <a:pt x="647" y="114"/>
                  </a:cubicBezTo>
                  <a:cubicBezTo>
                    <a:pt x="646" y="113"/>
                    <a:pt x="650" y="98"/>
                    <a:pt x="649" y="94"/>
                  </a:cubicBezTo>
                  <a:cubicBezTo>
                    <a:pt x="647" y="86"/>
                    <a:pt x="636" y="45"/>
                    <a:pt x="639" y="39"/>
                  </a:cubicBezTo>
                  <a:cubicBezTo>
                    <a:pt x="643" y="32"/>
                    <a:pt x="649" y="8"/>
                    <a:pt x="649" y="2"/>
                  </a:cubicBezTo>
                  <a:cubicBezTo>
                    <a:pt x="649" y="2"/>
                    <a:pt x="617" y="0"/>
                    <a:pt x="614" y="2"/>
                  </a:cubicBezTo>
                  <a:cubicBezTo>
                    <a:pt x="613" y="6"/>
                    <a:pt x="616" y="13"/>
                    <a:pt x="614" y="19"/>
                  </a:cubicBezTo>
                  <a:cubicBezTo>
                    <a:pt x="610" y="27"/>
                    <a:pt x="577" y="18"/>
                    <a:pt x="572" y="23"/>
                  </a:cubicBezTo>
                  <a:cubicBezTo>
                    <a:pt x="571" y="24"/>
                    <a:pt x="588" y="39"/>
                    <a:pt x="590" y="40"/>
                  </a:cubicBezTo>
                  <a:cubicBezTo>
                    <a:pt x="598" y="49"/>
                    <a:pt x="581" y="79"/>
                    <a:pt x="595" y="89"/>
                  </a:cubicBezTo>
                  <a:cubicBezTo>
                    <a:pt x="590" y="102"/>
                    <a:pt x="576" y="112"/>
                    <a:pt x="565" y="122"/>
                  </a:cubicBezTo>
                  <a:cubicBezTo>
                    <a:pt x="560" y="127"/>
                    <a:pt x="559" y="141"/>
                    <a:pt x="553" y="147"/>
                  </a:cubicBezTo>
                  <a:cubicBezTo>
                    <a:pt x="541" y="159"/>
                    <a:pt x="532" y="177"/>
                    <a:pt x="520" y="188"/>
                  </a:cubicBezTo>
                  <a:cubicBezTo>
                    <a:pt x="518" y="191"/>
                    <a:pt x="509" y="190"/>
                    <a:pt x="506" y="190"/>
                  </a:cubicBezTo>
                  <a:cubicBezTo>
                    <a:pt x="504" y="190"/>
                    <a:pt x="492" y="189"/>
                    <a:pt x="491" y="190"/>
                  </a:cubicBezTo>
                  <a:cubicBezTo>
                    <a:pt x="490" y="191"/>
                    <a:pt x="488" y="194"/>
                    <a:pt x="487" y="193"/>
                  </a:cubicBezTo>
                  <a:cubicBezTo>
                    <a:pt x="482" y="188"/>
                    <a:pt x="473" y="185"/>
                    <a:pt x="468" y="179"/>
                  </a:cubicBezTo>
                  <a:cubicBezTo>
                    <a:pt x="457" y="169"/>
                    <a:pt x="450" y="156"/>
                    <a:pt x="433" y="152"/>
                  </a:cubicBezTo>
                  <a:cubicBezTo>
                    <a:pt x="427" y="155"/>
                    <a:pt x="416" y="160"/>
                    <a:pt x="410" y="166"/>
                  </a:cubicBezTo>
                  <a:cubicBezTo>
                    <a:pt x="405" y="171"/>
                    <a:pt x="411" y="188"/>
                    <a:pt x="408" y="191"/>
                  </a:cubicBezTo>
                  <a:cubicBezTo>
                    <a:pt x="403" y="196"/>
                    <a:pt x="385" y="192"/>
                    <a:pt x="376" y="196"/>
                  </a:cubicBezTo>
                  <a:cubicBezTo>
                    <a:pt x="369" y="200"/>
                    <a:pt x="360" y="208"/>
                    <a:pt x="357" y="214"/>
                  </a:cubicBezTo>
                  <a:cubicBezTo>
                    <a:pt x="356" y="216"/>
                    <a:pt x="357" y="222"/>
                    <a:pt x="355" y="223"/>
                  </a:cubicBezTo>
                  <a:cubicBezTo>
                    <a:pt x="348" y="226"/>
                    <a:pt x="313" y="230"/>
                    <a:pt x="308" y="225"/>
                  </a:cubicBezTo>
                  <a:cubicBezTo>
                    <a:pt x="303" y="220"/>
                    <a:pt x="300" y="210"/>
                    <a:pt x="296" y="204"/>
                  </a:cubicBezTo>
                  <a:cubicBezTo>
                    <a:pt x="287" y="205"/>
                    <a:pt x="268" y="205"/>
                    <a:pt x="256" y="203"/>
                  </a:cubicBezTo>
                  <a:cubicBezTo>
                    <a:pt x="255" y="202"/>
                    <a:pt x="250" y="201"/>
                    <a:pt x="249" y="202"/>
                  </a:cubicBezTo>
                  <a:cubicBezTo>
                    <a:pt x="245" y="206"/>
                    <a:pt x="214" y="216"/>
                    <a:pt x="207" y="214"/>
                  </a:cubicBezTo>
                  <a:cubicBezTo>
                    <a:pt x="204" y="213"/>
                    <a:pt x="195" y="209"/>
                    <a:pt x="193" y="206"/>
                  </a:cubicBezTo>
                  <a:cubicBezTo>
                    <a:pt x="189" y="202"/>
                    <a:pt x="191" y="190"/>
                    <a:pt x="187" y="186"/>
                  </a:cubicBezTo>
                  <a:cubicBezTo>
                    <a:pt x="186" y="185"/>
                    <a:pt x="183" y="182"/>
                    <a:pt x="182" y="180"/>
                  </a:cubicBezTo>
                  <a:cubicBezTo>
                    <a:pt x="180" y="176"/>
                    <a:pt x="180" y="170"/>
                    <a:pt x="177" y="168"/>
                  </a:cubicBezTo>
                  <a:cubicBezTo>
                    <a:pt x="175" y="166"/>
                    <a:pt x="169" y="167"/>
                    <a:pt x="167" y="165"/>
                  </a:cubicBezTo>
                  <a:cubicBezTo>
                    <a:pt x="165" y="163"/>
                    <a:pt x="165" y="149"/>
                    <a:pt x="161" y="144"/>
                  </a:cubicBezTo>
                  <a:cubicBezTo>
                    <a:pt x="158" y="141"/>
                    <a:pt x="138" y="147"/>
                    <a:pt x="134" y="151"/>
                  </a:cubicBezTo>
                  <a:cubicBezTo>
                    <a:pt x="129" y="156"/>
                    <a:pt x="116" y="149"/>
                    <a:pt x="112" y="153"/>
                  </a:cubicBezTo>
                  <a:cubicBezTo>
                    <a:pt x="106" y="159"/>
                    <a:pt x="112" y="172"/>
                    <a:pt x="106" y="178"/>
                  </a:cubicBezTo>
                  <a:cubicBezTo>
                    <a:pt x="102" y="181"/>
                    <a:pt x="97" y="185"/>
                    <a:pt x="93" y="188"/>
                  </a:cubicBezTo>
                  <a:cubicBezTo>
                    <a:pt x="90" y="191"/>
                    <a:pt x="90" y="196"/>
                    <a:pt x="87" y="199"/>
                  </a:cubicBezTo>
                  <a:cubicBezTo>
                    <a:pt x="85" y="201"/>
                    <a:pt x="83" y="203"/>
                    <a:pt x="77" y="207"/>
                  </a:cubicBezTo>
                  <a:cubicBezTo>
                    <a:pt x="73" y="219"/>
                    <a:pt x="71" y="207"/>
                    <a:pt x="66" y="210"/>
                  </a:cubicBezTo>
                  <a:cubicBezTo>
                    <a:pt x="65" y="212"/>
                    <a:pt x="61" y="215"/>
                    <a:pt x="57" y="215"/>
                  </a:cubicBezTo>
                  <a:lnTo>
                    <a:pt x="18" y="215"/>
                  </a:lnTo>
                  <a:cubicBezTo>
                    <a:pt x="17" y="226"/>
                    <a:pt x="15" y="232"/>
                    <a:pt x="11" y="235"/>
                  </a:cubicBezTo>
                  <a:cubicBezTo>
                    <a:pt x="6" y="242"/>
                    <a:pt x="0" y="244"/>
                    <a:pt x="2" y="255"/>
                  </a:cubicBezTo>
                  <a:cubicBezTo>
                    <a:pt x="4" y="254"/>
                    <a:pt x="7" y="253"/>
                    <a:pt x="9" y="252"/>
                  </a:cubicBezTo>
                  <a:cubicBezTo>
                    <a:pt x="11" y="259"/>
                    <a:pt x="7" y="266"/>
                    <a:pt x="5" y="272"/>
                  </a:cubicBezTo>
                  <a:cubicBezTo>
                    <a:pt x="16" y="274"/>
                    <a:pt x="42" y="270"/>
                    <a:pt x="51" y="280"/>
                  </a:cubicBezTo>
                  <a:cubicBezTo>
                    <a:pt x="53" y="281"/>
                    <a:pt x="54" y="284"/>
                    <a:pt x="54" y="288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34506B8-6E4D-0BE0-B484-E132BDD37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4092" y="3754631"/>
              <a:ext cx="189510" cy="94756"/>
            </a:xfrm>
            <a:custGeom>
              <a:avLst/>
              <a:gdLst>
                <a:gd name="T0" fmla="*/ 0 w 434"/>
                <a:gd name="T1" fmla="*/ 34 h 217"/>
                <a:gd name="T2" fmla="*/ 83 w 434"/>
                <a:gd name="T3" fmla="*/ 37 h 217"/>
                <a:gd name="T4" fmla="*/ 129 w 434"/>
                <a:gd name="T5" fmla="*/ 46 h 217"/>
                <a:gd name="T6" fmla="*/ 155 w 434"/>
                <a:gd name="T7" fmla="*/ 48 h 217"/>
                <a:gd name="T8" fmla="*/ 179 w 434"/>
                <a:gd name="T9" fmla="*/ 51 h 217"/>
                <a:gd name="T10" fmla="*/ 215 w 434"/>
                <a:gd name="T11" fmla="*/ 71 h 217"/>
                <a:gd name="T12" fmla="*/ 234 w 434"/>
                <a:gd name="T13" fmla="*/ 83 h 217"/>
                <a:gd name="T14" fmla="*/ 239 w 434"/>
                <a:gd name="T15" fmla="*/ 89 h 217"/>
                <a:gd name="T16" fmla="*/ 298 w 434"/>
                <a:gd name="T17" fmla="*/ 89 h 217"/>
                <a:gd name="T18" fmla="*/ 323 w 434"/>
                <a:gd name="T19" fmla="*/ 86 h 217"/>
                <a:gd name="T20" fmla="*/ 333 w 434"/>
                <a:gd name="T21" fmla="*/ 95 h 217"/>
                <a:gd name="T22" fmla="*/ 358 w 434"/>
                <a:gd name="T23" fmla="*/ 103 h 217"/>
                <a:gd name="T24" fmla="*/ 359 w 434"/>
                <a:gd name="T25" fmla="*/ 123 h 217"/>
                <a:gd name="T26" fmla="*/ 399 w 434"/>
                <a:gd name="T27" fmla="*/ 138 h 217"/>
                <a:gd name="T28" fmla="*/ 398 w 434"/>
                <a:gd name="T29" fmla="*/ 166 h 217"/>
                <a:gd name="T30" fmla="*/ 432 w 434"/>
                <a:gd name="T31" fmla="*/ 195 h 217"/>
                <a:gd name="T32" fmla="*/ 397 w 434"/>
                <a:gd name="T33" fmla="*/ 197 h 217"/>
                <a:gd name="T34" fmla="*/ 353 w 434"/>
                <a:gd name="T35" fmla="*/ 180 h 217"/>
                <a:gd name="T36" fmla="*/ 335 w 434"/>
                <a:gd name="T37" fmla="*/ 185 h 217"/>
                <a:gd name="T38" fmla="*/ 320 w 434"/>
                <a:gd name="T39" fmla="*/ 196 h 217"/>
                <a:gd name="T40" fmla="*/ 287 w 434"/>
                <a:gd name="T41" fmla="*/ 195 h 217"/>
                <a:gd name="T42" fmla="*/ 255 w 434"/>
                <a:gd name="T43" fmla="*/ 201 h 217"/>
                <a:gd name="T44" fmla="*/ 230 w 434"/>
                <a:gd name="T45" fmla="*/ 198 h 217"/>
                <a:gd name="T46" fmla="*/ 216 w 434"/>
                <a:gd name="T47" fmla="*/ 193 h 217"/>
                <a:gd name="T48" fmla="*/ 212 w 434"/>
                <a:gd name="T49" fmla="*/ 187 h 217"/>
                <a:gd name="T50" fmla="*/ 189 w 434"/>
                <a:gd name="T51" fmla="*/ 174 h 217"/>
                <a:gd name="T52" fmla="*/ 173 w 434"/>
                <a:gd name="T53" fmla="*/ 177 h 217"/>
                <a:gd name="T54" fmla="*/ 139 w 434"/>
                <a:gd name="T55" fmla="*/ 174 h 217"/>
                <a:gd name="T56" fmla="*/ 126 w 434"/>
                <a:gd name="T57" fmla="*/ 179 h 217"/>
                <a:gd name="T58" fmla="*/ 112 w 434"/>
                <a:gd name="T59" fmla="*/ 174 h 217"/>
                <a:gd name="T60" fmla="*/ 114 w 434"/>
                <a:gd name="T61" fmla="*/ 166 h 217"/>
                <a:gd name="T62" fmla="*/ 116 w 434"/>
                <a:gd name="T63" fmla="*/ 131 h 217"/>
                <a:gd name="T64" fmla="*/ 96 w 434"/>
                <a:gd name="T65" fmla="*/ 87 h 217"/>
                <a:gd name="T66" fmla="*/ 67 w 434"/>
                <a:gd name="T67" fmla="*/ 67 h 217"/>
                <a:gd name="T68" fmla="*/ 33 w 434"/>
                <a:gd name="T69" fmla="*/ 54 h 217"/>
                <a:gd name="T70" fmla="*/ 0 w 434"/>
                <a:gd name="T71" fmla="*/ 3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4" h="217">
                  <a:moveTo>
                    <a:pt x="0" y="34"/>
                  </a:moveTo>
                  <a:cubicBezTo>
                    <a:pt x="0" y="0"/>
                    <a:pt x="69" y="31"/>
                    <a:pt x="83" y="37"/>
                  </a:cubicBezTo>
                  <a:cubicBezTo>
                    <a:pt x="98" y="44"/>
                    <a:pt x="111" y="49"/>
                    <a:pt x="129" y="46"/>
                  </a:cubicBezTo>
                  <a:cubicBezTo>
                    <a:pt x="138" y="44"/>
                    <a:pt x="145" y="42"/>
                    <a:pt x="155" y="48"/>
                  </a:cubicBezTo>
                  <a:cubicBezTo>
                    <a:pt x="159" y="51"/>
                    <a:pt x="172" y="47"/>
                    <a:pt x="179" y="51"/>
                  </a:cubicBezTo>
                  <a:cubicBezTo>
                    <a:pt x="195" y="60"/>
                    <a:pt x="208" y="66"/>
                    <a:pt x="215" y="71"/>
                  </a:cubicBezTo>
                  <a:cubicBezTo>
                    <a:pt x="218" y="72"/>
                    <a:pt x="225" y="74"/>
                    <a:pt x="234" y="83"/>
                  </a:cubicBezTo>
                  <a:cubicBezTo>
                    <a:pt x="240" y="89"/>
                    <a:pt x="232" y="86"/>
                    <a:pt x="239" y="89"/>
                  </a:cubicBezTo>
                  <a:cubicBezTo>
                    <a:pt x="258" y="96"/>
                    <a:pt x="286" y="64"/>
                    <a:pt x="298" y="89"/>
                  </a:cubicBezTo>
                  <a:cubicBezTo>
                    <a:pt x="302" y="73"/>
                    <a:pt x="320" y="85"/>
                    <a:pt x="323" y="86"/>
                  </a:cubicBezTo>
                  <a:cubicBezTo>
                    <a:pt x="326" y="89"/>
                    <a:pt x="329" y="93"/>
                    <a:pt x="333" y="95"/>
                  </a:cubicBezTo>
                  <a:cubicBezTo>
                    <a:pt x="340" y="97"/>
                    <a:pt x="354" y="92"/>
                    <a:pt x="358" y="103"/>
                  </a:cubicBezTo>
                  <a:cubicBezTo>
                    <a:pt x="361" y="110"/>
                    <a:pt x="352" y="116"/>
                    <a:pt x="359" y="123"/>
                  </a:cubicBezTo>
                  <a:cubicBezTo>
                    <a:pt x="371" y="133"/>
                    <a:pt x="386" y="133"/>
                    <a:pt x="399" y="138"/>
                  </a:cubicBezTo>
                  <a:cubicBezTo>
                    <a:pt x="419" y="147"/>
                    <a:pt x="388" y="154"/>
                    <a:pt x="398" y="166"/>
                  </a:cubicBezTo>
                  <a:cubicBezTo>
                    <a:pt x="405" y="174"/>
                    <a:pt x="434" y="185"/>
                    <a:pt x="432" y="195"/>
                  </a:cubicBezTo>
                  <a:cubicBezTo>
                    <a:pt x="428" y="217"/>
                    <a:pt x="403" y="195"/>
                    <a:pt x="397" y="197"/>
                  </a:cubicBezTo>
                  <a:cubicBezTo>
                    <a:pt x="379" y="204"/>
                    <a:pt x="369" y="183"/>
                    <a:pt x="353" y="180"/>
                  </a:cubicBezTo>
                  <a:cubicBezTo>
                    <a:pt x="346" y="179"/>
                    <a:pt x="340" y="181"/>
                    <a:pt x="335" y="185"/>
                  </a:cubicBezTo>
                  <a:cubicBezTo>
                    <a:pt x="330" y="189"/>
                    <a:pt x="317" y="193"/>
                    <a:pt x="320" y="196"/>
                  </a:cubicBezTo>
                  <a:cubicBezTo>
                    <a:pt x="309" y="197"/>
                    <a:pt x="298" y="194"/>
                    <a:pt x="287" y="195"/>
                  </a:cubicBezTo>
                  <a:cubicBezTo>
                    <a:pt x="276" y="196"/>
                    <a:pt x="267" y="201"/>
                    <a:pt x="255" y="201"/>
                  </a:cubicBezTo>
                  <a:cubicBezTo>
                    <a:pt x="244" y="201"/>
                    <a:pt x="239" y="199"/>
                    <a:pt x="230" y="198"/>
                  </a:cubicBezTo>
                  <a:cubicBezTo>
                    <a:pt x="228" y="198"/>
                    <a:pt x="213" y="199"/>
                    <a:pt x="216" y="193"/>
                  </a:cubicBezTo>
                  <a:cubicBezTo>
                    <a:pt x="217" y="190"/>
                    <a:pt x="216" y="186"/>
                    <a:pt x="212" y="187"/>
                  </a:cubicBezTo>
                  <a:cubicBezTo>
                    <a:pt x="211" y="187"/>
                    <a:pt x="197" y="171"/>
                    <a:pt x="189" y="174"/>
                  </a:cubicBezTo>
                  <a:cubicBezTo>
                    <a:pt x="194" y="161"/>
                    <a:pt x="175" y="169"/>
                    <a:pt x="173" y="177"/>
                  </a:cubicBezTo>
                  <a:cubicBezTo>
                    <a:pt x="171" y="185"/>
                    <a:pt x="145" y="176"/>
                    <a:pt x="139" y="174"/>
                  </a:cubicBezTo>
                  <a:cubicBezTo>
                    <a:pt x="134" y="175"/>
                    <a:pt x="134" y="183"/>
                    <a:pt x="126" y="179"/>
                  </a:cubicBezTo>
                  <a:cubicBezTo>
                    <a:pt x="123" y="176"/>
                    <a:pt x="115" y="172"/>
                    <a:pt x="112" y="174"/>
                  </a:cubicBezTo>
                  <a:cubicBezTo>
                    <a:pt x="111" y="173"/>
                    <a:pt x="112" y="171"/>
                    <a:pt x="114" y="166"/>
                  </a:cubicBezTo>
                  <a:cubicBezTo>
                    <a:pt x="119" y="152"/>
                    <a:pt x="125" y="144"/>
                    <a:pt x="116" y="131"/>
                  </a:cubicBezTo>
                  <a:cubicBezTo>
                    <a:pt x="106" y="117"/>
                    <a:pt x="105" y="100"/>
                    <a:pt x="96" y="87"/>
                  </a:cubicBezTo>
                  <a:cubicBezTo>
                    <a:pt x="89" y="76"/>
                    <a:pt x="75" y="77"/>
                    <a:pt x="67" y="67"/>
                  </a:cubicBezTo>
                  <a:cubicBezTo>
                    <a:pt x="59" y="57"/>
                    <a:pt x="44" y="56"/>
                    <a:pt x="33" y="54"/>
                  </a:cubicBezTo>
                  <a:cubicBezTo>
                    <a:pt x="18" y="52"/>
                    <a:pt x="14" y="36"/>
                    <a:pt x="0" y="3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59A23DE-E8BF-850D-1607-81A45E16C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4092" y="3754631"/>
              <a:ext cx="57249" cy="43430"/>
            </a:xfrm>
            <a:custGeom>
              <a:avLst/>
              <a:gdLst>
                <a:gd name="T0" fmla="*/ 0 w 130"/>
                <a:gd name="T1" fmla="*/ 34 h 99"/>
                <a:gd name="T2" fmla="*/ 33 w 130"/>
                <a:gd name="T3" fmla="*/ 54 h 99"/>
                <a:gd name="T4" fmla="*/ 67 w 130"/>
                <a:gd name="T5" fmla="*/ 67 h 99"/>
                <a:gd name="T6" fmla="*/ 96 w 130"/>
                <a:gd name="T7" fmla="*/ 87 h 99"/>
                <a:gd name="T8" fmla="*/ 102 w 130"/>
                <a:gd name="T9" fmla="*/ 98 h 99"/>
                <a:gd name="T10" fmla="*/ 104 w 130"/>
                <a:gd name="T11" fmla="*/ 97 h 99"/>
                <a:gd name="T12" fmla="*/ 108 w 130"/>
                <a:gd name="T13" fmla="*/ 92 h 99"/>
                <a:gd name="T14" fmla="*/ 112 w 130"/>
                <a:gd name="T15" fmla="*/ 87 h 99"/>
                <a:gd name="T16" fmla="*/ 119 w 130"/>
                <a:gd name="T17" fmla="*/ 81 h 99"/>
                <a:gd name="T18" fmla="*/ 119 w 130"/>
                <a:gd name="T19" fmla="*/ 65 h 99"/>
                <a:gd name="T20" fmla="*/ 126 w 130"/>
                <a:gd name="T21" fmla="*/ 54 h 99"/>
                <a:gd name="T22" fmla="*/ 129 w 130"/>
                <a:gd name="T23" fmla="*/ 46 h 99"/>
                <a:gd name="T24" fmla="*/ 83 w 130"/>
                <a:gd name="T25" fmla="*/ 37 h 99"/>
                <a:gd name="T26" fmla="*/ 0 w 130"/>
                <a:gd name="T27" fmla="*/ 3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99">
                  <a:moveTo>
                    <a:pt x="0" y="34"/>
                  </a:moveTo>
                  <a:cubicBezTo>
                    <a:pt x="14" y="36"/>
                    <a:pt x="18" y="52"/>
                    <a:pt x="33" y="54"/>
                  </a:cubicBezTo>
                  <a:cubicBezTo>
                    <a:pt x="44" y="56"/>
                    <a:pt x="59" y="57"/>
                    <a:pt x="67" y="67"/>
                  </a:cubicBezTo>
                  <a:cubicBezTo>
                    <a:pt x="75" y="77"/>
                    <a:pt x="89" y="76"/>
                    <a:pt x="96" y="87"/>
                  </a:cubicBezTo>
                  <a:cubicBezTo>
                    <a:pt x="98" y="90"/>
                    <a:pt x="100" y="94"/>
                    <a:pt x="102" y="98"/>
                  </a:cubicBezTo>
                  <a:cubicBezTo>
                    <a:pt x="102" y="98"/>
                    <a:pt x="101" y="99"/>
                    <a:pt x="104" y="97"/>
                  </a:cubicBezTo>
                  <a:cubicBezTo>
                    <a:pt x="107" y="95"/>
                    <a:pt x="106" y="95"/>
                    <a:pt x="108" y="92"/>
                  </a:cubicBezTo>
                  <a:cubicBezTo>
                    <a:pt x="110" y="89"/>
                    <a:pt x="109" y="88"/>
                    <a:pt x="112" y="87"/>
                  </a:cubicBezTo>
                  <a:cubicBezTo>
                    <a:pt x="114" y="85"/>
                    <a:pt x="118" y="84"/>
                    <a:pt x="119" y="81"/>
                  </a:cubicBezTo>
                  <a:cubicBezTo>
                    <a:pt x="120" y="79"/>
                    <a:pt x="120" y="68"/>
                    <a:pt x="119" y="65"/>
                  </a:cubicBezTo>
                  <a:cubicBezTo>
                    <a:pt x="118" y="61"/>
                    <a:pt x="122" y="56"/>
                    <a:pt x="126" y="54"/>
                  </a:cubicBezTo>
                  <a:cubicBezTo>
                    <a:pt x="130" y="52"/>
                    <a:pt x="129" y="46"/>
                    <a:pt x="129" y="46"/>
                  </a:cubicBezTo>
                  <a:cubicBezTo>
                    <a:pt x="111" y="49"/>
                    <a:pt x="98" y="44"/>
                    <a:pt x="83" y="37"/>
                  </a:cubicBezTo>
                  <a:cubicBezTo>
                    <a:pt x="69" y="31"/>
                    <a:pt x="0" y="0"/>
                    <a:pt x="0" y="3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B053C6CF-0319-43AB-754F-B8449C5F0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0822" y="3790164"/>
              <a:ext cx="31585" cy="21714"/>
            </a:xfrm>
            <a:custGeom>
              <a:avLst/>
              <a:gdLst>
                <a:gd name="T0" fmla="*/ 10 w 72"/>
                <a:gd name="T1" fmla="*/ 2 h 47"/>
                <a:gd name="T2" fmla="*/ 15 w 72"/>
                <a:gd name="T3" fmla="*/ 8 h 47"/>
                <a:gd name="T4" fmla="*/ 50 w 72"/>
                <a:gd name="T5" fmla="*/ 0 h 47"/>
                <a:gd name="T6" fmla="*/ 53 w 72"/>
                <a:gd name="T7" fmla="*/ 5 h 47"/>
                <a:gd name="T8" fmla="*/ 56 w 72"/>
                <a:gd name="T9" fmla="*/ 12 h 47"/>
                <a:gd name="T10" fmla="*/ 69 w 72"/>
                <a:gd name="T11" fmla="*/ 18 h 47"/>
                <a:gd name="T12" fmla="*/ 72 w 72"/>
                <a:gd name="T13" fmla="*/ 32 h 47"/>
                <a:gd name="T14" fmla="*/ 67 w 72"/>
                <a:gd name="T15" fmla="*/ 41 h 47"/>
                <a:gd name="T16" fmla="*/ 57 w 72"/>
                <a:gd name="T17" fmla="*/ 45 h 47"/>
                <a:gd name="T18" fmla="*/ 49 w 72"/>
                <a:gd name="T19" fmla="*/ 41 h 47"/>
                <a:gd name="T20" fmla="*/ 33 w 72"/>
                <a:gd name="T21" fmla="*/ 31 h 47"/>
                <a:gd name="T22" fmla="*/ 22 w 72"/>
                <a:gd name="T23" fmla="*/ 37 h 47"/>
                <a:gd name="T24" fmla="*/ 8 w 72"/>
                <a:gd name="T25" fmla="*/ 32 h 47"/>
                <a:gd name="T26" fmla="*/ 8 w 72"/>
                <a:gd name="T27" fmla="*/ 24 h 47"/>
                <a:gd name="T28" fmla="*/ 4 w 72"/>
                <a:gd name="T29" fmla="*/ 17 h 47"/>
                <a:gd name="T30" fmla="*/ 3 w 72"/>
                <a:gd name="T31" fmla="*/ 7 h 47"/>
                <a:gd name="T32" fmla="*/ 10 w 72"/>
                <a:gd name="T33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47">
                  <a:moveTo>
                    <a:pt x="10" y="2"/>
                  </a:moveTo>
                  <a:cubicBezTo>
                    <a:pt x="16" y="8"/>
                    <a:pt x="8" y="5"/>
                    <a:pt x="15" y="8"/>
                  </a:cubicBezTo>
                  <a:cubicBezTo>
                    <a:pt x="25" y="12"/>
                    <a:pt x="39" y="4"/>
                    <a:pt x="50" y="0"/>
                  </a:cubicBezTo>
                  <a:cubicBezTo>
                    <a:pt x="50" y="0"/>
                    <a:pt x="52" y="3"/>
                    <a:pt x="53" y="5"/>
                  </a:cubicBezTo>
                  <a:cubicBezTo>
                    <a:pt x="53" y="8"/>
                    <a:pt x="53" y="10"/>
                    <a:pt x="56" y="12"/>
                  </a:cubicBezTo>
                  <a:cubicBezTo>
                    <a:pt x="60" y="13"/>
                    <a:pt x="66" y="16"/>
                    <a:pt x="69" y="18"/>
                  </a:cubicBezTo>
                  <a:cubicBezTo>
                    <a:pt x="71" y="19"/>
                    <a:pt x="72" y="30"/>
                    <a:pt x="72" y="32"/>
                  </a:cubicBezTo>
                  <a:cubicBezTo>
                    <a:pt x="72" y="33"/>
                    <a:pt x="72" y="39"/>
                    <a:pt x="67" y="41"/>
                  </a:cubicBezTo>
                  <a:cubicBezTo>
                    <a:pt x="62" y="42"/>
                    <a:pt x="59" y="45"/>
                    <a:pt x="57" y="45"/>
                  </a:cubicBezTo>
                  <a:cubicBezTo>
                    <a:pt x="56" y="46"/>
                    <a:pt x="54" y="47"/>
                    <a:pt x="49" y="41"/>
                  </a:cubicBezTo>
                  <a:cubicBezTo>
                    <a:pt x="45" y="36"/>
                    <a:pt x="33" y="32"/>
                    <a:pt x="33" y="31"/>
                  </a:cubicBezTo>
                  <a:cubicBezTo>
                    <a:pt x="32" y="31"/>
                    <a:pt x="25" y="36"/>
                    <a:pt x="22" y="37"/>
                  </a:cubicBezTo>
                  <a:cubicBezTo>
                    <a:pt x="19" y="38"/>
                    <a:pt x="8" y="34"/>
                    <a:pt x="8" y="32"/>
                  </a:cubicBezTo>
                  <a:cubicBezTo>
                    <a:pt x="8" y="30"/>
                    <a:pt x="8" y="26"/>
                    <a:pt x="8" y="24"/>
                  </a:cubicBezTo>
                  <a:cubicBezTo>
                    <a:pt x="7" y="22"/>
                    <a:pt x="6" y="19"/>
                    <a:pt x="4" y="17"/>
                  </a:cubicBezTo>
                  <a:cubicBezTo>
                    <a:pt x="2" y="15"/>
                    <a:pt x="0" y="10"/>
                    <a:pt x="3" y="7"/>
                  </a:cubicBezTo>
                  <a:cubicBezTo>
                    <a:pt x="7" y="4"/>
                    <a:pt x="10" y="2"/>
                    <a:pt x="10" y="2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6BB8D4C-756E-61F7-E136-D4C1D5984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9475" y="5203595"/>
              <a:ext cx="386918" cy="604065"/>
            </a:xfrm>
            <a:custGeom>
              <a:avLst/>
              <a:gdLst>
                <a:gd name="T0" fmla="*/ 48 w 886"/>
                <a:gd name="T1" fmla="*/ 271 h 1387"/>
                <a:gd name="T2" fmla="*/ 60 w 886"/>
                <a:gd name="T3" fmla="*/ 302 h 1387"/>
                <a:gd name="T4" fmla="*/ 97 w 886"/>
                <a:gd name="T5" fmla="*/ 333 h 1387"/>
                <a:gd name="T6" fmla="*/ 161 w 886"/>
                <a:gd name="T7" fmla="*/ 359 h 1387"/>
                <a:gd name="T8" fmla="*/ 195 w 886"/>
                <a:gd name="T9" fmla="*/ 270 h 1387"/>
                <a:gd name="T10" fmla="*/ 217 w 886"/>
                <a:gd name="T11" fmla="*/ 238 h 1387"/>
                <a:gd name="T12" fmla="*/ 391 w 886"/>
                <a:gd name="T13" fmla="*/ 67 h 1387"/>
                <a:gd name="T14" fmla="*/ 376 w 886"/>
                <a:gd name="T15" fmla="*/ 6 h 1387"/>
                <a:gd name="T16" fmla="*/ 442 w 886"/>
                <a:gd name="T17" fmla="*/ 24 h 1387"/>
                <a:gd name="T18" fmla="*/ 491 w 886"/>
                <a:gd name="T19" fmla="*/ 87 h 1387"/>
                <a:gd name="T20" fmla="*/ 549 w 886"/>
                <a:gd name="T21" fmla="*/ 176 h 1387"/>
                <a:gd name="T22" fmla="*/ 603 w 886"/>
                <a:gd name="T23" fmla="*/ 185 h 1387"/>
                <a:gd name="T24" fmla="*/ 699 w 886"/>
                <a:gd name="T25" fmla="*/ 166 h 1387"/>
                <a:gd name="T26" fmla="*/ 740 w 886"/>
                <a:gd name="T27" fmla="*/ 225 h 1387"/>
                <a:gd name="T28" fmla="*/ 756 w 886"/>
                <a:gd name="T29" fmla="*/ 310 h 1387"/>
                <a:gd name="T30" fmla="*/ 745 w 886"/>
                <a:gd name="T31" fmla="*/ 326 h 1387"/>
                <a:gd name="T32" fmla="*/ 610 w 886"/>
                <a:gd name="T33" fmla="*/ 356 h 1387"/>
                <a:gd name="T34" fmla="*/ 559 w 886"/>
                <a:gd name="T35" fmla="*/ 435 h 1387"/>
                <a:gd name="T36" fmla="*/ 522 w 886"/>
                <a:gd name="T37" fmla="*/ 513 h 1387"/>
                <a:gd name="T38" fmla="*/ 506 w 886"/>
                <a:gd name="T39" fmla="*/ 558 h 1387"/>
                <a:gd name="T40" fmla="*/ 543 w 886"/>
                <a:gd name="T41" fmla="*/ 635 h 1387"/>
                <a:gd name="T42" fmla="*/ 562 w 886"/>
                <a:gd name="T43" fmla="*/ 707 h 1387"/>
                <a:gd name="T44" fmla="*/ 698 w 886"/>
                <a:gd name="T45" fmla="*/ 749 h 1387"/>
                <a:gd name="T46" fmla="*/ 735 w 886"/>
                <a:gd name="T47" fmla="*/ 753 h 1387"/>
                <a:gd name="T48" fmla="*/ 794 w 886"/>
                <a:gd name="T49" fmla="*/ 824 h 1387"/>
                <a:gd name="T50" fmla="*/ 869 w 886"/>
                <a:gd name="T51" fmla="*/ 928 h 1387"/>
                <a:gd name="T52" fmla="*/ 864 w 886"/>
                <a:gd name="T53" fmla="*/ 1040 h 1387"/>
                <a:gd name="T54" fmla="*/ 851 w 886"/>
                <a:gd name="T55" fmla="*/ 1117 h 1387"/>
                <a:gd name="T56" fmla="*/ 816 w 886"/>
                <a:gd name="T57" fmla="*/ 1160 h 1387"/>
                <a:gd name="T58" fmla="*/ 826 w 886"/>
                <a:gd name="T59" fmla="*/ 1202 h 1387"/>
                <a:gd name="T60" fmla="*/ 873 w 886"/>
                <a:gd name="T61" fmla="*/ 1223 h 1387"/>
                <a:gd name="T62" fmla="*/ 881 w 886"/>
                <a:gd name="T63" fmla="*/ 1260 h 1387"/>
                <a:gd name="T64" fmla="*/ 856 w 886"/>
                <a:gd name="T65" fmla="*/ 1312 h 1387"/>
                <a:gd name="T66" fmla="*/ 840 w 886"/>
                <a:gd name="T67" fmla="*/ 1371 h 1387"/>
                <a:gd name="T68" fmla="*/ 752 w 886"/>
                <a:gd name="T69" fmla="*/ 1347 h 1387"/>
                <a:gd name="T70" fmla="*/ 605 w 886"/>
                <a:gd name="T71" fmla="*/ 1240 h 1387"/>
                <a:gd name="T72" fmla="*/ 480 w 886"/>
                <a:gd name="T73" fmla="*/ 1170 h 1387"/>
                <a:gd name="T74" fmla="*/ 386 w 886"/>
                <a:gd name="T75" fmla="*/ 1071 h 1387"/>
                <a:gd name="T76" fmla="*/ 383 w 886"/>
                <a:gd name="T77" fmla="*/ 1046 h 1387"/>
                <a:gd name="T78" fmla="*/ 313 w 886"/>
                <a:gd name="T79" fmla="*/ 906 h 1387"/>
                <a:gd name="T80" fmla="*/ 275 w 886"/>
                <a:gd name="T81" fmla="*/ 850 h 1387"/>
                <a:gd name="T82" fmla="*/ 243 w 886"/>
                <a:gd name="T83" fmla="*/ 781 h 1387"/>
                <a:gd name="T84" fmla="*/ 131 w 886"/>
                <a:gd name="T85" fmla="*/ 561 h 1387"/>
                <a:gd name="T86" fmla="*/ 25 w 886"/>
                <a:gd name="T87" fmla="*/ 440 h 1387"/>
                <a:gd name="T88" fmla="*/ 19 w 886"/>
                <a:gd name="T89" fmla="*/ 37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6" h="1387">
                  <a:moveTo>
                    <a:pt x="2" y="337"/>
                  </a:moveTo>
                  <a:cubicBezTo>
                    <a:pt x="11" y="319"/>
                    <a:pt x="16" y="307"/>
                    <a:pt x="29" y="291"/>
                  </a:cubicBezTo>
                  <a:cubicBezTo>
                    <a:pt x="35" y="285"/>
                    <a:pt x="40" y="276"/>
                    <a:pt x="48" y="271"/>
                  </a:cubicBezTo>
                  <a:cubicBezTo>
                    <a:pt x="53" y="267"/>
                    <a:pt x="65" y="261"/>
                    <a:pt x="65" y="253"/>
                  </a:cubicBezTo>
                  <a:cubicBezTo>
                    <a:pt x="74" y="256"/>
                    <a:pt x="83" y="291"/>
                    <a:pt x="75" y="296"/>
                  </a:cubicBezTo>
                  <a:cubicBezTo>
                    <a:pt x="70" y="299"/>
                    <a:pt x="64" y="296"/>
                    <a:pt x="60" y="302"/>
                  </a:cubicBezTo>
                  <a:cubicBezTo>
                    <a:pt x="55" y="308"/>
                    <a:pt x="56" y="317"/>
                    <a:pt x="65" y="318"/>
                  </a:cubicBezTo>
                  <a:cubicBezTo>
                    <a:pt x="58" y="328"/>
                    <a:pt x="60" y="341"/>
                    <a:pt x="71" y="328"/>
                  </a:cubicBezTo>
                  <a:cubicBezTo>
                    <a:pt x="82" y="317"/>
                    <a:pt x="87" y="325"/>
                    <a:pt x="97" y="333"/>
                  </a:cubicBezTo>
                  <a:cubicBezTo>
                    <a:pt x="105" y="340"/>
                    <a:pt x="114" y="329"/>
                    <a:pt x="121" y="340"/>
                  </a:cubicBezTo>
                  <a:cubicBezTo>
                    <a:pt x="128" y="351"/>
                    <a:pt x="128" y="369"/>
                    <a:pt x="144" y="372"/>
                  </a:cubicBezTo>
                  <a:cubicBezTo>
                    <a:pt x="157" y="374"/>
                    <a:pt x="158" y="374"/>
                    <a:pt x="161" y="359"/>
                  </a:cubicBezTo>
                  <a:cubicBezTo>
                    <a:pt x="187" y="262"/>
                    <a:pt x="207" y="227"/>
                    <a:pt x="178" y="333"/>
                  </a:cubicBezTo>
                  <a:cubicBezTo>
                    <a:pt x="174" y="348"/>
                    <a:pt x="183" y="305"/>
                    <a:pt x="189" y="290"/>
                  </a:cubicBezTo>
                  <a:cubicBezTo>
                    <a:pt x="193" y="283"/>
                    <a:pt x="195" y="279"/>
                    <a:pt x="195" y="270"/>
                  </a:cubicBezTo>
                  <a:cubicBezTo>
                    <a:pt x="195" y="264"/>
                    <a:pt x="204" y="248"/>
                    <a:pt x="207" y="263"/>
                  </a:cubicBezTo>
                  <a:cubicBezTo>
                    <a:pt x="209" y="259"/>
                    <a:pt x="209" y="256"/>
                    <a:pt x="208" y="252"/>
                  </a:cubicBezTo>
                  <a:cubicBezTo>
                    <a:pt x="208" y="247"/>
                    <a:pt x="215" y="242"/>
                    <a:pt x="217" y="238"/>
                  </a:cubicBezTo>
                  <a:cubicBezTo>
                    <a:pt x="224" y="230"/>
                    <a:pt x="232" y="223"/>
                    <a:pt x="242" y="218"/>
                  </a:cubicBezTo>
                  <a:cubicBezTo>
                    <a:pt x="265" y="208"/>
                    <a:pt x="290" y="204"/>
                    <a:pt x="311" y="190"/>
                  </a:cubicBezTo>
                  <a:cubicBezTo>
                    <a:pt x="353" y="161"/>
                    <a:pt x="382" y="117"/>
                    <a:pt x="391" y="67"/>
                  </a:cubicBezTo>
                  <a:cubicBezTo>
                    <a:pt x="395" y="70"/>
                    <a:pt x="399" y="72"/>
                    <a:pt x="404" y="71"/>
                  </a:cubicBezTo>
                  <a:cubicBezTo>
                    <a:pt x="398" y="57"/>
                    <a:pt x="404" y="44"/>
                    <a:pt x="396" y="31"/>
                  </a:cubicBezTo>
                  <a:cubicBezTo>
                    <a:pt x="392" y="27"/>
                    <a:pt x="375" y="12"/>
                    <a:pt x="376" y="6"/>
                  </a:cubicBezTo>
                  <a:cubicBezTo>
                    <a:pt x="383" y="7"/>
                    <a:pt x="392" y="9"/>
                    <a:pt x="399" y="5"/>
                  </a:cubicBezTo>
                  <a:cubicBezTo>
                    <a:pt x="405" y="1"/>
                    <a:pt x="403" y="0"/>
                    <a:pt x="411" y="3"/>
                  </a:cubicBezTo>
                  <a:cubicBezTo>
                    <a:pt x="424" y="8"/>
                    <a:pt x="433" y="13"/>
                    <a:pt x="442" y="24"/>
                  </a:cubicBezTo>
                  <a:cubicBezTo>
                    <a:pt x="454" y="38"/>
                    <a:pt x="461" y="43"/>
                    <a:pt x="466" y="61"/>
                  </a:cubicBezTo>
                  <a:cubicBezTo>
                    <a:pt x="469" y="69"/>
                    <a:pt x="466" y="75"/>
                    <a:pt x="476" y="76"/>
                  </a:cubicBezTo>
                  <a:cubicBezTo>
                    <a:pt x="486" y="77"/>
                    <a:pt x="484" y="81"/>
                    <a:pt x="491" y="87"/>
                  </a:cubicBezTo>
                  <a:cubicBezTo>
                    <a:pt x="504" y="99"/>
                    <a:pt x="514" y="92"/>
                    <a:pt x="519" y="113"/>
                  </a:cubicBezTo>
                  <a:cubicBezTo>
                    <a:pt x="522" y="129"/>
                    <a:pt x="522" y="133"/>
                    <a:pt x="539" y="138"/>
                  </a:cubicBezTo>
                  <a:cubicBezTo>
                    <a:pt x="557" y="144"/>
                    <a:pt x="540" y="165"/>
                    <a:pt x="549" y="176"/>
                  </a:cubicBezTo>
                  <a:cubicBezTo>
                    <a:pt x="554" y="181"/>
                    <a:pt x="562" y="183"/>
                    <a:pt x="570" y="183"/>
                  </a:cubicBezTo>
                  <a:cubicBezTo>
                    <a:pt x="574" y="182"/>
                    <a:pt x="579" y="182"/>
                    <a:pt x="584" y="182"/>
                  </a:cubicBezTo>
                  <a:cubicBezTo>
                    <a:pt x="590" y="182"/>
                    <a:pt x="597" y="185"/>
                    <a:pt x="603" y="185"/>
                  </a:cubicBezTo>
                  <a:cubicBezTo>
                    <a:pt x="615" y="185"/>
                    <a:pt x="630" y="176"/>
                    <a:pt x="636" y="165"/>
                  </a:cubicBezTo>
                  <a:cubicBezTo>
                    <a:pt x="641" y="153"/>
                    <a:pt x="657" y="175"/>
                    <a:pt x="664" y="176"/>
                  </a:cubicBezTo>
                  <a:cubicBezTo>
                    <a:pt x="675" y="177"/>
                    <a:pt x="691" y="160"/>
                    <a:pt x="699" y="166"/>
                  </a:cubicBezTo>
                  <a:cubicBezTo>
                    <a:pt x="705" y="170"/>
                    <a:pt x="709" y="178"/>
                    <a:pt x="715" y="182"/>
                  </a:cubicBezTo>
                  <a:cubicBezTo>
                    <a:pt x="721" y="186"/>
                    <a:pt x="733" y="185"/>
                    <a:pt x="737" y="188"/>
                  </a:cubicBezTo>
                  <a:cubicBezTo>
                    <a:pt x="751" y="203"/>
                    <a:pt x="751" y="208"/>
                    <a:pt x="740" y="225"/>
                  </a:cubicBezTo>
                  <a:cubicBezTo>
                    <a:pt x="731" y="239"/>
                    <a:pt x="715" y="262"/>
                    <a:pt x="712" y="278"/>
                  </a:cubicBezTo>
                  <a:cubicBezTo>
                    <a:pt x="709" y="297"/>
                    <a:pt x="731" y="282"/>
                    <a:pt x="739" y="289"/>
                  </a:cubicBezTo>
                  <a:cubicBezTo>
                    <a:pt x="746" y="295"/>
                    <a:pt x="751" y="303"/>
                    <a:pt x="756" y="310"/>
                  </a:cubicBezTo>
                  <a:cubicBezTo>
                    <a:pt x="758" y="314"/>
                    <a:pt x="761" y="315"/>
                    <a:pt x="760" y="318"/>
                  </a:cubicBezTo>
                  <a:cubicBezTo>
                    <a:pt x="759" y="324"/>
                    <a:pt x="754" y="326"/>
                    <a:pt x="750" y="319"/>
                  </a:cubicBezTo>
                  <a:cubicBezTo>
                    <a:pt x="748" y="322"/>
                    <a:pt x="747" y="324"/>
                    <a:pt x="745" y="326"/>
                  </a:cubicBezTo>
                  <a:cubicBezTo>
                    <a:pt x="735" y="312"/>
                    <a:pt x="713" y="304"/>
                    <a:pt x="701" y="319"/>
                  </a:cubicBezTo>
                  <a:cubicBezTo>
                    <a:pt x="687" y="337"/>
                    <a:pt x="656" y="332"/>
                    <a:pt x="636" y="338"/>
                  </a:cubicBezTo>
                  <a:cubicBezTo>
                    <a:pt x="625" y="341"/>
                    <a:pt x="620" y="352"/>
                    <a:pt x="610" y="356"/>
                  </a:cubicBezTo>
                  <a:cubicBezTo>
                    <a:pt x="598" y="359"/>
                    <a:pt x="602" y="364"/>
                    <a:pt x="595" y="370"/>
                  </a:cubicBezTo>
                  <a:cubicBezTo>
                    <a:pt x="577" y="386"/>
                    <a:pt x="565" y="382"/>
                    <a:pt x="565" y="409"/>
                  </a:cubicBezTo>
                  <a:cubicBezTo>
                    <a:pt x="564" y="418"/>
                    <a:pt x="565" y="426"/>
                    <a:pt x="559" y="435"/>
                  </a:cubicBezTo>
                  <a:cubicBezTo>
                    <a:pt x="554" y="442"/>
                    <a:pt x="548" y="450"/>
                    <a:pt x="550" y="460"/>
                  </a:cubicBezTo>
                  <a:cubicBezTo>
                    <a:pt x="552" y="471"/>
                    <a:pt x="561" y="485"/>
                    <a:pt x="550" y="493"/>
                  </a:cubicBezTo>
                  <a:cubicBezTo>
                    <a:pt x="540" y="500"/>
                    <a:pt x="530" y="504"/>
                    <a:pt x="522" y="513"/>
                  </a:cubicBezTo>
                  <a:cubicBezTo>
                    <a:pt x="517" y="520"/>
                    <a:pt x="514" y="528"/>
                    <a:pt x="515" y="537"/>
                  </a:cubicBezTo>
                  <a:cubicBezTo>
                    <a:pt x="516" y="541"/>
                    <a:pt x="518" y="545"/>
                    <a:pt x="520" y="549"/>
                  </a:cubicBezTo>
                  <a:cubicBezTo>
                    <a:pt x="515" y="552"/>
                    <a:pt x="510" y="554"/>
                    <a:pt x="506" y="558"/>
                  </a:cubicBezTo>
                  <a:cubicBezTo>
                    <a:pt x="492" y="573"/>
                    <a:pt x="534" y="587"/>
                    <a:pt x="517" y="597"/>
                  </a:cubicBezTo>
                  <a:cubicBezTo>
                    <a:pt x="526" y="603"/>
                    <a:pt x="532" y="613"/>
                    <a:pt x="534" y="624"/>
                  </a:cubicBezTo>
                  <a:cubicBezTo>
                    <a:pt x="535" y="630"/>
                    <a:pt x="539" y="632"/>
                    <a:pt x="543" y="635"/>
                  </a:cubicBezTo>
                  <a:cubicBezTo>
                    <a:pt x="548" y="639"/>
                    <a:pt x="548" y="646"/>
                    <a:pt x="551" y="651"/>
                  </a:cubicBezTo>
                  <a:cubicBezTo>
                    <a:pt x="558" y="661"/>
                    <a:pt x="570" y="665"/>
                    <a:pt x="574" y="676"/>
                  </a:cubicBezTo>
                  <a:cubicBezTo>
                    <a:pt x="579" y="689"/>
                    <a:pt x="569" y="697"/>
                    <a:pt x="562" y="707"/>
                  </a:cubicBezTo>
                  <a:cubicBezTo>
                    <a:pt x="578" y="715"/>
                    <a:pt x="601" y="708"/>
                    <a:pt x="616" y="718"/>
                  </a:cubicBezTo>
                  <a:cubicBezTo>
                    <a:pt x="626" y="725"/>
                    <a:pt x="635" y="742"/>
                    <a:pt x="631" y="754"/>
                  </a:cubicBezTo>
                  <a:cubicBezTo>
                    <a:pt x="652" y="757"/>
                    <a:pt x="679" y="761"/>
                    <a:pt x="698" y="749"/>
                  </a:cubicBezTo>
                  <a:cubicBezTo>
                    <a:pt x="709" y="741"/>
                    <a:pt x="725" y="712"/>
                    <a:pt x="741" y="711"/>
                  </a:cubicBezTo>
                  <a:cubicBezTo>
                    <a:pt x="739" y="719"/>
                    <a:pt x="733" y="719"/>
                    <a:pt x="737" y="727"/>
                  </a:cubicBezTo>
                  <a:cubicBezTo>
                    <a:pt x="742" y="735"/>
                    <a:pt x="734" y="744"/>
                    <a:pt x="735" y="753"/>
                  </a:cubicBezTo>
                  <a:cubicBezTo>
                    <a:pt x="736" y="778"/>
                    <a:pt x="737" y="803"/>
                    <a:pt x="740" y="828"/>
                  </a:cubicBezTo>
                  <a:cubicBezTo>
                    <a:pt x="748" y="821"/>
                    <a:pt x="753" y="835"/>
                    <a:pt x="762" y="834"/>
                  </a:cubicBezTo>
                  <a:cubicBezTo>
                    <a:pt x="774" y="833"/>
                    <a:pt x="782" y="824"/>
                    <a:pt x="794" y="824"/>
                  </a:cubicBezTo>
                  <a:cubicBezTo>
                    <a:pt x="805" y="824"/>
                    <a:pt x="813" y="823"/>
                    <a:pt x="817" y="834"/>
                  </a:cubicBezTo>
                  <a:cubicBezTo>
                    <a:pt x="822" y="852"/>
                    <a:pt x="834" y="866"/>
                    <a:pt x="843" y="881"/>
                  </a:cubicBezTo>
                  <a:cubicBezTo>
                    <a:pt x="851" y="897"/>
                    <a:pt x="860" y="913"/>
                    <a:pt x="869" y="928"/>
                  </a:cubicBezTo>
                  <a:cubicBezTo>
                    <a:pt x="877" y="942"/>
                    <a:pt x="884" y="951"/>
                    <a:pt x="871" y="960"/>
                  </a:cubicBezTo>
                  <a:cubicBezTo>
                    <a:pt x="860" y="969"/>
                    <a:pt x="858" y="984"/>
                    <a:pt x="862" y="996"/>
                  </a:cubicBezTo>
                  <a:cubicBezTo>
                    <a:pt x="866" y="1007"/>
                    <a:pt x="863" y="1021"/>
                    <a:pt x="864" y="1040"/>
                  </a:cubicBezTo>
                  <a:cubicBezTo>
                    <a:pt x="864" y="1048"/>
                    <a:pt x="874" y="1059"/>
                    <a:pt x="875" y="1067"/>
                  </a:cubicBezTo>
                  <a:cubicBezTo>
                    <a:pt x="875" y="1068"/>
                    <a:pt x="867" y="1088"/>
                    <a:pt x="867" y="1088"/>
                  </a:cubicBezTo>
                  <a:cubicBezTo>
                    <a:pt x="859" y="1095"/>
                    <a:pt x="855" y="1108"/>
                    <a:pt x="851" y="1117"/>
                  </a:cubicBezTo>
                  <a:cubicBezTo>
                    <a:pt x="844" y="1135"/>
                    <a:pt x="862" y="1137"/>
                    <a:pt x="862" y="1150"/>
                  </a:cubicBezTo>
                  <a:cubicBezTo>
                    <a:pt x="862" y="1160"/>
                    <a:pt x="856" y="1164"/>
                    <a:pt x="854" y="1174"/>
                  </a:cubicBezTo>
                  <a:cubicBezTo>
                    <a:pt x="843" y="1167"/>
                    <a:pt x="821" y="1143"/>
                    <a:pt x="816" y="1160"/>
                  </a:cubicBezTo>
                  <a:cubicBezTo>
                    <a:pt x="813" y="1173"/>
                    <a:pt x="819" y="1168"/>
                    <a:pt x="820" y="1184"/>
                  </a:cubicBezTo>
                  <a:cubicBezTo>
                    <a:pt x="821" y="1186"/>
                    <a:pt x="810" y="1174"/>
                    <a:pt x="814" y="1177"/>
                  </a:cubicBezTo>
                  <a:cubicBezTo>
                    <a:pt x="814" y="1180"/>
                    <a:pt x="800" y="1193"/>
                    <a:pt x="826" y="1202"/>
                  </a:cubicBezTo>
                  <a:cubicBezTo>
                    <a:pt x="826" y="1190"/>
                    <a:pt x="841" y="1210"/>
                    <a:pt x="848" y="1208"/>
                  </a:cubicBezTo>
                  <a:cubicBezTo>
                    <a:pt x="852" y="1207"/>
                    <a:pt x="850" y="1212"/>
                    <a:pt x="849" y="1221"/>
                  </a:cubicBezTo>
                  <a:cubicBezTo>
                    <a:pt x="857" y="1224"/>
                    <a:pt x="872" y="1228"/>
                    <a:pt x="873" y="1223"/>
                  </a:cubicBezTo>
                  <a:cubicBezTo>
                    <a:pt x="874" y="1223"/>
                    <a:pt x="880" y="1224"/>
                    <a:pt x="882" y="1225"/>
                  </a:cubicBezTo>
                  <a:cubicBezTo>
                    <a:pt x="877" y="1253"/>
                    <a:pt x="880" y="1247"/>
                    <a:pt x="884" y="1250"/>
                  </a:cubicBezTo>
                  <a:cubicBezTo>
                    <a:pt x="881" y="1256"/>
                    <a:pt x="886" y="1255"/>
                    <a:pt x="881" y="1260"/>
                  </a:cubicBezTo>
                  <a:cubicBezTo>
                    <a:pt x="875" y="1269"/>
                    <a:pt x="868" y="1282"/>
                    <a:pt x="860" y="1291"/>
                  </a:cubicBezTo>
                  <a:cubicBezTo>
                    <a:pt x="856" y="1294"/>
                    <a:pt x="851" y="1296"/>
                    <a:pt x="848" y="1301"/>
                  </a:cubicBezTo>
                  <a:cubicBezTo>
                    <a:pt x="843" y="1309"/>
                    <a:pt x="854" y="1305"/>
                    <a:pt x="856" y="1312"/>
                  </a:cubicBezTo>
                  <a:cubicBezTo>
                    <a:pt x="857" y="1320"/>
                    <a:pt x="861" y="1320"/>
                    <a:pt x="858" y="1324"/>
                  </a:cubicBezTo>
                  <a:cubicBezTo>
                    <a:pt x="808" y="1387"/>
                    <a:pt x="841" y="1333"/>
                    <a:pt x="839" y="1337"/>
                  </a:cubicBezTo>
                  <a:cubicBezTo>
                    <a:pt x="834" y="1347"/>
                    <a:pt x="846" y="1360"/>
                    <a:pt x="840" y="1371"/>
                  </a:cubicBezTo>
                  <a:cubicBezTo>
                    <a:pt x="834" y="1381"/>
                    <a:pt x="822" y="1384"/>
                    <a:pt x="811" y="1384"/>
                  </a:cubicBezTo>
                  <a:cubicBezTo>
                    <a:pt x="799" y="1384"/>
                    <a:pt x="790" y="1375"/>
                    <a:pt x="782" y="1368"/>
                  </a:cubicBezTo>
                  <a:cubicBezTo>
                    <a:pt x="773" y="1359"/>
                    <a:pt x="762" y="1354"/>
                    <a:pt x="752" y="1347"/>
                  </a:cubicBezTo>
                  <a:cubicBezTo>
                    <a:pt x="734" y="1334"/>
                    <a:pt x="735" y="1310"/>
                    <a:pt x="713" y="1301"/>
                  </a:cubicBezTo>
                  <a:cubicBezTo>
                    <a:pt x="687" y="1291"/>
                    <a:pt x="669" y="1265"/>
                    <a:pt x="642" y="1259"/>
                  </a:cubicBezTo>
                  <a:cubicBezTo>
                    <a:pt x="629" y="1255"/>
                    <a:pt x="616" y="1247"/>
                    <a:pt x="605" y="1240"/>
                  </a:cubicBezTo>
                  <a:cubicBezTo>
                    <a:pt x="591" y="1231"/>
                    <a:pt x="577" y="1228"/>
                    <a:pt x="563" y="1221"/>
                  </a:cubicBezTo>
                  <a:cubicBezTo>
                    <a:pt x="550" y="1214"/>
                    <a:pt x="538" y="1203"/>
                    <a:pt x="525" y="1195"/>
                  </a:cubicBezTo>
                  <a:cubicBezTo>
                    <a:pt x="510" y="1187"/>
                    <a:pt x="495" y="1178"/>
                    <a:pt x="480" y="1170"/>
                  </a:cubicBezTo>
                  <a:cubicBezTo>
                    <a:pt x="467" y="1163"/>
                    <a:pt x="459" y="1147"/>
                    <a:pt x="449" y="1136"/>
                  </a:cubicBezTo>
                  <a:cubicBezTo>
                    <a:pt x="436" y="1123"/>
                    <a:pt x="417" y="1115"/>
                    <a:pt x="407" y="1098"/>
                  </a:cubicBezTo>
                  <a:cubicBezTo>
                    <a:pt x="402" y="1089"/>
                    <a:pt x="395" y="1077"/>
                    <a:pt x="386" y="1071"/>
                  </a:cubicBezTo>
                  <a:cubicBezTo>
                    <a:pt x="378" y="1066"/>
                    <a:pt x="389" y="1047"/>
                    <a:pt x="374" y="1049"/>
                  </a:cubicBezTo>
                  <a:cubicBezTo>
                    <a:pt x="375" y="1047"/>
                    <a:pt x="375" y="1044"/>
                    <a:pt x="376" y="1042"/>
                  </a:cubicBezTo>
                  <a:cubicBezTo>
                    <a:pt x="378" y="1043"/>
                    <a:pt x="381" y="1045"/>
                    <a:pt x="383" y="1046"/>
                  </a:cubicBezTo>
                  <a:cubicBezTo>
                    <a:pt x="388" y="1018"/>
                    <a:pt x="376" y="1003"/>
                    <a:pt x="362" y="980"/>
                  </a:cubicBezTo>
                  <a:cubicBezTo>
                    <a:pt x="349" y="960"/>
                    <a:pt x="341" y="938"/>
                    <a:pt x="323" y="921"/>
                  </a:cubicBezTo>
                  <a:cubicBezTo>
                    <a:pt x="318" y="916"/>
                    <a:pt x="312" y="913"/>
                    <a:pt x="313" y="906"/>
                  </a:cubicBezTo>
                  <a:cubicBezTo>
                    <a:pt x="315" y="898"/>
                    <a:pt x="310" y="889"/>
                    <a:pt x="307" y="882"/>
                  </a:cubicBezTo>
                  <a:cubicBezTo>
                    <a:pt x="303" y="876"/>
                    <a:pt x="298" y="869"/>
                    <a:pt x="293" y="864"/>
                  </a:cubicBezTo>
                  <a:cubicBezTo>
                    <a:pt x="287" y="859"/>
                    <a:pt x="278" y="857"/>
                    <a:pt x="275" y="850"/>
                  </a:cubicBezTo>
                  <a:cubicBezTo>
                    <a:pt x="274" y="847"/>
                    <a:pt x="275" y="843"/>
                    <a:pt x="276" y="840"/>
                  </a:cubicBezTo>
                  <a:cubicBezTo>
                    <a:pt x="275" y="833"/>
                    <a:pt x="270" y="824"/>
                    <a:pt x="266" y="817"/>
                  </a:cubicBezTo>
                  <a:cubicBezTo>
                    <a:pt x="260" y="804"/>
                    <a:pt x="251" y="793"/>
                    <a:pt x="243" y="781"/>
                  </a:cubicBezTo>
                  <a:cubicBezTo>
                    <a:pt x="237" y="769"/>
                    <a:pt x="233" y="755"/>
                    <a:pt x="228" y="742"/>
                  </a:cubicBezTo>
                  <a:cubicBezTo>
                    <a:pt x="216" y="713"/>
                    <a:pt x="198" y="690"/>
                    <a:pt x="190" y="662"/>
                  </a:cubicBezTo>
                  <a:cubicBezTo>
                    <a:pt x="179" y="623"/>
                    <a:pt x="146" y="600"/>
                    <a:pt x="131" y="561"/>
                  </a:cubicBezTo>
                  <a:cubicBezTo>
                    <a:pt x="114" y="518"/>
                    <a:pt x="78" y="486"/>
                    <a:pt x="35" y="468"/>
                  </a:cubicBezTo>
                  <a:cubicBezTo>
                    <a:pt x="32" y="467"/>
                    <a:pt x="18" y="463"/>
                    <a:pt x="17" y="458"/>
                  </a:cubicBezTo>
                  <a:cubicBezTo>
                    <a:pt x="16" y="451"/>
                    <a:pt x="15" y="439"/>
                    <a:pt x="25" y="440"/>
                  </a:cubicBezTo>
                  <a:cubicBezTo>
                    <a:pt x="44" y="442"/>
                    <a:pt x="37" y="425"/>
                    <a:pt x="31" y="416"/>
                  </a:cubicBezTo>
                  <a:cubicBezTo>
                    <a:pt x="22" y="403"/>
                    <a:pt x="14" y="397"/>
                    <a:pt x="13" y="381"/>
                  </a:cubicBezTo>
                  <a:cubicBezTo>
                    <a:pt x="15" y="379"/>
                    <a:pt x="17" y="377"/>
                    <a:pt x="19" y="375"/>
                  </a:cubicBezTo>
                  <a:cubicBezTo>
                    <a:pt x="18" y="372"/>
                    <a:pt x="11" y="366"/>
                    <a:pt x="9" y="364"/>
                  </a:cubicBezTo>
                  <a:cubicBezTo>
                    <a:pt x="0" y="354"/>
                    <a:pt x="6" y="348"/>
                    <a:pt x="2" y="33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D19649DB-0F60-0DB5-83A9-40CE71E57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0430" y="4698234"/>
              <a:ext cx="232940" cy="193458"/>
            </a:xfrm>
            <a:custGeom>
              <a:avLst/>
              <a:gdLst>
                <a:gd name="T0" fmla="*/ 0 w 532"/>
                <a:gd name="T1" fmla="*/ 364 h 443"/>
                <a:gd name="T2" fmla="*/ 6 w 532"/>
                <a:gd name="T3" fmla="*/ 325 h 443"/>
                <a:gd name="T4" fmla="*/ 17 w 532"/>
                <a:gd name="T5" fmla="*/ 309 h 443"/>
                <a:gd name="T6" fmla="*/ 20 w 532"/>
                <a:gd name="T7" fmla="*/ 276 h 443"/>
                <a:gd name="T8" fmla="*/ 9 w 532"/>
                <a:gd name="T9" fmla="*/ 259 h 443"/>
                <a:gd name="T10" fmla="*/ 27 w 532"/>
                <a:gd name="T11" fmla="*/ 250 h 443"/>
                <a:gd name="T12" fmla="*/ 58 w 532"/>
                <a:gd name="T13" fmla="*/ 243 h 443"/>
                <a:gd name="T14" fmla="*/ 73 w 532"/>
                <a:gd name="T15" fmla="*/ 197 h 443"/>
                <a:gd name="T16" fmla="*/ 82 w 532"/>
                <a:gd name="T17" fmla="*/ 189 h 443"/>
                <a:gd name="T18" fmla="*/ 89 w 532"/>
                <a:gd name="T19" fmla="*/ 174 h 443"/>
                <a:gd name="T20" fmla="*/ 87 w 532"/>
                <a:gd name="T21" fmla="*/ 158 h 443"/>
                <a:gd name="T22" fmla="*/ 106 w 532"/>
                <a:gd name="T23" fmla="*/ 132 h 443"/>
                <a:gd name="T24" fmla="*/ 141 w 532"/>
                <a:gd name="T25" fmla="*/ 157 h 443"/>
                <a:gd name="T26" fmla="*/ 154 w 532"/>
                <a:gd name="T27" fmla="*/ 148 h 443"/>
                <a:gd name="T28" fmla="*/ 153 w 532"/>
                <a:gd name="T29" fmla="*/ 117 h 443"/>
                <a:gd name="T30" fmla="*/ 174 w 532"/>
                <a:gd name="T31" fmla="*/ 123 h 443"/>
                <a:gd name="T32" fmla="*/ 207 w 532"/>
                <a:gd name="T33" fmla="*/ 74 h 443"/>
                <a:gd name="T34" fmla="*/ 237 w 532"/>
                <a:gd name="T35" fmla="*/ 71 h 443"/>
                <a:gd name="T36" fmla="*/ 259 w 532"/>
                <a:gd name="T37" fmla="*/ 56 h 443"/>
                <a:gd name="T38" fmla="*/ 288 w 532"/>
                <a:gd name="T39" fmla="*/ 38 h 443"/>
                <a:gd name="T40" fmla="*/ 342 w 532"/>
                <a:gd name="T41" fmla="*/ 17 h 443"/>
                <a:gd name="T42" fmla="*/ 359 w 532"/>
                <a:gd name="T43" fmla="*/ 14 h 443"/>
                <a:gd name="T44" fmla="*/ 382 w 532"/>
                <a:gd name="T45" fmla="*/ 22 h 443"/>
                <a:gd name="T46" fmla="*/ 389 w 532"/>
                <a:gd name="T47" fmla="*/ 65 h 443"/>
                <a:gd name="T48" fmla="*/ 399 w 532"/>
                <a:gd name="T49" fmla="*/ 95 h 443"/>
                <a:gd name="T50" fmla="*/ 411 w 532"/>
                <a:gd name="T51" fmla="*/ 115 h 443"/>
                <a:gd name="T52" fmla="*/ 455 w 532"/>
                <a:gd name="T53" fmla="*/ 143 h 443"/>
                <a:gd name="T54" fmla="*/ 437 w 532"/>
                <a:gd name="T55" fmla="*/ 142 h 443"/>
                <a:gd name="T56" fmla="*/ 475 w 532"/>
                <a:gd name="T57" fmla="*/ 197 h 443"/>
                <a:gd name="T58" fmla="*/ 506 w 532"/>
                <a:gd name="T59" fmla="*/ 190 h 443"/>
                <a:gd name="T60" fmla="*/ 519 w 532"/>
                <a:gd name="T61" fmla="*/ 212 h 443"/>
                <a:gd name="T62" fmla="*/ 523 w 532"/>
                <a:gd name="T63" fmla="*/ 248 h 443"/>
                <a:gd name="T64" fmla="*/ 495 w 532"/>
                <a:gd name="T65" fmla="*/ 288 h 443"/>
                <a:gd name="T66" fmla="*/ 473 w 532"/>
                <a:gd name="T67" fmla="*/ 291 h 443"/>
                <a:gd name="T68" fmla="*/ 457 w 532"/>
                <a:gd name="T69" fmla="*/ 294 h 443"/>
                <a:gd name="T70" fmla="*/ 421 w 532"/>
                <a:gd name="T71" fmla="*/ 323 h 443"/>
                <a:gd name="T72" fmla="*/ 376 w 532"/>
                <a:gd name="T73" fmla="*/ 315 h 443"/>
                <a:gd name="T74" fmla="*/ 354 w 532"/>
                <a:gd name="T75" fmla="*/ 312 h 443"/>
                <a:gd name="T76" fmla="*/ 325 w 532"/>
                <a:gd name="T77" fmla="*/ 326 h 443"/>
                <a:gd name="T78" fmla="*/ 250 w 532"/>
                <a:gd name="T79" fmla="*/ 321 h 443"/>
                <a:gd name="T80" fmla="*/ 179 w 532"/>
                <a:gd name="T81" fmla="*/ 321 h 443"/>
                <a:gd name="T82" fmla="*/ 173 w 532"/>
                <a:gd name="T83" fmla="*/ 350 h 443"/>
                <a:gd name="T84" fmla="*/ 182 w 532"/>
                <a:gd name="T85" fmla="*/ 382 h 443"/>
                <a:gd name="T86" fmla="*/ 184 w 532"/>
                <a:gd name="T87" fmla="*/ 416 h 443"/>
                <a:gd name="T88" fmla="*/ 184 w 532"/>
                <a:gd name="T89" fmla="*/ 443 h 443"/>
                <a:gd name="T90" fmla="*/ 155 w 532"/>
                <a:gd name="T91" fmla="*/ 403 h 443"/>
                <a:gd name="T92" fmla="*/ 113 w 532"/>
                <a:gd name="T93" fmla="*/ 405 h 443"/>
                <a:gd name="T94" fmla="*/ 80 w 532"/>
                <a:gd name="T95" fmla="*/ 427 h 443"/>
                <a:gd name="T96" fmla="*/ 45 w 532"/>
                <a:gd name="T97" fmla="*/ 411 h 443"/>
                <a:gd name="T98" fmla="*/ 36 w 532"/>
                <a:gd name="T99" fmla="*/ 400 h 443"/>
                <a:gd name="T100" fmla="*/ 22 w 532"/>
                <a:gd name="T101" fmla="*/ 375 h 443"/>
                <a:gd name="T102" fmla="*/ 0 w 532"/>
                <a:gd name="T103" fmla="*/ 364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32" h="443">
                  <a:moveTo>
                    <a:pt x="0" y="364"/>
                  </a:moveTo>
                  <a:cubicBezTo>
                    <a:pt x="5" y="352"/>
                    <a:pt x="9" y="338"/>
                    <a:pt x="6" y="325"/>
                  </a:cubicBezTo>
                  <a:cubicBezTo>
                    <a:pt x="3" y="311"/>
                    <a:pt x="11" y="319"/>
                    <a:pt x="17" y="309"/>
                  </a:cubicBezTo>
                  <a:cubicBezTo>
                    <a:pt x="20" y="302"/>
                    <a:pt x="27" y="282"/>
                    <a:pt x="20" y="276"/>
                  </a:cubicBezTo>
                  <a:cubicBezTo>
                    <a:pt x="15" y="272"/>
                    <a:pt x="25" y="263"/>
                    <a:pt x="9" y="259"/>
                  </a:cubicBezTo>
                  <a:cubicBezTo>
                    <a:pt x="17" y="259"/>
                    <a:pt x="21" y="253"/>
                    <a:pt x="27" y="250"/>
                  </a:cubicBezTo>
                  <a:cubicBezTo>
                    <a:pt x="36" y="244"/>
                    <a:pt x="49" y="249"/>
                    <a:pt x="58" y="243"/>
                  </a:cubicBezTo>
                  <a:cubicBezTo>
                    <a:pt x="69" y="236"/>
                    <a:pt x="83" y="209"/>
                    <a:pt x="73" y="197"/>
                  </a:cubicBezTo>
                  <a:cubicBezTo>
                    <a:pt x="68" y="192"/>
                    <a:pt x="75" y="188"/>
                    <a:pt x="82" y="189"/>
                  </a:cubicBezTo>
                  <a:cubicBezTo>
                    <a:pt x="91" y="190"/>
                    <a:pt x="90" y="181"/>
                    <a:pt x="89" y="174"/>
                  </a:cubicBezTo>
                  <a:cubicBezTo>
                    <a:pt x="88" y="169"/>
                    <a:pt x="78" y="161"/>
                    <a:pt x="87" y="158"/>
                  </a:cubicBezTo>
                  <a:cubicBezTo>
                    <a:pt x="93" y="156"/>
                    <a:pt x="102" y="138"/>
                    <a:pt x="106" y="132"/>
                  </a:cubicBezTo>
                  <a:cubicBezTo>
                    <a:pt x="106" y="143"/>
                    <a:pt x="132" y="156"/>
                    <a:pt x="141" y="157"/>
                  </a:cubicBezTo>
                  <a:cubicBezTo>
                    <a:pt x="139" y="147"/>
                    <a:pt x="146" y="148"/>
                    <a:pt x="154" y="148"/>
                  </a:cubicBezTo>
                  <a:cubicBezTo>
                    <a:pt x="153" y="139"/>
                    <a:pt x="158" y="126"/>
                    <a:pt x="153" y="117"/>
                  </a:cubicBezTo>
                  <a:cubicBezTo>
                    <a:pt x="160" y="118"/>
                    <a:pt x="167" y="119"/>
                    <a:pt x="174" y="123"/>
                  </a:cubicBezTo>
                  <a:cubicBezTo>
                    <a:pt x="183" y="108"/>
                    <a:pt x="182" y="77"/>
                    <a:pt x="207" y="74"/>
                  </a:cubicBezTo>
                  <a:cubicBezTo>
                    <a:pt x="219" y="73"/>
                    <a:pt x="234" y="92"/>
                    <a:pt x="237" y="71"/>
                  </a:cubicBezTo>
                  <a:cubicBezTo>
                    <a:pt x="238" y="59"/>
                    <a:pt x="251" y="61"/>
                    <a:pt x="259" y="56"/>
                  </a:cubicBezTo>
                  <a:cubicBezTo>
                    <a:pt x="269" y="51"/>
                    <a:pt x="277" y="43"/>
                    <a:pt x="288" y="38"/>
                  </a:cubicBezTo>
                  <a:cubicBezTo>
                    <a:pt x="301" y="32"/>
                    <a:pt x="324" y="0"/>
                    <a:pt x="342" y="17"/>
                  </a:cubicBezTo>
                  <a:cubicBezTo>
                    <a:pt x="346" y="20"/>
                    <a:pt x="354" y="12"/>
                    <a:pt x="359" y="14"/>
                  </a:cubicBezTo>
                  <a:cubicBezTo>
                    <a:pt x="367" y="16"/>
                    <a:pt x="375" y="19"/>
                    <a:pt x="382" y="22"/>
                  </a:cubicBezTo>
                  <a:cubicBezTo>
                    <a:pt x="393" y="28"/>
                    <a:pt x="373" y="55"/>
                    <a:pt x="389" y="65"/>
                  </a:cubicBezTo>
                  <a:cubicBezTo>
                    <a:pt x="400" y="70"/>
                    <a:pt x="391" y="88"/>
                    <a:pt x="399" y="95"/>
                  </a:cubicBezTo>
                  <a:cubicBezTo>
                    <a:pt x="404" y="100"/>
                    <a:pt x="412" y="109"/>
                    <a:pt x="411" y="115"/>
                  </a:cubicBezTo>
                  <a:cubicBezTo>
                    <a:pt x="419" y="118"/>
                    <a:pt x="441" y="133"/>
                    <a:pt x="455" y="143"/>
                  </a:cubicBezTo>
                  <a:cubicBezTo>
                    <a:pt x="448" y="146"/>
                    <a:pt x="443" y="146"/>
                    <a:pt x="437" y="142"/>
                  </a:cubicBezTo>
                  <a:cubicBezTo>
                    <a:pt x="429" y="164"/>
                    <a:pt x="457" y="189"/>
                    <a:pt x="475" y="197"/>
                  </a:cubicBezTo>
                  <a:cubicBezTo>
                    <a:pt x="488" y="204"/>
                    <a:pt x="496" y="187"/>
                    <a:pt x="506" y="190"/>
                  </a:cubicBezTo>
                  <a:cubicBezTo>
                    <a:pt x="514" y="193"/>
                    <a:pt x="516" y="206"/>
                    <a:pt x="519" y="212"/>
                  </a:cubicBezTo>
                  <a:cubicBezTo>
                    <a:pt x="497" y="220"/>
                    <a:pt x="515" y="232"/>
                    <a:pt x="523" y="248"/>
                  </a:cubicBezTo>
                  <a:cubicBezTo>
                    <a:pt x="532" y="264"/>
                    <a:pt x="511" y="287"/>
                    <a:pt x="495" y="288"/>
                  </a:cubicBezTo>
                  <a:cubicBezTo>
                    <a:pt x="491" y="289"/>
                    <a:pt x="476" y="293"/>
                    <a:pt x="473" y="291"/>
                  </a:cubicBezTo>
                  <a:cubicBezTo>
                    <a:pt x="465" y="284"/>
                    <a:pt x="464" y="288"/>
                    <a:pt x="457" y="294"/>
                  </a:cubicBezTo>
                  <a:cubicBezTo>
                    <a:pt x="444" y="305"/>
                    <a:pt x="437" y="320"/>
                    <a:pt x="421" y="323"/>
                  </a:cubicBezTo>
                  <a:cubicBezTo>
                    <a:pt x="395" y="326"/>
                    <a:pt x="391" y="318"/>
                    <a:pt x="376" y="315"/>
                  </a:cubicBezTo>
                  <a:cubicBezTo>
                    <a:pt x="368" y="314"/>
                    <a:pt x="362" y="312"/>
                    <a:pt x="354" y="312"/>
                  </a:cubicBezTo>
                  <a:cubicBezTo>
                    <a:pt x="348" y="312"/>
                    <a:pt x="330" y="329"/>
                    <a:pt x="325" y="326"/>
                  </a:cubicBezTo>
                  <a:cubicBezTo>
                    <a:pt x="314" y="321"/>
                    <a:pt x="340" y="321"/>
                    <a:pt x="250" y="321"/>
                  </a:cubicBezTo>
                  <a:cubicBezTo>
                    <a:pt x="221" y="321"/>
                    <a:pt x="203" y="323"/>
                    <a:pt x="179" y="321"/>
                  </a:cubicBezTo>
                  <a:cubicBezTo>
                    <a:pt x="182" y="335"/>
                    <a:pt x="169" y="342"/>
                    <a:pt x="173" y="350"/>
                  </a:cubicBezTo>
                  <a:cubicBezTo>
                    <a:pt x="178" y="361"/>
                    <a:pt x="180" y="370"/>
                    <a:pt x="182" y="382"/>
                  </a:cubicBezTo>
                  <a:cubicBezTo>
                    <a:pt x="184" y="392"/>
                    <a:pt x="185" y="404"/>
                    <a:pt x="184" y="416"/>
                  </a:cubicBezTo>
                  <a:cubicBezTo>
                    <a:pt x="183" y="425"/>
                    <a:pt x="190" y="437"/>
                    <a:pt x="184" y="443"/>
                  </a:cubicBezTo>
                  <a:cubicBezTo>
                    <a:pt x="173" y="434"/>
                    <a:pt x="162" y="415"/>
                    <a:pt x="155" y="403"/>
                  </a:cubicBezTo>
                  <a:cubicBezTo>
                    <a:pt x="148" y="412"/>
                    <a:pt x="123" y="401"/>
                    <a:pt x="113" y="405"/>
                  </a:cubicBezTo>
                  <a:cubicBezTo>
                    <a:pt x="102" y="409"/>
                    <a:pt x="80" y="412"/>
                    <a:pt x="80" y="427"/>
                  </a:cubicBezTo>
                  <a:cubicBezTo>
                    <a:pt x="73" y="426"/>
                    <a:pt x="49" y="416"/>
                    <a:pt x="45" y="411"/>
                  </a:cubicBezTo>
                  <a:cubicBezTo>
                    <a:pt x="41" y="406"/>
                    <a:pt x="37" y="404"/>
                    <a:pt x="36" y="400"/>
                  </a:cubicBezTo>
                  <a:cubicBezTo>
                    <a:pt x="35" y="393"/>
                    <a:pt x="28" y="378"/>
                    <a:pt x="22" y="375"/>
                  </a:cubicBezTo>
                  <a:cubicBezTo>
                    <a:pt x="13" y="370"/>
                    <a:pt x="3" y="378"/>
                    <a:pt x="0" y="36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25F568B1-849C-CFEB-630C-C7FA38E1E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0978" y="3640134"/>
              <a:ext cx="3948" cy="3948"/>
            </a:xfrm>
            <a:custGeom>
              <a:avLst/>
              <a:gdLst>
                <a:gd name="T0" fmla="*/ 9 w 9"/>
                <a:gd name="T1" fmla="*/ 8 h 9"/>
                <a:gd name="T2" fmla="*/ 0 w 9"/>
                <a:gd name="T3" fmla="*/ 0 h 9"/>
                <a:gd name="T4" fmla="*/ 9 w 9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9" y="8"/>
                  </a:moveTo>
                  <a:cubicBezTo>
                    <a:pt x="7" y="5"/>
                    <a:pt x="3" y="3"/>
                    <a:pt x="0" y="0"/>
                  </a:cubicBezTo>
                  <a:cubicBezTo>
                    <a:pt x="1" y="5"/>
                    <a:pt x="4" y="9"/>
                    <a:pt x="9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C87E1899-F056-1AC7-2D58-5809BD6CA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4666" y="3653952"/>
              <a:ext cx="3948" cy="1973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1 h 5"/>
                <a:gd name="T4" fmla="*/ 7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5" y="1"/>
                    <a:pt x="5" y="0"/>
                    <a:pt x="0" y="1"/>
                  </a:cubicBezTo>
                  <a:cubicBezTo>
                    <a:pt x="2" y="2"/>
                    <a:pt x="4" y="4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5CCCF53F-7550-808B-2B36-1656ED2F7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434" y="3677641"/>
              <a:ext cx="5923" cy="1973"/>
            </a:xfrm>
            <a:custGeom>
              <a:avLst/>
              <a:gdLst>
                <a:gd name="T0" fmla="*/ 13 w 13"/>
                <a:gd name="T1" fmla="*/ 5 h 5"/>
                <a:gd name="T2" fmla="*/ 0 w 13"/>
                <a:gd name="T3" fmla="*/ 2 h 5"/>
                <a:gd name="T4" fmla="*/ 13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5"/>
                  </a:moveTo>
                  <a:cubicBezTo>
                    <a:pt x="11" y="0"/>
                    <a:pt x="4" y="1"/>
                    <a:pt x="0" y="2"/>
                  </a:cubicBezTo>
                  <a:cubicBezTo>
                    <a:pt x="5" y="2"/>
                    <a:pt x="9" y="3"/>
                    <a:pt x="13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4EE1299B-44BE-B684-D775-1FC36792B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6382" y="3683564"/>
              <a:ext cx="5923" cy="7896"/>
            </a:xfrm>
            <a:custGeom>
              <a:avLst/>
              <a:gdLst>
                <a:gd name="T0" fmla="*/ 9 w 13"/>
                <a:gd name="T1" fmla="*/ 17 h 17"/>
                <a:gd name="T2" fmla="*/ 0 w 13"/>
                <a:gd name="T3" fmla="*/ 4 h 17"/>
                <a:gd name="T4" fmla="*/ 9 w 13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9" y="17"/>
                  </a:moveTo>
                  <a:cubicBezTo>
                    <a:pt x="13" y="10"/>
                    <a:pt x="8" y="0"/>
                    <a:pt x="0" y="4"/>
                  </a:cubicBezTo>
                  <a:cubicBezTo>
                    <a:pt x="4" y="8"/>
                    <a:pt x="7" y="12"/>
                    <a:pt x="9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466C31CC-D11E-C203-4D84-C907ECA79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1497" y="3519716"/>
              <a:ext cx="335592" cy="286239"/>
            </a:xfrm>
            <a:custGeom>
              <a:avLst/>
              <a:gdLst>
                <a:gd name="T0" fmla="*/ 12 w 767"/>
                <a:gd name="T1" fmla="*/ 211 h 655"/>
                <a:gd name="T2" fmla="*/ 3 w 767"/>
                <a:gd name="T3" fmla="*/ 204 h 655"/>
                <a:gd name="T4" fmla="*/ 104 w 767"/>
                <a:gd name="T5" fmla="*/ 167 h 655"/>
                <a:gd name="T6" fmla="*/ 156 w 767"/>
                <a:gd name="T7" fmla="*/ 187 h 655"/>
                <a:gd name="T8" fmla="*/ 179 w 767"/>
                <a:gd name="T9" fmla="*/ 186 h 655"/>
                <a:gd name="T10" fmla="*/ 184 w 767"/>
                <a:gd name="T11" fmla="*/ 128 h 655"/>
                <a:gd name="T12" fmla="*/ 212 w 767"/>
                <a:gd name="T13" fmla="*/ 107 h 655"/>
                <a:gd name="T14" fmla="*/ 265 w 767"/>
                <a:gd name="T15" fmla="*/ 135 h 655"/>
                <a:gd name="T16" fmla="*/ 296 w 767"/>
                <a:gd name="T17" fmla="*/ 122 h 655"/>
                <a:gd name="T18" fmla="*/ 387 w 767"/>
                <a:gd name="T19" fmla="*/ 71 h 655"/>
                <a:gd name="T20" fmla="*/ 452 w 767"/>
                <a:gd name="T21" fmla="*/ 30 h 655"/>
                <a:gd name="T22" fmla="*/ 505 w 767"/>
                <a:gd name="T23" fmla="*/ 61 h 655"/>
                <a:gd name="T24" fmla="*/ 554 w 767"/>
                <a:gd name="T25" fmla="*/ 87 h 655"/>
                <a:gd name="T26" fmla="*/ 607 w 767"/>
                <a:gd name="T27" fmla="*/ 120 h 655"/>
                <a:gd name="T28" fmla="*/ 685 w 767"/>
                <a:gd name="T29" fmla="*/ 147 h 655"/>
                <a:gd name="T30" fmla="*/ 698 w 767"/>
                <a:gd name="T31" fmla="*/ 147 h 655"/>
                <a:gd name="T32" fmla="*/ 767 w 767"/>
                <a:gd name="T33" fmla="*/ 161 h 655"/>
                <a:gd name="T34" fmla="*/ 727 w 767"/>
                <a:gd name="T35" fmla="*/ 244 h 655"/>
                <a:gd name="T36" fmla="*/ 694 w 767"/>
                <a:gd name="T37" fmla="*/ 268 h 655"/>
                <a:gd name="T38" fmla="*/ 662 w 767"/>
                <a:gd name="T39" fmla="*/ 312 h 655"/>
                <a:gd name="T40" fmla="*/ 640 w 767"/>
                <a:gd name="T41" fmla="*/ 355 h 655"/>
                <a:gd name="T42" fmla="*/ 676 w 767"/>
                <a:gd name="T43" fmla="*/ 347 h 655"/>
                <a:gd name="T44" fmla="*/ 699 w 767"/>
                <a:gd name="T45" fmla="*/ 429 h 655"/>
                <a:gd name="T46" fmla="*/ 682 w 767"/>
                <a:gd name="T47" fmla="*/ 498 h 655"/>
                <a:gd name="T48" fmla="*/ 665 w 767"/>
                <a:gd name="T49" fmla="*/ 581 h 655"/>
                <a:gd name="T50" fmla="*/ 624 w 767"/>
                <a:gd name="T51" fmla="*/ 594 h 655"/>
                <a:gd name="T52" fmla="*/ 577 w 767"/>
                <a:gd name="T53" fmla="*/ 572 h 655"/>
                <a:gd name="T54" fmla="*/ 551 w 767"/>
                <a:gd name="T55" fmla="*/ 561 h 655"/>
                <a:gd name="T56" fmla="*/ 480 w 767"/>
                <a:gd name="T57" fmla="*/ 578 h 655"/>
                <a:gd name="T58" fmla="*/ 448 w 767"/>
                <a:gd name="T59" fmla="*/ 618 h 655"/>
                <a:gd name="T60" fmla="*/ 424 w 767"/>
                <a:gd name="T61" fmla="*/ 651 h 655"/>
                <a:gd name="T62" fmla="*/ 367 w 767"/>
                <a:gd name="T63" fmla="*/ 632 h 655"/>
                <a:gd name="T64" fmla="*/ 304 w 767"/>
                <a:gd name="T65" fmla="*/ 627 h 655"/>
                <a:gd name="T66" fmla="*/ 239 w 767"/>
                <a:gd name="T67" fmla="*/ 618 h 655"/>
                <a:gd name="T68" fmla="*/ 157 w 767"/>
                <a:gd name="T69" fmla="*/ 577 h 655"/>
                <a:gd name="T70" fmla="*/ 195 w 767"/>
                <a:gd name="T71" fmla="*/ 481 h 655"/>
                <a:gd name="T72" fmla="*/ 231 w 767"/>
                <a:gd name="T73" fmla="*/ 448 h 655"/>
                <a:gd name="T74" fmla="*/ 214 w 767"/>
                <a:gd name="T75" fmla="*/ 410 h 655"/>
                <a:gd name="T76" fmla="*/ 210 w 767"/>
                <a:gd name="T77" fmla="*/ 356 h 655"/>
                <a:gd name="T78" fmla="*/ 148 w 767"/>
                <a:gd name="T79" fmla="*/ 296 h 655"/>
                <a:gd name="T80" fmla="*/ 145 w 767"/>
                <a:gd name="T81" fmla="*/ 286 h 655"/>
                <a:gd name="T82" fmla="*/ 109 w 767"/>
                <a:gd name="T83" fmla="*/ 265 h 655"/>
                <a:gd name="T84" fmla="*/ 97 w 767"/>
                <a:gd name="T85" fmla="*/ 250 h 655"/>
                <a:gd name="T86" fmla="*/ 5 w 767"/>
                <a:gd name="T87" fmla="*/ 22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55">
                  <a:moveTo>
                    <a:pt x="5" y="229"/>
                  </a:moveTo>
                  <a:cubicBezTo>
                    <a:pt x="13" y="225"/>
                    <a:pt x="22" y="223"/>
                    <a:pt x="31" y="224"/>
                  </a:cubicBezTo>
                  <a:cubicBezTo>
                    <a:pt x="34" y="211"/>
                    <a:pt x="16" y="220"/>
                    <a:pt x="12" y="211"/>
                  </a:cubicBezTo>
                  <a:cubicBezTo>
                    <a:pt x="20" y="208"/>
                    <a:pt x="30" y="209"/>
                    <a:pt x="38" y="210"/>
                  </a:cubicBezTo>
                  <a:cubicBezTo>
                    <a:pt x="32" y="209"/>
                    <a:pt x="23" y="211"/>
                    <a:pt x="27" y="203"/>
                  </a:cubicBezTo>
                  <a:cubicBezTo>
                    <a:pt x="22" y="202"/>
                    <a:pt x="5" y="212"/>
                    <a:pt x="3" y="204"/>
                  </a:cubicBezTo>
                  <a:cubicBezTo>
                    <a:pt x="0" y="192"/>
                    <a:pt x="18" y="185"/>
                    <a:pt x="26" y="183"/>
                  </a:cubicBezTo>
                  <a:cubicBezTo>
                    <a:pt x="38" y="181"/>
                    <a:pt x="48" y="180"/>
                    <a:pt x="60" y="181"/>
                  </a:cubicBezTo>
                  <a:cubicBezTo>
                    <a:pt x="76" y="181"/>
                    <a:pt x="86" y="165"/>
                    <a:pt x="104" y="167"/>
                  </a:cubicBezTo>
                  <a:cubicBezTo>
                    <a:pt x="102" y="173"/>
                    <a:pt x="124" y="194"/>
                    <a:pt x="130" y="191"/>
                  </a:cubicBezTo>
                  <a:cubicBezTo>
                    <a:pt x="134" y="189"/>
                    <a:pt x="138" y="187"/>
                    <a:pt x="142" y="184"/>
                  </a:cubicBezTo>
                  <a:cubicBezTo>
                    <a:pt x="150" y="180"/>
                    <a:pt x="149" y="186"/>
                    <a:pt x="156" y="187"/>
                  </a:cubicBezTo>
                  <a:cubicBezTo>
                    <a:pt x="163" y="188"/>
                    <a:pt x="168" y="183"/>
                    <a:pt x="169" y="194"/>
                  </a:cubicBezTo>
                  <a:cubicBezTo>
                    <a:pt x="173" y="191"/>
                    <a:pt x="167" y="187"/>
                    <a:pt x="170" y="182"/>
                  </a:cubicBezTo>
                  <a:cubicBezTo>
                    <a:pt x="174" y="177"/>
                    <a:pt x="176" y="185"/>
                    <a:pt x="179" y="186"/>
                  </a:cubicBezTo>
                  <a:cubicBezTo>
                    <a:pt x="187" y="188"/>
                    <a:pt x="197" y="186"/>
                    <a:pt x="204" y="184"/>
                  </a:cubicBezTo>
                  <a:cubicBezTo>
                    <a:pt x="188" y="180"/>
                    <a:pt x="194" y="156"/>
                    <a:pt x="195" y="144"/>
                  </a:cubicBezTo>
                  <a:cubicBezTo>
                    <a:pt x="196" y="138"/>
                    <a:pt x="187" y="132"/>
                    <a:pt x="184" y="128"/>
                  </a:cubicBezTo>
                  <a:cubicBezTo>
                    <a:pt x="179" y="121"/>
                    <a:pt x="184" y="110"/>
                    <a:pt x="176" y="104"/>
                  </a:cubicBezTo>
                  <a:cubicBezTo>
                    <a:pt x="182" y="105"/>
                    <a:pt x="187" y="108"/>
                    <a:pt x="193" y="109"/>
                  </a:cubicBezTo>
                  <a:cubicBezTo>
                    <a:pt x="199" y="111"/>
                    <a:pt x="207" y="105"/>
                    <a:pt x="212" y="107"/>
                  </a:cubicBezTo>
                  <a:cubicBezTo>
                    <a:pt x="221" y="112"/>
                    <a:pt x="210" y="124"/>
                    <a:pt x="222" y="131"/>
                  </a:cubicBezTo>
                  <a:cubicBezTo>
                    <a:pt x="225" y="133"/>
                    <a:pt x="231" y="130"/>
                    <a:pt x="235" y="130"/>
                  </a:cubicBezTo>
                  <a:cubicBezTo>
                    <a:pt x="245" y="130"/>
                    <a:pt x="255" y="133"/>
                    <a:pt x="265" y="135"/>
                  </a:cubicBezTo>
                  <a:cubicBezTo>
                    <a:pt x="274" y="137"/>
                    <a:pt x="283" y="137"/>
                    <a:pt x="292" y="132"/>
                  </a:cubicBezTo>
                  <a:cubicBezTo>
                    <a:pt x="300" y="127"/>
                    <a:pt x="310" y="127"/>
                    <a:pt x="317" y="122"/>
                  </a:cubicBezTo>
                  <a:cubicBezTo>
                    <a:pt x="312" y="124"/>
                    <a:pt x="302" y="125"/>
                    <a:pt x="296" y="122"/>
                  </a:cubicBezTo>
                  <a:cubicBezTo>
                    <a:pt x="285" y="116"/>
                    <a:pt x="311" y="100"/>
                    <a:pt x="315" y="98"/>
                  </a:cubicBezTo>
                  <a:cubicBezTo>
                    <a:pt x="329" y="92"/>
                    <a:pt x="344" y="93"/>
                    <a:pt x="358" y="87"/>
                  </a:cubicBezTo>
                  <a:cubicBezTo>
                    <a:pt x="366" y="84"/>
                    <a:pt x="377" y="66"/>
                    <a:pt x="387" y="71"/>
                  </a:cubicBezTo>
                  <a:cubicBezTo>
                    <a:pt x="378" y="65"/>
                    <a:pt x="383" y="27"/>
                    <a:pt x="390" y="20"/>
                  </a:cubicBezTo>
                  <a:cubicBezTo>
                    <a:pt x="397" y="12"/>
                    <a:pt x="434" y="0"/>
                    <a:pt x="443" y="7"/>
                  </a:cubicBezTo>
                  <a:cubicBezTo>
                    <a:pt x="448" y="11"/>
                    <a:pt x="438" y="27"/>
                    <a:pt x="452" y="30"/>
                  </a:cubicBezTo>
                  <a:cubicBezTo>
                    <a:pt x="467" y="34"/>
                    <a:pt x="463" y="30"/>
                    <a:pt x="473" y="33"/>
                  </a:cubicBezTo>
                  <a:cubicBezTo>
                    <a:pt x="483" y="36"/>
                    <a:pt x="480" y="44"/>
                    <a:pt x="487" y="47"/>
                  </a:cubicBezTo>
                  <a:cubicBezTo>
                    <a:pt x="497" y="52"/>
                    <a:pt x="506" y="46"/>
                    <a:pt x="505" y="61"/>
                  </a:cubicBezTo>
                  <a:cubicBezTo>
                    <a:pt x="511" y="57"/>
                    <a:pt x="521" y="58"/>
                    <a:pt x="527" y="60"/>
                  </a:cubicBezTo>
                  <a:cubicBezTo>
                    <a:pt x="538" y="64"/>
                    <a:pt x="533" y="78"/>
                    <a:pt x="531" y="86"/>
                  </a:cubicBezTo>
                  <a:cubicBezTo>
                    <a:pt x="538" y="87"/>
                    <a:pt x="547" y="90"/>
                    <a:pt x="554" y="87"/>
                  </a:cubicBezTo>
                  <a:cubicBezTo>
                    <a:pt x="562" y="84"/>
                    <a:pt x="564" y="75"/>
                    <a:pt x="571" y="72"/>
                  </a:cubicBezTo>
                  <a:cubicBezTo>
                    <a:pt x="572" y="77"/>
                    <a:pt x="570" y="98"/>
                    <a:pt x="576" y="98"/>
                  </a:cubicBezTo>
                  <a:cubicBezTo>
                    <a:pt x="586" y="99"/>
                    <a:pt x="604" y="111"/>
                    <a:pt x="607" y="120"/>
                  </a:cubicBezTo>
                  <a:cubicBezTo>
                    <a:pt x="606" y="117"/>
                    <a:pt x="643" y="123"/>
                    <a:pt x="645" y="123"/>
                  </a:cubicBezTo>
                  <a:cubicBezTo>
                    <a:pt x="654" y="124"/>
                    <a:pt x="660" y="122"/>
                    <a:pt x="667" y="130"/>
                  </a:cubicBezTo>
                  <a:cubicBezTo>
                    <a:pt x="673" y="135"/>
                    <a:pt x="677" y="144"/>
                    <a:pt x="685" y="147"/>
                  </a:cubicBezTo>
                  <a:cubicBezTo>
                    <a:pt x="687" y="146"/>
                    <a:pt x="688" y="145"/>
                    <a:pt x="689" y="143"/>
                  </a:cubicBezTo>
                  <a:cubicBezTo>
                    <a:pt x="692" y="140"/>
                    <a:pt x="694" y="144"/>
                    <a:pt x="696" y="144"/>
                  </a:cubicBezTo>
                  <a:cubicBezTo>
                    <a:pt x="698" y="145"/>
                    <a:pt x="698" y="146"/>
                    <a:pt x="698" y="147"/>
                  </a:cubicBezTo>
                  <a:cubicBezTo>
                    <a:pt x="697" y="151"/>
                    <a:pt x="705" y="149"/>
                    <a:pt x="707" y="149"/>
                  </a:cubicBezTo>
                  <a:cubicBezTo>
                    <a:pt x="716" y="150"/>
                    <a:pt x="721" y="144"/>
                    <a:pt x="729" y="151"/>
                  </a:cubicBezTo>
                  <a:cubicBezTo>
                    <a:pt x="738" y="157"/>
                    <a:pt x="756" y="159"/>
                    <a:pt x="767" y="161"/>
                  </a:cubicBezTo>
                  <a:cubicBezTo>
                    <a:pt x="754" y="172"/>
                    <a:pt x="741" y="186"/>
                    <a:pt x="737" y="203"/>
                  </a:cubicBezTo>
                  <a:cubicBezTo>
                    <a:pt x="735" y="212"/>
                    <a:pt x="729" y="220"/>
                    <a:pt x="728" y="229"/>
                  </a:cubicBezTo>
                  <a:cubicBezTo>
                    <a:pt x="727" y="234"/>
                    <a:pt x="729" y="237"/>
                    <a:pt x="727" y="244"/>
                  </a:cubicBezTo>
                  <a:cubicBezTo>
                    <a:pt x="724" y="253"/>
                    <a:pt x="731" y="260"/>
                    <a:pt x="725" y="266"/>
                  </a:cubicBezTo>
                  <a:cubicBezTo>
                    <a:pt x="720" y="270"/>
                    <a:pt x="716" y="275"/>
                    <a:pt x="708" y="274"/>
                  </a:cubicBezTo>
                  <a:cubicBezTo>
                    <a:pt x="702" y="273"/>
                    <a:pt x="702" y="264"/>
                    <a:pt x="694" y="268"/>
                  </a:cubicBezTo>
                  <a:cubicBezTo>
                    <a:pt x="689" y="271"/>
                    <a:pt x="688" y="281"/>
                    <a:pt x="697" y="280"/>
                  </a:cubicBezTo>
                  <a:cubicBezTo>
                    <a:pt x="690" y="287"/>
                    <a:pt x="684" y="295"/>
                    <a:pt x="676" y="302"/>
                  </a:cubicBezTo>
                  <a:cubicBezTo>
                    <a:pt x="672" y="305"/>
                    <a:pt x="667" y="308"/>
                    <a:pt x="662" y="312"/>
                  </a:cubicBezTo>
                  <a:cubicBezTo>
                    <a:pt x="658" y="315"/>
                    <a:pt x="659" y="322"/>
                    <a:pt x="656" y="326"/>
                  </a:cubicBezTo>
                  <a:cubicBezTo>
                    <a:pt x="650" y="332"/>
                    <a:pt x="640" y="336"/>
                    <a:pt x="638" y="345"/>
                  </a:cubicBezTo>
                  <a:cubicBezTo>
                    <a:pt x="639" y="348"/>
                    <a:pt x="640" y="352"/>
                    <a:pt x="640" y="355"/>
                  </a:cubicBezTo>
                  <a:cubicBezTo>
                    <a:pt x="639" y="361"/>
                    <a:pt x="633" y="364"/>
                    <a:pt x="631" y="369"/>
                  </a:cubicBezTo>
                  <a:cubicBezTo>
                    <a:pt x="641" y="368"/>
                    <a:pt x="645" y="364"/>
                    <a:pt x="648" y="354"/>
                  </a:cubicBezTo>
                  <a:cubicBezTo>
                    <a:pt x="651" y="344"/>
                    <a:pt x="669" y="345"/>
                    <a:pt x="676" y="347"/>
                  </a:cubicBezTo>
                  <a:cubicBezTo>
                    <a:pt x="685" y="350"/>
                    <a:pt x="679" y="364"/>
                    <a:pt x="685" y="371"/>
                  </a:cubicBezTo>
                  <a:cubicBezTo>
                    <a:pt x="696" y="383"/>
                    <a:pt x="689" y="388"/>
                    <a:pt x="679" y="396"/>
                  </a:cubicBezTo>
                  <a:cubicBezTo>
                    <a:pt x="685" y="404"/>
                    <a:pt x="705" y="418"/>
                    <a:pt x="699" y="429"/>
                  </a:cubicBezTo>
                  <a:cubicBezTo>
                    <a:pt x="695" y="436"/>
                    <a:pt x="668" y="446"/>
                    <a:pt x="668" y="447"/>
                  </a:cubicBezTo>
                  <a:cubicBezTo>
                    <a:pt x="669" y="456"/>
                    <a:pt x="685" y="463"/>
                    <a:pt x="691" y="468"/>
                  </a:cubicBezTo>
                  <a:cubicBezTo>
                    <a:pt x="699" y="476"/>
                    <a:pt x="679" y="488"/>
                    <a:pt x="682" y="498"/>
                  </a:cubicBezTo>
                  <a:cubicBezTo>
                    <a:pt x="686" y="509"/>
                    <a:pt x="708" y="522"/>
                    <a:pt x="720" y="518"/>
                  </a:cubicBezTo>
                  <a:cubicBezTo>
                    <a:pt x="734" y="512"/>
                    <a:pt x="732" y="520"/>
                    <a:pt x="726" y="530"/>
                  </a:cubicBezTo>
                  <a:cubicBezTo>
                    <a:pt x="713" y="554"/>
                    <a:pt x="688" y="565"/>
                    <a:pt x="665" y="581"/>
                  </a:cubicBezTo>
                  <a:cubicBezTo>
                    <a:pt x="666" y="583"/>
                    <a:pt x="668" y="585"/>
                    <a:pt x="669" y="587"/>
                  </a:cubicBezTo>
                  <a:cubicBezTo>
                    <a:pt x="661" y="588"/>
                    <a:pt x="654" y="593"/>
                    <a:pt x="646" y="595"/>
                  </a:cubicBezTo>
                  <a:cubicBezTo>
                    <a:pt x="637" y="598"/>
                    <a:pt x="632" y="594"/>
                    <a:pt x="624" y="594"/>
                  </a:cubicBezTo>
                  <a:cubicBezTo>
                    <a:pt x="612" y="595"/>
                    <a:pt x="604" y="585"/>
                    <a:pt x="589" y="586"/>
                  </a:cubicBezTo>
                  <a:cubicBezTo>
                    <a:pt x="595" y="571"/>
                    <a:pt x="570" y="583"/>
                    <a:pt x="570" y="574"/>
                  </a:cubicBezTo>
                  <a:cubicBezTo>
                    <a:pt x="572" y="571"/>
                    <a:pt x="574" y="571"/>
                    <a:pt x="577" y="572"/>
                  </a:cubicBezTo>
                  <a:cubicBezTo>
                    <a:pt x="577" y="567"/>
                    <a:pt x="574" y="564"/>
                    <a:pt x="569" y="564"/>
                  </a:cubicBezTo>
                  <a:cubicBezTo>
                    <a:pt x="573" y="571"/>
                    <a:pt x="570" y="572"/>
                    <a:pt x="564" y="572"/>
                  </a:cubicBezTo>
                  <a:cubicBezTo>
                    <a:pt x="555" y="573"/>
                    <a:pt x="553" y="572"/>
                    <a:pt x="551" y="561"/>
                  </a:cubicBezTo>
                  <a:cubicBezTo>
                    <a:pt x="554" y="583"/>
                    <a:pt x="549" y="569"/>
                    <a:pt x="534" y="569"/>
                  </a:cubicBezTo>
                  <a:cubicBezTo>
                    <a:pt x="525" y="569"/>
                    <a:pt x="519" y="563"/>
                    <a:pt x="510" y="563"/>
                  </a:cubicBezTo>
                  <a:cubicBezTo>
                    <a:pt x="500" y="563"/>
                    <a:pt x="489" y="574"/>
                    <a:pt x="480" y="578"/>
                  </a:cubicBezTo>
                  <a:cubicBezTo>
                    <a:pt x="473" y="581"/>
                    <a:pt x="448" y="590"/>
                    <a:pt x="450" y="600"/>
                  </a:cubicBezTo>
                  <a:cubicBezTo>
                    <a:pt x="450" y="603"/>
                    <a:pt x="449" y="606"/>
                    <a:pt x="447" y="609"/>
                  </a:cubicBezTo>
                  <a:cubicBezTo>
                    <a:pt x="443" y="612"/>
                    <a:pt x="444" y="615"/>
                    <a:pt x="448" y="618"/>
                  </a:cubicBezTo>
                  <a:cubicBezTo>
                    <a:pt x="452" y="629"/>
                    <a:pt x="449" y="634"/>
                    <a:pt x="456" y="645"/>
                  </a:cubicBezTo>
                  <a:cubicBezTo>
                    <a:pt x="450" y="647"/>
                    <a:pt x="445" y="644"/>
                    <a:pt x="439" y="644"/>
                  </a:cubicBezTo>
                  <a:cubicBezTo>
                    <a:pt x="432" y="644"/>
                    <a:pt x="429" y="649"/>
                    <a:pt x="424" y="651"/>
                  </a:cubicBezTo>
                  <a:cubicBezTo>
                    <a:pt x="410" y="655"/>
                    <a:pt x="402" y="641"/>
                    <a:pt x="390" y="650"/>
                  </a:cubicBezTo>
                  <a:cubicBezTo>
                    <a:pt x="389" y="651"/>
                    <a:pt x="371" y="642"/>
                    <a:pt x="369" y="641"/>
                  </a:cubicBezTo>
                  <a:cubicBezTo>
                    <a:pt x="364" y="637"/>
                    <a:pt x="375" y="638"/>
                    <a:pt x="367" y="632"/>
                  </a:cubicBezTo>
                  <a:cubicBezTo>
                    <a:pt x="363" y="629"/>
                    <a:pt x="355" y="628"/>
                    <a:pt x="351" y="633"/>
                  </a:cubicBezTo>
                  <a:cubicBezTo>
                    <a:pt x="349" y="622"/>
                    <a:pt x="336" y="626"/>
                    <a:pt x="330" y="621"/>
                  </a:cubicBezTo>
                  <a:cubicBezTo>
                    <a:pt x="320" y="614"/>
                    <a:pt x="301" y="609"/>
                    <a:pt x="304" y="627"/>
                  </a:cubicBezTo>
                  <a:cubicBezTo>
                    <a:pt x="293" y="625"/>
                    <a:pt x="282" y="623"/>
                    <a:pt x="271" y="625"/>
                  </a:cubicBezTo>
                  <a:cubicBezTo>
                    <a:pt x="265" y="626"/>
                    <a:pt x="261" y="627"/>
                    <a:pt x="256" y="623"/>
                  </a:cubicBezTo>
                  <a:cubicBezTo>
                    <a:pt x="247" y="615"/>
                    <a:pt x="248" y="618"/>
                    <a:pt x="239" y="618"/>
                  </a:cubicBezTo>
                  <a:cubicBezTo>
                    <a:pt x="230" y="618"/>
                    <a:pt x="187" y="589"/>
                    <a:pt x="182" y="601"/>
                  </a:cubicBezTo>
                  <a:cubicBezTo>
                    <a:pt x="174" y="598"/>
                    <a:pt x="180" y="592"/>
                    <a:pt x="180" y="586"/>
                  </a:cubicBezTo>
                  <a:cubicBezTo>
                    <a:pt x="181" y="579"/>
                    <a:pt x="161" y="582"/>
                    <a:pt x="157" y="577"/>
                  </a:cubicBezTo>
                  <a:cubicBezTo>
                    <a:pt x="182" y="568"/>
                    <a:pt x="184" y="533"/>
                    <a:pt x="189" y="510"/>
                  </a:cubicBezTo>
                  <a:cubicBezTo>
                    <a:pt x="191" y="502"/>
                    <a:pt x="192" y="488"/>
                    <a:pt x="200" y="481"/>
                  </a:cubicBezTo>
                  <a:cubicBezTo>
                    <a:pt x="210" y="472"/>
                    <a:pt x="196" y="471"/>
                    <a:pt x="195" y="481"/>
                  </a:cubicBezTo>
                  <a:cubicBezTo>
                    <a:pt x="193" y="460"/>
                    <a:pt x="198" y="434"/>
                    <a:pt x="207" y="414"/>
                  </a:cubicBezTo>
                  <a:cubicBezTo>
                    <a:pt x="216" y="419"/>
                    <a:pt x="225" y="425"/>
                    <a:pt x="228" y="435"/>
                  </a:cubicBezTo>
                  <a:cubicBezTo>
                    <a:pt x="229" y="440"/>
                    <a:pt x="230" y="444"/>
                    <a:pt x="231" y="448"/>
                  </a:cubicBezTo>
                  <a:cubicBezTo>
                    <a:pt x="233" y="454"/>
                    <a:pt x="239" y="455"/>
                    <a:pt x="238" y="462"/>
                  </a:cubicBezTo>
                  <a:cubicBezTo>
                    <a:pt x="241" y="453"/>
                    <a:pt x="232" y="446"/>
                    <a:pt x="231" y="438"/>
                  </a:cubicBezTo>
                  <a:cubicBezTo>
                    <a:pt x="230" y="425"/>
                    <a:pt x="225" y="416"/>
                    <a:pt x="214" y="410"/>
                  </a:cubicBezTo>
                  <a:cubicBezTo>
                    <a:pt x="209" y="407"/>
                    <a:pt x="204" y="404"/>
                    <a:pt x="200" y="400"/>
                  </a:cubicBezTo>
                  <a:cubicBezTo>
                    <a:pt x="194" y="394"/>
                    <a:pt x="210" y="397"/>
                    <a:pt x="214" y="400"/>
                  </a:cubicBezTo>
                  <a:cubicBezTo>
                    <a:pt x="206" y="396"/>
                    <a:pt x="205" y="362"/>
                    <a:pt x="210" y="356"/>
                  </a:cubicBezTo>
                  <a:cubicBezTo>
                    <a:pt x="200" y="363"/>
                    <a:pt x="175" y="349"/>
                    <a:pt x="170" y="339"/>
                  </a:cubicBezTo>
                  <a:cubicBezTo>
                    <a:pt x="166" y="331"/>
                    <a:pt x="156" y="326"/>
                    <a:pt x="154" y="316"/>
                  </a:cubicBezTo>
                  <a:cubicBezTo>
                    <a:pt x="153" y="307"/>
                    <a:pt x="169" y="297"/>
                    <a:pt x="148" y="296"/>
                  </a:cubicBezTo>
                  <a:cubicBezTo>
                    <a:pt x="151" y="293"/>
                    <a:pt x="151" y="288"/>
                    <a:pt x="154" y="286"/>
                  </a:cubicBezTo>
                  <a:cubicBezTo>
                    <a:pt x="162" y="280"/>
                    <a:pt x="170" y="289"/>
                    <a:pt x="177" y="290"/>
                  </a:cubicBezTo>
                  <a:cubicBezTo>
                    <a:pt x="164" y="282"/>
                    <a:pt x="159" y="284"/>
                    <a:pt x="145" y="286"/>
                  </a:cubicBezTo>
                  <a:cubicBezTo>
                    <a:pt x="138" y="287"/>
                    <a:pt x="124" y="277"/>
                    <a:pt x="137" y="275"/>
                  </a:cubicBezTo>
                  <a:cubicBezTo>
                    <a:pt x="133" y="272"/>
                    <a:pt x="135" y="269"/>
                    <a:pt x="141" y="268"/>
                  </a:cubicBezTo>
                  <a:cubicBezTo>
                    <a:pt x="131" y="266"/>
                    <a:pt x="117" y="274"/>
                    <a:pt x="109" y="265"/>
                  </a:cubicBezTo>
                  <a:cubicBezTo>
                    <a:pt x="114" y="265"/>
                    <a:pt x="118" y="264"/>
                    <a:pt x="122" y="262"/>
                  </a:cubicBezTo>
                  <a:cubicBezTo>
                    <a:pt x="114" y="257"/>
                    <a:pt x="99" y="259"/>
                    <a:pt x="97" y="270"/>
                  </a:cubicBezTo>
                  <a:cubicBezTo>
                    <a:pt x="97" y="263"/>
                    <a:pt x="89" y="256"/>
                    <a:pt x="97" y="250"/>
                  </a:cubicBezTo>
                  <a:cubicBezTo>
                    <a:pt x="94" y="258"/>
                    <a:pt x="80" y="257"/>
                    <a:pt x="88" y="248"/>
                  </a:cubicBezTo>
                  <a:cubicBezTo>
                    <a:pt x="71" y="263"/>
                    <a:pt x="48" y="228"/>
                    <a:pt x="30" y="247"/>
                  </a:cubicBezTo>
                  <a:cubicBezTo>
                    <a:pt x="23" y="237"/>
                    <a:pt x="17" y="231"/>
                    <a:pt x="5" y="22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7A298E62-6908-3FAF-E943-0C28D41B7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3010" y="3782268"/>
              <a:ext cx="29612" cy="53299"/>
            </a:xfrm>
            <a:custGeom>
              <a:avLst/>
              <a:gdLst>
                <a:gd name="T0" fmla="*/ 5 w 68"/>
                <a:gd name="T1" fmla="*/ 46 h 123"/>
                <a:gd name="T2" fmla="*/ 15 w 68"/>
                <a:gd name="T3" fmla="*/ 32 h 123"/>
                <a:gd name="T4" fmla="*/ 44 w 68"/>
                <a:gd name="T5" fmla="*/ 20 h 123"/>
                <a:gd name="T6" fmla="*/ 58 w 68"/>
                <a:gd name="T7" fmla="*/ 0 h 123"/>
                <a:gd name="T8" fmla="*/ 64 w 68"/>
                <a:gd name="T9" fmla="*/ 66 h 123"/>
                <a:gd name="T10" fmla="*/ 41 w 68"/>
                <a:gd name="T11" fmla="*/ 123 h 123"/>
                <a:gd name="T12" fmla="*/ 23 w 68"/>
                <a:gd name="T13" fmla="*/ 99 h 123"/>
                <a:gd name="T14" fmla="*/ 10 w 68"/>
                <a:gd name="T15" fmla="*/ 94 h 123"/>
                <a:gd name="T16" fmla="*/ 17 w 68"/>
                <a:gd name="T17" fmla="*/ 82 h 123"/>
                <a:gd name="T18" fmla="*/ 12 w 68"/>
                <a:gd name="T19" fmla="*/ 69 h 123"/>
                <a:gd name="T20" fmla="*/ 10 w 68"/>
                <a:gd name="T21" fmla="*/ 55 h 123"/>
                <a:gd name="T22" fmla="*/ 5 w 68"/>
                <a:gd name="T23" fmla="*/ 4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123">
                  <a:moveTo>
                    <a:pt x="5" y="46"/>
                  </a:moveTo>
                  <a:cubicBezTo>
                    <a:pt x="9" y="42"/>
                    <a:pt x="10" y="35"/>
                    <a:pt x="15" y="32"/>
                  </a:cubicBezTo>
                  <a:cubicBezTo>
                    <a:pt x="24" y="28"/>
                    <a:pt x="35" y="26"/>
                    <a:pt x="44" y="20"/>
                  </a:cubicBezTo>
                  <a:cubicBezTo>
                    <a:pt x="52" y="15"/>
                    <a:pt x="47" y="0"/>
                    <a:pt x="58" y="0"/>
                  </a:cubicBezTo>
                  <a:cubicBezTo>
                    <a:pt x="59" y="20"/>
                    <a:pt x="68" y="47"/>
                    <a:pt x="64" y="66"/>
                  </a:cubicBezTo>
                  <a:cubicBezTo>
                    <a:pt x="59" y="86"/>
                    <a:pt x="49" y="104"/>
                    <a:pt x="41" y="123"/>
                  </a:cubicBezTo>
                  <a:cubicBezTo>
                    <a:pt x="37" y="117"/>
                    <a:pt x="6" y="106"/>
                    <a:pt x="23" y="99"/>
                  </a:cubicBezTo>
                  <a:cubicBezTo>
                    <a:pt x="19" y="98"/>
                    <a:pt x="14" y="97"/>
                    <a:pt x="10" y="94"/>
                  </a:cubicBezTo>
                  <a:cubicBezTo>
                    <a:pt x="15" y="92"/>
                    <a:pt x="18" y="87"/>
                    <a:pt x="17" y="82"/>
                  </a:cubicBezTo>
                  <a:cubicBezTo>
                    <a:pt x="8" y="84"/>
                    <a:pt x="7" y="74"/>
                    <a:pt x="12" y="69"/>
                  </a:cubicBezTo>
                  <a:cubicBezTo>
                    <a:pt x="5" y="67"/>
                    <a:pt x="0" y="57"/>
                    <a:pt x="10" y="55"/>
                  </a:cubicBezTo>
                  <a:cubicBezTo>
                    <a:pt x="8" y="52"/>
                    <a:pt x="7" y="49"/>
                    <a:pt x="5" y="4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A8970346-7728-E08A-133E-5D91CCED8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722" y="4660726"/>
              <a:ext cx="7896" cy="19741"/>
            </a:xfrm>
            <a:custGeom>
              <a:avLst/>
              <a:gdLst>
                <a:gd name="T0" fmla="*/ 20 w 20"/>
                <a:gd name="T1" fmla="*/ 9 h 46"/>
                <a:gd name="T2" fmla="*/ 5 w 20"/>
                <a:gd name="T3" fmla="*/ 24 h 46"/>
                <a:gd name="T4" fmla="*/ 20 w 20"/>
                <a:gd name="T5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46">
                  <a:moveTo>
                    <a:pt x="20" y="9"/>
                  </a:moveTo>
                  <a:cubicBezTo>
                    <a:pt x="17" y="14"/>
                    <a:pt x="13" y="46"/>
                    <a:pt x="5" y="24"/>
                  </a:cubicBezTo>
                  <a:cubicBezTo>
                    <a:pt x="0" y="12"/>
                    <a:pt x="7" y="0"/>
                    <a:pt x="2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6F78FF0A-02FB-D715-8919-1A214DB60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7618" y="4656778"/>
              <a:ext cx="11844" cy="11844"/>
            </a:xfrm>
            <a:custGeom>
              <a:avLst/>
              <a:gdLst>
                <a:gd name="T0" fmla="*/ 0 w 24"/>
                <a:gd name="T1" fmla="*/ 17 h 26"/>
                <a:gd name="T2" fmla="*/ 9 w 24"/>
                <a:gd name="T3" fmla="*/ 0 h 26"/>
                <a:gd name="T4" fmla="*/ 24 w 24"/>
                <a:gd name="T5" fmla="*/ 18 h 26"/>
                <a:gd name="T6" fmla="*/ 0 w 24"/>
                <a:gd name="T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6">
                  <a:moveTo>
                    <a:pt x="0" y="17"/>
                  </a:moveTo>
                  <a:cubicBezTo>
                    <a:pt x="6" y="12"/>
                    <a:pt x="0" y="2"/>
                    <a:pt x="9" y="0"/>
                  </a:cubicBezTo>
                  <a:cubicBezTo>
                    <a:pt x="10" y="8"/>
                    <a:pt x="17" y="14"/>
                    <a:pt x="24" y="18"/>
                  </a:cubicBezTo>
                  <a:cubicBezTo>
                    <a:pt x="17" y="20"/>
                    <a:pt x="4" y="26"/>
                    <a:pt x="0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FE8D4C1-A107-3E8D-244B-93C524C10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540" y="4672571"/>
              <a:ext cx="3948" cy="3948"/>
            </a:xfrm>
            <a:custGeom>
              <a:avLst/>
              <a:gdLst>
                <a:gd name="T0" fmla="*/ 6 w 10"/>
                <a:gd name="T1" fmla="*/ 8 h 8"/>
                <a:gd name="T2" fmla="*/ 9 w 10"/>
                <a:gd name="T3" fmla="*/ 0 h 8"/>
                <a:gd name="T4" fmla="*/ 6 w 1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cubicBezTo>
                    <a:pt x="0" y="3"/>
                    <a:pt x="1" y="0"/>
                    <a:pt x="9" y="0"/>
                  </a:cubicBezTo>
                  <a:cubicBezTo>
                    <a:pt x="10" y="4"/>
                    <a:pt x="9" y="7"/>
                    <a:pt x="6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3153F7A6-41AE-6123-AB85-05E6A93E1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5514" y="4708104"/>
              <a:ext cx="9871" cy="17766"/>
            </a:xfrm>
            <a:custGeom>
              <a:avLst/>
              <a:gdLst>
                <a:gd name="T0" fmla="*/ 20 w 26"/>
                <a:gd name="T1" fmla="*/ 41 h 41"/>
                <a:gd name="T2" fmla="*/ 6 w 26"/>
                <a:gd name="T3" fmla="*/ 32 h 41"/>
                <a:gd name="T4" fmla="*/ 0 w 26"/>
                <a:gd name="T5" fmla="*/ 10 h 41"/>
                <a:gd name="T6" fmla="*/ 13 w 26"/>
                <a:gd name="T7" fmla="*/ 12 h 41"/>
                <a:gd name="T8" fmla="*/ 20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0" y="41"/>
                  </a:moveTo>
                  <a:cubicBezTo>
                    <a:pt x="14" y="33"/>
                    <a:pt x="8" y="40"/>
                    <a:pt x="6" y="32"/>
                  </a:cubicBezTo>
                  <a:cubicBezTo>
                    <a:pt x="3" y="25"/>
                    <a:pt x="0" y="17"/>
                    <a:pt x="0" y="10"/>
                  </a:cubicBezTo>
                  <a:cubicBezTo>
                    <a:pt x="0" y="0"/>
                    <a:pt x="10" y="9"/>
                    <a:pt x="13" y="12"/>
                  </a:cubicBezTo>
                  <a:cubicBezTo>
                    <a:pt x="18" y="19"/>
                    <a:pt x="26" y="33"/>
                    <a:pt x="20" y="4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0BB9547F-261C-DA9E-DC7B-204904271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3532" y="5888595"/>
              <a:ext cx="25664" cy="23689"/>
            </a:xfrm>
            <a:custGeom>
              <a:avLst/>
              <a:gdLst>
                <a:gd name="T0" fmla="*/ 35 w 57"/>
                <a:gd name="T1" fmla="*/ 17 h 54"/>
                <a:gd name="T2" fmla="*/ 4 w 57"/>
                <a:gd name="T3" fmla="*/ 27 h 54"/>
                <a:gd name="T4" fmla="*/ 35 w 57"/>
                <a:gd name="T5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4">
                  <a:moveTo>
                    <a:pt x="35" y="17"/>
                  </a:moveTo>
                  <a:cubicBezTo>
                    <a:pt x="34" y="0"/>
                    <a:pt x="0" y="10"/>
                    <a:pt x="4" y="27"/>
                  </a:cubicBezTo>
                  <a:cubicBezTo>
                    <a:pt x="10" y="52"/>
                    <a:pt x="57" y="54"/>
                    <a:pt x="35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FF7B5ACB-E995-70CE-5C07-2C56164DC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7257" y="5010137"/>
              <a:ext cx="88834" cy="122393"/>
            </a:xfrm>
            <a:custGeom>
              <a:avLst/>
              <a:gdLst>
                <a:gd name="T0" fmla="*/ 0 w 201"/>
                <a:gd name="T1" fmla="*/ 262 h 282"/>
                <a:gd name="T2" fmla="*/ 24 w 201"/>
                <a:gd name="T3" fmla="*/ 234 h 282"/>
                <a:gd name="T4" fmla="*/ 35 w 201"/>
                <a:gd name="T5" fmla="*/ 186 h 282"/>
                <a:gd name="T6" fmla="*/ 25 w 201"/>
                <a:gd name="T7" fmla="*/ 143 h 282"/>
                <a:gd name="T8" fmla="*/ 13 w 201"/>
                <a:gd name="T9" fmla="*/ 86 h 282"/>
                <a:gd name="T10" fmla="*/ 29 w 201"/>
                <a:gd name="T11" fmla="*/ 41 h 282"/>
                <a:gd name="T12" fmla="*/ 43 w 201"/>
                <a:gd name="T13" fmla="*/ 22 h 282"/>
                <a:gd name="T14" fmla="*/ 62 w 201"/>
                <a:gd name="T15" fmla="*/ 5 h 282"/>
                <a:gd name="T16" fmla="*/ 87 w 201"/>
                <a:gd name="T17" fmla="*/ 18 h 282"/>
                <a:gd name="T18" fmla="*/ 120 w 201"/>
                <a:gd name="T19" fmla="*/ 28 h 282"/>
                <a:gd name="T20" fmla="*/ 160 w 201"/>
                <a:gd name="T21" fmla="*/ 67 h 282"/>
                <a:gd name="T22" fmla="*/ 155 w 201"/>
                <a:gd name="T23" fmla="*/ 81 h 282"/>
                <a:gd name="T24" fmla="*/ 175 w 201"/>
                <a:gd name="T25" fmla="*/ 110 h 282"/>
                <a:gd name="T26" fmla="*/ 184 w 201"/>
                <a:gd name="T27" fmla="*/ 90 h 282"/>
                <a:gd name="T28" fmla="*/ 198 w 201"/>
                <a:gd name="T29" fmla="*/ 108 h 282"/>
                <a:gd name="T30" fmla="*/ 170 w 201"/>
                <a:gd name="T31" fmla="*/ 176 h 282"/>
                <a:gd name="T32" fmla="*/ 137 w 201"/>
                <a:gd name="T33" fmla="*/ 240 h 282"/>
                <a:gd name="T34" fmla="*/ 122 w 201"/>
                <a:gd name="T35" fmla="*/ 263 h 282"/>
                <a:gd name="T36" fmla="*/ 109 w 201"/>
                <a:gd name="T37" fmla="*/ 272 h 282"/>
                <a:gd name="T38" fmla="*/ 89 w 201"/>
                <a:gd name="T39" fmla="*/ 272 h 282"/>
                <a:gd name="T40" fmla="*/ 80 w 201"/>
                <a:gd name="T41" fmla="*/ 266 h 282"/>
                <a:gd name="T42" fmla="*/ 55 w 201"/>
                <a:gd name="T43" fmla="*/ 262 h 282"/>
                <a:gd name="T44" fmla="*/ 31 w 201"/>
                <a:gd name="T45" fmla="*/ 276 h 282"/>
                <a:gd name="T46" fmla="*/ 0 w 201"/>
                <a:gd name="T47" fmla="*/ 2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1" h="282">
                  <a:moveTo>
                    <a:pt x="0" y="262"/>
                  </a:moveTo>
                  <a:cubicBezTo>
                    <a:pt x="11" y="262"/>
                    <a:pt x="20" y="242"/>
                    <a:pt x="24" y="234"/>
                  </a:cubicBezTo>
                  <a:cubicBezTo>
                    <a:pt x="31" y="218"/>
                    <a:pt x="24" y="200"/>
                    <a:pt x="35" y="186"/>
                  </a:cubicBezTo>
                  <a:cubicBezTo>
                    <a:pt x="48" y="169"/>
                    <a:pt x="36" y="156"/>
                    <a:pt x="25" y="143"/>
                  </a:cubicBezTo>
                  <a:cubicBezTo>
                    <a:pt x="14" y="129"/>
                    <a:pt x="14" y="103"/>
                    <a:pt x="13" y="86"/>
                  </a:cubicBezTo>
                  <a:cubicBezTo>
                    <a:pt x="12" y="66"/>
                    <a:pt x="15" y="55"/>
                    <a:pt x="29" y="41"/>
                  </a:cubicBezTo>
                  <a:cubicBezTo>
                    <a:pt x="35" y="35"/>
                    <a:pt x="42" y="30"/>
                    <a:pt x="43" y="22"/>
                  </a:cubicBezTo>
                  <a:cubicBezTo>
                    <a:pt x="46" y="12"/>
                    <a:pt x="48" y="0"/>
                    <a:pt x="62" y="5"/>
                  </a:cubicBezTo>
                  <a:cubicBezTo>
                    <a:pt x="71" y="8"/>
                    <a:pt x="78" y="16"/>
                    <a:pt x="87" y="18"/>
                  </a:cubicBezTo>
                  <a:cubicBezTo>
                    <a:pt x="98" y="21"/>
                    <a:pt x="111" y="21"/>
                    <a:pt x="120" y="28"/>
                  </a:cubicBezTo>
                  <a:cubicBezTo>
                    <a:pt x="130" y="37"/>
                    <a:pt x="144" y="69"/>
                    <a:pt x="160" y="67"/>
                  </a:cubicBezTo>
                  <a:cubicBezTo>
                    <a:pt x="158" y="71"/>
                    <a:pt x="156" y="76"/>
                    <a:pt x="155" y="81"/>
                  </a:cubicBezTo>
                  <a:cubicBezTo>
                    <a:pt x="159" y="60"/>
                    <a:pt x="195" y="96"/>
                    <a:pt x="175" y="110"/>
                  </a:cubicBezTo>
                  <a:cubicBezTo>
                    <a:pt x="185" y="106"/>
                    <a:pt x="179" y="97"/>
                    <a:pt x="184" y="90"/>
                  </a:cubicBezTo>
                  <a:cubicBezTo>
                    <a:pt x="191" y="80"/>
                    <a:pt x="197" y="103"/>
                    <a:pt x="198" y="108"/>
                  </a:cubicBezTo>
                  <a:cubicBezTo>
                    <a:pt x="201" y="132"/>
                    <a:pt x="182" y="157"/>
                    <a:pt x="170" y="176"/>
                  </a:cubicBezTo>
                  <a:cubicBezTo>
                    <a:pt x="156" y="197"/>
                    <a:pt x="146" y="216"/>
                    <a:pt x="137" y="240"/>
                  </a:cubicBezTo>
                  <a:cubicBezTo>
                    <a:pt x="134" y="249"/>
                    <a:pt x="129" y="257"/>
                    <a:pt x="122" y="263"/>
                  </a:cubicBezTo>
                  <a:cubicBezTo>
                    <a:pt x="118" y="265"/>
                    <a:pt x="113" y="271"/>
                    <a:pt x="109" y="272"/>
                  </a:cubicBezTo>
                  <a:cubicBezTo>
                    <a:pt x="102" y="274"/>
                    <a:pt x="96" y="269"/>
                    <a:pt x="89" y="272"/>
                  </a:cubicBezTo>
                  <a:cubicBezTo>
                    <a:pt x="92" y="264"/>
                    <a:pt x="87" y="264"/>
                    <a:pt x="80" y="266"/>
                  </a:cubicBezTo>
                  <a:cubicBezTo>
                    <a:pt x="71" y="268"/>
                    <a:pt x="64" y="265"/>
                    <a:pt x="55" y="262"/>
                  </a:cubicBezTo>
                  <a:cubicBezTo>
                    <a:pt x="51" y="260"/>
                    <a:pt x="34" y="273"/>
                    <a:pt x="31" y="276"/>
                  </a:cubicBezTo>
                  <a:cubicBezTo>
                    <a:pt x="26" y="282"/>
                    <a:pt x="3" y="266"/>
                    <a:pt x="0" y="26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A28A2473-F93E-AECB-E4F1-FC2EBCB6F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0776" y="4106014"/>
              <a:ext cx="450087" cy="452060"/>
            </a:xfrm>
            <a:custGeom>
              <a:avLst/>
              <a:gdLst>
                <a:gd name="T0" fmla="*/ 8 w 1033"/>
                <a:gd name="T1" fmla="*/ 237 h 1035"/>
                <a:gd name="T2" fmla="*/ 23 w 1033"/>
                <a:gd name="T3" fmla="*/ 219 h 1035"/>
                <a:gd name="T4" fmla="*/ 53 w 1033"/>
                <a:gd name="T5" fmla="*/ 195 h 1035"/>
                <a:gd name="T6" fmla="*/ 64 w 1033"/>
                <a:gd name="T7" fmla="*/ 164 h 1035"/>
                <a:gd name="T8" fmla="*/ 57 w 1033"/>
                <a:gd name="T9" fmla="*/ 127 h 1035"/>
                <a:gd name="T10" fmla="*/ 83 w 1033"/>
                <a:gd name="T11" fmla="*/ 101 h 1035"/>
                <a:gd name="T12" fmla="*/ 110 w 1033"/>
                <a:gd name="T13" fmla="*/ 75 h 1035"/>
                <a:gd name="T14" fmla="*/ 147 w 1033"/>
                <a:gd name="T15" fmla="*/ 51 h 1035"/>
                <a:gd name="T16" fmla="*/ 142 w 1033"/>
                <a:gd name="T17" fmla="*/ 35 h 1035"/>
                <a:gd name="T18" fmla="*/ 144 w 1033"/>
                <a:gd name="T19" fmla="*/ 0 h 1035"/>
                <a:gd name="T20" fmla="*/ 183 w 1033"/>
                <a:gd name="T21" fmla="*/ 19 h 1035"/>
                <a:gd name="T22" fmla="*/ 225 w 1033"/>
                <a:gd name="T23" fmla="*/ 28 h 1035"/>
                <a:gd name="T24" fmla="*/ 267 w 1033"/>
                <a:gd name="T25" fmla="*/ 22 h 1035"/>
                <a:gd name="T26" fmla="*/ 308 w 1033"/>
                <a:gd name="T27" fmla="*/ 34 h 1035"/>
                <a:gd name="T28" fmla="*/ 342 w 1033"/>
                <a:gd name="T29" fmla="*/ 52 h 1035"/>
                <a:gd name="T30" fmla="*/ 376 w 1033"/>
                <a:gd name="T31" fmla="*/ 59 h 1035"/>
                <a:gd name="T32" fmla="*/ 391 w 1033"/>
                <a:gd name="T33" fmla="*/ 92 h 1035"/>
                <a:gd name="T34" fmla="*/ 412 w 1033"/>
                <a:gd name="T35" fmla="*/ 131 h 1035"/>
                <a:gd name="T36" fmla="*/ 488 w 1033"/>
                <a:gd name="T37" fmla="*/ 150 h 1035"/>
                <a:gd name="T38" fmla="*/ 574 w 1033"/>
                <a:gd name="T39" fmla="*/ 184 h 1035"/>
                <a:gd name="T40" fmla="*/ 632 w 1033"/>
                <a:gd name="T41" fmla="*/ 219 h 1035"/>
                <a:gd name="T42" fmla="*/ 696 w 1033"/>
                <a:gd name="T43" fmla="*/ 163 h 1035"/>
                <a:gd name="T44" fmla="*/ 686 w 1033"/>
                <a:gd name="T45" fmla="*/ 128 h 1035"/>
                <a:gd name="T46" fmla="*/ 683 w 1033"/>
                <a:gd name="T47" fmla="*/ 87 h 1035"/>
                <a:gd name="T48" fmla="*/ 758 w 1033"/>
                <a:gd name="T49" fmla="*/ 31 h 1035"/>
                <a:gd name="T50" fmla="*/ 791 w 1033"/>
                <a:gd name="T51" fmla="*/ 20 h 1035"/>
                <a:gd name="T52" fmla="*/ 829 w 1033"/>
                <a:gd name="T53" fmla="*/ 22 h 1035"/>
                <a:gd name="T54" fmla="*/ 870 w 1033"/>
                <a:gd name="T55" fmla="*/ 37 h 1035"/>
                <a:gd name="T56" fmla="*/ 883 w 1033"/>
                <a:gd name="T57" fmla="*/ 60 h 1035"/>
                <a:gd name="T58" fmla="*/ 910 w 1033"/>
                <a:gd name="T59" fmla="*/ 75 h 1035"/>
                <a:gd name="T60" fmla="*/ 951 w 1033"/>
                <a:gd name="T61" fmla="*/ 87 h 1035"/>
                <a:gd name="T62" fmla="*/ 996 w 1033"/>
                <a:gd name="T63" fmla="*/ 89 h 1035"/>
                <a:gd name="T64" fmla="*/ 1014 w 1033"/>
                <a:gd name="T65" fmla="*/ 117 h 1035"/>
                <a:gd name="T66" fmla="*/ 998 w 1033"/>
                <a:gd name="T67" fmla="*/ 139 h 1035"/>
                <a:gd name="T68" fmla="*/ 1008 w 1033"/>
                <a:gd name="T69" fmla="*/ 178 h 1035"/>
                <a:gd name="T70" fmla="*/ 996 w 1033"/>
                <a:gd name="T71" fmla="*/ 220 h 1035"/>
                <a:gd name="T72" fmla="*/ 1007 w 1033"/>
                <a:gd name="T73" fmla="*/ 265 h 1035"/>
                <a:gd name="T74" fmla="*/ 1017 w 1033"/>
                <a:gd name="T75" fmla="*/ 338 h 1035"/>
                <a:gd name="T76" fmla="*/ 1033 w 1033"/>
                <a:gd name="T77" fmla="*/ 997 h 1035"/>
                <a:gd name="T78" fmla="*/ 967 w 1033"/>
                <a:gd name="T79" fmla="*/ 997 h 1035"/>
                <a:gd name="T80" fmla="*/ 968 w 1033"/>
                <a:gd name="T81" fmla="*/ 1035 h 1035"/>
                <a:gd name="T82" fmla="*/ 447 w 1033"/>
                <a:gd name="T83" fmla="*/ 739 h 1035"/>
                <a:gd name="T84" fmla="*/ 328 w 1033"/>
                <a:gd name="T85" fmla="*/ 796 h 1035"/>
                <a:gd name="T86" fmla="*/ 300 w 1033"/>
                <a:gd name="T87" fmla="*/ 777 h 1035"/>
                <a:gd name="T88" fmla="*/ 217 w 1033"/>
                <a:gd name="T89" fmla="*/ 740 h 1035"/>
                <a:gd name="T90" fmla="*/ 179 w 1033"/>
                <a:gd name="T91" fmla="*/ 730 h 1035"/>
                <a:gd name="T92" fmla="*/ 164 w 1033"/>
                <a:gd name="T93" fmla="*/ 702 h 1035"/>
                <a:gd name="T94" fmla="*/ 118 w 1033"/>
                <a:gd name="T95" fmla="*/ 662 h 1035"/>
                <a:gd name="T96" fmla="*/ 94 w 1033"/>
                <a:gd name="T97" fmla="*/ 652 h 1035"/>
                <a:gd name="T98" fmla="*/ 68 w 1033"/>
                <a:gd name="T99" fmla="*/ 653 h 1035"/>
                <a:gd name="T100" fmla="*/ 50 w 1033"/>
                <a:gd name="T101" fmla="*/ 619 h 1035"/>
                <a:gd name="T102" fmla="*/ 37 w 1033"/>
                <a:gd name="T103" fmla="*/ 574 h 1035"/>
                <a:gd name="T104" fmla="*/ 12 w 1033"/>
                <a:gd name="T105" fmla="*/ 519 h 1035"/>
                <a:gd name="T106" fmla="*/ 38 w 1033"/>
                <a:gd name="T107" fmla="*/ 473 h 1035"/>
                <a:gd name="T108" fmla="*/ 36 w 1033"/>
                <a:gd name="T109" fmla="*/ 426 h 1035"/>
                <a:gd name="T110" fmla="*/ 39 w 1033"/>
                <a:gd name="T111" fmla="*/ 385 h 1035"/>
                <a:gd name="T112" fmla="*/ 39 w 1033"/>
                <a:gd name="T113" fmla="*/ 337 h 1035"/>
                <a:gd name="T114" fmla="*/ 31 w 1033"/>
                <a:gd name="T115" fmla="*/ 280 h 1035"/>
                <a:gd name="T116" fmla="*/ 8 w 1033"/>
                <a:gd name="T117" fmla="*/ 237 h 1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3" h="1035">
                  <a:moveTo>
                    <a:pt x="8" y="237"/>
                  </a:moveTo>
                  <a:cubicBezTo>
                    <a:pt x="0" y="230"/>
                    <a:pt x="18" y="221"/>
                    <a:pt x="23" y="219"/>
                  </a:cubicBezTo>
                  <a:cubicBezTo>
                    <a:pt x="37" y="213"/>
                    <a:pt x="44" y="209"/>
                    <a:pt x="53" y="195"/>
                  </a:cubicBezTo>
                  <a:cubicBezTo>
                    <a:pt x="60" y="184"/>
                    <a:pt x="66" y="179"/>
                    <a:pt x="64" y="164"/>
                  </a:cubicBezTo>
                  <a:cubicBezTo>
                    <a:pt x="61" y="152"/>
                    <a:pt x="56" y="140"/>
                    <a:pt x="57" y="127"/>
                  </a:cubicBezTo>
                  <a:cubicBezTo>
                    <a:pt x="59" y="109"/>
                    <a:pt x="80" y="114"/>
                    <a:pt x="83" y="101"/>
                  </a:cubicBezTo>
                  <a:cubicBezTo>
                    <a:pt x="87" y="88"/>
                    <a:pt x="98" y="81"/>
                    <a:pt x="110" y="75"/>
                  </a:cubicBezTo>
                  <a:cubicBezTo>
                    <a:pt x="118" y="71"/>
                    <a:pt x="147" y="63"/>
                    <a:pt x="147" y="51"/>
                  </a:cubicBezTo>
                  <a:cubicBezTo>
                    <a:pt x="147" y="45"/>
                    <a:pt x="141" y="41"/>
                    <a:pt x="142" y="35"/>
                  </a:cubicBezTo>
                  <a:cubicBezTo>
                    <a:pt x="143" y="23"/>
                    <a:pt x="143" y="11"/>
                    <a:pt x="144" y="0"/>
                  </a:cubicBezTo>
                  <a:cubicBezTo>
                    <a:pt x="156" y="8"/>
                    <a:pt x="171" y="12"/>
                    <a:pt x="183" y="19"/>
                  </a:cubicBezTo>
                  <a:cubicBezTo>
                    <a:pt x="196" y="27"/>
                    <a:pt x="210" y="30"/>
                    <a:pt x="225" y="28"/>
                  </a:cubicBezTo>
                  <a:cubicBezTo>
                    <a:pt x="240" y="26"/>
                    <a:pt x="251" y="17"/>
                    <a:pt x="267" y="22"/>
                  </a:cubicBezTo>
                  <a:cubicBezTo>
                    <a:pt x="280" y="27"/>
                    <a:pt x="295" y="28"/>
                    <a:pt x="308" y="34"/>
                  </a:cubicBezTo>
                  <a:cubicBezTo>
                    <a:pt x="320" y="39"/>
                    <a:pt x="330" y="48"/>
                    <a:pt x="342" y="52"/>
                  </a:cubicBezTo>
                  <a:cubicBezTo>
                    <a:pt x="352" y="57"/>
                    <a:pt x="367" y="52"/>
                    <a:pt x="376" y="59"/>
                  </a:cubicBezTo>
                  <a:cubicBezTo>
                    <a:pt x="387" y="66"/>
                    <a:pt x="389" y="80"/>
                    <a:pt x="391" y="92"/>
                  </a:cubicBezTo>
                  <a:cubicBezTo>
                    <a:pt x="394" y="108"/>
                    <a:pt x="400" y="120"/>
                    <a:pt x="412" y="131"/>
                  </a:cubicBezTo>
                  <a:cubicBezTo>
                    <a:pt x="434" y="150"/>
                    <a:pt x="462" y="145"/>
                    <a:pt x="488" y="150"/>
                  </a:cubicBezTo>
                  <a:cubicBezTo>
                    <a:pt x="515" y="155"/>
                    <a:pt x="553" y="167"/>
                    <a:pt x="574" y="184"/>
                  </a:cubicBezTo>
                  <a:cubicBezTo>
                    <a:pt x="591" y="198"/>
                    <a:pt x="607" y="221"/>
                    <a:pt x="632" y="219"/>
                  </a:cubicBezTo>
                  <a:cubicBezTo>
                    <a:pt x="660" y="217"/>
                    <a:pt x="690" y="192"/>
                    <a:pt x="696" y="163"/>
                  </a:cubicBezTo>
                  <a:cubicBezTo>
                    <a:pt x="699" y="150"/>
                    <a:pt x="690" y="140"/>
                    <a:pt x="686" y="128"/>
                  </a:cubicBezTo>
                  <a:cubicBezTo>
                    <a:pt x="682" y="115"/>
                    <a:pt x="679" y="101"/>
                    <a:pt x="683" y="87"/>
                  </a:cubicBezTo>
                  <a:cubicBezTo>
                    <a:pt x="691" y="62"/>
                    <a:pt x="732" y="32"/>
                    <a:pt x="758" y="31"/>
                  </a:cubicBezTo>
                  <a:cubicBezTo>
                    <a:pt x="771" y="30"/>
                    <a:pt x="779" y="21"/>
                    <a:pt x="791" y="20"/>
                  </a:cubicBezTo>
                  <a:cubicBezTo>
                    <a:pt x="804" y="19"/>
                    <a:pt x="817" y="19"/>
                    <a:pt x="829" y="22"/>
                  </a:cubicBezTo>
                  <a:cubicBezTo>
                    <a:pt x="844" y="25"/>
                    <a:pt x="856" y="32"/>
                    <a:pt x="870" y="37"/>
                  </a:cubicBezTo>
                  <a:cubicBezTo>
                    <a:pt x="886" y="44"/>
                    <a:pt x="882" y="46"/>
                    <a:pt x="883" y="60"/>
                  </a:cubicBezTo>
                  <a:cubicBezTo>
                    <a:pt x="883" y="72"/>
                    <a:pt x="902" y="74"/>
                    <a:pt x="910" y="75"/>
                  </a:cubicBezTo>
                  <a:cubicBezTo>
                    <a:pt x="926" y="76"/>
                    <a:pt x="936" y="83"/>
                    <a:pt x="951" y="87"/>
                  </a:cubicBezTo>
                  <a:cubicBezTo>
                    <a:pt x="966" y="92"/>
                    <a:pt x="981" y="87"/>
                    <a:pt x="996" y="89"/>
                  </a:cubicBezTo>
                  <a:cubicBezTo>
                    <a:pt x="1005" y="91"/>
                    <a:pt x="1017" y="108"/>
                    <a:pt x="1014" y="117"/>
                  </a:cubicBezTo>
                  <a:cubicBezTo>
                    <a:pt x="1011" y="126"/>
                    <a:pt x="1000" y="128"/>
                    <a:pt x="998" y="139"/>
                  </a:cubicBezTo>
                  <a:cubicBezTo>
                    <a:pt x="996" y="153"/>
                    <a:pt x="1005" y="164"/>
                    <a:pt x="1008" y="178"/>
                  </a:cubicBezTo>
                  <a:cubicBezTo>
                    <a:pt x="1011" y="193"/>
                    <a:pt x="1001" y="206"/>
                    <a:pt x="996" y="220"/>
                  </a:cubicBezTo>
                  <a:cubicBezTo>
                    <a:pt x="990" y="234"/>
                    <a:pt x="1005" y="250"/>
                    <a:pt x="1007" y="265"/>
                  </a:cubicBezTo>
                  <a:cubicBezTo>
                    <a:pt x="1011" y="290"/>
                    <a:pt x="1016" y="313"/>
                    <a:pt x="1017" y="338"/>
                  </a:cubicBezTo>
                  <a:lnTo>
                    <a:pt x="1033" y="997"/>
                  </a:lnTo>
                  <a:lnTo>
                    <a:pt x="967" y="997"/>
                  </a:lnTo>
                  <a:cubicBezTo>
                    <a:pt x="968" y="1010"/>
                    <a:pt x="967" y="1022"/>
                    <a:pt x="968" y="1035"/>
                  </a:cubicBezTo>
                  <a:lnTo>
                    <a:pt x="447" y="739"/>
                  </a:lnTo>
                  <a:lnTo>
                    <a:pt x="328" y="796"/>
                  </a:lnTo>
                  <a:cubicBezTo>
                    <a:pt x="318" y="799"/>
                    <a:pt x="306" y="782"/>
                    <a:pt x="300" y="777"/>
                  </a:cubicBezTo>
                  <a:cubicBezTo>
                    <a:pt x="276" y="752"/>
                    <a:pt x="249" y="747"/>
                    <a:pt x="217" y="740"/>
                  </a:cubicBezTo>
                  <a:cubicBezTo>
                    <a:pt x="205" y="737"/>
                    <a:pt x="190" y="736"/>
                    <a:pt x="179" y="730"/>
                  </a:cubicBezTo>
                  <a:cubicBezTo>
                    <a:pt x="171" y="724"/>
                    <a:pt x="167" y="710"/>
                    <a:pt x="164" y="702"/>
                  </a:cubicBezTo>
                  <a:cubicBezTo>
                    <a:pt x="154" y="677"/>
                    <a:pt x="142" y="671"/>
                    <a:pt x="118" y="662"/>
                  </a:cubicBezTo>
                  <a:cubicBezTo>
                    <a:pt x="110" y="659"/>
                    <a:pt x="102" y="652"/>
                    <a:pt x="94" y="652"/>
                  </a:cubicBezTo>
                  <a:cubicBezTo>
                    <a:pt x="85" y="652"/>
                    <a:pt x="76" y="662"/>
                    <a:pt x="68" y="653"/>
                  </a:cubicBezTo>
                  <a:cubicBezTo>
                    <a:pt x="62" y="646"/>
                    <a:pt x="50" y="628"/>
                    <a:pt x="50" y="619"/>
                  </a:cubicBezTo>
                  <a:cubicBezTo>
                    <a:pt x="50" y="598"/>
                    <a:pt x="48" y="591"/>
                    <a:pt x="37" y="574"/>
                  </a:cubicBezTo>
                  <a:cubicBezTo>
                    <a:pt x="28" y="560"/>
                    <a:pt x="0" y="537"/>
                    <a:pt x="12" y="519"/>
                  </a:cubicBezTo>
                  <a:cubicBezTo>
                    <a:pt x="26" y="499"/>
                    <a:pt x="48" y="506"/>
                    <a:pt x="38" y="473"/>
                  </a:cubicBezTo>
                  <a:cubicBezTo>
                    <a:pt x="34" y="456"/>
                    <a:pt x="30" y="443"/>
                    <a:pt x="36" y="426"/>
                  </a:cubicBezTo>
                  <a:cubicBezTo>
                    <a:pt x="41" y="412"/>
                    <a:pt x="44" y="400"/>
                    <a:pt x="39" y="385"/>
                  </a:cubicBezTo>
                  <a:cubicBezTo>
                    <a:pt x="33" y="369"/>
                    <a:pt x="37" y="353"/>
                    <a:pt x="39" y="337"/>
                  </a:cubicBezTo>
                  <a:cubicBezTo>
                    <a:pt x="40" y="318"/>
                    <a:pt x="38" y="299"/>
                    <a:pt x="31" y="280"/>
                  </a:cubicBezTo>
                  <a:cubicBezTo>
                    <a:pt x="26" y="265"/>
                    <a:pt x="18" y="250"/>
                    <a:pt x="8" y="23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E4B53EC6-5ED9-25EF-C7EE-3CB0A7659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0187" y="3361790"/>
              <a:ext cx="236888" cy="155950"/>
            </a:xfrm>
            <a:custGeom>
              <a:avLst/>
              <a:gdLst>
                <a:gd name="T0" fmla="*/ 0 w 539"/>
                <a:gd name="T1" fmla="*/ 278 h 358"/>
                <a:gd name="T2" fmla="*/ 23 w 539"/>
                <a:gd name="T3" fmla="*/ 255 h 358"/>
                <a:gd name="T4" fmla="*/ 38 w 539"/>
                <a:gd name="T5" fmla="*/ 232 h 358"/>
                <a:gd name="T6" fmla="*/ 6 w 539"/>
                <a:gd name="T7" fmla="*/ 158 h 358"/>
                <a:gd name="T8" fmla="*/ 54 w 539"/>
                <a:gd name="T9" fmla="*/ 161 h 358"/>
                <a:gd name="T10" fmla="*/ 70 w 539"/>
                <a:gd name="T11" fmla="*/ 157 h 358"/>
                <a:gd name="T12" fmla="*/ 83 w 539"/>
                <a:gd name="T13" fmla="*/ 145 h 358"/>
                <a:gd name="T14" fmla="*/ 96 w 539"/>
                <a:gd name="T15" fmla="*/ 143 h 358"/>
                <a:gd name="T16" fmla="*/ 104 w 539"/>
                <a:gd name="T17" fmla="*/ 136 h 358"/>
                <a:gd name="T18" fmla="*/ 120 w 539"/>
                <a:gd name="T19" fmla="*/ 144 h 358"/>
                <a:gd name="T20" fmla="*/ 132 w 539"/>
                <a:gd name="T21" fmla="*/ 141 h 358"/>
                <a:gd name="T22" fmla="*/ 119 w 539"/>
                <a:gd name="T23" fmla="*/ 129 h 358"/>
                <a:gd name="T24" fmla="*/ 142 w 539"/>
                <a:gd name="T25" fmla="*/ 86 h 358"/>
                <a:gd name="T26" fmla="*/ 165 w 539"/>
                <a:gd name="T27" fmla="*/ 72 h 358"/>
                <a:gd name="T28" fmla="*/ 182 w 539"/>
                <a:gd name="T29" fmla="*/ 61 h 358"/>
                <a:gd name="T30" fmla="*/ 168 w 539"/>
                <a:gd name="T31" fmla="*/ 35 h 358"/>
                <a:gd name="T32" fmla="*/ 210 w 539"/>
                <a:gd name="T33" fmla="*/ 25 h 358"/>
                <a:gd name="T34" fmla="*/ 241 w 539"/>
                <a:gd name="T35" fmla="*/ 3 h 358"/>
                <a:gd name="T36" fmla="*/ 264 w 539"/>
                <a:gd name="T37" fmla="*/ 5 h 358"/>
                <a:gd name="T38" fmla="*/ 321 w 539"/>
                <a:gd name="T39" fmla="*/ 15 h 358"/>
                <a:gd name="T40" fmla="*/ 323 w 539"/>
                <a:gd name="T41" fmla="*/ 29 h 358"/>
                <a:gd name="T42" fmla="*/ 351 w 539"/>
                <a:gd name="T43" fmla="*/ 24 h 358"/>
                <a:gd name="T44" fmla="*/ 393 w 539"/>
                <a:gd name="T45" fmla="*/ 32 h 358"/>
                <a:gd name="T46" fmla="*/ 410 w 539"/>
                <a:gd name="T47" fmla="*/ 46 h 358"/>
                <a:gd name="T48" fmla="*/ 415 w 539"/>
                <a:gd name="T49" fmla="*/ 71 h 358"/>
                <a:gd name="T50" fmla="*/ 413 w 539"/>
                <a:gd name="T51" fmla="*/ 85 h 358"/>
                <a:gd name="T52" fmla="*/ 425 w 539"/>
                <a:gd name="T53" fmla="*/ 107 h 358"/>
                <a:gd name="T54" fmla="*/ 460 w 539"/>
                <a:gd name="T55" fmla="*/ 144 h 358"/>
                <a:gd name="T56" fmla="*/ 476 w 539"/>
                <a:gd name="T57" fmla="*/ 153 h 358"/>
                <a:gd name="T58" fmla="*/ 478 w 539"/>
                <a:gd name="T59" fmla="*/ 169 h 358"/>
                <a:gd name="T60" fmla="*/ 489 w 539"/>
                <a:gd name="T61" fmla="*/ 168 h 358"/>
                <a:gd name="T62" fmla="*/ 503 w 539"/>
                <a:gd name="T63" fmla="*/ 170 h 358"/>
                <a:gd name="T64" fmla="*/ 514 w 539"/>
                <a:gd name="T65" fmla="*/ 182 h 358"/>
                <a:gd name="T66" fmla="*/ 531 w 539"/>
                <a:gd name="T67" fmla="*/ 193 h 358"/>
                <a:gd name="T68" fmla="*/ 522 w 539"/>
                <a:gd name="T69" fmla="*/ 208 h 358"/>
                <a:gd name="T70" fmla="*/ 502 w 539"/>
                <a:gd name="T71" fmla="*/ 219 h 358"/>
                <a:gd name="T72" fmla="*/ 469 w 539"/>
                <a:gd name="T73" fmla="*/ 212 h 358"/>
                <a:gd name="T74" fmla="*/ 469 w 539"/>
                <a:gd name="T75" fmla="*/ 238 h 358"/>
                <a:gd name="T76" fmla="*/ 476 w 539"/>
                <a:gd name="T77" fmla="*/ 260 h 358"/>
                <a:gd name="T78" fmla="*/ 494 w 539"/>
                <a:gd name="T79" fmla="*/ 291 h 358"/>
                <a:gd name="T80" fmla="*/ 461 w 539"/>
                <a:gd name="T81" fmla="*/ 295 h 358"/>
                <a:gd name="T82" fmla="*/ 427 w 539"/>
                <a:gd name="T83" fmla="*/ 318 h 358"/>
                <a:gd name="T84" fmla="*/ 431 w 539"/>
                <a:gd name="T85" fmla="*/ 344 h 358"/>
                <a:gd name="T86" fmla="*/ 411 w 539"/>
                <a:gd name="T87" fmla="*/ 342 h 358"/>
                <a:gd name="T88" fmla="*/ 378 w 539"/>
                <a:gd name="T89" fmla="*/ 337 h 358"/>
                <a:gd name="T90" fmla="*/ 343 w 539"/>
                <a:gd name="T91" fmla="*/ 329 h 358"/>
                <a:gd name="T92" fmla="*/ 323 w 539"/>
                <a:gd name="T93" fmla="*/ 342 h 358"/>
                <a:gd name="T94" fmla="*/ 314 w 539"/>
                <a:gd name="T95" fmla="*/ 330 h 358"/>
                <a:gd name="T96" fmla="*/ 299 w 539"/>
                <a:gd name="T97" fmla="*/ 331 h 358"/>
                <a:gd name="T98" fmla="*/ 282 w 539"/>
                <a:gd name="T99" fmla="*/ 328 h 358"/>
                <a:gd name="T100" fmla="*/ 268 w 539"/>
                <a:gd name="T101" fmla="*/ 333 h 358"/>
                <a:gd name="T102" fmla="*/ 253 w 539"/>
                <a:gd name="T103" fmla="*/ 327 h 358"/>
                <a:gd name="T104" fmla="*/ 234 w 539"/>
                <a:gd name="T105" fmla="*/ 324 h 358"/>
                <a:gd name="T106" fmla="*/ 192 w 539"/>
                <a:gd name="T107" fmla="*/ 312 h 358"/>
                <a:gd name="T108" fmla="*/ 143 w 539"/>
                <a:gd name="T109" fmla="*/ 304 h 358"/>
                <a:gd name="T110" fmla="*/ 88 w 539"/>
                <a:gd name="T111" fmla="*/ 306 h 358"/>
                <a:gd name="T112" fmla="*/ 57 w 539"/>
                <a:gd name="T113" fmla="*/ 325 h 358"/>
                <a:gd name="T114" fmla="*/ 36 w 539"/>
                <a:gd name="T115" fmla="*/ 325 h 358"/>
                <a:gd name="T116" fmla="*/ 26 w 539"/>
                <a:gd name="T117" fmla="*/ 334 h 358"/>
                <a:gd name="T118" fmla="*/ 27 w 539"/>
                <a:gd name="T119" fmla="*/ 302 h 358"/>
                <a:gd name="T120" fmla="*/ 1 w 539"/>
                <a:gd name="T121" fmla="*/ 27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9" h="358">
                  <a:moveTo>
                    <a:pt x="0" y="278"/>
                  </a:moveTo>
                  <a:cubicBezTo>
                    <a:pt x="4" y="268"/>
                    <a:pt x="10" y="257"/>
                    <a:pt x="23" y="255"/>
                  </a:cubicBezTo>
                  <a:cubicBezTo>
                    <a:pt x="35" y="253"/>
                    <a:pt x="39" y="243"/>
                    <a:pt x="38" y="232"/>
                  </a:cubicBezTo>
                  <a:cubicBezTo>
                    <a:pt x="34" y="204"/>
                    <a:pt x="11" y="185"/>
                    <a:pt x="6" y="158"/>
                  </a:cubicBezTo>
                  <a:cubicBezTo>
                    <a:pt x="21" y="162"/>
                    <a:pt x="39" y="159"/>
                    <a:pt x="54" y="161"/>
                  </a:cubicBezTo>
                  <a:cubicBezTo>
                    <a:pt x="59" y="162"/>
                    <a:pt x="65" y="158"/>
                    <a:pt x="70" y="157"/>
                  </a:cubicBezTo>
                  <a:cubicBezTo>
                    <a:pt x="79" y="155"/>
                    <a:pt x="76" y="151"/>
                    <a:pt x="83" y="145"/>
                  </a:cubicBezTo>
                  <a:cubicBezTo>
                    <a:pt x="87" y="142"/>
                    <a:pt x="91" y="145"/>
                    <a:pt x="96" y="143"/>
                  </a:cubicBezTo>
                  <a:cubicBezTo>
                    <a:pt x="99" y="142"/>
                    <a:pt x="100" y="138"/>
                    <a:pt x="104" y="136"/>
                  </a:cubicBezTo>
                  <a:cubicBezTo>
                    <a:pt x="110" y="133"/>
                    <a:pt x="124" y="132"/>
                    <a:pt x="120" y="144"/>
                  </a:cubicBezTo>
                  <a:cubicBezTo>
                    <a:pt x="123" y="145"/>
                    <a:pt x="129" y="145"/>
                    <a:pt x="132" y="141"/>
                  </a:cubicBezTo>
                  <a:cubicBezTo>
                    <a:pt x="137" y="133"/>
                    <a:pt x="123" y="130"/>
                    <a:pt x="119" y="129"/>
                  </a:cubicBezTo>
                  <a:cubicBezTo>
                    <a:pt x="133" y="113"/>
                    <a:pt x="122" y="96"/>
                    <a:pt x="142" y="86"/>
                  </a:cubicBezTo>
                  <a:cubicBezTo>
                    <a:pt x="151" y="81"/>
                    <a:pt x="152" y="71"/>
                    <a:pt x="165" y="72"/>
                  </a:cubicBezTo>
                  <a:cubicBezTo>
                    <a:pt x="178" y="73"/>
                    <a:pt x="171" y="66"/>
                    <a:pt x="182" y="61"/>
                  </a:cubicBezTo>
                  <a:cubicBezTo>
                    <a:pt x="168" y="58"/>
                    <a:pt x="153" y="51"/>
                    <a:pt x="168" y="35"/>
                  </a:cubicBezTo>
                  <a:cubicBezTo>
                    <a:pt x="177" y="24"/>
                    <a:pt x="197" y="21"/>
                    <a:pt x="210" y="25"/>
                  </a:cubicBezTo>
                  <a:cubicBezTo>
                    <a:pt x="226" y="29"/>
                    <a:pt x="226" y="8"/>
                    <a:pt x="241" y="3"/>
                  </a:cubicBezTo>
                  <a:cubicBezTo>
                    <a:pt x="248" y="0"/>
                    <a:pt x="260" y="8"/>
                    <a:pt x="264" y="5"/>
                  </a:cubicBezTo>
                  <a:cubicBezTo>
                    <a:pt x="278" y="4"/>
                    <a:pt x="318" y="6"/>
                    <a:pt x="321" y="15"/>
                  </a:cubicBezTo>
                  <a:cubicBezTo>
                    <a:pt x="324" y="18"/>
                    <a:pt x="319" y="25"/>
                    <a:pt x="323" y="29"/>
                  </a:cubicBezTo>
                  <a:cubicBezTo>
                    <a:pt x="328" y="34"/>
                    <a:pt x="345" y="27"/>
                    <a:pt x="351" y="24"/>
                  </a:cubicBezTo>
                  <a:cubicBezTo>
                    <a:pt x="369" y="15"/>
                    <a:pt x="376" y="20"/>
                    <a:pt x="393" y="32"/>
                  </a:cubicBezTo>
                  <a:cubicBezTo>
                    <a:pt x="398" y="35"/>
                    <a:pt x="410" y="37"/>
                    <a:pt x="410" y="46"/>
                  </a:cubicBezTo>
                  <a:cubicBezTo>
                    <a:pt x="409" y="58"/>
                    <a:pt x="409" y="60"/>
                    <a:pt x="415" y="71"/>
                  </a:cubicBezTo>
                  <a:cubicBezTo>
                    <a:pt x="418" y="78"/>
                    <a:pt x="420" y="80"/>
                    <a:pt x="413" y="85"/>
                  </a:cubicBezTo>
                  <a:cubicBezTo>
                    <a:pt x="404" y="92"/>
                    <a:pt x="419" y="102"/>
                    <a:pt x="425" y="107"/>
                  </a:cubicBezTo>
                  <a:cubicBezTo>
                    <a:pt x="437" y="119"/>
                    <a:pt x="441" y="137"/>
                    <a:pt x="460" y="144"/>
                  </a:cubicBezTo>
                  <a:cubicBezTo>
                    <a:pt x="465" y="146"/>
                    <a:pt x="474" y="147"/>
                    <a:pt x="476" y="153"/>
                  </a:cubicBezTo>
                  <a:cubicBezTo>
                    <a:pt x="479" y="161"/>
                    <a:pt x="470" y="169"/>
                    <a:pt x="478" y="169"/>
                  </a:cubicBezTo>
                  <a:cubicBezTo>
                    <a:pt x="482" y="169"/>
                    <a:pt x="486" y="169"/>
                    <a:pt x="489" y="168"/>
                  </a:cubicBezTo>
                  <a:cubicBezTo>
                    <a:pt x="493" y="167"/>
                    <a:pt x="498" y="170"/>
                    <a:pt x="503" y="170"/>
                  </a:cubicBezTo>
                  <a:cubicBezTo>
                    <a:pt x="517" y="172"/>
                    <a:pt x="508" y="175"/>
                    <a:pt x="514" y="182"/>
                  </a:cubicBezTo>
                  <a:cubicBezTo>
                    <a:pt x="518" y="186"/>
                    <a:pt x="527" y="188"/>
                    <a:pt x="531" y="193"/>
                  </a:cubicBezTo>
                  <a:cubicBezTo>
                    <a:pt x="539" y="205"/>
                    <a:pt x="526" y="206"/>
                    <a:pt x="522" y="208"/>
                  </a:cubicBezTo>
                  <a:cubicBezTo>
                    <a:pt x="515" y="213"/>
                    <a:pt x="513" y="216"/>
                    <a:pt x="502" y="219"/>
                  </a:cubicBezTo>
                  <a:cubicBezTo>
                    <a:pt x="489" y="222"/>
                    <a:pt x="481" y="210"/>
                    <a:pt x="469" y="212"/>
                  </a:cubicBezTo>
                  <a:cubicBezTo>
                    <a:pt x="440" y="218"/>
                    <a:pt x="459" y="230"/>
                    <a:pt x="469" y="238"/>
                  </a:cubicBezTo>
                  <a:cubicBezTo>
                    <a:pt x="475" y="242"/>
                    <a:pt x="474" y="253"/>
                    <a:pt x="476" y="260"/>
                  </a:cubicBezTo>
                  <a:cubicBezTo>
                    <a:pt x="479" y="271"/>
                    <a:pt x="487" y="281"/>
                    <a:pt x="494" y="291"/>
                  </a:cubicBezTo>
                  <a:cubicBezTo>
                    <a:pt x="480" y="291"/>
                    <a:pt x="485" y="288"/>
                    <a:pt x="461" y="295"/>
                  </a:cubicBezTo>
                  <a:cubicBezTo>
                    <a:pt x="450" y="289"/>
                    <a:pt x="433" y="300"/>
                    <a:pt x="427" y="318"/>
                  </a:cubicBezTo>
                  <a:cubicBezTo>
                    <a:pt x="425" y="326"/>
                    <a:pt x="430" y="332"/>
                    <a:pt x="431" y="344"/>
                  </a:cubicBezTo>
                  <a:cubicBezTo>
                    <a:pt x="432" y="358"/>
                    <a:pt x="415" y="346"/>
                    <a:pt x="411" y="342"/>
                  </a:cubicBezTo>
                  <a:cubicBezTo>
                    <a:pt x="401" y="330"/>
                    <a:pt x="390" y="344"/>
                    <a:pt x="378" y="337"/>
                  </a:cubicBezTo>
                  <a:cubicBezTo>
                    <a:pt x="349" y="353"/>
                    <a:pt x="357" y="333"/>
                    <a:pt x="343" y="329"/>
                  </a:cubicBezTo>
                  <a:cubicBezTo>
                    <a:pt x="335" y="324"/>
                    <a:pt x="322" y="332"/>
                    <a:pt x="323" y="342"/>
                  </a:cubicBezTo>
                  <a:cubicBezTo>
                    <a:pt x="319" y="339"/>
                    <a:pt x="318" y="332"/>
                    <a:pt x="314" y="330"/>
                  </a:cubicBezTo>
                  <a:cubicBezTo>
                    <a:pt x="309" y="328"/>
                    <a:pt x="303" y="334"/>
                    <a:pt x="299" y="331"/>
                  </a:cubicBezTo>
                  <a:cubicBezTo>
                    <a:pt x="294" y="327"/>
                    <a:pt x="288" y="327"/>
                    <a:pt x="282" y="328"/>
                  </a:cubicBezTo>
                  <a:cubicBezTo>
                    <a:pt x="273" y="329"/>
                    <a:pt x="269" y="323"/>
                    <a:pt x="268" y="333"/>
                  </a:cubicBezTo>
                  <a:cubicBezTo>
                    <a:pt x="262" y="332"/>
                    <a:pt x="258" y="327"/>
                    <a:pt x="253" y="327"/>
                  </a:cubicBezTo>
                  <a:cubicBezTo>
                    <a:pt x="247" y="326"/>
                    <a:pt x="240" y="331"/>
                    <a:pt x="234" y="324"/>
                  </a:cubicBezTo>
                  <a:cubicBezTo>
                    <a:pt x="224" y="310"/>
                    <a:pt x="208" y="316"/>
                    <a:pt x="192" y="312"/>
                  </a:cubicBezTo>
                  <a:cubicBezTo>
                    <a:pt x="177" y="309"/>
                    <a:pt x="159" y="302"/>
                    <a:pt x="143" y="304"/>
                  </a:cubicBezTo>
                  <a:cubicBezTo>
                    <a:pt x="123" y="305"/>
                    <a:pt x="106" y="306"/>
                    <a:pt x="88" y="306"/>
                  </a:cubicBezTo>
                  <a:cubicBezTo>
                    <a:pt x="69" y="306"/>
                    <a:pt x="70" y="315"/>
                    <a:pt x="57" y="325"/>
                  </a:cubicBezTo>
                  <a:cubicBezTo>
                    <a:pt x="50" y="330"/>
                    <a:pt x="44" y="326"/>
                    <a:pt x="36" y="325"/>
                  </a:cubicBezTo>
                  <a:cubicBezTo>
                    <a:pt x="27" y="323"/>
                    <a:pt x="28" y="329"/>
                    <a:pt x="26" y="334"/>
                  </a:cubicBezTo>
                  <a:cubicBezTo>
                    <a:pt x="20" y="344"/>
                    <a:pt x="27" y="305"/>
                    <a:pt x="27" y="302"/>
                  </a:cubicBezTo>
                  <a:cubicBezTo>
                    <a:pt x="27" y="280"/>
                    <a:pt x="3" y="293"/>
                    <a:pt x="1" y="27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81F179EA-61AB-3F1A-F579-70DEB1BC0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7769" y="3973751"/>
              <a:ext cx="436269" cy="442191"/>
            </a:xfrm>
            <a:custGeom>
              <a:avLst/>
              <a:gdLst>
                <a:gd name="T0" fmla="*/ 171 w 1000"/>
                <a:gd name="T1" fmla="*/ 580 h 1014"/>
                <a:gd name="T2" fmla="*/ 271 w 1000"/>
                <a:gd name="T3" fmla="*/ 575 h 1014"/>
                <a:gd name="T4" fmla="*/ 344 w 1000"/>
                <a:gd name="T5" fmla="*/ 532 h 1014"/>
                <a:gd name="T6" fmla="*/ 370 w 1000"/>
                <a:gd name="T7" fmla="*/ 444 h 1014"/>
                <a:gd name="T8" fmla="*/ 411 w 1000"/>
                <a:gd name="T9" fmla="*/ 427 h 1014"/>
                <a:gd name="T10" fmla="*/ 485 w 1000"/>
                <a:gd name="T11" fmla="*/ 415 h 1014"/>
                <a:gd name="T12" fmla="*/ 514 w 1000"/>
                <a:gd name="T13" fmla="*/ 343 h 1014"/>
                <a:gd name="T14" fmla="*/ 549 w 1000"/>
                <a:gd name="T15" fmla="*/ 301 h 1014"/>
                <a:gd name="T16" fmla="*/ 541 w 1000"/>
                <a:gd name="T17" fmla="*/ 239 h 1014"/>
                <a:gd name="T18" fmla="*/ 585 w 1000"/>
                <a:gd name="T19" fmla="*/ 198 h 1014"/>
                <a:gd name="T20" fmla="*/ 611 w 1000"/>
                <a:gd name="T21" fmla="*/ 162 h 1014"/>
                <a:gd name="T22" fmla="*/ 611 w 1000"/>
                <a:gd name="T23" fmla="*/ 136 h 1014"/>
                <a:gd name="T24" fmla="*/ 577 w 1000"/>
                <a:gd name="T25" fmla="*/ 87 h 1014"/>
                <a:gd name="T26" fmla="*/ 639 w 1000"/>
                <a:gd name="T27" fmla="*/ 28 h 1014"/>
                <a:gd name="T28" fmla="*/ 745 w 1000"/>
                <a:gd name="T29" fmla="*/ 22 h 1014"/>
                <a:gd name="T30" fmla="*/ 856 w 1000"/>
                <a:gd name="T31" fmla="*/ 38 h 1014"/>
                <a:gd name="T32" fmla="*/ 893 w 1000"/>
                <a:gd name="T33" fmla="*/ 101 h 1014"/>
                <a:gd name="T34" fmla="*/ 960 w 1000"/>
                <a:gd name="T35" fmla="*/ 159 h 1014"/>
                <a:gd name="T36" fmla="*/ 896 w 1000"/>
                <a:gd name="T37" fmla="*/ 194 h 1014"/>
                <a:gd name="T38" fmla="*/ 775 w 1000"/>
                <a:gd name="T39" fmla="*/ 217 h 1014"/>
                <a:gd name="T40" fmla="*/ 797 w 1000"/>
                <a:gd name="T41" fmla="*/ 270 h 1014"/>
                <a:gd name="T42" fmla="*/ 824 w 1000"/>
                <a:gd name="T43" fmla="*/ 323 h 1014"/>
                <a:gd name="T44" fmla="*/ 896 w 1000"/>
                <a:gd name="T45" fmla="*/ 367 h 1014"/>
                <a:gd name="T46" fmla="*/ 871 w 1000"/>
                <a:gd name="T47" fmla="*/ 459 h 1014"/>
                <a:gd name="T48" fmla="*/ 810 w 1000"/>
                <a:gd name="T49" fmla="*/ 544 h 1014"/>
                <a:gd name="T50" fmla="*/ 757 w 1000"/>
                <a:gd name="T51" fmla="*/ 635 h 1014"/>
                <a:gd name="T52" fmla="*/ 688 w 1000"/>
                <a:gd name="T53" fmla="*/ 706 h 1014"/>
                <a:gd name="T54" fmla="*/ 615 w 1000"/>
                <a:gd name="T55" fmla="*/ 713 h 1014"/>
                <a:gd name="T56" fmla="*/ 637 w 1000"/>
                <a:gd name="T57" fmla="*/ 827 h 1014"/>
                <a:gd name="T58" fmla="*/ 680 w 1000"/>
                <a:gd name="T59" fmla="*/ 895 h 1014"/>
                <a:gd name="T60" fmla="*/ 713 w 1000"/>
                <a:gd name="T61" fmla="*/ 965 h 1014"/>
                <a:gd name="T62" fmla="*/ 653 w 1000"/>
                <a:gd name="T63" fmla="*/ 972 h 1014"/>
                <a:gd name="T64" fmla="*/ 561 w 1000"/>
                <a:gd name="T65" fmla="*/ 972 h 1014"/>
                <a:gd name="T66" fmla="*/ 526 w 1000"/>
                <a:gd name="T67" fmla="*/ 1014 h 1014"/>
                <a:gd name="T68" fmla="*/ 505 w 1000"/>
                <a:gd name="T69" fmla="*/ 1003 h 1014"/>
                <a:gd name="T70" fmla="*/ 484 w 1000"/>
                <a:gd name="T71" fmla="*/ 992 h 1014"/>
                <a:gd name="T72" fmla="*/ 421 w 1000"/>
                <a:gd name="T73" fmla="*/ 925 h 1014"/>
                <a:gd name="T74" fmla="*/ 403 w 1000"/>
                <a:gd name="T75" fmla="*/ 890 h 1014"/>
                <a:gd name="T76" fmla="*/ 291 w 1000"/>
                <a:gd name="T77" fmla="*/ 907 h 1014"/>
                <a:gd name="T78" fmla="*/ 247 w 1000"/>
                <a:gd name="T79" fmla="*/ 895 h 1014"/>
                <a:gd name="T80" fmla="*/ 128 w 1000"/>
                <a:gd name="T81" fmla="*/ 904 h 1014"/>
                <a:gd name="T82" fmla="*/ 124 w 1000"/>
                <a:gd name="T83" fmla="*/ 818 h 1014"/>
                <a:gd name="T84" fmla="*/ 158 w 1000"/>
                <a:gd name="T85" fmla="*/ 753 h 1014"/>
                <a:gd name="T86" fmla="*/ 119 w 1000"/>
                <a:gd name="T87" fmla="*/ 668 h 1014"/>
                <a:gd name="T88" fmla="*/ 0 w 1000"/>
                <a:gd name="T89" fmla="*/ 552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0" h="1014">
                  <a:moveTo>
                    <a:pt x="0" y="552"/>
                  </a:moveTo>
                  <a:cubicBezTo>
                    <a:pt x="27" y="559"/>
                    <a:pt x="53" y="572"/>
                    <a:pt x="80" y="580"/>
                  </a:cubicBezTo>
                  <a:cubicBezTo>
                    <a:pt x="113" y="590"/>
                    <a:pt x="139" y="580"/>
                    <a:pt x="171" y="580"/>
                  </a:cubicBezTo>
                  <a:cubicBezTo>
                    <a:pt x="182" y="579"/>
                    <a:pt x="192" y="584"/>
                    <a:pt x="203" y="586"/>
                  </a:cubicBezTo>
                  <a:cubicBezTo>
                    <a:pt x="215" y="587"/>
                    <a:pt x="223" y="579"/>
                    <a:pt x="233" y="575"/>
                  </a:cubicBezTo>
                  <a:cubicBezTo>
                    <a:pt x="246" y="571"/>
                    <a:pt x="258" y="576"/>
                    <a:pt x="271" y="575"/>
                  </a:cubicBezTo>
                  <a:cubicBezTo>
                    <a:pt x="283" y="575"/>
                    <a:pt x="293" y="569"/>
                    <a:pt x="304" y="567"/>
                  </a:cubicBezTo>
                  <a:cubicBezTo>
                    <a:pt x="316" y="564"/>
                    <a:pt x="341" y="562"/>
                    <a:pt x="349" y="550"/>
                  </a:cubicBezTo>
                  <a:cubicBezTo>
                    <a:pt x="354" y="543"/>
                    <a:pt x="342" y="539"/>
                    <a:pt x="344" y="532"/>
                  </a:cubicBezTo>
                  <a:cubicBezTo>
                    <a:pt x="347" y="516"/>
                    <a:pt x="339" y="502"/>
                    <a:pt x="341" y="486"/>
                  </a:cubicBezTo>
                  <a:cubicBezTo>
                    <a:pt x="342" y="470"/>
                    <a:pt x="346" y="474"/>
                    <a:pt x="355" y="464"/>
                  </a:cubicBezTo>
                  <a:cubicBezTo>
                    <a:pt x="361" y="458"/>
                    <a:pt x="363" y="448"/>
                    <a:pt x="370" y="444"/>
                  </a:cubicBezTo>
                  <a:cubicBezTo>
                    <a:pt x="379" y="440"/>
                    <a:pt x="381" y="448"/>
                    <a:pt x="389" y="449"/>
                  </a:cubicBezTo>
                  <a:cubicBezTo>
                    <a:pt x="403" y="451"/>
                    <a:pt x="415" y="447"/>
                    <a:pt x="427" y="440"/>
                  </a:cubicBezTo>
                  <a:cubicBezTo>
                    <a:pt x="422" y="435"/>
                    <a:pt x="413" y="435"/>
                    <a:pt x="411" y="427"/>
                  </a:cubicBezTo>
                  <a:cubicBezTo>
                    <a:pt x="423" y="427"/>
                    <a:pt x="435" y="420"/>
                    <a:pt x="441" y="410"/>
                  </a:cubicBezTo>
                  <a:cubicBezTo>
                    <a:pt x="448" y="399"/>
                    <a:pt x="466" y="418"/>
                    <a:pt x="467" y="404"/>
                  </a:cubicBezTo>
                  <a:cubicBezTo>
                    <a:pt x="476" y="408"/>
                    <a:pt x="479" y="406"/>
                    <a:pt x="485" y="415"/>
                  </a:cubicBezTo>
                  <a:cubicBezTo>
                    <a:pt x="489" y="423"/>
                    <a:pt x="496" y="420"/>
                    <a:pt x="502" y="415"/>
                  </a:cubicBezTo>
                  <a:cubicBezTo>
                    <a:pt x="519" y="403"/>
                    <a:pt x="515" y="380"/>
                    <a:pt x="508" y="364"/>
                  </a:cubicBezTo>
                  <a:cubicBezTo>
                    <a:pt x="504" y="353"/>
                    <a:pt x="512" y="352"/>
                    <a:pt x="514" y="343"/>
                  </a:cubicBezTo>
                  <a:cubicBezTo>
                    <a:pt x="516" y="336"/>
                    <a:pt x="516" y="325"/>
                    <a:pt x="514" y="318"/>
                  </a:cubicBezTo>
                  <a:cubicBezTo>
                    <a:pt x="511" y="310"/>
                    <a:pt x="519" y="308"/>
                    <a:pt x="525" y="307"/>
                  </a:cubicBezTo>
                  <a:cubicBezTo>
                    <a:pt x="535" y="305"/>
                    <a:pt x="540" y="308"/>
                    <a:pt x="549" y="301"/>
                  </a:cubicBezTo>
                  <a:cubicBezTo>
                    <a:pt x="559" y="293"/>
                    <a:pt x="559" y="292"/>
                    <a:pt x="555" y="282"/>
                  </a:cubicBezTo>
                  <a:cubicBezTo>
                    <a:pt x="551" y="273"/>
                    <a:pt x="546" y="263"/>
                    <a:pt x="537" y="258"/>
                  </a:cubicBezTo>
                  <a:cubicBezTo>
                    <a:pt x="521" y="247"/>
                    <a:pt x="519" y="233"/>
                    <a:pt x="541" y="239"/>
                  </a:cubicBezTo>
                  <a:cubicBezTo>
                    <a:pt x="557" y="243"/>
                    <a:pt x="595" y="248"/>
                    <a:pt x="599" y="226"/>
                  </a:cubicBezTo>
                  <a:cubicBezTo>
                    <a:pt x="600" y="219"/>
                    <a:pt x="600" y="215"/>
                    <a:pt x="595" y="210"/>
                  </a:cubicBezTo>
                  <a:cubicBezTo>
                    <a:pt x="593" y="208"/>
                    <a:pt x="583" y="202"/>
                    <a:pt x="585" y="198"/>
                  </a:cubicBezTo>
                  <a:cubicBezTo>
                    <a:pt x="587" y="196"/>
                    <a:pt x="589" y="196"/>
                    <a:pt x="591" y="196"/>
                  </a:cubicBezTo>
                  <a:cubicBezTo>
                    <a:pt x="588" y="190"/>
                    <a:pt x="593" y="185"/>
                    <a:pt x="597" y="180"/>
                  </a:cubicBezTo>
                  <a:cubicBezTo>
                    <a:pt x="600" y="176"/>
                    <a:pt x="611" y="167"/>
                    <a:pt x="611" y="162"/>
                  </a:cubicBezTo>
                  <a:cubicBezTo>
                    <a:pt x="611" y="157"/>
                    <a:pt x="613" y="153"/>
                    <a:pt x="616" y="150"/>
                  </a:cubicBezTo>
                  <a:cubicBezTo>
                    <a:pt x="618" y="146"/>
                    <a:pt x="610" y="143"/>
                    <a:pt x="609" y="141"/>
                  </a:cubicBezTo>
                  <a:cubicBezTo>
                    <a:pt x="608" y="139"/>
                    <a:pt x="609" y="137"/>
                    <a:pt x="611" y="136"/>
                  </a:cubicBezTo>
                  <a:cubicBezTo>
                    <a:pt x="614" y="132"/>
                    <a:pt x="608" y="125"/>
                    <a:pt x="607" y="121"/>
                  </a:cubicBezTo>
                  <a:cubicBezTo>
                    <a:pt x="606" y="117"/>
                    <a:pt x="598" y="106"/>
                    <a:pt x="595" y="102"/>
                  </a:cubicBezTo>
                  <a:cubicBezTo>
                    <a:pt x="590" y="96"/>
                    <a:pt x="583" y="92"/>
                    <a:pt x="577" y="87"/>
                  </a:cubicBezTo>
                  <a:cubicBezTo>
                    <a:pt x="570" y="81"/>
                    <a:pt x="592" y="53"/>
                    <a:pt x="600" y="55"/>
                  </a:cubicBezTo>
                  <a:cubicBezTo>
                    <a:pt x="610" y="58"/>
                    <a:pt x="611" y="47"/>
                    <a:pt x="616" y="41"/>
                  </a:cubicBezTo>
                  <a:cubicBezTo>
                    <a:pt x="623" y="35"/>
                    <a:pt x="631" y="31"/>
                    <a:pt x="639" y="28"/>
                  </a:cubicBezTo>
                  <a:cubicBezTo>
                    <a:pt x="658" y="23"/>
                    <a:pt x="677" y="23"/>
                    <a:pt x="696" y="22"/>
                  </a:cubicBezTo>
                  <a:cubicBezTo>
                    <a:pt x="705" y="21"/>
                    <a:pt x="719" y="16"/>
                    <a:pt x="728" y="21"/>
                  </a:cubicBezTo>
                  <a:cubicBezTo>
                    <a:pt x="736" y="25"/>
                    <a:pt x="737" y="28"/>
                    <a:pt x="745" y="22"/>
                  </a:cubicBezTo>
                  <a:cubicBezTo>
                    <a:pt x="756" y="14"/>
                    <a:pt x="783" y="0"/>
                    <a:pt x="791" y="19"/>
                  </a:cubicBezTo>
                  <a:cubicBezTo>
                    <a:pt x="799" y="5"/>
                    <a:pt x="819" y="16"/>
                    <a:pt x="825" y="26"/>
                  </a:cubicBezTo>
                  <a:cubicBezTo>
                    <a:pt x="831" y="35"/>
                    <a:pt x="847" y="30"/>
                    <a:pt x="856" y="38"/>
                  </a:cubicBezTo>
                  <a:cubicBezTo>
                    <a:pt x="862" y="44"/>
                    <a:pt x="866" y="51"/>
                    <a:pt x="869" y="60"/>
                  </a:cubicBezTo>
                  <a:cubicBezTo>
                    <a:pt x="870" y="66"/>
                    <a:pt x="870" y="77"/>
                    <a:pt x="872" y="82"/>
                  </a:cubicBezTo>
                  <a:cubicBezTo>
                    <a:pt x="875" y="88"/>
                    <a:pt x="888" y="96"/>
                    <a:pt x="893" y="101"/>
                  </a:cubicBezTo>
                  <a:cubicBezTo>
                    <a:pt x="900" y="106"/>
                    <a:pt x="908" y="97"/>
                    <a:pt x="914" y="95"/>
                  </a:cubicBezTo>
                  <a:cubicBezTo>
                    <a:pt x="916" y="122"/>
                    <a:pt x="978" y="131"/>
                    <a:pt x="1000" y="127"/>
                  </a:cubicBezTo>
                  <a:cubicBezTo>
                    <a:pt x="994" y="133"/>
                    <a:pt x="957" y="151"/>
                    <a:pt x="960" y="159"/>
                  </a:cubicBezTo>
                  <a:cubicBezTo>
                    <a:pt x="961" y="163"/>
                    <a:pt x="949" y="174"/>
                    <a:pt x="954" y="170"/>
                  </a:cubicBezTo>
                  <a:cubicBezTo>
                    <a:pt x="956" y="168"/>
                    <a:pt x="947" y="175"/>
                    <a:pt x="944" y="180"/>
                  </a:cubicBezTo>
                  <a:cubicBezTo>
                    <a:pt x="942" y="184"/>
                    <a:pt x="903" y="189"/>
                    <a:pt x="896" y="194"/>
                  </a:cubicBezTo>
                  <a:cubicBezTo>
                    <a:pt x="877" y="207"/>
                    <a:pt x="860" y="197"/>
                    <a:pt x="838" y="192"/>
                  </a:cubicBezTo>
                  <a:cubicBezTo>
                    <a:pt x="820" y="188"/>
                    <a:pt x="797" y="176"/>
                    <a:pt x="780" y="187"/>
                  </a:cubicBezTo>
                  <a:cubicBezTo>
                    <a:pt x="768" y="194"/>
                    <a:pt x="760" y="211"/>
                    <a:pt x="775" y="217"/>
                  </a:cubicBezTo>
                  <a:cubicBezTo>
                    <a:pt x="789" y="223"/>
                    <a:pt x="769" y="231"/>
                    <a:pt x="781" y="235"/>
                  </a:cubicBezTo>
                  <a:cubicBezTo>
                    <a:pt x="785" y="236"/>
                    <a:pt x="811" y="235"/>
                    <a:pt x="801" y="245"/>
                  </a:cubicBezTo>
                  <a:cubicBezTo>
                    <a:pt x="792" y="254"/>
                    <a:pt x="780" y="260"/>
                    <a:pt x="797" y="270"/>
                  </a:cubicBezTo>
                  <a:cubicBezTo>
                    <a:pt x="812" y="280"/>
                    <a:pt x="792" y="293"/>
                    <a:pt x="800" y="303"/>
                  </a:cubicBezTo>
                  <a:cubicBezTo>
                    <a:pt x="805" y="308"/>
                    <a:pt x="813" y="312"/>
                    <a:pt x="819" y="316"/>
                  </a:cubicBezTo>
                  <a:cubicBezTo>
                    <a:pt x="822" y="318"/>
                    <a:pt x="824" y="320"/>
                    <a:pt x="824" y="323"/>
                  </a:cubicBezTo>
                  <a:cubicBezTo>
                    <a:pt x="824" y="330"/>
                    <a:pt x="826" y="331"/>
                    <a:pt x="836" y="332"/>
                  </a:cubicBezTo>
                  <a:cubicBezTo>
                    <a:pt x="854" y="335"/>
                    <a:pt x="845" y="352"/>
                    <a:pt x="862" y="355"/>
                  </a:cubicBezTo>
                  <a:cubicBezTo>
                    <a:pt x="871" y="357"/>
                    <a:pt x="889" y="359"/>
                    <a:pt x="896" y="367"/>
                  </a:cubicBezTo>
                  <a:cubicBezTo>
                    <a:pt x="904" y="377"/>
                    <a:pt x="878" y="387"/>
                    <a:pt x="872" y="389"/>
                  </a:cubicBezTo>
                  <a:cubicBezTo>
                    <a:pt x="859" y="395"/>
                    <a:pt x="843" y="408"/>
                    <a:pt x="857" y="422"/>
                  </a:cubicBezTo>
                  <a:cubicBezTo>
                    <a:pt x="867" y="432"/>
                    <a:pt x="853" y="459"/>
                    <a:pt x="871" y="459"/>
                  </a:cubicBezTo>
                  <a:cubicBezTo>
                    <a:pt x="869" y="466"/>
                    <a:pt x="857" y="472"/>
                    <a:pt x="850" y="480"/>
                  </a:cubicBezTo>
                  <a:cubicBezTo>
                    <a:pt x="842" y="490"/>
                    <a:pt x="822" y="511"/>
                    <a:pt x="832" y="519"/>
                  </a:cubicBezTo>
                  <a:cubicBezTo>
                    <a:pt x="848" y="533"/>
                    <a:pt x="817" y="541"/>
                    <a:pt x="810" y="544"/>
                  </a:cubicBezTo>
                  <a:cubicBezTo>
                    <a:pt x="803" y="548"/>
                    <a:pt x="803" y="560"/>
                    <a:pt x="801" y="567"/>
                  </a:cubicBezTo>
                  <a:cubicBezTo>
                    <a:pt x="799" y="580"/>
                    <a:pt x="796" y="592"/>
                    <a:pt x="791" y="603"/>
                  </a:cubicBezTo>
                  <a:cubicBezTo>
                    <a:pt x="782" y="620"/>
                    <a:pt x="768" y="622"/>
                    <a:pt x="757" y="635"/>
                  </a:cubicBezTo>
                  <a:cubicBezTo>
                    <a:pt x="752" y="640"/>
                    <a:pt x="750" y="649"/>
                    <a:pt x="749" y="656"/>
                  </a:cubicBezTo>
                  <a:cubicBezTo>
                    <a:pt x="748" y="668"/>
                    <a:pt x="735" y="675"/>
                    <a:pt x="731" y="685"/>
                  </a:cubicBezTo>
                  <a:cubicBezTo>
                    <a:pt x="722" y="708"/>
                    <a:pt x="709" y="700"/>
                    <a:pt x="688" y="706"/>
                  </a:cubicBezTo>
                  <a:cubicBezTo>
                    <a:pt x="681" y="708"/>
                    <a:pt x="672" y="716"/>
                    <a:pt x="665" y="715"/>
                  </a:cubicBezTo>
                  <a:cubicBezTo>
                    <a:pt x="655" y="714"/>
                    <a:pt x="651" y="703"/>
                    <a:pt x="646" y="696"/>
                  </a:cubicBezTo>
                  <a:cubicBezTo>
                    <a:pt x="635" y="681"/>
                    <a:pt x="619" y="704"/>
                    <a:pt x="615" y="713"/>
                  </a:cubicBezTo>
                  <a:cubicBezTo>
                    <a:pt x="607" y="730"/>
                    <a:pt x="595" y="745"/>
                    <a:pt x="588" y="762"/>
                  </a:cubicBezTo>
                  <a:cubicBezTo>
                    <a:pt x="580" y="782"/>
                    <a:pt x="591" y="794"/>
                    <a:pt x="611" y="799"/>
                  </a:cubicBezTo>
                  <a:cubicBezTo>
                    <a:pt x="629" y="803"/>
                    <a:pt x="638" y="804"/>
                    <a:pt x="637" y="827"/>
                  </a:cubicBezTo>
                  <a:cubicBezTo>
                    <a:pt x="636" y="839"/>
                    <a:pt x="633" y="868"/>
                    <a:pt x="655" y="868"/>
                  </a:cubicBezTo>
                  <a:cubicBezTo>
                    <a:pt x="661" y="868"/>
                    <a:pt x="669" y="864"/>
                    <a:pt x="674" y="869"/>
                  </a:cubicBezTo>
                  <a:cubicBezTo>
                    <a:pt x="680" y="874"/>
                    <a:pt x="675" y="888"/>
                    <a:pt x="680" y="895"/>
                  </a:cubicBezTo>
                  <a:cubicBezTo>
                    <a:pt x="690" y="909"/>
                    <a:pt x="702" y="920"/>
                    <a:pt x="706" y="938"/>
                  </a:cubicBezTo>
                  <a:cubicBezTo>
                    <a:pt x="708" y="945"/>
                    <a:pt x="712" y="943"/>
                    <a:pt x="706" y="948"/>
                  </a:cubicBezTo>
                  <a:cubicBezTo>
                    <a:pt x="700" y="951"/>
                    <a:pt x="709" y="964"/>
                    <a:pt x="713" y="965"/>
                  </a:cubicBezTo>
                  <a:cubicBezTo>
                    <a:pt x="702" y="974"/>
                    <a:pt x="689" y="985"/>
                    <a:pt x="679" y="969"/>
                  </a:cubicBezTo>
                  <a:cubicBezTo>
                    <a:pt x="674" y="961"/>
                    <a:pt x="667" y="967"/>
                    <a:pt x="661" y="969"/>
                  </a:cubicBezTo>
                  <a:cubicBezTo>
                    <a:pt x="658" y="970"/>
                    <a:pt x="655" y="971"/>
                    <a:pt x="653" y="972"/>
                  </a:cubicBezTo>
                  <a:cubicBezTo>
                    <a:pt x="648" y="974"/>
                    <a:pt x="651" y="980"/>
                    <a:pt x="646" y="982"/>
                  </a:cubicBezTo>
                  <a:cubicBezTo>
                    <a:pt x="629" y="990"/>
                    <a:pt x="610" y="973"/>
                    <a:pt x="592" y="974"/>
                  </a:cubicBezTo>
                  <a:cubicBezTo>
                    <a:pt x="582" y="975"/>
                    <a:pt x="570" y="976"/>
                    <a:pt x="561" y="972"/>
                  </a:cubicBezTo>
                  <a:cubicBezTo>
                    <a:pt x="561" y="979"/>
                    <a:pt x="568" y="998"/>
                    <a:pt x="555" y="998"/>
                  </a:cubicBezTo>
                  <a:cubicBezTo>
                    <a:pt x="544" y="998"/>
                    <a:pt x="528" y="999"/>
                    <a:pt x="529" y="1014"/>
                  </a:cubicBezTo>
                  <a:cubicBezTo>
                    <a:pt x="528" y="1005"/>
                    <a:pt x="527" y="1005"/>
                    <a:pt x="526" y="1014"/>
                  </a:cubicBezTo>
                  <a:cubicBezTo>
                    <a:pt x="521" y="1011"/>
                    <a:pt x="519" y="1006"/>
                    <a:pt x="516" y="1001"/>
                  </a:cubicBezTo>
                  <a:cubicBezTo>
                    <a:pt x="518" y="1005"/>
                    <a:pt x="518" y="1009"/>
                    <a:pt x="517" y="1014"/>
                  </a:cubicBezTo>
                  <a:cubicBezTo>
                    <a:pt x="513" y="1011"/>
                    <a:pt x="509" y="1007"/>
                    <a:pt x="505" y="1003"/>
                  </a:cubicBezTo>
                  <a:cubicBezTo>
                    <a:pt x="508" y="1014"/>
                    <a:pt x="499" y="1008"/>
                    <a:pt x="492" y="1012"/>
                  </a:cubicBezTo>
                  <a:lnTo>
                    <a:pt x="492" y="1002"/>
                  </a:lnTo>
                  <a:cubicBezTo>
                    <a:pt x="485" y="1007"/>
                    <a:pt x="475" y="997"/>
                    <a:pt x="484" y="992"/>
                  </a:cubicBezTo>
                  <a:cubicBezTo>
                    <a:pt x="473" y="993"/>
                    <a:pt x="459" y="979"/>
                    <a:pt x="470" y="970"/>
                  </a:cubicBezTo>
                  <a:cubicBezTo>
                    <a:pt x="458" y="963"/>
                    <a:pt x="464" y="943"/>
                    <a:pt x="454" y="938"/>
                  </a:cubicBezTo>
                  <a:cubicBezTo>
                    <a:pt x="449" y="936"/>
                    <a:pt x="420" y="934"/>
                    <a:pt x="421" y="925"/>
                  </a:cubicBezTo>
                  <a:cubicBezTo>
                    <a:pt x="423" y="907"/>
                    <a:pt x="419" y="902"/>
                    <a:pt x="410" y="888"/>
                  </a:cubicBezTo>
                  <a:cubicBezTo>
                    <a:pt x="403" y="877"/>
                    <a:pt x="383" y="866"/>
                    <a:pt x="380" y="885"/>
                  </a:cubicBezTo>
                  <a:cubicBezTo>
                    <a:pt x="390" y="885"/>
                    <a:pt x="398" y="875"/>
                    <a:pt x="403" y="890"/>
                  </a:cubicBezTo>
                  <a:cubicBezTo>
                    <a:pt x="392" y="882"/>
                    <a:pt x="379" y="887"/>
                    <a:pt x="367" y="890"/>
                  </a:cubicBezTo>
                  <a:cubicBezTo>
                    <a:pt x="355" y="894"/>
                    <a:pt x="343" y="890"/>
                    <a:pt x="331" y="894"/>
                  </a:cubicBezTo>
                  <a:cubicBezTo>
                    <a:pt x="325" y="895"/>
                    <a:pt x="280" y="895"/>
                    <a:pt x="291" y="907"/>
                  </a:cubicBezTo>
                  <a:cubicBezTo>
                    <a:pt x="286" y="909"/>
                    <a:pt x="283" y="906"/>
                    <a:pt x="283" y="901"/>
                  </a:cubicBezTo>
                  <a:cubicBezTo>
                    <a:pt x="265" y="910"/>
                    <a:pt x="252" y="884"/>
                    <a:pt x="242" y="888"/>
                  </a:cubicBezTo>
                  <a:cubicBezTo>
                    <a:pt x="244" y="890"/>
                    <a:pt x="245" y="892"/>
                    <a:pt x="247" y="895"/>
                  </a:cubicBezTo>
                  <a:cubicBezTo>
                    <a:pt x="238" y="896"/>
                    <a:pt x="202" y="885"/>
                    <a:pt x="211" y="906"/>
                  </a:cubicBezTo>
                  <a:cubicBezTo>
                    <a:pt x="202" y="901"/>
                    <a:pt x="134" y="896"/>
                    <a:pt x="140" y="913"/>
                  </a:cubicBezTo>
                  <a:cubicBezTo>
                    <a:pt x="135" y="913"/>
                    <a:pt x="132" y="907"/>
                    <a:pt x="128" y="904"/>
                  </a:cubicBezTo>
                  <a:cubicBezTo>
                    <a:pt x="122" y="901"/>
                    <a:pt x="122" y="909"/>
                    <a:pt x="118" y="912"/>
                  </a:cubicBezTo>
                  <a:cubicBezTo>
                    <a:pt x="102" y="921"/>
                    <a:pt x="90" y="911"/>
                    <a:pt x="91" y="897"/>
                  </a:cubicBezTo>
                  <a:cubicBezTo>
                    <a:pt x="92" y="878"/>
                    <a:pt x="87" y="809"/>
                    <a:pt x="124" y="818"/>
                  </a:cubicBezTo>
                  <a:cubicBezTo>
                    <a:pt x="113" y="790"/>
                    <a:pt x="178" y="805"/>
                    <a:pt x="181" y="789"/>
                  </a:cubicBezTo>
                  <a:cubicBezTo>
                    <a:pt x="182" y="783"/>
                    <a:pt x="185" y="757"/>
                    <a:pt x="182" y="755"/>
                  </a:cubicBezTo>
                  <a:cubicBezTo>
                    <a:pt x="175" y="749"/>
                    <a:pt x="166" y="753"/>
                    <a:pt x="158" y="753"/>
                  </a:cubicBezTo>
                  <a:cubicBezTo>
                    <a:pt x="147" y="752"/>
                    <a:pt x="149" y="734"/>
                    <a:pt x="148" y="726"/>
                  </a:cubicBezTo>
                  <a:cubicBezTo>
                    <a:pt x="148" y="711"/>
                    <a:pt x="143" y="693"/>
                    <a:pt x="139" y="679"/>
                  </a:cubicBezTo>
                  <a:cubicBezTo>
                    <a:pt x="136" y="672"/>
                    <a:pt x="125" y="672"/>
                    <a:pt x="119" y="668"/>
                  </a:cubicBezTo>
                  <a:cubicBezTo>
                    <a:pt x="110" y="663"/>
                    <a:pt x="100" y="659"/>
                    <a:pt x="90" y="654"/>
                  </a:cubicBezTo>
                  <a:cubicBezTo>
                    <a:pt x="68" y="644"/>
                    <a:pt x="59" y="629"/>
                    <a:pt x="48" y="609"/>
                  </a:cubicBezTo>
                  <a:cubicBezTo>
                    <a:pt x="36" y="587"/>
                    <a:pt x="17" y="570"/>
                    <a:pt x="0" y="55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8BFB0B9E-6617-DE92-C72A-8ED17E83C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8983" y="5331908"/>
              <a:ext cx="3948" cy="1973"/>
            </a:xfrm>
            <a:custGeom>
              <a:avLst/>
              <a:gdLst>
                <a:gd name="T0" fmla="*/ 5 w 8"/>
                <a:gd name="T1" fmla="*/ 0 h 7"/>
                <a:gd name="T2" fmla="*/ 8 w 8"/>
                <a:gd name="T3" fmla="*/ 7 h 7"/>
                <a:gd name="T4" fmla="*/ 5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5" y="0"/>
                  </a:moveTo>
                  <a:cubicBezTo>
                    <a:pt x="0" y="3"/>
                    <a:pt x="1" y="5"/>
                    <a:pt x="8" y="7"/>
                  </a:cubicBezTo>
                  <a:cubicBezTo>
                    <a:pt x="7" y="4"/>
                    <a:pt x="6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74667BD2-5E40-6BC0-AE92-83037E33D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34905" y="5258869"/>
              <a:ext cx="1975" cy="5922"/>
            </a:xfrm>
            <a:custGeom>
              <a:avLst/>
              <a:gdLst>
                <a:gd name="T0" fmla="*/ 7 w 7"/>
                <a:gd name="T1" fmla="*/ 0 h 13"/>
                <a:gd name="T2" fmla="*/ 2 w 7"/>
                <a:gd name="T3" fmla="*/ 13 h 13"/>
                <a:gd name="T4" fmla="*/ 7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cubicBezTo>
                    <a:pt x="1" y="2"/>
                    <a:pt x="0" y="8"/>
                    <a:pt x="2" y="13"/>
                  </a:cubicBezTo>
                  <a:cubicBezTo>
                    <a:pt x="3" y="8"/>
                    <a:pt x="4" y="4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445E104E-296F-88D0-A5DA-455545780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38853" y="5266766"/>
              <a:ext cx="1975" cy="3948"/>
            </a:xfrm>
            <a:custGeom>
              <a:avLst/>
              <a:gdLst>
                <a:gd name="T0" fmla="*/ 5 w 5"/>
                <a:gd name="T1" fmla="*/ 1 h 7"/>
                <a:gd name="T2" fmla="*/ 4 w 5"/>
                <a:gd name="T3" fmla="*/ 7 h 7"/>
                <a:gd name="T4" fmla="*/ 5 w 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1"/>
                  </a:moveTo>
                  <a:cubicBezTo>
                    <a:pt x="0" y="0"/>
                    <a:pt x="0" y="2"/>
                    <a:pt x="4" y="7"/>
                  </a:cubicBezTo>
                  <a:cubicBezTo>
                    <a:pt x="4" y="5"/>
                    <a:pt x="5" y="3"/>
                    <a:pt x="5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31B577EB-4FBB-FE96-2E1C-EE9C74699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2672" y="5233206"/>
              <a:ext cx="5923" cy="7896"/>
            </a:xfrm>
            <a:custGeom>
              <a:avLst/>
              <a:gdLst>
                <a:gd name="T0" fmla="*/ 8 w 15"/>
                <a:gd name="T1" fmla="*/ 0 h 17"/>
                <a:gd name="T2" fmla="*/ 10 w 15"/>
                <a:gd name="T3" fmla="*/ 15 h 17"/>
                <a:gd name="T4" fmla="*/ 8 w 15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7">
                  <a:moveTo>
                    <a:pt x="8" y="0"/>
                  </a:moveTo>
                  <a:cubicBezTo>
                    <a:pt x="0" y="1"/>
                    <a:pt x="1" y="17"/>
                    <a:pt x="10" y="15"/>
                  </a:cubicBezTo>
                  <a:cubicBezTo>
                    <a:pt x="15" y="13"/>
                    <a:pt x="10" y="2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5C7205F8-6508-7BDE-63C4-CB7B65EAF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62542" y="5250973"/>
              <a:ext cx="5923" cy="1973"/>
            </a:xfrm>
            <a:custGeom>
              <a:avLst/>
              <a:gdLst>
                <a:gd name="T0" fmla="*/ 1 w 14"/>
                <a:gd name="T1" fmla="*/ 0 h 4"/>
                <a:gd name="T2" fmla="*/ 0 w 14"/>
                <a:gd name="T3" fmla="*/ 4 h 4"/>
                <a:gd name="T4" fmla="*/ 14 w 14"/>
                <a:gd name="T5" fmla="*/ 1 h 4"/>
                <a:gd name="T6" fmla="*/ 1 w 1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1" y="0"/>
                  </a:moveTo>
                  <a:cubicBezTo>
                    <a:pt x="1" y="1"/>
                    <a:pt x="1" y="3"/>
                    <a:pt x="0" y="4"/>
                  </a:cubicBezTo>
                  <a:cubicBezTo>
                    <a:pt x="5" y="4"/>
                    <a:pt x="9" y="3"/>
                    <a:pt x="14" y="1"/>
                  </a:cubicBezTo>
                  <a:cubicBezTo>
                    <a:pt x="9" y="1"/>
                    <a:pt x="5" y="0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F760D1B4-94B0-5453-08E9-68C1DDA23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0437" y="5223336"/>
              <a:ext cx="11844" cy="9870"/>
            </a:xfrm>
            <a:custGeom>
              <a:avLst/>
              <a:gdLst>
                <a:gd name="T0" fmla="*/ 0 w 29"/>
                <a:gd name="T1" fmla="*/ 0 h 22"/>
                <a:gd name="T2" fmla="*/ 24 w 29"/>
                <a:gd name="T3" fmla="*/ 11 h 22"/>
                <a:gd name="T4" fmla="*/ 0 w 29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2">
                  <a:moveTo>
                    <a:pt x="0" y="0"/>
                  </a:moveTo>
                  <a:cubicBezTo>
                    <a:pt x="0" y="10"/>
                    <a:pt x="17" y="22"/>
                    <a:pt x="24" y="11"/>
                  </a:cubicBezTo>
                  <a:cubicBezTo>
                    <a:pt x="29" y="4"/>
                    <a:pt x="4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50444E13-DD66-5158-D5C3-C7DA6AA00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2413" y="5254921"/>
              <a:ext cx="41456" cy="9870"/>
            </a:xfrm>
            <a:custGeom>
              <a:avLst/>
              <a:gdLst>
                <a:gd name="T0" fmla="*/ 2 w 92"/>
                <a:gd name="T1" fmla="*/ 0 h 24"/>
                <a:gd name="T2" fmla="*/ 0 w 92"/>
                <a:gd name="T3" fmla="*/ 7 h 24"/>
                <a:gd name="T4" fmla="*/ 46 w 92"/>
                <a:gd name="T5" fmla="*/ 20 h 24"/>
                <a:gd name="T6" fmla="*/ 67 w 92"/>
                <a:gd name="T7" fmla="*/ 23 h 24"/>
                <a:gd name="T8" fmla="*/ 92 w 92"/>
                <a:gd name="T9" fmla="*/ 18 h 24"/>
                <a:gd name="T10" fmla="*/ 57 w 92"/>
                <a:gd name="T11" fmla="*/ 7 h 24"/>
                <a:gd name="T12" fmla="*/ 2 w 9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24">
                  <a:moveTo>
                    <a:pt x="2" y="0"/>
                  </a:moveTo>
                  <a:lnTo>
                    <a:pt x="0" y="7"/>
                  </a:lnTo>
                  <a:cubicBezTo>
                    <a:pt x="17" y="8"/>
                    <a:pt x="31" y="17"/>
                    <a:pt x="46" y="20"/>
                  </a:cubicBezTo>
                  <a:cubicBezTo>
                    <a:pt x="53" y="21"/>
                    <a:pt x="60" y="24"/>
                    <a:pt x="67" y="23"/>
                  </a:cubicBezTo>
                  <a:cubicBezTo>
                    <a:pt x="75" y="21"/>
                    <a:pt x="83" y="16"/>
                    <a:pt x="92" y="18"/>
                  </a:cubicBezTo>
                  <a:cubicBezTo>
                    <a:pt x="85" y="8"/>
                    <a:pt x="68" y="8"/>
                    <a:pt x="57" y="7"/>
                  </a:cubicBezTo>
                  <a:cubicBezTo>
                    <a:pt x="39" y="5"/>
                    <a:pt x="20" y="2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FC4C829A-F9F6-0E58-FD00-8EC3F5FB1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3738" y="5444431"/>
              <a:ext cx="45404" cy="35533"/>
            </a:xfrm>
            <a:custGeom>
              <a:avLst/>
              <a:gdLst>
                <a:gd name="T0" fmla="*/ 2 w 104"/>
                <a:gd name="T1" fmla="*/ 77 h 83"/>
                <a:gd name="T2" fmla="*/ 0 w 104"/>
                <a:gd name="T3" fmla="*/ 83 h 83"/>
                <a:gd name="T4" fmla="*/ 41 w 104"/>
                <a:gd name="T5" fmla="*/ 81 h 83"/>
                <a:gd name="T6" fmla="*/ 72 w 104"/>
                <a:gd name="T7" fmla="*/ 66 h 83"/>
                <a:gd name="T8" fmla="*/ 98 w 104"/>
                <a:gd name="T9" fmla="*/ 22 h 83"/>
                <a:gd name="T10" fmla="*/ 47 w 104"/>
                <a:gd name="T11" fmla="*/ 10 h 83"/>
                <a:gd name="T12" fmla="*/ 2 w 104"/>
                <a:gd name="T13" fmla="*/ 7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83">
                  <a:moveTo>
                    <a:pt x="2" y="77"/>
                  </a:moveTo>
                  <a:cubicBezTo>
                    <a:pt x="2" y="79"/>
                    <a:pt x="1" y="81"/>
                    <a:pt x="0" y="83"/>
                  </a:cubicBezTo>
                  <a:cubicBezTo>
                    <a:pt x="13" y="79"/>
                    <a:pt x="27" y="81"/>
                    <a:pt x="41" y="81"/>
                  </a:cubicBezTo>
                  <a:cubicBezTo>
                    <a:pt x="54" y="81"/>
                    <a:pt x="62" y="74"/>
                    <a:pt x="72" y="66"/>
                  </a:cubicBezTo>
                  <a:cubicBezTo>
                    <a:pt x="76" y="63"/>
                    <a:pt x="104" y="29"/>
                    <a:pt x="98" y="22"/>
                  </a:cubicBezTo>
                  <a:cubicBezTo>
                    <a:pt x="82" y="2"/>
                    <a:pt x="72" y="0"/>
                    <a:pt x="47" y="10"/>
                  </a:cubicBezTo>
                  <a:cubicBezTo>
                    <a:pt x="22" y="21"/>
                    <a:pt x="12" y="54"/>
                    <a:pt x="2" y="7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678BD5E0-F460-BBF6-2DE2-79B420716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9400" y="5470094"/>
              <a:ext cx="11844" cy="9870"/>
            </a:xfrm>
            <a:custGeom>
              <a:avLst/>
              <a:gdLst>
                <a:gd name="T0" fmla="*/ 22 w 28"/>
                <a:gd name="T1" fmla="*/ 21 h 21"/>
                <a:gd name="T2" fmla="*/ 28 w 28"/>
                <a:gd name="T3" fmla="*/ 19 h 21"/>
                <a:gd name="T4" fmla="*/ 15 w 28"/>
                <a:gd name="T5" fmla="*/ 4 h 21"/>
                <a:gd name="T6" fmla="*/ 22 w 28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1">
                  <a:moveTo>
                    <a:pt x="22" y="21"/>
                  </a:moveTo>
                  <a:cubicBezTo>
                    <a:pt x="24" y="20"/>
                    <a:pt x="26" y="20"/>
                    <a:pt x="28" y="19"/>
                  </a:cubicBezTo>
                  <a:cubicBezTo>
                    <a:pt x="25" y="12"/>
                    <a:pt x="25" y="0"/>
                    <a:pt x="15" y="4"/>
                  </a:cubicBezTo>
                  <a:cubicBezTo>
                    <a:pt x="0" y="10"/>
                    <a:pt x="12" y="20"/>
                    <a:pt x="22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1C5FBDDB-2AD5-9605-5D1A-F3BD15945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57297" y="5424691"/>
              <a:ext cx="3948" cy="3948"/>
            </a:xfrm>
            <a:custGeom>
              <a:avLst/>
              <a:gdLst>
                <a:gd name="T0" fmla="*/ 0 w 8"/>
                <a:gd name="T1" fmla="*/ 0 h 9"/>
                <a:gd name="T2" fmla="*/ 8 w 8"/>
                <a:gd name="T3" fmla="*/ 9 h 9"/>
                <a:gd name="T4" fmla="*/ 0 w 8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0" y="0"/>
                  </a:moveTo>
                  <a:cubicBezTo>
                    <a:pt x="0" y="5"/>
                    <a:pt x="3" y="8"/>
                    <a:pt x="8" y="9"/>
                  </a:cubicBezTo>
                  <a:cubicBezTo>
                    <a:pt x="7" y="4"/>
                    <a:pt x="4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797FED6B-8136-C5CB-675F-271A1CB13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8176" y="5211492"/>
              <a:ext cx="296110" cy="292162"/>
            </a:xfrm>
            <a:custGeom>
              <a:avLst/>
              <a:gdLst>
                <a:gd name="T0" fmla="*/ 25 w 676"/>
                <a:gd name="T1" fmla="*/ 39 h 667"/>
                <a:gd name="T2" fmla="*/ 124 w 676"/>
                <a:gd name="T3" fmla="*/ 5 h 667"/>
                <a:gd name="T4" fmla="*/ 220 w 676"/>
                <a:gd name="T5" fmla="*/ 41 h 667"/>
                <a:gd name="T6" fmla="*/ 219 w 676"/>
                <a:gd name="T7" fmla="*/ 104 h 667"/>
                <a:gd name="T8" fmla="*/ 243 w 676"/>
                <a:gd name="T9" fmla="*/ 166 h 667"/>
                <a:gd name="T10" fmla="*/ 258 w 676"/>
                <a:gd name="T11" fmla="*/ 203 h 667"/>
                <a:gd name="T12" fmla="*/ 306 w 676"/>
                <a:gd name="T13" fmla="*/ 226 h 667"/>
                <a:gd name="T14" fmla="*/ 353 w 676"/>
                <a:gd name="T15" fmla="*/ 175 h 667"/>
                <a:gd name="T16" fmla="*/ 412 w 676"/>
                <a:gd name="T17" fmla="*/ 138 h 667"/>
                <a:gd name="T18" fmla="*/ 442 w 676"/>
                <a:gd name="T19" fmla="*/ 98 h 667"/>
                <a:gd name="T20" fmla="*/ 527 w 676"/>
                <a:gd name="T21" fmla="*/ 119 h 667"/>
                <a:gd name="T22" fmla="*/ 605 w 676"/>
                <a:gd name="T23" fmla="*/ 155 h 667"/>
                <a:gd name="T24" fmla="*/ 676 w 676"/>
                <a:gd name="T25" fmla="*/ 174 h 667"/>
                <a:gd name="T26" fmla="*/ 650 w 676"/>
                <a:gd name="T27" fmla="*/ 486 h 667"/>
                <a:gd name="T28" fmla="*/ 656 w 676"/>
                <a:gd name="T29" fmla="*/ 529 h 667"/>
                <a:gd name="T30" fmla="*/ 608 w 676"/>
                <a:gd name="T31" fmla="*/ 622 h 667"/>
                <a:gd name="T32" fmla="*/ 553 w 676"/>
                <a:gd name="T33" fmla="*/ 594 h 667"/>
                <a:gd name="T34" fmla="*/ 512 w 676"/>
                <a:gd name="T35" fmla="*/ 599 h 667"/>
                <a:gd name="T36" fmla="*/ 522 w 676"/>
                <a:gd name="T37" fmla="*/ 546 h 667"/>
                <a:gd name="T38" fmla="*/ 538 w 676"/>
                <a:gd name="T39" fmla="*/ 518 h 667"/>
                <a:gd name="T40" fmla="*/ 536 w 676"/>
                <a:gd name="T41" fmla="*/ 505 h 667"/>
                <a:gd name="T42" fmla="*/ 502 w 676"/>
                <a:gd name="T43" fmla="*/ 475 h 667"/>
                <a:gd name="T44" fmla="*/ 489 w 676"/>
                <a:gd name="T45" fmla="*/ 418 h 667"/>
                <a:gd name="T46" fmla="*/ 467 w 676"/>
                <a:gd name="T47" fmla="*/ 408 h 667"/>
                <a:gd name="T48" fmla="*/ 447 w 676"/>
                <a:gd name="T49" fmla="*/ 374 h 667"/>
                <a:gd name="T50" fmla="*/ 409 w 676"/>
                <a:gd name="T51" fmla="*/ 353 h 667"/>
                <a:gd name="T52" fmla="*/ 326 w 676"/>
                <a:gd name="T53" fmla="*/ 318 h 667"/>
                <a:gd name="T54" fmla="*/ 248 w 676"/>
                <a:gd name="T55" fmla="*/ 286 h 667"/>
                <a:gd name="T56" fmla="*/ 245 w 676"/>
                <a:gd name="T57" fmla="*/ 277 h 667"/>
                <a:gd name="T58" fmla="*/ 216 w 676"/>
                <a:gd name="T59" fmla="*/ 265 h 667"/>
                <a:gd name="T60" fmla="*/ 187 w 676"/>
                <a:gd name="T61" fmla="*/ 252 h 667"/>
                <a:gd name="T62" fmla="*/ 197 w 676"/>
                <a:gd name="T63" fmla="*/ 199 h 667"/>
                <a:gd name="T64" fmla="*/ 172 w 676"/>
                <a:gd name="T65" fmla="*/ 237 h 667"/>
                <a:gd name="T66" fmla="*/ 164 w 676"/>
                <a:gd name="T67" fmla="*/ 258 h 667"/>
                <a:gd name="T68" fmla="*/ 133 w 676"/>
                <a:gd name="T69" fmla="*/ 286 h 667"/>
                <a:gd name="T70" fmla="*/ 129 w 676"/>
                <a:gd name="T71" fmla="*/ 250 h 667"/>
                <a:gd name="T72" fmla="*/ 87 w 676"/>
                <a:gd name="T73" fmla="*/ 198 h 667"/>
                <a:gd name="T74" fmla="*/ 135 w 676"/>
                <a:gd name="T75" fmla="*/ 175 h 667"/>
                <a:gd name="T76" fmla="*/ 170 w 676"/>
                <a:gd name="T77" fmla="*/ 166 h 667"/>
                <a:gd name="T78" fmla="*/ 194 w 676"/>
                <a:gd name="T79" fmla="*/ 177 h 667"/>
                <a:gd name="T80" fmla="*/ 204 w 676"/>
                <a:gd name="T81" fmla="*/ 159 h 667"/>
                <a:gd name="T82" fmla="*/ 204 w 676"/>
                <a:gd name="T83" fmla="*/ 136 h 667"/>
                <a:gd name="T84" fmla="*/ 136 w 676"/>
                <a:gd name="T85" fmla="*/ 149 h 667"/>
                <a:gd name="T86" fmla="*/ 100 w 676"/>
                <a:gd name="T87" fmla="*/ 146 h 667"/>
                <a:gd name="T88" fmla="*/ 82 w 676"/>
                <a:gd name="T89" fmla="*/ 128 h 667"/>
                <a:gd name="T90" fmla="*/ 75 w 676"/>
                <a:gd name="T91" fmla="*/ 105 h 667"/>
                <a:gd name="T92" fmla="*/ 63 w 676"/>
                <a:gd name="T93" fmla="*/ 91 h 667"/>
                <a:gd name="T94" fmla="*/ 13 w 676"/>
                <a:gd name="T95" fmla="*/ 86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6" h="667">
                  <a:moveTo>
                    <a:pt x="27" y="52"/>
                  </a:moveTo>
                  <a:cubicBezTo>
                    <a:pt x="29" y="47"/>
                    <a:pt x="29" y="43"/>
                    <a:pt x="25" y="39"/>
                  </a:cubicBezTo>
                  <a:cubicBezTo>
                    <a:pt x="45" y="34"/>
                    <a:pt x="61" y="33"/>
                    <a:pt x="76" y="19"/>
                  </a:cubicBezTo>
                  <a:cubicBezTo>
                    <a:pt x="90" y="6"/>
                    <a:pt x="105" y="0"/>
                    <a:pt x="124" y="5"/>
                  </a:cubicBezTo>
                  <a:cubicBezTo>
                    <a:pt x="144" y="10"/>
                    <a:pt x="153" y="24"/>
                    <a:pt x="170" y="31"/>
                  </a:cubicBezTo>
                  <a:cubicBezTo>
                    <a:pt x="187" y="38"/>
                    <a:pt x="204" y="29"/>
                    <a:pt x="220" y="41"/>
                  </a:cubicBezTo>
                  <a:cubicBezTo>
                    <a:pt x="208" y="50"/>
                    <a:pt x="219" y="62"/>
                    <a:pt x="224" y="70"/>
                  </a:cubicBezTo>
                  <a:cubicBezTo>
                    <a:pt x="231" y="83"/>
                    <a:pt x="223" y="93"/>
                    <a:pt x="219" y="104"/>
                  </a:cubicBezTo>
                  <a:cubicBezTo>
                    <a:pt x="207" y="132"/>
                    <a:pt x="224" y="166"/>
                    <a:pt x="237" y="191"/>
                  </a:cubicBezTo>
                  <a:cubicBezTo>
                    <a:pt x="242" y="185"/>
                    <a:pt x="236" y="170"/>
                    <a:pt x="243" y="166"/>
                  </a:cubicBezTo>
                  <a:cubicBezTo>
                    <a:pt x="253" y="159"/>
                    <a:pt x="252" y="189"/>
                    <a:pt x="252" y="192"/>
                  </a:cubicBezTo>
                  <a:cubicBezTo>
                    <a:pt x="252" y="198"/>
                    <a:pt x="254" y="199"/>
                    <a:pt x="258" y="203"/>
                  </a:cubicBezTo>
                  <a:cubicBezTo>
                    <a:pt x="263" y="208"/>
                    <a:pt x="261" y="216"/>
                    <a:pt x="266" y="221"/>
                  </a:cubicBezTo>
                  <a:cubicBezTo>
                    <a:pt x="275" y="232"/>
                    <a:pt x="295" y="238"/>
                    <a:pt x="306" y="226"/>
                  </a:cubicBezTo>
                  <a:cubicBezTo>
                    <a:pt x="314" y="218"/>
                    <a:pt x="323" y="211"/>
                    <a:pt x="331" y="202"/>
                  </a:cubicBezTo>
                  <a:cubicBezTo>
                    <a:pt x="340" y="194"/>
                    <a:pt x="341" y="182"/>
                    <a:pt x="353" y="175"/>
                  </a:cubicBezTo>
                  <a:cubicBezTo>
                    <a:pt x="363" y="168"/>
                    <a:pt x="360" y="144"/>
                    <a:pt x="374" y="144"/>
                  </a:cubicBezTo>
                  <a:cubicBezTo>
                    <a:pt x="389" y="144"/>
                    <a:pt x="397" y="145"/>
                    <a:pt x="412" y="138"/>
                  </a:cubicBezTo>
                  <a:cubicBezTo>
                    <a:pt x="422" y="132"/>
                    <a:pt x="423" y="129"/>
                    <a:pt x="418" y="119"/>
                  </a:cubicBezTo>
                  <a:cubicBezTo>
                    <a:pt x="414" y="111"/>
                    <a:pt x="438" y="100"/>
                    <a:pt x="442" y="98"/>
                  </a:cubicBezTo>
                  <a:cubicBezTo>
                    <a:pt x="454" y="92"/>
                    <a:pt x="465" y="87"/>
                    <a:pt x="477" y="94"/>
                  </a:cubicBezTo>
                  <a:cubicBezTo>
                    <a:pt x="493" y="102"/>
                    <a:pt x="513" y="108"/>
                    <a:pt x="527" y="119"/>
                  </a:cubicBezTo>
                  <a:cubicBezTo>
                    <a:pt x="539" y="128"/>
                    <a:pt x="553" y="133"/>
                    <a:pt x="567" y="140"/>
                  </a:cubicBezTo>
                  <a:cubicBezTo>
                    <a:pt x="576" y="145"/>
                    <a:pt x="594" y="159"/>
                    <a:pt x="605" y="155"/>
                  </a:cubicBezTo>
                  <a:cubicBezTo>
                    <a:pt x="619" y="150"/>
                    <a:pt x="625" y="161"/>
                    <a:pt x="639" y="161"/>
                  </a:cubicBezTo>
                  <a:cubicBezTo>
                    <a:pt x="654" y="160"/>
                    <a:pt x="661" y="176"/>
                    <a:pt x="676" y="174"/>
                  </a:cubicBezTo>
                  <a:lnTo>
                    <a:pt x="662" y="445"/>
                  </a:lnTo>
                  <a:cubicBezTo>
                    <a:pt x="660" y="460"/>
                    <a:pt x="649" y="470"/>
                    <a:pt x="650" y="486"/>
                  </a:cubicBezTo>
                  <a:cubicBezTo>
                    <a:pt x="650" y="492"/>
                    <a:pt x="658" y="495"/>
                    <a:pt x="658" y="499"/>
                  </a:cubicBezTo>
                  <a:cubicBezTo>
                    <a:pt x="658" y="509"/>
                    <a:pt x="656" y="519"/>
                    <a:pt x="656" y="529"/>
                  </a:cubicBezTo>
                  <a:cubicBezTo>
                    <a:pt x="653" y="575"/>
                    <a:pt x="649" y="621"/>
                    <a:pt x="645" y="667"/>
                  </a:cubicBezTo>
                  <a:cubicBezTo>
                    <a:pt x="626" y="657"/>
                    <a:pt x="622" y="636"/>
                    <a:pt x="608" y="622"/>
                  </a:cubicBezTo>
                  <a:cubicBezTo>
                    <a:pt x="601" y="615"/>
                    <a:pt x="574" y="598"/>
                    <a:pt x="586" y="586"/>
                  </a:cubicBezTo>
                  <a:cubicBezTo>
                    <a:pt x="578" y="593"/>
                    <a:pt x="563" y="590"/>
                    <a:pt x="553" y="594"/>
                  </a:cubicBezTo>
                  <a:cubicBezTo>
                    <a:pt x="545" y="597"/>
                    <a:pt x="529" y="598"/>
                    <a:pt x="534" y="584"/>
                  </a:cubicBezTo>
                  <a:cubicBezTo>
                    <a:pt x="530" y="590"/>
                    <a:pt x="519" y="599"/>
                    <a:pt x="512" y="599"/>
                  </a:cubicBezTo>
                  <a:cubicBezTo>
                    <a:pt x="501" y="599"/>
                    <a:pt x="514" y="581"/>
                    <a:pt x="515" y="578"/>
                  </a:cubicBezTo>
                  <a:cubicBezTo>
                    <a:pt x="518" y="570"/>
                    <a:pt x="530" y="550"/>
                    <a:pt x="522" y="546"/>
                  </a:cubicBezTo>
                  <a:cubicBezTo>
                    <a:pt x="514" y="542"/>
                    <a:pt x="512" y="531"/>
                    <a:pt x="506" y="525"/>
                  </a:cubicBezTo>
                  <a:cubicBezTo>
                    <a:pt x="516" y="516"/>
                    <a:pt x="530" y="532"/>
                    <a:pt x="538" y="518"/>
                  </a:cubicBezTo>
                  <a:cubicBezTo>
                    <a:pt x="523" y="533"/>
                    <a:pt x="505" y="510"/>
                    <a:pt x="495" y="501"/>
                  </a:cubicBezTo>
                  <a:cubicBezTo>
                    <a:pt x="508" y="486"/>
                    <a:pt x="523" y="504"/>
                    <a:pt x="536" y="505"/>
                  </a:cubicBezTo>
                  <a:cubicBezTo>
                    <a:pt x="525" y="500"/>
                    <a:pt x="515" y="492"/>
                    <a:pt x="504" y="486"/>
                  </a:cubicBezTo>
                  <a:cubicBezTo>
                    <a:pt x="517" y="483"/>
                    <a:pt x="506" y="480"/>
                    <a:pt x="502" y="475"/>
                  </a:cubicBezTo>
                  <a:cubicBezTo>
                    <a:pt x="496" y="469"/>
                    <a:pt x="490" y="462"/>
                    <a:pt x="488" y="454"/>
                  </a:cubicBezTo>
                  <a:cubicBezTo>
                    <a:pt x="485" y="443"/>
                    <a:pt x="475" y="423"/>
                    <a:pt x="489" y="418"/>
                  </a:cubicBezTo>
                  <a:cubicBezTo>
                    <a:pt x="475" y="423"/>
                    <a:pt x="475" y="408"/>
                    <a:pt x="487" y="406"/>
                  </a:cubicBezTo>
                  <a:cubicBezTo>
                    <a:pt x="483" y="406"/>
                    <a:pt x="471" y="414"/>
                    <a:pt x="467" y="408"/>
                  </a:cubicBezTo>
                  <a:cubicBezTo>
                    <a:pt x="463" y="401"/>
                    <a:pt x="472" y="393"/>
                    <a:pt x="468" y="385"/>
                  </a:cubicBezTo>
                  <a:cubicBezTo>
                    <a:pt x="464" y="402"/>
                    <a:pt x="452" y="376"/>
                    <a:pt x="447" y="374"/>
                  </a:cubicBezTo>
                  <a:cubicBezTo>
                    <a:pt x="438" y="370"/>
                    <a:pt x="438" y="367"/>
                    <a:pt x="431" y="364"/>
                  </a:cubicBezTo>
                  <a:cubicBezTo>
                    <a:pt x="425" y="362"/>
                    <a:pt x="413" y="358"/>
                    <a:pt x="409" y="353"/>
                  </a:cubicBezTo>
                  <a:cubicBezTo>
                    <a:pt x="405" y="346"/>
                    <a:pt x="378" y="345"/>
                    <a:pt x="370" y="340"/>
                  </a:cubicBezTo>
                  <a:cubicBezTo>
                    <a:pt x="356" y="332"/>
                    <a:pt x="341" y="323"/>
                    <a:pt x="326" y="318"/>
                  </a:cubicBezTo>
                  <a:cubicBezTo>
                    <a:pt x="312" y="314"/>
                    <a:pt x="291" y="318"/>
                    <a:pt x="279" y="312"/>
                  </a:cubicBezTo>
                  <a:cubicBezTo>
                    <a:pt x="267" y="306"/>
                    <a:pt x="253" y="299"/>
                    <a:pt x="248" y="286"/>
                  </a:cubicBezTo>
                  <a:cubicBezTo>
                    <a:pt x="244" y="275"/>
                    <a:pt x="262" y="277"/>
                    <a:pt x="268" y="276"/>
                  </a:cubicBezTo>
                  <a:cubicBezTo>
                    <a:pt x="260" y="273"/>
                    <a:pt x="251" y="270"/>
                    <a:pt x="245" y="277"/>
                  </a:cubicBezTo>
                  <a:cubicBezTo>
                    <a:pt x="238" y="286"/>
                    <a:pt x="233" y="273"/>
                    <a:pt x="227" y="271"/>
                  </a:cubicBezTo>
                  <a:cubicBezTo>
                    <a:pt x="227" y="284"/>
                    <a:pt x="207" y="274"/>
                    <a:pt x="216" y="265"/>
                  </a:cubicBezTo>
                  <a:cubicBezTo>
                    <a:pt x="203" y="265"/>
                    <a:pt x="197" y="265"/>
                    <a:pt x="194" y="249"/>
                  </a:cubicBezTo>
                  <a:cubicBezTo>
                    <a:pt x="193" y="254"/>
                    <a:pt x="190" y="257"/>
                    <a:pt x="187" y="252"/>
                  </a:cubicBezTo>
                  <a:cubicBezTo>
                    <a:pt x="181" y="245"/>
                    <a:pt x="185" y="241"/>
                    <a:pt x="185" y="234"/>
                  </a:cubicBezTo>
                  <a:cubicBezTo>
                    <a:pt x="184" y="220"/>
                    <a:pt x="197" y="213"/>
                    <a:pt x="197" y="199"/>
                  </a:cubicBezTo>
                  <a:cubicBezTo>
                    <a:pt x="194" y="206"/>
                    <a:pt x="182" y="208"/>
                    <a:pt x="182" y="217"/>
                  </a:cubicBezTo>
                  <a:cubicBezTo>
                    <a:pt x="182" y="225"/>
                    <a:pt x="183" y="237"/>
                    <a:pt x="172" y="237"/>
                  </a:cubicBezTo>
                  <a:cubicBezTo>
                    <a:pt x="182" y="241"/>
                    <a:pt x="174" y="246"/>
                    <a:pt x="170" y="252"/>
                  </a:cubicBezTo>
                  <a:cubicBezTo>
                    <a:pt x="168" y="254"/>
                    <a:pt x="166" y="256"/>
                    <a:pt x="164" y="258"/>
                  </a:cubicBezTo>
                  <a:cubicBezTo>
                    <a:pt x="164" y="262"/>
                    <a:pt x="164" y="266"/>
                    <a:pt x="163" y="271"/>
                  </a:cubicBezTo>
                  <a:cubicBezTo>
                    <a:pt x="160" y="280"/>
                    <a:pt x="142" y="289"/>
                    <a:pt x="133" y="286"/>
                  </a:cubicBezTo>
                  <a:cubicBezTo>
                    <a:pt x="124" y="284"/>
                    <a:pt x="119" y="264"/>
                    <a:pt x="119" y="257"/>
                  </a:cubicBezTo>
                  <a:cubicBezTo>
                    <a:pt x="119" y="252"/>
                    <a:pt x="125" y="252"/>
                    <a:pt x="129" y="250"/>
                  </a:cubicBezTo>
                  <a:cubicBezTo>
                    <a:pt x="138" y="246"/>
                    <a:pt x="124" y="235"/>
                    <a:pt x="126" y="227"/>
                  </a:cubicBezTo>
                  <a:cubicBezTo>
                    <a:pt x="116" y="234"/>
                    <a:pt x="102" y="199"/>
                    <a:pt x="87" y="198"/>
                  </a:cubicBezTo>
                  <a:cubicBezTo>
                    <a:pt x="63" y="197"/>
                    <a:pt x="76" y="181"/>
                    <a:pt x="93" y="179"/>
                  </a:cubicBezTo>
                  <a:cubicBezTo>
                    <a:pt x="111" y="178"/>
                    <a:pt x="123" y="195"/>
                    <a:pt x="135" y="175"/>
                  </a:cubicBezTo>
                  <a:cubicBezTo>
                    <a:pt x="145" y="159"/>
                    <a:pt x="173" y="154"/>
                    <a:pt x="165" y="179"/>
                  </a:cubicBezTo>
                  <a:cubicBezTo>
                    <a:pt x="167" y="175"/>
                    <a:pt x="169" y="171"/>
                    <a:pt x="170" y="166"/>
                  </a:cubicBezTo>
                  <a:cubicBezTo>
                    <a:pt x="172" y="178"/>
                    <a:pt x="186" y="163"/>
                    <a:pt x="186" y="176"/>
                  </a:cubicBezTo>
                  <a:cubicBezTo>
                    <a:pt x="187" y="166"/>
                    <a:pt x="191" y="172"/>
                    <a:pt x="194" y="177"/>
                  </a:cubicBezTo>
                  <a:cubicBezTo>
                    <a:pt x="196" y="171"/>
                    <a:pt x="197" y="164"/>
                    <a:pt x="192" y="160"/>
                  </a:cubicBezTo>
                  <a:cubicBezTo>
                    <a:pt x="196" y="161"/>
                    <a:pt x="200" y="160"/>
                    <a:pt x="204" y="159"/>
                  </a:cubicBezTo>
                  <a:cubicBezTo>
                    <a:pt x="201" y="154"/>
                    <a:pt x="201" y="150"/>
                    <a:pt x="205" y="146"/>
                  </a:cubicBezTo>
                  <a:cubicBezTo>
                    <a:pt x="192" y="156"/>
                    <a:pt x="202" y="139"/>
                    <a:pt x="204" y="136"/>
                  </a:cubicBezTo>
                  <a:cubicBezTo>
                    <a:pt x="190" y="137"/>
                    <a:pt x="182" y="146"/>
                    <a:pt x="167" y="144"/>
                  </a:cubicBezTo>
                  <a:cubicBezTo>
                    <a:pt x="157" y="142"/>
                    <a:pt x="144" y="152"/>
                    <a:pt x="136" y="149"/>
                  </a:cubicBezTo>
                  <a:cubicBezTo>
                    <a:pt x="126" y="145"/>
                    <a:pt x="121" y="152"/>
                    <a:pt x="113" y="144"/>
                  </a:cubicBezTo>
                  <a:cubicBezTo>
                    <a:pt x="110" y="141"/>
                    <a:pt x="102" y="146"/>
                    <a:pt x="100" y="146"/>
                  </a:cubicBezTo>
                  <a:cubicBezTo>
                    <a:pt x="91" y="147"/>
                    <a:pt x="84" y="139"/>
                    <a:pt x="77" y="134"/>
                  </a:cubicBezTo>
                  <a:cubicBezTo>
                    <a:pt x="79" y="132"/>
                    <a:pt x="80" y="130"/>
                    <a:pt x="82" y="128"/>
                  </a:cubicBezTo>
                  <a:cubicBezTo>
                    <a:pt x="75" y="129"/>
                    <a:pt x="69" y="121"/>
                    <a:pt x="71" y="114"/>
                  </a:cubicBezTo>
                  <a:cubicBezTo>
                    <a:pt x="72" y="111"/>
                    <a:pt x="76" y="108"/>
                    <a:pt x="75" y="105"/>
                  </a:cubicBezTo>
                  <a:cubicBezTo>
                    <a:pt x="74" y="98"/>
                    <a:pt x="62" y="110"/>
                    <a:pt x="70" y="96"/>
                  </a:cubicBezTo>
                  <a:cubicBezTo>
                    <a:pt x="64" y="97"/>
                    <a:pt x="62" y="98"/>
                    <a:pt x="63" y="91"/>
                  </a:cubicBezTo>
                  <a:cubicBezTo>
                    <a:pt x="54" y="104"/>
                    <a:pt x="36" y="81"/>
                    <a:pt x="28" y="81"/>
                  </a:cubicBezTo>
                  <a:cubicBezTo>
                    <a:pt x="36" y="91"/>
                    <a:pt x="18" y="89"/>
                    <a:pt x="13" y="86"/>
                  </a:cubicBezTo>
                  <a:cubicBezTo>
                    <a:pt x="0" y="77"/>
                    <a:pt x="25" y="61"/>
                    <a:pt x="27" y="5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64E40462-00E9-2590-F8CE-84648B06F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1661" y="5104892"/>
              <a:ext cx="23689" cy="19741"/>
            </a:xfrm>
            <a:custGeom>
              <a:avLst/>
              <a:gdLst>
                <a:gd name="T0" fmla="*/ 41 w 54"/>
                <a:gd name="T1" fmla="*/ 42 h 45"/>
                <a:gd name="T2" fmla="*/ 52 w 54"/>
                <a:gd name="T3" fmla="*/ 39 h 45"/>
                <a:gd name="T4" fmla="*/ 38 w 54"/>
                <a:gd name="T5" fmla="*/ 26 h 45"/>
                <a:gd name="T6" fmla="*/ 26 w 54"/>
                <a:gd name="T7" fmla="*/ 21 h 45"/>
                <a:gd name="T8" fmla="*/ 14 w 54"/>
                <a:gd name="T9" fmla="*/ 6 h 45"/>
                <a:gd name="T10" fmla="*/ 6 w 54"/>
                <a:gd name="T11" fmla="*/ 3 h 45"/>
                <a:gd name="T12" fmla="*/ 6 w 54"/>
                <a:gd name="T13" fmla="*/ 19 h 45"/>
                <a:gd name="T14" fmla="*/ 41 w 54"/>
                <a:gd name="T15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5">
                  <a:moveTo>
                    <a:pt x="41" y="42"/>
                  </a:moveTo>
                  <a:cubicBezTo>
                    <a:pt x="44" y="44"/>
                    <a:pt x="54" y="45"/>
                    <a:pt x="52" y="39"/>
                  </a:cubicBezTo>
                  <a:cubicBezTo>
                    <a:pt x="52" y="35"/>
                    <a:pt x="41" y="29"/>
                    <a:pt x="38" y="26"/>
                  </a:cubicBezTo>
                  <a:cubicBezTo>
                    <a:pt x="35" y="23"/>
                    <a:pt x="31" y="20"/>
                    <a:pt x="26" y="21"/>
                  </a:cubicBezTo>
                  <a:cubicBezTo>
                    <a:pt x="29" y="14"/>
                    <a:pt x="19" y="9"/>
                    <a:pt x="14" y="6"/>
                  </a:cubicBezTo>
                  <a:cubicBezTo>
                    <a:pt x="12" y="5"/>
                    <a:pt x="9" y="0"/>
                    <a:pt x="6" y="3"/>
                  </a:cubicBezTo>
                  <a:cubicBezTo>
                    <a:pt x="0" y="8"/>
                    <a:pt x="0" y="13"/>
                    <a:pt x="6" y="19"/>
                  </a:cubicBezTo>
                  <a:cubicBezTo>
                    <a:pt x="17" y="28"/>
                    <a:pt x="35" y="28"/>
                    <a:pt x="41" y="4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4234FEDD-A2D9-2CF4-1AA7-31BA9CA31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2844" y="5144373"/>
              <a:ext cx="191485" cy="246758"/>
            </a:xfrm>
            <a:custGeom>
              <a:avLst/>
              <a:gdLst>
                <a:gd name="T0" fmla="*/ 39 w 439"/>
                <a:gd name="T1" fmla="*/ 553 h 567"/>
                <a:gd name="T2" fmla="*/ 82 w 439"/>
                <a:gd name="T3" fmla="*/ 553 h 567"/>
                <a:gd name="T4" fmla="*/ 99 w 439"/>
                <a:gd name="T5" fmla="*/ 508 h 567"/>
                <a:gd name="T6" fmla="*/ 110 w 439"/>
                <a:gd name="T7" fmla="*/ 410 h 567"/>
                <a:gd name="T8" fmla="*/ 103 w 439"/>
                <a:gd name="T9" fmla="*/ 364 h 567"/>
                <a:gd name="T10" fmla="*/ 152 w 439"/>
                <a:gd name="T11" fmla="*/ 376 h 567"/>
                <a:gd name="T12" fmla="*/ 182 w 439"/>
                <a:gd name="T13" fmla="*/ 487 h 567"/>
                <a:gd name="T14" fmla="*/ 219 w 439"/>
                <a:gd name="T15" fmla="*/ 479 h 567"/>
                <a:gd name="T16" fmla="*/ 262 w 439"/>
                <a:gd name="T17" fmla="*/ 458 h 567"/>
                <a:gd name="T18" fmla="*/ 253 w 439"/>
                <a:gd name="T19" fmla="*/ 431 h 567"/>
                <a:gd name="T20" fmla="*/ 238 w 439"/>
                <a:gd name="T21" fmla="*/ 410 h 567"/>
                <a:gd name="T22" fmla="*/ 244 w 439"/>
                <a:gd name="T23" fmla="*/ 388 h 567"/>
                <a:gd name="T24" fmla="*/ 241 w 439"/>
                <a:gd name="T25" fmla="*/ 365 h 567"/>
                <a:gd name="T26" fmla="*/ 224 w 439"/>
                <a:gd name="T27" fmla="*/ 338 h 567"/>
                <a:gd name="T28" fmla="*/ 199 w 439"/>
                <a:gd name="T29" fmla="*/ 296 h 567"/>
                <a:gd name="T30" fmla="*/ 178 w 439"/>
                <a:gd name="T31" fmla="*/ 265 h 567"/>
                <a:gd name="T32" fmla="*/ 240 w 439"/>
                <a:gd name="T33" fmla="*/ 247 h 567"/>
                <a:gd name="T34" fmla="*/ 311 w 439"/>
                <a:gd name="T35" fmla="*/ 206 h 567"/>
                <a:gd name="T36" fmla="*/ 272 w 439"/>
                <a:gd name="T37" fmla="*/ 182 h 567"/>
                <a:gd name="T38" fmla="*/ 232 w 439"/>
                <a:gd name="T39" fmla="*/ 196 h 567"/>
                <a:gd name="T40" fmla="*/ 172 w 439"/>
                <a:gd name="T41" fmla="*/ 220 h 567"/>
                <a:gd name="T42" fmla="*/ 127 w 439"/>
                <a:gd name="T43" fmla="*/ 222 h 567"/>
                <a:gd name="T44" fmla="*/ 107 w 439"/>
                <a:gd name="T45" fmla="*/ 200 h 567"/>
                <a:gd name="T46" fmla="*/ 120 w 439"/>
                <a:gd name="T47" fmla="*/ 92 h 567"/>
                <a:gd name="T48" fmla="*/ 187 w 439"/>
                <a:gd name="T49" fmla="*/ 92 h 567"/>
                <a:gd name="T50" fmla="*/ 261 w 439"/>
                <a:gd name="T51" fmla="*/ 92 h 567"/>
                <a:gd name="T52" fmla="*/ 389 w 439"/>
                <a:gd name="T53" fmla="*/ 91 h 567"/>
                <a:gd name="T54" fmla="*/ 439 w 439"/>
                <a:gd name="T55" fmla="*/ 16 h 567"/>
                <a:gd name="T56" fmla="*/ 417 w 439"/>
                <a:gd name="T57" fmla="*/ 4 h 567"/>
                <a:gd name="T58" fmla="*/ 392 w 439"/>
                <a:gd name="T59" fmla="*/ 39 h 567"/>
                <a:gd name="T60" fmla="*/ 332 w 439"/>
                <a:gd name="T61" fmla="*/ 64 h 567"/>
                <a:gd name="T62" fmla="*/ 276 w 439"/>
                <a:gd name="T63" fmla="*/ 65 h 567"/>
                <a:gd name="T64" fmla="*/ 202 w 439"/>
                <a:gd name="T65" fmla="*/ 50 h 567"/>
                <a:gd name="T66" fmla="*/ 144 w 439"/>
                <a:gd name="T67" fmla="*/ 37 h 567"/>
                <a:gd name="T68" fmla="*/ 97 w 439"/>
                <a:gd name="T69" fmla="*/ 74 h 567"/>
                <a:gd name="T70" fmla="*/ 74 w 439"/>
                <a:gd name="T71" fmla="*/ 137 h 567"/>
                <a:gd name="T72" fmla="*/ 73 w 439"/>
                <a:gd name="T73" fmla="*/ 155 h 567"/>
                <a:gd name="T74" fmla="*/ 69 w 439"/>
                <a:gd name="T75" fmla="*/ 181 h 567"/>
                <a:gd name="T76" fmla="*/ 43 w 439"/>
                <a:gd name="T77" fmla="*/ 271 h 567"/>
                <a:gd name="T78" fmla="*/ 5 w 439"/>
                <a:gd name="T79" fmla="*/ 344 h 567"/>
                <a:gd name="T80" fmla="*/ 13 w 439"/>
                <a:gd name="T81" fmla="*/ 401 h 567"/>
                <a:gd name="T82" fmla="*/ 50 w 439"/>
                <a:gd name="T83" fmla="*/ 418 h 567"/>
                <a:gd name="T84" fmla="*/ 37 w 439"/>
                <a:gd name="T85" fmla="*/ 522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9" h="567">
                  <a:moveTo>
                    <a:pt x="37" y="522"/>
                  </a:moveTo>
                  <a:cubicBezTo>
                    <a:pt x="34" y="532"/>
                    <a:pt x="40" y="542"/>
                    <a:pt x="39" y="553"/>
                  </a:cubicBezTo>
                  <a:cubicBezTo>
                    <a:pt x="48" y="548"/>
                    <a:pt x="54" y="567"/>
                    <a:pt x="65" y="559"/>
                  </a:cubicBezTo>
                  <a:cubicBezTo>
                    <a:pt x="72" y="553"/>
                    <a:pt x="72" y="552"/>
                    <a:pt x="82" y="553"/>
                  </a:cubicBezTo>
                  <a:cubicBezTo>
                    <a:pt x="91" y="554"/>
                    <a:pt x="97" y="544"/>
                    <a:pt x="106" y="551"/>
                  </a:cubicBezTo>
                  <a:cubicBezTo>
                    <a:pt x="105" y="536"/>
                    <a:pt x="93" y="523"/>
                    <a:pt x="99" y="508"/>
                  </a:cubicBezTo>
                  <a:cubicBezTo>
                    <a:pt x="106" y="489"/>
                    <a:pt x="109" y="477"/>
                    <a:pt x="107" y="457"/>
                  </a:cubicBezTo>
                  <a:cubicBezTo>
                    <a:pt x="105" y="440"/>
                    <a:pt x="109" y="427"/>
                    <a:pt x="110" y="410"/>
                  </a:cubicBezTo>
                  <a:cubicBezTo>
                    <a:pt x="111" y="403"/>
                    <a:pt x="110" y="395"/>
                    <a:pt x="111" y="388"/>
                  </a:cubicBezTo>
                  <a:cubicBezTo>
                    <a:pt x="112" y="375"/>
                    <a:pt x="107" y="375"/>
                    <a:pt x="103" y="364"/>
                  </a:cubicBezTo>
                  <a:cubicBezTo>
                    <a:pt x="97" y="343"/>
                    <a:pt x="134" y="326"/>
                    <a:pt x="149" y="331"/>
                  </a:cubicBezTo>
                  <a:cubicBezTo>
                    <a:pt x="164" y="336"/>
                    <a:pt x="159" y="368"/>
                    <a:pt x="152" y="376"/>
                  </a:cubicBezTo>
                  <a:cubicBezTo>
                    <a:pt x="131" y="399"/>
                    <a:pt x="166" y="426"/>
                    <a:pt x="187" y="437"/>
                  </a:cubicBezTo>
                  <a:cubicBezTo>
                    <a:pt x="195" y="442"/>
                    <a:pt x="174" y="474"/>
                    <a:pt x="182" y="487"/>
                  </a:cubicBezTo>
                  <a:cubicBezTo>
                    <a:pt x="187" y="494"/>
                    <a:pt x="203" y="497"/>
                    <a:pt x="210" y="499"/>
                  </a:cubicBezTo>
                  <a:cubicBezTo>
                    <a:pt x="220" y="500"/>
                    <a:pt x="218" y="484"/>
                    <a:pt x="219" y="479"/>
                  </a:cubicBezTo>
                  <a:cubicBezTo>
                    <a:pt x="221" y="466"/>
                    <a:pt x="239" y="468"/>
                    <a:pt x="248" y="465"/>
                  </a:cubicBezTo>
                  <a:cubicBezTo>
                    <a:pt x="253" y="463"/>
                    <a:pt x="274" y="473"/>
                    <a:pt x="262" y="458"/>
                  </a:cubicBezTo>
                  <a:cubicBezTo>
                    <a:pt x="272" y="474"/>
                    <a:pt x="285" y="441"/>
                    <a:pt x="268" y="437"/>
                  </a:cubicBezTo>
                  <a:cubicBezTo>
                    <a:pt x="265" y="452"/>
                    <a:pt x="261" y="431"/>
                    <a:pt x="253" y="431"/>
                  </a:cubicBezTo>
                  <a:cubicBezTo>
                    <a:pt x="254" y="429"/>
                    <a:pt x="256" y="426"/>
                    <a:pt x="258" y="424"/>
                  </a:cubicBezTo>
                  <a:cubicBezTo>
                    <a:pt x="251" y="424"/>
                    <a:pt x="242" y="415"/>
                    <a:pt x="238" y="410"/>
                  </a:cubicBezTo>
                  <a:cubicBezTo>
                    <a:pt x="232" y="401"/>
                    <a:pt x="240" y="395"/>
                    <a:pt x="234" y="386"/>
                  </a:cubicBezTo>
                  <a:cubicBezTo>
                    <a:pt x="238" y="387"/>
                    <a:pt x="241" y="388"/>
                    <a:pt x="244" y="388"/>
                  </a:cubicBezTo>
                  <a:cubicBezTo>
                    <a:pt x="237" y="384"/>
                    <a:pt x="239" y="373"/>
                    <a:pt x="248" y="374"/>
                  </a:cubicBezTo>
                  <a:cubicBezTo>
                    <a:pt x="246" y="370"/>
                    <a:pt x="244" y="368"/>
                    <a:pt x="241" y="365"/>
                  </a:cubicBezTo>
                  <a:cubicBezTo>
                    <a:pt x="236" y="360"/>
                    <a:pt x="240" y="354"/>
                    <a:pt x="236" y="348"/>
                  </a:cubicBezTo>
                  <a:cubicBezTo>
                    <a:pt x="234" y="343"/>
                    <a:pt x="227" y="342"/>
                    <a:pt x="224" y="338"/>
                  </a:cubicBezTo>
                  <a:cubicBezTo>
                    <a:pt x="220" y="333"/>
                    <a:pt x="219" y="324"/>
                    <a:pt x="216" y="318"/>
                  </a:cubicBezTo>
                  <a:cubicBezTo>
                    <a:pt x="212" y="309"/>
                    <a:pt x="208" y="301"/>
                    <a:pt x="199" y="296"/>
                  </a:cubicBezTo>
                  <a:cubicBezTo>
                    <a:pt x="191" y="292"/>
                    <a:pt x="187" y="276"/>
                    <a:pt x="177" y="281"/>
                  </a:cubicBezTo>
                  <a:cubicBezTo>
                    <a:pt x="178" y="276"/>
                    <a:pt x="178" y="270"/>
                    <a:pt x="178" y="265"/>
                  </a:cubicBezTo>
                  <a:cubicBezTo>
                    <a:pt x="188" y="274"/>
                    <a:pt x="197" y="282"/>
                    <a:pt x="208" y="267"/>
                  </a:cubicBezTo>
                  <a:cubicBezTo>
                    <a:pt x="217" y="254"/>
                    <a:pt x="227" y="254"/>
                    <a:pt x="240" y="247"/>
                  </a:cubicBezTo>
                  <a:cubicBezTo>
                    <a:pt x="258" y="237"/>
                    <a:pt x="271" y="194"/>
                    <a:pt x="295" y="195"/>
                  </a:cubicBezTo>
                  <a:cubicBezTo>
                    <a:pt x="302" y="195"/>
                    <a:pt x="303" y="215"/>
                    <a:pt x="311" y="206"/>
                  </a:cubicBezTo>
                  <a:cubicBezTo>
                    <a:pt x="316" y="201"/>
                    <a:pt x="325" y="189"/>
                    <a:pt x="320" y="182"/>
                  </a:cubicBezTo>
                  <a:cubicBezTo>
                    <a:pt x="312" y="170"/>
                    <a:pt x="281" y="174"/>
                    <a:pt x="272" y="182"/>
                  </a:cubicBezTo>
                  <a:cubicBezTo>
                    <a:pt x="277" y="182"/>
                    <a:pt x="281" y="184"/>
                    <a:pt x="285" y="188"/>
                  </a:cubicBezTo>
                  <a:cubicBezTo>
                    <a:pt x="272" y="188"/>
                    <a:pt x="237" y="180"/>
                    <a:pt x="232" y="196"/>
                  </a:cubicBezTo>
                  <a:cubicBezTo>
                    <a:pt x="230" y="206"/>
                    <a:pt x="197" y="206"/>
                    <a:pt x="199" y="191"/>
                  </a:cubicBezTo>
                  <a:cubicBezTo>
                    <a:pt x="188" y="198"/>
                    <a:pt x="177" y="209"/>
                    <a:pt x="172" y="220"/>
                  </a:cubicBezTo>
                  <a:cubicBezTo>
                    <a:pt x="166" y="233"/>
                    <a:pt x="163" y="240"/>
                    <a:pt x="149" y="237"/>
                  </a:cubicBezTo>
                  <a:cubicBezTo>
                    <a:pt x="139" y="235"/>
                    <a:pt x="130" y="232"/>
                    <a:pt x="127" y="222"/>
                  </a:cubicBezTo>
                  <a:cubicBezTo>
                    <a:pt x="126" y="216"/>
                    <a:pt x="126" y="211"/>
                    <a:pt x="123" y="206"/>
                  </a:cubicBezTo>
                  <a:cubicBezTo>
                    <a:pt x="117" y="197"/>
                    <a:pt x="113" y="204"/>
                    <a:pt x="107" y="200"/>
                  </a:cubicBezTo>
                  <a:cubicBezTo>
                    <a:pt x="88" y="186"/>
                    <a:pt x="87" y="141"/>
                    <a:pt x="95" y="122"/>
                  </a:cubicBezTo>
                  <a:cubicBezTo>
                    <a:pt x="100" y="110"/>
                    <a:pt x="108" y="98"/>
                    <a:pt x="120" y="92"/>
                  </a:cubicBezTo>
                  <a:cubicBezTo>
                    <a:pt x="129" y="87"/>
                    <a:pt x="151" y="95"/>
                    <a:pt x="161" y="98"/>
                  </a:cubicBezTo>
                  <a:cubicBezTo>
                    <a:pt x="168" y="101"/>
                    <a:pt x="181" y="95"/>
                    <a:pt x="187" y="92"/>
                  </a:cubicBezTo>
                  <a:cubicBezTo>
                    <a:pt x="199" y="86"/>
                    <a:pt x="203" y="95"/>
                    <a:pt x="215" y="97"/>
                  </a:cubicBezTo>
                  <a:cubicBezTo>
                    <a:pt x="229" y="99"/>
                    <a:pt x="247" y="92"/>
                    <a:pt x="261" y="92"/>
                  </a:cubicBezTo>
                  <a:cubicBezTo>
                    <a:pt x="279" y="93"/>
                    <a:pt x="290" y="94"/>
                    <a:pt x="304" y="104"/>
                  </a:cubicBezTo>
                  <a:cubicBezTo>
                    <a:pt x="321" y="116"/>
                    <a:pt x="375" y="108"/>
                    <a:pt x="389" y="91"/>
                  </a:cubicBezTo>
                  <a:cubicBezTo>
                    <a:pt x="399" y="80"/>
                    <a:pt x="402" y="67"/>
                    <a:pt x="414" y="57"/>
                  </a:cubicBezTo>
                  <a:cubicBezTo>
                    <a:pt x="426" y="46"/>
                    <a:pt x="426" y="27"/>
                    <a:pt x="439" y="16"/>
                  </a:cubicBezTo>
                  <a:cubicBezTo>
                    <a:pt x="434" y="13"/>
                    <a:pt x="432" y="8"/>
                    <a:pt x="434" y="3"/>
                  </a:cubicBezTo>
                  <a:cubicBezTo>
                    <a:pt x="429" y="4"/>
                    <a:pt x="422" y="0"/>
                    <a:pt x="417" y="4"/>
                  </a:cubicBezTo>
                  <a:cubicBezTo>
                    <a:pt x="411" y="9"/>
                    <a:pt x="412" y="20"/>
                    <a:pt x="403" y="22"/>
                  </a:cubicBezTo>
                  <a:cubicBezTo>
                    <a:pt x="390" y="26"/>
                    <a:pt x="398" y="30"/>
                    <a:pt x="392" y="39"/>
                  </a:cubicBezTo>
                  <a:cubicBezTo>
                    <a:pt x="388" y="43"/>
                    <a:pt x="380" y="41"/>
                    <a:pt x="377" y="48"/>
                  </a:cubicBezTo>
                  <a:cubicBezTo>
                    <a:pt x="371" y="64"/>
                    <a:pt x="346" y="67"/>
                    <a:pt x="332" y="64"/>
                  </a:cubicBezTo>
                  <a:cubicBezTo>
                    <a:pt x="320" y="62"/>
                    <a:pt x="307" y="59"/>
                    <a:pt x="295" y="59"/>
                  </a:cubicBezTo>
                  <a:cubicBezTo>
                    <a:pt x="288" y="60"/>
                    <a:pt x="281" y="67"/>
                    <a:pt x="276" y="65"/>
                  </a:cubicBezTo>
                  <a:cubicBezTo>
                    <a:pt x="258" y="58"/>
                    <a:pt x="246" y="55"/>
                    <a:pt x="227" y="53"/>
                  </a:cubicBezTo>
                  <a:cubicBezTo>
                    <a:pt x="218" y="52"/>
                    <a:pt x="212" y="49"/>
                    <a:pt x="202" y="50"/>
                  </a:cubicBezTo>
                  <a:cubicBezTo>
                    <a:pt x="190" y="51"/>
                    <a:pt x="187" y="35"/>
                    <a:pt x="181" y="35"/>
                  </a:cubicBezTo>
                  <a:cubicBezTo>
                    <a:pt x="173" y="36"/>
                    <a:pt x="145" y="22"/>
                    <a:pt x="144" y="37"/>
                  </a:cubicBezTo>
                  <a:cubicBezTo>
                    <a:pt x="141" y="59"/>
                    <a:pt x="122" y="79"/>
                    <a:pt x="106" y="57"/>
                  </a:cubicBezTo>
                  <a:cubicBezTo>
                    <a:pt x="105" y="64"/>
                    <a:pt x="102" y="69"/>
                    <a:pt x="97" y="74"/>
                  </a:cubicBezTo>
                  <a:cubicBezTo>
                    <a:pt x="89" y="81"/>
                    <a:pt x="91" y="91"/>
                    <a:pt x="84" y="96"/>
                  </a:cubicBezTo>
                  <a:cubicBezTo>
                    <a:pt x="70" y="108"/>
                    <a:pt x="88" y="127"/>
                    <a:pt x="74" y="137"/>
                  </a:cubicBezTo>
                  <a:cubicBezTo>
                    <a:pt x="73" y="132"/>
                    <a:pt x="69" y="129"/>
                    <a:pt x="64" y="130"/>
                  </a:cubicBezTo>
                  <a:cubicBezTo>
                    <a:pt x="67" y="143"/>
                    <a:pt x="78" y="140"/>
                    <a:pt x="73" y="155"/>
                  </a:cubicBezTo>
                  <a:cubicBezTo>
                    <a:pt x="70" y="169"/>
                    <a:pt x="82" y="182"/>
                    <a:pt x="78" y="197"/>
                  </a:cubicBezTo>
                  <a:cubicBezTo>
                    <a:pt x="75" y="191"/>
                    <a:pt x="74" y="185"/>
                    <a:pt x="69" y="181"/>
                  </a:cubicBezTo>
                  <a:cubicBezTo>
                    <a:pt x="62" y="202"/>
                    <a:pt x="45" y="213"/>
                    <a:pt x="44" y="238"/>
                  </a:cubicBezTo>
                  <a:cubicBezTo>
                    <a:pt x="43" y="248"/>
                    <a:pt x="44" y="260"/>
                    <a:pt x="43" y="271"/>
                  </a:cubicBezTo>
                  <a:cubicBezTo>
                    <a:pt x="42" y="283"/>
                    <a:pt x="31" y="291"/>
                    <a:pt x="30" y="304"/>
                  </a:cubicBezTo>
                  <a:cubicBezTo>
                    <a:pt x="29" y="322"/>
                    <a:pt x="0" y="330"/>
                    <a:pt x="5" y="344"/>
                  </a:cubicBezTo>
                  <a:cubicBezTo>
                    <a:pt x="7" y="353"/>
                    <a:pt x="14" y="347"/>
                    <a:pt x="7" y="359"/>
                  </a:cubicBezTo>
                  <a:cubicBezTo>
                    <a:pt x="1" y="369"/>
                    <a:pt x="9" y="391"/>
                    <a:pt x="13" y="401"/>
                  </a:cubicBezTo>
                  <a:cubicBezTo>
                    <a:pt x="18" y="395"/>
                    <a:pt x="33" y="393"/>
                    <a:pt x="41" y="392"/>
                  </a:cubicBezTo>
                  <a:cubicBezTo>
                    <a:pt x="58" y="391"/>
                    <a:pt x="45" y="408"/>
                    <a:pt x="50" y="418"/>
                  </a:cubicBezTo>
                  <a:cubicBezTo>
                    <a:pt x="60" y="435"/>
                    <a:pt x="57" y="449"/>
                    <a:pt x="54" y="469"/>
                  </a:cubicBezTo>
                  <a:cubicBezTo>
                    <a:pt x="52" y="485"/>
                    <a:pt x="48" y="509"/>
                    <a:pt x="37" y="5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67D8BF30-E0F9-2892-EDB2-C3B7BDF5B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5755" y="5369416"/>
              <a:ext cx="11844" cy="13818"/>
            </a:xfrm>
            <a:custGeom>
              <a:avLst/>
              <a:gdLst>
                <a:gd name="T0" fmla="*/ 20 w 25"/>
                <a:gd name="T1" fmla="*/ 0 h 30"/>
                <a:gd name="T2" fmla="*/ 19 w 25"/>
                <a:gd name="T3" fmla="*/ 29 h 30"/>
                <a:gd name="T4" fmla="*/ 20 w 25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0">
                  <a:moveTo>
                    <a:pt x="20" y="0"/>
                  </a:moveTo>
                  <a:cubicBezTo>
                    <a:pt x="0" y="7"/>
                    <a:pt x="18" y="30"/>
                    <a:pt x="19" y="29"/>
                  </a:cubicBezTo>
                  <a:cubicBezTo>
                    <a:pt x="25" y="24"/>
                    <a:pt x="24" y="5"/>
                    <a:pt x="2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FF8BA1DA-6821-95A2-7D47-8E3BA6294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1676" y="5213465"/>
              <a:ext cx="5923" cy="5922"/>
            </a:xfrm>
            <a:custGeom>
              <a:avLst/>
              <a:gdLst>
                <a:gd name="T0" fmla="*/ 13 w 13"/>
                <a:gd name="T1" fmla="*/ 7 h 10"/>
                <a:gd name="T2" fmla="*/ 0 w 13"/>
                <a:gd name="T3" fmla="*/ 9 h 10"/>
                <a:gd name="T4" fmla="*/ 13 w 13"/>
                <a:gd name="T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3" y="7"/>
                  </a:moveTo>
                  <a:cubicBezTo>
                    <a:pt x="9" y="0"/>
                    <a:pt x="1" y="0"/>
                    <a:pt x="0" y="9"/>
                  </a:cubicBezTo>
                  <a:cubicBezTo>
                    <a:pt x="5" y="10"/>
                    <a:pt x="9" y="10"/>
                    <a:pt x="13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E461B078-27B5-32EA-0A96-E9FC8694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5624" y="5211492"/>
              <a:ext cx="5923" cy="3948"/>
            </a:xfrm>
            <a:custGeom>
              <a:avLst/>
              <a:gdLst>
                <a:gd name="T0" fmla="*/ 13 w 13"/>
                <a:gd name="T1" fmla="*/ 6 h 9"/>
                <a:gd name="T2" fmla="*/ 0 w 13"/>
                <a:gd name="T3" fmla="*/ 6 h 9"/>
                <a:gd name="T4" fmla="*/ 13 w 13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6"/>
                  </a:moveTo>
                  <a:cubicBezTo>
                    <a:pt x="9" y="0"/>
                    <a:pt x="4" y="0"/>
                    <a:pt x="0" y="6"/>
                  </a:cubicBezTo>
                  <a:cubicBezTo>
                    <a:pt x="4" y="9"/>
                    <a:pt x="9" y="9"/>
                    <a:pt x="1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0E29305A-1069-FD97-814F-C42514B83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1547" y="5351649"/>
              <a:ext cx="17767" cy="29611"/>
            </a:xfrm>
            <a:custGeom>
              <a:avLst/>
              <a:gdLst>
                <a:gd name="T0" fmla="*/ 20 w 40"/>
                <a:gd name="T1" fmla="*/ 67 h 67"/>
                <a:gd name="T2" fmla="*/ 26 w 40"/>
                <a:gd name="T3" fmla="*/ 52 h 67"/>
                <a:gd name="T4" fmla="*/ 33 w 40"/>
                <a:gd name="T5" fmla="*/ 32 h 67"/>
                <a:gd name="T6" fmla="*/ 29 w 40"/>
                <a:gd name="T7" fmla="*/ 6 h 67"/>
                <a:gd name="T8" fmla="*/ 11 w 40"/>
                <a:gd name="T9" fmla="*/ 17 h 67"/>
                <a:gd name="T10" fmla="*/ 9 w 40"/>
                <a:gd name="T11" fmla="*/ 42 h 67"/>
                <a:gd name="T12" fmla="*/ 2 w 40"/>
                <a:gd name="T13" fmla="*/ 60 h 67"/>
                <a:gd name="T14" fmla="*/ 17 w 40"/>
                <a:gd name="T15" fmla="*/ 57 h 67"/>
                <a:gd name="T16" fmla="*/ 20 w 40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67">
                  <a:moveTo>
                    <a:pt x="20" y="67"/>
                  </a:moveTo>
                  <a:cubicBezTo>
                    <a:pt x="22" y="64"/>
                    <a:pt x="29" y="57"/>
                    <a:pt x="26" y="52"/>
                  </a:cubicBezTo>
                  <a:cubicBezTo>
                    <a:pt x="22" y="43"/>
                    <a:pt x="31" y="39"/>
                    <a:pt x="33" y="32"/>
                  </a:cubicBezTo>
                  <a:cubicBezTo>
                    <a:pt x="34" y="28"/>
                    <a:pt x="40" y="0"/>
                    <a:pt x="29" y="6"/>
                  </a:cubicBezTo>
                  <a:cubicBezTo>
                    <a:pt x="23" y="9"/>
                    <a:pt x="16" y="13"/>
                    <a:pt x="11" y="17"/>
                  </a:cubicBezTo>
                  <a:cubicBezTo>
                    <a:pt x="2" y="24"/>
                    <a:pt x="15" y="34"/>
                    <a:pt x="9" y="42"/>
                  </a:cubicBezTo>
                  <a:cubicBezTo>
                    <a:pt x="7" y="45"/>
                    <a:pt x="0" y="56"/>
                    <a:pt x="2" y="60"/>
                  </a:cubicBezTo>
                  <a:cubicBezTo>
                    <a:pt x="5" y="67"/>
                    <a:pt x="17" y="65"/>
                    <a:pt x="17" y="57"/>
                  </a:cubicBezTo>
                  <a:cubicBezTo>
                    <a:pt x="17" y="60"/>
                    <a:pt x="19" y="64"/>
                    <a:pt x="20" y="6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18557F3C-620D-6D84-26B7-918270561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1417" y="5347701"/>
              <a:ext cx="21715" cy="41455"/>
            </a:xfrm>
            <a:custGeom>
              <a:avLst/>
              <a:gdLst>
                <a:gd name="T0" fmla="*/ 39 w 51"/>
                <a:gd name="T1" fmla="*/ 0 h 97"/>
                <a:gd name="T2" fmla="*/ 16 w 51"/>
                <a:gd name="T3" fmla="*/ 47 h 97"/>
                <a:gd name="T4" fmla="*/ 5 w 51"/>
                <a:gd name="T5" fmla="*/ 78 h 97"/>
                <a:gd name="T6" fmla="*/ 17 w 51"/>
                <a:gd name="T7" fmla="*/ 97 h 97"/>
                <a:gd name="T8" fmla="*/ 25 w 51"/>
                <a:gd name="T9" fmla="*/ 79 h 97"/>
                <a:gd name="T10" fmla="*/ 41 w 51"/>
                <a:gd name="T11" fmla="*/ 72 h 97"/>
                <a:gd name="T12" fmla="*/ 28 w 51"/>
                <a:gd name="T13" fmla="*/ 60 h 97"/>
                <a:gd name="T14" fmla="*/ 32 w 51"/>
                <a:gd name="T15" fmla="*/ 36 h 97"/>
                <a:gd name="T16" fmla="*/ 44 w 51"/>
                <a:gd name="T17" fmla="*/ 29 h 97"/>
                <a:gd name="T18" fmla="*/ 39 w 51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97">
                  <a:moveTo>
                    <a:pt x="39" y="0"/>
                  </a:moveTo>
                  <a:cubicBezTo>
                    <a:pt x="23" y="0"/>
                    <a:pt x="17" y="35"/>
                    <a:pt x="16" y="47"/>
                  </a:cubicBezTo>
                  <a:cubicBezTo>
                    <a:pt x="15" y="60"/>
                    <a:pt x="10" y="66"/>
                    <a:pt x="5" y="78"/>
                  </a:cubicBezTo>
                  <a:cubicBezTo>
                    <a:pt x="0" y="92"/>
                    <a:pt x="9" y="88"/>
                    <a:pt x="17" y="97"/>
                  </a:cubicBezTo>
                  <a:cubicBezTo>
                    <a:pt x="21" y="91"/>
                    <a:pt x="21" y="84"/>
                    <a:pt x="25" y="79"/>
                  </a:cubicBezTo>
                  <a:cubicBezTo>
                    <a:pt x="29" y="74"/>
                    <a:pt x="37" y="77"/>
                    <a:pt x="41" y="72"/>
                  </a:cubicBezTo>
                  <a:cubicBezTo>
                    <a:pt x="47" y="65"/>
                    <a:pt x="35" y="52"/>
                    <a:pt x="28" y="60"/>
                  </a:cubicBezTo>
                  <a:cubicBezTo>
                    <a:pt x="30" y="52"/>
                    <a:pt x="30" y="44"/>
                    <a:pt x="32" y="36"/>
                  </a:cubicBezTo>
                  <a:cubicBezTo>
                    <a:pt x="33" y="31"/>
                    <a:pt x="42" y="15"/>
                    <a:pt x="44" y="29"/>
                  </a:cubicBezTo>
                  <a:cubicBezTo>
                    <a:pt x="51" y="18"/>
                    <a:pt x="38" y="11"/>
                    <a:pt x="3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C5BDE39C-FD94-DF0E-ABD7-837021B23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3261" y="5235180"/>
              <a:ext cx="23689" cy="21714"/>
            </a:xfrm>
            <a:custGeom>
              <a:avLst/>
              <a:gdLst>
                <a:gd name="T0" fmla="*/ 29 w 54"/>
                <a:gd name="T1" fmla="*/ 49 h 49"/>
                <a:gd name="T2" fmla="*/ 30 w 54"/>
                <a:gd name="T3" fmla="*/ 35 h 49"/>
                <a:gd name="T4" fmla="*/ 29 w 54"/>
                <a:gd name="T5" fmla="*/ 30 h 49"/>
                <a:gd name="T6" fmla="*/ 23 w 54"/>
                <a:gd name="T7" fmla="*/ 14 h 49"/>
                <a:gd name="T8" fmla="*/ 9 w 54"/>
                <a:gd name="T9" fmla="*/ 15 h 49"/>
                <a:gd name="T10" fmla="*/ 4 w 54"/>
                <a:gd name="T11" fmla="*/ 45 h 49"/>
                <a:gd name="T12" fmla="*/ 19 w 54"/>
                <a:gd name="T13" fmla="*/ 27 h 49"/>
                <a:gd name="T14" fmla="*/ 29 w 54"/>
                <a:gd name="T1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9">
                  <a:moveTo>
                    <a:pt x="29" y="49"/>
                  </a:moveTo>
                  <a:cubicBezTo>
                    <a:pt x="29" y="44"/>
                    <a:pt x="29" y="40"/>
                    <a:pt x="30" y="35"/>
                  </a:cubicBezTo>
                  <a:cubicBezTo>
                    <a:pt x="54" y="48"/>
                    <a:pt x="48" y="0"/>
                    <a:pt x="29" y="30"/>
                  </a:cubicBezTo>
                  <a:cubicBezTo>
                    <a:pt x="23" y="20"/>
                    <a:pt x="35" y="18"/>
                    <a:pt x="23" y="14"/>
                  </a:cubicBezTo>
                  <a:cubicBezTo>
                    <a:pt x="18" y="13"/>
                    <a:pt x="13" y="12"/>
                    <a:pt x="9" y="15"/>
                  </a:cubicBezTo>
                  <a:cubicBezTo>
                    <a:pt x="0" y="21"/>
                    <a:pt x="2" y="36"/>
                    <a:pt x="4" y="45"/>
                  </a:cubicBezTo>
                  <a:cubicBezTo>
                    <a:pt x="12" y="41"/>
                    <a:pt x="16" y="34"/>
                    <a:pt x="19" y="27"/>
                  </a:cubicBezTo>
                  <a:cubicBezTo>
                    <a:pt x="26" y="32"/>
                    <a:pt x="19" y="48"/>
                    <a:pt x="29" y="4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55">
              <a:extLst>
                <a:ext uri="{FF2B5EF4-FFF2-40B4-BE49-F238E27FC236}">
                  <a16:creationId xmlns:a16="http://schemas.microsoft.com/office/drawing/2014/main" id="{C3441318-63DB-78A5-1F97-F4258E2E3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5236" y="5333884"/>
              <a:ext cx="9871" cy="9870"/>
            </a:xfrm>
            <a:custGeom>
              <a:avLst/>
              <a:gdLst>
                <a:gd name="T0" fmla="*/ 7 w 25"/>
                <a:gd name="T1" fmla="*/ 0 h 23"/>
                <a:gd name="T2" fmla="*/ 8 w 25"/>
                <a:gd name="T3" fmla="*/ 19 h 23"/>
                <a:gd name="T4" fmla="*/ 7 w 25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3">
                  <a:moveTo>
                    <a:pt x="7" y="0"/>
                  </a:moveTo>
                  <a:cubicBezTo>
                    <a:pt x="0" y="3"/>
                    <a:pt x="1" y="16"/>
                    <a:pt x="8" y="19"/>
                  </a:cubicBezTo>
                  <a:cubicBezTo>
                    <a:pt x="18" y="23"/>
                    <a:pt x="25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3D056B8F-97BA-9581-72C1-9AD5C5E12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7081" y="5241102"/>
              <a:ext cx="1975" cy="3948"/>
            </a:xfrm>
            <a:custGeom>
              <a:avLst/>
              <a:gdLst>
                <a:gd name="T0" fmla="*/ 4 w 4"/>
                <a:gd name="T1" fmla="*/ 0 h 7"/>
                <a:gd name="T2" fmla="*/ 2 w 4"/>
                <a:gd name="T3" fmla="*/ 7 h 7"/>
                <a:gd name="T4" fmla="*/ 4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2" y="3"/>
                    <a:pt x="0" y="2"/>
                    <a:pt x="2" y="7"/>
                  </a:cubicBezTo>
                  <a:cubicBezTo>
                    <a:pt x="3" y="4"/>
                    <a:pt x="3" y="2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4AD5F2CB-5BBD-E1A2-FFE2-E6413EE7C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7081" y="5256895"/>
              <a:ext cx="1975" cy="3948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2"/>
                    <a:pt x="1" y="4"/>
                    <a:pt x="0" y="7"/>
                  </a:cubicBezTo>
                  <a:cubicBezTo>
                    <a:pt x="2" y="5"/>
                    <a:pt x="3" y="3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58">
              <a:extLst>
                <a:ext uri="{FF2B5EF4-FFF2-40B4-BE49-F238E27FC236}">
                  <a16:creationId xmlns:a16="http://schemas.microsoft.com/office/drawing/2014/main" id="{0DB6F3E0-5EAA-E5CD-4BDE-E012B0606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1029" y="5375338"/>
              <a:ext cx="1975" cy="1973"/>
            </a:xfrm>
            <a:custGeom>
              <a:avLst/>
              <a:gdLst>
                <a:gd name="T0" fmla="*/ 0 w 5"/>
                <a:gd name="T1" fmla="*/ 0 h 6"/>
                <a:gd name="T2" fmla="*/ 5 w 5"/>
                <a:gd name="T3" fmla="*/ 6 h 6"/>
                <a:gd name="T4" fmla="*/ 0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0" y="5"/>
                    <a:pt x="0" y="6"/>
                    <a:pt x="5" y="6"/>
                  </a:cubicBezTo>
                  <a:cubicBezTo>
                    <a:pt x="3" y="4"/>
                    <a:pt x="1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59">
              <a:extLst>
                <a:ext uri="{FF2B5EF4-FFF2-40B4-BE49-F238E27FC236}">
                  <a16:creationId xmlns:a16="http://schemas.microsoft.com/office/drawing/2014/main" id="{8854D961-DDF4-5921-6DF9-0F33C7477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4977" y="5381261"/>
              <a:ext cx="1975" cy="3948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1" y="4"/>
                    <a:pt x="3" y="6"/>
                    <a:pt x="6" y="6"/>
                  </a:cubicBezTo>
                  <a:cubicBezTo>
                    <a:pt x="4" y="4"/>
                    <a:pt x="2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60">
              <a:extLst>
                <a:ext uri="{FF2B5EF4-FFF2-40B4-BE49-F238E27FC236}">
                  <a16:creationId xmlns:a16="http://schemas.microsoft.com/office/drawing/2014/main" id="{BB9CF4D6-E4FA-B55D-40E6-9D541C753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0899" y="5397054"/>
              <a:ext cx="3948" cy="1973"/>
            </a:xfrm>
            <a:custGeom>
              <a:avLst/>
              <a:gdLst>
                <a:gd name="T0" fmla="*/ 5 w 9"/>
                <a:gd name="T1" fmla="*/ 0 h 6"/>
                <a:gd name="T2" fmla="*/ 9 w 9"/>
                <a:gd name="T3" fmla="*/ 6 h 6"/>
                <a:gd name="T4" fmla="*/ 5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5" y="0"/>
                  </a:moveTo>
                  <a:cubicBezTo>
                    <a:pt x="0" y="4"/>
                    <a:pt x="2" y="6"/>
                    <a:pt x="9" y="6"/>
                  </a:cubicBezTo>
                  <a:cubicBezTo>
                    <a:pt x="8" y="4"/>
                    <a:pt x="6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351A89E0-FAF3-1449-42F8-A8B73B129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4718" y="5254921"/>
              <a:ext cx="31585" cy="13818"/>
            </a:xfrm>
            <a:custGeom>
              <a:avLst/>
              <a:gdLst>
                <a:gd name="T0" fmla="*/ 11 w 71"/>
                <a:gd name="T1" fmla="*/ 4 h 34"/>
                <a:gd name="T2" fmla="*/ 28 w 71"/>
                <a:gd name="T3" fmla="*/ 28 h 34"/>
                <a:gd name="T4" fmla="*/ 37 w 71"/>
                <a:gd name="T5" fmla="*/ 23 h 34"/>
                <a:gd name="T6" fmla="*/ 48 w 71"/>
                <a:gd name="T7" fmla="*/ 24 h 34"/>
                <a:gd name="T8" fmla="*/ 71 w 71"/>
                <a:gd name="T9" fmla="*/ 14 h 34"/>
                <a:gd name="T10" fmla="*/ 61 w 71"/>
                <a:gd name="T11" fmla="*/ 7 h 34"/>
                <a:gd name="T12" fmla="*/ 11 w 71"/>
                <a:gd name="T13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4">
                  <a:moveTo>
                    <a:pt x="11" y="4"/>
                  </a:moveTo>
                  <a:cubicBezTo>
                    <a:pt x="0" y="20"/>
                    <a:pt x="9" y="34"/>
                    <a:pt x="28" y="28"/>
                  </a:cubicBezTo>
                  <a:cubicBezTo>
                    <a:pt x="31" y="26"/>
                    <a:pt x="34" y="24"/>
                    <a:pt x="37" y="23"/>
                  </a:cubicBezTo>
                  <a:cubicBezTo>
                    <a:pt x="41" y="23"/>
                    <a:pt x="45" y="24"/>
                    <a:pt x="48" y="24"/>
                  </a:cubicBezTo>
                  <a:cubicBezTo>
                    <a:pt x="55" y="20"/>
                    <a:pt x="67" y="23"/>
                    <a:pt x="71" y="14"/>
                  </a:cubicBezTo>
                  <a:cubicBezTo>
                    <a:pt x="66" y="15"/>
                    <a:pt x="62" y="12"/>
                    <a:pt x="61" y="7"/>
                  </a:cubicBezTo>
                  <a:cubicBezTo>
                    <a:pt x="53" y="19"/>
                    <a:pt x="23" y="0"/>
                    <a:pt x="11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AA92A7D4-A7D6-8B45-F9E3-FC82621FA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6303" y="5108840"/>
              <a:ext cx="1975" cy="3948"/>
            </a:xfrm>
            <a:custGeom>
              <a:avLst/>
              <a:gdLst>
                <a:gd name="T0" fmla="*/ 7 w 7"/>
                <a:gd name="T1" fmla="*/ 2 h 8"/>
                <a:gd name="T2" fmla="*/ 5 w 7"/>
                <a:gd name="T3" fmla="*/ 8 h 8"/>
                <a:gd name="T4" fmla="*/ 7 w 7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7" y="2"/>
                  </a:moveTo>
                  <a:cubicBezTo>
                    <a:pt x="0" y="0"/>
                    <a:pt x="0" y="3"/>
                    <a:pt x="5" y="8"/>
                  </a:cubicBezTo>
                  <a:cubicBezTo>
                    <a:pt x="6" y="6"/>
                    <a:pt x="6" y="4"/>
                    <a:pt x="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63">
              <a:extLst>
                <a:ext uri="{FF2B5EF4-FFF2-40B4-BE49-F238E27FC236}">
                  <a16:creationId xmlns:a16="http://schemas.microsoft.com/office/drawing/2014/main" id="{AE732466-3153-409B-9DC4-823212DCF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8276" y="5077255"/>
              <a:ext cx="7896" cy="13818"/>
            </a:xfrm>
            <a:custGeom>
              <a:avLst/>
              <a:gdLst>
                <a:gd name="T0" fmla="*/ 17 w 21"/>
                <a:gd name="T1" fmla="*/ 33 h 33"/>
                <a:gd name="T2" fmla="*/ 0 w 21"/>
                <a:gd name="T3" fmla="*/ 11 h 33"/>
                <a:gd name="T4" fmla="*/ 17 w 21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3">
                  <a:moveTo>
                    <a:pt x="17" y="33"/>
                  </a:moveTo>
                  <a:cubicBezTo>
                    <a:pt x="21" y="25"/>
                    <a:pt x="10" y="0"/>
                    <a:pt x="0" y="11"/>
                  </a:cubicBezTo>
                  <a:cubicBezTo>
                    <a:pt x="10" y="13"/>
                    <a:pt x="7" y="28"/>
                    <a:pt x="17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9A5F9A87-6340-787F-2A8C-C5B1B1519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4328" y="5260843"/>
              <a:ext cx="29612" cy="5922"/>
            </a:xfrm>
            <a:custGeom>
              <a:avLst/>
              <a:gdLst>
                <a:gd name="T0" fmla="*/ 9 w 67"/>
                <a:gd name="T1" fmla="*/ 0 h 13"/>
                <a:gd name="T2" fmla="*/ 28 w 67"/>
                <a:gd name="T3" fmla="*/ 10 h 13"/>
                <a:gd name="T4" fmla="*/ 67 w 67"/>
                <a:gd name="T5" fmla="*/ 3 h 13"/>
                <a:gd name="T6" fmla="*/ 9 w 6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3">
                  <a:moveTo>
                    <a:pt x="9" y="0"/>
                  </a:moveTo>
                  <a:cubicBezTo>
                    <a:pt x="0" y="10"/>
                    <a:pt x="23" y="10"/>
                    <a:pt x="28" y="10"/>
                  </a:cubicBezTo>
                  <a:cubicBezTo>
                    <a:pt x="40" y="11"/>
                    <a:pt x="58" y="13"/>
                    <a:pt x="67" y="3"/>
                  </a:cubicBezTo>
                  <a:cubicBezTo>
                    <a:pt x="48" y="0"/>
                    <a:pt x="28" y="7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AA7302CF-BFB1-3E93-7B9C-BC43CC545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8147" y="5266766"/>
              <a:ext cx="9871" cy="15793"/>
            </a:xfrm>
            <a:custGeom>
              <a:avLst/>
              <a:gdLst>
                <a:gd name="T0" fmla="*/ 14 w 22"/>
                <a:gd name="T1" fmla="*/ 0 h 38"/>
                <a:gd name="T2" fmla="*/ 20 w 22"/>
                <a:gd name="T3" fmla="*/ 38 h 38"/>
                <a:gd name="T4" fmla="*/ 14 w 22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8">
                  <a:moveTo>
                    <a:pt x="14" y="0"/>
                  </a:moveTo>
                  <a:cubicBezTo>
                    <a:pt x="0" y="3"/>
                    <a:pt x="13" y="33"/>
                    <a:pt x="20" y="38"/>
                  </a:cubicBezTo>
                  <a:cubicBezTo>
                    <a:pt x="22" y="33"/>
                    <a:pt x="17" y="5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66">
              <a:extLst>
                <a:ext uri="{FF2B5EF4-FFF2-40B4-BE49-F238E27FC236}">
                  <a16:creationId xmlns:a16="http://schemas.microsoft.com/office/drawing/2014/main" id="{6C137E4C-A729-EE95-8459-9ED68B620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94069" y="5302299"/>
              <a:ext cx="39481" cy="25662"/>
            </a:xfrm>
            <a:custGeom>
              <a:avLst/>
              <a:gdLst>
                <a:gd name="T0" fmla="*/ 47 w 90"/>
                <a:gd name="T1" fmla="*/ 60 h 60"/>
                <a:gd name="T2" fmla="*/ 82 w 90"/>
                <a:gd name="T3" fmla="*/ 44 h 60"/>
                <a:gd name="T4" fmla="*/ 74 w 90"/>
                <a:gd name="T5" fmla="*/ 22 h 60"/>
                <a:gd name="T6" fmla="*/ 56 w 90"/>
                <a:gd name="T7" fmla="*/ 3 h 60"/>
                <a:gd name="T8" fmla="*/ 19 w 90"/>
                <a:gd name="T9" fmla="*/ 6 h 60"/>
                <a:gd name="T10" fmla="*/ 7 w 90"/>
                <a:gd name="T11" fmla="*/ 30 h 60"/>
                <a:gd name="T12" fmla="*/ 47 w 90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0">
                  <a:moveTo>
                    <a:pt x="47" y="60"/>
                  </a:moveTo>
                  <a:cubicBezTo>
                    <a:pt x="56" y="56"/>
                    <a:pt x="76" y="53"/>
                    <a:pt x="82" y="44"/>
                  </a:cubicBezTo>
                  <a:cubicBezTo>
                    <a:pt x="90" y="33"/>
                    <a:pt x="86" y="24"/>
                    <a:pt x="74" y="22"/>
                  </a:cubicBezTo>
                  <a:cubicBezTo>
                    <a:pt x="83" y="11"/>
                    <a:pt x="63" y="5"/>
                    <a:pt x="56" y="3"/>
                  </a:cubicBezTo>
                  <a:cubicBezTo>
                    <a:pt x="43" y="0"/>
                    <a:pt x="32" y="4"/>
                    <a:pt x="19" y="6"/>
                  </a:cubicBezTo>
                  <a:cubicBezTo>
                    <a:pt x="3" y="7"/>
                    <a:pt x="0" y="15"/>
                    <a:pt x="7" y="30"/>
                  </a:cubicBezTo>
                  <a:cubicBezTo>
                    <a:pt x="14" y="46"/>
                    <a:pt x="32" y="52"/>
                    <a:pt x="47" y="6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09296D2C-8D80-FE34-C9F6-4477E413E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3809" y="5071333"/>
              <a:ext cx="1975" cy="3948"/>
            </a:xfrm>
            <a:custGeom>
              <a:avLst/>
              <a:gdLst>
                <a:gd name="T0" fmla="*/ 4 w 6"/>
                <a:gd name="T1" fmla="*/ 13 h 13"/>
                <a:gd name="T2" fmla="*/ 0 w 6"/>
                <a:gd name="T3" fmla="*/ 0 h 13"/>
                <a:gd name="T4" fmla="*/ 4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4" y="13"/>
                  </a:moveTo>
                  <a:cubicBezTo>
                    <a:pt x="6" y="8"/>
                    <a:pt x="4" y="3"/>
                    <a:pt x="0" y="0"/>
                  </a:cubicBezTo>
                  <a:cubicBezTo>
                    <a:pt x="1" y="4"/>
                    <a:pt x="2" y="9"/>
                    <a:pt x="4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68">
              <a:extLst>
                <a:ext uri="{FF2B5EF4-FFF2-40B4-BE49-F238E27FC236}">
                  <a16:creationId xmlns:a16="http://schemas.microsoft.com/office/drawing/2014/main" id="{48A4F50F-58D4-8E78-67DA-BA9E1B9BE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1835" y="5049618"/>
              <a:ext cx="7896" cy="19741"/>
            </a:xfrm>
            <a:custGeom>
              <a:avLst/>
              <a:gdLst>
                <a:gd name="T0" fmla="*/ 8 w 16"/>
                <a:gd name="T1" fmla="*/ 47 h 47"/>
                <a:gd name="T2" fmla="*/ 15 w 16"/>
                <a:gd name="T3" fmla="*/ 19 h 47"/>
                <a:gd name="T4" fmla="*/ 6 w 16"/>
                <a:gd name="T5" fmla="*/ 11 h 47"/>
                <a:gd name="T6" fmla="*/ 9 w 16"/>
                <a:gd name="T7" fmla="*/ 32 h 47"/>
                <a:gd name="T8" fmla="*/ 8 w 16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15" y="40"/>
                    <a:pt x="16" y="29"/>
                    <a:pt x="15" y="19"/>
                  </a:cubicBezTo>
                  <a:cubicBezTo>
                    <a:pt x="14" y="14"/>
                    <a:pt x="10" y="0"/>
                    <a:pt x="6" y="11"/>
                  </a:cubicBezTo>
                  <a:cubicBezTo>
                    <a:pt x="2" y="19"/>
                    <a:pt x="12" y="26"/>
                    <a:pt x="9" y="32"/>
                  </a:cubicBezTo>
                  <a:cubicBezTo>
                    <a:pt x="6" y="37"/>
                    <a:pt x="0" y="42"/>
                    <a:pt x="8" y="4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69">
              <a:extLst>
                <a:ext uri="{FF2B5EF4-FFF2-40B4-BE49-F238E27FC236}">
                  <a16:creationId xmlns:a16="http://schemas.microsoft.com/office/drawing/2014/main" id="{39D084D4-1EF4-983A-535C-1D6382145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27628" y="5209517"/>
              <a:ext cx="5923" cy="11844"/>
            </a:xfrm>
            <a:custGeom>
              <a:avLst/>
              <a:gdLst>
                <a:gd name="T0" fmla="*/ 14 w 16"/>
                <a:gd name="T1" fmla="*/ 4 h 30"/>
                <a:gd name="T2" fmla="*/ 6 w 16"/>
                <a:gd name="T3" fmla="*/ 23 h 30"/>
                <a:gd name="T4" fmla="*/ 14 w 16"/>
                <a:gd name="T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0">
                  <a:moveTo>
                    <a:pt x="14" y="4"/>
                  </a:moveTo>
                  <a:cubicBezTo>
                    <a:pt x="7" y="0"/>
                    <a:pt x="0" y="18"/>
                    <a:pt x="6" y="23"/>
                  </a:cubicBezTo>
                  <a:cubicBezTo>
                    <a:pt x="15" y="30"/>
                    <a:pt x="16" y="8"/>
                    <a:pt x="14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10854BEC-65EA-AB48-269C-35C44985A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29601" y="5221361"/>
              <a:ext cx="5923" cy="7896"/>
            </a:xfrm>
            <a:custGeom>
              <a:avLst/>
              <a:gdLst>
                <a:gd name="T0" fmla="*/ 7 w 12"/>
                <a:gd name="T1" fmla="*/ 0 h 15"/>
                <a:gd name="T2" fmla="*/ 12 w 12"/>
                <a:gd name="T3" fmla="*/ 13 h 15"/>
                <a:gd name="T4" fmla="*/ 7 w 12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7" y="0"/>
                  </a:moveTo>
                  <a:cubicBezTo>
                    <a:pt x="0" y="3"/>
                    <a:pt x="4" y="15"/>
                    <a:pt x="12" y="13"/>
                  </a:cubicBezTo>
                  <a:cubicBezTo>
                    <a:pt x="12" y="8"/>
                    <a:pt x="10" y="4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94E82BFD-BA11-F79F-98A7-6DD463BD7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5524" y="5173984"/>
              <a:ext cx="1975" cy="1973"/>
            </a:xfrm>
            <a:custGeom>
              <a:avLst/>
              <a:gdLst>
                <a:gd name="T0" fmla="*/ 2 w 4"/>
                <a:gd name="T1" fmla="*/ 0 h 7"/>
                <a:gd name="T2" fmla="*/ 4 w 4"/>
                <a:gd name="T3" fmla="*/ 7 h 7"/>
                <a:gd name="T4" fmla="*/ 2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0" y="3"/>
                    <a:pt x="1" y="4"/>
                    <a:pt x="4" y="7"/>
                  </a:cubicBezTo>
                  <a:cubicBezTo>
                    <a:pt x="3" y="4"/>
                    <a:pt x="2" y="2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72">
              <a:extLst>
                <a:ext uri="{FF2B5EF4-FFF2-40B4-BE49-F238E27FC236}">
                  <a16:creationId xmlns:a16="http://schemas.microsoft.com/office/drawing/2014/main" id="{D5297687-A6AF-5B20-CC4E-F71A748FA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3549" y="5211492"/>
              <a:ext cx="23689" cy="21714"/>
            </a:xfrm>
            <a:custGeom>
              <a:avLst/>
              <a:gdLst>
                <a:gd name="T0" fmla="*/ 18 w 54"/>
                <a:gd name="T1" fmla="*/ 0 h 47"/>
                <a:gd name="T2" fmla="*/ 12 w 54"/>
                <a:gd name="T3" fmla="*/ 8 h 47"/>
                <a:gd name="T4" fmla="*/ 5 w 54"/>
                <a:gd name="T5" fmla="*/ 2 h 47"/>
                <a:gd name="T6" fmla="*/ 14 w 54"/>
                <a:gd name="T7" fmla="*/ 25 h 47"/>
                <a:gd name="T8" fmla="*/ 15 w 54"/>
                <a:gd name="T9" fmla="*/ 37 h 47"/>
                <a:gd name="T10" fmla="*/ 27 w 54"/>
                <a:gd name="T11" fmla="*/ 40 h 47"/>
                <a:gd name="T12" fmla="*/ 33 w 54"/>
                <a:gd name="T13" fmla="*/ 29 h 47"/>
                <a:gd name="T14" fmla="*/ 27 w 54"/>
                <a:gd name="T15" fmla="*/ 14 h 47"/>
                <a:gd name="T16" fmla="*/ 18 w 5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47">
                  <a:moveTo>
                    <a:pt x="18" y="0"/>
                  </a:moveTo>
                  <a:cubicBezTo>
                    <a:pt x="16" y="3"/>
                    <a:pt x="14" y="5"/>
                    <a:pt x="12" y="8"/>
                  </a:cubicBezTo>
                  <a:cubicBezTo>
                    <a:pt x="9" y="6"/>
                    <a:pt x="7" y="4"/>
                    <a:pt x="5" y="2"/>
                  </a:cubicBezTo>
                  <a:cubicBezTo>
                    <a:pt x="0" y="19"/>
                    <a:pt x="8" y="13"/>
                    <a:pt x="14" y="25"/>
                  </a:cubicBezTo>
                  <a:cubicBezTo>
                    <a:pt x="15" y="28"/>
                    <a:pt x="7" y="39"/>
                    <a:pt x="15" y="37"/>
                  </a:cubicBezTo>
                  <a:cubicBezTo>
                    <a:pt x="20" y="36"/>
                    <a:pt x="25" y="33"/>
                    <a:pt x="27" y="40"/>
                  </a:cubicBezTo>
                  <a:cubicBezTo>
                    <a:pt x="29" y="47"/>
                    <a:pt x="54" y="35"/>
                    <a:pt x="33" y="29"/>
                  </a:cubicBezTo>
                  <a:cubicBezTo>
                    <a:pt x="24" y="27"/>
                    <a:pt x="22" y="22"/>
                    <a:pt x="27" y="14"/>
                  </a:cubicBezTo>
                  <a:cubicBezTo>
                    <a:pt x="30" y="10"/>
                    <a:pt x="21" y="2"/>
                    <a:pt x="1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73">
              <a:extLst>
                <a:ext uri="{FF2B5EF4-FFF2-40B4-BE49-F238E27FC236}">
                  <a16:creationId xmlns:a16="http://schemas.microsoft.com/office/drawing/2014/main" id="{8819DB49-13D3-9123-003E-1BDC605B6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5524" y="5189776"/>
              <a:ext cx="1975" cy="197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6 h 6"/>
                <a:gd name="T4" fmla="*/ 3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1" y="3"/>
                    <a:pt x="0" y="2"/>
                    <a:pt x="3" y="6"/>
                  </a:cubicBezTo>
                  <a:lnTo>
                    <a:pt x="3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74">
              <a:extLst>
                <a:ext uri="{FF2B5EF4-FFF2-40B4-BE49-F238E27FC236}">
                  <a16:creationId xmlns:a16="http://schemas.microsoft.com/office/drawing/2014/main" id="{4BFEC5FA-D538-07A1-0214-5B83EE997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5524" y="5245050"/>
              <a:ext cx="27637" cy="13818"/>
            </a:xfrm>
            <a:custGeom>
              <a:avLst/>
              <a:gdLst>
                <a:gd name="T0" fmla="*/ 9 w 64"/>
                <a:gd name="T1" fmla="*/ 9 h 32"/>
                <a:gd name="T2" fmla="*/ 16 w 64"/>
                <a:gd name="T3" fmla="*/ 32 h 32"/>
                <a:gd name="T4" fmla="*/ 30 w 64"/>
                <a:gd name="T5" fmla="*/ 28 h 32"/>
                <a:gd name="T6" fmla="*/ 46 w 64"/>
                <a:gd name="T7" fmla="*/ 30 h 32"/>
                <a:gd name="T8" fmla="*/ 41 w 64"/>
                <a:gd name="T9" fmla="*/ 11 h 32"/>
                <a:gd name="T10" fmla="*/ 9 w 64"/>
                <a:gd name="T11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32">
                  <a:moveTo>
                    <a:pt x="9" y="9"/>
                  </a:moveTo>
                  <a:cubicBezTo>
                    <a:pt x="0" y="16"/>
                    <a:pt x="5" y="30"/>
                    <a:pt x="16" y="32"/>
                  </a:cubicBezTo>
                  <a:cubicBezTo>
                    <a:pt x="21" y="32"/>
                    <a:pt x="25" y="28"/>
                    <a:pt x="30" y="28"/>
                  </a:cubicBezTo>
                  <a:cubicBezTo>
                    <a:pt x="35" y="28"/>
                    <a:pt x="41" y="30"/>
                    <a:pt x="46" y="30"/>
                  </a:cubicBezTo>
                  <a:cubicBezTo>
                    <a:pt x="64" y="31"/>
                    <a:pt x="46" y="14"/>
                    <a:pt x="41" y="11"/>
                  </a:cubicBezTo>
                  <a:cubicBezTo>
                    <a:pt x="29" y="5"/>
                    <a:pt x="21" y="0"/>
                    <a:pt x="9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75">
              <a:extLst>
                <a:ext uri="{FF2B5EF4-FFF2-40B4-BE49-F238E27FC236}">
                  <a16:creationId xmlns:a16="http://schemas.microsoft.com/office/drawing/2014/main" id="{75D184A8-9A58-880B-32CA-25ECE4292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7498" y="5177932"/>
              <a:ext cx="1975" cy="1973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0 h 7"/>
                <a:gd name="T4" fmla="*/ 5 w 5"/>
                <a:gd name="T5" fmla="*/ 7 h 7"/>
                <a:gd name="T6" fmla="*/ 5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1" y="2"/>
                    <a:pt x="3" y="5"/>
                    <a:pt x="5" y="7"/>
                  </a:cubicBezTo>
                  <a:lnTo>
                    <a:pt x="5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76">
              <a:extLst>
                <a:ext uri="{FF2B5EF4-FFF2-40B4-BE49-F238E27FC236}">
                  <a16:creationId xmlns:a16="http://schemas.microsoft.com/office/drawing/2014/main" id="{BBC3B69C-1F21-8B2F-6872-D8A54317E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7498" y="5128580"/>
              <a:ext cx="43430" cy="102652"/>
            </a:xfrm>
            <a:custGeom>
              <a:avLst/>
              <a:gdLst>
                <a:gd name="T0" fmla="*/ 20 w 99"/>
                <a:gd name="T1" fmla="*/ 165 h 235"/>
                <a:gd name="T2" fmla="*/ 23 w 99"/>
                <a:gd name="T3" fmla="*/ 188 h 235"/>
                <a:gd name="T4" fmla="*/ 37 w 99"/>
                <a:gd name="T5" fmla="*/ 206 h 235"/>
                <a:gd name="T6" fmla="*/ 65 w 99"/>
                <a:gd name="T7" fmla="*/ 230 h 235"/>
                <a:gd name="T8" fmla="*/ 35 w 99"/>
                <a:gd name="T9" fmla="*/ 148 h 235"/>
                <a:gd name="T10" fmla="*/ 50 w 99"/>
                <a:gd name="T11" fmla="*/ 133 h 235"/>
                <a:gd name="T12" fmla="*/ 99 w 99"/>
                <a:gd name="T13" fmla="*/ 145 h 235"/>
                <a:gd name="T14" fmla="*/ 82 w 99"/>
                <a:gd name="T15" fmla="*/ 123 h 235"/>
                <a:gd name="T16" fmla="*/ 61 w 99"/>
                <a:gd name="T17" fmla="*/ 101 h 235"/>
                <a:gd name="T18" fmla="*/ 88 w 99"/>
                <a:gd name="T19" fmla="*/ 77 h 235"/>
                <a:gd name="T20" fmla="*/ 87 w 99"/>
                <a:gd name="T21" fmla="*/ 46 h 235"/>
                <a:gd name="T22" fmla="*/ 47 w 99"/>
                <a:gd name="T23" fmla="*/ 72 h 235"/>
                <a:gd name="T24" fmla="*/ 43 w 99"/>
                <a:gd name="T25" fmla="*/ 82 h 235"/>
                <a:gd name="T26" fmla="*/ 34 w 99"/>
                <a:gd name="T27" fmla="*/ 102 h 235"/>
                <a:gd name="T28" fmla="*/ 17 w 99"/>
                <a:gd name="T29" fmla="*/ 97 h 235"/>
                <a:gd name="T30" fmla="*/ 28 w 99"/>
                <a:gd name="T31" fmla="*/ 80 h 235"/>
                <a:gd name="T32" fmla="*/ 41 w 99"/>
                <a:gd name="T33" fmla="*/ 36 h 235"/>
                <a:gd name="T34" fmla="*/ 31 w 99"/>
                <a:gd name="T35" fmla="*/ 20 h 235"/>
                <a:gd name="T36" fmla="*/ 40 w 99"/>
                <a:gd name="T37" fmla="*/ 0 h 235"/>
                <a:gd name="T38" fmla="*/ 14 w 99"/>
                <a:gd name="T39" fmla="*/ 31 h 235"/>
                <a:gd name="T40" fmla="*/ 2 w 99"/>
                <a:gd name="T41" fmla="*/ 79 h 235"/>
                <a:gd name="T42" fmla="*/ 10 w 99"/>
                <a:gd name="T43" fmla="*/ 97 h 235"/>
                <a:gd name="T44" fmla="*/ 16 w 99"/>
                <a:gd name="T45" fmla="*/ 103 h 235"/>
                <a:gd name="T46" fmla="*/ 11 w 99"/>
                <a:gd name="T47" fmla="*/ 121 h 235"/>
                <a:gd name="T48" fmla="*/ 20 w 99"/>
                <a:gd name="T49" fmla="*/ 141 h 235"/>
                <a:gd name="T50" fmla="*/ 20 w 99"/>
                <a:gd name="T51" fmla="*/ 16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9" h="235">
                  <a:moveTo>
                    <a:pt x="20" y="165"/>
                  </a:moveTo>
                  <a:cubicBezTo>
                    <a:pt x="21" y="173"/>
                    <a:pt x="17" y="181"/>
                    <a:pt x="23" y="188"/>
                  </a:cubicBezTo>
                  <a:cubicBezTo>
                    <a:pt x="28" y="194"/>
                    <a:pt x="34" y="197"/>
                    <a:pt x="37" y="206"/>
                  </a:cubicBezTo>
                  <a:cubicBezTo>
                    <a:pt x="40" y="215"/>
                    <a:pt x="57" y="235"/>
                    <a:pt x="65" y="230"/>
                  </a:cubicBezTo>
                  <a:cubicBezTo>
                    <a:pt x="43" y="206"/>
                    <a:pt x="40" y="178"/>
                    <a:pt x="35" y="148"/>
                  </a:cubicBezTo>
                  <a:cubicBezTo>
                    <a:pt x="33" y="135"/>
                    <a:pt x="34" y="124"/>
                    <a:pt x="50" y="133"/>
                  </a:cubicBezTo>
                  <a:cubicBezTo>
                    <a:pt x="64" y="140"/>
                    <a:pt x="84" y="144"/>
                    <a:pt x="99" y="145"/>
                  </a:cubicBezTo>
                  <a:cubicBezTo>
                    <a:pt x="90" y="141"/>
                    <a:pt x="90" y="129"/>
                    <a:pt x="82" y="123"/>
                  </a:cubicBezTo>
                  <a:cubicBezTo>
                    <a:pt x="74" y="117"/>
                    <a:pt x="52" y="118"/>
                    <a:pt x="61" y="101"/>
                  </a:cubicBezTo>
                  <a:cubicBezTo>
                    <a:pt x="68" y="91"/>
                    <a:pt x="85" y="90"/>
                    <a:pt x="88" y="77"/>
                  </a:cubicBezTo>
                  <a:cubicBezTo>
                    <a:pt x="90" y="68"/>
                    <a:pt x="84" y="53"/>
                    <a:pt x="87" y="46"/>
                  </a:cubicBezTo>
                  <a:cubicBezTo>
                    <a:pt x="71" y="42"/>
                    <a:pt x="54" y="58"/>
                    <a:pt x="47" y="72"/>
                  </a:cubicBezTo>
                  <a:cubicBezTo>
                    <a:pt x="62" y="72"/>
                    <a:pt x="47" y="80"/>
                    <a:pt x="43" y="82"/>
                  </a:cubicBezTo>
                  <a:cubicBezTo>
                    <a:pt x="34" y="85"/>
                    <a:pt x="38" y="95"/>
                    <a:pt x="34" y="102"/>
                  </a:cubicBezTo>
                  <a:cubicBezTo>
                    <a:pt x="29" y="109"/>
                    <a:pt x="20" y="102"/>
                    <a:pt x="17" y="97"/>
                  </a:cubicBezTo>
                  <a:cubicBezTo>
                    <a:pt x="12" y="89"/>
                    <a:pt x="22" y="84"/>
                    <a:pt x="28" y="80"/>
                  </a:cubicBezTo>
                  <a:cubicBezTo>
                    <a:pt x="40" y="72"/>
                    <a:pt x="47" y="49"/>
                    <a:pt x="41" y="36"/>
                  </a:cubicBezTo>
                  <a:cubicBezTo>
                    <a:pt x="38" y="30"/>
                    <a:pt x="29" y="28"/>
                    <a:pt x="31" y="20"/>
                  </a:cubicBezTo>
                  <a:cubicBezTo>
                    <a:pt x="33" y="13"/>
                    <a:pt x="43" y="9"/>
                    <a:pt x="40" y="0"/>
                  </a:cubicBezTo>
                  <a:cubicBezTo>
                    <a:pt x="25" y="0"/>
                    <a:pt x="18" y="19"/>
                    <a:pt x="14" y="31"/>
                  </a:cubicBezTo>
                  <a:cubicBezTo>
                    <a:pt x="10" y="44"/>
                    <a:pt x="0" y="67"/>
                    <a:pt x="2" y="79"/>
                  </a:cubicBezTo>
                  <a:cubicBezTo>
                    <a:pt x="4" y="85"/>
                    <a:pt x="6" y="92"/>
                    <a:pt x="10" y="97"/>
                  </a:cubicBezTo>
                  <a:cubicBezTo>
                    <a:pt x="11" y="100"/>
                    <a:pt x="13" y="101"/>
                    <a:pt x="16" y="103"/>
                  </a:cubicBezTo>
                  <a:cubicBezTo>
                    <a:pt x="11" y="108"/>
                    <a:pt x="10" y="114"/>
                    <a:pt x="11" y="121"/>
                  </a:cubicBezTo>
                  <a:cubicBezTo>
                    <a:pt x="11" y="129"/>
                    <a:pt x="14" y="134"/>
                    <a:pt x="20" y="141"/>
                  </a:cubicBezTo>
                  <a:cubicBezTo>
                    <a:pt x="25" y="147"/>
                    <a:pt x="21" y="158"/>
                    <a:pt x="20" y="16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77">
              <a:extLst>
                <a:ext uri="{FF2B5EF4-FFF2-40B4-BE49-F238E27FC236}">
                  <a16:creationId xmlns:a16="http://schemas.microsoft.com/office/drawing/2014/main" id="{4E17CF04-0611-64D2-7AFC-B21146438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9472" y="5241102"/>
              <a:ext cx="5923" cy="1973"/>
            </a:xfrm>
            <a:custGeom>
              <a:avLst/>
              <a:gdLst>
                <a:gd name="T0" fmla="*/ 7 w 13"/>
                <a:gd name="T1" fmla="*/ 0 h 6"/>
                <a:gd name="T2" fmla="*/ 0 w 13"/>
                <a:gd name="T3" fmla="*/ 5 h 6"/>
                <a:gd name="T4" fmla="*/ 13 w 13"/>
                <a:gd name="T5" fmla="*/ 3 h 6"/>
                <a:gd name="T6" fmla="*/ 7 w 13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7" y="0"/>
                  </a:moveTo>
                  <a:cubicBezTo>
                    <a:pt x="5" y="2"/>
                    <a:pt x="2" y="4"/>
                    <a:pt x="0" y="5"/>
                  </a:cubicBezTo>
                  <a:cubicBezTo>
                    <a:pt x="5" y="6"/>
                    <a:pt x="9" y="5"/>
                    <a:pt x="13" y="3"/>
                  </a:cubicBezTo>
                  <a:cubicBezTo>
                    <a:pt x="11" y="2"/>
                    <a:pt x="9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78">
              <a:extLst>
                <a:ext uri="{FF2B5EF4-FFF2-40B4-BE49-F238E27FC236}">
                  <a16:creationId xmlns:a16="http://schemas.microsoft.com/office/drawing/2014/main" id="{70DBE60E-5E4B-0BAE-3D8D-D1D70E6FE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9472" y="5308221"/>
              <a:ext cx="3948" cy="3948"/>
            </a:xfrm>
            <a:custGeom>
              <a:avLst/>
              <a:gdLst>
                <a:gd name="T0" fmla="*/ 4 w 9"/>
                <a:gd name="T1" fmla="*/ 0 h 8"/>
                <a:gd name="T2" fmla="*/ 9 w 9"/>
                <a:gd name="T3" fmla="*/ 7 h 8"/>
                <a:gd name="T4" fmla="*/ 4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0" y="6"/>
                    <a:pt x="2" y="8"/>
                    <a:pt x="9" y="7"/>
                  </a:cubicBezTo>
                  <a:cubicBezTo>
                    <a:pt x="7" y="5"/>
                    <a:pt x="6" y="3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79">
              <a:extLst>
                <a:ext uri="{FF2B5EF4-FFF2-40B4-BE49-F238E27FC236}">
                  <a16:creationId xmlns:a16="http://schemas.microsoft.com/office/drawing/2014/main" id="{EE03A258-9B2B-C497-A188-2245D4C47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3420" y="5306247"/>
              <a:ext cx="3948" cy="1973"/>
            </a:xfrm>
            <a:custGeom>
              <a:avLst/>
              <a:gdLst>
                <a:gd name="T0" fmla="*/ 2 w 8"/>
                <a:gd name="T1" fmla="*/ 0 h 8"/>
                <a:gd name="T2" fmla="*/ 1 w 8"/>
                <a:gd name="T3" fmla="*/ 8 h 8"/>
                <a:gd name="T4" fmla="*/ 8 w 8"/>
                <a:gd name="T5" fmla="*/ 7 h 8"/>
                <a:gd name="T6" fmla="*/ 2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1" y="3"/>
                    <a:pt x="0" y="5"/>
                    <a:pt x="1" y="8"/>
                  </a:cubicBezTo>
                  <a:cubicBezTo>
                    <a:pt x="3" y="8"/>
                    <a:pt x="5" y="7"/>
                    <a:pt x="8" y="7"/>
                  </a:cubicBezTo>
                  <a:cubicBezTo>
                    <a:pt x="6" y="4"/>
                    <a:pt x="4" y="2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80">
              <a:extLst>
                <a:ext uri="{FF2B5EF4-FFF2-40B4-BE49-F238E27FC236}">
                  <a16:creationId xmlns:a16="http://schemas.microsoft.com/office/drawing/2014/main" id="{EDC1E178-5E19-032B-3BA4-09B3B6080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9342" y="5298351"/>
              <a:ext cx="3948" cy="3948"/>
            </a:xfrm>
            <a:custGeom>
              <a:avLst/>
              <a:gdLst>
                <a:gd name="T0" fmla="*/ 6 w 7"/>
                <a:gd name="T1" fmla="*/ 0 h 9"/>
                <a:gd name="T2" fmla="*/ 0 w 7"/>
                <a:gd name="T3" fmla="*/ 9 h 9"/>
                <a:gd name="T4" fmla="*/ 6 w 7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6" y="0"/>
                  </a:moveTo>
                  <a:cubicBezTo>
                    <a:pt x="4" y="3"/>
                    <a:pt x="2" y="6"/>
                    <a:pt x="0" y="9"/>
                  </a:cubicBezTo>
                  <a:cubicBezTo>
                    <a:pt x="5" y="8"/>
                    <a:pt x="7" y="5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81">
              <a:extLst>
                <a:ext uri="{FF2B5EF4-FFF2-40B4-BE49-F238E27FC236}">
                  <a16:creationId xmlns:a16="http://schemas.microsoft.com/office/drawing/2014/main" id="{66DCB245-0BA7-78E5-E03B-E6B44A937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5394" y="5294403"/>
              <a:ext cx="90807" cy="37507"/>
            </a:xfrm>
            <a:custGeom>
              <a:avLst/>
              <a:gdLst>
                <a:gd name="T0" fmla="*/ 150 w 209"/>
                <a:gd name="T1" fmla="*/ 51 h 87"/>
                <a:gd name="T2" fmla="*/ 192 w 209"/>
                <a:gd name="T3" fmla="*/ 75 h 87"/>
                <a:gd name="T4" fmla="*/ 206 w 209"/>
                <a:gd name="T5" fmla="*/ 58 h 87"/>
                <a:gd name="T6" fmla="*/ 194 w 209"/>
                <a:gd name="T7" fmla="*/ 41 h 87"/>
                <a:gd name="T8" fmla="*/ 185 w 209"/>
                <a:gd name="T9" fmla="*/ 22 h 87"/>
                <a:gd name="T10" fmla="*/ 168 w 209"/>
                <a:gd name="T11" fmla="*/ 15 h 87"/>
                <a:gd name="T12" fmla="*/ 144 w 209"/>
                <a:gd name="T13" fmla="*/ 10 h 87"/>
                <a:gd name="T14" fmla="*/ 120 w 209"/>
                <a:gd name="T15" fmla="*/ 1 h 87"/>
                <a:gd name="T16" fmla="*/ 100 w 209"/>
                <a:gd name="T17" fmla="*/ 10 h 87"/>
                <a:gd name="T18" fmla="*/ 87 w 209"/>
                <a:gd name="T19" fmla="*/ 3 h 87"/>
                <a:gd name="T20" fmla="*/ 61 w 209"/>
                <a:gd name="T21" fmla="*/ 4 h 87"/>
                <a:gd name="T22" fmla="*/ 12 w 209"/>
                <a:gd name="T23" fmla="*/ 56 h 87"/>
                <a:gd name="T24" fmla="*/ 31 w 209"/>
                <a:gd name="T25" fmla="*/ 24 h 87"/>
                <a:gd name="T26" fmla="*/ 52 w 209"/>
                <a:gd name="T27" fmla="*/ 49 h 87"/>
                <a:gd name="T28" fmla="*/ 82 w 209"/>
                <a:gd name="T29" fmla="*/ 42 h 87"/>
                <a:gd name="T30" fmla="*/ 122 w 209"/>
                <a:gd name="T31" fmla="*/ 43 h 87"/>
                <a:gd name="T32" fmla="*/ 150 w 209"/>
                <a:gd name="T33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87">
                  <a:moveTo>
                    <a:pt x="150" y="51"/>
                  </a:moveTo>
                  <a:cubicBezTo>
                    <a:pt x="164" y="59"/>
                    <a:pt x="179" y="65"/>
                    <a:pt x="192" y="75"/>
                  </a:cubicBezTo>
                  <a:cubicBezTo>
                    <a:pt x="207" y="87"/>
                    <a:pt x="209" y="69"/>
                    <a:pt x="206" y="58"/>
                  </a:cubicBezTo>
                  <a:cubicBezTo>
                    <a:pt x="205" y="50"/>
                    <a:pt x="195" y="48"/>
                    <a:pt x="194" y="41"/>
                  </a:cubicBezTo>
                  <a:cubicBezTo>
                    <a:pt x="192" y="34"/>
                    <a:pt x="192" y="26"/>
                    <a:pt x="185" y="22"/>
                  </a:cubicBezTo>
                  <a:cubicBezTo>
                    <a:pt x="179" y="18"/>
                    <a:pt x="176" y="13"/>
                    <a:pt x="168" y="15"/>
                  </a:cubicBezTo>
                  <a:cubicBezTo>
                    <a:pt x="159" y="16"/>
                    <a:pt x="151" y="15"/>
                    <a:pt x="144" y="10"/>
                  </a:cubicBezTo>
                  <a:cubicBezTo>
                    <a:pt x="138" y="4"/>
                    <a:pt x="129" y="0"/>
                    <a:pt x="120" y="1"/>
                  </a:cubicBezTo>
                  <a:cubicBezTo>
                    <a:pt x="112" y="1"/>
                    <a:pt x="107" y="8"/>
                    <a:pt x="100" y="10"/>
                  </a:cubicBezTo>
                  <a:cubicBezTo>
                    <a:pt x="93" y="11"/>
                    <a:pt x="90" y="8"/>
                    <a:pt x="87" y="3"/>
                  </a:cubicBezTo>
                  <a:cubicBezTo>
                    <a:pt x="85" y="2"/>
                    <a:pt x="64" y="4"/>
                    <a:pt x="61" y="4"/>
                  </a:cubicBezTo>
                  <a:cubicBezTo>
                    <a:pt x="31" y="2"/>
                    <a:pt x="0" y="23"/>
                    <a:pt x="12" y="56"/>
                  </a:cubicBezTo>
                  <a:cubicBezTo>
                    <a:pt x="13" y="49"/>
                    <a:pt x="22" y="22"/>
                    <a:pt x="31" y="24"/>
                  </a:cubicBezTo>
                  <a:cubicBezTo>
                    <a:pt x="28" y="33"/>
                    <a:pt x="44" y="47"/>
                    <a:pt x="52" y="49"/>
                  </a:cubicBezTo>
                  <a:cubicBezTo>
                    <a:pt x="55" y="49"/>
                    <a:pt x="90" y="20"/>
                    <a:pt x="82" y="42"/>
                  </a:cubicBezTo>
                  <a:cubicBezTo>
                    <a:pt x="87" y="41"/>
                    <a:pt x="120" y="54"/>
                    <a:pt x="122" y="43"/>
                  </a:cubicBezTo>
                  <a:cubicBezTo>
                    <a:pt x="123" y="33"/>
                    <a:pt x="149" y="41"/>
                    <a:pt x="150" y="5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82">
              <a:extLst>
                <a:ext uri="{FF2B5EF4-FFF2-40B4-BE49-F238E27FC236}">
                  <a16:creationId xmlns:a16="http://schemas.microsoft.com/office/drawing/2014/main" id="{BC53C07E-2A83-0D5E-4459-815272BFB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9342" y="5318092"/>
              <a:ext cx="13819" cy="9870"/>
            </a:xfrm>
            <a:custGeom>
              <a:avLst/>
              <a:gdLst>
                <a:gd name="T0" fmla="*/ 9 w 30"/>
                <a:gd name="T1" fmla="*/ 6 h 22"/>
                <a:gd name="T2" fmla="*/ 1 w 30"/>
                <a:gd name="T3" fmla="*/ 19 h 22"/>
                <a:gd name="T4" fmla="*/ 21 w 30"/>
                <a:gd name="T5" fmla="*/ 10 h 22"/>
                <a:gd name="T6" fmla="*/ 28 w 30"/>
                <a:gd name="T7" fmla="*/ 0 h 22"/>
                <a:gd name="T8" fmla="*/ 9 w 30"/>
                <a:gd name="T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9" y="6"/>
                  </a:moveTo>
                  <a:cubicBezTo>
                    <a:pt x="4" y="8"/>
                    <a:pt x="0" y="13"/>
                    <a:pt x="1" y="19"/>
                  </a:cubicBezTo>
                  <a:cubicBezTo>
                    <a:pt x="8" y="18"/>
                    <a:pt x="14" y="13"/>
                    <a:pt x="21" y="10"/>
                  </a:cubicBezTo>
                  <a:cubicBezTo>
                    <a:pt x="14" y="22"/>
                    <a:pt x="30" y="11"/>
                    <a:pt x="28" y="0"/>
                  </a:cubicBezTo>
                  <a:cubicBezTo>
                    <a:pt x="21" y="1"/>
                    <a:pt x="16" y="8"/>
                    <a:pt x="9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83">
              <a:extLst>
                <a:ext uri="{FF2B5EF4-FFF2-40B4-BE49-F238E27FC236}">
                  <a16:creationId xmlns:a16="http://schemas.microsoft.com/office/drawing/2014/main" id="{7FC4E71F-6A0A-840C-0C2F-80ADAAEAA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57238" y="5122658"/>
              <a:ext cx="1975" cy="3948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0 h 7"/>
                <a:gd name="T4" fmla="*/ 0 w 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2" y="4"/>
                    <a:pt x="3" y="5"/>
                    <a:pt x="0" y="0"/>
                  </a:cubicBezTo>
                  <a:cubicBezTo>
                    <a:pt x="0" y="2"/>
                    <a:pt x="0" y="5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84">
              <a:extLst>
                <a:ext uri="{FF2B5EF4-FFF2-40B4-BE49-F238E27FC236}">
                  <a16:creationId xmlns:a16="http://schemas.microsoft.com/office/drawing/2014/main" id="{8DCC9CED-1D36-2B8D-56CB-1FF347272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1186" y="5114761"/>
              <a:ext cx="15793" cy="19741"/>
            </a:xfrm>
            <a:custGeom>
              <a:avLst/>
              <a:gdLst>
                <a:gd name="T0" fmla="*/ 5 w 37"/>
                <a:gd name="T1" fmla="*/ 46 h 46"/>
                <a:gd name="T2" fmla="*/ 23 w 37"/>
                <a:gd name="T3" fmla="*/ 0 h 46"/>
                <a:gd name="T4" fmla="*/ 8 w 37"/>
                <a:gd name="T5" fmla="*/ 13 h 46"/>
                <a:gd name="T6" fmla="*/ 5 w 37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46">
                  <a:moveTo>
                    <a:pt x="5" y="46"/>
                  </a:moveTo>
                  <a:cubicBezTo>
                    <a:pt x="28" y="41"/>
                    <a:pt x="37" y="21"/>
                    <a:pt x="23" y="0"/>
                  </a:cubicBezTo>
                  <a:cubicBezTo>
                    <a:pt x="20" y="7"/>
                    <a:pt x="13" y="8"/>
                    <a:pt x="8" y="13"/>
                  </a:cubicBezTo>
                  <a:cubicBezTo>
                    <a:pt x="0" y="22"/>
                    <a:pt x="0" y="36"/>
                    <a:pt x="5" y="4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85">
              <a:extLst>
                <a:ext uri="{FF2B5EF4-FFF2-40B4-BE49-F238E27FC236}">
                  <a16:creationId xmlns:a16="http://schemas.microsoft.com/office/drawing/2014/main" id="{7837DDD8-33EC-A585-BC7F-0839EEFA4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5135" y="5318092"/>
              <a:ext cx="3948" cy="1973"/>
            </a:xfrm>
            <a:custGeom>
              <a:avLst/>
              <a:gdLst>
                <a:gd name="T0" fmla="*/ 2 w 9"/>
                <a:gd name="T1" fmla="*/ 0 h 8"/>
                <a:gd name="T2" fmla="*/ 2 w 9"/>
                <a:gd name="T3" fmla="*/ 8 h 8"/>
                <a:gd name="T4" fmla="*/ 9 w 9"/>
                <a:gd name="T5" fmla="*/ 3 h 8"/>
                <a:gd name="T6" fmla="*/ 2 w 9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2" y="0"/>
                  </a:moveTo>
                  <a:cubicBezTo>
                    <a:pt x="1" y="3"/>
                    <a:pt x="0" y="5"/>
                    <a:pt x="2" y="8"/>
                  </a:cubicBezTo>
                  <a:cubicBezTo>
                    <a:pt x="4" y="7"/>
                    <a:pt x="7" y="5"/>
                    <a:pt x="9" y="3"/>
                  </a:cubicBezTo>
                  <a:cubicBezTo>
                    <a:pt x="7" y="2"/>
                    <a:pt x="5" y="1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86">
              <a:extLst>
                <a:ext uri="{FF2B5EF4-FFF2-40B4-BE49-F238E27FC236}">
                  <a16:creationId xmlns:a16="http://schemas.microsoft.com/office/drawing/2014/main" id="{FD16E04F-9FA7-39C0-5B19-EDA738298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9083" y="5316117"/>
              <a:ext cx="3948" cy="5922"/>
            </a:xfrm>
            <a:custGeom>
              <a:avLst/>
              <a:gdLst>
                <a:gd name="T0" fmla="*/ 2 w 11"/>
                <a:gd name="T1" fmla="*/ 0 h 12"/>
                <a:gd name="T2" fmla="*/ 11 w 11"/>
                <a:gd name="T3" fmla="*/ 8 h 12"/>
                <a:gd name="T4" fmla="*/ 2 w 11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2" y="0"/>
                  </a:moveTo>
                  <a:cubicBezTo>
                    <a:pt x="0" y="6"/>
                    <a:pt x="5" y="12"/>
                    <a:pt x="11" y="8"/>
                  </a:cubicBezTo>
                  <a:cubicBezTo>
                    <a:pt x="11" y="3"/>
                    <a:pt x="7" y="0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87">
              <a:extLst>
                <a:ext uri="{FF2B5EF4-FFF2-40B4-BE49-F238E27FC236}">
                  <a16:creationId xmlns:a16="http://schemas.microsoft.com/office/drawing/2014/main" id="{281D73A5-F6E6-5196-CD80-36951C795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4746" y="5201621"/>
              <a:ext cx="5923" cy="5922"/>
            </a:xfrm>
            <a:custGeom>
              <a:avLst/>
              <a:gdLst>
                <a:gd name="T0" fmla="*/ 0 w 14"/>
                <a:gd name="T1" fmla="*/ 0 h 13"/>
                <a:gd name="T2" fmla="*/ 14 w 14"/>
                <a:gd name="T3" fmla="*/ 13 h 13"/>
                <a:gd name="T4" fmla="*/ 0 w 14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0" y="0"/>
                  </a:moveTo>
                  <a:cubicBezTo>
                    <a:pt x="3" y="6"/>
                    <a:pt x="8" y="10"/>
                    <a:pt x="14" y="13"/>
                  </a:cubicBezTo>
                  <a:cubicBezTo>
                    <a:pt x="10" y="8"/>
                    <a:pt x="6" y="3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88">
              <a:extLst>
                <a:ext uri="{FF2B5EF4-FFF2-40B4-BE49-F238E27FC236}">
                  <a16:creationId xmlns:a16="http://schemas.microsoft.com/office/drawing/2014/main" id="{3FF8D21E-1C9C-998C-96BD-1420AD8E7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6591" y="5252947"/>
              <a:ext cx="19741" cy="15793"/>
            </a:xfrm>
            <a:custGeom>
              <a:avLst/>
              <a:gdLst>
                <a:gd name="T0" fmla="*/ 15 w 46"/>
                <a:gd name="T1" fmla="*/ 33 h 36"/>
                <a:gd name="T2" fmla="*/ 28 w 46"/>
                <a:gd name="T3" fmla="*/ 36 h 36"/>
                <a:gd name="T4" fmla="*/ 41 w 46"/>
                <a:gd name="T5" fmla="*/ 32 h 36"/>
                <a:gd name="T6" fmla="*/ 41 w 46"/>
                <a:gd name="T7" fmla="*/ 11 h 36"/>
                <a:gd name="T8" fmla="*/ 0 w 46"/>
                <a:gd name="T9" fmla="*/ 20 h 36"/>
                <a:gd name="T10" fmla="*/ 15 w 46"/>
                <a:gd name="T1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6">
                  <a:moveTo>
                    <a:pt x="15" y="33"/>
                  </a:moveTo>
                  <a:cubicBezTo>
                    <a:pt x="19" y="34"/>
                    <a:pt x="24" y="35"/>
                    <a:pt x="28" y="36"/>
                  </a:cubicBezTo>
                  <a:cubicBezTo>
                    <a:pt x="33" y="36"/>
                    <a:pt x="36" y="32"/>
                    <a:pt x="41" y="32"/>
                  </a:cubicBezTo>
                  <a:cubicBezTo>
                    <a:pt x="36" y="25"/>
                    <a:pt x="46" y="22"/>
                    <a:pt x="41" y="11"/>
                  </a:cubicBezTo>
                  <a:cubicBezTo>
                    <a:pt x="35" y="0"/>
                    <a:pt x="10" y="19"/>
                    <a:pt x="0" y="20"/>
                  </a:cubicBezTo>
                  <a:cubicBezTo>
                    <a:pt x="2" y="27"/>
                    <a:pt x="8" y="33"/>
                    <a:pt x="15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89">
              <a:extLst>
                <a:ext uri="{FF2B5EF4-FFF2-40B4-BE49-F238E27FC236}">
                  <a16:creationId xmlns:a16="http://schemas.microsoft.com/office/drawing/2014/main" id="{12D4EC1A-60E3-8093-E8A8-73635C3FC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6591" y="5239129"/>
              <a:ext cx="3948" cy="3948"/>
            </a:xfrm>
            <a:custGeom>
              <a:avLst/>
              <a:gdLst>
                <a:gd name="T0" fmla="*/ 7 w 9"/>
                <a:gd name="T1" fmla="*/ 0 h 8"/>
                <a:gd name="T2" fmla="*/ 0 w 9"/>
                <a:gd name="T3" fmla="*/ 5 h 8"/>
                <a:gd name="T4" fmla="*/ 7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6" y="8"/>
                    <a:pt x="9" y="7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90">
              <a:extLst>
                <a:ext uri="{FF2B5EF4-FFF2-40B4-BE49-F238E27FC236}">
                  <a16:creationId xmlns:a16="http://schemas.microsoft.com/office/drawing/2014/main" id="{F3CEBA0B-5595-C14D-C345-9E03E4F9D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16461" y="5201621"/>
              <a:ext cx="1975" cy="1973"/>
            </a:xfrm>
            <a:custGeom>
              <a:avLst/>
              <a:gdLst>
                <a:gd name="T0" fmla="*/ 0 w 4"/>
                <a:gd name="T1" fmla="*/ 0 h 6"/>
                <a:gd name="T2" fmla="*/ 3 w 4"/>
                <a:gd name="T3" fmla="*/ 6 h 6"/>
                <a:gd name="T4" fmla="*/ 0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3" y="6"/>
                  </a:lnTo>
                  <a:cubicBezTo>
                    <a:pt x="4" y="1"/>
                    <a:pt x="2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91">
              <a:extLst>
                <a:ext uri="{FF2B5EF4-FFF2-40B4-BE49-F238E27FC236}">
                  <a16:creationId xmlns:a16="http://schemas.microsoft.com/office/drawing/2014/main" id="{3DA02EB7-4321-66B5-BE7A-09F900E3A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2383" y="5199647"/>
              <a:ext cx="29612" cy="19741"/>
            </a:xfrm>
            <a:custGeom>
              <a:avLst/>
              <a:gdLst>
                <a:gd name="T0" fmla="*/ 29 w 71"/>
                <a:gd name="T1" fmla="*/ 38 h 46"/>
                <a:gd name="T2" fmla="*/ 23 w 71"/>
                <a:gd name="T3" fmla="*/ 14 h 46"/>
                <a:gd name="T4" fmla="*/ 40 w 71"/>
                <a:gd name="T5" fmla="*/ 26 h 46"/>
                <a:gd name="T6" fmla="*/ 56 w 71"/>
                <a:gd name="T7" fmla="*/ 31 h 46"/>
                <a:gd name="T8" fmla="*/ 61 w 71"/>
                <a:gd name="T9" fmla="*/ 13 h 46"/>
                <a:gd name="T10" fmla="*/ 2 w 71"/>
                <a:gd name="T11" fmla="*/ 19 h 46"/>
                <a:gd name="T12" fmla="*/ 0 w 71"/>
                <a:gd name="T13" fmla="*/ 21 h 46"/>
                <a:gd name="T14" fmla="*/ 17 w 71"/>
                <a:gd name="T15" fmla="*/ 38 h 46"/>
                <a:gd name="T16" fmla="*/ 26 w 71"/>
                <a:gd name="T17" fmla="*/ 28 h 46"/>
                <a:gd name="T18" fmla="*/ 29 w 71"/>
                <a:gd name="T19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46">
                  <a:moveTo>
                    <a:pt x="29" y="38"/>
                  </a:moveTo>
                  <a:cubicBezTo>
                    <a:pt x="55" y="46"/>
                    <a:pt x="29" y="20"/>
                    <a:pt x="23" y="14"/>
                  </a:cubicBezTo>
                  <a:cubicBezTo>
                    <a:pt x="31" y="13"/>
                    <a:pt x="36" y="21"/>
                    <a:pt x="40" y="26"/>
                  </a:cubicBezTo>
                  <a:cubicBezTo>
                    <a:pt x="47" y="35"/>
                    <a:pt x="49" y="27"/>
                    <a:pt x="56" y="31"/>
                  </a:cubicBezTo>
                  <a:cubicBezTo>
                    <a:pt x="70" y="38"/>
                    <a:pt x="71" y="18"/>
                    <a:pt x="61" y="13"/>
                  </a:cubicBezTo>
                  <a:cubicBezTo>
                    <a:pt x="52" y="8"/>
                    <a:pt x="3" y="0"/>
                    <a:pt x="2" y="19"/>
                  </a:cubicBezTo>
                  <a:cubicBezTo>
                    <a:pt x="14" y="10"/>
                    <a:pt x="7" y="24"/>
                    <a:pt x="0" y="21"/>
                  </a:cubicBezTo>
                  <a:cubicBezTo>
                    <a:pt x="6" y="29"/>
                    <a:pt x="20" y="24"/>
                    <a:pt x="17" y="38"/>
                  </a:cubicBezTo>
                  <a:cubicBezTo>
                    <a:pt x="18" y="33"/>
                    <a:pt x="21" y="29"/>
                    <a:pt x="26" y="28"/>
                  </a:cubicBezTo>
                  <a:cubicBezTo>
                    <a:pt x="27" y="31"/>
                    <a:pt x="28" y="35"/>
                    <a:pt x="29" y="3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92">
              <a:extLst>
                <a:ext uri="{FF2B5EF4-FFF2-40B4-BE49-F238E27FC236}">
                  <a16:creationId xmlns:a16="http://schemas.microsoft.com/office/drawing/2014/main" id="{26B57FE4-A0F8-264A-A6C7-23DE2357C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6332" y="5227284"/>
              <a:ext cx="13819" cy="5922"/>
            </a:xfrm>
            <a:custGeom>
              <a:avLst/>
              <a:gdLst>
                <a:gd name="T0" fmla="*/ 3 w 32"/>
                <a:gd name="T1" fmla="*/ 5 h 17"/>
                <a:gd name="T2" fmla="*/ 29 w 32"/>
                <a:gd name="T3" fmla="*/ 0 h 17"/>
                <a:gd name="T4" fmla="*/ 3 w 32"/>
                <a:gd name="T5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7">
                  <a:moveTo>
                    <a:pt x="3" y="5"/>
                  </a:moveTo>
                  <a:cubicBezTo>
                    <a:pt x="0" y="17"/>
                    <a:pt x="32" y="13"/>
                    <a:pt x="29" y="0"/>
                  </a:cubicBezTo>
                  <a:cubicBezTo>
                    <a:pt x="22" y="8"/>
                    <a:pt x="11" y="2"/>
                    <a:pt x="3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93">
              <a:extLst>
                <a:ext uri="{FF2B5EF4-FFF2-40B4-BE49-F238E27FC236}">
                  <a16:creationId xmlns:a16="http://schemas.microsoft.com/office/drawing/2014/main" id="{ACD015E1-0777-52A2-8009-422D2B40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8305" y="5215440"/>
              <a:ext cx="7896" cy="3948"/>
            </a:xfrm>
            <a:custGeom>
              <a:avLst/>
              <a:gdLst>
                <a:gd name="T0" fmla="*/ 9 w 18"/>
                <a:gd name="T1" fmla="*/ 0 h 11"/>
                <a:gd name="T2" fmla="*/ 0 w 18"/>
                <a:gd name="T3" fmla="*/ 8 h 11"/>
                <a:gd name="T4" fmla="*/ 9 w 18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1">
                  <a:moveTo>
                    <a:pt x="9" y="0"/>
                  </a:moveTo>
                  <a:cubicBezTo>
                    <a:pt x="5" y="2"/>
                    <a:pt x="3" y="4"/>
                    <a:pt x="0" y="8"/>
                  </a:cubicBezTo>
                  <a:cubicBezTo>
                    <a:pt x="6" y="11"/>
                    <a:pt x="18" y="4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94">
              <a:extLst>
                <a:ext uri="{FF2B5EF4-FFF2-40B4-BE49-F238E27FC236}">
                  <a16:creationId xmlns:a16="http://schemas.microsoft.com/office/drawing/2014/main" id="{23A97771-D5F4-C733-2251-E7497AC68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80" y="5231232"/>
              <a:ext cx="17767" cy="17766"/>
            </a:xfrm>
            <a:custGeom>
              <a:avLst/>
              <a:gdLst>
                <a:gd name="T0" fmla="*/ 24 w 45"/>
                <a:gd name="T1" fmla="*/ 0 h 41"/>
                <a:gd name="T2" fmla="*/ 22 w 45"/>
                <a:gd name="T3" fmla="*/ 33 h 41"/>
                <a:gd name="T4" fmla="*/ 24 w 45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41">
                  <a:moveTo>
                    <a:pt x="24" y="0"/>
                  </a:moveTo>
                  <a:cubicBezTo>
                    <a:pt x="0" y="4"/>
                    <a:pt x="9" y="21"/>
                    <a:pt x="22" y="33"/>
                  </a:cubicBezTo>
                  <a:cubicBezTo>
                    <a:pt x="30" y="41"/>
                    <a:pt x="45" y="4"/>
                    <a:pt x="2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95">
              <a:extLst>
                <a:ext uri="{FF2B5EF4-FFF2-40B4-BE49-F238E27FC236}">
                  <a16:creationId xmlns:a16="http://schemas.microsoft.com/office/drawing/2014/main" id="{48AF7F06-DD5E-7E01-C491-A6B6994EE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4098" y="5235180"/>
              <a:ext cx="1975" cy="1973"/>
            </a:xfrm>
            <a:custGeom>
              <a:avLst/>
              <a:gdLst>
                <a:gd name="T0" fmla="*/ 4 w 4"/>
                <a:gd name="T1" fmla="*/ 0 h 6"/>
                <a:gd name="T2" fmla="*/ 1 w 4"/>
                <a:gd name="T3" fmla="*/ 6 h 6"/>
                <a:gd name="T4" fmla="*/ 4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2" y="2"/>
                    <a:pt x="0" y="1"/>
                    <a:pt x="1" y="6"/>
                  </a:cubicBezTo>
                  <a:cubicBezTo>
                    <a:pt x="2" y="4"/>
                    <a:pt x="3" y="2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96">
              <a:extLst>
                <a:ext uri="{FF2B5EF4-FFF2-40B4-BE49-F238E27FC236}">
                  <a16:creationId xmlns:a16="http://schemas.microsoft.com/office/drawing/2014/main" id="{966B0506-8CC7-5E2C-8732-302D272FB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8046" y="5335858"/>
              <a:ext cx="1975" cy="3948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1" y="4"/>
                    <a:pt x="1" y="5"/>
                    <a:pt x="6" y="6"/>
                  </a:cubicBezTo>
                  <a:cubicBezTo>
                    <a:pt x="4" y="4"/>
                    <a:pt x="2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97">
              <a:extLst>
                <a:ext uri="{FF2B5EF4-FFF2-40B4-BE49-F238E27FC236}">
                  <a16:creationId xmlns:a16="http://schemas.microsoft.com/office/drawing/2014/main" id="{329EBB97-1B6E-9DB6-52F2-2D429924F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0020" y="5331908"/>
              <a:ext cx="1975" cy="3948"/>
            </a:xfrm>
            <a:custGeom>
              <a:avLst/>
              <a:gdLst>
                <a:gd name="T0" fmla="*/ 6 w 7"/>
                <a:gd name="T1" fmla="*/ 0 h 7"/>
                <a:gd name="T2" fmla="*/ 7 w 7"/>
                <a:gd name="T3" fmla="*/ 7 h 7"/>
                <a:gd name="T4" fmla="*/ 6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6" y="0"/>
                  </a:moveTo>
                  <a:cubicBezTo>
                    <a:pt x="0" y="0"/>
                    <a:pt x="1" y="2"/>
                    <a:pt x="7" y="7"/>
                  </a:cubicBezTo>
                  <a:cubicBezTo>
                    <a:pt x="7" y="5"/>
                    <a:pt x="6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98">
              <a:extLst>
                <a:ext uri="{FF2B5EF4-FFF2-40B4-BE49-F238E27FC236}">
                  <a16:creationId xmlns:a16="http://schemas.microsoft.com/office/drawing/2014/main" id="{ED53A523-1B71-94AF-9982-93A5CB75F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5294" y="5337832"/>
              <a:ext cx="9871" cy="5922"/>
            </a:xfrm>
            <a:custGeom>
              <a:avLst/>
              <a:gdLst>
                <a:gd name="T0" fmla="*/ 3 w 22"/>
                <a:gd name="T1" fmla="*/ 0 h 15"/>
                <a:gd name="T2" fmla="*/ 22 w 22"/>
                <a:gd name="T3" fmla="*/ 15 h 15"/>
                <a:gd name="T4" fmla="*/ 3 w 22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5">
                  <a:moveTo>
                    <a:pt x="3" y="0"/>
                  </a:moveTo>
                  <a:cubicBezTo>
                    <a:pt x="0" y="9"/>
                    <a:pt x="18" y="11"/>
                    <a:pt x="22" y="15"/>
                  </a:cubicBezTo>
                  <a:cubicBezTo>
                    <a:pt x="17" y="8"/>
                    <a:pt x="8" y="7"/>
                    <a:pt x="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99">
              <a:extLst>
                <a:ext uri="{FF2B5EF4-FFF2-40B4-BE49-F238E27FC236}">
                  <a16:creationId xmlns:a16="http://schemas.microsoft.com/office/drawing/2014/main" id="{BCE23048-0B01-4041-C5C5-65F28496A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7210" y="5495757"/>
              <a:ext cx="55274" cy="47378"/>
            </a:xfrm>
            <a:custGeom>
              <a:avLst/>
              <a:gdLst>
                <a:gd name="T0" fmla="*/ 9 w 128"/>
                <a:gd name="T1" fmla="*/ 83 h 111"/>
                <a:gd name="T2" fmla="*/ 17 w 128"/>
                <a:gd name="T3" fmla="*/ 86 h 111"/>
                <a:gd name="T4" fmla="*/ 0 w 128"/>
                <a:gd name="T5" fmla="*/ 111 h 111"/>
                <a:gd name="T6" fmla="*/ 23 w 128"/>
                <a:gd name="T7" fmla="*/ 109 h 111"/>
                <a:gd name="T8" fmla="*/ 50 w 128"/>
                <a:gd name="T9" fmla="*/ 96 h 111"/>
                <a:gd name="T10" fmla="*/ 83 w 128"/>
                <a:gd name="T11" fmla="*/ 79 h 111"/>
                <a:gd name="T12" fmla="*/ 104 w 128"/>
                <a:gd name="T13" fmla="*/ 52 h 111"/>
                <a:gd name="T14" fmla="*/ 113 w 128"/>
                <a:gd name="T15" fmla="*/ 45 h 111"/>
                <a:gd name="T16" fmla="*/ 117 w 128"/>
                <a:gd name="T17" fmla="*/ 38 h 111"/>
                <a:gd name="T18" fmla="*/ 114 w 128"/>
                <a:gd name="T19" fmla="*/ 23 h 111"/>
                <a:gd name="T20" fmla="*/ 108 w 128"/>
                <a:gd name="T21" fmla="*/ 0 h 111"/>
                <a:gd name="T22" fmla="*/ 71 w 128"/>
                <a:gd name="T23" fmla="*/ 22 h 111"/>
                <a:gd name="T24" fmla="*/ 64 w 128"/>
                <a:gd name="T25" fmla="*/ 49 h 111"/>
                <a:gd name="T26" fmla="*/ 54 w 128"/>
                <a:gd name="T27" fmla="*/ 46 h 111"/>
                <a:gd name="T28" fmla="*/ 35 w 128"/>
                <a:gd name="T29" fmla="*/ 39 h 111"/>
                <a:gd name="T30" fmla="*/ 9 w 128"/>
                <a:gd name="T31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11">
                  <a:moveTo>
                    <a:pt x="9" y="83"/>
                  </a:moveTo>
                  <a:cubicBezTo>
                    <a:pt x="12" y="86"/>
                    <a:pt x="12" y="88"/>
                    <a:pt x="17" y="86"/>
                  </a:cubicBezTo>
                  <a:cubicBezTo>
                    <a:pt x="19" y="96"/>
                    <a:pt x="1" y="99"/>
                    <a:pt x="0" y="111"/>
                  </a:cubicBezTo>
                  <a:cubicBezTo>
                    <a:pt x="7" y="109"/>
                    <a:pt x="15" y="111"/>
                    <a:pt x="23" y="109"/>
                  </a:cubicBezTo>
                  <a:cubicBezTo>
                    <a:pt x="33" y="107"/>
                    <a:pt x="40" y="97"/>
                    <a:pt x="50" y="96"/>
                  </a:cubicBezTo>
                  <a:cubicBezTo>
                    <a:pt x="66" y="96"/>
                    <a:pt x="72" y="91"/>
                    <a:pt x="83" y="79"/>
                  </a:cubicBezTo>
                  <a:cubicBezTo>
                    <a:pt x="90" y="71"/>
                    <a:pt x="101" y="62"/>
                    <a:pt x="104" y="52"/>
                  </a:cubicBezTo>
                  <a:cubicBezTo>
                    <a:pt x="109" y="37"/>
                    <a:pt x="100" y="49"/>
                    <a:pt x="113" y="45"/>
                  </a:cubicBezTo>
                  <a:cubicBezTo>
                    <a:pt x="113" y="45"/>
                    <a:pt x="115" y="45"/>
                    <a:pt x="117" y="38"/>
                  </a:cubicBezTo>
                  <a:cubicBezTo>
                    <a:pt x="114" y="38"/>
                    <a:pt x="114" y="30"/>
                    <a:pt x="114" y="23"/>
                  </a:cubicBezTo>
                  <a:cubicBezTo>
                    <a:pt x="128" y="4"/>
                    <a:pt x="108" y="1"/>
                    <a:pt x="108" y="0"/>
                  </a:cubicBezTo>
                  <a:cubicBezTo>
                    <a:pt x="82" y="11"/>
                    <a:pt x="102" y="17"/>
                    <a:pt x="71" y="22"/>
                  </a:cubicBezTo>
                  <a:cubicBezTo>
                    <a:pt x="64" y="24"/>
                    <a:pt x="70" y="46"/>
                    <a:pt x="64" y="49"/>
                  </a:cubicBezTo>
                  <a:cubicBezTo>
                    <a:pt x="59" y="53"/>
                    <a:pt x="57" y="41"/>
                    <a:pt x="54" y="46"/>
                  </a:cubicBezTo>
                  <a:cubicBezTo>
                    <a:pt x="50" y="51"/>
                    <a:pt x="37" y="33"/>
                    <a:pt x="35" y="39"/>
                  </a:cubicBezTo>
                  <a:cubicBezTo>
                    <a:pt x="32" y="45"/>
                    <a:pt x="11" y="76"/>
                    <a:pt x="9" y="8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100">
              <a:extLst>
                <a:ext uri="{FF2B5EF4-FFF2-40B4-BE49-F238E27FC236}">
                  <a16:creationId xmlns:a16="http://schemas.microsoft.com/office/drawing/2014/main" id="{8AFEF499-BC81-350D-1B13-7D78ACB74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2844" y="5470094"/>
              <a:ext cx="3948" cy="3948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9 h 9"/>
                <a:gd name="T4" fmla="*/ 6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2"/>
                    <a:pt x="0" y="5"/>
                    <a:pt x="2" y="9"/>
                  </a:cubicBezTo>
                  <a:cubicBezTo>
                    <a:pt x="8" y="9"/>
                    <a:pt x="9" y="5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101">
              <a:extLst>
                <a:ext uri="{FF2B5EF4-FFF2-40B4-BE49-F238E27FC236}">
                  <a16:creationId xmlns:a16="http://schemas.microsoft.com/office/drawing/2014/main" id="{F47E0C26-E1D5-23A4-8DE3-8B8AEAE84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2108" y="5416794"/>
              <a:ext cx="3948" cy="3948"/>
            </a:xfrm>
            <a:custGeom>
              <a:avLst/>
              <a:gdLst>
                <a:gd name="T0" fmla="*/ 7 w 8"/>
                <a:gd name="T1" fmla="*/ 0 h 8"/>
                <a:gd name="T2" fmla="*/ 0 w 8"/>
                <a:gd name="T3" fmla="*/ 5 h 8"/>
                <a:gd name="T4" fmla="*/ 7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7" y="0"/>
                  </a:moveTo>
                  <a:cubicBezTo>
                    <a:pt x="4" y="1"/>
                    <a:pt x="2" y="3"/>
                    <a:pt x="0" y="5"/>
                  </a:cubicBezTo>
                  <a:cubicBezTo>
                    <a:pt x="6" y="8"/>
                    <a:pt x="8" y="7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102">
              <a:extLst>
                <a:ext uri="{FF2B5EF4-FFF2-40B4-BE49-F238E27FC236}">
                  <a16:creationId xmlns:a16="http://schemas.microsoft.com/office/drawing/2014/main" id="{4A91234E-464E-7888-4EEF-73B86512A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4082" y="5391131"/>
              <a:ext cx="270448" cy="100677"/>
            </a:xfrm>
            <a:custGeom>
              <a:avLst/>
              <a:gdLst>
                <a:gd name="T0" fmla="*/ 103 w 620"/>
                <a:gd name="T1" fmla="*/ 22 h 230"/>
                <a:gd name="T2" fmla="*/ 64 w 620"/>
                <a:gd name="T3" fmla="*/ 18 h 230"/>
                <a:gd name="T4" fmla="*/ 45 w 620"/>
                <a:gd name="T5" fmla="*/ 29 h 230"/>
                <a:gd name="T6" fmla="*/ 30 w 620"/>
                <a:gd name="T7" fmla="*/ 52 h 230"/>
                <a:gd name="T8" fmla="*/ 18 w 620"/>
                <a:gd name="T9" fmla="*/ 78 h 230"/>
                <a:gd name="T10" fmla="*/ 0 w 620"/>
                <a:gd name="T11" fmla="*/ 76 h 230"/>
                <a:gd name="T12" fmla="*/ 63 w 620"/>
                <a:gd name="T13" fmla="*/ 87 h 230"/>
                <a:gd name="T14" fmla="*/ 83 w 620"/>
                <a:gd name="T15" fmla="*/ 94 h 230"/>
                <a:gd name="T16" fmla="*/ 77 w 620"/>
                <a:gd name="T17" fmla="*/ 113 h 230"/>
                <a:gd name="T18" fmla="*/ 137 w 620"/>
                <a:gd name="T19" fmla="*/ 130 h 230"/>
                <a:gd name="T20" fmla="*/ 191 w 620"/>
                <a:gd name="T21" fmla="*/ 152 h 230"/>
                <a:gd name="T22" fmla="*/ 211 w 620"/>
                <a:gd name="T23" fmla="*/ 153 h 230"/>
                <a:gd name="T24" fmla="*/ 225 w 620"/>
                <a:gd name="T25" fmla="*/ 144 h 230"/>
                <a:gd name="T26" fmla="*/ 294 w 620"/>
                <a:gd name="T27" fmla="*/ 156 h 230"/>
                <a:gd name="T28" fmla="*/ 374 w 620"/>
                <a:gd name="T29" fmla="*/ 185 h 230"/>
                <a:gd name="T30" fmla="*/ 411 w 620"/>
                <a:gd name="T31" fmla="*/ 190 h 230"/>
                <a:gd name="T32" fmla="*/ 442 w 620"/>
                <a:gd name="T33" fmla="*/ 192 h 230"/>
                <a:gd name="T34" fmla="*/ 513 w 620"/>
                <a:gd name="T35" fmla="*/ 194 h 230"/>
                <a:gd name="T36" fmla="*/ 566 w 620"/>
                <a:gd name="T37" fmla="*/ 212 h 230"/>
                <a:gd name="T38" fmla="*/ 602 w 620"/>
                <a:gd name="T39" fmla="*/ 220 h 230"/>
                <a:gd name="T40" fmla="*/ 616 w 620"/>
                <a:gd name="T41" fmla="*/ 228 h 230"/>
                <a:gd name="T42" fmla="*/ 608 w 620"/>
                <a:gd name="T43" fmla="*/ 211 h 230"/>
                <a:gd name="T44" fmla="*/ 612 w 620"/>
                <a:gd name="T45" fmla="*/ 162 h 230"/>
                <a:gd name="T46" fmla="*/ 595 w 620"/>
                <a:gd name="T47" fmla="*/ 147 h 230"/>
                <a:gd name="T48" fmla="*/ 566 w 620"/>
                <a:gd name="T49" fmla="*/ 147 h 230"/>
                <a:gd name="T50" fmla="*/ 529 w 620"/>
                <a:gd name="T51" fmla="*/ 150 h 230"/>
                <a:gd name="T52" fmla="*/ 501 w 620"/>
                <a:gd name="T53" fmla="*/ 133 h 230"/>
                <a:gd name="T54" fmla="*/ 495 w 620"/>
                <a:gd name="T55" fmla="*/ 112 h 230"/>
                <a:gd name="T56" fmla="*/ 491 w 620"/>
                <a:gd name="T57" fmla="*/ 84 h 230"/>
                <a:gd name="T58" fmla="*/ 462 w 620"/>
                <a:gd name="T59" fmla="*/ 86 h 230"/>
                <a:gd name="T60" fmla="*/ 453 w 620"/>
                <a:gd name="T61" fmla="*/ 81 h 230"/>
                <a:gd name="T62" fmla="*/ 433 w 620"/>
                <a:gd name="T63" fmla="*/ 76 h 230"/>
                <a:gd name="T64" fmla="*/ 418 w 620"/>
                <a:gd name="T65" fmla="*/ 67 h 230"/>
                <a:gd name="T66" fmla="*/ 395 w 620"/>
                <a:gd name="T67" fmla="*/ 65 h 230"/>
                <a:gd name="T68" fmla="*/ 362 w 620"/>
                <a:gd name="T69" fmla="*/ 67 h 230"/>
                <a:gd name="T70" fmla="*/ 341 w 620"/>
                <a:gd name="T71" fmla="*/ 90 h 230"/>
                <a:gd name="T72" fmla="*/ 325 w 620"/>
                <a:gd name="T73" fmla="*/ 85 h 230"/>
                <a:gd name="T74" fmla="*/ 306 w 620"/>
                <a:gd name="T75" fmla="*/ 85 h 230"/>
                <a:gd name="T76" fmla="*/ 276 w 620"/>
                <a:gd name="T77" fmla="*/ 84 h 230"/>
                <a:gd name="T78" fmla="*/ 252 w 620"/>
                <a:gd name="T79" fmla="*/ 79 h 230"/>
                <a:gd name="T80" fmla="*/ 212 w 620"/>
                <a:gd name="T81" fmla="*/ 44 h 230"/>
                <a:gd name="T82" fmla="*/ 197 w 620"/>
                <a:gd name="T83" fmla="*/ 43 h 230"/>
                <a:gd name="T84" fmla="*/ 170 w 620"/>
                <a:gd name="T85" fmla="*/ 34 h 230"/>
                <a:gd name="T86" fmla="*/ 149 w 620"/>
                <a:gd name="T87" fmla="*/ 22 h 230"/>
                <a:gd name="T88" fmla="*/ 123 w 620"/>
                <a:gd name="T89" fmla="*/ 11 h 230"/>
                <a:gd name="T90" fmla="*/ 103 w 620"/>
                <a:gd name="T91" fmla="*/ 22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20" h="230">
                  <a:moveTo>
                    <a:pt x="103" y="22"/>
                  </a:moveTo>
                  <a:cubicBezTo>
                    <a:pt x="98" y="18"/>
                    <a:pt x="70" y="13"/>
                    <a:pt x="64" y="18"/>
                  </a:cubicBezTo>
                  <a:cubicBezTo>
                    <a:pt x="64" y="0"/>
                    <a:pt x="47" y="23"/>
                    <a:pt x="45" y="29"/>
                  </a:cubicBezTo>
                  <a:cubicBezTo>
                    <a:pt x="42" y="35"/>
                    <a:pt x="42" y="64"/>
                    <a:pt x="30" y="52"/>
                  </a:cubicBezTo>
                  <a:cubicBezTo>
                    <a:pt x="27" y="62"/>
                    <a:pt x="22" y="69"/>
                    <a:pt x="18" y="78"/>
                  </a:cubicBezTo>
                  <a:cubicBezTo>
                    <a:pt x="14" y="69"/>
                    <a:pt x="6" y="72"/>
                    <a:pt x="0" y="76"/>
                  </a:cubicBezTo>
                  <a:cubicBezTo>
                    <a:pt x="20" y="86"/>
                    <a:pt x="44" y="74"/>
                    <a:pt x="63" y="87"/>
                  </a:cubicBezTo>
                  <a:cubicBezTo>
                    <a:pt x="68" y="90"/>
                    <a:pt x="76" y="91"/>
                    <a:pt x="83" y="94"/>
                  </a:cubicBezTo>
                  <a:cubicBezTo>
                    <a:pt x="93" y="99"/>
                    <a:pt x="79" y="106"/>
                    <a:pt x="77" y="113"/>
                  </a:cubicBezTo>
                  <a:cubicBezTo>
                    <a:pt x="73" y="131"/>
                    <a:pt x="127" y="128"/>
                    <a:pt x="137" y="130"/>
                  </a:cubicBezTo>
                  <a:cubicBezTo>
                    <a:pt x="156" y="133"/>
                    <a:pt x="172" y="147"/>
                    <a:pt x="191" y="152"/>
                  </a:cubicBezTo>
                  <a:cubicBezTo>
                    <a:pt x="197" y="154"/>
                    <a:pt x="205" y="156"/>
                    <a:pt x="211" y="153"/>
                  </a:cubicBezTo>
                  <a:cubicBezTo>
                    <a:pt x="218" y="150"/>
                    <a:pt x="216" y="144"/>
                    <a:pt x="225" y="144"/>
                  </a:cubicBezTo>
                  <a:cubicBezTo>
                    <a:pt x="248" y="143"/>
                    <a:pt x="272" y="149"/>
                    <a:pt x="294" y="156"/>
                  </a:cubicBezTo>
                  <a:cubicBezTo>
                    <a:pt x="320" y="165"/>
                    <a:pt x="346" y="179"/>
                    <a:pt x="374" y="185"/>
                  </a:cubicBezTo>
                  <a:cubicBezTo>
                    <a:pt x="385" y="188"/>
                    <a:pt x="401" y="185"/>
                    <a:pt x="411" y="190"/>
                  </a:cubicBezTo>
                  <a:cubicBezTo>
                    <a:pt x="422" y="196"/>
                    <a:pt x="431" y="191"/>
                    <a:pt x="442" y="192"/>
                  </a:cubicBezTo>
                  <a:cubicBezTo>
                    <a:pt x="466" y="194"/>
                    <a:pt x="492" y="209"/>
                    <a:pt x="513" y="194"/>
                  </a:cubicBezTo>
                  <a:cubicBezTo>
                    <a:pt x="531" y="182"/>
                    <a:pt x="551" y="204"/>
                    <a:pt x="566" y="212"/>
                  </a:cubicBezTo>
                  <a:cubicBezTo>
                    <a:pt x="571" y="214"/>
                    <a:pt x="603" y="216"/>
                    <a:pt x="602" y="220"/>
                  </a:cubicBezTo>
                  <a:cubicBezTo>
                    <a:pt x="601" y="226"/>
                    <a:pt x="611" y="230"/>
                    <a:pt x="616" y="228"/>
                  </a:cubicBezTo>
                  <a:cubicBezTo>
                    <a:pt x="620" y="226"/>
                    <a:pt x="609" y="213"/>
                    <a:pt x="608" y="211"/>
                  </a:cubicBezTo>
                  <a:cubicBezTo>
                    <a:pt x="598" y="195"/>
                    <a:pt x="610" y="178"/>
                    <a:pt x="612" y="162"/>
                  </a:cubicBezTo>
                  <a:cubicBezTo>
                    <a:pt x="613" y="151"/>
                    <a:pt x="603" y="149"/>
                    <a:pt x="595" y="147"/>
                  </a:cubicBezTo>
                  <a:cubicBezTo>
                    <a:pt x="582" y="143"/>
                    <a:pt x="578" y="148"/>
                    <a:pt x="566" y="147"/>
                  </a:cubicBezTo>
                  <a:cubicBezTo>
                    <a:pt x="554" y="146"/>
                    <a:pt x="539" y="154"/>
                    <a:pt x="529" y="150"/>
                  </a:cubicBezTo>
                  <a:cubicBezTo>
                    <a:pt x="522" y="146"/>
                    <a:pt x="504" y="140"/>
                    <a:pt x="501" y="133"/>
                  </a:cubicBezTo>
                  <a:cubicBezTo>
                    <a:pt x="499" y="127"/>
                    <a:pt x="510" y="99"/>
                    <a:pt x="495" y="112"/>
                  </a:cubicBezTo>
                  <a:cubicBezTo>
                    <a:pt x="498" y="102"/>
                    <a:pt x="490" y="93"/>
                    <a:pt x="491" y="84"/>
                  </a:cubicBezTo>
                  <a:cubicBezTo>
                    <a:pt x="482" y="88"/>
                    <a:pt x="471" y="85"/>
                    <a:pt x="462" y="86"/>
                  </a:cubicBezTo>
                  <a:cubicBezTo>
                    <a:pt x="458" y="86"/>
                    <a:pt x="455" y="84"/>
                    <a:pt x="453" y="81"/>
                  </a:cubicBezTo>
                  <a:cubicBezTo>
                    <a:pt x="447" y="76"/>
                    <a:pt x="440" y="80"/>
                    <a:pt x="433" y="76"/>
                  </a:cubicBezTo>
                  <a:cubicBezTo>
                    <a:pt x="430" y="74"/>
                    <a:pt x="424" y="60"/>
                    <a:pt x="418" y="67"/>
                  </a:cubicBezTo>
                  <a:cubicBezTo>
                    <a:pt x="412" y="74"/>
                    <a:pt x="400" y="73"/>
                    <a:pt x="395" y="65"/>
                  </a:cubicBezTo>
                  <a:cubicBezTo>
                    <a:pt x="384" y="46"/>
                    <a:pt x="371" y="43"/>
                    <a:pt x="362" y="67"/>
                  </a:cubicBezTo>
                  <a:cubicBezTo>
                    <a:pt x="359" y="75"/>
                    <a:pt x="353" y="94"/>
                    <a:pt x="341" y="90"/>
                  </a:cubicBezTo>
                  <a:cubicBezTo>
                    <a:pt x="334" y="88"/>
                    <a:pt x="333" y="84"/>
                    <a:pt x="325" y="85"/>
                  </a:cubicBezTo>
                  <a:cubicBezTo>
                    <a:pt x="318" y="85"/>
                    <a:pt x="312" y="87"/>
                    <a:pt x="306" y="85"/>
                  </a:cubicBezTo>
                  <a:cubicBezTo>
                    <a:pt x="293" y="82"/>
                    <a:pt x="288" y="83"/>
                    <a:pt x="276" y="84"/>
                  </a:cubicBezTo>
                  <a:cubicBezTo>
                    <a:pt x="269" y="84"/>
                    <a:pt x="258" y="75"/>
                    <a:pt x="252" y="79"/>
                  </a:cubicBezTo>
                  <a:cubicBezTo>
                    <a:pt x="227" y="92"/>
                    <a:pt x="222" y="57"/>
                    <a:pt x="212" y="44"/>
                  </a:cubicBezTo>
                  <a:cubicBezTo>
                    <a:pt x="204" y="32"/>
                    <a:pt x="205" y="43"/>
                    <a:pt x="197" y="43"/>
                  </a:cubicBezTo>
                  <a:cubicBezTo>
                    <a:pt x="188" y="43"/>
                    <a:pt x="180" y="30"/>
                    <a:pt x="170" y="34"/>
                  </a:cubicBezTo>
                  <a:cubicBezTo>
                    <a:pt x="161" y="39"/>
                    <a:pt x="155" y="27"/>
                    <a:pt x="149" y="22"/>
                  </a:cubicBezTo>
                  <a:cubicBezTo>
                    <a:pt x="140" y="14"/>
                    <a:pt x="133" y="18"/>
                    <a:pt x="123" y="11"/>
                  </a:cubicBezTo>
                  <a:cubicBezTo>
                    <a:pt x="121" y="20"/>
                    <a:pt x="112" y="32"/>
                    <a:pt x="103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103">
              <a:extLst>
                <a:ext uri="{FF2B5EF4-FFF2-40B4-BE49-F238E27FC236}">
                  <a16:creationId xmlns:a16="http://schemas.microsoft.com/office/drawing/2014/main" id="{6F749BE5-E323-CD75-6F3F-45A7F3D26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6733" y="5456276"/>
              <a:ext cx="5923" cy="1973"/>
            </a:xfrm>
            <a:custGeom>
              <a:avLst/>
              <a:gdLst>
                <a:gd name="T0" fmla="*/ 0 w 13"/>
                <a:gd name="T1" fmla="*/ 0 h 7"/>
                <a:gd name="T2" fmla="*/ 13 w 13"/>
                <a:gd name="T3" fmla="*/ 6 h 7"/>
                <a:gd name="T4" fmla="*/ 0 w 1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1" y="7"/>
                    <a:pt x="9" y="6"/>
                    <a:pt x="13" y="6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104">
              <a:extLst>
                <a:ext uri="{FF2B5EF4-FFF2-40B4-BE49-F238E27FC236}">
                  <a16:creationId xmlns:a16="http://schemas.microsoft.com/office/drawing/2014/main" id="{95CF0707-903F-3FA0-90E4-BB2DC6BDA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9255" y="5426664"/>
              <a:ext cx="41456" cy="15793"/>
            </a:xfrm>
            <a:custGeom>
              <a:avLst/>
              <a:gdLst>
                <a:gd name="T0" fmla="*/ 23 w 98"/>
                <a:gd name="T1" fmla="*/ 5 h 36"/>
                <a:gd name="T2" fmla="*/ 7 w 98"/>
                <a:gd name="T3" fmla="*/ 23 h 36"/>
                <a:gd name="T4" fmla="*/ 33 w 98"/>
                <a:gd name="T5" fmla="*/ 24 h 36"/>
                <a:gd name="T6" fmla="*/ 69 w 98"/>
                <a:gd name="T7" fmla="*/ 25 h 36"/>
                <a:gd name="T8" fmla="*/ 84 w 98"/>
                <a:gd name="T9" fmla="*/ 23 h 36"/>
                <a:gd name="T10" fmla="*/ 98 w 98"/>
                <a:gd name="T11" fmla="*/ 13 h 36"/>
                <a:gd name="T12" fmla="*/ 70 w 98"/>
                <a:gd name="T13" fmla="*/ 4 h 36"/>
                <a:gd name="T14" fmla="*/ 23 w 98"/>
                <a:gd name="T15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36">
                  <a:moveTo>
                    <a:pt x="23" y="5"/>
                  </a:moveTo>
                  <a:cubicBezTo>
                    <a:pt x="16" y="4"/>
                    <a:pt x="0" y="17"/>
                    <a:pt x="7" y="23"/>
                  </a:cubicBezTo>
                  <a:cubicBezTo>
                    <a:pt x="15" y="29"/>
                    <a:pt x="32" y="34"/>
                    <a:pt x="33" y="24"/>
                  </a:cubicBezTo>
                  <a:cubicBezTo>
                    <a:pt x="43" y="36"/>
                    <a:pt x="56" y="29"/>
                    <a:pt x="69" y="25"/>
                  </a:cubicBezTo>
                  <a:cubicBezTo>
                    <a:pt x="74" y="23"/>
                    <a:pt x="79" y="22"/>
                    <a:pt x="84" y="23"/>
                  </a:cubicBezTo>
                  <a:cubicBezTo>
                    <a:pt x="83" y="14"/>
                    <a:pt x="93" y="14"/>
                    <a:pt x="98" y="13"/>
                  </a:cubicBezTo>
                  <a:cubicBezTo>
                    <a:pt x="96" y="0"/>
                    <a:pt x="79" y="3"/>
                    <a:pt x="70" y="4"/>
                  </a:cubicBezTo>
                  <a:cubicBezTo>
                    <a:pt x="55" y="6"/>
                    <a:pt x="38" y="1"/>
                    <a:pt x="23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105">
              <a:extLst>
                <a:ext uri="{FF2B5EF4-FFF2-40B4-BE49-F238E27FC236}">
                  <a16:creationId xmlns:a16="http://schemas.microsoft.com/office/drawing/2014/main" id="{2F5892A7-9D2C-88BE-BD1C-28578FCA9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1230" y="5391131"/>
              <a:ext cx="3948" cy="3948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9 h 9"/>
                <a:gd name="T4" fmla="*/ 6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0" y="4"/>
                    <a:pt x="1" y="9"/>
                  </a:cubicBezTo>
                  <a:cubicBezTo>
                    <a:pt x="7" y="9"/>
                    <a:pt x="9" y="5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106">
              <a:extLst>
                <a:ext uri="{FF2B5EF4-FFF2-40B4-BE49-F238E27FC236}">
                  <a16:creationId xmlns:a16="http://schemas.microsoft.com/office/drawing/2014/main" id="{E1DE5AB3-CB2E-D2FD-47BF-2CD21BC29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8607" y="5434560"/>
              <a:ext cx="1975" cy="3948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7 h 7"/>
                <a:gd name="T4" fmla="*/ 0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cubicBezTo>
                    <a:pt x="1" y="4"/>
                    <a:pt x="0" y="7"/>
                    <a:pt x="6" y="7"/>
                  </a:cubicBezTo>
                  <a:cubicBezTo>
                    <a:pt x="4" y="4"/>
                    <a:pt x="2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107">
              <a:extLst>
                <a:ext uri="{FF2B5EF4-FFF2-40B4-BE49-F238E27FC236}">
                  <a16:creationId xmlns:a16="http://schemas.microsoft.com/office/drawing/2014/main" id="{DD4DBCB8-8C76-1179-EACD-0ACBB552C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6633" y="5466146"/>
              <a:ext cx="43430" cy="29611"/>
            </a:xfrm>
            <a:custGeom>
              <a:avLst/>
              <a:gdLst>
                <a:gd name="T0" fmla="*/ 8 w 96"/>
                <a:gd name="T1" fmla="*/ 5 h 66"/>
                <a:gd name="T2" fmla="*/ 31 w 96"/>
                <a:gd name="T3" fmla="*/ 33 h 66"/>
                <a:gd name="T4" fmla="*/ 48 w 96"/>
                <a:gd name="T5" fmla="*/ 45 h 66"/>
                <a:gd name="T6" fmla="*/ 45 w 96"/>
                <a:gd name="T7" fmla="*/ 61 h 66"/>
                <a:gd name="T8" fmla="*/ 66 w 96"/>
                <a:gd name="T9" fmla="*/ 43 h 66"/>
                <a:gd name="T10" fmla="*/ 85 w 96"/>
                <a:gd name="T11" fmla="*/ 20 h 66"/>
                <a:gd name="T12" fmla="*/ 51 w 96"/>
                <a:gd name="T13" fmla="*/ 7 h 66"/>
                <a:gd name="T14" fmla="*/ 8 w 96"/>
                <a:gd name="T15" fmla="*/ 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66">
                  <a:moveTo>
                    <a:pt x="8" y="5"/>
                  </a:moveTo>
                  <a:cubicBezTo>
                    <a:pt x="0" y="20"/>
                    <a:pt x="20" y="28"/>
                    <a:pt x="31" y="33"/>
                  </a:cubicBezTo>
                  <a:cubicBezTo>
                    <a:pt x="38" y="36"/>
                    <a:pt x="43" y="39"/>
                    <a:pt x="48" y="45"/>
                  </a:cubicBezTo>
                  <a:cubicBezTo>
                    <a:pt x="56" y="56"/>
                    <a:pt x="46" y="53"/>
                    <a:pt x="45" y="61"/>
                  </a:cubicBezTo>
                  <a:cubicBezTo>
                    <a:pt x="45" y="66"/>
                    <a:pt x="65" y="43"/>
                    <a:pt x="66" y="43"/>
                  </a:cubicBezTo>
                  <a:cubicBezTo>
                    <a:pt x="75" y="40"/>
                    <a:pt x="96" y="31"/>
                    <a:pt x="85" y="20"/>
                  </a:cubicBezTo>
                  <a:cubicBezTo>
                    <a:pt x="78" y="12"/>
                    <a:pt x="62" y="0"/>
                    <a:pt x="51" y="7"/>
                  </a:cubicBezTo>
                  <a:cubicBezTo>
                    <a:pt x="37" y="14"/>
                    <a:pt x="21" y="14"/>
                    <a:pt x="8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108">
              <a:extLst>
                <a:ext uri="{FF2B5EF4-FFF2-40B4-BE49-F238E27FC236}">
                  <a16:creationId xmlns:a16="http://schemas.microsoft.com/office/drawing/2014/main" id="{1E09FDAA-E79D-B83E-C196-C3873A867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54529" y="5436535"/>
              <a:ext cx="1975" cy="1973"/>
            </a:xfrm>
            <a:custGeom>
              <a:avLst/>
              <a:gdLst>
                <a:gd name="T0" fmla="*/ 0 w 6"/>
                <a:gd name="T1" fmla="*/ 0 h 2"/>
                <a:gd name="T2" fmla="*/ 6 w 6"/>
                <a:gd name="T3" fmla="*/ 0 h 2"/>
                <a:gd name="T4" fmla="*/ 0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1" y="2"/>
                    <a:pt x="4" y="2"/>
                    <a:pt x="6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109">
              <a:extLst>
                <a:ext uri="{FF2B5EF4-FFF2-40B4-BE49-F238E27FC236}">
                  <a16:creationId xmlns:a16="http://schemas.microsoft.com/office/drawing/2014/main" id="{0D581150-8E53-0DD9-FB89-E52865FCE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4270" y="5426664"/>
              <a:ext cx="9871" cy="5922"/>
            </a:xfrm>
            <a:custGeom>
              <a:avLst/>
              <a:gdLst>
                <a:gd name="T0" fmla="*/ 7 w 24"/>
                <a:gd name="T1" fmla="*/ 0 h 12"/>
                <a:gd name="T2" fmla="*/ 5 w 24"/>
                <a:gd name="T3" fmla="*/ 12 h 12"/>
                <a:gd name="T4" fmla="*/ 24 w 24"/>
                <a:gd name="T5" fmla="*/ 8 h 12"/>
                <a:gd name="T6" fmla="*/ 7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7" y="0"/>
                  </a:moveTo>
                  <a:cubicBezTo>
                    <a:pt x="1" y="3"/>
                    <a:pt x="0" y="7"/>
                    <a:pt x="5" y="12"/>
                  </a:cubicBezTo>
                  <a:cubicBezTo>
                    <a:pt x="9" y="6"/>
                    <a:pt x="18" y="5"/>
                    <a:pt x="24" y="8"/>
                  </a:cubicBezTo>
                  <a:cubicBezTo>
                    <a:pt x="21" y="0"/>
                    <a:pt x="13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110">
              <a:extLst>
                <a:ext uri="{FF2B5EF4-FFF2-40B4-BE49-F238E27FC236}">
                  <a16:creationId xmlns:a16="http://schemas.microsoft.com/office/drawing/2014/main" id="{64C90229-79F9-15AF-5FE3-3614BE833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8218" y="5487861"/>
              <a:ext cx="3948" cy="3948"/>
            </a:xfrm>
            <a:custGeom>
              <a:avLst/>
              <a:gdLst>
                <a:gd name="T0" fmla="*/ 6 w 8"/>
                <a:gd name="T1" fmla="*/ 10 h 10"/>
                <a:gd name="T2" fmla="*/ 6 w 8"/>
                <a:gd name="T3" fmla="*/ 0 h 10"/>
                <a:gd name="T4" fmla="*/ 0 w 8"/>
                <a:gd name="T5" fmla="*/ 6 h 10"/>
                <a:gd name="T6" fmla="*/ 6 w 8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6" y="10"/>
                  </a:moveTo>
                  <a:cubicBezTo>
                    <a:pt x="8" y="7"/>
                    <a:pt x="8" y="3"/>
                    <a:pt x="6" y="0"/>
                  </a:cubicBezTo>
                  <a:cubicBezTo>
                    <a:pt x="4" y="1"/>
                    <a:pt x="2" y="3"/>
                    <a:pt x="0" y="6"/>
                  </a:cubicBezTo>
                  <a:lnTo>
                    <a:pt x="6" y="1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111">
              <a:extLst>
                <a:ext uri="{FF2B5EF4-FFF2-40B4-BE49-F238E27FC236}">
                  <a16:creationId xmlns:a16="http://schemas.microsoft.com/office/drawing/2014/main" id="{38D41832-06E5-A050-8A62-2591AF7F7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86114" y="5472068"/>
              <a:ext cx="31585" cy="23689"/>
            </a:xfrm>
            <a:custGeom>
              <a:avLst/>
              <a:gdLst>
                <a:gd name="T0" fmla="*/ 43 w 73"/>
                <a:gd name="T1" fmla="*/ 3 h 57"/>
                <a:gd name="T2" fmla="*/ 24 w 73"/>
                <a:gd name="T3" fmla="*/ 28 h 57"/>
                <a:gd name="T4" fmla="*/ 10 w 73"/>
                <a:gd name="T5" fmla="*/ 42 h 57"/>
                <a:gd name="T6" fmla="*/ 53 w 73"/>
                <a:gd name="T7" fmla="*/ 56 h 57"/>
                <a:gd name="T8" fmla="*/ 66 w 73"/>
                <a:gd name="T9" fmla="*/ 21 h 57"/>
                <a:gd name="T10" fmla="*/ 43 w 73"/>
                <a:gd name="T11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57">
                  <a:moveTo>
                    <a:pt x="43" y="3"/>
                  </a:moveTo>
                  <a:cubicBezTo>
                    <a:pt x="34" y="8"/>
                    <a:pt x="23" y="16"/>
                    <a:pt x="24" y="28"/>
                  </a:cubicBezTo>
                  <a:cubicBezTo>
                    <a:pt x="25" y="37"/>
                    <a:pt x="22" y="52"/>
                    <a:pt x="10" y="42"/>
                  </a:cubicBezTo>
                  <a:cubicBezTo>
                    <a:pt x="0" y="57"/>
                    <a:pt x="51" y="53"/>
                    <a:pt x="53" y="56"/>
                  </a:cubicBezTo>
                  <a:cubicBezTo>
                    <a:pt x="48" y="46"/>
                    <a:pt x="62" y="29"/>
                    <a:pt x="66" y="21"/>
                  </a:cubicBezTo>
                  <a:cubicBezTo>
                    <a:pt x="73" y="10"/>
                    <a:pt x="52" y="0"/>
                    <a:pt x="43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112">
              <a:extLst>
                <a:ext uri="{FF2B5EF4-FFF2-40B4-BE49-F238E27FC236}">
                  <a16:creationId xmlns:a16="http://schemas.microsoft.com/office/drawing/2014/main" id="{06DD7BA2-D61D-DA8C-9D86-0658CE075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3751" y="5468120"/>
              <a:ext cx="73041" cy="33559"/>
            </a:xfrm>
            <a:custGeom>
              <a:avLst/>
              <a:gdLst>
                <a:gd name="T0" fmla="*/ 82 w 170"/>
                <a:gd name="T1" fmla="*/ 67 h 81"/>
                <a:gd name="T2" fmla="*/ 117 w 170"/>
                <a:gd name="T3" fmla="*/ 43 h 81"/>
                <a:gd name="T4" fmla="*/ 118 w 170"/>
                <a:gd name="T5" fmla="*/ 60 h 81"/>
                <a:gd name="T6" fmla="*/ 132 w 170"/>
                <a:gd name="T7" fmla="*/ 59 h 81"/>
                <a:gd name="T8" fmla="*/ 149 w 170"/>
                <a:gd name="T9" fmla="*/ 61 h 81"/>
                <a:gd name="T10" fmla="*/ 137 w 170"/>
                <a:gd name="T11" fmla="*/ 54 h 81"/>
                <a:gd name="T12" fmla="*/ 170 w 170"/>
                <a:gd name="T13" fmla="*/ 41 h 81"/>
                <a:gd name="T14" fmla="*/ 157 w 170"/>
                <a:gd name="T15" fmla="*/ 24 h 81"/>
                <a:gd name="T16" fmla="*/ 138 w 170"/>
                <a:gd name="T17" fmla="*/ 34 h 81"/>
                <a:gd name="T18" fmla="*/ 118 w 170"/>
                <a:gd name="T19" fmla="*/ 21 h 81"/>
                <a:gd name="T20" fmla="*/ 99 w 170"/>
                <a:gd name="T21" fmla="*/ 7 h 81"/>
                <a:gd name="T22" fmla="*/ 75 w 170"/>
                <a:gd name="T23" fmla="*/ 17 h 81"/>
                <a:gd name="T24" fmla="*/ 109 w 170"/>
                <a:gd name="T25" fmla="*/ 42 h 81"/>
                <a:gd name="T26" fmla="*/ 87 w 170"/>
                <a:gd name="T27" fmla="*/ 52 h 81"/>
                <a:gd name="T28" fmla="*/ 69 w 170"/>
                <a:gd name="T29" fmla="*/ 37 h 81"/>
                <a:gd name="T30" fmla="*/ 12 w 170"/>
                <a:gd name="T31" fmla="*/ 39 h 81"/>
                <a:gd name="T32" fmla="*/ 7 w 170"/>
                <a:gd name="T33" fmla="*/ 62 h 81"/>
                <a:gd name="T34" fmla="*/ 19 w 170"/>
                <a:gd name="T35" fmla="*/ 80 h 81"/>
                <a:gd name="T36" fmla="*/ 31 w 170"/>
                <a:gd name="T37" fmla="*/ 78 h 81"/>
                <a:gd name="T38" fmla="*/ 47 w 170"/>
                <a:gd name="T39" fmla="*/ 76 h 81"/>
                <a:gd name="T40" fmla="*/ 82 w 170"/>
                <a:gd name="T41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0" h="81">
                  <a:moveTo>
                    <a:pt x="82" y="67"/>
                  </a:moveTo>
                  <a:cubicBezTo>
                    <a:pt x="96" y="60"/>
                    <a:pt x="109" y="58"/>
                    <a:pt x="117" y="43"/>
                  </a:cubicBezTo>
                  <a:cubicBezTo>
                    <a:pt x="120" y="48"/>
                    <a:pt x="113" y="58"/>
                    <a:pt x="118" y="60"/>
                  </a:cubicBezTo>
                  <a:cubicBezTo>
                    <a:pt x="123" y="63"/>
                    <a:pt x="127" y="61"/>
                    <a:pt x="132" y="59"/>
                  </a:cubicBezTo>
                  <a:cubicBezTo>
                    <a:pt x="138" y="57"/>
                    <a:pt x="143" y="60"/>
                    <a:pt x="149" y="61"/>
                  </a:cubicBezTo>
                  <a:cubicBezTo>
                    <a:pt x="146" y="57"/>
                    <a:pt x="142" y="55"/>
                    <a:pt x="137" y="54"/>
                  </a:cubicBezTo>
                  <a:cubicBezTo>
                    <a:pt x="149" y="47"/>
                    <a:pt x="166" y="61"/>
                    <a:pt x="170" y="41"/>
                  </a:cubicBezTo>
                  <a:cubicBezTo>
                    <a:pt x="159" y="55"/>
                    <a:pt x="160" y="30"/>
                    <a:pt x="157" y="24"/>
                  </a:cubicBezTo>
                  <a:cubicBezTo>
                    <a:pt x="151" y="12"/>
                    <a:pt x="138" y="25"/>
                    <a:pt x="138" y="34"/>
                  </a:cubicBezTo>
                  <a:cubicBezTo>
                    <a:pt x="136" y="25"/>
                    <a:pt x="129" y="9"/>
                    <a:pt x="118" y="21"/>
                  </a:cubicBezTo>
                  <a:cubicBezTo>
                    <a:pt x="110" y="30"/>
                    <a:pt x="103" y="12"/>
                    <a:pt x="99" y="7"/>
                  </a:cubicBezTo>
                  <a:cubicBezTo>
                    <a:pt x="93" y="0"/>
                    <a:pt x="68" y="6"/>
                    <a:pt x="75" y="17"/>
                  </a:cubicBezTo>
                  <a:cubicBezTo>
                    <a:pt x="84" y="31"/>
                    <a:pt x="95" y="34"/>
                    <a:pt x="109" y="42"/>
                  </a:cubicBezTo>
                  <a:cubicBezTo>
                    <a:pt x="105" y="47"/>
                    <a:pt x="93" y="51"/>
                    <a:pt x="87" y="52"/>
                  </a:cubicBezTo>
                  <a:cubicBezTo>
                    <a:pt x="75" y="55"/>
                    <a:pt x="74" y="44"/>
                    <a:pt x="69" y="37"/>
                  </a:cubicBezTo>
                  <a:cubicBezTo>
                    <a:pt x="58" y="20"/>
                    <a:pt x="24" y="26"/>
                    <a:pt x="12" y="39"/>
                  </a:cubicBezTo>
                  <a:cubicBezTo>
                    <a:pt x="6" y="46"/>
                    <a:pt x="12" y="56"/>
                    <a:pt x="7" y="62"/>
                  </a:cubicBezTo>
                  <a:cubicBezTo>
                    <a:pt x="0" y="71"/>
                    <a:pt x="12" y="78"/>
                    <a:pt x="19" y="80"/>
                  </a:cubicBezTo>
                  <a:cubicBezTo>
                    <a:pt x="24" y="81"/>
                    <a:pt x="27" y="81"/>
                    <a:pt x="31" y="78"/>
                  </a:cubicBezTo>
                  <a:cubicBezTo>
                    <a:pt x="38" y="73"/>
                    <a:pt x="38" y="76"/>
                    <a:pt x="47" y="76"/>
                  </a:cubicBezTo>
                  <a:cubicBezTo>
                    <a:pt x="59" y="75"/>
                    <a:pt x="69" y="63"/>
                    <a:pt x="82" y="6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113">
              <a:extLst>
                <a:ext uri="{FF2B5EF4-FFF2-40B4-BE49-F238E27FC236}">
                  <a16:creationId xmlns:a16="http://schemas.microsoft.com/office/drawing/2014/main" id="{7AB26301-9873-8675-20F5-958A90B24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7439" y="5468120"/>
              <a:ext cx="5923" cy="9870"/>
            </a:xfrm>
            <a:custGeom>
              <a:avLst/>
              <a:gdLst>
                <a:gd name="T0" fmla="*/ 3 w 14"/>
                <a:gd name="T1" fmla="*/ 24 h 24"/>
                <a:gd name="T2" fmla="*/ 14 w 14"/>
                <a:gd name="T3" fmla="*/ 6 h 24"/>
                <a:gd name="T4" fmla="*/ 3 w 14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4">
                  <a:moveTo>
                    <a:pt x="3" y="24"/>
                  </a:moveTo>
                  <a:cubicBezTo>
                    <a:pt x="7" y="18"/>
                    <a:pt x="10" y="12"/>
                    <a:pt x="14" y="6"/>
                  </a:cubicBezTo>
                  <a:cubicBezTo>
                    <a:pt x="0" y="0"/>
                    <a:pt x="2" y="15"/>
                    <a:pt x="3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114">
              <a:extLst>
                <a:ext uri="{FF2B5EF4-FFF2-40B4-BE49-F238E27FC236}">
                  <a16:creationId xmlns:a16="http://schemas.microsoft.com/office/drawing/2014/main" id="{294BFE13-9EF7-7789-5493-97FEF977D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6921" y="5509575"/>
              <a:ext cx="61197" cy="37507"/>
            </a:xfrm>
            <a:custGeom>
              <a:avLst/>
              <a:gdLst>
                <a:gd name="T0" fmla="*/ 0 w 137"/>
                <a:gd name="T1" fmla="*/ 18 h 87"/>
                <a:gd name="T2" fmla="*/ 34 w 137"/>
                <a:gd name="T3" fmla="*/ 35 h 87"/>
                <a:gd name="T4" fmla="*/ 74 w 137"/>
                <a:gd name="T5" fmla="*/ 65 h 87"/>
                <a:gd name="T6" fmla="*/ 114 w 137"/>
                <a:gd name="T7" fmla="*/ 42 h 87"/>
                <a:gd name="T8" fmla="*/ 91 w 137"/>
                <a:gd name="T9" fmla="*/ 27 h 87"/>
                <a:gd name="T10" fmla="*/ 72 w 137"/>
                <a:gd name="T11" fmla="*/ 5 h 87"/>
                <a:gd name="T12" fmla="*/ 42 w 137"/>
                <a:gd name="T13" fmla="*/ 5 h 87"/>
                <a:gd name="T14" fmla="*/ 0 w 137"/>
                <a:gd name="T15" fmla="*/ 1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87">
                  <a:moveTo>
                    <a:pt x="0" y="18"/>
                  </a:moveTo>
                  <a:cubicBezTo>
                    <a:pt x="5" y="34"/>
                    <a:pt x="20" y="34"/>
                    <a:pt x="34" y="35"/>
                  </a:cubicBezTo>
                  <a:cubicBezTo>
                    <a:pt x="51" y="37"/>
                    <a:pt x="64" y="53"/>
                    <a:pt x="74" y="65"/>
                  </a:cubicBezTo>
                  <a:cubicBezTo>
                    <a:pt x="93" y="87"/>
                    <a:pt x="137" y="67"/>
                    <a:pt x="114" y="42"/>
                  </a:cubicBezTo>
                  <a:cubicBezTo>
                    <a:pt x="107" y="34"/>
                    <a:pt x="101" y="27"/>
                    <a:pt x="91" y="27"/>
                  </a:cubicBezTo>
                  <a:cubicBezTo>
                    <a:pt x="92" y="27"/>
                    <a:pt x="75" y="7"/>
                    <a:pt x="72" y="5"/>
                  </a:cubicBezTo>
                  <a:cubicBezTo>
                    <a:pt x="71" y="4"/>
                    <a:pt x="43" y="4"/>
                    <a:pt x="42" y="5"/>
                  </a:cubicBezTo>
                  <a:cubicBezTo>
                    <a:pt x="29" y="13"/>
                    <a:pt x="10" y="0"/>
                    <a:pt x="0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115">
              <a:extLst>
                <a:ext uri="{FF2B5EF4-FFF2-40B4-BE49-F238E27FC236}">
                  <a16:creationId xmlns:a16="http://schemas.microsoft.com/office/drawing/2014/main" id="{ABFD522A-456E-2008-FE1B-2DB4F3553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0740" y="5479965"/>
              <a:ext cx="11844" cy="7896"/>
            </a:xfrm>
            <a:custGeom>
              <a:avLst/>
              <a:gdLst>
                <a:gd name="T0" fmla="*/ 8 w 23"/>
                <a:gd name="T1" fmla="*/ 0 h 19"/>
                <a:gd name="T2" fmla="*/ 6 w 23"/>
                <a:gd name="T3" fmla="*/ 19 h 19"/>
                <a:gd name="T4" fmla="*/ 8 w 23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8" y="0"/>
                  </a:moveTo>
                  <a:cubicBezTo>
                    <a:pt x="4" y="6"/>
                    <a:pt x="0" y="12"/>
                    <a:pt x="6" y="19"/>
                  </a:cubicBezTo>
                  <a:cubicBezTo>
                    <a:pt x="6" y="10"/>
                    <a:pt x="23" y="6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116">
              <a:extLst>
                <a:ext uri="{FF2B5EF4-FFF2-40B4-BE49-F238E27FC236}">
                  <a16:creationId xmlns:a16="http://schemas.microsoft.com/office/drawing/2014/main" id="{8AD89029-0236-6318-FDDE-D9CD415E3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8636" y="5485886"/>
              <a:ext cx="3948" cy="5922"/>
            </a:xfrm>
            <a:custGeom>
              <a:avLst/>
              <a:gdLst>
                <a:gd name="T0" fmla="*/ 2 w 8"/>
                <a:gd name="T1" fmla="*/ 0 h 16"/>
                <a:gd name="T2" fmla="*/ 0 w 8"/>
                <a:gd name="T3" fmla="*/ 14 h 16"/>
                <a:gd name="T4" fmla="*/ 8 w 8"/>
                <a:gd name="T5" fmla="*/ 2 h 16"/>
                <a:gd name="T6" fmla="*/ 2 w 8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6">
                  <a:moveTo>
                    <a:pt x="2" y="0"/>
                  </a:moveTo>
                  <a:cubicBezTo>
                    <a:pt x="3" y="5"/>
                    <a:pt x="3" y="10"/>
                    <a:pt x="0" y="14"/>
                  </a:cubicBezTo>
                  <a:cubicBezTo>
                    <a:pt x="8" y="16"/>
                    <a:pt x="7" y="7"/>
                    <a:pt x="8" y="2"/>
                  </a:cubicBezTo>
                  <a:cubicBezTo>
                    <a:pt x="6" y="1"/>
                    <a:pt x="4" y="1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117">
              <a:extLst>
                <a:ext uri="{FF2B5EF4-FFF2-40B4-BE49-F238E27FC236}">
                  <a16:creationId xmlns:a16="http://schemas.microsoft.com/office/drawing/2014/main" id="{D5614718-5378-80D7-F981-5C12506B14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4558" y="5464172"/>
              <a:ext cx="94756" cy="33559"/>
            </a:xfrm>
            <a:custGeom>
              <a:avLst/>
              <a:gdLst>
                <a:gd name="T0" fmla="*/ 11 w 216"/>
                <a:gd name="T1" fmla="*/ 65 h 77"/>
                <a:gd name="T2" fmla="*/ 38 w 216"/>
                <a:gd name="T3" fmla="*/ 64 h 77"/>
                <a:gd name="T4" fmla="*/ 64 w 216"/>
                <a:gd name="T5" fmla="*/ 67 h 77"/>
                <a:gd name="T6" fmla="*/ 84 w 216"/>
                <a:gd name="T7" fmla="*/ 73 h 77"/>
                <a:gd name="T8" fmla="*/ 103 w 216"/>
                <a:gd name="T9" fmla="*/ 63 h 77"/>
                <a:gd name="T10" fmla="*/ 150 w 216"/>
                <a:gd name="T11" fmla="*/ 59 h 77"/>
                <a:gd name="T12" fmla="*/ 200 w 216"/>
                <a:gd name="T13" fmla="*/ 36 h 77"/>
                <a:gd name="T14" fmla="*/ 216 w 216"/>
                <a:gd name="T15" fmla="*/ 26 h 77"/>
                <a:gd name="T16" fmla="*/ 198 w 216"/>
                <a:gd name="T17" fmla="*/ 21 h 77"/>
                <a:gd name="T18" fmla="*/ 211 w 216"/>
                <a:gd name="T19" fmla="*/ 19 h 77"/>
                <a:gd name="T20" fmla="*/ 180 w 216"/>
                <a:gd name="T21" fmla="*/ 42 h 77"/>
                <a:gd name="T22" fmla="*/ 150 w 216"/>
                <a:gd name="T23" fmla="*/ 40 h 77"/>
                <a:gd name="T24" fmla="*/ 123 w 216"/>
                <a:gd name="T25" fmla="*/ 41 h 77"/>
                <a:gd name="T26" fmla="*/ 116 w 216"/>
                <a:gd name="T27" fmla="*/ 45 h 77"/>
                <a:gd name="T28" fmla="*/ 100 w 216"/>
                <a:gd name="T29" fmla="*/ 40 h 77"/>
                <a:gd name="T30" fmla="*/ 59 w 216"/>
                <a:gd name="T31" fmla="*/ 24 h 77"/>
                <a:gd name="T32" fmla="*/ 15 w 216"/>
                <a:gd name="T33" fmla="*/ 36 h 77"/>
                <a:gd name="T34" fmla="*/ 0 w 216"/>
                <a:gd name="T35" fmla="*/ 51 h 77"/>
                <a:gd name="T36" fmla="*/ 11 w 216"/>
                <a:gd name="T37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6" h="77">
                  <a:moveTo>
                    <a:pt x="11" y="65"/>
                  </a:moveTo>
                  <a:cubicBezTo>
                    <a:pt x="18" y="61"/>
                    <a:pt x="31" y="65"/>
                    <a:pt x="38" y="64"/>
                  </a:cubicBezTo>
                  <a:cubicBezTo>
                    <a:pt x="46" y="63"/>
                    <a:pt x="56" y="65"/>
                    <a:pt x="64" y="67"/>
                  </a:cubicBezTo>
                  <a:cubicBezTo>
                    <a:pt x="71" y="68"/>
                    <a:pt x="75" y="77"/>
                    <a:pt x="84" y="73"/>
                  </a:cubicBezTo>
                  <a:cubicBezTo>
                    <a:pt x="91" y="70"/>
                    <a:pt x="105" y="75"/>
                    <a:pt x="103" y="63"/>
                  </a:cubicBezTo>
                  <a:cubicBezTo>
                    <a:pt x="122" y="72"/>
                    <a:pt x="131" y="66"/>
                    <a:pt x="150" y="59"/>
                  </a:cubicBezTo>
                  <a:cubicBezTo>
                    <a:pt x="162" y="55"/>
                    <a:pt x="206" y="61"/>
                    <a:pt x="200" y="36"/>
                  </a:cubicBezTo>
                  <a:cubicBezTo>
                    <a:pt x="209" y="37"/>
                    <a:pt x="208" y="27"/>
                    <a:pt x="216" y="26"/>
                  </a:cubicBezTo>
                  <a:cubicBezTo>
                    <a:pt x="212" y="16"/>
                    <a:pt x="201" y="0"/>
                    <a:pt x="198" y="21"/>
                  </a:cubicBezTo>
                  <a:cubicBezTo>
                    <a:pt x="202" y="18"/>
                    <a:pt x="206" y="18"/>
                    <a:pt x="211" y="19"/>
                  </a:cubicBezTo>
                  <a:cubicBezTo>
                    <a:pt x="202" y="29"/>
                    <a:pt x="186" y="30"/>
                    <a:pt x="180" y="42"/>
                  </a:cubicBezTo>
                  <a:cubicBezTo>
                    <a:pt x="172" y="57"/>
                    <a:pt x="158" y="47"/>
                    <a:pt x="150" y="40"/>
                  </a:cubicBezTo>
                  <a:cubicBezTo>
                    <a:pt x="142" y="32"/>
                    <a:pt x="132" y="44"/>
                    <a:pt x="123" y="41"/>
                  </a:cubicBezTo>
                  <a:cubicBezTo>
                    <a:pt x="119" y="39"/>
                    <a:pt x="119" y="43"/>
                    <a:pt x="116" y="45"/>
                  </a:cubicBezTo>
                  <a:cubicBezTo>
                    <a:pt x="112" y="50"/>
                    <a:pt x="103" y="42"/>
                    <a:pt x="100" y="40"/>
                  </a:cubicBezTo>
                  <a:cubicBezTo>
                    <a:pt x="89" y="32"/>
                    <a:pt x="72" y="27"/>
                    <a:pt x="59" y="24"/>
                  </a:cubicBezTo>
                  <a:cubicBezTo>
                    <a:pt x="38" y="19"/>
                    <a:pt x="32" y="27"/>
                    <a:pt x="15" y="36"/>
                  </a:cubicBezTo>
                  <a:cubicBezTo>
                    <a:pt x="6" y="40"/>
                    <a:pt x="1" y="40"/>
                    <a:pt x="0" y="51"/>
                  </a:cubicBezTo>
                  <a:cubicBezTo>
                    <a:pt x="0" y="58"/>
                    <a:pt x="2" y="76"/>
                    <a:pt x="11" y="6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118">
              <a:extLst>
                <a:ext uri="{FF2B5EF4-FFF2-40B4-BE49-F238E27FC236}">
                  <a16:creationId xmlns:a16="http://schemas.microsoft.com/office/drawing/2014/main" id="{4BFDAFB0-0977-E4FA-1B7A-7B12E8E2C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6273" y="5393105"/>
              <a:ext cx="5923" cy="21714"/>
            </a:xfrm>
            <a:custGeom>
              <a:avLst/>
              <a:gdLst>
                <a:gd name="T0" fmla="*/ 11 w 14"/>
                <a:gd name="T1" fmla="*/ 0 h 52"/>
                <a:gd name="T2" fmla="*/ 8 w 14"/>
                <a:gd name="T3" fmla="*/ 52 h 52"/>
                <a:gd name="T4" fmla="*/ 11 w 14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2">
                  <a:moveTo>
                    <a:pt x="11" y="0"/>
                  </a:moveTo>
                  <a:cubicBezTo>
                    <a:pt x="0" y="4"/>
                    <a:pt x="6" y="44"/>
                    <a:pt x="8" y="52"/>
                  </a:cubicBezTo>
                  <a:cubicBezTo>
                    <a:pt x="10" y="35"/>
                    <a:pt x="14" y="18"/>
                    <a:pt x="1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119">
              <a:extLst>
                <a:ext uri="{FF2B5EF4-FFF2-40B4-BE49-F238E27FC236}">
                  <a16:creationId xmlns:a16="http://schemas.microsoft.com/office/drawing/2014/main" id="{5FCDE2F9-7A7D-4601-D973-36868A6F4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2195" y="5432587"/>
              <a:ext cx="3948" cy="3948"/>
            </a:xfrm>
            <a:custGeom>
              <a:avLst/>
              <a:gdLst>
                <a:gd name="T0" fmla="*/ 2 w 8"/>
                <a:gd name="T1" fmla="*/ 0 h 9"/>
                <a:gd name="T2" fmla="*/ 2 w 8"/>
                <a:gd name="T3" fmla="*/ 9 h 9"/>
                <a:gd name="T4" fmla="*/ 8 w 8"/>
                <a:gd name="T5" fmla="*/ 4 h 9"/>
                <a:gd name="T6" fmla="*/ 2 w 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2" y="0"/>
                  </a:moveTo>
                  <a:cubicBezTo>
                    <a:pt x="0" y="3"/>
                    <a:pt x="0" y="6"/>
                    <a:pt x="2" y="9"/>
                  </a:cubicBezTo>
                  <a:cubicBezTo>
                    <a:pt x="4" y="8"/>
                    <a:pt x="6" y="6"/>
                    <a:pt x="8" y="4"/>
                  </a:cubicBezTo>
                  <a:cubicBezTo>
                    <a:pt x="6" y="3"/>
                    <a:pt x="4" y="1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120">
              <a:extLst>
                <a:ext uri="{FF2B5EF4-FFF2-40B4-BE49-F238E27FC236}">
                  <a16:creationId xmlns:a16="http://schemas.microsoft.com/office/drawing/2014/main" id="{51E1134D-4D04-31F9-B351-B6039D515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8118" y="5442457"/>
              <a:ext cx="5923" cy="1973"/>
            </a:xfrm>
            <a:custGeom>
              <a:avLst/>
              <a:gdLst>
                <a:gd name="T0" fmla="*/ 0 w 12"/>
                <a:gd name="T1" fmla="*/ 0 h 5"/>
                <a:gd name="T2" fmla="*/ 12 w 12"/>
                <a:gd name="T3" fmla="*/ 1 h 5"/>
                <a:gd name="T4" fmla="*/ 0 w 12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0"/>
                  </a:moveTo>
                  <a:cubicBezTo>
                    <a:pt x="1" y="5"/>
                    <a:pt x="9" y="2"/>
                    <a:pt x="12" y="1"/>
                  </a:cubicBezTo>
                  <a:cubicBezTo>
                    <a:pt x="8" y="1"/>
                    <a:pt x="4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121">
              <a:extLst>
                <a:ext uri="{FF2B5EF4-FFF2-40B4-BE49-F238E27FC236}">
                  <a16:creationId xmlns:a16="http://schemas.microsoft.com/office/drawing/2014/main" id="{92963565-B5BC-2880-82FB-460360E5A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9962" y="5551031"/>
              <a:ext cx="1975" cy="1973"/>
            </a:xfrm>
            <a:custGeom>
              <a:avLst/>
              <a:gdLst>
                <a:gd name="T0" fmla="*/ 0 w 7"/>
                <a:gd name="T1" fmla="*/ 1 h 2"/>
                <a:gd name="T2" fmla="*/ 7 w 7"/>
                <a:gd name="T3" fmla="*/ 0 h 2"/>
                <a:gd name="T4" fmla="*/ 0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1"/>
                  </a:moveTo>
                  <a:cubicBezTo>
                    <a:pt x="2" y="2"/>
                    <a:pt x="5" y="2"/>
                    <a:pt x="7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122">
              <a:extLst>
                <a:ext uri="{FF2B5EF4-FFF2-40B4-BE49-F238E27FC236}">
                  <a16:creationId xmlns:a16="http://schemas.microsoft.com/office/drawing/2014/main" id="{ACC32E76-69E5-9875-286C-8D67D2D68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3910" y="5543135"/>
              <a:ext cx="9871" cy="9870"/>
            </a:xfrm>
            <a:custGeom>
              <a:avLst/>
              <a:gdLst>
                <a:gd name="T0" fmla="*/ 1 w 19"/>
                <a:gd name="T1" fmla="*/ 14 h 19"/>
                <a:gd name="T2" fmla="*/ 0 w 19"/>
                <a:gd name="T3" fmla="*/ 17 h 19"/>
                <a:gd name="T4" fmla="*/ 17 w 19"/>
                <a:gd name="T5" fmla="*/ 14 h 19"/>
                <a:gd name="T6" fmla="*/ 18 w 19"/>
                <a:gd name="T7" fmla="*/ 8 h 19"/>
                <a:gd name="T8" fmla="*/ 1 w 19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" y="14"/>
                  </a:moveTo>
                  <a:cubicBezTo>
                    <a:pt x="1" y="15"/>
                    <a:pt x="1" y="16"/>
                    <a:pt x="0" y="17"/>
                  </a:cubicBezTo>
                  <a:cubicBezTo>
                    <a:pt x="5" y="19"/>
                    <a:pt x="13" y="17"/>
                    <a:pt x="17" y="14"/>
                  </a:cubicBezTo>
                  <a:cubicBezTo>
                    <a:pt x="19" y="12"/>
                    <a:pt x="19" y="10"/>
                    <a:pt x="18" y="8"/>
                  </a:cubicBezTo>
                  <a:cubicBezTo>
                    <a:pt x="14" y="0"/>
                    <a:pt x="7" y="11"/>
                    <a:pt x="1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123">
              <a:extLst>
                <a:ext uri="{FF2B5EF4-FFF2-40B4-BE49-F238E27FC236}">
                  <a16:creationId xmlns:a16="http://schemas.microsoft.com/office/drawing/2014/main" id="{59DD9BF5-77D6-11E6-D7C6-7DD3EFF32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5495" y="5549057"/>
              <a:ext cx="17767" cy="13818"/>
            </a:xfrm>
            <a:custGeom>
              <a:avLst/>
              <a:gdLst>
                <a:gd name="T0" fmla="*/ 3 w 41"/>
                <a:gd name="T1" fmla="*/ 19 h 32"/>
                <a:gd name="T2" fmla="*/ 3 w 41"/>
                <a:gd name="T3" fmla="*/ 32 h 32"/>
                <a:gd name="T4" fmla="*/ 41 w 41"/>
                <a:gd name="T5" fmla="*/ 12 h 32"/>
                <a:gd name="T6" fmla="*/ 35 w 41"/>
                <a:gd name="T7" fmla="*/ 0 h 32"/>
                <a:gd name="T8" fmla="*/ 3 w 41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2">
                  <a:moveTo>
                    <a:pt x="3" y="19"/>
                  </a:moveTo>
                  <a:cubicBezTo>
                    <a:pt x="0" y="23"/>
                    <a:pt x="0" y="27"/>
                    <a:pt x="3" y="32"/>
                  </a:cubicBezTo>
                  <a:cubicBezTo>
                    <a:pt x="13" y="26"/>
                    <a:pt x="29" y="15"/>
                    <a:pt x="41" y="12"/>
                  </a:cubicBezTo>
                  <a:cubicBezTo>
                    <a:pt x="39" y="8"/>
                    <a:pt x="37" y="4"/>
                    <a:pt x="35" y="0"/>
                  </a:cubicBezTo>
                  <a:cubicBezTo>
                    <a:pt x="23" y="5"/>
                    <a:pt x="17" y="14"/>
                    <a:pt x="3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124">
              <a:extLst>
                <a:ext uri="{FF2B5EF4-FFF2-40B4-BE49-F238E27FC236}">
                  <a16:creationId xmlns:a16="http://schemas.microsoft.com/office/drawing/2014/main" id="{CEC2B0D9-4903-0C3F-849D-9691409C9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5365" y="5479965"/>
              <a:ext cx="5923" cy="5922"/>
            </a:xfrm>
            <a:custGeom>
              <a:avLst/>
              <a:gdLst>
                <a:gd name="T0" fmla="*/ 0 w 12"/>
                <a:gd name="T1" fmla="*/ 6 h 12"/>
                <a:gd name="T2" fmla="*/ 2 w 12"/>
                <a:gd name="T3" fmla="*/ 12 h 12"/>
                <a:gd name="T4" fmla="*/ 12 w 12"/>
                <a:gd name="T5" fmla="*/ 0 h 12"/>
                <a:gd name="T6" fmla="*/ 0 w 12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0" y="6"/>
                  </a:moveTo>
                  <a:cubicBezTo>
                    <a:pt x="0" y="8"/>
                    <a:pt x="1" y="10"/>
                    <a:pt x="2" y="12"/>
                  </a:cubicBezTo>
                  <a:cubicBezTo>
                    <a:pt x="4" y="7"/>
                    <a:pt x="8" y="3"/>
                    <a:pt x="12" y="0"/>
                  </a:cubicBezTo>
                  <a:cubicBezTo>
                    <a:pt x="7" y="0"/>
                    <a:pt x="3" y="2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125">
              <a:extLst>
                <a:ext uri="{FF2B5EF4-FFF2-40B4-BE49-F238E27FC236}">
                  <a16:creationId xmlns:a16="http://schemas.microsoft.com/office/drawing/2014/main" id="{1B443CA8-C8C2-B7A8-0987-AC085136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9313" y="5472068"/>
              <a:ext cx="9871" cy="7896"/>
            </a:xfrm>
            <a:custGeom>
              <a:avLst/>
              <a:gdLst>
                <a:gd name="T0" fmla="*/ 4 w 22"/>
                <a:gd name="T1" fmla="*/ 5 h 17"/>
                <a:gd name="T2" fmla="*/ 0 w 22"/>
                <a:gd name="T3" fmla="*/ 15 h 17"/>
                <a:gd name="T4" fmla="*/ 19 w 22"/>
                <a:gd name="T5" fmla="*/ 9 h 17"/>
                <a:gd name="T6" fmla="*/ 4 w 22"/>
                <a:gd name="T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7">
                  <a:moveTo>
                    <a:pt x="4" y="5"/>
                  </a:moveTo>
                  <a:cubicBezTo>
                    <a:pt x="1" y="8"/>
                    <a:pt x="0" y="11"/>
                    <a:pt x="0" y="15"/>
                  </a:cubicBezTo>
                  <a:cubicBezTo>
                    <a:pt x="5" y="14"/>
                    <a:pt x="17" y="17"/>
                    <a:pt x="19" y="9"/>
                  </a:cubicBezTo>
                  <a:cubicBezTo>
                    <a:pt x="22" y="0"/>
                    <a:pt x="8" y="3"/>
                    <a:pt x="4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126">
              <a:extLst>
                <a:ext uri="{FF2B5EF4-FFF2-40B4-BE49-F238E27FC236}">
                  <a16:creationId xmlns:a16="http://schemas.microsoft.com/office/drawing/2014/main" id="{81BDE54C-CF97-F477-3832-651A412AB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3261" y="5537212"/>
              <a:ext cx="3948" cy="5922"/>
            </a:xfrm>
            <a:custGeom>
              <a:avLst/>
              <a:gdLst>
                <a:gd name="T0" fmla="*/ 8 w 10"/>
                <a:gd name="T1" fmla="*/ 0 h 14"/>
                <a:gd name="T2" fmla="*/ 0 w 10"/>
                <a:gd name="T3" fmla="*/ 13 h 14"/>
                <a:gd name="T4" fmla="*/ 8 w 1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4">
                  <a:moveTo>
                    <a:pt x="8" y="0"/>
                  </a:moveTo>
                  <a:cubicBezTo>
                    <a:pt x="3" y="3"/>
                    <a:pt x="0" y="8"/>
                    <a:pt x="0" y="13"/>
                  </a:cubicBezTo>
                  <a:cubicBezTo>
                    <a:pt x="8" y="14"/>
                    <a:pt x="10" y="6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127">
              <a:extLst>
                <a:ext uri="{FF2B5EF4-FFF2-40B4-BE49-F238E27FC236}">
                  <a16:creationId xmlns:a16="http://schemas.microsoft.com/office/drawing/2014/main" id="{8D708660-6191-D12E-B048-6D5092A1A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5236" y="5468120"/>
              <a:ext cx="21715" cy="17766"/>
            </a:xfrm>
            <a:custGeom>
              <a:avLst/>
              <a:gdLst>
                <a:gd name="T0" fmla="*/ 13 w 49"/>
                <a:gd name="T1" fmla="*/ 14 h 41"/>
                <a:gd name="T2" fmla="*/ 17 w 49"/>
                <a:gd name="T3" fmla="*/ 20 h 41"/>
                <a:gd name="T4" fmla="*/ 3 w 49"/>
                <a:gd name="T5" fmla="*/ 31 h 41"/>
                <a:gd name="T6" fmla="*/ 22 w 49"/>
                <a:gd name="T7" fmla="*/ 36 h 41"/>
                <a:gd name="T8" fmla="*/ 49 w 49"/>
                <a:gd name="T9" fmla="*/ 13 h 41"/>
                <a:gd name="T10" fmla="*/ 22 w 49"/>
                <a:gd name="T11" fmla="*/ 21 h 41"/>
                <a:gd name="T12" fmla="*/ 13 w 49"/>
                <a:gd name="T13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1">
                  <a:moveTo>
                    <a:pt x="13" y="14"/>
                  </a:moveTo>
                  <a:cubicBezTo>
                    <a:pt x="15" y="16"/>
                    <a:pt x="16" y="18"/>
                    <a:pt x="17" y="20"/>
                  </a:cubicBezTo>
                  <a:cubicBezTo>
                    <a:pt x="12" y="22"/>
                    <a:pt x="5" y="26"/>
                    <a:pt x="3" y="31"/>
                  </a:cubicBezTo>
                  <a:cubicBezTo>
                    <a:pt x="0" y="41"/>
                    <a:pt x="19" y="34"/>
                    <a:pt x="22" y="36"/>
                  </a:cubicBezTo>
                  <a:cubicBezTo>
                    <a:pt x="21" y="25"/>
                    <a:pt x="39" y="15"/>
                    <a:pt x="49" y="13"/>
                  </a:cubicBezTo>
                  <a:cubicBezTo>
                    <a:pt x="36" y="0"/>
                    <a:pt x="30" y="17"/>
                    <a:pt x="22" y="21"/>
                  </a:cubicBezTo>
                  <a:cubicBezTo>
                    <a:pt x="26" y="12"/>
                    <a:pt x="19" y="13"/>
                    <a:pt x="13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128">
              <a:extLst>
                <a:ext uri="{FF2B5EF4-FFF2-40B4-BE49-F238E27FC236}">
                  <a16:creationId xmlns:a16="http://schemas.microsoft.com/office/drawing/2014/main" id="{5C1E8C3C-61FA-98DB-3D45-8A0394B5D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4977" y="5472068"/>
              <a:ext cx="11844" cy="11844"/>
            </a:xfrm>
            <a:custGeom>
              <a:avLst/>
              <a:gdLst>
                <a:gd name="T0" fmla="*/ 4 w 29"/>
                <a:gd name="T1" fmla="*/ 10 h 25"/>
                <a:gd name="T2" fmla="*/ 0 w 29"/>
                <a:gd name="T3" fmla="*/ 19 h 25"/>
                <a:gd name="T4" fmla="*/ 13 w 29"/>
                <a:gd name="T5" fmla="*/ 25 h 25"/>
                <a:gd name="T6" fmla="*/ 22 w 29"/>
                <a:gd name="T7" fmla="*/ 0 h 25"/>
                <a:gd name="T8" fmla="*/ 4 w 29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5">
                  <a:moveTo>
                    <a:pt x="4" y="10"/>
                  </a:moveTo>
                  <a:cubicBezTo>
                    <a:pt x="2" y="12"/>
                    <a:pt x="0" y="15"/>
                    <a:pt x="0" y="19"/>
                  </a:cubicBezTo>
                  <a:cubicBezTo>
                    <a:pt x="6" y="18"/>
                    <a:pt x="11" y="21"/>
                    <a:pt x="13" y="25"/>
                  </a:cubicBezTo>
                  <a:cubicBezTo>
                    <a:pt x="18" y="20"/>
                    <a:pt x="29" y="7"/>
                    <a:pt x="22" y="0"/>
                  </a:cubicBezTo>
                  <a:cubicBezTo>
                    <a:pt x="18" y="7"/>
                    <a:pt x="11" y="8"/>
                    <a:pt x="4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129">
              <a:extLst>
                <a:ext uri="{FF2B5EF4-FFF2-40B4-BE49-F238E27FC236}">
                  <a16:creationId xmlns:a16="http://schemas.microsoft.com/office/drawing/2014/main" id="{3C655C17-4113-8413-6FC7-7E40E88BC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6821" y="5470094"/>
              <a:ext cx="25664" cy="11844"/>
            </a:xfrm>
            <a:custGeom>
              <a:avLst/>
              <a:gdLst>
                <a:gd name="T0" fmla="*/ 9 w 57"/>
                <a:gd name="T1" fmla="*/ 1 h 26"/>
                <a:gd name="T2" fmla="*/ 12 w 57"/>
                <a:gd name="T3" fmla="*/ 9 h 26"/>
                <a:gd name="T4" fmla="*/ 0 w 57"/>
                <a:gd name="T5" fmla="*/ 26 h 26"/>
                <a:gd name="T6" fmla="*/ 48 w 57"/>
                <a:gd name="T7" fmla="*/ 19 h 26"/>
                <a:gd name="T8" fmla="*/ 45 w 57"/>
                <a:gd name="T9" fmla="*/ 3 h 26"/>
                <a:gd name="T10" fmla="*/ 29 w 57"/>
                <a:gd name="T11" fmla="*/ 4 h 26"/>
                <a:gd name="T12" fmla="*/ 9 w 57"/>
                <a:gd name="T13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6">
                  <a:moveTo>
                    <a:pt x="9" y="1"/>
                  </a:moveTo>
                  <a:cubicBezTo>
                    <a:pt x="6" y="5"/>
                    <a:pt x="1" y="16"/>
                    <a:pt x="12" y="9"/>
                  </a:cubicBezTo>
                  <a:cubicBezTo>
                    <a:pt x="6" y="12"/>
                    <a:pt x="0" y="18"/>
                    <a:pt x="0" y="26"/>
                  </a:cubicBezTo>
                  <a:cubicBezTo>
                    <a:pt x="15" y="24"/>
                    <a:pt x="33" y="25"/>
                    <a:pt x="48" y="19"/>
                  </a:cubicBezTo>
                  <a:cubicBezTo>
                    <a:pt x="57" y="15"/>
                    <a:pt x="54" y="5"/>
                    <a:pt x="45" y="3"/>
                  </a:cubicBezTo>
                  <a:cubicBezTo>
                    <a:pt x="39" y="2"/>
                    <a:pt x="35" y="5"/>
                    <a:pt x="29" y="4"/>
                  </a:cubicBezTo>
                  <a:cubicBezTo>
                    <a:pt x="22" y="4"/>
                    <a:pt x="16" y="0"/>
                    <a:pt x="9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130">
              <a:extLst>
                <a:ext uri="{FF2B5EF4-FFF2-40B4-BE49-F238E27FC236}">
                  <a16:creationId xmlns:a16="http://schemas.microsoft.com/office/drawing/2014/main" id="{AAD45DD4-28D3-6B9D-166A-5BFCA2FC8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2355" y="5470094"/>
              <a:ext cx="3948" cy="5922"/>
            </a:xfrm>
            <a:custGeom>
              <a:avLst/>
              <a:gdLst>
                <a:gd name="T0" fmla="*/ 9 w 9"/>
                <a:gd name="T1" fmla="*/ 0 h 12"/>
                <a:gd name="T2" fmla="*/ 0 w 9"/>
                <a:gd name="T3" fmla="*/ 12 h 12"/>
                <a:gd name="T4" fmla="*/ 9 w 9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cubicBezTo>
                    <a:pt x="4" y="0"/>
                    <a:pt x="1" y="8"/>
                    <a:pt x="0" y="12"/>
                  </a:cubicBezTo>
                  <a:cubicBezTo>
                    <a:pt x="5" y="10"/>
                    <a:pt x="8" y="5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131">
              <a:extLst>
                <a:ext uri="{FF2B5EF4-FFF2-40B4-BE49-F238E27FC236}">
                  <a16:creationId xmlns:a16="http://schemas.microsoft.com/office/drawing/2014/main" id="{5114B5F7-3A56-0D59-9A57-60A55E501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251" y="5450353"/>
              <a:ext cx="29612" cy="15793"/>
            </a:xfrm>
            <a:custGeom>
              <a:avLst/>
              <a:gdLst>
                <a:gd name="T0" fmla="*/ 0 w 68"/>
                <a:gd name="T1" fmla="*/ 37 h 37"/>
                <a:gd name="T2" fmla="*/ 41 w 68"/>
                <a:gd name="T3" fmla="*/ 31 h 37"/>
                <a:gd name="T4" fmla="*/ 68 w 68"/>
                <a:gd name="T5" fmla="*/ 17 h 37"/>
                <a:gd name="T6" fmla="*/ 28 w 68"/>
                <a:gd name="T7" fmla="*/ 14 h 37"/>
                <a:gd name="T8" fmla="*/ 14 w 68"/>
                <a:gd name="T9" fmla="*/ 13 h 37"/>
                <a:gd name="T10" fmla="*/ 0 w 68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37">
                  <a:moveTo>
                    <a:pt x="0" y="37"/>
                  </a:moveTo>
                  <a:cubicBezTo>
                    <a:pt x="13" y="26"/>
                    <a:pt x="26" y="29"/>
                    <a:pt x="41" y="31"/>
                  </a:cubicBezTo>
                  <a:cubicBezTo>
                    <a:pt x="50" y="33"/>
                    <a:pt x="58" y="17"/>
                    <a:pt x="68" y="17"/>
                  </a:cubicBezTo>
                  <a:cubicBezTo>
                    <a:pt x="55" y="0"/>
                    <a:pt x="48" y="6"/>
                    <a:pt x="28" y="14"/>
                  </a:cubicBezTo>
                  <a:cubicBezTo>
                    <a:pt x="22" y="16"/>
                    <a:pt x="19" y="11"/>
                    <a:pt x="14" y="13"/>
                  </a:cubicBezTo>
                  <a:cubicBezTo>
                    <a:pt x="5" y="17"/>
                    <a:pt x="1" y="29"/>
                    <a:pt x="0" y="3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132">
              <a:extLst>
                <a:ext uri="{FF2B5EF4-FFF2-40B4-BE49-F238E27FC236}">
                  <a16:creationId xmlns:a16="http://schemas.microsoft.com/office/drawing/2014/main" id="{06D526C9-6278-8613-4550-829F88DA9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27628" y="5450353"/>
              <a:ext cx="3948" cy="3948"/>
            </a:xfrm>
            <a:custGeom>
              <a:avLst/>
              <a:gdLst>
                <a:gd name="T0" fmla="*/ 4 w 9"/>
                <a:gd name="T1" fmla="*/ 0 h 11"/>
                <a:gd name="T2" fmla="*/ 1 w 9"/>
                <a:gd name="T3" fmla="*/ 11 h 11"/>
                <a:gd name="T4" fmla="*/ 4 w 9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4" y="0"/>
                  </a:moveTo>
                  <a:cubicBezTo>
                    <a:pt x="2" y="3"/>
                    <a:pt x="0" y="7"/>
                    <a:pt x="1" y="11"/>
                  </a:cubicBezTo>
                  <a:cubicBezTo>
                    <a:pt x="6" y="9"/>
                    <a:pt x="9" y="5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133">
              <a:extLst>
                <a:ext uri="{FF2B5EF4-FFF2-40B4-BE49-F238E27FC236}">
                  <a16:creationId xmlns:a16="http://schemas.microsoft.com/office/drawing/2014/main" id="{3B270232-B45A-7696-87B4-3A133054C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3549" y="5472068"/>
              <a:ext cx="3948" cy="1973"/>
            </a:xfrm>
            <a:custGeom>
              <a:avLst/>
              <a:gdLst>
                <a:gd name="T0" fmla="*/ 2 w 8"/>
                <a:gd name="T1" fmla="*/ 0 h 7"/>
                <a:gd name="T2" fmla="*/ 8 w 8"/>
                <a:gd name="T3" fmla="*/ 1 h 7"/>
                <a:gd name="T4" fmla="*/ 2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2" y="0"/>
                  </a:moveTo>
                  <a:cubicBezTo>
                    <a:pt x="0" y="7"/>
                    <a:pt x="2" y="7"/>
                    <a:pt x="8" y="1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134">
              <a:extLst>
                <a:ext uri="{FF2B5EF4-FFF2-40B4-BE49-F238E27FC236}">
                  <a16:creationId xmlns:a16="http://schemas.microsoft.com/office/drawing/2014/main" id="{A0B52194-A63D-6BA3-CD3F-A7A30B02E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7498" y="5470094"/>
              <a:ext cx="9871" cy="5922"/>
            </a:xfrm>
            <a:custGeom>
              <a:avLst/>
              <a:gdLst>
                <a:gd name="T0" fmla="*/ 2 w 23"/>
                <a:gd name="T1" fmla="*/ 0 h 14"/>
                <a:gd name="T2" fmla="*/ 23 w 23"/>
                <a:gd name="T3" fmla="*/ 2 h 14"/>
                <a:gd name="T4" fmla="*/ 2 w 23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4">
                  <a:moveTo>
                    <a:pt x="2" y="0"/>
                  </a:moveTo>
                  <a:cubicBezTo>
                    <a:pt x="0" y="11"/>
                    <a:pt x="20" y="14"/>
                    <a:pt x="23" y="2"/>
                  </a:cubicBezTo>
                  <a:cubicBezTo>
                    <a:pt x="16" y="3"/>
                    <a:pt x="9" y="1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135">
              <a:extLst>
                <a:ext uri="{FF2B5EF4-FFF2-40B4-BE49-F238E27FC236}">
                  <a16:creationId xmlns:a16="http://schemas.microsoft.com/office/drawing/2014/main" id="{B1AE9A99-83F6-6A83-3A7A-18B958E6A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7369" y="5472068"/>
              <a:ext cx="3948" cy="1973"/>
            </a:xfrm>
            <a:custGeom>
              <a:avLst/>
              <a:gdLst>
                <a:gd name="T0" fmla="*/ 0 w 7"/>
                <a:gd name="T1" fmla="*/ 0 h 5"/>
                <a:gd name="T2" fmla="*/ 1 w 7"/>
                <a:gd name="T3" fmla="*/ 5 h 5"/>
                <a:gd name="T4" fmla="*/ 7 w 7"/>
                <a:gd name="T5" fmla="*/ 0 h 5"/>
                <a:gd name="T6" fmla="*/ 0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0" y="2"/>
                    <a:pt x="1" y="3"/>
                    <a:pt x="1" y="5"/>
                  </a:cubicBezTo>
                  <a:cubicBezTo>
                    <a:pt x="3" y="4"/>
                    <a:pt x="5" y="2"/>
                    <a:pt x="7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136">
              <a:extLst>
                <a:ext uri="{FF2B5EF4-FFF2-40B4-BE49-F238E27FC236}">
                  <a16:creationId xmlns:a16="http://schemas.microsoft.com/office/drawing/2014/main" id="{EF7FA1D5-9A17-4154-2A1B-722A86574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3161" y="5434560"/>
              <a:ext cx="3948" cy="3948"/>
            </a:xfrm>
            <a:custGeom>
              <a:avLst/>
              <a:gdLst>
                <a:gd name="T0" fmla="*/ 5 w 9"/>
                <a:gd name="T1" fmla="*/ 0 h 9"/>
                <a:gd name="T2" fmla="*/ 0 w 9"/>
                <a:gd name="T3" fmla="*/ 8 h 9"/>
                <a:gd name="T4" fmla="*/ 5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5" y="0"/>
                  </a:moveTo>
                  <a:cubicBezTo>
                    <a:pt x="2" y="2"/>
                    <a:pt x="1" y="5"/>
                    <a:pt x="0" y="8"/>
                  </a:cubicBezTo>
                  <a:cubicBezTo>
                    <a:pt x="7" y="9"/>
                    <a:pt x="9" y="6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137">
              <a:extLst>
                <a:ext uri="{FF2B5EF4-FFF2-40B4-BE49-F238E27FC236}">
                  <a16:creationId xmlns:a16="http://schemas.microsoft.com/office/drawing/2014/main" id="{BEF24DED-F468-713C-5651-7C1D74CF0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9083" y="5472068"/>
              <a:ext cx="3948" cy="1973"/>
            </a:xfrm>
            <a:custGeom>
              <a:avLst/>
              <a:gdLst>
                <a:gd name="T0" fmla="*/ 0 w 10"/>
                <a:gd name="T1" fmla="*/ 2 h 9"/>
                <a:gd name="T2" fmla="*/ 10 w 10"/>
                <a:gd name="T3" fmla="*/ 8 h 9"/>
                <a:gd name="T4" fmla="*/ 0 w 10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0" y="2"/>
                  </a:moveTo>
                  <a:cubicBezTo>
                    <a:pt x="2" y="7"/>
                    <a:pt x="5" y="9"/>
                    <a:pt x="10" y="8"/>
                  </a:cubicBezTo>
                  <a:cubicBezTo>
                    <a:pt x="9" y="3"/>
                    <a:pt x="5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138">
              <a:extLst>
                <a:ext uri="{FF2B5EF4-FFF2-40B4-BE49-F238E27FC236}">
                  <a16:creationId xmlns:a16="http://schemas.microsoft.com/office/drawing/2014/main" id="{2B8DF79F-59F3-AB40-3839-081CA92D9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0798" y="5458249"/>
              <a:ext cx="11844" cy="7896"/>
            </a:xfrm>
            <a:custGeom>
              <a:avLst/>
              <a:gdLst>
                <a:gd name="T0" fmla="*/ 5 w 27"/>
                <a:gd name="T1" fmla="*/ 2 h 19"/>
                <a:gd name="T2" fmla="*/ 11 w 27"/>
                <a:gd name="T3" fmla="*/ 19 h 19"/>
                <a:gd name="T4" fmla="*/ 5 w 27"/>
                <a:gd name="T5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9">
                  <a:moveTo>
                    <a:pt x="5" y="2"/>
                  </a:moveTo>
                  <a:cubicBezTo>
                    <a:pt x="0" y="7"/>
                    <a:pt x="3" y="19"/>
                    <a:pt x="11" y="19"/>
                  </a:cubicBezTo>
                  <a:cubicBezTo>
                    <a:pt x="27" y="18"/>
                    <a:pt x="19" y="0"/>
                    <a:pt x="5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139">
              <a:extLst>
                <a:ext uri="{FF2B5EF4-FFF2-40B4-BE49-F238E27FC236}">
                  <a16:creationId xmlns:a16="http://schemas.microsoft.com/office/drawing/2014/main" id="{65360A9C-CD07-1FE0-5AED-469AC9B8E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4357" y="5470094"/>
              <a:ext cx="11844" cy="7896"/>
            </a:xfrm>
            <a:custGeom>
              <a:avLst/>
              <a:gdLst>
                <a:gd name="T0" fmla="*/ 0 w 28"/>
                <a:gd name="T1" fmla="*/ 16 h 16"/>
                <a:gd name="T2" fmla="*/ 28 w 28"/>
                <a:gd name="T3" fmla="*/ 0 h 16"/>
                <a:gd name="T4" fmla="*/ 0 w 28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6">
                  <a:moveTo>
                    <a:pt x="0" y="16"/>
                  </a:moveTo>
                  <a:cubicBezTo>
                    <a:pt x="10" y="13"/>
                    <a:pt x="19" y="7"/>
                    <a:pt x="28" y="0"/>
                  </a:cubicBezTo>
                  <a:cubicBezTo>
                    <a:pt x="17" y="4"/>
                    <a:pt x="6" y="3"/>
                    <a:pt x="0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140">
              <a:extLst>
                <a:ext uri="{FF2B5EF4-FFF2-40B4-BE49-F238E27FC236}">
                  <a16:creationId xmlns:a16="http://schemas.microsoft.com/office/drawing/2014/main" id="{51F6BA5B-4EBF-3F47-C4E0-5523BDB37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8305" y="5448379"/>
              <a:ext cx="3948" cy="3948"/>
            </a:xfrm>
            <a:custGeom>
              <a:avLst/>
              <a:gdLst>
                <a:gd name="T0" fmla="*/ 1 w 7"/>
                <a:gd name="T1" fmla="*/ 0 h 6"/>
                <a:gd name="T2" fmla="*/ 7 w 7"/>
                <a:gd name="T3" fmla="*/ 1 h 6"/>
                <a:gd name="T4" fmla="*/ 1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0" y="6"/>
                    <a:pt x="2" y="6"/>
                    <a:pt x="7" y="1"/>
                  </a:cubicBezTo>
                  <a:cubicBezTo>
                    <a:pt x="5" y="1"/>
                    <a:pt x="3" y="0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141">
              <a:extLst>
                <a:ext uri="{FF2B5EF4-FFF2-40B4-BE49-F238E27FC236}">
                  <a16:creationId xmlns:a16="http://schemas.microsoft.com/office/drawing/2014/main" id="{DED700C2-0E7D-BF4B-377A-57FBEC56F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2253" y="5446405"/>
              <a:ext cx="5923" cy="3948"/>
            </a:xfrm>
            <a:custGeom>
              <a:avLst/>
              <a:gdLst>
                <a:gd name="T0" fmla="*/ 3 w 10"/>
                <a:gd name="T1" fmla="*/ 1 h 8"/>
                <a:gd name="T2" fmla="*/ 0 w 10"/>
                <a:gd name="T3" fmla="*/ 6 h 8"/>
                <a:gd name="T4" fmla="*/ 10 w 10"/>
                <a:gd name="T5" fmla="*/ 0 h 8"/>
                <a:gd name="T6" fmla="*/ 3 w 10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3" y="1"/>
                  </a:moveTo>
                  <a:cubicBezTo>
                    <a:pt x="2" y="3"/>
                    <a:pt x="1" y="4"/>
                    <a:pt x="0" y="6"/>
                  </a:cubicBezTo>
                  <a:cubicBezTo>
                    <a:pt x="5" y="8"/>
                    <a:pt x="9" y="5"/>
                    <a:pt x="10" y="0"/>
                  </a:cubicBezTo>
                  <a:cubicBezTo>
                    <a:pt x="7" y="0"/>
                    <a:pt x="5" y="1"/>
                    <a:pt x="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142">
              <a:extLst>
                <a:ext uri="{FF2B5EF4-FFF2-40B4-BE49-F238E27FC236}">
                  <a16:creationId xmlns:a16="http://schemas.microsoft.com/office/drawing/2014/main" id="{AE84478A-D30A-055D-1EAC-C99717D75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0280" y="5436535"/>
              <a:ext cx="25664" cy="37507"/>
            </a:xfrm>
            <a:custGeom>
              <a:avLst/>
              <a:gdLst>
                <a:gd name="T0" fmla="*/ 49 w 55"/>
                <a:gd name="T1" fmla="*/ 0 h 87"/>
                <a:gd name="T2" fmla="*/ 20 w 55"/>
                <a:gd name="T3" fmla="*/ 45 h 87"/>
                <a:gd name="T4" fmla="*/ 24 w 55"/>
                <a:gd name="T5" fmla="*/ 63 h 87"/>
                <a:gd name="T6" fmla="*/ 46 w 55"/>
                <a:gd name="T7" fmla="*/ 37 h 87"/>
                <a:gd name="T8" fmla="*/ 55 w 55"/>
                <a:gd name="T9" fmla="*/ 7 h 87"/>
                <a:gd name="T10" fmla="*/ 49 w 55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87">
                  <a:moveTo>
                    <a:pt x="49" y="0"/>
                  </a:moveTo>
                  <a:cubicBezTo>
                    <a:pt x="39" y="1"/>
                    <a:pt x="10" y="36"/>
                    <a:pt x="20" y="45"/>
                  </a:cubicBezTo>
                  <a:cubicBezTo>
                    <a:pt x="0" y="35"/>
                    <a:pt x="14" y="87"/>
                    <a:pt x="24" y="63"/>
                  </a:cubicBezTo>
                  <a:cubicBezTo>
                    <a:pt x="29" y="53"/>
                    <a:pt x="40" y="47"/>
                    <a:pt x="46" y="37"/>
                  </a:cubicBezTo>
                  <a:cubicBezTo>
                    <a:pt x="50" y="29"/>
                    <a:pt x="45" y="11"/>
                    <a:pt x="55" y="7"/>
                  </a:cubicBezTo>
                  <a:cubicBezTo>
                    <a:pt x="54" y="5"/>
                    <a:pt x="52" y="2"/>
                    <a:pt x="4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Freeform 143">
              <a:extLst>
                <a:ext uri="{FF2B5EF4-FFF2-40B4-BE49-F238E27FC236}">
                  <a16:creationId xmlns:a16="http://schemas.microsoft.com/office/drawing/2014/main" id="{734D123D-28E9-8AA4-EC07-BF2ECEF71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5942" y="5436535"/>
              <a:ext cx="5923" cy="3948"/>
            </a:xfrm>
            <a:custGeom>
              <a:avLst/>
              <a:gdLst>
                <a:gd name="T0" fmla="*/ 0 w 16"/>
                <a:gd name="T1" fmla="*/ 0 h 9"/>
                <a:gd name="T2" fmla="*/ 16 w 16"/>
                <a:gd name="T3" fmla="*/ 9 h 9"/>
                <a:gd name="T4" fmla="*/ 0 w 1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4" y="6"/>
                    <a:pt x="11" y="4"/>
                    <a:pt x="16" y="9"/>
                  </a:cubicBezTo>
                  <a:cubicBezTo>
                    <a:pt x="16" y="0"/>
                    <a:pt x="7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144">
              <a:extLst>
                <a:ext uri="{FF2B5EF4-FFF2-40B4-BE49-F238E27FC236}">
                  <a16:creationId xmlns:a16="http://schemas.microsoft.com/office/drawing/2014/main" id="{BD5A3472-43BA-854F-7369-EF4403F5B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3579" y="5389157"/>
              <a:ext cx="5923" cy="9870"/>
            </a:xfrm>
            <a:custGeom>
              <a:avLst/>
              <a:gdLst>
                <a:gd name="T0" fmla="*/ 8 w 15"/>
                <a:gd name="T1" fmla="*/ 2 h 24"/>
                <a:gd name="T2" fmla="*/ 2 w 15"/>
                <a:gd name="T3" fmla="*/ 0 h 24"/>
                <a:gd name="T4" fmla="*/ 6 w 15"/>
                <a:gd name="T5" fmla="*/ 21 h 24"/>
                <a:gd name="T6" fmla="*/ 8 w 15"/>
                <a:gd name="T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4">
                  <a:moveTo>
                    <a:pt x="8" y="2"/>
                  </a:moveTo>
                  <a:cubicBezTo>
                    <a:pt x="6" y="0"/>
                    <a:pt x="4" y="0"/>
                    <a:pt x="2" y="0"/>
                  </a:cubicBezTo>
                  <a:cubicBezTo>
                    <a:pt x="4" y="5"/>
                    <a:pt x="0" y="19"/>
                    <a:pt x="6" y="21"/>
                  </a:cubicBezTo>
                  <a:cubicBezTo>
                    <a:pt x="15" y="24"/>
                    <a:pt x="10" y="6"/>
                    <a:pt x="8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145">
              <a:extLst>
                <a:ext uri="{FF2B5EF4-FFF2-40B4-BE49-F238E27FC236}">
                  <a16:creationId xmlns:a16="http://schemas.microsoft.com/office/drawing/2014/main" id="{53F7AA46-29F4-4283-7C7C-4BDBEA898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7527" y="5385209"/>
              <a:ext cx="1975" cy="3948"/>
            </a:xfrm>
            <a:custGeom>
              <a:avLst/>
              <a:gdLst>
                <a:gd name="T0" fmla="*/ 6 w 6"/>
                <a:gd name="T1" fmla="*/ 2 h 8"/>
                <a:gd name="T2" fmla="*/ 5 w 6"/>
                <a:gd name="T3" fmla="*/ 8 h 8"/>
                <a:gd name="T4" fmla="*/ 6 w 6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6" y="2"/>
                  </a:moveTo>
                  <a:cubicBezTo>
                    <a:pt x="0" y="0"/>
                    <a:pt x="0" y="3"/>
                    <a:pt x="5" y="8"/>
                  </a:cubicBezTo>
                  <a:cubicBezTo>
                    <a:pt x="5" y="6"/>
                    <a:pt x="6" y="4"/>
                    <a:pt x="6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146">
              <a:extLst>
                <a:ext uri="{FF2B5EF4-FFF2-40B4-BE49-F238E27FC236}">
                  <a16:creationId xmlns:a16="http://schemas.microsoft.com/office/drawing/2014/main" id="{6F79B5B9-B557-A0ED-F9AE-7DED94930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9502" y="5377313"/>
              <a:ext cx="11844" cy="21714"/>
            </a:xfrm>
            <a:custGeom>
              <a:avLst/>
              <a:gdLst>
                <a:gd name="T0" fmla="*/ 0 w 26"/>
                <a:gd name="T1" fmla="*/ 52 h 52"/>
                <a:gd name="T2" fmla="*/ 26 w 26"/>
                <a:gd name="T3" fmla="*/ 0 h 52"/>
                <a:gd name="T4" fmla="*/ 15 w 26"/>
                <a:gd name="T5" fmla="*/ 21 h 52"/>
                <a:gd name="T6" fmla="*/ 0 w 26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52">
                  <a:moveTo>
                    <a:pt x="0" y="52"/>
                  </a:moveTo>
                  <a:cubicBezTo>
                    <a:pt x="11" y="43"/>
                    <a:pt x="22" y="14"/>
                    <a:pt x="26" y="0"/>
                  </a:cubicBezTo>
                  <a:cubicBezTo>
                    <a:pt x="17" y="3"/>
                    <a:pt x="18" y="13"/>
                    <a:pt x="15" y="21"/>
                  </a:cubicBezTo>
                  <a:cubicBezTo>
                    <a:pt x="10" y="31"/>
                    <a:pt x="3" y="40"/>
                    <a:pt x="0" y="5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Freeform 147">
              <a:extLst>
                <a:ext uri="{FF2B5EF4-FFF2-40B4-BE49-F238E27FC236}">
                  <a16:creationId xmlns:a16="http://schemas.microsoft.com/office/drawing/2014/main" id="{4B845F86-7CEA-7B99-51D3-1A9576A31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1087" y="5404950"/>
              <a:ext cx="19741" cy="27637"/>
            </a:xfrm>
            <a:custGeom>
              <a:avLst/>
              <a:gdLst>
                <a:gd name="T0" fmla="*/ 14 w 48"/>
                <a:gd name="T1" fmla="*/ 0 h 62"/>
                <a:gd name="T2" fmla="*/ 17 w 48"/>
                <a:gd name="T3" fmla="*/ 25 h 62"/>
                <a:gd name="T4" fmla="*/ 21 w 48"/>
                <a:gd name="T5" fmla="*/ 52 h 62"/>
                <a:gd name="T6" fmla="*/ 14 w 48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2">
                  <a:moveTo>
                    <a:pt x="14" y="0"/>
                  </a:moveTo>
                  <a:cubicBezTo>
                    <a:pt x="12" y="8"/>
                    <a:pt x="11" y="19"/>
                    <a:pt x="17" y="25"/>
                  </a:cubicBezTo>
                  <a:cubicBezTo>
                    <a:pt x="4" y="24"/>
                    <a:pt x="0" y="62"/>
                    <a:pt x="21" y="52"/>
                  </a:cubicBezTo>
                  <a:cubicBezTo>
                    <a:pt x="48" y="39"/>
                    <a:pt x="31" y="13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148">
              <a:extLst>
                <a:ext uri="{FF2B5EF4-FFF2-40B4-BE49-F238E27FC236}">
                  <a16:creationId xmlns:a16="http://schemas.microsoft.com/office/drawing/2014/main" id="{702B0C74-D474-F3D1-1B65-6DDDCDBAD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40828" y="5418768"/>
              <a:ext cx="1975" cy="5922"/>
            </a:xfrm>
            <a:custGeom>
              <a:avLst/>
              <a:gdLst>
                <a:gd name="T0" fmla="*/ 5 w 6"/>
                <a:gd name="T1" fmla="*/ 0 h 14"/>
                <a:gd name="T2" fmla="*/ 2 w 6"/>
                <a:gd name="T3" fmla="*/ 14 h 14"/>
                <a:gd name="T4" fmla="*/ 5 w 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4">
                  <a:moveTo>
                    <a:pt x="5" y="0"/>
                  </a:moveTo>
                  <a:cubicBezTo>
                    <a:pt x="1" y="3"/>
                    <a:pt x="0" y="9"/>
                    <a:pt x="2" y="14"/>
                  </a:cubicBezTo>
                  <a:cubicBezTo>
                    <a:pt x="5" y="10"/>
                    <a:pt x="6" y="5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149">
              <a:extLst>
                <a:ext uri="{FF2B5EF4-FFF2-40B4-BE49-F238E27FC236}">
                  <a16:creationId xmlns:a16="http://schemas.microsoft.com/office/drawing/2014/main" id="{48B5D718-5100-9F22-8BDE-CB884F22D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40828" y="5414820"/>
              <a:ext cx="3948" cy="1973"/>
            </a:xfrm>
            <a:custGeom>
              <a:avLst/>
              <a:gdLst>
                <a:gd name="T0" fmla="*/ 6 w 9"/>
                <a:gd name="T1" fmla="*/ 0 h 6"/>
                <a:gd name="T2" fmla="*/ 9 w 9"/>
                <a:gd name="T3" fmla="*/ 6 h 6"/>
                <a:gd name="T4" fmla="*/ 6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6" y="0"/>
                  </a:moveTo>
                  <a:cubicBezTo>
                    <a:pt x="0" y="3"/>
                    <a:pt x="1" y="5"/>
                    <a:pt x="9" y="6"/>
                  </a:cubicBezTo>
                  <a:cubicBezTo>
                    <a:pt x="8" y="4"/>
                    <a:pt x="7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150">
              <a:extLst>
                <a:ext uri="{FF2B5EF4-FFF2-40B4-BE49-F238E27FC236}">
                  <a16:creationId xmlns:a16="http://schemas.microsoft.com/office/drawing/2014/main" id="{C0D476CB-5A98-9ADE-5C9F-073AF012A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44776" y="5404950"/>
              <a:ext cx="5923" cy="9870"/>
            </a:xfrm>
            <a:custGeom>
              <a:avLst/>
              <a:gdLst>
                <a:gd name="T0" fmla="*/ 5 w 12"/>
                <a:gd name="T1" fmla="*/ 23 h 23"/>
                <a:gd name="T2" fmla="*/ 5 w 12"/>
                <a:gd name="T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23">
                  <a:moveTo>
                    <a:pt x="5" y="23"/>
                  </a:moveTo>
                  <a:cubicBezTo>
                    <a:pt x="12" y="0"/>
                    <a:pt x="0" y="16"/>
                    <a:pt x="5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151">
              <a:extLst>
                <a:ext uri="{FF2B5EF4-FFF2-40B4-BE49-F238E27FC236}">
                  <a16:creationId xmlns:a16="http://schemas.microsoft.com/office/drawing/2014/main" id="{50D8B948-9A74-C7D8-A481-168D914DB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5249" y="5375338"/>
              <a:ext cx="9871" cy="9870"/>
            </a:xfrm>
            <a:custGeom>
              <a:avLst/>
              <a:gdLst>
                <a:gd name="T0" fmla="*/ 17 w 19"/>
                <a:gd name="T1" fmla="*/ 19 h 22"/>
                <a:gd name="T2" fmla="*/ 0 w 19"/>
                <a:gd name="T3" fmla="*/ 9 h 22"/>
                <a:gd name="T4" fmla="*/ 17 w 19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2">
                  <a:moveTo>
                    <a:pt x="17" y="19"/>
                  </a:moveTo>
                  <a:cubicBezTo>
                    <a:pt x="19" y="10"/>
                    <a:pt x="6" y="0"/>
                    <a:pt x="0" y="9"/>
                  </a:cubicBezTo>
                  <a:cubicBezTo>
                    <a:pt x="6" y="12"/>
                    <a:pt x="8" y="22"/>
                    <a:pt x="17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152">
              <a:extLst>
                <a:ext uri="{FF2B5EF4-FFF2-40B4-BE49-F238E27FC236}">
                  <a16:creationId xmlns:a16="http://schemas.microsoft.com/office/drawing/2014/main" id="{68242861-BE8C-F693-5DFC-7A4637BAF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3894" y="5006189"/>
              <a:ext cx="5923" cy="5922"/>
            </a:xfrm>
            <a:custGeom>
              <a:avLst/>
              <a:gdLst>
                <a:gd name="T0" fmla="*/ 5 w 14"/>
                <a:gd name="T1" fmla="*/ 9 h 12"/>
                <a:gd name="T2" fmla="*/ 0 w 14"/>
                <a:gd name="T3" fmla="*/ 3 h 12"/>
                <a:gd name="T4" fmla="*/ 5 w 14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5" y="9"/>
                  </a:moveTo>
                  <a:cubicBezTo>
                    <a:pt x="14" y="12"/>
                    <a:pt x="9" y="0"/>
                    <a:pt x="0" y="3"/>
                  </a:cubicBezTo>
                  <a:cubicBezTo>
                    <a:pt x="2" y="5"/>
                    <a:pt x="3" y="7"/>
                    <a:pt x="5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153">
              <a:extLst>
                <a:ext uri="{FF2B5EF4-FFF2-40B4-BE49-F238E27FC236}">
                  <a16:creationId xmlns:a16="http://schemas.microsoft.com/office/drawing/2014/main" id="{47BC97EA-637E-9819-293C-378AD9635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80076" y="5012110"/>
              <a:ext cx="333618" cy="388890"/>
            </a:xfrm>
            <a:custGeom>
              <a:avLst/>
              <a:gdLst>
                <a:gd name="T0" fmla="*/ 166 w 766"/>
                <a:gd name="T1" fmla="*/ 41 h 890"/>
                <a:gd name="T2" fmla="*/ 115 w 766"/>
                <a:gd name="T3" fmla="*/ 37 h 890"/>
                <a:gd name="T4" fmla="*/ 41 w 766"/>
                <a:gd name="T5" fmla="*/ 7 h 890"/>
                <a:gd name="T6" fmla="*/ 139 w 766"/>
                <a:gd name="T7" fmla="*/ 148 h 890"/>
                <a:gd name="T8" fmla="*/ 191 w 766"/>
                <a:gd name="T9" fmla="*/ 213 h 890"/>
                <a:gd name="T10" fmla="*/ 233 w 766"/>
                <a:gd name="T11" fmla="*/ 267 h 890"/>
                <a:gd name="T12" fmla="*/ 276 w 766"/>
                <a:gd name="T13" fmla="*/ 300 h 890"/>
                <a:gd name="T14" fmla="*/ 292 w 766"/>
                <a:gd name="T15" fmla="*/ 361 h 890"/>
                <a:gd name="T16" fmla="*/ 322 w 766"/>
                <a:gd name="T17" fmla="*/ 418 h 890"/>
                <a:gd name="T18" fmla="*/ 390 w 766"/>
                <a:gd name="T19" fmla="*/ 512 h 890"/>
                <a:gd name="T20" fmla="*/ 398 w 766"/>
                <a:gd name="T21" fmla="*/ 537 h 890"/>
                <a:gd name="T22" fmla="*/ 429 w 766"/>
                <a:gd name="T23" fmla="*/ 621 h 890"/>
                <a:gd name="T24" fmla="*/ 474 w 766"/>
                <a:gd name="T25" fmla="*/ 683 h 890"/>
                <a:gd name="T26" fmla="*/ 524 w 766"/>
                <a:gd name="T27" fmla="*/ 745 h 890"/>
                <a:gd name="T28" fmla="*/ 594 w 766"/>
                <a:gd name="T29" fmla="*/ 804 h 890"/>
                <a:gd name="T30" fmla="*/ 626 w 766"/>
                <a:gd name="T31" fmla="*/ 843 h 890"/>
                <a:gd name="T32" fmla="*/ 641 w 766"/>
                <a:gd name="T33" fmla="*/ 861 h 890"/>
                <a:gd name="T34" fmla="*/ 655 w 766"/>
                <a:gd name="T35" fmla="*/ 852 h 890"/>
                <a:gd name="T36" fmla="*/ 704 w 766"/>
                <a:gd name="T37" fmla="*/ 845 h 890"/>
                <a:gd name="T38" fmla="*/ 742 w 766"/>
                <a:gd name="T39" fmla="*/ 846 h 890"/>
                <a:gd name="T40" fmla="*/ 749 w 766"/>
                <a:gd name="T41" fmla="*/ 767 h 890"/>
                <a:gd name="T42" fmla="*/ 754 w 766"/>
                <a:gd name="T43" fmla="*/ 721 h 890"/>
                <a:gd name="T44" fmla="*/ 758 w 766"/>
                <a:gd name="T45" fmla="*/ 684 h 890"/>
                <a:gd name="T46" fmla="*/ 751 w 766"/>
                <a:gd name="T47" fmla="*/ 654 h 890"/>
                <a:gd name="T48" fmla="*/ 690 w 766"/>
                <a:gd name="T49" fmla="*/ 612 h 890"/>
                <a:gd name="T50" fmla="*/ 666 w 766"/>
                <a:gd name="T51" fmla="*/ 636 h 890"/>
                <a:gd name="T52" fmla="*/ 687 w 766"/>
                <a:gd name="T53" fmla="*/ 592 h 890"/>
                <a:gd name="T54" fmla="*/ 664 w 766"/>
                <a:gd name="T55" fmla="*/ 563 h 890"/>
                <a:gd name="T56" fmla="*/ 619 w 766"/>
                <a:gd name="T57" fmla="*/ 511 h 890"/>
                <a:gd name="T58" fmla="*/ 588 w 766"/>
                <a:gd name="T59" fmla="*/ 467 h 890"/>
                <a:gd name="T60" fmla="*/ 586 w 766"/>
                <a:gd name="T61" fmla="*/ 460 h 890"/>
                <a:gd name="T62" fmla="*/ 584 w 766"/>
                <a:gd name="T63" fmla="*/ 452 h 890"/>
                <a:gd name="T64" fmla="*/ 619 w 766"/>
                <a:gd name="T65" fmla="*/ 431 h 890"/>
                <a:gd name="T66" fmla="*/ 571 w 766"/>
                <a:gd name="T67" fmla="*/ 402 h 890"/>
                <a:gd name="T68" fmla="*/ 550 w 766"/>
                <a:gd name="T69" fmla="*/ 377 h 890"/>
                <a:gd name="T70" fmla="*/ 514 w 766"/>
                <a:gd name="T71" fmla="*/ 360 h 890"/>
                <a:gd name="T72" fmla="*/ 481 w 766"/>
                <a:gd name="T73" fmla="*/ 309 h 890"/>
                <a:gd name="T74" fmla="*/ 446 w 766"/>
                <a:gd name="T75" fmla="*/ 276 h 890"/>
                <a:gd name="T76" fmla="*/ 425 w 766"/>
                <a:gd name="T77" fmla="*/ 295 h 890"/>
                <a:gd name="T78" fmla="*/ 394 w 766"/>
                <a:gd name="T79" fmla="*/ 265 h 890"/>
                <a:gd name="T80" fmla="*/ 369 w 766"/>
                <a:gd name="T81" fmla="*/ 240 h 890"/>
                <a:gd name="T82" fmla="*/ 353 w 766"/>
                <a:gd name="T83" fmla="*/ 208 h 890"/>
                <a:gd name="T84" fmla="*/ 294 w 766"/>
                <a:gd name="T85" fmla="*/ 156 h 890"/>
                <a:gd name="T86" fmla="*/ 268 w 766"/>
                <a:gd name="T87" fmla="*/ 136 h 890"/>
                <a:gd name="T88" fmla="*/ 237 w 766"/>
                <a:gd name="T89" fmla="*/ 93 h 890"/>
                <a:gd name="T90" fmla="*/ 186 w 766"/>
                <a:gd name="T91" fmla="*/ 34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66" h="890">
                  <a:moveTo>
                    <a:pt x="186" y="34"/>
                  </a:moveTo>
                  <a:cubicBezTo>
                    <a:pt x="181" y="38"/>
                    <a:pt x="173" y="42"/>
                    <a:pt x="166" y="41"/>
                  </a:cubicBezTo>
                  <a:cubicBezTo>
                    <a:pt x="160" y="39"/>
                    <a:pt x="158" y="33"/>
                    <a:pt x="151" y="33"/>
                  </a:cubicBezTo>
                  <a:cubicBezTo>
                    <a:pt x="138" y="32"/>
                    <a:pt x="127" y="39"/>
                    <a:pt x="115" y="37"/>
                  </a:cubicBezTo>
                  <a:cubicBezTo>
                    <a:pt x="99" y="36"/>
                    <a:pt x="90" y="31"/>
                    <a:pt x="80" y="20"/>
                  </a:cubicBezTo>
                  <a:cubicBezTo>
                    <a:pt x="72" y="11"/>
                    <a:pt x="52" y="0"/>
                    <a:pt x="41" y="7"/>
                  </a:cubicBezTo>
                  <a:cubicBezTo>
                    <a:pt x="0" y="36"/>
                    <a:pt x="100" y="117"/>
                    <a:pt x="115" y="138"/>
                  </a:cubicBezTo>
                  <a:cubicBezTo>
                    <a:pt x="121" y="146"/>
                    <a:pt x="130" y="146"/>
                    <a:pt x="139" y="148"/>
                  </a:cubicBezTo>
                  <a:cubicBezTo>
                    <a:pt x="154" y="151"/>
                    <a:pt x="159" y="168"/>
                    <a:pt x="166" y="179"/>
                  </a:cubicBezTo>
                  <a:cubicBezTo>
                    <a:pt x="171" y="188"/>
                    <a:pt x="182" y="209"/>
                    <a:pt x="191" y="213"/>
                  </a:cubicBezTo>
                  <a:cubicBezTo>
                    <a:pt x="207" y="220"/>
                    <a:pt x="201" y="235"/>
                    <a:pt x="205" y="249"/>
                  </a:cubicBezTo>
                  <a:cubicBezTo>
                    <a:pt x="209" y="263"/>
                    <a:pt x="223" y="260"/>
                    <a:pt x="233" y="267"/>
                  </a:cubicBezTo>
                  <a:cubicBezTo>
                    <a:pt x="240" y="271"/>
                    <a:pt x="246" y="276"/>
                    <a:pt x="253" y="281"/>
                  </a:cubicBezTo>
                  <a:cubicBezTo>
                    <a:pt x="261" y="287"/>
                    <a:pt x="269" y="292"/>
                    <a:pt x="276" y="300"/>
                  </a:cubicBezTo>
                  <a:cubicBezTo>
                    <a:pt x="285" y="309"/>
                    <a:pt x="276" y="311"/>
                    <a:pt x="279" y="322"/>
                  </a:cubicBezTo>
                  <a:cubicBezTo>
                    <a:pt x="283" y="335"/>
                    <a:pt x="288" y="347"/>
                    <a:pt x="292" y="361"/>
                  </a:cubicBezTo>
                  <a:cubicBezTo>
                    <a:pt x="296" y="375"/>
                    <a:pt x="306" y="390"/>
                    <a:pt x="305" y="405"/>
                  </a:cubicBezTo>
                  <a:cubicBezTo>
                    <a:pt x="304" y="420"/>
                    <a:pt x="316" y="411"/>
                    <a:pt x="322" y="418"/>
                  </a:cubicBezTo>
                  <a:cubicBezTo>
                    <a:pt x="332" y="429"/>
                    <a:pt x="346" y="427"/>
                    <a:pt x="349" y="445"/>
                  </a:cubicBezTo>
                  <a:cubicBezTo>
                    <a:pt x="352" y="470"/>
                    <a:pt x="385" y="486"/>
                    <a:pt x="390" y="512"/>
                  </a:cubicBezTo>
                  <a:cubicBezTo>
                    <a:pt x="391" y="516"/>
                    <a:pt x="385" y="516"/>
                    <a:pt x="388" y="520"/>
                  </a:cubicBezTo>
                  <a:cubicBezTo>
                    <a:pt x="392" y="525"/>
                    <a:pt x="395" y="531"/>
                    <a:pt x="398" y="537"/>
                  </a:cubicBezTo>
                  <a:cubicBezTo>
                    <a:pt x="405" y="551"/>
                    <a:pt x="419" y="568"/>
                    <a:pt x="420" y="584"/>
                  </a:cubicBezTo>
                  <a:cubicBezTo>
                    <a:pt x="420" y="599"/>
                    <a:pt x="420" y="608"/>
                    <a:pt x="429" y="621"/>
                  </a:cubicBezTo>
                  <a:cubicBezTo>
                    <a:pt x="436" y="631"/>
                    <a:pt x="446" y="637"/>
                    <a:pt x="452" y="648"/>
                  </a:cubicBezTo>
                  <a:cubicBezTo>
                    <a:pt x="459" y="660"/>
                    <a:pt x="463" y="673"/>
                    <a:pt x="474" y="683"/>
                  </a:cubicBezTo>
                  <a:cubicBezTo>
                    <a:pt x="485" y="693"/>
                    <a:pt x="500" y="699"/>
                    <a:pt x="506" y="713"/>
                  </a:cubicBezTo>
                  <a:cubicBezTo>
                    <a:pt x="513" y="727"/>
                    <a:pt x="512" y="735"/>
                    <a:pt x="524" y="745"/>
                  </a:cubicBezTo>
                  <a:cubicBezTo>
                    <a:pt x="537" y="755"/>
                    <a:pt x="548" y="767"/>
                    <a:pt x="561" y="778"/>
                  </a:cubicBezTo>
                  <a:cubicBezTo>
                    <a:pt x="571" y="788"/>
                    <a:pt x="581" y="797"/>
                    <a:pt x="594" y="804"/>
                  </a:cubicBezTo>
                  <a:cubicBezTo>
                    <a:pt x="607" y="810"/>
                    <a:pt x="608" y="815"/>
                    <a:pt x="615" y="826"/>
                  </a:cubicBezTo>
                  <a:cubicBezTo>
                    <a:pt x="618" y="832"/>
                    <a:pt x="622" y="838"/>
                    <a:pt x="626" y="843"/>
                  </a:cubicBezTo>
                  <a:cubicBezTo>
                    <a:pt x="630" y="847"/>
                    <a:pt x="634" y="851"/>
                    <a:pt x="638" y="854"/>
                  </a:cubicBezTo>
                  <a:cubicBezTo>
                    <a:pt x="641" y="856"/>
                    <a:pt x="638" y="859"/>
                    <a:pt x="641" y="861"/>
                  </a:cubicBezTo>
                  <a:cubicBezTo>
                    <a:pt x="643" y="863"/>
                    <a:pt x="664" y="890"/>
                    <a:pt x="664" y="876"/>
                  </a:cubicBezTo>
                  <a:cubicBezTo>
                    <a:pt x="664" y="867"/>
                    <a:pt x="656" y="861"/>
                    <a:pt x="655" y="852"/>
                  </a:cubicBezTo>
                  <a:cubicBezTo>
                    <a:pt x="654" y="840"/>
                    <a:pt x="673" y="856"/>
                    <a:pt x="675" y="858"/>
                  </a:cubicBezTo>
                  <a:cubicBezTo>
                    <a:pt x="690" y="872"/>
                    <a:pt x="706" y="872"/>
                    <a:pt x="704" y="845"/>
                  </a:cubicBezTo>
                  <a:cubicBezTo>
                    <a:pt x="714" y="854"/>
                    <a:pt x="720" y="871"/>
                    <a:pt x="734" y="874"/>
                  </a:cubicBezTo>
                  <a:cubicBezTo>
                    <a:pt x="743" y="875"/>
                    <a:pt x="742" y="850"/>
                    <a:pt x="742" y="846"/>
                  </a:cubicBezTo>
                  <a:cubicBezTo>
                    <a:pt x="743" y="829"/>
                    <a:pt x="746" y="813"/>
                    <a:pt x="747" y="797"/>
                  </a:cubicBezTo>
                  <a:cubicBezTo>
                    <a:pt x="747" y="788"/>
                    <a:pt x="753" y="776"/>
                    <a:pt x="749" y="767"/>
                  </a:cubicBezTo>
                  <a:cubicBezTo>
                    <a:pt x="746" y="761"/>
                    <a:pt x="744" y="757"/>
                    <a:pt x="746" y="750"/>
                  </a:cubicBezTo>
                  <a:cubicBezTo>
                    <a:pt x="749" y="742"/>
                    <a:pt x="756" y="730"/>
                    <a:pt x="754" y="721"/>
                  </a:cubicBezTo>
                  <a:cubicBezTo>
                    <a:pt x="754" y="715"/>
                    <a:pt x="746" y="714"/>
                    <a:pt x="748" y="705"/>
                  </a:cubicBezTo>
                  <a:cubicBezTo>
                    <a:pt x="749" y="698"/>
                    <a:pt x="754" y="691"/>
                    <a:pt x="758" y="684"/>
                  </a:cubicBezTo>
                  <a:cubicBezTo>
                    <a:pt x="762" y="677"/>
                    <a:pt x="766" y="674"/>
                    <a:pt x="764" y="664"/>
                  </a:cubicBezTo>
                  <a:cubicBezTo>
                    <a:pt x="763" y="656"/>
                    <a:pt x="755" y="659"/>
                    <a:pt x="751" y="654"/>
                  </a:cubicBezTo>
                  <a:cubicBezTo>
                    <a:pt x="744" y="647"/>
                    <a:pt x="733" y="624"/>
                    <a:pt x="737" y="615"/>
                  </a:cubicBezTo>
                  <a:cubicBezTo>
                    <a:pt x="730" y="614"/>
                    <a:pt x="693" y="604"/>
                    <a:pt x="690" y="612"/>
                  </a:cubicBezTo>
                  <a:cubicBezTo>
                    <a:pt x="689" y="610"/>
                    <a:pt x="688" y="608"/>
                    <a:pt x="687" y="605"/>
                  </a:cubicBezTo>
                  <a:cubicBezTo>
                    <a:pt x="679" y="615"/>
                    <a:pt x="678" y="629"/>
                    <a:pt x="666" y="636"/>
                  </a:cubicBezTo>
                  <a:cubicBezTo>
                    <a:pt x="670" y="631"/>
                    <a:pt x="686" y="613"/>
                    <a:pt x="670" y="613"/>
                  </a:cubicBezTo>
                  <a:cubicBezTo>
                    <a:pt x="678" y="610"/>
                    <a:pt x="689" y="602"/>
                    <a:pt x="687" y="592"/>
                  </a:cubicBezTo>
                  <a:cubicBezTo>
                    <a:pt x="686" y="584"/>
                    <a:pt x="678" y="587"/>
                    <a:pt x="673" y="584"/>
                  </a:cubicBezTo>
                  <a:cubicBezTo>
                    <a:pt x="668" y="581"/>
                    <a:pt x="665" y="568"/>
                    <a:pt x="664" y="563"/>
                  </a:cubicBezTo>
                  <a:cubicBezTo>
                    <a:pt x="661" y="548"/>
                    <a:pt x="657" y="534"/>
                    <a:pt x="655" y="519"/>
                  </a:cubicBezTo>
                  <a:cubicBezTo>
                    <a:pt x="654" y="510"/>
                    <a:pt x="627" y="509"/>
                    <a:pt x="619" y="511"/>
                  </a:cubicBezTo>
                  <a:cubicBezTo>
                    <a:pt x="613" y="512"/>
                    <a:pt x="601" y="500"/>
                    <a:pt x="596" y="496"/>
                  </a:cubicBezTo>
                  <a:cubicBezTo>
                    <a:pt x="588" y="489"/>
                    <a:pt x="591" y="476"/>
                    <a:pt x="588" y="467"/>
                  </a:cubicBezTo>
                  <a:cubicBezTo>
                    <a:pt x="591" y="471"/>
                    <a:pt x="597" y="472"/>
                    <a:pt x="601" y="468"/>
                  </a:cubicBezTo>
                  <a:cubicBezTo>
                    <a:pt x="599" y="461"/>
                    <a:pt x="592" y="460"/>
                    <a:pt x="586" y="460"/>
                  </a:cubicBezTo>
                  <a:cubicBezTo>
                    <a:pt x="591" y="459"/>
                    <a:pt x="595" y="456"/>
                    <a:pt x="596" y="451"/>
                  </a:cubicBezTo>
                  <a:cubicBezTo>
                    <a:pt x="592" y="451"/>
                    <a:pt x="588" y="451"/>
                    <a:pt x="584" y="452"/>
                  </a:cubicBezTo>
                  <a:cubicBezTo>
                    <a:pt x="591" y="450"/>
                    <a:pt x="595" y="443"/>
                    <a:pt x="601" y="438"/>
                  </a:cubicBezTo>
                  <a:cubicBezTo>
                    <a:pt x="605" y="435"/>
                    <a:pt x="616" y="436"/>
                    <a:pt x="619" y="431"/>
                  </a:cubicBezTo>
                  <a:cubicBezTo>
                    <a:pt x="623" y="424"/>
                    <a:pt x="607" y="409"/>
                    <a:pt x="603" y="405"/>
                  </a:cubicBezTo>
                  <a:cubicBezTo>
                    <a:pt x="592" y="392"/>
                    <a:pt x="584" y="393"/>
                    <a:pt x="571" y="402"/>
                  </a:cubicBezTo>
                  <a:cubicBezTo>
                    <a:pt x="561" y="409"/>
                    <a:pt x="536" y="427"/>
                    <a:pt x="525" y="413"/>
                  </a:cubicBezTo>
                  <a:cubicBezTo>
                    <a:pt x="547" y="426"/>
                    <a:pt x="590" y="386"/>
                    <a:pt x="550" y="377"/>
                  </a:cubicBezTo>
                  <a:cubicBezTo>
                    <a:pt x="543" y="376"/>
                    <a:pt x="536" y="378"/>
                    <a:pt x="530" y="376"/>
                  </a:cubicBezTo>
                  <a:cubicBezTo>
                    <a:pt x="523" y="373"/>
                    <a:pt x="520" y="365"/>
                    <a:pt x="514" y="360"/>
                  </a:cubicBezTo>
                  <a:cubicBezTo>
                    <a:pt x="502" y="351"/>
                    <a:pt x="509" y="331"/>
                    <a:pt x="496" y="321"/>
                  </a:cubicBezTo>
                  <a:cubicBezTo>
                    <a:pt x="491" y="317"/>
                    <a:pt x="486" y="312"/>
                    <a:pt x="481" y="309"/>
                  </a:cubicBezTo>
                  <a:cubicBezTo>
                    <a:pt x="475" y="305"/>
                    <a:pt x="468" y="308"/>
                    <a:pt x="462" y="305"/>
                  </a:cubicBezTo>
                  <a:cubicBezTo>
                    <a:pt x="452" y="300"/>
                    <a:pt x="452" y="284"/>
                    <a:pt x="446" y="276"/>
                  </a:cubicBezTo>
                  <a:cubicBezTo>
                    <a:pt x="443" y="272"/>
                    <a:pt x="420" y="250"/>
                    <a:pt x="415" y="263"/>
                  </a:cubicBezTo>
                  <a:cubicBezTo>
                    <a:pt x="412" y="273"/>
                    <a:pt x="424" y="285"/>
                    <a:pt x="425" y="295"/>
                  </a:cubicBezTo>
                  <a:cubicBezTo>
                    <a:pt x="421" y="290"/>
                    <a:pt x="420" y="285"/>
                    <a:pt x="416" y="280"/>
                  </a:cubicBezTo>
                  <a:cubicBezTo>
                    <a:pt x="411" y="272"/>
                    <a:pt x="401" y="271"/>
                    <a:pt x="394" y="265"/>
                  </a:cubicBezTo>
                  <a:cubicBezTo>
                    <a:pt x="383" y="255"/>
                    <a:pt x="382" y="238"/>
                    <a:pt x="371" y="227"/>
                  </a:cubicBezTo>
                  <a:cubicBezTo>
                    <a:pt x="368" y="231"/>
                    <a:pt x="368" y="236"/>
                    <a:pt x="369" y="240"/>
                  </a:cubicBezTo>
                  <a:cubicBezTo>
                    <a:pt x="368" y="237"/>
                    <a:pt x="357" y="216"/>
                    <a:pt x="361" y="233"/>
                  </a:cubicBezTo>
                  <a:cubicBezTo>
                    <a:pt x="354" y="225"/>
                    <a:pt x="364" y="215"/>
                    <a:pt x="353" y="208"/>
                  </a:cubicBezTo>
                  <a:cubicBezTo>
                    <a:pt x="344" y="201"/>
                    <a:pt x="336" y="190"/>
                    <a:pt x="327" y="183"/>
                  </a:cubicBezTo>
                  <a:cubicBezTo>
                    <a:pt x="316" y="175"/>
                    <a:pt x="307" y="162"/>
                    <a:pt x="294" y="156"/>
                  </a:cubicBezTo>
                  <a:cubicBezTo>
                    <a:pt x="289" y="154"/>
                    <a:pt x="285" y="153"/>
                    <a:pt x="280" y="151"/>
                  </a:cubicBezTo>
                  <a:cubicBezTo>
                    <a:pt x="272" y="148"/>
                    <a:pt x="273" y="142"/>
                    <a:pt x="268" y="136"/>
                  </a:cubicBezTo>
                  <a:cubicBezTo>
                    <a:pt x="262" y="129"/>
                    <a:pt x="250" y="129"/>
                    <a:pt x="243" y="123"/>
                  </a:cubicBezTo>
                  <a:cubicBezTo>
                    <a:pt x="235" y="114"/>
                    <a:pt x="246" y="100"/>
                    <a:pt x="237" y="93"/>
                  </a:cubicBezTo>
                  <a:cubicBezTo>
                    <a:pt x="226" y="84"/>
                    <a:pt x="224" y="84"/>
                    <a:pt x="220" y="70"/>
                  </a:cubicBezTo>
                  <a:cubicBezTo>
                    <a:pt x="216" y="58"/>
                    <a:pt x="195" y="43"/>
                    <a:pt x="186" y="3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Freeform 154">
              <a:extLst>
                <a:ext uri="{FF2B5EF4-FFF2-40B4-BE49-F238E27FC236}">
                  <a16:creationId xmlns:a16="http://schemas.microsoft.com/office/drawing/2014/main" id="{62B9B631-EDC7-DBD6-8186-8C606E5F8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5091" y="5150295"/>
              <a:ext cx="23689" cy="37507"/>
            </a:xfrm>
            <a:custGeom>
              <a:avLst/>
              <a:gdLst>
                <a:gd name="T0" fmla="*/ 38 w 56"/>
                <a:gd name="T1" fmla="*/ 68 h 82"/>
                <a:gd name="T2" fmla="*/ 50 w 56"/>
                <a:gd name="T3" fmla="*/ 35 h 82"/>
                <a:gd name="T4" fmla="*/ 21 w 56"/>
                <a:gd name="T5" fmla="*/ 4 h 82"/>
                <a:gd name="T6" fmla="*/ 0 w 56"/>
                <a:gd name="T7" fmla="*/ 7 h 82"/>
                <a:gd name="T8" fmla="*/ 17 w 56"/>
                <a:gd name="T9" fmla="*/ 37 h 82"/>
                <a:gd name="T10" fmla="*/ 31 w 56"/>
                <a:gd name="T11" fmla="*/ 51 h 82"/>
                <a:gd name="T12" fmla="*/ 38 w 56"/>
                <a:gd name="T13" fmla="*/ 6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82">
                  <a:moveTo>
                    <a:pt x="38" y="68"/>
                  </a:moveTo>
                  <a:cubicBezTo>
                    <a:pt x="51" y="82"/>
                    <a:pt x="56" y="43"/>
                    <a:pt x="50" y="35"/>
                  </a:cubicBezTo>
                  <a:cubicBezTo>
                    <a:pt x="43" y="26"/>
                    <a:pt x="32" y="8"/>
                    <a:pt x="21" y="4"/>
                  </a:cubicBezTo>
                  <a:cubicBezTo>
                    <a:pt x="13" y="0"/>
                    <a:pt x="9" y="12"/>
                    <a:pt x="0" y="7"/>
                  </a:cubicBezTo>
                  <a:cubicBezTo>
                    <a:pt x="2" y="18"/>
                    <a:pt x="12" y="27"/>
                    <a:pt x="17" y="37"/>
                  </a:cubicBezTo>
                  <a:cubicBezTo>
                    <a:pt x="20" y="43"/>
                    <a:pt x="27" y="45"/>
                    <a:pt x="31" y="51"/>
                  </a:cubicBezTo>
                  <a:cubicBezTo>
                    <a:pt x="34" y="57"/>
                    <a:pt x="35" y="63"/>
                    <a:pt x="38" y="6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Freeform 155">
              <a:extLst>
                <a:ext uri="{FF2B5EF4-FFF2-40B4-BE49-F238E27FC236}">
                  <a16:creationId xmlns:a16="http://schemas.microsoft.com/office/drawing/2014/main" id="{507DF1A7-850F-B396-AD79-0DDB5E270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5091" y="5126606"/>
              <a:ext cx="5923" cy="7896"/>
            </a:xfrm>
            <a:custGeom>
              <a:avLst/>
              <a:gdLst>
                <a:gd name="T0" fmla="*/ 13 w 13"/>
                <a:gd name="T1" fmla="*/ 17 h 17"/>
                <a:gd name="T2" fmla="*/ 0 w 13"/>
                <a:gd name="T3" fmla="*/ 6 h 17"/>
                <a:gd name="T4" fmla="*/ 13 w 13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13" y="17"/>
                  </a:moveTo>
                  <a:cubicBezTo>
                    <a:pt x="12" y="11"/>
                    <a:pt x="8" y="0"/>
                    <a:pt x="0" y="6"/>
                  </a:cubicBezTo>
                  <a:cubicBezTo>
                    <a:pt x="5" y="9"/>
                    <a:pt x="9" y="13"/>
                    <a:pt x="13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Freeform 156">
              <a:extLst>
                <a:ext uri="{FF2B5EF4-FFF2-40B4-BE49-F238E27FC236}">
                  <a16:creationId xmlns:a16="http://schemas.microsoft.com/office/drawing/2014/main" id="{7D1A5CE2-7D5C-0D06-584C-936F976C6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88650" y="5211492"/>
              <a:ext cx="7896" cy="9870"/>
            </a:xfrm>
            <a:custGeom>
              <a:avLst/>
              <a:gdLst>
                <a:gd name="T0" fmla="*/ 14 w 17"/>
                <a:gd name="T1" fmla="*/ 15 h 26"/>
                <a:gd name="T2" fmla="*/ 9 w 17"/>
                <a:gd name="T3" fmla="*/ 0 h 26"/>
                <a:gd name="T4" fmla="*/ 2 w 17"/>
                <a:gd name="T5" fmla="*/ 18 h 26"/>
                <a:gd name="T6" fmla="*/ 14 w 17"/>
                <a:gd name="T7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6">
                  <a:moveTo>
                    <a:pt x="14" y="15"/>
                  </a:moveTo>
                  <a:cubicBezTo>
                    <a:pt x="16" y="9"/>
                    <a:pt x="14" y="4"/>
                    <a:pt x="9" y="0"/>
                  </a:cubicBezTo>
                  <a:cubicBezTo>
                    <a:pt x="6" y="5"/>
                    <a:pt x="3" y="12"/>
                    <a:pt x="2" y="18"/>
                  </a:cubicBezTo>
                  <a:cubicBezTo>
                    <a:pt x="0" y="26"/>
                    <a:pt x="17" y="26"/>
                    <a:pt x="14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Freeform 157">
              <a:extLst>
                <a:ext uri="{FF2B5EF4-FFF2-40B4-BE49-F238E27FC236}">
                  <a16:creationId xmlns:a16="http://schemas.microsoft.com/office/drawing/2014/main" id="{E8223FA6-0689-3BFF-37FD-988AAF2B9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88650" y="5201621"/>
              <a:ext cx="7896" cy="11844"/>
            </a:xfrm>
            <a:custGeom>
              <a:avLst/>
              <a:gdLst>
                <a:gd name="T0" fmla="*/ 0 w 15"/>
                <a:gd name="T1" fmla="*/ 1 h 27"/>
                <a:gd name="T2" fmla="*/ 13 w 15"/>
                <a:gd name="T3" fmla="*/ 27 h 27"/>
                <a:gd name="T4" fmla="*/ 0 w 15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7">
                  <a:moveTo>
                    <a:pt x="0" y="1"/>
                  </a:moveTo>
                  <a:cubicBezTo>
                    <a:pt x="3" y="10"/>
                    <a:pt x="8" y="19"/>
                    <a:pt x="13" y="27"/>
                  </a:cubicBezTo>
                  <a:cubicBezTo>
                    <a:pt x="15" y="20"/>
                    <a:pt x="10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158">
              <a:extLst>
                <a:ext uri="{FF2B5EF4-FFF2-40B4-BE49-F238E27FC236}">
                  <a16:creationId xmlns:a16="http://schemas.microsoft.com/office/drawing/2014/main" id="{13BFBDF6-AE3D-D59E-BFCE-57AAAF040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2598" y="5146346"/>
              <a:ext cx="3948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5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0"/>
                    <a:pt x="6" y="0"/>
                    <a:pt x="0" y="5"/>
                  </a:cubicBezTo>
                  <a:lnTo>
                    <a:pt x="7" y="5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159">
              <a:extLst>
                <a:ext uri="{FF2B5EF4-FFF2-40B4-BE49-F238E27FC236}">
                  <a16:creationId xmlns:a16="http://schemas.microsoft.com/office/drawing/2014/main" id="{7DFE6E86-EB1A-AFCC-10AB-DDD8B4895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4572" y="5195699"/>
              <a:ext cx="7896" cy="3948"/>
            </a:xfrm>
            <a:custGeom>
              <a:avLst/>
              <a:gdLst>
                <a:gd name="T0" fmla="*/ 19 w 19"/>
                <a:gd name="T1" fmla="*/ 8 h 10"/>
                <a:gd name="T2" fmla="*/ 0 w 19"/>
                <a:gd name="T3" fmla="*/ 5 h 10"/>
                <a:gd name="T4" fmla="*/ 19 w 19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19" y="8"/>
                  </a:moveTo>
                  <a:cubicBezTo>
                    <a:pt x="17" y="0"/>
                    <a:pt x="4" y="1"/>
                    <a:pt x="0" y="5"/>
                  </a:cubicBezTo>
                  <a:cubicBezTo>
                    <a:pt x="5" y="9"/>
                    <a:pt x="12" y="10"/>
                    <a:pt x="19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Freeform 160">
              <a:extLst>
                <a:ext uri="{FF2B5EF4-FFF2-40B4-BE49-F238E27FC236}">
                  <a16:creationId xmlns:a16="http://schemas.microsoft.com/office/drawing/2014/main" id="{974A676C-F5F6-1F41-1B96-07CE9B761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6546" y="5231232"/>
              <a:ext cx="27637" cy="29611"/>
            </a:xfrm>
            <a:custGeom>
              <a:avLst/>
              <a:gdLst>
                <a:gd name="T0" fmla="*/ 36 w 62"/>
                <a:gd name="T1" fmla="*/ 67 h 67"/>
                <a:gd name="T2" fmla="*/ 22 w 62"/>
                <a:gd name="T3" fmla="*/ 0 h 67"/>
                <a:gd name="T4" fmla="*/ 7 w 62"/>
                <a:gd name="T5" fmla="*/ 5 h 67"/>
                <a:gd name="T6" fmla="*/ 5 w 62"/>
                <a:gd name="T7" fmla="*/ 30 h 67"/>
                <a:gd name="T8" fmla="*/ 36 w 62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7">
                  <a:moveTo>
                    <a:pt x="36" y="67"/>
                  </a:moveTo>
                  <a:cubicBezTo>
                    <a:pt x="62" y="63"/>
                    <a:pt x="21" y="12"/>
                    <a:pt x="22" y="0"/>
                  </a:cubicBezTo>
                  <a:cubicBezTo>
                    <a:pt x="17" y="2"/>
                    <a:pt x="10" y="1"/>
                    <a:pt x="7" y="5"/>
                  </a:cubicBezTo>
                  <a:cubicBezTo>
                    <a:pt x="3" y="11"/>
                    <a:pt x="0" y="23"/>
                    <a:pt x="5" y="30"/>
                  </a:cubicBezTo>
                  <a:cubicBezTo>
                    <a:pt x="13" y="42"/>
                    <a:pt x="19" y="63"/>
                    <a:pt x="36" y="6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Freeform 161">
              <a:extLst>
                <a:ext uri="{FF2B5EF4-FFF2-40B4-BE49-F238E27FC236}">
                  <a16:creationId xmlns:a16="http://schemas.microsoft.com/office/drawing/2014/main" id="{C837F59B-EB1B-8672-4B8A-6AB982AAE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0234" y="5266766"/>
              <a:ext cx="13819" cy="13818"/>
            </a:xfrm>
            <a:custGeom>
              <a:avLst/>
              <a:gdLst>
                <a:gd name="T0" fmla="*/ 30 w 30"/>
                <a:gd name="T1" fmla="*/ 30 h 30"/>
                <a:gd name="T2" fmla="*/ 11 w 30"/>
                <a:gd name="T3" fmla="*/ 6 h 30"/>
                <a:gd name="T4" fmla="*/ 30 w 30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0">
                  <a:moveTo>
                    <a:pt x="30" y="30"/>
                  </a:moveTo>
                  <a:cubicBezTo>
                    <a:pt x="28" y="23"/>
                    <a:pt x="20" y="0"/>
                    <a:pt x="11" y="6"/>
                  </a:cubicBezTo>
                  <a:cubicBezTo>
                    <a:pt x="0" y="13"/>
                    <a:pt x="25" y="27"/>
                    <a:pt x="30" y="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162">
              <a:extLst>
                <a:ext uri="{FF2B5EF4-FFF2-40B4-BE49-F238E27FC236}">
                  <a16:creationId xmlns:a16="http://schemas.microsoft.com/office/drawing/2014/main" id="{E098DDE8-CA3B-5CB5-E1E2-33E065D1D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6026" y="5284532"/>
              <a:ext cx="7896" cy="11844"/>
            </a:xfrm>
            <a:custGeom>
              <a:avLst/>
              <a:gdLst>
                <a:gd name="T0" fmla="*/ 3 w 20"/>
                <a:gd name="T1" fmla="*/ 21 h 29"/>
                <a:gd name="T2" fmla="*/ 16 w 20"/>
                <a:gd name="T3" fmla="*/ 21 h 29"/>
                <a:gd name="T4" fmla="*/ 2 w 20"/>
                <a:gd name="T5" fmla="*/ 0 h 29"/>
                <a:gd name="T6" fmla="*/ 3 w 20"/>
                <a:gd name="T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9">
                  <a:moveTo>
                    <a:pt x="3" y="21"/>
                  </a:moveTo>
                  <a:cubicBezTo>
                    <a:pt x="5" y="29"/>
                    <a:pt x="14" y="25"/>
                    <a:pt x="16" y="21"/>
                  </a:cubicBezTo>
                  <a:cubicBezTo>
                    <a:pt x="20" y="14"/>
                    <a:pt x="7" y="3"/>
                    <a:pt x="2" y="0"/>
                  </a:cubicBezTo>
                  <a:cubicBezTo>
                    <a:pt x="0" y="7"/>
                    <a:pt x="4" y="14"/>
                    <a:pt x="3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163">
              <a:extLst>
                <a:ext uri="{FF2B5EF4-FFF2-40B4-BE49-F238E27FC236}">
                  <a16:creationId xmlns:a16="http://schemas.microsoft.com/office/drawing/2014/main" id="{55764C80-F3AD-8BFD-DC90-0B0EB046E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9974" y="5292428"/>
              <a:ext cx="9871" cy="19741"/>
            </a:xfrm>
            <a:custGeom>
              <a:avLst/>
              <a:gdLst>
                <a:gd name="T0" fmla="*/ 25 w 26"/>
                <a:gd name="T1" fmla="*/ 43 h 43"/>
                <a:gd name="T2" fmla="*/ 21 w 26"/>
                <a:gd name="T3" fmla="*/ 29 h 43"/>
                <a:gd name="T4" fmla="*/ 24 w 26"/>
                <a:gd name="T5" fmla="*/ 19 h 43"/>
                <a:gd name="T6" fmla="*/ 11 w 26"/>
                <a:gd name="T7" fmla="*/ 3 h 43"/>
                <a:gd name="T8" fmla="*/ 25 w 26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3">
                  <a:moveTo>
                    <a:pt x="25" y="43"/>
                  </a:moveTo>
                  <a:cubicBezTo>
                    <a:pt x="25" y="38"/>
                    <a:pt x="20" y="34"/>
                    <a:pt x="21" y="29"/>
                  </a:cubicBezTo>
                  <a:cubicBezTo>
                    <a:pt x="22" y="23"/>
                    <a:pt x="26" y="25"/>
                    <a:pt x="24" y="19"/>
                  </a:cubicBezTo>
                  <a:cubicBezTo>
                    <a:pt x="23" y="14"/>
                    <a:pt x="17" y="0"/>
                    <a:pt x="11" y="3"/>
                  </a:cubicBezTo>
                  <a:cubicBezTo>
                    <a:pt x="0" y="7"/>
                    <a:pt x="20" y="39"/>
                    <a:pt x="25" y="4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Freeform 164">
              <a:extLst>
                <a:ext uri="{FF2B5EF4-FFF2-40B4-BE49-F238E27FC236}">
                  <a16:creationId xmlns:a16="http://schemas.microsoft.com/office/drawing/2014/main" id="{0DDB18D3-28CB-55E2-7E7F-E3125B5A9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7482" y="5130554"/>
              <a:ext cx="11844" cy="15793"/>
            </a:xfrm>
            <a:custGeom>
              <a:avLst/>
              <a:gdLst>
                <a:gd name="T0" fmla="*/ 27 w 27"/>
                <a:gd name="T1" fmla="*/ 16 h 35"/>
                <a:gd name="T2" fmla="*/ 3 w 27"/>
                <a:gd name="T3" fmla="*/ 13 h 35"/>
                <a:gd name="T4" fmla="*/ 13 w 27"/>
                <a:gd name="T5" fmla="*/ 33 h 35"/>
                <a:gd name="T6" fmla="*/ 27 w 27"/>
                <a:gd name="T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5">
                  <a:moveTo>
                    <a:pt x="27" y="16"/>
                  </a:moveTo>
                  <a:cubicBezTo>
                    <a:pt x="25" y="4"/>
                    <a:pt x="7" y="0"/>
                    <a:pt x="3" y="13"/>
                  </a:cubicBezTo>
                  <a:cubicBezTo>
                    <a:pt x="0" y="21"/>
                    <a:pt x="5" y="31"/>
                    <a:pt x="13" y="33"/>
                  </a:cubicBezTo>
                  <a:cubicBezTo>
                    <a:pt x="23" y="35"/>
                    <a:pt x="24" y="22"/>
                    <a:pt x="27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Freeform 165">
              <a:extLst>
                <a:ext uri="{FF2B5EF4-FFF2-40B4-BE49-F238E27FC236}">
                  <a16:creationId xmlns:a16="http://schemas.microsoft.com/office/drawing/2014/main" id="{F0639518-954D-3530-BF9C-AEA711540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7223" y="5148321"/>
              <a:ext cx="13819" cy="11844"/>
            </a:xfrm>
            <a:custGeom>
              <a:avLst/>
              <a:gdLst>
                <a:gd name="T0" fmla="*/ 31 w 33"/>
                <a:gd name="T1" fmla="*/ 9 h 28"/>
                <a:gd name="T2" fmla="*/ 2 w 33"/>
                <a:gd name="T3" fmla="*/ 0 h 28"/>
                <a:gd name="T4" fmla="*/ 16 w 33"/>
                <a:gd name="T5" fmla="*/ 15 h 28"/>
                <a:gd name="T6" fmla="*/ 33 w 33"/>
                <a:gd name="T7" fmla="*/ 28 h 28"/>
                <a:gd name="T8" fmla="*/ 31 w 33"/>
                <a:gd name="T9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8">
                  <a:moveTo>
                    <a:pt x="31" y="9"/>
                  </a:moveTo>
                  <a:cubicBezTo>
                    <a:pt x="22" y="5"/>
                    <a:pt x="11" y="5"/>
                    <a:pt x="2" y="0"/>
                  </a:cubicBezTo>
                  <a:cubicBezTo>
                    <a:pt x="0" y="9"/>
                    <a:pt x="8" y="13"/>
                    <a:pt x="16" y="15"/>
                  </a:cubicBezTo>
                  <a:cubicBezTo>
                    <a:pt x="23" y="16"/>
                    <a:pt x="27" y="23"/>
                    <a:pt x="33" y="28"/>
                  </a:cubicBezTo>
                  <a:cubicBezTo>
                    <a:pt x="33" y="21"/>
                    <a:pt x="33" y="15"/>
                    <a:pt x="31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166">
              <a:extLst>
                <a:ext uri="{FF2B5EF4-FFF2-40B4-BE49-F238E27FC236}">
                  <a16:creationId xmlns:a16="http://schemas.microsoft.com/office/drawing/2014/main" id="{9B50BD62-CF8F-C1E4-6A1C-EBB09DD09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1171" y="5154243"/>
              <a:ext cx="9871" cy="15793"/>
            </a:xfrm>
            <a:custGeom>
              <a:avLst/>
              <a:gdLst>
                <a:gd name="T0" fmla="*/ 20 w 20"/>
                <a:gd name="T1" fmla="*/ 15 h 35"/>
                <a:gd name="T2" fmla="*/ 3 w 20"/>
                <a:gd name="T3" fmla="*/ 0 h 35"/>
                <a:gd name="T4" fmla="*/ 16 w 20"/>
                <a:gd name="T5" fmla="*/ 35 h 35"/>
                <a:gd name="T6" fmla="*/ 20 w 20"/>
                <a:gd name="T7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5">
                  <a:moveTo>
                    <a:pt x="20" y="15"/>
                  </a:moveTo>
                  <a:cubicBezTo>
                    <a:pt x="16" y="9"/>
                    <a:pt x="11" y="1"/>
                    <a:pt x="3" y="0"/>
                  </a:cubicBezTo>
                  <a:cubicBezTo>
                    <a:pt x="0" y="12"/>
                    <a:pt x="2" y="32"/>
                    <a:pt x="16" y="35"/>
                  </a:cubicBezTo>
                  <a:cubicBezTo>
                    <a:pt x="19" y="28"/>
                    <a:pt x="18" y="21"/>
                    <a:pt x="20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167">
              <a:extLst>
                <a:ext uri="{FF2B5EF4-FFF2-40B4-BE49-F238E27FC236}">
                  <a16:creationId xmlns:a16="http://schemas.microsoft.com/office/drawing/2014/main" id="{90F9B757-988A-FAD8-09CF-1C58F9CEB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9068" y="5164114"/>
              <a:ext cx="17767" cy="13818"/>
            </a:xfrm>
            <a:custGeom>
              <a:avLst/>
              <a:gdLst>
                <a:gd name="T0" fmla="*/ 42 w 42"/>
                <a:gd name="T1" fmla="*/ 27 h 33"/>
                <a:gd name="T2" fmla="*/ 20 w 42"/>
                <a:gd name="T3" fmla="*/ 10 h 33"/>
                <a:gd name="T4" fmla="*/ 7 w 42"/>
                <a:gd name="T5" fmla="*/ 1 h 33"/>
                <a:gd name="T6" fmla="*/ 5 w 42"/>
                <a:gd name="T7" fmla="*/ 24 h 33"/>
                <a:gd name="T8" fmla="*/ 40 w 42"/>
                <a:gd name="T9" fmla="*/ 33 h 33"/>
                <a:gd name="T10" fmla="*/ 42 w 42"/>
                <a:gd name="T11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3">
                  <a:moveTo>
                    <a:pt x="42" y="27"/>
                  </a:moveTo>
                  <a:cubicBezTo>
                    <a:pt x="37" y="18"/>
                    <a:pt x="29" y="13"/>
                    <a:pt x="20" y="10"/>
                  </a:cubicBezTo>
                  <a:cubicBezTo>
                    <a:pt x="15" y="9"/>
                    <a:pt x="11" y="2"/>
                    <a:pt x="7" y="1"/>
                  </a:cubicBezTo>
                  <a:cubicBezTo>
                    <a:pt x="4" y="0"/>
                    <a:pt x="0" y="21"/>
                    <a:pt x="5" y="24"/>
                  </a:cubicBezTo>
                  <a:cubicBezTo>
                    <a:pt x="15" y="31"/>
                    <a:pt x="30" y="24"/>
                    <a:pt x="40" y="33"/>
                  </a:cubicBezTo>
                  <a:cubicBezTo>
                    <a:pt x="41" y="31"/>
                    <a:pt x="41" y="29"/>
                    <a:pt x="42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Freeform 168">
              <a:extLst>
                <a:ext uri="{FF2B5EF4-FFF2-40B4-BE49-F238E27FC236}">
                  <a16:creationId xmlns:a16="http://schemas.microsoft.com/office/drawing/2014/main" id="{C4EB1700-ECBF-1D13-B4D6-E5D077081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4989" y="5160166"/>
              <a:ext cx="15793" cy="15793"/>
            </a:xfrm>
            <a:custGeom>
              <a:avLst/>
              <a:gdLst>
                <a:gd name="T0" fmla="*/ 37 w 37"/>
                <a:gd name="T1" fmla="*/ 32 h 36"/>
                <a:gd name="T2" fmla="*/ 5 w 37"/>
                <a:gd name="T3" fmla="*/ 19 h 36"/>
                <a:gd name="T4" fmla="*/ 37 w 37"/>
                <a:gd name="T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6">
                  <a:moveTo>
                    <a:pt x="37" y="32"/>
                  </a:moveTo>
                  <a:cubicBezTo>
                    <a:pt x="34" y="21"/>
                    <a:pt x="0" y="0"/>
                    <a:pt x="5" y="19"/>
                  </a:cubicBezTo>
                  <a:cubicBezTo>
                    <a:pt x="18" y="13"/>
                    <a:pt x="24" y="36"/>
                    <a:pt x="37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Freeform 169">
              <a:extLst>
                <a:ext uri="{FF2B5EF4-FFF2-40B4-BE49-F238E27FC236}">
                  <a16:creationId xmlns:a16="http://schemas.microsoft.com/office/drawing/2014/main" id="{526D0C01-BBDA-FF14-0A40-91735F7B8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28808" y="5177932"/>
              <a:ext cx="5923" cy="5922"/>
            </a:xfrm>
            <a:custGeom>
              <a:avLst/>
              <a:gdLst>
                <a:gd name="T0" fmla="*/ 11 w 11"/>
                <a:gd name="T1" fmla="*/ 8 h 13"/>
                <a:gd name="T2" fmla="*/ 3 w 11"/>
                <a:gd name="T3" fmla="*/ 0 h 13"/>
                <a:gd name="T4" fmla="*/ 5 w 11"/>
                <a:gd name="T5" fmla="*/ 13 h 13"/>
                <a:gd name="T6" fmla="*/ 11 w 11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3">
                  <a:moveTo>
                    <a:pt x="11" y="8"/>
                  </a:moveTo>
                  <a:cubicBezTo>
                    <a:pt x="10" y="3"/>
                    <a:pt x="7" y="1"/>
                    <a:pt x="3" y="0"/>
                  </a:cubicBezTo>
                  <a:cubicBezTo>
                    <a:pt x="0" y="5"/>
                    <a:pt x="0" y="9"/>
                    <a:pt x="5" y="13"/>
                  </a:cubicBezTo>
                  <a:cubicBezTo>
                    <a:pt x="7" y="11"/>
                    <a:pt x="9" y="10"/>
                    <a:pt x="11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Freeform 170">
              <a:extLst>
                <a:ext uri="{FF2B5EF4-FFF2-40B4-BE49-F238E27FC236}">
                  <a16:creationId xmlns:a16="http://schemas.microsoft.com/office/drawing/2014/main" id="{CD1CD3FB-2450-E8F0-3713-B5C2672E0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4730" y="5166087"/>
              <a:ext cx="3948" cy="1973"/>
            </a:xfrm>
            <a:custGeom>
              <a:avLst/>
              <a:gdLst>
                <a:gd name="T0" fmla="*/ 8 w 8"/>
                <a:gd name="T1" fmla="*/ 5 h 7"/>
                <a:gd name="T2" fmla="*/ 1 w 8"/>
                <a:gd name="T3" fmla="*/ 0 h 7"/>
                <a:gd name="T4" fmla="*/ 8 w 8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6" y="3"/>
                    <a:pt x="4" y="1"/>
                    <a:pt x="1" y="0"/>
                  </a:cubicBezTo>
                  <a:cubicBezTo>
                    <a:pt x="0" y="5"/>
                    <a:pt x="3" y="7"/>
                    <a:pt x="8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Freeform 171">
              <a:extLst>
                <a:ext uri="{FF2B5EF4-FFF2-40B4-BE49-F238E27FC236}">
                  <a16:creationId xmlns:a16="http://schemas.microsoft.com/office/drawing/2014/main" id="{E945BD4B-1ECE-E87A-323B-AFC7CAB29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4730" y="5173984"/>
              <a:ext cx="5923" cy="5922"/>
            </a:xfrm>
            <a:custGeom>
              <a:avLst/>
              <a:gdLst>
                <a:gd name="T0" fmla="*/ 11 w 11"/>
                <a:gd name="T1" fmla="*/ 8 h 15"/>
                <a:gd name="T2" fmla="*/ 0 w 11"/>
                <a:gd name="T3" fmla="*/ 2 h 15"/>
                <a:gd name="T4" fmla="*/ 8 w 11"/>
                <a:gd name="T5" fmla="*/ 15 h 15"/>
                <a:gd name="T6" fmla="*/ 11 w 11"/>
                <a:gd name="T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5">
                  <a:moveTo>
                    <a:pt x="11" y="8"/>
                  </a:moveTo>
                  <a:cubicBezTo>
                    <a:pt x="9" y="3"/>
                    <a:pt x="5" y="0"/>
                    <a:pt x="0" y="2"/>
                  </a:cubicBezTo>
                  <a:cubicBezTo>
                    <a:pt x="0" y="7"/>
                    <a:pt x="3" y="12"/>
                    <a:pt x="8" y="15"/>
                  </a:cubicBezTo>
                  <a:lnTo>
                    <a:pt x="11" y="8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Freeform 172">
              <a:extLst>
                <a:ext uri="{FF2B5EF4-FFF2-40B4-BE49-F238E27FC236}">
                  <a16:creationId xmlns:a16="http://schemas.microsoft.com/office/drawing/2014/main" id="{74EE9737-5362-5EB4-A447-CADD5928C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6705" y="5209517"/>
              <a:ext cx="9871" cy="5922"/>
            </a:xfrm>
            <a:custGeom>
              <a:avLst/>
              <a:gdLst>
                <a:gd name="T0" fmla="*/ 21 w 21"/>
                <a:gd name="T1" fmla="*/ 4 h 15"/>
                <a:gd name="T2" fmla="*/ 7 w 21"/>
                <a:gd name="T3" fmla="*/ 10 h 15"/>
                <a:gd name="T4" fmla="*/ 21 w 21"/>
                <a:gd name="T5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5">
                  <a:moveTo>
                    <a:pt x="21" y="4"/>
                  </a:moveTo>
                  <a:cubicBezTo>
                    <a:pt x="17" y="0"/>
                    <a:pt x="0" y="2"/>
                    <a:pt x="7" y="10"/>
                  </a:cubicBezTo>
                  <a:cubicBezTo>
                    <a:pt x="11" y="15"/>
                    <a:pt x="21" y="8"/>
                    <a:pt x="21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Freeform 173">
              <a:extLst>
                <a:ext uri="{FF2B5EF4-FFF2-40B4-BE49-F238E27FC236}">
                  <a16:creationId xmlns:a16="http://schemas.microsoft.com/office/drawing/2014/main" id="{09964107-7664-3191-18C2-B779340F7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0523" y="5168062"/>
              <a:ext cx="3948" cy="1973"/>
            </a:xfrm>
            <a:custGeom>
              <a:avLst/>
              <a:gdLst>
                <a:gd name="T0" fmla="*/ 7 w 9"/>
                <a:gd name="T1" fmla="*/ 8 h 8"/>
                <a:gd name="T2" fmla="*/ 0 w 9"/>
                <a:gd name="T3" fmla="*/ 4 h 8"/>
                <a:gd name="T4" fmla="*/ 7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8"/>
                  </a:moveTo>
                  <a:cubicBezTo>
                    <a:pt x="9" y="1"/>
                    <a:pt x="6" y="0"/>
                    <a:pt x="0" y="4"/>
                  </a:cubicBezTo>
                  <a:cubicBezTo>
                    <a:pt x="2" y="5"/>
                    <a:pt x="4" y="7"/>
                    <a:pt x="7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Freeform 174">
              <a:extLst>
                <a:ext uri="{FF2B5EF4-FFF2-40B4-BE49-F238E27FC236}">
                  <a16:creationId xmlns:a16="http://schemas.microsoft.com/office/drawing/2014/main" id="{A45E8641-9021-C294-5102-56FAFCFBE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2497" y="5160166"/>
              <a:ext cx="7896" cy="9870"/>
            </a:xfrm>
            <a:custGeom>
              <a:avLst/>
              <a:gdLst>
                <a:gd name="T0" fmla="*/ 14 w 15"/>
                <a:gd name="T1" fmla="*/ 10 h 25"/>
                <a:gd name="T2" fmla="*/ 0 w 15"/>
                <a:gd name="T3" fmla="*/ 18 h 25"/>
                <a:gd name="T4" fmla="*/ 14 w 15"/>
                <a:gd name="T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5">
                  <a:moveTo>
                    <a:pt x="14" y="10"/>
                  </a:moveTo>
                  <a:cubicBezTo>
                    <a:pt x="9" y="0"/>
                    <a:pt x="0" y="12"/>
                    <a:pt x="0" y="18"/>
                  </a:cubicBezTo>
                  <a:cubicBezTo>
                    <a:pt x="0" y="25"/>
                    <a:pt x="15" y="17"/>
                    <a:pt x="14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Freeform 175">
              <a:extLst>
                <a:ext uri="{FF2B5EF4-FFF2-40B4-BE49-F238E27FC236}">
                  <a16:creationId xmlns:a16="http://schemas.microsoft.com/office/drawing/2014/main" id="{7A8AA45C-20E5-46DF-8BC7-888C44DB5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8419" y="5172010"/>
              <a:ext cx="3948" cy="3948"/>
            </a:xfrm>
            <a:custGeom>
              <a:avLst/>
              <a:gdLst>
                <a:gd name="T0" fmla="*/ 6 w 9"/>
                <a:gd name="T1" fmla="*/ 8 h 8"/>
                <a:gd name="T2" fmla="*/ 0 w 9"/>
                <a:gd name="T3" fmla="*/ 2 h 8"/>
                <a:gd name="T4" fmla="*/ 6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6" y="8"/>
                  </a:moveTo>
                  <a:cubicBezTo>
                    <a:pt x="9" y="2"/>
                    <a:pt x="7" y="0"/>
                    <a:pt x="0" y="2"/>
                  </a:cubicBezTo>
                  <a:cubicBezTo>
                    <a:pt x="2" y="4"/>
                    <a:pt x="4" y="6"/>
                    <a:pt x="6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176">
              <a:extLst>
                <a:ext uri="{FF2B5EF4-FFF2-40B4-BE49-F238E27FC236}">
                  <a16:creationId xmlns:a16="http://schemas.microsoft.com/office/drawing/2014/main" id="{7F432A8B-247F-6717-B023-932DF7F15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8419" y="5158191"/>
              <a:ext cx="15793" cy="19741"/>
            </a:xfrm>
            <a:custGeom>
              <a:avLst/>
              <a:gdLst>
                <a:gd name="T0" fmla="*/ 34 w 35"/>
                <a:gd name="T1" fmla="*/ 22 h 44"/>
                <a:gd name="T2" fmla="*/ 11 w 35"/>
                <a:gd name="T3" fmla="*/ 25 h 44"/>
                <a:gd name="T4" fmla="*/ 23 w 35"/>
                <a:gd name="T5" fmla="*/ 32 h 44"/>
                <a:gd name="T6" fmla="*/ 34 w 35"/>
                <a:gd name="T7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4">
                  <a:moveTo>
                    <a:pt x="34" y="22"/>
                  </a:moveTo>
                  <a:cubicBezTo>
                    <a:pt x="25" y="0"/>
                    <a:pt x="0" y="21"/>
                    <a:pt x="11" y="25"/>
                  </a:cubicBezTo>
                  <a:cubicBezTo>
                    <a:pt x="18" y="28"/>
                    <a:pt x="21" y="21"/>
                    <a:pt x="23" y="32"/>
                  </a:cubicBezTo>
                  <a:cubicBezTo>
                    <a:pt x="25" y="44"/>
                    <a:pt x="35" y="27"/>
                    <a:pt x="34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Freeform 177">
              <a:extLst>
                <a:ext uri="{FF2B5EF4-FFF2-40B4-BE49-F238E27FC236}">
                  <a16:creationId xmlns:a16="http://schemas.microsoft.com/office/drawing/2014/main" id="{3FF29844-87F3-42A5-BB72-DD31B3B74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2367" y="5175958"/>
              <a:ext cx="0" cy="1973"/>
            </a:xfrm>
            <a:custGeom>
              <a:avLst/>
              <a:gdLst>
                <a:gd name="T0" fmla="*/ 1 w 1"/>
                <a:gd name="T1" fmla="*/ 7 h 7"/>
                <a:gd name="T2" fmla="*/ 0 w 1"/>
                <a:gd name="T3" fmla="*/ 0 h 7"/>
                <a:gd name="T4" fmla="*/ 1 w 1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5"/>
                    <a:pt x="1" y="2"/>
                    <a:pt x="0" y="0"/>
                  </a:cubicBezTo>
                  <a:cubicBezTo>
                    <a:pt x="0" y="2"/>
                    <a:pt x="1" y="5"/>
                    <a:pt x="1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Freeform 178">
              <a:extLst>
                <a:ext uri="{FF2B5EF4-FFF2-40B4-BE49-F238E27FC236}">
                  <a16:creationId xmlns:a16="http://schemas.microsoft.com/office/drawing/2014/main" id="{373C6981-22AE-7CF0-5763-6AB1C954D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0394" y="5213465"/>
              <a:ext cx="11844" cy="9870"/>
            </a:xfrm>
            <a:custGeom>
              <a:avLst/>
              <a:gdLst>
                <a:gd name="T0" fmla="*/ 19 w 28"/>
                <a:gd name="T1" fmla="*/ 0 h 25"/>
                <a:gd name="T2" fmla="*/ 7 w 28"/>
                <a:gd name="T3" fmla="*/ 5 h 25"/>
                <a:gd name="T4" fmla="*/ 12 w 28"/>
                <a:gd name="T5" fmla="*/ 25 h 25"/>
                <a:gd name="T6" fmla="*/ 21 w 28"/>
                <a:gd name="T7" fmla="*/ 21 h 25"/>
                <a:gd name="T8" fmla="*/ 19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19" y="0"/>
                  </a:moveTo>
                  <a:cubicBezTo>
                    <a:pt x="16" y="3"/>
                    <a:pt x="10" y="4"/>
                    <a:pt x="7" y="5"/>
                  </a:cubicBezTo>
                  <a:cubicBezTo>
                    <a:pt x="0" y="7"/>
                    <a:pt x="12" y="21"/>
                    <a:pt x="12" y="25"/>
                  </a:cubicBezTo>
                  <a:cubicBezTo>
                    <a:pt x="13" y="19"/>
                    <a:pt x="16" y="17"/>
                    <a:pt x="21" y="21"/>
                  </a:cubicBezTo>
                  <a:cubicBezTo>
                    <a:pt x="23" y="13"/>
                    <a:pt x="28" y="6"/>
                    <a:pt x="1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Freeform 179">
              <a:extLst>
                <a:ext uri="{FF2B5EF4-FFF2-40B4-BE49-F238E27FC236}">
                  <a16:creationId xmlns:a16="http://schemas.microsoft.com/office/drawing/2014/main" id="{B2AB12C8-1D22-1493-0DB8-2AEAF0279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6315" y="5195699"/>
              <a:ext cx="1975" cy="3948"/>
            </a:xfrm>
            <a:custGeom>
              <a:avLst/>
              <a:gdLst>
                <a:gd name="T0" fmla="*/ 4 w 8"/>
                <a:gd name="T1" fmla="*/ 0 h 7"/>
                <a:gd name="T2" fmla="*/ 8 w 8"/>
                <a:gd name="T3" fmla="*/ 7 h 7"/>
                <a:gd name="T4" fmla="*/ 4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cubicBezTo>
                    <a:pt x="0" y="4"/>
                    <a:pt x="1" y="6"/>
                    <a:pt x="8" y="7"/>
                  </a:cubicBezTo>
                  <a:cubicBezTo>
                    <a:pt x="6" y="5"/>
                    <a:pt x="5" y="2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Freeform 180">
              <a:extLst>
                <a:ext uri="{FF2B5EF4-FFF2-40B4-BE49-F238E27FC236}">
                  <a16:creationId xmlns:a16="http://schemas.microsoft.com/office/drawing/2014/main" id="{33164DC2-8B06-6C50-4C2D-896DA27FA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6315" y="5201621"/>
              <a:ext cx="17767" cy="11844"/>
            </a:xfrm>
            <a:custGeom>
              <a:avLst/>
              <a:gdLst>
                <a:gd name="T0" fmla="*/ 7 w 40"/>
                <a:gd name="T1" fmla="*/ 1 h 27"/>
                <a:gd name="T2" fmla="*/ 9 w 40"/>
                <a:gd name="T3" fmla="*/ 21 h 27"/>
                <a:gd name="T4" fmla="*/ 23 w 40"/>
                <a:gd name="T5" fmla="*/ 20 h 27"/>
                <a:gd name="T6" fmla="*/ 40 w 40"/>
                <a:gd name="T7" fmla="*/ 24 h 27"/>
                <a:gd name="T8" fmla="*/ 7 w 40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7">
                  <a:moveTo>
                    <a:pt x="7" y="1"/>
                  </a:moveTo>
                  <a:cubicBezTo>
                    <a:pt x="8" y="5"/>
                    <a:pt x="0" y="22"/>
                    <a:pt x="9" y="21"/>
                  </a:cubicBezTo>
                  <a:cubicBezTo>
                    <a:pt x="15" y="20"/>
                    <a:pt x="18" y="17"/>
                    <a:pt x="23" y="20"/>
                  </a:cubicBezTo>
                  <a:cubicBezTo>
                    <a:pt x="29" y="23"/>
                    <a:pt x="33" y="27"/>
                    <a:pt x="40" y="24"/>
                  </a:cubicBezTo>
                  <a:cubicBezTo>
                    <a:pt x="36" y="18"/>
                    <a:pt x="13" y="0"/>
                    <a:pt x="7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Freeform 181">
              <a:extLst>
                <a:ext uri="{FF2B5EF4-FFF2-40B4-BE49-F238E27FC236}">
                  <a16:creationId xmlns:a16="http://schemas.microsoft.com/office/drawing/2014/main" id="{A3BBD29F-1F0A-0FB5-9AA9-657F3D8B2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0263" y="5175958"/>
              <a:ext cx="1975" cy="0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1 h 1"/>
                <a:gd name="T4" fmla="*/ 6 w 6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2" y="1"/>
                    <a:pt x="4" y="0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182">
              <a:extLst>
                <a:ext uri="{FF2B5EF4-FFF2-40B4-BE49-F238E27FC236}">
                  <a16:creationId xmlns:a16="http://schemas.microsoft.com/office/drawing/2014/main" id="{E6C8935C-0359-01B4-FA85-6955D94E6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0263" y="5193724"/>
              <a:ext cx="5923" cy="5922"/>
            </a:xfrm>
            <a:custGeom>
              <a:avLst/>
              <a:gdLst>
                <a:gd name="T0" fmla="*/ 2 w 12"/>
                <a:gd name="T1" fmla="*/ 0 h 13"/>
                <a:gd name="T2" fmla="*/ 12 w 12"/>
                <a:gd name="T3" fmla="*/ 13 h 13"/>
                <a:gd name="T4" fmla="*/ 2 w 12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2" y="0"/>
                  </a:moveTo>
                  <a:cubicBezTo>
                    <a:pt x="0" y="6"/>
                    <a:pt x="9" y="11"/>
                    <a:pt x="12" y="13"/>
                  </a:cubicBezTo>
                  <a:cubicBezTo>
                    <a:pt x="9" y="9"/>
                    <a:pt x="6" y="4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183">
              <a:extLst>
                <a:ext uri="{FF2B5EF4-FFF2-40B4-BE49-F238E27FC236}">
                  <a16:creationId xmlns:a16="http://schemas.microsoft.com/office/drawing/2014/main" id="{0871D158-4FEF-3195-F9A5-EE92896A3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8031" y="5245050"/>
              <a:ext cx="49352" cy="61196"/>
            </a:xfrm>
            <a:custGeom>
              <a:avLst/>
              <a:gdLst>
                <a:gd name="T0" fmla="*/ 15 w 112"/>
                <a:gd name="T1" fmla="*/ 28 h 139"/>
                <a:gd name="T2" fmla="*/ 0 w 112"/>
                <a:gd name="T3" fmla="*/ 50 h 139"/>
                <a:gd name="T4" fmla="*/ 24 w 112"/>
                <a:gd name="T5" fmla="*/ 57 h 139"/>
                <a:gd name="T6" fmla="*/ 44 w 112"/>
                <a:gd name="T7" fmla="*/ 68 h 139"/>
                <a:gd name="T8" fmla="*/ 52 w 112"/>
                <a:gd name="T9" fmla="*/ 87 h 139"/>
                <a:gd name="T10" fmla="*/ 61 w 112"/>
                <a:gd name="T11" fmla="*/ 114 h 139"/>
                <a:gd name="T12" fmla="*/ 103 w 112"/>
                <a:gd name="T13" fmla="*/ 133 h 139"/>
                <a:gd name="T14" fmla="*/ 97 w 112"/>
                <a:gd name="T15" fmla="*/ 119 h 139"/>
                <a:gd name="T16" fmla="*/ 112 w 112"/>
                <a:gd name="T17" fmla="*/ 94 h 139"/>
                <a:gd name="T18" fmla="*/ 79 w 112"/>
                <a:gd name="T19" fmla="*/ 84 h 139"/>
                <a:gd name="T20" fmla="*/ 68 w 112"/>
                <a:gd name="T21" fmla="*/ 49 h 139"/>
                <a:gd name="T22" fmla="*/ 61 w 112"/>
                <a:gd name="T23" fmla="*/ 18 h 139"/>
                <a:gd name="T24" fmla="*/ 45 w 112"/>
                <a:gd name="T25" fmla="*/ 33 h 139"/>
                <a:gd name="T26" fmla="*/ 15 w 112"/>
                <a:gd name="T27" fmla="*/ 2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39">
                  <a:moveTo>
                    <a:pt x="15" y="28"/>
                  </a:moveTo>
                  <a:cubicBezTo>
                    <a:pt x="22" y="38"/>
                    <a:pt x="3" y="43"/>
                    <a:pt x="0" y="50"/>
                  </a:cubicBezTo>
                  <a:cubicBezTo>
                    <a:pt x="7" y="56"/>
                    <a:pt x="13" y="61"/>
                    <a:pt x="24" y="57"/>
                  </a:cubicBezTo>
                  <a:cubicBezTo>
                    <a:pt x="31" y="55"/>
                    <a:pt x="42" y="61"/>
                    <a:pt x="44" y="68"/>
                  </a:cubicBezTo>
                  <a:cubicBezTo>
                    <a:pt x="46" y="74"/>
                    <a:pt x="51" y="82"/>
                    <a:pt x="52" y="87"/>
                  </a:cubicBezTo>
                  <a:cubicBezTo>
                    <a:pt x="54" y="100"/>
                    <a:pt x="47" y="106"/>
                    <a:pt x="61" y="114"/>
                  </a:cubicBezTo>
                  <a:cubicBezTo>
                    <a:pt x="68" y="117"/>
                    <a:pt x="96" y="139"/>
                    <a:pt x="103" y="133"/>
                  </a:cubicBezTo>
                  <a:cubicBezTo>
                    <a:pt x="110" y="127"/>
                    <a:pt x="99" y="124"/>
                    <a:pt x="97" y="119"/>
                  </a:cubicBezTo>
                  <a:cubicBezTo>
                    <a:pt x="94" y="111"/>
                    <a:pt x="104" y="96"/>
                    <a:pt x="112" y="94"/>
                  </a:cubicBezTo>
                  <a:cubicBezTo>
                    <a:pt x="102" y="88"/>
                    <a:pt x="88" y="91"/>
                    <a:pt x="79" y="84"/>
                  </a:cubicBezTo>
                  <a:cubicBezTo>
                    <a:pt x="70" y="77"/>
                    <a:pt x="67" y="59"/>
                    <a:pt x="68" y="49"/>
                  </a:cubicBezTo>
                  <a:cubicBezTo>
                    <a:pt x="69" y="43"/>
                    <a:pt x="65" y="23"/>
                    <a:pt x="61" y="18"/>
                  </a:cubicBezTo>
                  <a:cubicBezTo>
                    <a:pt x="49" y="4"/>
                    <a:pt x="34" y="20"/>
                    <a:pt x="45" y="33"/>
                  </a:cubicBezTo>
                  <a:cubicBezTo>
                    <a:pt x="40" y="34"/>
                    <a:pt x="16" y="0"/>
                    <a:pt x="15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184">
              <a:extLst>
                <a:ext uri="{FF2B5EF4-FFF2-40B4-BE49-F238E27FC236}">
                  <a16:creationId xmlns:a16="http://schemas.microsoft.com/office/drawing/2014/main" id="{468A2733-C9FE-16E5-27C3-BDDD66B95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3434" y="5298351"/>
              <a:ext cx="3948" cy="3948"/>
            </a:xfrm>
            <a:custGeom>
              <a:avLst/>
              <a:gdLst>
                <a:gd name="T0" fmla="*/ 6 w 10"/>
                <a:gd name="T1" fmla="*/ 0 h 9"/>
                <a:gd name="T2" fmla="*/ 0 w 10"/>
                <a:gd name="T3" fmla="*/ 2 h 9"/>
                <a:gd name="T4" fmla="*/ 10 w 10"/>
                <a:gd name="T5" fmla="*/ 6 h 9"/>
                <a:gd name="T6" fmla="*/ 6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6" y="0"/>
                  </a:moveTo>
                  <a:cubicBezTo>
                    <a:pt x="4" y="0"/>
                    <a:pt x="2" y="1"/>
                    <a:pt x="0" y="2"/>
                  </a:cubicBezTo>
                  <a:cubicBezTo>
                    <a:pt x="2" y="7"/>
                    <a:pt x="6" y="9"/>
                    <a:pt x="10" y="6"/>
                  </a:cubicBezTo>
                  <a:cubicBezTo>
                    <a:pt x="9" y="4"/>
                    <a:pt x="8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185">
              <a:extLst>
                <a:ext uri="{FF2B5EF4-FFF2-40B4-BE49-F238E27FC236}">
                  <a16:creationId xmlns:a16="http://schemas.microsoft.com/office/drawing/2014/main" id="{686F64C7-3E61-905F-7770-1835D63BD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1201" y="5294403"/>
              <a:ext cx="3948" cy="3948"/>
            </a:xfrm>
            <a:custGeom>
              <a:avLst/>
              <a:gdLst>
                <a:gd name="T0" fmla="*/ 7 w 7"/>
                <a:gd name="T1" fmla="*/ 0 h 7"/>
                <a:gd name="T2" fmla="*/ 0 w 7"/>
                <a:gd name="T3" fmla="*/ 5 h 7"/>
                <a:gd name="T4" fmla="*/ 7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cubicBezTo>
                    <a:pt x="4" y="1"/>
                    <a:pt x="2" y="3"/>
                    <a:pt x="0" y="5"/>
                  </a:cubicBezTo>
                  <a:cubicBezTo>
                    <a:pt x="5" y="7"/>
                    <a:pt x="7" y="6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186">
              <a:extLst>
                <a:ext uri="{FF2B5EF4-FFF2-40B4-BE49-F238E27FC236}">
                  <a16:creationId xmlns:a16="http://schemas.microsoft.com/office/drawing/2014/main" id="{9D71D20B-D91D-EF7A-EB79-E9D12F4C2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7123" y="5284532"/>
              <a:ext cx="21715" cy="25662"/>
            </a:xfrm>
            <a:custGeom>
              <a:avLst/>
              <a:gdLst>
                <a:gd name="T0" fmla="*/ 10 w 48"/>
                <a:gd name="T1" fmla="*/ 3 h 57"/>
                <a:gd name="T2" fmla="*/ 0 w 48"/>
                <a:gd name="T3" fmla="*/ 37 h 57"/>
                <a:gd name="T4" fmla="*/ 16 w 48"/>
                <a:gd name="T5" fmla="*/ 43 h 57"/>
                <a:gd name="T6" fmla="*/ 34 w 48"/>
                <a:gd name="T7" fmla="*/ 52 h 57"/>
                <a:gd name="T8" fmla="*/ 47 w 48"/>
                <a:gd name="T9" fmla="*/ 21 h 57"/>
                <a:gd name="T10" fmla="*/ 10 w 48"/>
                <a:gd name="T11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57">
                  <a:moveTo>
                    <a:pt x="10" y="3"/>
                  </a:moveTo>
                  <a:cubicBezTo>
                    <a:pt x="2" y="11"/>
                    <a:pt x="0" y="26"/>
                    <a:pt x="0" y="37"/>
                  </a:cubicBezTo>
                  <a:cubicBezTo>
                    <a:pt x="1" y="49"/>
                    <a:pt x="19" y="55"/>
                    <a:pt x="16" y="43"/>
                  </a:cubicBezTo>
                  <a:cubicBezTo>
                    <a:pt x="21" y="43"/>
                    <a:pt x="29" y="57"/>
                    <a:pt x="34" y="52"/>
                  </a:cubicBezTo>
                  <a:cubicBezTo>
                    <a:pt x="41" y="45"/>
                    <a:pt x="48" y="31"/>
                    <a:pt x="47" y="21"/>
                  </a:cubicBezTo>
                  <a:cubicBezTo>
                    <a:pt x="46" y="6"/>
                    <a:pt x="22" y="0"/>
                    <a:pt x="1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187">
              <a:extLst>
                <a:ext uri="{FF2B5EF4-FFF2-40B4-BE49-F238E27FC236}">
                  <a16:creationId xmlns:a16="http://schemas.microsoft.com/office/drawing/2014/main" id="{6FDABEFC-C8C9-8B25-BDD9-229099A25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8967" y="5059488"/>
              <a:ext cx="13819" cy="21714"/>
            </a:xfrm>
            <a:custGeom>
              <a:avLst/>
              <a:gdLst>
                <a:gd name="T0" fmla="*/ 5 w 30"/>
                <a:gd name="T1" fmla="*/ 33 h 48"/>
                <a:gd name="T2" fmla="*/ 19 w 30"/>
                <a:gd name="T3" fmla="*/ 41 h 48"/>
                <a:gd name="T4" fmla="*/ 10 w 30"/>
                <a:gd name="T5" fmla="*/ 46 h 48"/>
                <a:gd name="T6" fmla="*/ 24 w 30"/>
                <a:gd name="T7" fmla="*/ 21 h 48"/>
                <a:gd name="T8" fmla="*/ 5 w 30"/>
                <a:gd name="T9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8">
                  <a:moveTo>
                    <a:pt x="5" y="33"/>
                  </a:moveTo>
                  <a:cubicBezTo>
                    <a:pt x="10" y="34"/>
                    <a:pt x="15" y="37"/>
                    <a:pt x="19" y="41"/>
                  </a:cubicBezTo>
                  <a:cubicBezTo>
                    <a:pt x="14" y="38"/>
                    <a:pt x="10" y="40"/>
                    <a:pt x="10" y="46"/>
                  </a:cubicBezTo>
                  <a:cubicBezTo>
                    <a:pt x="26" y="48"/>
                    <a:pt x="30" y="33"/>
                    <a:pt x="24" y="21"/>
                  </a:cubicBezTo>
                  <a:cubicBezTo>
                    <a:pt x="13" y="0"/>
                    <a:pt x="0" y="16"/>
                    <a:pt x="5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188">
              <a:extLst>
                <a:ext uri="{FF2B5EF4-FFF2-40B4-BE49-F238E27FC236}">
                  <a16:creationId xmlns:a16="http://schemas.microsoft.com/office/drawing/2014/main" id="{0D93B41B-E510-FD99-553D-9F1D3829E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0683" y="5256895"/>
              <a:ext cx="3948" cy="1973"/>
            </a:xfrm>
            <a:custGeom>
              <a:avLst/>
              <a:gdLst>
                <a:gd name="T0" fmla="*/ 0 w 8"/>
                <a:gd name="T1" fmla="*/ 1 h 2"/>
                <a:gd name="T2" fmla="*/ 8 w 8"/>
                <a:gd name="T3" fmla="*/ 0 h 2"/>
                <a:gd name="T4" fmla="*/ 0 w 8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3" y="2"/>
                    <a:pt x="6" y="1"/>
                    <a:pt x="8" y="0"/>
                  </a:cubicBezTo>
                  <a:cubicBezTo>
                    <a:pt x="5" y="0"/>
                    <a:pt x="3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189">
              <a:extLst>
                <a:ext uri="{FF2B5EF4-FFF2-40B4-BE49-F238E27FC236}">
                  <a16:creationId xmlns:a16="http://schemas.microsoft.com/office/drawing/2014/main" id="{878C6D2D-1EBF-BF1D-CD70-DDB82BD57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4630" y="5252947"/>
              <a:ext cx="3948" cy="3948"/>
            </a:xfrm>
            <a:custGeom>
              <a:avLst/>
              <a:gdLst>
                <a:gd name="T0" fmla="*/ 11 w 11"/>
                <a:gd name="T1" fmla="*/ 3 h 9"/>
                <a:gd name="T2" fmla="*/ 0 w 11"/>
                <a:gd name="T3" fmla="*/ 3 h 9"/>
                <a:gd name="T4" fmla="*/ 6 w 11"/>
                <a:gd name="T5" fmla="*/ 9 h 9"/>
                <a:gd name="T6" fmla="*/ 11 w 11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11" y="3"/>
                  </a:moveTo>
                  <a:cubicBezTo>
                    <a:pt x="7" y="0"/>
                    <a:pt x="4" y="0"/>
                    <a:pt x="0" y="3"/>
                  </a:cubicBezTo>
                  <a:cubicBezTo>
                    <a:pt x="2" y="5"/>
                    <a:pt x="4" y="8"/>
                    <a:pt x="6" y="9"/>
                  </a:cubicBezTo>
                  <a:cubicBezTo>
                    <a:pt x="8" y="7"/>
                    <a:pt x="9" y="5"/>
                    <a:pt x="11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190">
              <a:extLst>
                <a:ext uri="{FF2B5EF4-FFF2-40B4-BE49-F238E27FC236}">
                  <a16:creationId xmlns:a16="http://schemas.microsoft.com/office/drawing/2014/main" id="{7DBF8965-ED48-3E87-B5E6-85758A12B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08448" y="5229258"/>
              <a:ext cx="15793" cy="15793"/>
            </a:xfrm>
            <a:custGeom>
              <a:avLst/>
              <a:gdLst>
                <a:gd name="T0" fmla="*/ 30 w 34"/>
                <a:gd name="T1" fmla="*/ 14 h 34"/>
                <a:gd name="T2" fmla="*/ 13 w 34"/>
                <a:gd name="T3" fmla="*/ 34 h 34"/>
                <a:gd name="T4" fmla="*/ 30 w 34"/>
                <a:gd name="T5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4">
                  <a:moveTo>
                    <a:pt x="30" y="14"/>
                  </a:moveTo>
                  <a:cubicBezTo>
                    <a:pt x="21" y="0"/>
                    <a:pt x="0" y="22"/>
                    <a:pt x="13" y="34"/>
                  </a:cubicBezTo>
                  <a:cubicBezTo>
                    <a:pt x="19" y="28"/>
                    <a:pt x="34" y="25"/>
                    <a:pt x="3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191">
              <a:extLst>
                <a:ext uri="{FF2B5EF4-FFF2-40B4-BE49-F238E27FC236}">
                  <a16:creationId xmlns:a16="http://schemas.microsoft.com/office/drawing/2014/main" id="{43997094-D299-15C8-300B-E26CA50E7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1907" y="5306247"/>
              <a:ext cx="9871" cy="27637"/>
            </a:xfrm>
            <a:custGeom>
              <a:avLst/>
              <a:gdLst>
                <a:gd name="T0" fmla="*/ 23 w 24"/>
                <a:gd name="T1" fmla="*/ 10 h 66"/>
                <a:gd name="T2" fmla="*/ 12 w 24"/>
                <a:gd name="T3" fmla="*/ 66 h 66"/>
                <a:gd name="T4" fmla="*/ 24 w 24"/>
                <a:gd name="T5" fmla="*/ 45 h 66"/>
                <a:gd name="T6" fmla="*/ 23 w 24"/>
                <a:gd name="T7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6">
                  <a:moveTo>
                    <a:pt x="23" y="10"/>
                  </a:moveTo>
                  <a:cubicBezTo>
                    <a:pt x="0" y="0"/>
                    <a:pt x="7" y="58"/>
                    <a:pt x="12" y="66"/>
                  </a:cubicBezTo>
                  <a:cubicBezTo>
                    <a:pt x="18" y="56"/>
                    <a:pt x="24" y="59"/>
                    <a:pt x="24" y="45"/>
                  </a:cubicBezTo>
                  <a:cubicBezTo>
                    <a:pt x="23" y="35"/>
                    <a:pt x="19" y="20"/>
                    <a:pt x="23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192">
              <a:extLst>
                <a:ext uri="{FF2B5EF4-FFF2-40B4-BE49-F238E27FC236}">
                  <a16:creationId xmlns:a16="http://schemas.microsoft.com/office/drawing/2014/main" id="{82BE94A9-988F-B84E-BF52-37E381279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1778" y="5314143"/>
              <a:ext cx="3948" cy="5922"/>
            </a:xfrm>
            <a:custGeom>
              <a:avLst/>
              <a:gdLst>
                <a:gd name="T0" fmla="*/ 7 w 7"/>
                <a:gd name="T1" fmla="*/ 0 h 13"/>
                <a:gd name="T2" fmla="*/ 5 w 7"/>
                <a:gd name="T3" fmla="*/ 13 h 13"/>
                <a:gd name="T4" fmla="*/ 7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cubicBezTo>
                    <a:pt x="0" y="2"/>
                    <a:pt x="0" y="9"/>
                    <a:pt x="5" y="13"/>
                  </a:cubicBezTo>
                  <a:cubicBezTo>
                    <a:pt x="6" y="9"/>
                    <a:pt x="7" y="4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193">
              <a:extLst>
                <a:ext uri="{FF2B5EF4-FFF2-40B4-BE49-F238E27FC236}">
                  <a16:creationId xmlns:a16="http://schemas.microsoft.com/office/drawing/2014/main" id="{057A68AD-193F-C4BB-DD28-D3262737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5337" y="5091072"/>
              <a:ext cx="1975" cy="3948"/>
            </a:xfrm>
            <a:custGeom>
              <a:avLst/>
              <a:gdLst>
                <a:gd name="T0" fmla="*/ 1 w 7"/>
                <a:gd name="T1" fmla="*/ 0 h 6"/>
                <a:gd name="T2" fmla="*/ 7 w 7"/>
                <a:gd name="T3" fmla="*/ 2 h 6"/>
                <a:gd name="T4" fmla="*/ 1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0" y="6"/>
                    <a:pt x="2" y="6"/>
                    <a:pt x="7" y="2"/>
                  </a:cubicBezTo>
                  <a:cubicBezTo>
                    <a:pt x="5" y="1"/>
                    <a:pt x="3" y="1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194">
              <a:extLst>
                <a:ext uri="{FF2B5EF4-FFF2-40B4-BE49-F238E27FC236}">
                  <a16:creationId xmlns:a16="http://schemas.microsoft.com/office/drawing/2014/main" id="{D1EF0C26-466A-7548-B1F6-BE83E36B8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7310" y="5087124"/>
              <a:ext cx="3948" cy="7896"/>
            </a:xfrm>
            <a:custGeom>
              <a:avLst/>
              <a:gdLst>
                <a:gd name="T0" fmla="*/ 3 w 11"/>
                <a:gd name="T1" fmla="*/ 2 h 16"/>
                <a:gd name="T2" fmla="*/ 11 w 11"/>
                <a:gd name="T3" fmla="*/ 16 h 16"/>
                <a:gd name="T4" fmla="*/ 3 w 11"/>
                <a:gd name="T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6">
                  <a:moveTo>
                    <a:pt x="3" y="2"/>
                  </a:moveTo>
                  <a:cubicBezTo>
                    <a:pt x="0" y="8"/>
                    <a:pt x="6" y="14"/>
                    <a:pt x="11" y="16"/>
                  </a:cubicBezTo>
                  <a:cubicBezTo>
                    <a:pt x="11" y="10"/>
                    <a:pt x="11" y="0"/>
                    <a:pt x="3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195">
              <a:extLst>
                <a:ext uri="{FF2B5EF4-FFF2-40B4-BE49-F238E27FC236}">
                  <a16:creationId xmlns:a16="http://schemas.microsoft.com/office/drawing/2014/main" id="{35C981C1-91F0-9A5B-79F9-8CA2C6330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9284" y="5065411"/>
              <a:ext cx="3948" cy="3948"/>
            </a:xfrm>
            <a:custGeom>
              <a:avLst/>
              <a:gdLst>
                <a:gd name="T0" fmla="*/ 1 w 9"/>
                <a:gd name="T1" fmla="*/ 1 h 10"/>
                <a:gd name="T2" fmla="*/ 9 w 9"/>
                <a:gd name="T3" fmla="*/ 7 h 10"/>
                <a:gd name="T4" fmla="*/ 1 w 9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1" y="1"/>
                  </a:moveTo>
                  <a:cubicBezTo>
                    <a:pt x="0" y="6"/>
                    <a:pt x="4" y="10"/>
                    <a:pt x="9" y="7"/>
                  </a:cubicBezTo>
                  <a:cubicBezTo>
                    <a:pt x="9" y="2"/>
                    <a:pt x="6" y="0"/>
                    <a:pt x="1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196">
              <a:extLst>
                <a:ext uri="{FF2B5EF4-FFF2-40B4-BE49-F238E27FC236}">
                  <a16:creationId xmlns:a16="http://schemas.microsoft.com/office/drawing/2014/main" id="{8CF84AC2-F28A-BEFC-E368-405D71597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9284" y="5213465"/>
              <a:ext cx="0" cy="3948"/>
            </a:xfrm>
            <a:custGeom>
              <a:avLst/>
              <a:gdLst>
                <a:gd name="T0" fmla="*/ 3 w 3"/>
                <a:gd name="T1" fmla="*/ 0 h 7"/>
                <a:gd name="T2" fmla="*/ 1 w 3"/>
                <a:gd name="T3" fmla="*/ 7 h 7"/>
                <a:gd name="T4" fmla="*/ 3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1" y="2"/>
                    <a:pt x="0" y="4"/>
                    <a:pt x="1" y="7"/>
                  </a:cubicBezTo>
                  <a:cubicBezTo>
                    <a:pt x="1" y="5"/>
                    <a:pt x="2" y="3"/>
                    <a:pt x="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197">
              <a:extLst>
                <a:ext uri="{FF2B5EF4-FFF2-40B4-BE49-F238E27FC236}">
                  <a16:creationId xmlns:a16="http://schemas.microsoft.com/office/drawing/2014/main" id="{299DBB15-AECE-DFA2-4C46-CEF377640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5206" y="5083176"/>
              <a:ext cx="1975" cy="3948"/>
            </a:xfrm>
            <a:custGeom>
              <a:avLst/>
              <a:gdLst>
                <a:gd name="T0" fmla="*/ 0 w 7"/>
                <a:gd name="T1" fmla="*/ 0 h 8"/>
                <a:gd name="T2" fmla="*/ 7 w 7"/>
                <a:gd name="T3" fmla="*/ 8 h 8"/>
                <a:gd name="T4" fmla="*/ 0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cubicBezTo>
                    <a:pt x="0" y="4"/>
                    <a:pt x="2" y="7"/>
                    <a:pt x="7" y="8"/>
                  </a:cubicBezTo>
                  <a:cubicBezTo>
                    <a:pt x="7" y="4"/>
                    <a:pt x="4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198">
              <a:extLst>
                <a:ext uri="{FF2B5EF4-FFF2-40B4-BE49-F238E27FC236}">
                  <a16:creationId xmlns:a16="http://schemas.microsoft.com/office/drawing/2014/main" id="{278B79C5-F29A-723E-4550-938D0F26D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8895" y="5124632"/>
              <a:ext cx="1975" cy="3948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10 h 10"/>
                <a:gd name="T4" fmla="*/ 0 w 6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4"/>
                    <a:pt x="2" y="8"/>
                    <a:pt x="6" y="10"/>
                  </a:cubicBezTo>
                  <a:cubicBezTo>
                    <a:pt x="4" y="7"/>
                    <a:pt x="2" y="3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199">
              <a:extLst>
                <a:ext uri="{FF2B5EF4-FFF2-40B4-BE49-F238E27FC236}">
                  <a16:creationId xmlns:a16="http://schemas.microsoft.com/office/drawing/2014/main" id="{AEAACF86-3191-68B9-E329-ACAFDD2A4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4630" y="5055540"/>
              <a:ext cx="300058" cy="286239"/>
            </a:xfrm>
            <a:custGeom>
              <a:avLst/>
              <a:gdLst>
                <a:gd name="T0" fmla="*/ 10 w 685"/>
                <a:gd name="T1" fmla="*/ 249 h 656"/>
                <a:gd name="T2" fmla="*/ 17 w 685"/>
                <a:gd name="T3" fmla="*/ 240 h 656"/>
                <a:gd name="T4" fmla="*/ 34 w 685"/>
                <a:gd name="T5" fmla="*/ 192 h 656"/>
                <a:gd name="T6" fmla="*/ 55 w 685"/>
                <a:gd name="T7" fmla="*/ 198 h 656"/>
                <a:gd name="T8" fmla="*/ 97 w 685"/>
                <a:gd name="T9" fmla="*/ 253 h 656"/>
                <a:gd name="T10" fmla="*/ 147 w 685"/>
                <a:gd name="T11" fmla="*/ 257 h 656"/>
                <a:gd name="T12" fmla="*/ 216 w 685"/>
                <a:gd name="T13" fmla="*/ 248 h 656"/>
                <a:gd name="T14" fmla="*/ 280 w 685"/>
                <a:gd name="T15" fmla="*/ 219 h 656"/>
                <a:gd name="T16" fmla="*/ 355 w 685"/>
                <a:gd name="T17" fmla="*/ 225 h 656"/>
                <a:gd name="T18" fmla="*/ 386 w 685"/>
                <a:gd name="T19" fmla="*/ 223 h 656"/>
                <a:gd name="T20" fmla="*/ 427 w 685"/>
                <a:gd name="T21" fmla="*/ 143 h 656"/>
                <a:gd name="T22" fmla="*/ 448 w 685"/>
                <a:gd name="T23" fmla="*/ 76 h 656"/>
                <a:gd name="T24" fmla="*/ 454 w 685"/>
                <a:gd name="T25" fmla="*/ 17 h 656"/>
                <a:gd name="T26" fmla="*/ 493 w 685"/>
                <a:gd name="T27" fmla="*/ 2 h 656"/>
                <a:gd name="T28" fmla="*/ 545 w 685"/>
                <a:gd name="T29" fmla="*/ 5 h 656"/>
                <a:gd name="T30" fmla="*/ 567 w 685"/>
                <a:gd name="T31" fmla="*/ 22 h 656"/>
                <a:gd name="T32" fmla="*/ 591 w 685"/>
                <a:gd name="T33" fmla="*/ 44 h 656"/>
                <a:gd name="T34" fmla="*/ 573 w 685"/>
                <a:gd name="T35" fmla="*/ 47 h 656"/>
                <a:gd name="T36" fmla="*/ 549 w 685"/>
                <a:gd name="T37" fmla="*/ 59 h 656"/>
                <a:gd name="T38" fmla="*/ 561 w 685"/>
                <a:gd name="T39" fmla="*/ 87 h 656"/>
                <a:gd name="T40" fmla="*/ 580 w 685"/>
                <a:gd name="T41" fmla="*/ 112 h 656"/>
                <a:gd name="T42" fmla="*/ 600 w 685"/>
                <a:gd name="T43" fmla="*/ 132 h 656"/>
                <a:gd name="T44" fmla="*/ 598 w 685"/>
                <a:gd name="T45" fmla="*/ 180 h 656"/>
                <a:gd name="T46" fmla="*/ 631 w 685"/>
                <a:gd name="T47" fmla="*/ 214 h 656"/>
                <a:gd name="T48" fmla="*/ 674 w 685"/>
                <a:gd name="T49" fmla="*/ 253 h 656"/>
                <a:gd name="T50" fmla="*/ 653 w 685"/>
                <a:gd name="T51" fmla="*/ 272 h 656"/>
                <a:gd name="T52" fmla="*/ 606 w 685"/>
                <a:gd name="T53" fmla="*/ 272 h 656"/>
                <a:gd name="T54" fmla="*/ 577 w 685"/>
                <a:gd name="T55" fmla="*/ 373 h 656"/>
                <a:gd name="T56" fmla="*/ 586 w 685"/>
                <a:gd name="T57" fmla="*/ 381 h 656"/>
                <a:gd name="T58" fmla="*/ 567 w 685"/>
                <a:gd name="T59" fmla="*/ 394 h 656"/>
                <a:gd name="T60" fmla="*/ 521 w 685"/>
                <a:gd name="T61" fmla="*/ 441 h 656"/>
                <a:gd name="T62" fmla="*/ 495 w 685"/>
                <a:gd name="T63" fmla="*/ 470 h 656"/>
                <a:gd name="T64" fmla="*/ 518 w 685"/>
                <a:gd name="T65" fmla="*/ 500 h 656"/>
                <a:gd name="T66" fmla="*/ 498 w 685"/>
                <a:gd name="T67" fmla="*/ 524 h 656"/>
                <a:gd name="T68" fmla="*/ 494 w 685"/>
                <a:gd name="T69" fmla="*/ 572 h 656"/>
                <a:gd name="T70" fmla="*/ 419 w 685"/>
                <a:gd name="T71" fmla="*/ 632 h 656"/>
                <a:gd name="T72" fmla="*/ 383 w 685"/>
                <a:gd name="T73" fmla="*/ 619 h 656"/>
                <a:gd name="T74" fmla="*/ 366 w 685"/>
                <a:gd name="T75" fmla="*/ 577 h 656"/>
                <a:gd name="T76" fmla="*/ 318 w 685"/>
                <a:gd name="T77" fmla="*/ 592 h 656"/>
                <a:gd name="T78" fmla="*/ 297 w 685"/>
                <a:gd name="T79" fmla="*/ 574 h 656"/>
                <a:gd name="T80" fmla="*/ 254 w 685"/>
                <a:gd name="T81" fmla="*/ 589 h 656"/>
                <a:gd name="T82" fmla="*/ 198 w 685"/>
                <a:gd name="T83" fmla="*/ 598 h 656"/>
                <a:gd name="T84" fmla="*/ 166 w 685"/>
                <a:gd name="T85" fmla="*/ 556 h 656"/>
                <a:gd name="T86" fmla="*/ 126 w 685"/>
                <a:gd name="T87" fmla="*/ 563 h 656"/>
                <a:gd name="T88" fmla="*/ 118 w 685"/>
                <a:gd name="T89" fmla="*/ 563 h 656"/>
                <a:gd name="T90" fmla="*/ 88 w 685"/>
                <a:gd name="T91" fmla="*/ 517 h 656"/>
                <a:gd name="T92" fmla="*/ 73 w 685"/>
                <a:gd name="T93" fmla="*/ 469 h 656"/>
                <a:gd name="T94" fmla="*/ 80 w 685"/>
                <a:gd name="T95" fmla="*/ 433 h 656"/>
                <a:gd name="T96" fmla="*/ 61 w 685"/>
                <a:gd name="T97" fmla="*/ 400 h 656"/>
                <a:gd name="T98" fmla="*/ 33 w 685"/>
                <a:gd name="T99" fmla="*/ 400 h 656"/>
                <a:gd name="T100" fmla="*/ 47 w 685"/>
                <a:gd name="T101" fmla="*/ 388 h 656"/>
                <a:gd name="T102" fmla="*/ 21 w 685"/>
                <a:gd name="T103" fmla="*/ 373 h 656"/>
                <a:gd name="T104" fmla="*/ 29 w 685"/>
                <a:gd name="T105" fmla="*/ 332 h 656"/>
                <a:gd name="T106" fmla="*/ 5 w 685"/>
                <a:gd name="T107" fmla="*/ 267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5" h="656">
                  <a:moveTo>
                    <a:pt x="5" y="267"/>
                  </a:moveTo>
                  <a:cubicBezTo>
                    <a:pt x="13" y="262"/>
                    <a:pt x="8" y="256"/>
                    <a:pt x="10" y="249"/>
                  </a:cubicBezTo>
                  <a:cubicBezTo>
                    <a:pt x="12" y="239"/>
                    <a:pt x="26" y="239"/>
                    <a:pt x="27" y="228"/>
                  </a:cubicBezTo>
                  <a:cubicBezTo>
                    <a:pt x="24" y="232"/>
                    <a:pt x="21" y="237"/>
                    <a:pt x="17" y="240"/>
                  </a:cubicBezTo>
                  <a:cubicBezTo>
                    <a:pt x="9" y="229"/>
                    <a:pt x="18" y="218"/>
                    <a:pt x="26" y="209"/>
                  </a:cubicBezTo>
                  <a:cubicBezTo>
                    <a:pt x="30" y="204"/>
                    <a:pt x="32" y="199"/>
                    <a:pt x="34" y="192"/>
                  </a:cubicBezTo>
                  <a:cubicBezTo>
                    <a:pt x="37" y="184"/>
                    <a:pt x="48" y="182"/>
                    <a:pt x="54" y="176"/>
                  </a:cubicBezTo>
                  <a:cubicBezTo>
                    <a:pt x="53" y="184"/>
                    <a:pt x="43" y="193"/>
                    <a:pt x="55" y="198"/>
                  </a:cubicBezTo>
                  <a:cubicBezTo>
                    <a:pt x="56" y="199"/>
                    <a:pt x="60" y="217"/>
                    <a:pt x="64" y="221"/>
                  </a:cubicBezTo>
                  <a:cubicBezTo>
                    <a:pt x="73" y="231"/>
                    <a:pt x="91" y="239"/>
                    <a:pt x="97" y="253"/>
                  </a:cubicBezTo>
                  <a:cubicBezTo>
                    <a:pt x="99" y="258"/>
                    <a:pt x="110" y="263"/>
                    <a:pt x="115" y="265"/>
                  </a:cubicBezTo>
                  <a:cubicBezTo>
                    <a:pt x="125" y="270"/>
                    <a:pt x="138" y="260"/>
                    <a:pt x="147" y="257"/>
                  </a:cubicBezTo>
                  <a:cubicBezTo>
                    <a:pt x="163" y="249"/>
                    <a:pt x="179" y="259"/>
                    <a:pt x="197" y="257"/>
                  </a:cubicBezTo>
                  <a:cubicBezTo>
                    <a:pt x="204" y="257"/>
                    <a:pt x="210" y="251"/>
                    <a:pt x="216" y="248"/>
                  </a:cubicBezTo>
                  <a:cubicBezTo>
                    <a:pt x="226" y="243"/>
                    <a:pt x="223" y="231"/>
                    <a:pt x="230" y="223"/>
                  </a:cubicBezTo>
                  <a:cubicBezTo>
                    <a:pt x="237" y="215"/>
                    <a:pt x="275" y="207"/>
                    <a:pt x="280" y="219"/>
                  </a:cubicBezTo>
                  <a:cubicBezTo>
                    <a:pt x="286" y="231"/>
                    <a:pt x="320" y="242"/>
                    <a:pt x="331" y="235"/>
                  </a:cubicBezTo>
                  <a:cubicBezTo>
                    <a:pt x="340" y="229"/>
                    <a:pt x="342" y="220"/>
                    <a:pt x="355" y="225"/>
                  </a:cubicBezTo>
                  <a:cubicBezTo>
                    <a:pt x="361" y="227"/>
                    <a:pt x="366" y="222"/>
                    <a:pt x="371" y="220"/>
                  </a:cubicBezTo>
                  <a:cubicBezTo>
                    <a:pt x="376" y="218"/>
                    <a:pt x="381" y="223"/>
                    <a:pt x="386" y="223"/>
                  </a:cubicBezTo>
                  <a:cubicBezTo>
                    <a:pt x="383" y="211"/>
                    <a:pt x="409" y="185"/>
                    <a:pt x="402" y="177"/>
                  </a:cubicBezTo>
                  <a:cubicBezTo>
                    <a:pt x="390" y="163"/>
                    <a:pt x="417" y="146"/>
                    <a:pt x="427" y="143"/>
                  </a:cubicBezTo>
                  <a:cubicBezTo>
                    <a:pt x="421" y="135"/>
                    <a:pt x="410" y="108"/>
                    <a:pt x="429" y="106"/>
                  </a:cubicBezTo>
                  <a:cubicBezTo>
                    <a:pt x="452" y="103"/>
                    <a:pt x="435" y="88"/>
                    <a:pt x="448" y="76"/>
                  </a:cubicBezTo>
                  <a:cubicBezTo>
                    <a:pt x="453" y="71"/>
                    <a:pt x="446" y="50"/>
                    <a:pt x="447" y="42"/>
                  </a:cubicBezTo>
                  <a:cubicBezTo>
                    <a:pt x="448" y="34"/>
                    <a:pt x="450" y="24"/>
                    <a:pt x="454" y="17"/>
                  </a:cubicBezTo>
                  <a:cubicBezTo>
                    <a:pt x="457" y="11"/>
                    <a:pt x="463" y="8"/>
                    <a:pt x="464" y="1"/>
                  </a:cubicBezTo>
                  <a:cubicBezTo>
                    <a:pt x="477" y="5"/>
                    <a:pt x="480" y="8"/>
                    <a:pt x="493" y="2"/>
                  </a:cubicBezTo>
                  <a:cubicBezTo>
                    <a:pt x="498" y="0"/>
                    <a:pt x="509" y="17"/>
                    <a:pt x="510" y="0"/>
                  </a:cubicBezTo>
                  <a:cubicBezTo>
                    <a:pt x="518" y="8"/>
                    <a:pt x="534" y="6"/>
                    <a:pt x="545" y="5"/>
                  </a:cubicBezTo>
                  <a:cubicBezTo>
                    <a:pt x="559" y="4"/>
                    <a:pt x="567" y="18"/>
                    <a:pt x="580" y="17"/>
                  </a:cubicBezTo>
                  <a:cubicBezTo>
                    <a:pt x="576" y="20"/>
                    <a:pt x="572" y="22"/>
                    <a:pt x="567" y="22"/>
                  </a:cubicBezTo>
                  <a:cubicBezTo>
                    <a:pt x="570" y="24"/>
                    <a:pt x="593" y="44"/>
                    <a:pt x="577" y="36"/>
                  </a:cubicBezTo>
                  <a:cubicBezTo>
                    <a:pt x="580" y="38"/>
                    <a:pt x="589" y="40"/>
                    <a:pt x="591" y="44"/>
                  </a:cubicBezTo>
                  <a:cubicBezTo>
                    <a:pt x="592" y="48"/>
                    <a:pt x="592" y="51"/>
                    <a:pt x="597" y="53"/>
                  </a:cubicBezTo>
                  <a:cubicBezTo>
                    <a:pt x="589" y="63"/>
                    <a:pt x="577" y="57"/>
                    <a:pt x="573" y="47"/>
                  </a:cubicBezTo>
                  <a:cubicBezTo>
                    <a:pt x="575" y="51"/>
                    <a:pt x="576" y="56"/>
                    <a:pt x="575" y="60"/>
                  </a:cubicBezTo>
                  <a:cubicBezTo>
                    <a:pt x="568" y="56"/>
                    <a:pt x="557" y="56"/>
                    <a:pt x="549" y="59"/>
                  </a:cubicBezTo>
                  <a:cubicBezTo>
                    <a:pt x="558" y="63"/>
                    <a:pt x="563" y="72"/>
                    <a:pt x="573" y="75"/>
                  </a:cubicBezTo>
                  <a:cubicBezTo>
                    <a:pt x="570" y="80"/>
                    <a:pt x="569" y="90"/>
                    <a:pt x="561" y="87"/>
                  </a:cubicBezTo>
                  <a:cubicBezTo>
                    <a:pt x="567" y="95"/>
                    <a:pt x="576" y="98"/>
                    <a:pt x="585" y="101"/>
                  </a:cubicBezTo>
                  <a:cubicBezTo>
                    <a:pt x="578" y="110"/>
                    <a:pt x="593" y="111"/>
                    <a:pt x="580" y="112"/>
                  </a:cubicBezTo>
                  <a:cubicBezTo>
                    <a:pt x="585" y="113"/>
                    <a:pt x="589" y="114"/>
                    <a:pt x="592" y="116"/>
                  </a:cubicBezTo>
                  <a:cubicBezTo>
                    <a:pt x="580" y="119"/>
                    <a:pt x="596" y="126"/>
                    <a:pt x="600" y="132"/>
                  </a:cubicBezTo>
                  <a:cubicBezTo>
                    <a:pt x="606" y="139"/>
                    <a:pt x="611" y="146"/>
                    <a:pt x="615" y="153"/>
                  </a:cubicBezTo>
                  <a:cubicBezTo>
                    <a:pt x="621" y="163"/>
                    <a:pt x="609" y="181"/>
                    <a:pt x="598" y="180"/>
                  </a:cubicBezTo>
                  <a:cubicBezTo>
                    <a:pt x="605" y="183"/>
                    <a:pt x="602" y="190"/>
                    <a:pt x="607" y="195"/>
                  </a:cubicBezTo>
                  <a:cubicBezTo>
                    <a:pt x="615" y="201"/>
                    <a:pt x="623" y="208"/>
                    <a:pt x="631" y="214"/>
                  </a:cubicBezTo>
                  <a:cubicBezTo>
                    <a:pt x="638" y="219"/>
                    <a:pt x="642" y="228"/>
                    <a:pt x="650" y="230"/>
                  </a:cubicBezTo>
                  <a:cubicBezTo>
                    <a:pt x="660" y="234"/>
                    <a:pt x="667" y="245"/>
                    <a:pt x="674" y="253"/>
                  </a:cubicBezTo>
                  <a:cubicBezTo>
                    <a:pt x="677" y="256"/>
                    <a:pt x="685" y="254"/>
                    <a:pt x="679" y="262"/>
                  </a:cubicBezTo>
                  <a:cubicBezTo>
                    <a:pt x="673" y="272"/>
                    <a:pt x="662" y="267"/>
                    <a:pt x="653" y="272"/>
                  </a:cubicBezTo>
                  <a:cubicBezTo>
                    <a:pt x="638" y="279"/>
                    <a:pt x="621" y="258"/>
                    <a:pt x="609" y="254"/>
                  </a:cubicBezTo>
                  <a:cubicBezTo>
                    <a:pt x="614" y="262"/>
                    <a:pt x="618" y="272"/>
                    <a:pt x="606" y="272"/>
                  </a:cubicBezTo>
                  <a:cubicBezTo>
                    <a:pt x="594" y="273"/>
                    <a:pt x="590" y="291"/>
                    <a:pt x="588" y="299"/>
                  </a:cubicBezTo>
                  <a:cubicBezTo>
                    <a:pt x="580" y="322"/>
                    <a:pt x="576" y="349"/>
                    <a:pt x="577" y="373"/>
                  </a:cubicBezTo>
                  <a:cubicBezTo>
                    <a:pt x="581" y="369"/>
                    <a:pt x="585" y="367"/>
                    <a:pt x="590" y="367"/>
                  </a:cubicBezTo>
                  <a:cubicBezTo>
                    <a:pt x="588" y="372"/>
                    <a:pt x="580" y="378"/>
                    <a:pt x="586" y="381"/>
                  </a:cubicBezTo>
                  <a:cubicBezTo>
                    <a:pt x="580" y="384"/>
                    <a:pt x="580" y="390"/>
                    <a:pt x="586" y="393"/>
                  </a:cubicBezTo>
                  <a:cubicBezTo>
                    <a:pt x="578" y="396"/>
                    <a:pt x="569" y="405"/>
                    <a:pt x="567" y="394"/>
                  </a:cubicBezTo>
                  <a:cubicBezTo>
                    <a:pt x="564" y="410"/>
                    <a:pt x="534" y="444"/>
                    <a:pt x="529" y="412"/>
                  </a:cubicBezTo>
                  <a:cubicBezTo>
                    <a:pt x="523" y="423"/>
                    <a:pt x="534" y="432"/>
                    <a:pt x="521" y="441"/>
                  </a:cubicBezTo>
                  <a:cubicBezTo>
                    <a:pt x="515" y="445"/>
                    <a:pt x="518" y="452"/>
                    <a:pt x="514" y="457"/>
                  </a:cubicBezTo>
                  <a:cubicBezTo>
                    <a:pt x="509" y="463"/>
                    <a:pt x="500" y="463"/>
                    <a:pt x="495" y="470"/>
                  </a:cubicBezTo>
                  <a:cubicBezTo>
                    <a:pt x="515" y="462"/>
                    <a:pt x="509" y="490"/>
                    <a:pt x="499" y="497"/>
                  </a:cubicBezTo>
                  <a:cubicBezTo>
                    <a:pt x="504" y="502"/>
                    <a:pt x="514" y="495"/>
                    <a:pt x="518" y="500"/>
                  </a:cubicBezTo>
                  <a:cubicBezTo>
                    <a:pt x="522" y="505"/>
                    <a:pt x="514" y="523"/>
                    <a:pt x="511" y="528"/>
                  </a:cubicBezTo>
                  <a:cubicBezTo>
                    <a:pt x="508" y="524"/>
                    <a:pt x="503" y="522"/>
                    <a:pt x="498" y="524"/>
                  </a:cubicBezTo>
                  <a:cubicBezTo>
                    <a:pt x="511" y="535"/>
                    <a:pt x="495" y="570"/>
                    <a:pt x="486" y="552"/>
                  </a:cubicBezTo>
                  <a:cubicBezTo>
                    <a:pt x="484" y="560"/>
                    <a:pt x="490" y="566"/>
                    <a:pt x="494" y="572"/>
                  </a:cubicBezTo>
                  <a:cubicBezTo>
                    <a:pt x="477" y="575"/>
                    <a:pt x="482" y="601"/>
                    <a:pt x="467" y="607"/>
                  </a:cubicBezTo>
                  <a:cubicBezTo>
                    <a:pt x="452" y="614"/>
                    <a:pt x="435" y="624"/>
                    <a:pt x="419" y="632"/>
                  </a:cubicBezTo>
                  <a:cubicBezTo>
                    <a:pt x="415" y="633"/>
                    <a:pt x="381" y="656"/>
                    <a:pt x="382" y="643"/>
                  </a:cubicBezTo>
                  <a:cubicBezTo>
                    <a:pt x="383" y="636"/>
                    <a:pt x="382" y="627"/>
                    <a:pt x="383" y="619"/>
                  </a:cubicBezTo>
                  <a:cubicBezTo>
                    <a:pt x="383" y="608"/>
                    <a:pt x="376" y="598"/>
                    <a:pt x="379" y="587"/>
                  </a:cubicBezTo>
                  <a:cubicBezTo>
                    <a:pt x="366" y="599"/>
                    <a:pt x="357" y="595"/>
                    <a:pt x="366" y="577"/>
                  </a:cubicBezTo>
                  <a:cubicBezTo>
                    <a:pt x="360" y="587"/>
                    <a:pt x="348" y="593"/>
                    <a:pt x="350" y="576"/>
                  </a:cubicBezTo>
                  <a:cubicBezTo>
                    <a:pt x="349" y="585"/>
                    <a:pt x="325" y="607"/>
                    <a:pt x="318" y="592"/>
                  </a:cubicBezTo>
                  <a:cubicBezTo>
                    <a:pt x="315" y="588"/>
                    <a:pt x="322" y="584"/>
                    <a:pt x="317" y="579"/>
                  </a:cubicBezTo>
                  <a:cubicBezTo>
                    <a:pt x="309" y="569"/>
                    <a:pt x="299" y="586"/>
                    <a:pt x="297" y="574"/>
                  </a:cubicBezTo>
                  <a:cubicBezTo>
                    <a:pt x="300" y="588"/>
                    <a:pt x="281" y="562"/>
                    <a:pt x="279" y="556"/>
                  </a:cubicBezTo>
                  <a:cubicBezTo>
                    <a:pt x="279" y="569"/>
                    <a:pt x="265" y="584"/>
                    <a:pt x="254" y="589"/>
                  </a:cubicBezTo>
                  <a:cubicBezTo>
                    <a:pt x="242" y="595"/>
                    <a:pt x="232" y="579"/>
                    <a:pt x="221" y="587"/>
                  </a:cubicBezTo>
                  <a:cubicBezTo>
                    <a:pt x="217" y="590"/>
                    <a:pt x="201" y="613"/>
                    <a:pt x="198" y="598"/>
                  </a:cubicBezTo>
                  <a:cubicBezTo>
                    <a:pt x="194" y="580"/>
                    <a:pt x="200" y="564"/>
                    <a:pt x="190" y="546"/>
                  </a:cubicBezTo>
                  <a:cubicBezTo>
                    <a:pt x="183" y="565"/>
                    <a:pt x="180" y="556"/>
                    <a:pt x="166" y="556"/>
                  </a:cubicBezTo>
                  <a:cubicBezTo>
                    <a:pt x="160" y="556"/>
                    <a:pt x="155" y="561"/>
                    <a:pt x="150" y="564"/>
                  </a:cubicBezTo>
                  <a:cubicBezTo>
                    <a:pt x="141" y="570"/>
                    <a:pt x="135" y="564"/>
                    <a:pt x="126" y="563"/>
                  </a:cubicBezTo>
                  <a:cubicBezTo>
                    <a:pt x="129" y="560"/>
                    <a:pt x="132" y="557"/>
                    <a:pt x="136" y="554"/>
                  </a:cubicBezTo>
                  <a:cubicBezTo>
                    <a:pt x="128" y="555"/>
                    <a:pt x="126" y="565"/>
                    <a:pt x="118" y="563"/>
                  </a:cubicBezTo>
                  <a:cubicBezTo>
                    <a:pt x="121" y="544"/>
                    <a:pt x="102" y="555"/>
                    <a:pt x="94" y="561"/>
                  </a:cubicBezTo>
                  <a:cubicBezTo>
                    <a:pt x="85" y="549"/>
                    <a:pt x="92" y="530"/>
                    <a:pt x="88" y="517"/>
                  </a:cubicBezTo>
                  <a:cubicBezTo>
                    <a:pt x="85" y="508"/>
                    <a:pt x="87" y="499"/>
                    <a:pt x="85" y="490"/>
                  </a:cubicBezTo>
                  <a:cubicBezTo>
                    <a:pt x="84" y="482"/>
                    <a:pt x="72" y="476"/>
                    <a:pt x="73" y="469"/>
                  </a:cubicBezTo>
                  <a:cubicBezTo>
                    <a:pt x="73" y="467"/>
                    <a:pt x="80" y="459"/>
                    <a:pt x="80" y="457"/>
                  </a:cubicBezTo>
                  <a:cubicBezTo>
                    <a:pt x="83" y="448"/>
                    <a:pt x="85" y="441"/>
                    <a:pt x="80" y="433"/>
                  </a:cubicBezTo>
                  <a:cubicBezTo>
                    <a:pt x="76" y="428"/>
                    <a:pt x="75" y="422"/>
                    <a:pt x="72" y="417"/>
                  </a:cubicBezTo>
                  <a:cubicBezTo>
                    <a:pt x="69" y="411"/>
                    <a:pt x="61" y="409"/>
                    <a:pt x="61" y="400"/>
                  </a:cubicBezTo>
                  <a:cubicBezTo>
                    <a:pt x="59" y="402"/>
                    <a:pt x="57" y="405"/>
                    <a:pt x="56" y="407"/>
                  </a:cubicBezTo>
                  <a:cubicBezTo>
                    <a:pt x="49" y="394"/>
                    <a:pt x="42" y="406"/>
                    <a:pt x="33" y="400"/>
                  </a:cubicBezTo>
                  <a:cubicBezTo>
                    <a:pt x="27" y="397"/>
                    <a:pt x="31" y="391"/>
                    <a:pt x="33" y="388"/>
                  </a:cubicBezTo>
                  <a:cubicBezTo>
                    <a:pt x="35" y="384"/>
                    <a:pt x="44" y="388"/>
                    <a:pt x="47" y="388"/>
                  </a:cubicBezTo>
                  <a:cubicBezTo>
                    <a:pt x="42" y="386"/>
                    <a:pt x="39" y="379"/>
                    <a:pt x="33" y="377"/>
                  </a:cubicBezTo>
                  <a:cubicBezTo>
                    <a:pt x="29" y="376"/>
                    <a:pt x="24" y="377"/>
                    <a:pt x="21" y="373"/>
                  </a:cubicBezTo>
                  <a:cubicBezTo>
                    <a:pt x="18" y="367"/>
                    <a:pt x="16" y="344"/>
                    <a:pt x="27" y="351"/>
                  </a:cubicBezTo>
                  <a:cubicBezTo>
                    <a:pt x="24" y="343"/>
                    <a:pt x="19" y="333"/>
                    <a:pt x="29" y="332"/>
                  </a:cubicBezTo>
                  <a:cubicBezTo>
                    <a:pt x="21" y="321"/>
                    <a:pt x="10" y="312"/>
                    <a:pt x="7" y="297"/>
                  </a:cubicBezTo>
                  <a:cubicBezTo>
                    <a:pt x="5" y="292"/>
                    <a:pt x="0" y="272"/>
                    <a:pt x="5" y="26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200">
              <a:extLst>
                <a:ext uri="{FF2B5EF4-FFF2-40B4-BE49-F238E27FC236}">
                  <a16:creationId xmlns:a16="http://schemas.microsoft.com/office/drawing/2014/main" id="{03A6F2FD-8FBD-D8EC-8441-61BD367A4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9415" y="5083176"/>
              <a:ext cx="7896" cy="3948"/>
            </a:xfrm>
            <a:custGeom>
              <a:avLst/>
              <a:gdLst>
                <a:gd name="T0" fmla="*/ 0 w 19"/>
                <a:gd name="T1" fmla="*/ 4 h 8"/>
                <a:gd name="T2" fmla="*/ 0 w 19"/>
                <a:gd name="T3" fmla="*/ 0 h 8"/>
                <a:gd name="T4" fmla="*/ 19 w 19"/>
                <a:gd name="T5" fmla="*/ 7 h 8"/>
                <a:gd name="T6" fmla="*/ 0 w 19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7" y="1"/>
                    <a:pt x="13" y="4"/>
                    <a:pt x="19" y="7"/>
                  </a:cubicBezTo>
                  <a:cubicBezTo>
                    <a:pt x="13" y="8"/>
                    <a:pt x="6" y="7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201">
              <a:extLst>
                <a:ext uri="{FF2B5EF4-FFF2-40B4-BE49-F238E27FC236}">
                  <a16:creationId xmlns:a16="http://schemas.microsoft.com/office/drawing/2014/main" id="{DCF86128-55B0-8541-21CE-FD026F4E1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1258" y="5063436"/>
              <a:ext cx="7896" cy="3948"/>
            </a:xfrm>
            <a:custGeom>
              <a:avLst/>
              <a:gdLst>
                <a:gd name="T0" fmla="*/ 0 w 17"/>
                <a:gd name="T1" fmla="*/ 3 h 13"/>
                <a:gd name="T2" fmla="*/ 15 w 17"/>
                <a:gd name="T3" fmla="*/ 12 h 13"/>
                <a:gd name="T4" fmla="*/ 0 w 17"/>
                <a:gd name="T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0" y="3"/>
                  </a:moveTo>
                  <a:cubicBezTo>
                    <a:pt x="7" y="2"/>
                    <a:pt x="17" y="0"/>
                    <a:pt x="15" y="12"/>
                  </a:cubicBezTo>
                  <a:cubicBezTo>
                    <a:pt x="8" y="13"/>
                    <a:pt x="4" y="7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202">
              <a:extLst>
                <a:ext uri="{FF2B5EF4-FFF2-40B4-BE49-F238E27FC236}">
                  <a16:creationId xmlns:a16="http://schemas.microsoft.com/office/drawing/2014/main" id="{13B05BD0-E8A1-8E62-7D56-25E8D39C4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9112" y="5379286"/>
              <a:ext cx="25664" cy="35533"/>
            </a:xfrm>
            <a:custGeom>
              <a:avLst/>
              <a:gdLst>
                <a:gd name="T0" fmla="*/ 25 w 61"/>
                <a:gd name="T1" fmla="*/ 50 h 81"/>
                <a:gd name="T2" fmla="*/ 31 w 61"/>
                <a:gd name="T3" fmla="*/ 63 h 81"/>
                <a:gd name="T4" fmla="*/ 34 w 61"/>
                <a:gd name="T5" fmla="*/ 37 h 81"/>
                <a:gd name="T6" fmla="*/ 29 w 61"/>
                <a:gd name="T7" fmla="*/ 23 h 81"/>
                <a:gd name="T8" fmla="*/ 47 w 61"/>
                <a:gd name="T9" fmla="*/ 8 h 81"/>
                <a:gd name="T10" fmla="*/ 61 w 61"/>
                <a:gd name="T11" fmla="*/ 23 h 81"/>
                <a:gd name="T12" fmla="*/ 59 w 61"/>
                <a:gd name="T13" fmla="*/ 61 h 81"/>
                <a:gd name="T14" fmla="*/ 34 w 61"/>
                <a:gd name="T15" fmla="*/ 65 h 81"/>
                <a:gd name="T16" fmla="*/ 25 w 61"/>
                <a:gd name="T17" fmla="*/ 5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81">
                  <a:moveTo>
                    <a:pt x="25" y="50"/>
                  </a:moveTo>
                  <a:cubicBezTo>
                    <a:pt x="25" y="55"/>
                    <a:pt x="27" y="59"/>
                    <a:pt x="31" y="63"/>
                  </a:cubicBezTo>
                  <a:cubicBezTo>
                    <a:pt x="29" y="60"/>
                    <a:pt x="32" y="42"/>
                    <a:pt x="34" y="37"/>
                  </a:cubicBezTo>
                  <a:cubicBezTo>
                    <a:pt x="37" y="27"/>
                    <a:pt x="26" y="32"/>
                    <a:pt x="29" y="23"/>
                  </a:cubicBezTo>
                  <a:cubicBezTo>
                    <a:pt x="38" y="27"/>
                    <a:pt x="43" y="13"/>
                    <a:pt x="47" y="8"/>
                  </a:cubicBezTo>
                  <a:cubicBezTo>
                    <a:pt x="53" y="0"/>
                    <a:pt x="61" y="18"/>
                    <a:pt x="61" y="23"/>
                  </a:cubicBezTo>
                  <a:cubicBezTo>
                    <a:pt x="61" y="35"/>
                    <a:pt x="60" y="49"/>
                    <a:pt x="59" y="61"/>
                  </a:cubicBezTo>
                  <a:cubicBezTo>
                    <a:pt x="58" y="81"/>
                    <a:pt x="44" y="72"/>
                    <a:pt x="34" y="65"/>
                  </a:cubicBezTo>
                  <a:cubicBezTo>
                    <a:pt x="47" y="80"/>
                    <a:pt x="0" y="48"/>
                    <a:pt x="25" y="5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203">
              <a:extLst>
                <a:ext uri="{FF2B5EF4-FFF2-40B4-BE49-F238E27FC236}">
                  <a16:creationId xmlns:a16="http://schemas.microsoft.com/office/drawing/2014/main" id="{F1ED194C-E601-7DE9-77A5-D2D79532D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32932" y="5408898"/>
              <a:ext cx="7896" cy="7896"/>
            </a:xfrm>
            <a:custGeom>
              <a:avLst/>
              <a:gdLst>
                <a:gd name="T0" fmla="*/ 9 w 20"/>
                <a:gd name="T1" fmla="*/ 0 h 19"/>
                <a:gd name="T2" fmla="*/ 14 w 20"/>
                <a:gd name="T3" fmla="*/ 15 h 19"/>
                <a:gd name="T4" fmla="*/ 9 w 20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9">
                  <a:moveTo>
                    <a:pt x="9" y="0"/>
                  </a:moveTo>
                  <a:cubicBezTo>
                    <a:pt x="12" y="2"/>
                    <a:pt x="20" y="13"/>
                    <a:pt x="14" y="15"/>
                  </a:cubicBezTo>
                  <a:cubicBezTo>
                    <a:pt x="6" y="19"/>
                    <a:pt x="0" y="2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204">
              <a:extLst>
                <a:ext uri="{FF2B5EF4-FFF2-40B4-BE49-F238E27FC236}">
                  <a16:creationId xmlns:a16="http://schemas.microsoft.com/office/drawing/2014/main" id="{AEBDD407-41AC-ACDC-4DEC-3B12A5182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6096" y="4737716"/>
              <a:ext cx="3948" cy="3948"/>
            </a:xfrm>
            <a:custGeom>
              <a:avLst/>
              <a:gdLst>
                <a:gd name="T0" fmla="*/ 9 w 10"/>
                <a:gd name="T1" fmla="*/ 9 h 9"/>
                <a:gd name="T2" fmla="*/ 10 w 10"/>
                <a:gd name="T3" fmla="*/ 0 h 9"/>
                <a:gd name="T4" fmla="*/ 9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9"/>
                  </a:moveTo>
                  <a:cubicBezTo>
                    <a:pt x="10" y="6"/>
                    <a:pt x="10" y="3"/>
                    <a:pt x="10" y="0"/>
                  </a:cubicBezTo>
                  <a:cubicBezTo>
                    <a:pt x="0" y="2"/>
                    <a:pt x="4" y="6"/>
                    <a:pt x="9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205">
              <a:extLst>
                <a:ext uri="{FF2B5EF4-FFF2-40B4-BE49-F238E27FC236}">
                  <a16:creationId xmlns:a16="http://schemas.microsoft.com/office/drawing/2014/main" id="{5E39D7E5-8769-79EE-A6F8-8DF7025BF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4439" y="4796938"/>
              <a:ext cx="3948" cy="3948"/>
            </a:xfrm>
            <a:custGeom>
              <a:avLst/>
              <a:gdLst>
                <a:gd name="T0" fmla="*/ 12 w 12"/>
                <a:gd name="T1" fmla="*/ 7 h 7"/>
                <a:gd name="T2" fmla="*/ 0 w 12"/>
                <a:gd name="T3" fmla="*/ 3 h 7"/>
                <a:gd name="T4" fmla="*/ 12 w 12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12" y="7"/>
                  </a:moveTo>
                  <a:cubicBezTo>
                    <a:pt x="12" y="0"/>
                    <a:pt x="4" y="2"/>
                    <a:pt x="0" y="3"/>
                  </a:cubicBezTo>
                  <a:cubicBezTo>
                    <a:pt x="4" y="4"/>
                    <a:pt x="8" y="5"/>
                    <a:pt x="1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207">
              <a:extLst>
                <a:ext uri="{FF2B5EF4-FFF2-40B4-BE49-F238E27FC236}">
                  <a16:creationId xmlns:a16="http://schemas.microsoft.com/office/drawing/2014/main" id="{96A1B466-E7B9-492C-EFFE-34CB6AF5C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67999" y="4781145"/>
              <a:ext cx="31585" cy="13819"/>
            </a:xfrm>
            <a:custGeom>
              <a:avLst/>
              <a:gdLst>
                <a:gd name="T0" fmla="*/ 29 w 76"/>
                <a:gd name="T1" fmla="*/ 32 h 32"/>
                <a:gd name="T2" fmla="*/ 76 w 76"/>
                <a:gd name="T3" fmla="*/ 14 h 32"/>
                <a:gd name="T4" fmla="*/ 45 w 76"/>
                <a:gd name="T5" fmla="*/ 3 h 32"/>
                <a:gd name="T6" fmla="*/ 30 w 76"/>
                <a:gd name="T7" fmla="*/ 7 h 32"/>
                <a:gd name="T8" fmla="*/ 13 w 76"/>
                <a:gd name="T9" fmla="*/ 2 h 32"/>
                <a:gd name="T10" fmla="*/ 6 w 76"/>
                <a:gd name="T11" fmla="*/ 21 h 32"/>
                <a:gd name="T12" fmla="*/ 29 w 76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32">
                  <a:moveTo>
                    <a:pt x="29" y="32"/>
                  </a:moveTo>
                  <a:cubicBezTo>
                    <a:pt x="43" y="29"/>
                    <a:pt x="69" y="30"/>
                    <a:pt x="76" y="14"/>
                  </a:cubicBezTo>
                  <a:cubicBezTo>
                    <a:pt x="68" y="9"/>
                    <a:pt x="56" y="0"/>
                    <a:pt x="45" y="3"/>
                  </a:cubicBezTo>
                  <a:cubicBezTo>
                    <a:pt x="40" y="4"/>
                    <a:pt x="35" y="7"/>
                    <a:pt x="30" y="7"/>
                  </a:cubicBezTo>
                  <a:cubicBezTo>
                    <a:pt x="24" y="6"/>
                    <a:pt x="19" y="1"/>
                    <a:pt x="13" y="2"/>
                  </a:cubicBezTo>
                  <a:cubicBezTo>
                    <a:pt x="6" y="4"/>
                    <a:pt x="0" y="16"/>
                    <a:pt x="6" y="21"/>
                  </a:cubicBezTo>
                  <a:cubicBezTo>
                    <a:pt x="11" y="26"/>
                    <a:pt x="21" y="31"/>
                    <a:pt x="29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Freeform 208">
              <a:extLst>
                <a:ext uri="{FF2B5EF4-FFF2-40B4-BE49-F238E27FC236}">
                  <a16:creationId xmlns:a16="http://schemas.microsoft.com/office/drawing/2014/main" id="{FE23E2EA-C3B8-8D49-166A-284B26F7E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2148" y="4571893"/>
              <a:ext cx="304006" cy="213199"/>
            </a:xfrm>
            <a:custGeom>
              <a:avLst/>
              <a:gdLst>
                <a:gd name="T0" fmla="*/ 695 w 695"/>
                <a:gd name="T1" fmla="*/ 181 h 489"/>
                <a:gd name="T2" fmla="*/ 665 w 695"/>
                <a:gd name="T3" fmla="*/ 134 h 489"/>
                <a:gd name="T4" fmla="*/ 633 w 695"/>
                <a:gd name="T5" fmla="*/ 56 h 489"/>
                <a:gd name="T6" fmla="*/ 608 w 695"/>
                <a:gd name="T7" fmla="*/ 0 h 489"/>
                <a:gd name="T8" fmla="*/ 422 w 695"/>
                <a:gd name="T9" fmla="*/ 34 h 489"/>
                <a:gd name="T10" fmla="*/ 333 w 695"/>
                <a:gd name="T11" fmla="*/ 102 h 489"/>
                <a:gd name="T12" fmla="*/ 291 w 695"/>
                <a:gd name="T13" fmla="*/ 157 h 489"/>
                <a:gd name="T14" fmla="*/ 259 w 695"/>
                <a:gd name="T15" fmla="*/ 132 h 489"/>
                <a:gd name="T16" fmla="*/ 199 w 695"/>
                <a:gd name="T17" fmla="*/ 131 h 489"/>
                <a:gd name="T18" fmla="*/ 163 w 695"/>
                <a:gd name="T19" fmla="*/ 121 h 489"/>
                <a:gd name="T20" fmla="*/ 123 w 695"/>
                <a:gd name="T21" fmla="*/ 123 h 489"/>
                <a:gd name="T22" fmla="*/ 77 w 695"/>
                <a:gd name="T23" fmla="*/ 131 h 489"/>
                <a:gd name="T24" fmla="*/ 55 w 695"/>
                <a:gd name="T25" fmla="*/ 119 h 489"/>
                <a:gd name="T26" fmla="*/ 35 w 695"/>
                <a:gd name="T27" fmla="*/ 132 h 489"/>
                <a:gd name="T28" fmla="*/ 32 w 695"/>
                <a:gd name="T29" fmla="*/ 159 h 489"/>
                <a:gd name="T30" fmla="*/ 36 w 695"/>
                <a:gd name="T31" fmla="*/ 177 h 489"/>
                <a:gd name="T32" fmla="*/ 24 w 695"/>
                <a:gd name="T33" fmla="*/ 194 h 489"/>
                <a:gd name="T34" fmla="*/ 16 w 695"/>
                <a:gd name="T35" fmla="*/ 202 h 489"/>
                <a:gd name="T36" fmla="*/ 13 w 695"/>
                <a:gd name="T37" fmla="*/ 219 h 489"/>
                <a:gd name="T38" fmla="*/ 8 w 695"/>
                <a:gd name="T39" fmla="*/ 253 h 489"/>
                <a:gd name="T40" fmla="*/ 15 w 695"/>
                <a:gd name="T41" fmla="*/ 289 h 489"/>
                <a:gd name="T42" fmla="*/ 2 w 695"/>
                <a:gd name="T43" fmla="*/ 291 h 489"/>
                <a:gd name="T44" fmla="*/ 14 w 695"/>
                <a:gd name="T45" fmla="*/ 297 h 489"/>
                <a:gd name="T46" fmla="*/ 26 w 695"/>
                <a:gd name="T47" fmla="*/ 322 h 489"/>
                <a:gd name="T48" fmla="*/ 38 w 695"/>
                <a:gd name="T49" fmla="*/ 382 h 489"/>
                <a:gd name="T50" fmla="*/ 49 w 695"/>
                <a:gd name="T51" fmla="*/ 403 h 489"/>
                <a:gd name="T52" fmla="*/ 49 w 695"/>
                <a:gd name="T53" fmla="*/ 431 h 489"/>
                <a:gd name="T54" fmla="*/ 65 w 695"/>
                <a:gd name="T55" fmla="*/ 483 h 489"/>
                <a:gd name="T56" fmla="*/ 87 w 695"/>
                <a:gd name="T57" fmla="*/ 482 h 489"/>
                <a:gd name="T58" fmla="*/ 111 w 695"/>
                <a:gd name="T59" fmla="*/ 487 h 489"/>
                <a:gd name="T60" fmla="*/ 160 w 695"/>
                <a:gd name="T61" fmla="*/ 480 h 489"/>
                <a:gd name="T62" fmla="*/ 167 w 695"/>
                <a:gd name="T63" fmla="*/ 477 h 489"/>
                <a:gd name="T64" fmla="*/ 175 w 695"/>
                <a:gd name="T65" fmla="*/ 464 h 489"/>
                <a:gd name="T66" fmla="*/ 192 w 695"/>
                <a:gd name="T67" fmla="*/ 453 h 489"/>
                <a:gd name="T68" fmla="*/ 224 w 695"/>
                <a:gd name="T69" fmla="*/ 430 h 489"/>
                <a:gd name="T70" fmla="*/ 276 w 695"/>
                <a:gd name="T71" fmla="*/ 427 h 489"/>
                <a:gd name="T72" fmla="*/ 312 w 695"/>
                <a:gd name="T73" fmla="*/ 413 h 489"/>
                <a:gd name="T74" fmla="*/ 348 w 695"/>
                <a:gd name="T75" fmla="*/ 389 h 489"/>
                <a:gd name="T76" fmla="*/ 362 w 695"/>
                <a:gd name="T77" fmla="*/ 380 h 489"/>
                <a:gd name="T78" fmla="*/ 376 w 695"/>
                <a:gd name="T79" fmla="*/ 384 h 489"/>
                <a:gd name="T80" fmla="*/ 390 w 695"/>
                <a:gd name="T81" fmla="*/ 382 h 489"/>
                <a:gd name="T82" fmla="*/ 458 w 695"/>
                <a:gd name="T83" fmla="*/ 330 h 489"/>
                <a:gd name="T84" fmla="*/ 497 w 695"/>
                <a:gd name="T85" fmla="*/ 319 h 489"/>
                <a:gd name="T86" fmla="*/ 546 w 695"/>
                <a:gd name="T87" fmla="*/ 301 h 489"/>
                <a:gd name="T88" fmla="*/ 581 w 695"/>
                <a:gd name="T89" fmla="*/ 291 h 489"/>
                <a:gd name="T90" fmla="*/ 607 w 695"/>
                <a:gd name="T91" fmla="*/ 273 h 489"/>
                <a:gd name="T92" fmla="*/ 635 w 695"/>
                <a:gd name="T93" fmla="*/ 258 h 489"/>
                <a:gd name="T94" fmla="*/ 634 w 695"/>
                <a:gd name="T95" fmla="*/ 221 h 489"/>
                <a:gd name="T96" fmla="*/ 695 w 695"/>
                <a:gd name="T97" fmla="*/ 181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5" h="489">
                  <a:moveTo>
                    <a:pt x="695" y="181"/>
                  </a:moveTo>
                  <a:cubicBezTo>
                    <a:pt x="674" y="180"/>
                    <a:pt x="686" y="137"/>
                    <a:pt x="665" y="134"/>
                  </a:cubicBezTo>
                  <a:cubicBezTo>
                    <a:pt x="674" y="119"/>
                    <a:pt x="639" y="73"/>
                    <a:pt x="633" y="56"/>
                  </a:cubicBezTo>
                  <a:lnTo>
                    <a:pt x="608" y="0"/>
                  </a:lnTo>
                  <a:cubicBezTo>
                    <a:pt x="546" y="12"/>
                    <a:pt x="483" y="25"/>
                    <a:pt x="422" y="34"/>
                  </a:cubicBezTo>
                  <a:cubicBezTo>
                    <a:pt x="371" y="49"/>
                    <a:pt x="345" y="75"/>
                    <a:pt x="333" y="102"/>
                  </a:cubicBezTo>
                  <a:cubicBezTo>
                    <a:pt x="323" y="118"/>
                    <a:pt x="317" y="159"/>
                    <a:pt x="291" y="157"/>
                  </a:cubicBezTo>
                  <a:cubicBezTo>
                    <a:pt x="274" y="156"/>
                    <a:pt x="276" y="130"/>
                    <a:pt x="259" y="132"/>
                  </a:cubicBezTo>
                  <a:cubicBezTo>
                    <a:pt x="238" y="134"/>
                    <a:pt x="221" y="134"/>
                    <a:pt x="199" y="131"/>
                  </a:cubicBezTo>
                  <a:cubicBezTo>
                    <a:pt x="187" y="129"/>
                    <a:pt x="175" y="121"/>
                    <a:pt x="163" y="121"/>
                  </a:cubicBezTo>
                  <a:cubicBezTo>
                    <a:pt x="150" y="121"/>
                    <a:pt x="136" y="122"/>
                    <a:pt x="123" y="123"/>
                  </a:cubicBezTo>
                  <a:cubicBezTo>
                    <a:pt x="107" y="125"/>
                    <a:pt x="94" y="132"/>
                    <a:pt x="77" y="131"/>
                  </a:cubicBezTo>
                  <a:cubicBezTo>
                    <a:pt x="68" y="131"/>
                    <a:pt x="64" y="120"/>
                    <a:pt x="55" y="119"/>
                  </a:cubicBezTo>
                  <a:cubicBezTo>
                    <a:pt x="46" y="118"/>
                    <a:pt x="39" y="124"/>
                    <a:pt x="35" y="132"/>
                  </a:cubicBezTo>
                  <a:cubicBezTo>
                    <a:pt x="31" y="140"/>
                    <a:pt x="30" y="150"/>
                    <a:pt x="32" y="159"/>
                  </a:cubicBezTo>
                  <a:cubicBezTo>
                    <a:pt x="33" y="165"/>
                    <a:pt x="41" y="171"/>
                    <a:pt x="36" y="177"/>
                  </a:cubicBezTo>
                  <a:cubicBezTo>
                    <a:pt x="32" y="183"/>
                    <a:pt x="29" y="188"/>
                    <a:pt x="24" y="194"/>
                  </a:cubicBezTo>
                  <a:cubicBezTo>
                    <a:pt x="22" y="198"/>
                    <a:pt x="19" y="200"/>
                    <a:pt x="16" y="202"/>
                  </a:cubicBezTo>
                  <a:cubicBezTo>
                    <a:pt x="7" y="206"/>
                    <a:pt x="11" y="209"/>
                    <a:pt x="13" y="219"/>
                  </a:cubicBezTo>
                  <a:cubicBezTo>
                    <a:pt x="16" y="233"/>
                    <a:pt x="10" y="240"/>
                    <a:pt x="8" y="253"/>
                  </a:cubicBezTo>
                  <a:cubicBezTo>
                    <a:pt x="5" y="266"/>
                    <a:pt x="16" y="276"/>
                    <a:pt x="15" y="289"/>
                  </a:cubicBezTo>
                  <a:cubicBezTo>
                    <a:pt x="12" y="286"/>
                    <a:pt x="0" y="286"/>
                    <a:pt x="2" y="291"/>
                  </a:cubicBezTo>
                  <a:cubicBezTo>
                    <a:pt x="1" y="290"/>
                    <a:pt x="14" y="297"/>
                    <a:pt x="14" y="297"/>
                  </a:cubicBezTo>
                  <a:cubicBezTo>
                    <a:pt x="21" y="305"/>
                    <a:pt x="24" y="313"/>
                    <a:pt x="26" y="322"/>
                  </a:cubicBezTo>
                  <a:cubicBezTo>
                    <a:pt x="31" y="342"/>
                    <a:pt x="32" y="363"/>
                    <a:pt x="38" y="382"/>
                  </a:cubicBezTo>
                  <a:cubicBezTo>
                    <a:pt x="40" y="389"/>
                    <a:pt x="46" y="395"/>
                    <a:pt x="49" y="403"/>
                  </a:cubicBezTo>
                  <a:cubicBezTo>
                    <a:pt x="53" y="412"/>
                    <a:pt x="49" y="421"/>
                    <a:pt x="49" y="431"/>
                  </a:cubicBezTo>
                  <a:cubicBezTo>
                    <a:pt x="49" y="449"/>
                    <a:pt x="71" y="464"/>
                    <a:pt x="65" y="483"/>
                  </a:cubicBezTo>
                  <a:cubicBezTo>
                    <a:pt x="73" y="483"/>
                    <a:pt x="78" y="479"/>
                    <a:pt x="87" y="482"/>
                  </a:cubicBezTo>
                  <a:cubicBezTo>
                    <a:pt x="95" y="486"/>
                    <a:pt x="101" y="489"/>
                    <a:pt x="111" y="487"/>
                  </a:cubicBezTo>
                  <a:cubicBezTo>
                    <a:pt x="130" y="483"/>
                    <a:pt x="139" y="469"/>
                    <a:pt x="160" y="480"/>
                  </a:cubicBezTo>
                  <a:cubicBezTo>
                    <a:pt x="159" y="474"/>
                    <a:pt x="165" y="468"/>
                    <a:pt x="167" y="477"/>
                  </a:cubicBezTo>
                  <a:cubicBezTo>
                    <a:pt x="170" y="473"/>
                    <a:pt x="172" y="468"/>
                    <a:pt x="175" y="464"/>
                  </a:cubicBezTo>
                  <a:cubicBezTo>
                    <a:pt x="179" y="458"/>
                    <a:pt x="186" y="458"/>
                    <a:pt x="192" y="453"/>
                  </a:cubicBezTo>
                  <a:cubicBezTo>
                    <a:pt x="205" y="444"/>
                    <a:pt x="206" y="434"/>
                    <a:pt x="224" y="430"/>
                  </a:cubicBezTo>
                  <a:cubicBezTo>
                    <a:pt x="241" y="426"/>
                    <a:pt x="259" y="425"/>
                    <a:pt x="276" y="427"/>
                  </a:cubicBezTo>
                  <a:cubicBezTo>
                    <a:pt x="286" y="428"/>
                    <a:pt x="302" y="416"/>
                    <a:pt x="312" y="413"/>
                  </a:cubicBezTo>
                  <a:cubicBezTo>
                    <a:pt x="327" y="409"/>
                    <a:pt x="335" y="396"/>
                    <a:pt x="348" y="389"/>
                  </a:cubicBezTo>
                  <a:cubicBezTo>
                    <a:pt x="352" y="387"/>
                    <a:pt x="357" y="382"/>
                    <a:pt x="362" y="380"/>
                  </a:cubicBezTo>
                  <a:cubicBezTo>
                    <a:pt x="367" y="380"/>
                    <a:pt x="371" y="382"/>
                    <a:pt x="376" y="384"/>
                  </a:cubicBezTo>
                  <a:cubicBezTo>
                    <a:pt x="381" y="384"/>
                    <a:pt x="385" y="383"/>
                    <a:pt x="390" y="382"/>
                  </a:cubicBezTo>
                  <a:cubicBezTo>
                    <a:pt x="422" y="377"/>
                    <a:pt x="429" y="344"/>
                    <a:pt x="458" y="330"/>
                  </a:cubicBezTo>
                  <a:cubicBezTo>
                    <a:pt x="471" y="323"/>
                    <a:pt x="483" y="322"/>
                    <a:pt x="497" y="319"/>
                  </a:cubicBezTo>
                  <a:cubicBezTo>
                    <a:pt x="514" y="316"/>
                    <a:pt x="529" y="305"/>
                    <a:pt x="546" y="301"/>
                  </a:cubicBezTo>
                  <a:cubicBezTo>
                    <a:pt x="558" y="298"/>
                    <a:pt x="570" y="295"/>
                    <a:pt x="581" y="291"/>
                  </a:cubicBezTo>
                  <a:cubicBezTo>
                    <a:pt x="593" y="287"/>
                    <a:pt x="597" y="278"/>
                    <a:pt x="607" y="273"/>
                  </a:cubicBezTo>
                  <a:cubicBezTo>
                    <a:pt x="615" y="269"/>
                    <a:pt x="633" y="269"/>
                    <a:pt x="635" y="258"/>
                  </a:cubicBezTo>
                  <a:cubicBezTo>
                    <a:pt x="638" y="245"/>
                    <a:pt x="629" y="234"/>
                    <a:pt x="634" y="221"/>
                  </a:cubicBezTo>
                  <a:cubicBezTo>
                    <a:pt x="643" y="194"/>
                    <a:pt x="675" y="195"/>
                    <a:pt x="695" y="18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Freeform 209">
              <a:extLst>
                <a:ext uri="{FF2B5EF4-FFF2-40B4-BE49-F238E27FC236}">
                  <a16:creationId xmlns:a16="http://schemas.microsoft.com/office/drawing/2014/main" id="{961A385E-5B26-82A6-DFE4-8C17A3E67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8070" y="5592487"/>
              <a:ext cx="225043" cy="456010"/>
            </a:xfrm>
            <a:custGeom>
              <a:avLst/>
              <a:gdLst>
                <a:gd name="T0" fmla="*/ 15 w 513"/>
                <a:gd name="T1" fmla="*/ 842 h 1049"/>
                <a:gd name="T2" fmla="*/ 30 w 513"/>
                <a:gd name="T3" fmla="*/ 894 h 1049"/>
                <a:gd name="T4" fmla="*/ 42 w 513"/>
                <a:gd name="T5" fmla="*/ 984 h 1049"/>
                <a:gd name="T6" fmla="*/ 71 w 513"/>
                <a:gd name="T7" fmla="*/ 1020 h 1049"/>
                <a:gd name="T8" fmla="*/ 123 w 513"/>
                <a:gd name="T9" fmla="*/ 1044 h 1049"/>
                <a:gd name="T10" fmla="*/ 217 w 513"/>
                <a:gd name="T11" fmla="*/ 1012 h 1049"/>
                <a:gd name="T12" fmla="*/ 251 w 513"/>
                <a:gd name="T13" fmla="*/ 986 h 1049"/>
                <a:gd name="T14" fmla="*/ 279 w 513"/>
                <a:gd name="T15" fmla="*/ 916 h 1049"/>
                <a:gd name="T16" fmla="*/ 340 w 513"/>
                <a:gd name="T17" fmla="*/ 735 h 1049"/>
                <a:gd name="T18" fmla="*/ 376 w 513"/>
                <a:gd name="T19" fmla="*/ 617 h 1049"/>
                <a:gd name="T20" fmla="*/ 406 w 513"/>
                <a:gd name="T21" fmla="*/ 537 h 1049"/>
                <a:gd name="T22" fmla="*/ 451 w 513"/>
                <a:gd name="T23" fmla="*/ 384 h 1049"/>
                <a:gd name="T24" fmla="*/ 464 w 513"/>
                <a:gd name="T25" fmla="*/ 338 h 1049"/>
                <a:gd name="T26" fmla="*/ 464 w 513"/>
                <a:gd name="T27" fmla="*/ 275 h 1049"/>
                <a:gd name="T28" fmla="*/ 510 w 513"/>
                <a:gd name="T29" fmla="*/ 270 h 1049"/>
                <a:gd name="T30" fmla="*/ 495 w 513"/>
                <a:gd name="T31" fmla="*/ 182 h 1049"/>
                <a:gd name="T32" fmla="*/ 463 w 513"/>
                <a:gd name="T33" fmla="*/ 75 h 1049"/>
                <a:gd name="T34" fmla="*/ 458 w 513"/>
                <a:gd name="T35" fmla="*/ 52 h 1049"/>
                <a:gd name="T36" fmla="*/ 439 w 513"/>
                <a:gd name="T37" fmla="*/ 27 h 1049"/>
                <a:gd name="T38" fmla="*/ 406 w 513"/>
                <a:gd name="T39" fmla="*/ 51 h 1049"/>
                <a:gd name="T40" fmla="*/ 384 w 513"/>
                <a:gd name="T41" fmla="*/ 123 h 1049"/>
                <a:gd name="T42" fmla="*/ 371 w 513"/>
                <a:gd name="T43" fmla="*/ 151 h 1049"/>
                <a:gd name="T44" fmla="*/ 350 w 513"/>
                <a:gd name="T45" fmla="*/ 164 h 1049"/>
                <a:gd name="T46" fmla="*/ 330 w 513"/>
                <a:gd name="T47" fmla="*/ 204 h 1049"/>
                <a:gd name="T48" fmla="*/ 330 w 513"/>
                <a:gd name="T49" fmla="*/ 217 h 1049"/>
                <a:gd name="T50" fmla="*/ 313 w 513"/>
                <a:gd name="T51" fmla="*/ 219 h 1049"/>
                <a:gd name="T52" fmla="*/ 286 w 513"/>
                <a:gd name="T53" fmla="*/ 253 h 1049"/>
                <a:gd name="T54" fmla="*/ 276 w 513"/>
                <a:gd name="T55" fmla="*/ 284 h 1049"/>
                <a:gd name="T56" fmla="*/ 250 w 513"/>
                <a:gd name="T57" fmla="*/ 277 h 1049"/>
                <a:gd name="T58" fmla="*/ 233 w 513"/>
                <a:gd name="T59" fmla="*/ 305 h 1049"/>
                <a:gd name="T60" fmla="*/ 227 w 513"/>
                <a:gd name="T61" fmla="*/ 305 h 1049"/>
                <a:gd name="T62" fmla="*/ 191 w 513"/>
                <a:gd name="T63" fmla="*/ 302 h 1049"/>
                <a:gd name="T64" fmla="*/ 167 w 513"/>
                <a:gd name="T65" fmla="*/ 325 h 1049"/>
                <a:gd name="T66" fmla="*/ 137 w 513"/>
                <a:gd name="T67" fmla="*/ 331 h 1049"/>
                <a:gd name="T68" fmla="*/ 105 w 513"/>
                <a:gd name="T69" fmla="*/ 359 h 1049"/>
                <a:gd name="T70" fmla="*/ 71 w 513"/>
                <a:gd name="T71" fmla="*/ 445 h 1049"/>
                <a:gd name="T72" fmla="*/ 85 w 513"/>
                <a:gd name="T73" fmla="*/ 532 h 1049"/>
                <a:gd name="T74" fmla="*/ 91 w 513"/>
                <a:gd name="T75" fmla="*/ 599 h 1049"/>
                <a:gd name="T76" fmla="*/ 74 w 513"/>
                <a:gd name="T77" fmla="*/ 652 h 1049"/>
                <a:gd name="T78" fmla="*/ 42 w 513"/>
                <a:gd name="T79" fmla="*/ 715 h 1049"/>
                <a:gd name="T80" fmla="*/ 6 w 513"/>
                <a:gd name="T81" fmla="*/ 777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3" h="1049">
                  <a:moveTo>
                    <a:pt x="6" y="777"/>
                  </a:moveTo>
                  <a:cubicBezTo>
                    <a:pt x="11" y="798"/>
                    <a:pt x="0" y="824"/>
                    <a:pt x="15" y="842"/>
                  </a:cubicBezTo>
                  <a:cubicBezTo>
                    <a:pt x="22" y="851"/>
                    <a:pt x="22" y="861"/>
                    <a:pt x="26" y="872"/>
                  </a:cubicBezTo>
                  <a:cubicBezTo>
                    <a:pt x="29" y="881"/>
                    <a:pt x="39" y="883"/>
                    <a:pt x="30" y="894"/>
                  </a:cubicBezTo>
                  <a:cubicBezTo>
                    <a:pt x="20" y="904"/>
                    <a:pt x="22" y="939"/>
                    <a:pt x="28" y="952"/>
                  </a:cubicBezTo>
                  <a:cubicBezTo>
                    <a:pt x="33" y="963"/>
                    <a:pt x="39" y="972"/>
                    <a:pt x="42" y="984"/>
                  </a:cubicBezTo>
                  <a:cubicBezTo>
                    <a:pt x="46" y="1001"/>
                    <a:pt x="57" y="1005"/>
                    <a:pt x="69" y="1015"/>
                  </a:cubicBezTo>
                  <a:cubicBezTo>
                    <a:pt x="53" y="1007"/>
                    <a:pt x="67" y="1018"/>
                    <a:pt x="71" y="1020"/>
                  </a:cubicBezTo>
                  <a:cubicBezTo>
                    <a:pt x="76" y="1021"/>
                    <a:pt x="82" y="1021"/>
                    <a:pt x="88" y="1022"/>
                  </a:cubicBezTo>
                  <a:cubicBezTo>
                    <a:pt x="102" y="1026"/>
                    <a:pt x="109" y="1041"/>
                    <a:pt x="123" y="1044"/>
                  </a:cubicBezTo>
                  <a:cubicBezTo>
                    <a:pt x="146" y="1049"/>
                    <a:pt x="171" y="1019"/>
                    <a:pt x="193" y="1013"/>
                  </a:cubicBezTo>
                  <a:cubicBezTo>
                    <a:pt x="201" y="1010"/>
                    <a:pt x="209" y="1015"/>
                    <a:pt x="217" y="1012"/>
                  </a:cubicBezTo>
                  <a:cubicBezTo>
                    <a:pt x="223" y="1010"/>
                    <a:pt x="228" y="1006"/>
                    <a:pt x="234" y="1005"/>
                  </a:cubicBezTo>
                  <a:cubicBezTo>
                    <a:pt x="243" y="1003"/>
                    <a:pt x="248" y="993"/>
                    <a:pt x="251" y="986"/>
                  </a:cubicBezTo>
                  <a:cubicBezTo>
                    <a:pt x="256" y="976"/>
                    <a:pt x="259" y="966"/>
                    <a:pt x="262" y="955"/>
                  </a:cubicBezTo>
                  <a:cubicBezTo>
                    <a:pt x="265" y="941"/>
                    <a:pt x="274" y="930"/>
                    <a:pt x="279" y="916"/>
                  </a:cubicBezTo>
                  <a:cubicBezTo>
                    <a:pt x="287" y="891"/>
                    <a:pt x="296" y="866"/>
                    <a:pt x="302" y="840"/>
                  </a:cubicBezTo>
                  <a:cubicBezTo>
                    <a:pt x="312" y="803"/>
                    <a:pt x="327" y="770"/>
                    <a:pt x="340" y="735"/>
                  </a:cubicBezTo>
                  <a:cubicBezTo>
                    <a:pt x="350" y="706"/>
                    <a:pt x="356" y="676"/>
                    <a:pt x="369" y="648"/>
                  </a:cubicBezTo>
                  <a:cubicBezTo>
                    <a:pt x="373" y="640"/>
                    <a:pt x="380" y="627"/>
                    <a:pt x="376" y="617"/>
                  </a:cubicBezTo>
                  <a:cubicBezTo>
                    <a:pt x="381" y="617"/>
                    <a:pt x="386" y="600"/>
                    <a:pt x="387" y="597"/>
                  </a:cubicBezTo>
                  <a:cubicBezTo>
                    <a:pt x="394" y="577"/>
                    <a:pt x="398" y="556"/>
                    <a:pt x="406" y="537"/>
                  </a:cubicBezTo>
                  <a:cubicBezTo>
                    <a:pt x="418" y="509"/>
                    <a:pt x="428" y="485"/>
                    <a:pt x="435" y="454"/>
                  </a:cubicBezTo>
                  <a:cubicBezTo>
                    <a:pt x="439" y="432"/>
                    <a:pt x="424" y="399"/>
                    <a:pt x="451" y="384"/>
                  </a:cubicBezTo>
                  <a:cubicBezTo>
                    <a:pt x="457" y="381"/>
                    <a:pt x="463" y="364"/>
                    <a:pt x="463" y="357"/>
                  </a:cubicBezTo>
                  <a:cubicBezTo>
                    <a:pt x="464" y="351"/>
                    <a:pt x="462" y="344"/>
                    <a:pt x="464" y="338"/>
                  </a:cubicBezTo>
                  <a:cubicBezTo>
                    <a:pt x="465" y="330"/>
                    <a:pt x="455" y="331"/>
                    <a:pt x="455" y="323"/>
                  </a:cubicBezTo>
                  <a:cubicBezTo>
                    <a:pt x="455" y="316"/>
                    <a:pt x="448" y="268"/>
                    <a:pt x="464" y="275"/>
                  </a:cubicBezTo>
                  <a:cubicBezTo>
                    <a:pt x="477" y="281"/>
                    <a:pt x="472" y="308"/>
                    <a:pt x="485" y="312"/>
                  </a:cubicBezTo>
                  <a:cubicBezTo>
                    <a:pt x="499" y="317"/>
                    <a:pt x="509" y="279"/>
                    <a:pt x="510" y="270"/>
                  </a:cubicBezTo>
                  <a:cubicBezTo>
                    <a:pt x="513" y="258"/>
                    <a:pt x="504" y="252"/>
                    <a:pt x="501" y="241"/>
                  </a:cubicBezTo>
                  <a:cubicBezTo>
                    <a:pt x="495" y="222"/>
                    <a:pt x="496" y="202"/>
                    <a:pt x="495" y="182"/>
                  </a:cubicBezTo>
                  <a:cubicBezTo>
                    <a:pt x="494" y="144"/>
                    <a:pt x="485" y="105"/>
                    <a:pt x="469" y="71"/>
                  </a:cubicBezTo>
                  <a:cubicBezTo>
                    <a:pt x="467" y="72"/>
                    <a:pt x="465" y="74"/>
                    <a:pt x="463" y="75"/>
                  </a:cubicBezTo>
                  <a:cubicBezTo>
                    <a:pt x="465" y="70"/>
                    <a:pt x="463" y="69"/>
                    <a:pt x="460" y="66"/>
                  </a:cubicBezTo>
                  <a:cubicBezTo>
                    <a:pt x="455" y="61"/>
                    <a:pt x="462" y="58"/>
                    <a:pt x="458" y="52"/>
                  </a:cubicBezTo>
                  <a:cubicBezTo>
                    <a:pt x="454" y="47"/>
                    <a:pt x="451" y="27"/>
                    <a:pt x="440" y="34"/>
                  </a:cubicBezTo>
                  <a:cubicBezTo>
                    <a:pt x="439" y="32"/>
                    <a:pt x="439" y="29"/>
                    <a:pt x="439" y="27"/>
                  </a:cubicBezTo>
                  <a:cubicBezTo>
                    <a:pt x="458" y="29"/>
                    <a:pt x="431" y="0"/>
                    <a:pt x="434" y="24"/>
                  </a:cubicBezTo>
                  <a:cubicBezTo>
                    <a:pt x="435" y="34"/>
                    <a:pt x="415" y="51"/>
                    <a:pt x="406" y="51"/>
                  </a:cubicBezTo>
                  <a:cubicBezTo>
                    <a:pt x="423" y="59"/>
                    <a:pt x="412" y="84"/>
                    <a:pt x="409" y="96"/>
                  </a:cubicBezTo>
                  <a:cubicBezTo>
                    <a:pt x="404" y="112"/>
                    <a:pt x="404" y="123"/>
                    <a:pt x="384" y="123"/>
                  </a:cubicBezTo>
                  <a:cubicBezTo>
                    <a:pt x="386" y="135"/>
                    <a:pt x="382" y="126"/>
                    <a:pt x="377" y="133"/>
                  </a:cubicBezTo>
                  <a:cubicBezTo>
                    <a:pt x="373" y="138"/>
                    <a:pt x="372" y="145"/>
                    <a:pt x="371" y="151"/>
                  </a:cubicBezTo>
                  <a:cubicBezTo>
                    <a:pt x="365" y="151"/>
                    <a:pt x="347" y="112"/>
                    <a:pt x="344" y="140"/>
                  </a:cubicBezTo>
                  <a:cubicBezTo>
                    <a:pt x="343" y="149"/>
                    <a:pt x="346" y="156"/>
                    <a:pt x="350" y="164"/>
                  </a:cubicBezTo>
                  <a:cubicBezTo>
                    <a:pt x="353" y="172"/>
                    <a:pt x="347" y="194"/>
                    <a:pt x="346" y="178"/>
                  </a:cubicBezTo>
                  <a:cubicBezTo>
                    <a:pt x="345" y="186"/>
                    <a:pt x="321" y="187"/>
                    <a:pt x="330" y="204"/>
                  </a:cubicBezTo>
                  <a:cubicBezTo>
                    <a:pt x="335" y="213"/>
                    <a:pt x="354" y="209"/>
                    <a:pt x="347" y="224"/>
                  </a:cubicBezTo>
                  <a:cubicBezTo>
                    <a:pt x="349" y="213"/>
                    <a:pt x="337" y="212"/>
                    <a:pt x="330" y="217"/>
                  </a:cubicBezTo>
                  <a:cubicBezTo>
                    <a:pt x="320" y="225"/>
                    <a:pt x="321" y="242"/>
                    <a:pt x="308" y="246"/>
                  </a:cubicBezTo>
                  <a:cubicBezTo>
                    <a:pt x="306" y="236"/>
                    <a:pt x="315" y="229"/>
                    <a:pt x="313" y="219"/>
                  </a:cubicBezTo>
                  <a:cubicBezTo>
                    <a:pt x="303" y="221"/>
                    <a:pt x="306" y="228"/>
                    <a:pt x="302" y="235"/>
                  </a:cubicBezTo>
                  <a:cubicBezTo>
                    <a:pt x="298" y="242"/>
                    <a:pt x="287" y="245"/>
                    <a:pt x="286" y="253"/>
                  </a:cubicBezTo>
                  <a:cubicBezTo>
                    <a:pt x="284" y="259"/>
                    <a:pt x="290" y="265"/>
                    <a:pt x="292" y="269"/>
                  </a:cubicBezTo>
                  <a:cubicBezTo>
                    <a:pt x="297" y="278"/>
                    <a:pt x="281" y="280"/>
                    <a:pt x="276" y="284"/>
                  </a:cubicBezTo>
                  <a:cubicBezTo>
                    <a:pt x="277" y="278"/>
                    <a:pt x="288" y="260"/>
                    <a:pt x="273" y="261"/>
                  </a:cubicBezTo>
                  <a:cubicBezTo>
                    <a:pt x="264" y="261"/>
                    <a:pt x="256" y="272"/>
                    <a:pt x="250" y="277"/>
                  </a:cubicBezTo>
                  <a:cubicBezTo>
                    <a:pt x="245" y="280"/>
                    <a:pt x="233" y="286"/>
                    <a:pt x="234" y="293"/>
                  </a:cubicBezTo>
                  <a:cubicBezTo>
                    <a:pt x="235" y="297"/>
                    <a:pt x="232" y="301"/>
                    <a:pt x="233" y="305"/>
                  </a:cubicBezTo>
                  <a:cubicBezTo>
                    <a:pt x="235" y="309"/>
                    <a:pt x="241" y="309"/>
                    <a:pt x="243" y="314"/>
                  </a:cubicBezTo>
                  <a:cubicBezTo>
                    <a:pt x="236" y="314"/>
                    <a:pt x="228" y="315"/>
                    <a:pt x="227" y="305"/>
                  </a:cubicBezTo>
                  <a:cubicBezTo>
                    <a:pt x="226" y="293"/>
                    <a:pt x="214" y="293"/>
                    <a:pt x="213" y="306"/>
                  </a:cubicBezTo>
                  <a:cubicBezTo>
                    <a:pt x="210" y="301"/>
                    <a:pt x="196" y="300"/>
                    <a:pt x="191" y="302"/>
                  </a:cubicBezTo>
                  <a:cubicBezTo>
                    <a:pt x="185" y="305"/>
                    <a:pt x="187" y="316"/>
                    <a:pt x="183" y="320"/>
                  </a:cubicBezTo>
                  <a:cubicBezTo>
                    <a:pt x="183" y="307"/>
                    <a:pt x="168" y="317"/>
                    <a:pt x="167" y="325"/>
                  </a:cubicBezTo>
                  <a:cubicBezTo>
                    <a:pt x="165" y="321"/>
                    <a:pt x="162" y="317"/>
                    <a:pt x="159" y="314"/>
                  </a:cubicBezTo>
                  <a:cubicBezTo>
                    <a:pt x="152" y="319"/>
                    <a:pt x="146" y="328"/>
                    <a:pt x="137" y="331"/>
                  </a:cubicBezTo>
                  <a:cubicBezTo>
                    <a:pt x="129" y="334"/>
                    <a:pt x="115" y="327"/>
                    <a:pt x="108" y="334"/>
                  </a:cubicBezTo>
                  <a:cubicBezTo>
                    <a:pt x="105" y="337"/>
                    <a:pt x="107" y="362"/>
                    <a:pt x="105" y="359"/>
                  </a:cubicBezTo>
                  <a:cubicBezTo>
                    <a:pt x="107" y="369"/>
                    <a:pt x="100" y="381"/>
                    <a:pt x="95" y="389"/>
                  </a:cubicBezTo>
                  <a:cubicBezTo>
                    <a:pt x="87" y="403"/>
                    <a:pt x="61" y="428"/>
                    <a:pt x="71" y="445"/>
                  </a:cubicBezTo>
                  <a:cubicBezTo>
                    <a:pt x="78" y="456"/>
                    <a:pt x="72" y="477"/>
                    <a:pt x="73" y="490"/>
                  </a:cubicBezTo>
                  <a:cubicBezTo>
                    <a:pt x="74" y="505"/>
                    <a:pt x="85" y="518"/>
                    <a:pt x="85" y="532"/>
                  </a:cubicBezTo>
                  <a:cubicBezTo>
                    <a:pt x="85" y="546"/>
                    <a:pt x="84" y="555"/>
                    <a:pt x="91" y="567"/>
                  </a:cubicBezTo>
                  <a:cubicBezTo>
                    <a:pt x="99" y="580"/>
                    <a:pt x="95" y="586"/>
                    <a:pt x="91" y="599"/>
                  </a:cubicBezTo>
                  <a:cubicBezTo>
                    <a:pt x="88" y="608"/>
                    <a:pt x="100" y="611"/>
                    <a:pt x="94" y="621"/>
                  </a:cubicBezTo>
                  <a:cubicBezTo>
                    <a:pt x="88" y="632"/>
                    <a:pt x="81" y="642"/>
                    <a:pt x="74" y="652"/>
                  </a:cubicBezTo>
                  <a:cubicBezTo>
                    <a:pt x="68" y="663"/>
                    <a:pt x="59" y="674"/>
                    <a:pt x="54" y="686"/>
                  </a:cubicBezTo>
                  <a:cubicBezTo>
                    <a:pt x="51" y="696"/>
                    <a:pt x="54" y="711"/>
                    <a:pt x="42" y="715"/>
                  </a:cubicBezTo>
                  <a:cubicBezTo>
                    <a:pt x="27" y="720"/>
                    <a:pt x="24" y="721"/>
                    <a:pt x="23" y="737"/>
                  </a:cubicBezTo>
                  <a:cubicBezTo>
                    <a:pt x="22" y="751"/>
                    <a:pt x="9" y="763"/>
                    <a:pt x="6" y="77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Freeform 210">
              <a:extLst>
                <a:ext uri="{FF2B5EF4-FFF2-40B4-BE49-F238E27FC236}">
                  <a16:creationId xmlns:a16="http://schemas.microsoft.com/office/drawing/2014/main" id="{1EF76CB8-43FF-BF12-FD72-FF5B84DD3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5995" y="5637890"/>
              <a:ext cx="7896" cy="5923"/>
            </a:xfrm>
            <a:custGeom>
              <a:avLst/>
              <a:gdLst>
                <a:gd name="T0" fmla="*/ 11 w 14"/>
                <a:gd name="T1" fmla="*/ 15 h 15"/>
                <a:gd name="T2" fmla="*/ 6 w 14"/>
                <a:gd name="T3" fmla="*/ 0 h 15"/>
                <a:gd name="T4" fmla="*/ 11 w 14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5">
                  <a:moveTo>
                    <a:pt x="11" y="15"/>
                  </a:moveTo>
                  <a:cubicBezTo>
                    <a:pt x="14" y="10"/>
                    <a:pt x="10" y="4"/>
                    <a:pt x="6" y="0"/>
                  </a:cubicBezTo>
                  <a:cubicBezTo>
                    <a:pt x="0" y="5"/>
                    <a:pt x="2" y="15"/>
                    <a:pt x="11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Freeform 211">
              <a:extLst>
                <a:ext uri="{FF2B5EF4-FFF2-40B4-BE49-F238E27FC236}">
                  <a16:creationId xmlns:a16="http://schemas.microsoft.com/office/drawing/2014/main" id="{65ED83F0-6213-A90B-9EB3-86D71E8DE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59425" y="5754361"/>
              <a:ext cx="5923" cy="9871"/>
            </a:xfrm>
            <a:custGeom>
              <a:avLst/>
              <a:gdLst>
                <a:gd name="T0" fmla="*/ 14 w 14"/>
                <a:gd name="T1" fmla="*/ 4 h 24"/>
                <a:gd name="T2" fmla="*/ 14 w 14"/>
                <a:gd name="T3" fmla="*/ 0 h 24"/>
                <a:gd name="T4" fmla="*/ 4 w 14"/>
                <a:gd name="T5" fmla="*/ 24 h 24"/>
                <a:gd name="T6" fmla="*/ 14 w 14"/>
                <a:gd name="T7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4">
                  <a:moveTo>
                    <a:pt x="14" y="4"/>
                  </a:moveTo>
                  <a:lnTo>
                    <a:pt x="14" y="0"/>
                  </a:lnTo>
                  <a:cubicBezTo>
                    <a:pt x="10" y="7"/>
                    <a:pt x="0" y="15"/>
                    <a:pt x="4" y="24"/>
                  </a:cubicBezTo>
                  <a:cubicBezTo>
                    <a:pt x="8" y="18"/>
                    <a:pt x="10" y="10"/>
                    <a:pt x="14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212">
              <a:extLst>
                <a:ext uri="{FF2B5EF4-FFF2-40B4-BE49-F238E27FC236}">
                  <a16:creationId xmlns:a16="http://schemas.microsoft.com/office/drawing/2014/main" id="{015FFC40-516D-FA00-83CF-610F68B03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2834" y="5521421"/>
              <a:ext cx="369152" cy="436269"/>
            </a:xfrm>
            <a:custGeom>
              <a:avLst/>
              <a:gdLst>
                <a:gd name="T0" fmla="*/ 50 w 845"/>
                <a:gd name="T1" fmla="*/ 100 h 1002"/>
                <a:gd name="T2" fmla="*/ 73 w 845"/>
                <a:gd name="T3" fmla="*/ 104 h 1002"/>
                <a:gd name="T4" fmla="*/ 97 w 845"/>
                <a:gd name="T5" fmla="*/ 78 h 1002"/>
                <a:gd name="T6" fmla="*/ 163 w 845"/>
                <a:gd name="T7" fmla="*/ 44 h 1002"/>
                <a:gd name="T8" fmla="*/ 243 w 845"/>
                <a:gd name="T9" fmla="*/ 8 h 1002"/>
                <a:gd name="T10" fmla="*/ 275 w 845"/>
                <a:gd name="T11" fmla="*/ 78 h 1002"/>
                <a:gd name="T12" fmla="*/ 279 w 845"/>
                <a:gd name="T13" fmla="*/ 110 h 1002"/>
                <a:gd name="T14" fmla="*/ 304 w 845"/>
                <a:gd name="T15" fmla="*/ 160 h 1002"/>
                <a:gd name="T16" fmla="*/ 326 w 845"/>
                <a:gd name="T17" fmla="*/ 181 h 1002"/>
                <a:gd name="T18" fmla="*/ 350 w 845"/>
                <a:gd name="T19" fmla="*/ 205 h 1002"/>
                <a:gd name="T20" fmla="*/ 389 w 845"/>
                <a:gd name="T21" fmla="*/ 213 h 1002"/>
                <a:gd name="T22" fmla="*/ 422 w 845"/>
                <a:gd name="T23" fmla="*/ 227 h 1002"/>
                <a:gd name="T24" fmla="*/ 462 w 845"/>
                <a:gd name="T25" fmla="*/ 249 h 1002"/>
                <a:gd name="T26" fmla="*/ 529 w 845"/>
                <a:gd name="T27" fmla="*/ 291 h 1002"/>
                <a:gd name="T28" fmla="*/ 609 w 845"/>
                <a:gd name="T29" fmla="*/ 308 h 1002"/>
                <a:gd name="T30" fmla="*/ 642 w 845"/>
                <a:gd name="T31" fmla="*/ 410 h 1002"/>
                <a:gd name="T32" fmla="*/ 648 w 845"/>
                <a:gd name="T33" fmla="*/ 452 h 1002"/>
                <a:gd name="T34" fmla="*/ 702 w 845"/>
                <a:gd name="T35" fmla="*/ 501 h 1002"/>
                <a:gd name="T36" fmla="*/ 770 w 845"/>
                <a:gd name="T37" fmla="*/ 530 h 1002"/>
                <a:gd name="T38" fmla="*/ 807 w 845"/>
                <a:gd name="T39" fmla="*/ 591 h 1002"/>
                <a:gd name="T40" fmla="*/ 829 w 845"/>
                <a:gd name="T41" fmla="*/ 616 h 1002"/>
                <a:gd name="T42" fmla="*/ 834 w 845"/>
                <a:gd name="T43" fmla="*/ 697 h 1002"/>
                <a:gd name="T44" fmla="*/ 831 w 845"/>
                <a:gd name="T45" fmla="*/ 774 h 1002"/>
                <a:gd name="T46" fmla="*/ 787 w 845"/>
                <a:gd name="T47" fmla="*/ 749 h 1002"/>
                <a:gd name="T48" fmla="*/ 606 w 845"/>
                <a:gd name="T49" fmla="*/ 750 h 1002"/>
                <a:gd name="T50" fmla="*/ 552 w 845"/>
                <a:gd name="T51" fmla="*/ 824 h 1002"/>
                <a:gd name="T52" fmla="*/ 541 w 845"/>
                <a:gd name="T53" fmla="*/ 952 h 1002"/>
                <a:gd name="T54" fmla="*/ 470 w 845"/>
                <a:gd name="T55" fmla="*/ 934 h 1002"/>
                <a:gd name="T56" fmla="*/ 436 w 845"/>
                <a:gd name="T57" fmla="*/ 999 h 1002"/>
                <a:gd name="T58" fmla="*/ 333 w 845"/>
                <a:gd name="T59" fmla="*/ 939 h 1002"/>
                <a:gd name="T60" fmla="*/ 282 w 845"/>
                <a:gd name="T61" fmla="*/ 948 h 1002"/>
                <a:gd name="T62" fmla="*/ 227 w 845"/>
                <a:gd name="T63" fmla="*/ 1001 h 1002"/>
                <a:gd name="T64" fmla="*/ 178 w 845"/>
                <a:gd name="T65" fmla="*/ 921 h 1002"/>
                <a:gd name="T66" fmla="*/ 141 w 845"/>
                <a:gd name="T67" fmla="*/ 847 h 1002"/>
                <a:gd name="T68" fmla="*/ 123 w 845"/>
                <a:gd name="T69" fmla="*/ 813 h 1002"/>
                <a:gd name="T70" fmla="*/ 122 w 845"/>
                <a:gd name="T71" fmla="*/ 762 h 1002"/>
                <a:gd name="T72" fmla="*/ 120 w 845"/>
                <a:gd name="T73" fmla="*/ 724 h 1002"/>
                <a:gd name="T74" fmla="*/ 81 w 845"/>
                <a:gd name="T75" fmla="*/ 633 h 1002"/>
                <a:gd name="T76" fmla="*/ 46 w 845"/>
                <a:gd name="T77" fmla="*/ 564 h 1002"/>
                <a:gd name="T78" fmla="*/ 72 w 845"/>
                <a:gd name="T79" fmla="*/ 529 h 1002"/>
                <a:gd name="T80" fmla="*/ 78 w 845"/>
                <a:gd name="T81" fmla="*/ 510 h 1002"/>
                <a:gd name="T82" fmla="*/ 80 w 845"/>
                <a:gd name="T83" fmla="*/ 474 h 1002"/>
                <a:gd name="T84" fmla="*/ 51 w 845"/>
                <a:gd name="T85" fmla="*/ 417 h 1002"/>
                <a:gd name="T86" fmla="*/ 58 w 845"/>
                <a:gd name="T87" fmla="*/ 348 h 1002"/>
                <a:gd name="T88" fmla="*/ 54 w 845"/>
                <a:gd name="T89" fmla="*/ 282 h 1002"/>
                <a:gd name="T90" fmla="*/ 64 w 845"/>
                <a:gd name="T91" fmla="*/ 207 h 1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5" h="1002">
                  <a:moveTo>
                    <a:pt x="0" y="96"/>
                  </a:moveTo>
                  <a:cubicBezTo>
                    <a:pt x="17" y="97"/>
                    <a:pt x="34" y="99"/>
                    <a:pt x="50" y="100"/>
                  </a:cubicBezTo>
                  <a:cubicBezTo>
                    <a:pt x="58" y="100"/>
                    <a:pt x="54" y="102"/>
                    <a:pt x="55" y="106"/>
                  </a:cubicBezTo>
                  <a:cubicBezTo>
                    <a:pt x="57" y="114"/>
                    <a:pt x="69" y="106"/>
                    <a:pt x="73" y="104"/>
                  </a:cubicBezTo>
                  <a:cubicBezTo>
                    <a:pt x="76" y="103"/>
                    <a:pt x="84" y="101"/>
                    <a:pt x="87" y="97"/>
                  </a:cubicBezTo>
                  <a:cubicBezTo>
                    <a:pt x="90" y="91"/>
                    <a:pt x="92" y="83"/>
                    <a:pt x="97" y="78"/>
                  </a:cubicBezTo>
                  <a:cubicBezTo>
                    <a:pt x="110" y="68"/>
                    <a:pt x="120" y="85"/>
                    <a:pt x="127" y="68"/>
                  </a:cubicBezTo>
                  <a:cubicBezTo>
                    <a:pt x="133" y="53"/>
                    <a:pt x="151" y="52"/>
                    <a:pt x="163" y="44"/>
                  </a:cubicBezTo>
                  <a:cubicBezTo>
                    <a:pt x="174" y="37"/>
                    <a:pt x="179" y="21"/>
                    <a:pt x="192" y="17"/>
                  </a:cubicBezTo>
                  <a:cubicBezTo>
                    <a:pt x="208" y="13"/>
                    <a:pt x="226" y="5"/>
                    <a:pt x="243" y="8"/>
                  </a:cubicBezTo>
                  <a:cubicBezTo>
                    <a:pt x="261" y="10"/>
                    <a:pt x="257" y="12"/>
                    <a:pt x="269" y="0"/>
                  </a:cubicBezTo>
                  <a:cubicBezTo>
                    <a:pt x="296" y="19"/>
                    <a:pt x="267" y="54"/>
                    <a:pt x="275" y="78"/>
                  </a:cubicBezTo>
                  <a:cubicBezTo>
                    <a:pt x="277" y="84"/>
                    <a:pt x="282" y="87"/>
                    <a:pt x="284" y="92"/>
                  </a:cubicBezTo>
                  <a:cubicBezTo>
                    <a:pt x="286" y="98"/>
                    <a:pt x="281" y="104"/>
                    <a:pt x="279" y="110"/>
                  </a:cubicBezTo>
                  <a:cubicBezTo>
                    <a:pt x="275" y="126"/>
                    <a:pt x="291" y="134"/>
                    <a:pt x="294" y="146"/>
                  </a:cubicBezTo>
                  <a:cubicBezTo>
                    <a:pt x="297" y="155"/>
                    <a:pt x="296" y="154"/>
                    <a:pt x="304" y="160"/>
                  </a:cubicBezTo>
                  <a:cubicBezTo>
                    <a:pt x="308" y="164"/>
                    <a:pt x="307" y="174"/>
                    <a:pt x="311" y="176"/>
                  </a:cubicBezTo>
                  <a:cubicBezTo>
                    <a:pt x="317" y="179"/>
                    <a:pt x="320" y="176"/>
                    <a:pt x="326" y="181"/>
                  </a:cubicBezTo>
                  <a:cubicBezTo>
                    <a:pt x="332" y="186"/>
                    <a:pt x="338" y="189"/>
                    <a:pt x="344" y="194"/>
                  </a:cubicBezTo>
                  <a:cubicBezTo>
                    <a:pt x="345" y="195"/>
                    <a:pt x="349" y="203"/>
                    <a:pt x="350" y="205"/>
                  </a:cubicBezTo>
                  <a:cubicBezTo>
                    <a:pt x="355" y="210"/>
                    <a:pt x="360" y="211"/>
                    <a:pt x="366" y="213"/>
                  </a:cubicBezTo>
                  <a:cubicBezTo>
                    <a:pt x="374" y="215"/>
                    <a:pt x="381" y="218"/>
                    <a:pt x="389" y="213"/>
                  </a:cubicBezTo>
                  <a:cubicBezTo>
                    <a:pt x="396" y="210"/>
                    <a:pt x="401" y="211"/>
                    <a:pt x="407" y="216"/>
                  </a:cubicBezTo>
                  <a:cubicBezTo>
                    <a:pt x="413" y="219"/>
                    <a:pt x="417" y="224"/>
                    <a:pt x="422" y="227"/>
                  </a:cubicBezTo>
                  <a:cubicBezTo>
                    <a:pt x="429" y="232"/>
                    <a:pt x="431" y="222"/>
                    <a:pt x="436" y="224"/>
                  </a:cubicBezTo>
                  <a:cubicBezTo>
                    <a:pt x="447" y="227"/>
                    <a:pt x="448" y="248"/>
                    <a:pt x="462" y="249"/>
                  </a:cubicBezTo>
                  <a:cubicBezTo>
                    <a:pt x="474" y="250"/>
                    <a:pt x="483" y="260"/>
                    <a:pt x="495" y="261"/>
                  </a:cubicBezTo>
                  <a:cubicBezTo>
                    <a:pt x="512" y="262"/>
                    <a:pt x="514" y="287"/>
                    <a:pt x="529" y="291"/>
                  </a:cubicBezTo>
                  <a:cubicBezTo>
                    <a:pt x="540" y="294"/>
                    <a:pt x="551" y="292"/>
                    <a:pt x="563" y="290"/>
                  </a:cubicBezTo>
                  <a:cubicBezTo>
                    <a:pt x="579" y="287"/>
                    <a:pt x="596" y="300"/>
                    <a:pt x="609" y="308"/>
                  </a:cubicBezTo>
                  <a:cubicBezTo>
                    <a:pt x="631" y="321"/>
                    <a:pt x="617" y="333"/>
                    <a:pt x="625" y="351"/>
                  </a:cubicBezTo>
                  <a:cubicBezTo>
                    <a:pt x="634" y="371"/>
                    <a:pt x="637" y="388"/>
                    <a:pt x="642" y="410"/>
                  </a:cubicBezTo>
                  <a:cubicBezTo>
                    <a:pt x="636" y="410"/>
                    <a:pt x="631" y="410"/>
                    <a:pt x="625" y="410"/>
                  </a:cubicBezTo>
                  <a:cubicBezTo>
                    <a:pt x="626" y="426"/>
                    <a:pt x="646" y="435"/>
                    <a:pt x="648" y="452"/>
                  </a:cubicBezTo>
                  <a:cubicBezTo>
                    <a:pt x="650" y="464"/>
                    <a:pt x="649" y="479"/>
                    <a:pt x="654" y="490"/>
                  </a:cubicBezTo>
                  <a:cubicBezTo>
                    <a:pt x="661" y="505"/>
                    <a:pt x="688" y="500"/>
                    <a:pt x="702" y="501"/>
                  </a:cubicBezTo>
                  <a:cubicBezTo>
                    <a:pt x="727" y="504"/>
                    <a:pt x="752" y="507"/>
                    <a:pt x="777" y="502"/>
                  </a:cubicBezTo>
                  <a:cubicBezTo>
                    <a:pt x="778" y="513"/>
                    <a:pt x="771" y="520"/>
                    <a:pt x="770" y="530"/>
                  </a:cubicBezTo>
                  <a:cubicBezTo>
                    <a:pt x="769" y="538"/>
                    <a:pt x="773" y="548"/>
                    <a:pt x="775" y="556"/>
                  </a:cubicBezTo>
                  <a:cubicBezTo>
                    <a:pt x="778" y="569"/>
                    <a:pt x="793" y="589"/>
                    <a:pt x="807" y="591"/>
                  </a:cubicBezTo>
                  <a:cubicBezTo>
                    <a:pt x="814" y="592"/>
                    <a:pt x="818" y="588"/>
                    <a:pt x="821" y="597"/>
                  </a:cubicBezTo>
                  <a:cubicBezTo>
                    <a:pt x="823" y="603"/>
                    <a:pt x="826" y="609"/>
                    <a:pt x="829" y="616"/>
                  </a:cubicBezTo>
                  <a:cubicBezTo>
                    <a:pt x="836" y="633"/>
                    <a:pt x="845" y="643"/>
                    <a:pt x="841" y="662"/>
                  </a:cubicBezTo>
                  <a:cubicBezTo>
                    <a:pt x="839" y="671"/>
                    <a:pt x="831" y="688"/>
                    <a:pt x="834" y="697"/>
                  </a:cubicBezTo>
                  <a:cubicBezTo>
                    <a:pt x="839" y="711"/>
                    <a:pt x="829" y="723"/>
                    <a:pt x="824" y="736"/>
                  </a:cubicBezTo>
                  <a:cubicBezTo>
                    <a:pt x="817" y="754"/>
                    <a:pt x="816" y="762"/>
                    <a:pt x="831" y="774"/>
                  </a:cubicBezTo>
                  <a:cubicBezTo>
                    <a:pt x="842" y="783"/>
                    <a:pt x="824" y="789"/>
                    <a:pt x="817" y="794"/>
                  </a:cubicBezTo>
                  <a:cubicBezTo>
                    <a:pt x="822" y="777"/>
                    <a:pt x="801" y="758"/>
                    <a:pt x="787" y="749"/>
                  </a:cubicBezTo>
                  <a:cubicBezTo>
                    <a:pt x="773" y="740"/>
                    <a:pt x="757" y="733"/>
                    <a:pt x="741" y="730"/>
                  </a:cubicBezTo>
                  <a:cubicBezTo>
                    <a:pt x="696" y="720"/>
                    <a:pt x="649" y="745"/>
                    <a:pt x="606" y="750"/>
                  </a:cubicBezTo>
                  <a:cubicBezTo>
                    <a:pt x="585" y="752"/>
                    <a:pt x="575" y="754"/>
                    <a:pt x="572" y="776"/>
                  </a:cubicBezTo>
                  <a:cubicBezTo>
                    <a:pt x="569" y="795"/>
                    <a:pt x="555" y="805"/>
                    <a:pt x="552" y="824"/>
                  </a:cubicBezTo>
                  <a:cubicBezTo>
                    <a:pt x="549" y="841"/>
                    <a:pt x="557" y="857"/>
                    <a:pt x="553" y="875"/>
                  </a:cubicBezTo>
                  <a:cubicBezTo>
                    <a:pt x="548" y="900"/>
                    <a:pt x="547" y="928"/>
                    <a:pt x="541" y="952"/>
                  </a:cubicBezTo>
                  <a:cubicBezTo>
                    <a:pt x="522" y="940"/>
                    <a:pt x="530" y="932"/>
                    <a:pt x="512" y="933"/>
                  </a:cubicBezTo>
                  <a:cubicBezTo>
                    <a:pt x="499" y="933"/>
                    <a:pt x="482" y="930"/>
                    <a:pt x="470" y="934"/>
                  </a:cubicBezTo>
                  <a:cubicBezTo>
                    <a:pt x="455" y="939"/>
                    <a:pt x="456" y="928"/>
                    <a:pt x="448" y="948"/>
                  </a:cubicBezTo>
                  <a:cubicBezTo>
                    <a:pt x="441" y="965"/>
                    <a:pt x="438" y="980"/>
                    <a:pt x="436" y="999"/>
                  </a:cubicBezTo>
                  <a:cubicBezTo>
                    <a:pt x="417" y="972"/>
                    <a:pt x="420" y="946"/>
                    <a:pt x="384" y="940"/>
                  </a:cubicBezTo>
                  <a:cubicBezTo>
                    <a:pt x="369" y="938"/>
                    <a:pt x="347" y="945"/>
                    <a:pt x="333" y="939"/>
                  </a:cubicBezTo>
                  <a:cubicBezTo>
                    <a:pt x="322" y="933"/>
                    <a:pt x="315" y="919"/>
                    <a:pt x="302" y="916"/>
                  </a:cubicBezTo>
                  <a:cubicBezTo>
                    <a:pt x="300" y="935"/>
                    <a:pt x="301" y="941"/>
                    <a:pt x="282" y="948"/>
                  </a:cubicBezTo>
                  <a:cubicBezTo>
                    <a:pt x="272" y="952"/>
                    <a:pt x="262" y="970"/>
                    <a:pt x="256" y="979"/>
                  </a:cubicBezTo>
                  <a:cubicBezTo>
                    <a:pt x="249" y="992"/>
                    <a:pt x="245" y="998"/>
                    <a:pt x="227" y="1001"/>
                  </a:cubicBezTo>
                  <a:cubicBezTo>
                    <a:pt x="221" y="1002"/>
                    <a:pt x="210" y="998"/>
                    <a:pt x="207" y="995"/>
                  </a:cubicBezTo>
                  <a:cubicBezTo>
                    <a:pt x="195" y="964"/>
                    <a:pt x="192" y="945"/>
                    <a:pt x="178" y="921"/>
                  </a:cubicBezTo>
                  <a:cubicBezTo>
                    <a:pt x="167" y="900"/>
                    <a:pt x="169" y="884"/>
                    <a:pt x="160" y="870"/>
                  </a:cubicBezTo>
                  <a:cubicBezTo>
                    <a:pt x="155" y="862"/>
                    <a:pt x="145" y="855"/>
                    <a:pt x="141" y="847"/>
                  </a:cubicBezTo>
                  <a:cubicBezTo>
                    <a:pt x="134" y="837"/>
                    <a:pt x="144" y="827"/>
                    <a:pt x="140" y="827"/>
                  </a:cubicBezTo>
                  <a:cubicBezTo>
                    <a:pt x="132" y="828"/>
                    <a:pt x="127" y="820"/>
                    <a:pt x="123" y="813"/>
                  </a:cubicBezTo>
                  <a:cubicBezTo>
                    <a:pt x="120" y="805"/>
                    <a:pt x="129" y="799"/>
                    <a:pt x="118" y="790"/>
                  </a:cubicBezTo>
                  <a:cubicBezTo>
                    <a:pt x="137" y="778"/>
                    <a:pt x="135" y="780"/>
                    <a:pt x="122" y="762"/>
                  </a:cubicBezTo>
                  <a:cubicBezTo>
                    <a:pt x="120" y="760"/>
                    <a:pt x="128" y="749"/>
                    <a:pt x="129" y="746"/>
                  </a:cubicBezTo>
                  <a:cubicBezTo>
                    <a:pt x="133" y="736"/>
                    <a:pt x="128" y="732"/>
                    <a:pt x="120" y="724"/>
                  </a:cubicBezTo>
                  <a:cubicBezTo>
                    <a:pt x="103" y="710"/>
                    <a:pt x="95" y="698"/>
                    <a:pt x="89" y="676"/>
                  </a:cubicBezTo>
                  <a:cubicBezTo>
                    <a:pt x="87" y="666"/>
                    <a:pt x="72" y="642"/>
                    <a:pt x="81" y="633"/>
                  </a:cubicBezTo>
                  <a:cubicBezTo>
                    <a:pt x="49" y="626"/>
                    <a:pt x="49" y="579"/>
                    <a:pt x="36" y="576"/>
                  </a:cubicBezTo>
                  <a:cubicBezTo>
                    <a:pt x="37" y="570"/>
                    <a:pt x="42" y="567"/>
                    <a:pt x="46" y="564"/>
                  </a:cubicBezTo>
                  <a:cubicBezTo>
                    <a:pt x="53" y="559"/>
                    <a:pt x="55" y="551"/>
                    <a:pt x="60" y="544"/>
                  </a:cubicBezTo>
                  <a:cubicBezTo>
                    <a:pt x="64" y="539"/>
                    <a:pt x="67" y="533"/>
                    <a:pt x="72" y="529"/>
                  </a:cubicBezTo>
                  <a:cubicBezTo>
                    <a:pt x="73" y="528"/>
                    <a:pt x="72" y="519"/>
                    <a:pt x="73" y="519"/>
                  </a:cubicBezTo>
                  <a:cubicBezTo>
                    <a:pt x="78" y="522"/>
                    <a:pt x="90" y="525"/>
                    <a:pt x="78" y="510"/>
                  </a:cubicBezTo>
                  <a:cubicBezTo>
                    <a:pt x="82" y="513"/>
                    <a:pt x="97" y="496"/>
                    <a:pt x="96" y="501"/>
                  </a:cubicBezTo>
                  <a:cubicBezTo>
                    <a:pt x="95" y="485"/>
                    <a:pt x="70" y="512"/>
                    <a:pt x="80" y="474"/>
                  </a:cubicBezTo>
                  <a:cubicBezTo>
                    <a:pt x="64" y="471"/>
                    <a:pt x="77" y="467"/>
                    <a:pt x="43" y="445"/>
                  </a:cubicBezTo>
                  <a:cubicBezTo>
                    <a:pt x="44" y="436"/>
                    <a:pt x="56" y="426"/>
                    <a:pt x="51" y="417"/>
                  </a:cubicBezTo>
                  <a:cubicBezTo>
                    <a:pt x="44" y="402"/>
                    <a:pt x="33" y="399"/>
                    <a:pt x="42" y="381"/>
                  </a:cubicBezTo>
                  <a:cubicBezTo>
                    <a:pt x="48" y="369"/>
                    <a:pt x="54" y="360"/>
                    <a:pt x="58" y="348"/>
                  </a:cubicBezTo>
                  <a:cubicBezTo>
                    <a:pt x="63" y="335"/>
                    <a:pt x="66" y="335"/>
                    <a:pt x="57" y="320"/>
                  </a:cubicBezTo>
                  <a:cubicBezTo>
                    <a:pt x="50" y="307"/>
                    <a:pt x="56" y="296"/>
                    <a:pt x="54" y="282"/>
                  </a:cubicBezTo>
                  <a:cubicBezTo>
                    <a:pt x="53" y="270"/>
                    <a:pt x="46" y="246"/>
                    <a:pt x="55" y="236"/>
                  </a:cubicBezTo>
                  <a:cubicBezTo>
                    <a:pt x="64" y="226"/>
                    <a:pt x="72" y="220"/>
                    <a:pt x="64" y="207"/>
                  </a:cubicBezTo>
                  <a:cubicBezTo>
                    <a:pt x="43" y="170"/>
                    <a:pt x="20" y="133"/>
                    <a:pt x="0" y="9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213">
              <a:extLst>
                <a:ext uri="{FF2B5EF4-FFF2-40B4-BE49-F238E27FC236}">
                  <a16:creationId xmlns:a16="http://schemas.microsoft.com/office/drawing/2014/main" id="{00F22E4A-2165-905A-F044-284621C7E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8496" y="5732645"/>
              <a:ext cx="5923" cy="3948"/>
            </a:xfrm>
            <a:custGeom>
              <a:avLst/>
              <a:gdLst>
                <a:gd name="T0" fmla="*/ 13 w 16"/>
                <a:gd name="T1" fmla="*/ 11 h 11"/>
                <a:gd name="T2" fmla="*/ 3 w 16"/>
                <a:gd name="T3" fmla="*/ 9 h 11"/>
                <a:gd name="T4" fmla="*/ 8 w 16"/>
                <a:gd name="T5" fmla="*/ 0 h 11"/>
                <a:gd name="T6" fmla="*/ 13 w 1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1">
                  <a:moveTo>
                    <a:pt x="13" y="11"/>
                  </a:moveTo>
                  <a:cubicBezTo>
                    <a:pt x="13" y="11"/>
                    <a:pt x="9" y="11"/>
                    <a:pt x="3" y="9"/>
                  </a:cubicBezTo>
                  <a:cubicBezTo>
                    <a:pt x="0" y="8"/>
                    <a:pt x="5" y="1"/>
                    <a:pt x="8" y="0"/>
                  </a:cubicBezTo>
                  <a:cubicBezTo>
                    <a:pt x="10" y="3"/>
                    <a:pt x="16" y="9"/>
                    <a:pt x="13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Freeform 214">
              <a:extLst>
                <a:ext uri="{FF2B5EF4-FFF2-40B4-BE49-F238E27FC236}">
                  <a16:creationId xmlns:a16="http://schemas.microsoft.com/office/drawing/2014/main" id="{103B7A3B-B65D-1510-4958-87A872530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1483" y="3677642"/>
              <a:ext cx="114496" cy="146081"/>
            </a:xfrm>
            <a:custGeom>
              <a:avLst/>
              <a:gdLst>
                <a:gd name="T0" fmla="*/ 52 w 263"/>
                <a:gd name="T1" fmla="*/ 4 h 337"/>
                <a:gd name="T2" fmla="*/ 29 w 263"/>
                <a:gd name="T3" fmla="*/ 17 h 337"/>
                <a:gd name="T4" fmla="*/ 0 w 263"/>
                <a:gd name="T5" fmla="*/ 22 h 337"/>
                <a:gd name="T6" fmla="*/ 8 w 263"/>
                <a:gd name="T7" fmla="*/ 45 h 337"/>
                <a:gd name="T8" fmla="*/ 17 w 263"/>
                <a:gd name="T9" fmla="*/ 53 h 337"/>
                <a:gd name="T10" fmla="*/ 37 w 263"/>
                <a:gd name="T11" fmla="*/ 77 h 337"/>
                <a:gd name="T12" fmla="*/ 17 w 263"/>
                <a:gd name="T13" fmla="*/ 82 h 337"/>
                <a:gd name="T14" fmla="*/ 16 w 263"/>
                <a:gd name="T15" fmla="*/ 101 h 337"/>
                <a:gd name="T16" fmla="*/ 32 w 263"/>
                <a:gd name="T17" fmla="*/ 100 h 337"/>
                <a:gd name="T18" fmla="*/ 23 w 263"/>
                <a:gd name="T19" fmla="*/ 131 h 337"/>
                <a:gd name="T20" fmla="*/ 47 w 263"/>
                <a:gd name="T21" fmla="*/ 158 h 337"/>
                <a:gd name="T22" fmla="*/ 33 w 263"/>
                <a:gd name="T23" fmla="*/ 168 h 337"/>
                <a:gd name="T24" fmla="*/ 48 w 263"/>
                <a:gd name="T25" fmla="*/ 195 h 337"/>
                <a:gd name="T26" fmla="*/ 14 w 263"/>
                <a:gd name="T27" fmla="*/ 203 h 337"/>
                <a:gd name="T28" fmla="*/ 46 w 263"/>
                <a:gd name="T29" fmla="*/ 228 h 337"/>
                <a:gd name="T30" fmla="*/ 64 w 263"/>
                <a:gd name="T31" fmla="*/ 241 h 337"/>
                <a:gd name="T32" fmla="*/ 93 w 263"/>
                <a:gd name="T33" fmla="*/ 252 h 337"/>
                <a:gd name="T34" fmla="*/ 81 w 263"/>
                <a:gd name="T35" fmla="*/ 260 h 337"/>
                <a:gd name="T36" fmla="*/ 87 w 263"/>
                <a:gd name="T37" fmla="*/ 274 h 337"/>
                <a:gd name="T38" fmla="*/ 113 w 263"/>
                <a:gd name="T39" fmla="*/ 296 h 337"/>
                <a:gd name="T40" fmla="*/ 123 w 263"/>
                <a:gd name="T41" fmla="*/ 327 h 337"/>
                <a:gd name="T42" fmla="*/ 164 w 263"/>
                <a:gd name="T43" fmla="*/ 308 h 337"/>
                <a:gd name="T44" fmla="*/ 180 w 263"/>
                <a:gd name="T45" fmla="*/ 296 h 337"/>
                <a:gd name="T46" fmla="*/ 202 w 263"/>
                <a:gd name="T47" fmla="*/ 293 h 337"/>
                <a:gd name="T48" fmla="*/ 237 w 263"/>
                <a:gd name="T49" fmla="*/ 276 h 337"/>
                <a:gd name="T50" fmla="*/ 235 w 263"/>
                <a:gd name="T51" fmla="*/ 252 h 337"/>
                <a:gd name="T52" fmla="*/ 250 w 263"/>
                <a:gd name="T53" fmla="*/ 246 h 337"/>
                <a:gd name="T54" fmla="*/ 263 w 263"/>
                <a:gd name="T55" fmla="*/ 227 h 337"/>
                <a:gd name="T56" fmla="*/ 236 w 263"/>
                <a:gd name="T57" fmla="*/ 206 h 337"/>
                <a:gd name="T58" fmla="*/ 237 w 263"/>
                <a:gd name="T59" fmla="*/ 150 h 337"/>
                <a:gd name="T60" fmla="*/ 226 w 263"/>
                <a:gd name="T61" fmla="*/ 129 h 337"/>
                <a:gd name="T62" fmla="*/ 241 w 263"/>
                <a:gd name="T63" fmla="*/ 125 h 337"/>
                <a:gd name="T64" fmla="*/ 217 w 263"/>
                <a:gd name="T65" fmla="*/ 117 h 337"/>
                <a:gd name="T66" fmla="*/ 205 w 263"/>
                <a:gd name="T67" fmla="*/ 130 h 337"/>
                <a:gd name="T68" fmla="*/ 192 w 263"/>
                <a:gd name="T69" fmla="*/ 120 h 337"/>
                <a:gd name="T70" fmla="*/ 166 w 263"/>
                <a:gd name="T71" fmla="*/ 109 h 337"/>
                <a:gd name="T72" fmla="*/ 157 w 263"/>
                <a:gd name="T73" fmla="*/ 105 h 337"/>
                <a:gd name="T74" fmla="*/ 157 w 263"/>
                <a:gd name="T75" fmla="*/ 93 h 337"/>
                <a:gd name="T76" fmla="*/ 149 w 263"/>
                <a:gd name="T77" fmla="*/ 75 h 337"/>
                <a:gd name="T78" fmla="*/ 116 w 263"/>
                <a:gd name="T79" fmla="*/ 55 h 337"/>
                <a:gd name="T80" fmla="*/ 99 w 263"/>
                <a:gd name="T81" fmla="*/ 16 h 337"/>
                <a:gd name="T82" fmla="*/ 52 w 263"/>
                <a:gd name="T83" fmla="*/ 4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3" h="337">
                  <a:moveTo>
                    <a:pt x="52" y="4"/>
                  </a:moveTo>
                  <a:cubicBezTo>
                    <a:pt x="42" y="0"/>
                    <a:pt x="33" y="16"/>
                    <a:pt x="29" y="17"/>
                  </a:cubicBezTo>
                  <a:cubicBezTo>
                    <a:pt x="23" y="19"/>
                    <a:pt x="12" y="18"/>
                    <a:pt x="0" y="22"/>
                  </a:cubicBezTo>
                  <a:cubicBezTo>
                    <a:pt x="3" y="31"/>
                    <a:pt x="6" y="36"/>
                    <a:pt x="8" y="45"/>
                  </a:cubicBezTo>
                  <a:cubicBezTo>
                    <a:pt x="9" y="51"/>
                    <a:pt x="11" y="52"/>
                    <a:pt x="17" y="53"/>
                  </a:cubicBezTo>
                  <a:cubicBezTo>
                    <a:pt x="0" y="65"/>
                    <a:pt x="32" y="72"/>
                    <a:pt x="37" y="77"/>
                  </a:cubicBezTo>
                  <a:cubicBezTo>
                    <a:pt x="36" y="77"/>
                    <a:pt x="20" y="81"/>
                    <a:pt x="17" y="82"/>
                  </a:cubicBezTo>
                  <a:cubicBezTo>
                    <a:pt x="23" y="93"/>
                    <a:pt x="17" y="98"/>
                    <a:pt x="16" y="101"/>
                  </a:cubicBezTo>
                  <a:cubicBezTo>
                    <a:pt x="23" y="98"/>
                    <a:pt x="31" y="96"/>
                    <a:pt x="32" y="100"/>
                  </a:cubicBezTo>
                  <a:cubicBezTo>
                    <a:pt x="37" y="109"/>
                    <a:pt x="38" y="109"/>
                    <a:pt x="23" y="131"/>
                  </a:cubicBezTo>
                  <a:cubicBezTo>
                    <a:pt x="18" y="138"/>
                    <a:pt x="34" y="149"/>
                    <a:pt x="47" y="158"/>
                  </a:cubicBezTo>
                  <a:cubicBezTo>
                    <a:pt x="61" y="171"/>
                    <a:pt x="37" y="165"/>
                    <a:pt x="33" y="168"/>
                  </a:cubicBezTo>
                  <a:cubicBezTo>
                    <a:pt x="31" y="169"/>
                    <a:pt x="53" y="193"/>
                    <a:pt x="48" y="195"/>
                  </a:cubicBezTo>
                  <a:cubicBezTo>
                    <a:pt x="36" y="201"/>
                    <a:pt x="23" y="202"/>
                    <a:pt x="14" y="203"/>
                  </a:cubicBezTo>
                  <a:cubicBezTo>
                    <a:pt x="18" y="202"/>
                    <a:pt x="30" y="215"/>
                    <a:pt x="46" y="228"/>
                  </a:cubicBezTo>
                  <a:cubicBezTo>
                    <a:pt x="51" y="233"/>
                    <a:pt x="52" y="237"/>
                    <a:pt x="64" y="241"/>
                  </a:cubicBezTo>
                  <a:cubicBezTo>
                    <a:pt x="73" y="247"/>
                    <a:pt x="90" y="241"/>
                    <a:pt x="93" y="252"/>
                  </a:cubicBezTo>
                  <a:cubicBezTo>
                    <a:pt x="94" y="253"/>
                    <a:pt x="80" y="260"/>
                    <a:pt x="81" y="260"/>
                  </a:cubicBezTo>
                  <a:cubicBezTo>
                    <a:pt x="82" y="261"/>
                    <a:pt x="90" y="273"/>
                    <a:pt x="87" y="274"/>
                  </a:cubicBezTo>
                  <a:cubicBezTo>
                    <a:pt x="104" y="280"/>
                    <a:pt x="84" y="290"/>
                    <a:pt x="113" y="296"/>
                  </a:cubicBezTo>
                  <a:cubicBezTo>
                    <a:pt x="122" y="297"/>
                    <a:pt x="122" y="337"/>
                    <a:pt x="123" y="327"/>
                  </a:cubicBezTo>
                  <a:cubicBezTo>
                    <a:pt x="136" y="317"/>
                    <a:pt x="135" y="297"/>
                    <a:pt x="164" y="308"/>
                  </a:cubicBezTo>
                  <a:cubicBezTo>
                    <a:pt x="165" y="298"/>
                    <a:pt x="175" y="300"/>
                    <a:pt x="180" y="296"/>
                  </a:cubicBezTo>
                  <a:cubicBezTo>
                    <a:pt x="186" y="302"/>
                    <a:pt x="192" y="290"/>
                    <a:pt x="202" y="293"/>
                  </a:cubicBezTo>
                  <a:cubicBezTo>
                    <a:pt x="208" y="295"/>
                    <a:pt x="247" y="290"/>
                    <a:pt x="237" y="276"/>
                  </a:cubicBezTo>
                  <a:cubicBezTo>
                    <a:pt x="231" y="267"/>
                    <a:pt x="230" y="258"/>
                    <a:pt x="235" y="252"/>
                  </a:cubicBezTo>
                  <a:cubicBezTo>
                    <a:pt x="239" y="247"/>
                    <a:pt x="245" y="253"/>
                    <a:pt x="250" y="246"/>
                  </a:cubicBezTo>
                  <a:cubicBezTo>
                    <a:pt x="256" y="240"/>
                    <a:pt x="260" y="233"/>
                    <a:pt x="263" y="227"/>
                  </a:cubicBezTo>
                  <a:cubicBezTo>
                    <a:pt x="254" y="224"/>
                    <a:pt x="243" y="213"/>
                    <a:pt x="236" y="206"/>
                  </a:cubicBezTo>
                  <a:cubicBezTo>
                    <a:pt x="215" y="186"/>
                    <a:pt x="225" y="170"/>
                    <a:pt x="237" y="150"/>
                  </a:cubicBezTo>
                  <a:cubicBezTo>
                    <a:pt x="235" y="148"/>
                    <a:pt x="220" y="132"/>
                    <a:pt x="226" y="129"/>
                  </a:cubicBezTo>
                  <a:cubicBezTo>
                    <a:pt x="230" y="126"/>
                    <a:pt x="237" y="128"/>
                    <a:pt x="241" y="125"/>
                  </a:cubicBezTo>
                  <a:cubicBezTo>
                    <a:pt x="237" y="119"/>
                    <a:pt x="224" y="111"/>
                    <a:pt x="217" y="117"/>
                  </a:cubicBezTo>
                  <a:cubicBezTo>
                    <a:pt x="214" y="119"/>
                    <a:pt x="208" y="131"/>
                    <a:pt x="205" y="130"/>
                  </a:cubicBezTo>
                  <a:cubicBezTo>
                    <a:pt x="202" y="130"/>
                    <a:pt x="196" y="121"/>
                    <a:pt x="192" y="120"/>
                  </a:cubicBezTo>
                  <a:cubicBezTo>
                    <a:pt x="183" y="116"/>
                    <a:pt x="174" y="114"/>
                    <a:pt x="166" y="109"/>
                  </a:cubicBezTo>
                  <a:cubicBezTo>
                    <a:pt x="159" y="106"/>
                    <a:pt x="163" y="107"/>
                    <a:pt x="157" y="105"/>
                  </a:cubicBezTo>
                  <a:cubicBezTo>
                    <a:pt x="165" y="101"/>
                    <a:pt x="168" y="94"/>
                    <a:pt x="157" y="93"/>
                  </a:cubicBezTo>
                  <a:cubicBezTo>
                    <a:pt x="169" y="81"/>
                    <a:pt x="160" y="79"/>
                    <a:pt x="149" y="75"/>
                  </a:cubicBezTo>
                  <a:cubicBezTo>
                    <a:pt x="139" y="71"/>
                    <a:pt x="125" y="61"/>
                    <a:pt x="116" y="55"/>
                  </a:cubicBezTo>
                  <a:cubicBezTo>
                    <a:pt x="127" y="32"/>
                    <a:pt x="103" y="32"/>
                    <a:pt x="99" y="16"/>
                  </a:cubicBezTo>
                  <a:cubicBezTo>
                    <a:pt x="97" y="2"/>
                    <a:pt x="67" y="2"/>
                    <a:pt x="52" y="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Freeform 215">
              <a:extLst>
                <a:ext uri="{FF2B5EF4-FFF2-40B4-BE49-F238E27FC236}">
                  <a16:creationId xmlns:a16="http://schemas.microsoft.com/office/drawing/2014/main" id="{E9DB048C-6096-3739-C2D0-472562D00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042" y="3772398"/>
              <a:ext cx="49352" cy="47378"/>
            </a:xfrm>
            <a:custGeom>
              <a:avLst/>
              <a:gdLst>
                <a:gd name="T0" fmla="*/ 4 w 114"/>
                <a:gd name="T1" fmla="*/ 39 h 108"/>
                <a:gd name="T2" fmla="*/ 18 w 114"/>
                <a:gd name="T3" fmla="*/ 34 h 108"/>
                <a:gd name="T4" fmla="*/ 22 w 114"/>
                <a:gd name="T5" fmla="*/ 30 h 108"/>
                <a:gd name="T6" fmla="*/ 35 w 114"/>
                <a:gd name="T7" fmla="*/ 23 h 108"/>
                <a:gd name="T8" fmla="*/ 39 w 114"/>
                <a:gd name="T9" fmla="*/ 6 h 108"/>
                <a:gd name="T10" fmla="*/ 52 w 114"/>
                <a:gd name="T11" fmla="*/ 0 h 108"/>
                <a:gd name="T12" fmla="*/ 94 w 114"/>
                <a:gd name="T13" fmla="*/ 28 h 108"/>
                <a:gd name="T14" fmla="*/ 111 w 114"/>
                <a:gd name="T15" fmla="*/ 47 h 108"/>
                <a:gd name="T16" fmla="*/ 102 w 114"/>
                <a:gd name="T17" fmla="*/ 76 h 108"/>
                <a:gd name="T18" fmla="*/ 87 w 114"/>
                <a:gd name="T19" fmla="*/ 88 h 108"/>
                <a:gd name="T20" fmla="*/ 63 w 114"/>
                <a:gd name="T21" fmla="*/ 87 h 108"/>
                <a:gd name="T22" fmla="*/ 45 w 114"/>
                <a:gd name="T23" fmla="*/ 108 h 108"/>
                <a:gd name="T24" fmla="*/ 38 w 114"/>
                <a:gd name="T25" fmla="*/ 81 h 108"/>
                <a:gd name="T26" fmla="*/ 21 w 114"/>
                <a:gd name="T27" fmla="*/ 70 h 108"/>
                <a:gd name="T28" fmla="*/ 10 w 114"/>
                <a:gd name="T29" fmla="*/ 55 h 108"/>
                <a:gd name="T30" fmla="*/ 4 w 114"/>
                <a:gd name="T3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4" h="108">
                  <a:moveTo>
                    <a:pt x="4" y="39"/>
                  </a:moveTo>
                  <a:cubicBezTo>
                    <a:pt x="8" y="37"/>
                    <a:pt x="15" y="32"/>
                    <a:pt x="18" y="34"/>
                  </a:cubicBezTo>
                  <a:cubicBezTo>
                    <a:pt x="19" y="28"/>
                    <a:pt x="20" y="34"/>
                    <a:pt x="22" y="30"/>
                  </a:cubicBezTo>
                  <a:cubicBezTo>
                    <a:pt x="26" y="24"/>
                    <a:pt x="31" y="25"/>
                    <a:pt x="35" y="23"/>
                  </a:cubicBezTo>
                  <a:cubicBezTo>
                    <a:pt x="44" y="19"/>
                    <a:pt x="44" y="15"/>
                    <a:pt x="39" y="6"/>
                  </a:cubicBezTo>
                  <a:cubicBezTo>
                    <a:pt x="44" y="5"/>
                    <a:pt x="49" y="2"/>
                    <a:pt x="52" y="0"/>
                  </a:cubicBezTo>
                  <a:cubicBezTo>
                    <a:pt x="55" y="17"/>
                    <a:pt x="97" y="11"/>
                    <a:pt x="94" y="28"/>
                  </a:cubicBezTo>
                  <a:cubicBezTo>
                    <a:pt x="93" y="37"/>
                    <a:pt x="109" y="40"/>
                    <a:pt x="111" y="47"/>
                  </a:cubicBezTo>
                  <a:cubicBezTo>
                    <a:pt x="114" y="57"/>
                    <a:pt x="94" y="68"/>
                    <a:pt x="102" y="76"/>
                  </a:cubicBezTo>
                  <a:cubicBezTo>
                    <a:pt x="95" y="79"/>
                    <a:pt x="84" y="80"/>
                    <a:pt x="87" y="88"/>
                  </a:cubicBezTo>
                  <a:cubicBezTo>
                    <a:pt x="76" y="87"/>
                    <a:pt x="78" y="81"/>
                    <a:pt x="63" y="87"/>
                  </a:cubicBezTo>
                  <a:cubicBezTo>
                    <a:pt x="51" y="92"/>
                    <a:pt x="51" y="107"/>
                    <a:pt x="45" y="108"/>
                  </a:cubicBezTo>
                  <a:cubicBezTo>
                    <a:pt x="41" y="107"/>
                    <a:pt x="47" y="88"/>
                    <a:pt x="38" y="81"/>
                  </a:cubicBezTo>
                  <a:cubicBezTo>
                    <a:pt x="36" y="73"/>
                    <a:pt x="29" y="76"/>
                    <a:pt x="21" y="70"/>
                  </a:cubicBezTo>
                  <a:cubicBezTo>
                    <a:pt x="16" y="62"/>
                    <a:pt x="20" y="58"/>
                    <a:pt x="10" y="55"/>
                  </a:cubicBezTo>
                  <a:cubicBezTo>
                    <a:pt x="9" y="51"/>
                    <a:pt x="0" y="43"/>
                    <a:pt x="4" y="3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217">
              <a:extLst>
                <a:ext uri="{FF2B5EF4-FFF2-40B4-BE49-F238E27FC236}">
                  <a16:creationId xmlns:a16="http://schemas.microsoft.com/office/drawing/2014/main" id="{6EC38E24-07C1-5674-6143-064DE0456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623" y="4846289"/>
              <a:ext cx="179640" cy="215174"/>
            </a:xfrm>
            <a:custGeom>
              <a:avLst/>
              <a:gdLst>
                <a:gd name="T0" fmla="*/ 17 w 411"/>
                <a:gd name="T1" fmla="*/ 302 h 494"/>
                <a:gd name="T2" fmla="*/ 10 w 411"/>
                <a:gd name="T3" fmla="*/ 241 h 494"/>
                <a:gd name="T4" fmla="*/ 35 w 411"/>
                <a:gd name="T5" fmla="*/ 220 h 494"/>
                <a:gd name="T6" fmla="*/ 26 w 411"/>
                <a:gd name="T7" fmla="*/ 181 h 494"/>
                <a:gd name="T8" fmla="*/ 45 w 411"/>
                <a:gd name="T9" fmla="*/ 147 h 494"/>
                <a:gd name="T10" fmla="*/ 52 w 411"/>
                <a:gd name="T11" fmla="*/ 100 h 494"/>
                <a:gd name="T12" fmla="*/ 53 w 411"/>
                <a:gd name="T13" fmla="*/ 40 h 494"/>
                <a:gd name="T14" fmla="*/ 80 w 411"/>
                <a:gd name="T15" fmla="*/ 22 h 494"/>
                <a:gd name="T16" fmla="*/ 127 w 411"/>
                <a:gd name="T17" fmla="*/ 31 h 494"/>
                <a:gd name="T18" fmla="*/ 148 w 411"/>
                <a:gd name="T19" fmla="*/ 15 h 494"/>
                <a:gd name="T20" fmla="*/ 172 w 411"/>
                <a:gd name="T21" fmla="*/ 41 h 494"/>
                <a:gd name="T22" fmla="*/ 228 w 411"/>
                <a:gd name="T23" fmla="*/ 32 h 494"/>
                <a:gd name="T24" fmla="*/ 289 w 411"/>
                <a:gd name="T25" fmla="*/ 86 h 494"/>
                <a:gd name="T26" fmla="*/ 364 w 411"/>
                <a:gd name="T27" fmla="*/ 62 h 494"/>
                <a:gd name="T28" fmla="*/ 397 w 411"/>
                <a:gd name="T29" fmla="*/ 95 h 494"/>
                <a:gd name="T30" fmla="*/ 404 w 411"/>
                <a:gd name="T31" fmla="*/ 154 h 494"/>
                <a:gd name="T32" fmla="*/ 393 w 411"/>
                <a:gd name="T33" fmla="*/ 216 h 494"/>
                <a:gd name="T34" fmla="*/ 362 w 411"/>
                <a:gd name="T35" fmla="*/ 297 h 494"/>
                <a:gd name="T36" fmla="*/ 379 w 411"/>
                <a:gd name="T37" fmla="*/ 387 h 494"/>
                <a:gd name="T38" fmla="*/ 378 w 411"/>
                <a:gd name="T39" fmla="*/ 427 h 494"/>
                <a:gd name="T40" fmla="*/ 361 w 411"/>
                <a:gd name="T41" fmla="*/ 408 h 494"/>
                <a:gd name="T42" fmla="*/ 325 w 411"/>
                <a:gd name="T43" fmla="*/ 417 h 494"/>
                <a:gd name="T44" fmla="*/ 326 w 411"/>
                <a:gd name="T45" fmla="*/ 413 h 494"/>
                <a:gd name="T46" fmla="*/ 308 w 411"/>
                <a:gd name="T47" fmla="*/ 411 h 494"/>
                <a:gd name="T48" fmla="*/ 254 w 411"/>
                <a:gd name="T49" fmla="*/ 420 h 494"/>
                <a:gd name="T50" fmla="*/ 255 w 411"/>
                <a:gd name="T51" fmla="*/ 424 h 494"/>
                <a:gd name="T52" fmla="*/ 215 w 411"/>
                <a:gd name="T53" fmla="*/ 424 h 494"/>
                <a:gd name="T54" fmla="*/ 175 w 411"/>
                <a:gd name="T55" fmla="*/ 435 h 494"/>
                <a:gd name="T56" fmla="*/ 84 w 411"/>
                <a:gd name="T57" fmla="*/ 478 h 494"/>
                <a:gd name="T58" fmla="*/ 79 w 411"/>
                <a:gd name="T59" fmla="*/ 410 h 494"/>
                <a:gd name="T60" fmla="*/ 50 w 411"/>
                <a:gd name="T61" fmla="*/ 345 h 494"/>
                <a:gd name="T62" fmla="*/ 0 w 411"/>
                <a:gd name="T63" fmla="*/ 32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1" h="494">
                  <a:moveTo>
                    <a:pt x="0" y="320"/>
                  </a:moveTo>
                  <a:cubicBezTo>
                    <a:pt x="4" y="312"/>
                    <a:pt x="14" y="310"/>
                    <a:pt x="17" y="302"/>
                  </a:cubicBezTo>
                  <a:cubicBezTo>
                    <a:pt x="19" y="296"/>
                    <a:pt x="21" y="287"/>
                    <a:pt x="22" y="281"/>
                  </a:cubicBezTo>
                  <a:cubicBezTo>
                    <a:pt x="22" y="269"/>
                    <a:pt x="18" y="249"/>
                    <a:pt x="10" y="241"/>
                  </a:cubicBezTo>
                  <a:cubicBezTo>
                    <a:pt x="15" y="235"/>
                    <a:pt x="22" y="238"/>
                    <a:pt x="27" y="241"/>
                  </a:cubicBezTo>
                  <a:cubicBezTo>
                    <a:pt x="28" y="235"/>
                    <a:pt x="39" y="228"/>
                    <a:pt x="35" y="220"/>
                  </a:cubicBezTo>
                  <a:cubicBezTo>
                    <a:pt x="32" y="214"/>
                    <a:pt x="37" y="202"/>
                    <a:pt x="45" y="206"/>
                  </a:cubicBezTo>
                  <a:cubicBezTo>
                    <a:pt x="39" y="197"/>
                    <a:pt x="29" y="192"/>
                    <a:pt x="26" y="181"/>
                  </a:cubicBezTo>
                  <a:cubicBezTo>
                    <a:pt x="21" y="160"/>
                    <a:pt x="59" y="176"/>
                    <a:pt x="66" y="179"/>
                  </a:cubicBezTo>
                  <a:cubicBezTo>
                    <a:pt x="61" y="165"/>
                    <a:pt x="63" y="150"/>
                    <a:pt x="45" y="147"/>
                  </a:cubicBezTo>
                  <a:cubicBezTo>
                    <a:pt x="48" y="138"/>
                    <a:pt x="48" y="128"/>
                    <a:pt x="60" y="126"/>
                  </a:cubicBezTo>
                  <a:cubicBezTo>
                    <a:pt x="50" y="115"/>
                    <a:pt x="48" y="117"/>
                    <a:pt x="52" y="100"/>
                  </a:cubicBezTo>
                  <a:cubicBezTo>
                    <a:pt x="31" y="113"/>
                    <a:pt x="31" y="66"/>
                    <a:pt x="34" y="56"/>
                  </a:cubicBezTo>
                  <a:cubicBezTo>
                    <a:pt x="37" y="46"/>
                    <a:pt x="44" y="43"/>
                    <a:pt x="53" y="40"/>
                  </a:cubicBezTo>
                  <a:cubicBezTo>
                    <a:pt x="58" y="39"/>
                    <a:pt x="58" y="30"/>
                    <a:pt x="62" y="27"/>
                  </a:cubicBezTo>
                  <a:cubicBezTo>
                    <a:pt x="68" y="22"/>
                    <a:pt x="74" y="25"/>
                    <a:pt x="80" y="22"/>
                  </a:cubicBezTo>
                  <a:cubicBezTo>
                    <a:pt x="79" y="35"/>
                    <a:pt x="104" y="47"/>
                    <a:pt x="114" y="42"/>
                  </a:cubicBezTo>
                  <a:cubicBezTo>
                    <a:pt x="107" y="31"/>
                    <a:pt x="118" y="31"/>
                    <a:pt x="127" y="31"/>
                  </a:cubicBezTo>
                  <a:cubicBezTo>
                    <a:pt x="137" y="31"/>
                    <a:pt x="134" y="13"/>
                    <a:pt x="134" y="6"/>
                  </a:cubicBezTo>
                  <a:cubicBezTo>
                    <a:pt x="138" y="8"/>
                    <a:pt x="143" y="16"/>
                    <a:pt x="148" y="15"/>
                  </a:cubicBezTo>
                  <a:cubicBezTo>
                    <a:pt x="154" y="13"/>
                    <a:pt x="155" y="3"/>
                    <a:pt x="161" y="0"/>
                  </a:cubicBezTo>
                  <a:cubicBezTo>
                    <a:pt x="166" y="9"/>
                    <a:pt x="159" y="38"/>
                    <a:pt x="172" y="41"/>
                  </a:cubicBezTo>
                  <a:cubicBezTo>
                    <a:pt x="183" y="44"/>
                    <a:pt x="174" y="19"/>
                    <a:pt x="208" y="21"/>
                  </a:cubicBezTo>
                  <a:cubicBezTo>
                    <a:pt x="212" y="21"/>
                    <a:pt x="201" y="30"/>
                    <a:pt x="228" y="32"/>
                  </a:cubicBezTo>
                  <a:cubicBezTo>
                    <a:pt x="241" y="33"/>
                    <a:pt x="244" y="59"/>
                    <a:pt x="246" y="61"/>
                  </a:cubicBezTo>
                  <a:cubicBezTo>
                    <a:pt x="255" y="72"/>
                    <a:pt x="272" y="83"/>
                    <a:pt x="289" y="86"/>
                  </a:cubicBezTo>
                  <a:cubicBezTo>
                    <a:pt x="289" y="71"/>
                    <a:pt x="311" y="68"/>
                    <a:pt x="322" y="64"/>
                  </a:cubicBezTo>
                  <a:cubicBezTo>
                    <a:pt x="332" y="60"/>
                    <a:pt x="357" y="71"/>
                    <a:pt x="364" y="62"/>
                  </a:cubicBezTo>
                  <a:cubicBezTo>
                    <a:pt x="374" y="74"/>
                    <a:pt x="379" y="88"/>
                    <a:pt x="393" y="102"/>
                  </a:cubicBezTo>
                  <a:cubicBezTo>
                    <a:pt x="394" y="100"/>
                    <a:pt x="396" y="97"/>
                    <a:pt x="397" y="95"/>
                  </a:cubicBezTo>
                  <a:cubicBezTo>
                    <a:pt x="401" y="108"/>
                    <a:pt x="392" y="120"/>
                    <a:pt x="393" y="126"/>
                  </a:cubicBezTo>
                  <a:cubicBezTo>
                    <a:pt x="396" y="137"/>
                    <a:pt x="403" y="142"/>
                    <a:pt x="404" y="154"/>
                  </a:cubicBezTo>
                  <a:cubicBezTo>
                    <a:pt x="405" y="164"/>
                    <a:pt x="411" y="181"/>
                    <a:pt x="408" y="190"/>
                  </a:cubicBezTo>
                  <a:cubicBezTo>
                    <a:pt x="404" y="201"/>
                    <a:pt x="398" y="207"/>
                    <a:pt x="393" y="216"/>
                  </a:cubicBezTo>
                  <a:cubicBezTo>
                    <a:pt x="386" y="229"/>
                    <a:pt x="374" y="237"/>
                    <a:pt x="375" y="251"/>
                  </a:cubicBezTo>
                  <a:cubicBezTo>
                    <a:pt x="375" y="270"/>
                    <a:pt x="366" y="283"/>
                    <a:pt x="362" y="297"/>
                  </a:cubicBezTo>
                  <a:cubicBezTo>
                    <a:pt x="358" y="312"/>
                    <a:pt x="360" y="335"/>
                    <a:pt x="369" y="347"/>
                  </a:cubicBezTo>
                  <a:cubicBezTo>
                    <a:pt x="378" y="359"/>
                    <a:pt x="382" y="374"/>
                    <a:pt x="379" y="387"/>
                  </a:cubicBezTo>
                  <a:cubicBezTo>
                    <a:pt x="401" y="381"/>
                    <a:pt x="388" y="415"/>
                    <a:pt x="392" y="425"/>
                  </a:cubicBezTo>
                  <a:cubicBezTo>
                    <a:pt x="387" y="425"/>
                    <a:pt x="383" y="426"/>
                    <a:pt x="378" y="427"/>
                  </a:cubicBezTo>
                  <a:cubicBezTo>
                    <a:pt x="380" y="425"/>
                    <a:pt x="381" y="423"/>
                    <a:pt x="383" y="420"/>
                  </a:cubicBezTo>
                  <a:cubicBezTo>
                    <a:pt x="372" y="436"/>
                    <a:pt x="363" y="416"/>
                    <a:pt x="361" y="408"/>
                  </a:cubicBezTo>
                  <a:cubicBezTo>
                    <a:pt x="356" y="415"/>
                    <a:pt x="353" y="423"/>
                    <a:pt x="344" y="424"/>
                  </a:cubicBezTo>
                  <a:cubicBezTo>
                    <a:pt x="337" y="425"/>
                    <a:pt x="329" y="422"/>
                    <a:pt x="325" y="417"/>
                  </a:cubicBezTo>
                  <a:cubicBezTo>
                    <a:pt x="321" y="424"/>
                    <a:pt x="313" y="418"/>
                    <a:pt x="310" y="415"/>
                  </a:cubicBezTo>
                  <a:cubicBezTo>
                    <a:pt x="316" y="414"/>
                    <a:pt x="322" y="419"/>
                    <a:pt x="326" y="413"/>
                  </a:cubicBezTo>
                  <a:cubicBezTo>
                    <a:pt x="324" y="411"/>
                    <a:pt x="322" y="409"/>
                    <a:pt x="320" y="408"/>
                  </a:cubicBezTo>
                  <a:cubicBezTo>
                    <a:pt x="322" y="420"/>
                    <a:pt x="317" y="409"/>
                    <a:pt x="308" y="411"/>
                  </a:cubicBezTo>
                  <a:cubicBezTo>
                    <a:pt x="310" y="415"/>
                    <a:pt x="288" y="413"/>
                    <a:pt x="282" y="413"/>
                  </a:cubicBezTo>
                  <a:cubicBezTo>
                    <a:pt x="279" y="413"/>
                    <a:pt x="251" y="418"/>
                    <a:pt x="254" y="420"/>
                  </a:cubicBezTo>
                  <a:cubicBezTo>
                    <a:pt x="268" y="427"/>
                    <a:pt x="295" y="403"/>
                    <a:pt x="306" y="417"/>
                  </a:cubicBezTo>
                  <a:cubicBezTo>
                    <a:pt x="289" y="418"/>
                    <a:pt x="272" y="421"/>
                    <a:pt x="255" y="424"/>
                  </a:cubicBezTo>
                  <a:cubicBezTo>
                    <a:pt x="251" y="425"/>
                    <a:pt x="243" y="426"/>
                    <a:pt x="241" y="422"/>
                  </a:cubicBezTo>
                  <a:cubicBezTo>
                    <a:pt x="237" y="415"/>
                    <a:pt x="221" y="418"/>
                    <a:pt x="215" y="424"/>
                  </a:cubicBezTo>
                  <a:cubicBezTo>
                    <a:pt x="224" y="420"/>
                    <a:pt x="230" y="421"/>
                    <a:pt x="240" y="425"/>
                  </a:cubicBezTo>
                  <a:cubicBezTo>
                    <a:pt x="218" y="427"/>
                    <a:pt x="195" y="426"/>
                    <a:pt x="175" y="435"/>
                  </a:cubicBezTo>
                  <a:cubicBezTo>
                    <a:pt x="158" y="442"/>
                    <a:pt x="142" y="457"/>
                    <a:pt x="123" y="459"/>
                  </a:cubicBezTo>
                  <a:cubicBezTo>
                    <a:pt x="113" y="460"/>
                    <a:pt x="91" y="471"/>
                    <a:pt x="84" y="478"/>
                  </a:cubicBezTo>
                  <a:cubicBezTo>
                    <a:pt x="68" y="494"/>
                    <a:pt x="65" y="464"/>
                    <a:pt x="67" y="452"/>
                  </a:cubicBezTo>
                  <a:cubicBezTo>
                    <a:pt x="70" y="438"/>
                    <a:pt x="75" y="422"/>
                    <a:pt x="79" y="410"/>
                  </a:cubicBezTo>
                  <a:cubicBezTo>
                    <a:pt x="85" y="395"/>
                    <a:pt x="80" y="378"/>
                    <a:pt x="68" y="367"/>
                  </a:cubicBezTo>
                  <a:cubicBezTo>
                    <a:pt x="60" y="361"/>
                    <a:pt x="49" y="358"/>
                    <a:pt x="50" y="345"/>
                  </a:cubicBezTo>
                  <a:cubicBezTo>
                    <a:pt x="52" y="330"/>
                    <a:pt x="5" y="343"/>
                    <a:pt x="15" y="325"/>
                  </a:cubicBezTo>
                  <a:cubicBezTo>
                    <a:pt x="9" y="327"/>
                    <a:pt x="4" y="324"/>
                    <a:pt x="0" y="3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Freeform 218">
              <a:extLst>
                <a:ext uri="{FF2B5EF4-FFF2-40B4-BE49-F238E27FC236}">
                  <a16:creationId xmlns:a16="http://schemas.microsoft.com/office/drawing/2014/main" id="{7BF2BEF9-05B2-E659-E908-FC769CCA3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5415" y="3973752"/>
              <a:ext cx="584324" cy="606039"/>
            </a:xfrm>
            <a:custGeom>
              <a:avLst/>
              <a:gdLst>
                <a:gd name="T0" fmla="*/ 4 w 1340"/>
                <a:gd name="T1" fmla="*/ 652 h 1389"/>
                <a:gd name="T2" fmla="*/ 83 w 1340"/>
                <a:gd name="T3" fmla="*/ 586 h 1389"/>
                <a:gd name="T4" fmla="*/ 149 w 1340"/>
                <a:gd name="T5" fmla="*/ 559 h 1389"/>
                <a:gd name="T6" fmla="*/ 210 w 1340"/>
                <a:gd name="T7" fmla="*/ 546 h 1389"/>
                <a:gd name="T8" fmla="*/ 286 w 1340"/>
                <a:gd name="T9" fmla="*/ 491 h 1389"/>
                <a:gd name="T10" fmla="*/ 334 w 1340"/>
                <a:gd name="T11" fmla="*/ 457 h 1389"/>
                <a:gd name="T12" fmla="*/ 342 w 1340"/>
                <a:gd name="T13" fmla="*/ 413 h 1389"/>
                <a:gd name="T14" fmla="*/ 494 w 1340"/>
                <a:gd name="T15" fmla="*/ 383 h 1389"/>
                <a:gd name="T16" fmla="*/ 480 w 1340"/>
                <a:gd name="T17" fmla="*/ 330 h 1389"/>
                <a:gd name="T18" fmla="*/ 469 w 1340"/>
                <a:gd name="T19" fmla="*/ 275 h 1389"/>
                <a:gd name="T20" fmla="*/ 466 w 1340"/>
                <a:gd name="T21" fmla="*/ 231 h 1389"/>
                <a:gd name="T22" fmla="*/ 461 w 1340"/>
                <a:gd name="T23" fmla="*/ 183 h 1389"/>
                <a:gd name="T24" fmla="*/ 483 w 1340"/>
                <a:gd name="T25" fmla="*/ 142 h 1389"/>
                <a:gd name="T26" fmla="*/ 515 w 1340"/>
                <a:gd name="T27" fmla="*/ 112 h 1389"/>
                <a:gd name="T28" fmla="*/ 550 w 1340"/>
                <a:gd name="T29" fmla="*/ 100 h 1389"/>
                <a:gd name="T30" fmla="*/ 676 w 1340"/>
                <a:gd name="T31" fmla="*/ 48 h 1389"/>
                <a:gd name="T32" fmla="*/ 776 w 1340"/>
                <a:gd name="T33" fmla="*/ 30 h 1389"/>
                <a:gd name="T34" fmla="*/ 809 w 1340"/>
                <a:gd name="T35" fmla="*/ 26 h 1389"/>
                <a:gd name="T36" fmla="*/ 904 w 1340"/>
                <a:gd name="T37" fmla="*/ 34 h 1389"/>
                <a:gd name="T38" fmla="*/ 973 w 1340"/>
                <a:gd name="T39" fmla="*/ 16 h 1389"/>
                <a:gd name="T40" fmla="*/ 1034 w 1340"/>
                <a:gd name="T41" fmla="*/ 15 h 1389"/>
                <a:gd name="T42" fmla="*/ 1070 w 1340"/>
                <a:gd name="T43" fmla="*/ 14 h 1389"/>
                <a:gd name="T44" fmla="*/ 1122 w 1340"/>
                <a:gd name="T45" fmla="*/ 17 h 1389"/>
                <a:gd name="T46" fmla="*/ 1100 w 1340"/>
                <a:gd name="T47" fmla="*/ 104 h 1389"/>
                <a:gd name="T48" fmla="*/ 1055 w 1340"/>
                <a:gd name="T49" fmla="*/ 229 h 1389"/>
                <a:gd name="T50" fmla="*/ 1078 w 1340"/>
                <a:gd name="T51" fmla="*/ 305 h 1389"/>
                <a:gd name="T52" fmla="*/ 1143 w 1340"/>
                <a:gd name="T53" fmla="*/ 381 h 1389"/>
                <a:gd name="T54" fmla="*/ 1178 w 1340"/>
                <a:gd name="T55" fmla="*/ 523 h 1389"/>
                <a:gd name="T56" fmla="*/ 1195 w 1340"/>
                <a:gd name="T57" fmla="*/ 594 h 1389"/>
                <a:gd name="T58" fmla="*/ 1198 w 1340"/>
                <a:gd name="T59" fmla="*/ 728 h 1389"/>
                <a:gd name="T60" fmla="*/ 1177 w 1340"/>
                <a:gd name="T61" fmla="*/ 817 h 1389"/>
                <a:gd name="T62" fmla="*/ 1228 w 1340"/>
                <a:gd name="T63" fmla="*/ 955 h 1389"/>
                <a:gd name="T64" fmla="*/ 1290 w 1340"/>
                <a:gd name="T65" fmla="*/ 968 h 1389"/>
                <a:gd name="T66" fmla="*/ 1328 w 1340"/>
                <a:gd name="T67" fmla="*/ 1039 h 1389"/>
                <a:gd name="T68" fmla="*/ 932 w 1340"/>
                <a:gd name="T69" fmla="*/ 1340 h 1389"/>
                <a:gd name="T70" fmla="*/ 838 w 1340"/>
                <a:gd name="T71" fmla="*/ 1361 h 1389"/>
                <a:gd name="T72" fmla="*/ 763 w 1340"/>
                <a:gd name="T73" fmla="*/ 1338 h 1389"/>
                <a:gd name="T74" fmla="*/ 717 w 1340"/>
                <a:gd name="T75" fmla="*/ 1298 h 1389"/>
                <a:gd name="T76" fmla="*/ 654 w 1340"/>
                <a:gd name="T77" fmla="*/ 1253 h 1389"/>
                <a:gd name="T78" fmla="*/ 626 w 1340"/>
                <a:gd name="T79" fmla="*/ 1218 h 1389"/>
                <a:gd name="T80" fmla="*/ 563 w 1340"/>
                <a:gd name="T81" fmla="*/ 1169 h 1389"/>
                <a:gd name="T82" fmla="*/ 92 w 1340"/>
                <a:gd name="T83" fmla="*/ 810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40" h="1389">
                  <a:moveTo>
                    <a:pt x="0" y="747"/>
                  </a:moveTo>
                  <a:lnTo>
                    <a:pt x="4" y="652"/>
                  </a:lnTo>
                  <a:cubicBezTo>
                    <a:pt x="0" y="626"/>
                    <a:pt x="39" y="618"/>
                    <a:pt x="53" y="605"/>
                  </a:cubicBezTo>
                  <a:cubicBezTo>
                    <a:pt x="60" y="599"/>
                    <a:pt x="72" y="586"/>
                    <a:pt x="83" y="586"/>
                  </a:cubicBezTo>
                  <a:cubicBezTo>
                    <a:pt x="92" y="587"/>
                    <a:pt x="94" y="573"/>
                    <a:pt x="106" y="570"/>
                  </a:cubicBezTo>
                  <a:cubicBezTo>
                    <a:pt x="127" y="567"/>
                    <a:pt x="137" y="586"/>
                    <a:pt x="149" y="559"/>
                  </a:cubicBezTo>
                  <a:cubicBezTo>
                    <a:pt x="153" y="551"/>
                    <a:pt x="165" y="555"/>
                    <a:pt x="172" y="554"/>
                  </a:cubicBezTo>
                  <a:cubicBezTo>
                    <a:pt x="185" y="552"/>
                    <a:pt x="198" y="550"/>
                    <a:pt x="210" y="546"/>
                  </a:cubicBezTo>
                  <a:cubicBezTo>
                    <a:pt x="235" y="537"/>
                    <a:pt x="236" y="510"/>
                    <a:pt x="257" y="499"/>
                  </a:cubicBezTo>
                  <a:cubicBezTo>
                    <a:pt x="266" y="495"/>
                    <a:pt x="277" y="494"/>
                    <a:pt x="286" y="491"/>
                  </a:cubicBezTo>
                  <a:cubicBezTo>
                    <a:pt x="297" y="487"/>
                    <a:pt x="304" y="474"/>
                    <a:pt x="316" y="472"/>
                  </a:cubicBezTo>
                  <a:cubicBezTo>
                    <a:pt x="320" y="471"/>
                    <a:pt x="343" y="469"/>
                    <a:pt x="334" y="457"/>
                  </a:cubicBezTo>
                  <a:cubicBezTo>
                    <a:pt x="328" y="449"/>
                    <a:pt x="318" y="447"/>
                    <a:pt x="330" y="435"/>
                  </a:cubicBezTo>
                  <a:cubicBezTo>
                    <a:pt x="313" y="430"/>
                    <a:pt x="329" y="412"/>
                    <a:pt x="342" y="413"/>
                  </a:cubicBezTo>
                  <a:cubicBezTo>
                    <a:pt x="359" y="414"/>
                    <a:pt x="375" y="408"/>
                    <a:pt x="381" y="392"/>
                  </a:cubicBezTo>
                  <a:cubicBezTo>
                    <a:pt x="392" y="362"/>
                    <a:pt x="472" y="389"/>
                    <a:pt x="494" y="383"/>
                  </a:cubicBezTo>
                  <a:cubicBezTo>
                    <a:pt x="468" y="371"/>
                    <a:pt x="513" y="357"/>
                    <a:pt x="499" y="346"/>
                  </a:cubicBezTo>
                  <a:cubicBezTo>
                    <a:pt x="492" y="341"/>
                    <a:pt x="485" y="336"/>
                    <a:pt x="480" y="330"/>
                  </a:cubicBezTo>
                  <a:cubicBezTo>
                    <a:pt x="473" y="322"/>
                    <a:pt x="477" y="311"/>
                    <a:pt x="470" y="302"/>
                  </a:cubicBezTo>
                  <a:cubicBezTo>
                    <a:pt x="464" y="292"/>
                    <a:pt x="468" y="284"/>
                    <a:pt x="469" y="275"/>
                  </a:cubicBezTo>
                  <a:cubicBezTo>
                    <a:pt x="471" y="266"/>
                    <a:pt x="464" y="266"/>
                    <a:pt x="465" y="257"/>
                  </a:cubicBezTo>
                  <a:cubicBezTo>
                    <a:pt x="466" y="249"/>
                    <a:pt x="466" y="239"/>
                    <a:pt x="466" y="231"/>
                  </a:cubicBezTo>
                  <a:cubicBezTo>
                    <a:pt x="466" y="220"/>
                    <a:pt x="459" y="211"/>
                    <a:pt x="470" y="202"/>
                  </a:cubicBezTo>
                  <a:cubicBezTo>
                    <a:pt x="458" y="198"/>
                    <a:pt x="463" y="191"/>
                    <a:pt x="461" y="183"/>
                  </a:cubicBezTo>
                  <a:cubicBezTo>
                    <a:pt x="459" y="172"/>
                    <a:pt x="440" y="168"/>
                    <a:pt x="435" y="156"/>
                  </a:cubicBezTo>
                  <a:cubicBezTo>
                    <a:pt x="456" y="156"/>
                    <a:pt x="465" y="151"/>
                    <a:pt x="483" y="142"/>
                  </a:cubicBezTo>
                  <a:cubicBezTo>
                    <a:pt x="491" y="138"/>
                    <a:pt x="496" y="138"/>
                    <a:pt x="500" y="130"/>
                  </a:cubicBezTo>
                  <a:cubicBezTo>
                    <a:pt x="505" y="123"/>
                    <a:pt x="508" y="117"/>
                    <a:pt x="515" y="112"/>
                  </a:cubicBezTo>
                  <a:cubicBezTo>
                    <a:pt x="520" y="110"/>
                    <a:pt x="528" y="103"/>
                    <a:pt x="533" y="107"/>
                  </a:cubicBezTo>
                  <a:cubicBezTo>
                    <a:pt x="539" y="112"/>
                    <a:pt x="546" y="104"/>
                    <a:pt x="550" y="100"/>
                  </a:cubicBezTo>
                  <a:cubicBezTo>
                    <a:pt x="560" y="91"/>
                    <a:pt x="574" y="114"/>
                    <a:pt x="585" y="93"/>
                  </a:cubicBezTo>
                  <a:cubicBezTo>
                    <a:pt x="599" y="64"/>
                    <a:pt x="648" y="51"/>
                    <a:pt x="676" y="48"/>
                  </a:cubicBezTo>
                  <a:cubicBezTo>
                    <a:pt x="696" y="46"/>
                    <a:pt x="717" y="40"/>
                    <a:pt x="737" y="41"/>
                  </a:cubicBezTo>
                  <a:cubicBezTo>
                    <a:pt x="752" y="42"/>
                    <a:pt x="763" y="23"/>
                    <a:pt x="776" y="30"/>
                  </a:cubicBezTo>
                  <a:cubicBezTo>
                    <a:pt x="782" y="34"/>
                    <a:pt x="780" y="32"/>
                    <a:pt x="783" y="28"/>
                  </a:cubicBezTo>
                  <a:cubicBezTo>
                    <a:pt x="783" y="27"/>
                    <a:pt x="806" y="28"/>
                    <a:pt x="809" y="26"/>
                  </a:cubicBezTo>
                  <a:cubicBezTo>
                    <a:pt x="829" y="19"/>
                    <a:pt x="849" y="22"/>
                    <a:pt x="870" y="21"/>
                  </a:cubicBezTo>
                  <a:cubicBezTo>
                    <a:pt x="887" y="21"/>
                    <a:pt x="891" y="24"/>
                    <a:pt x="904" y="34"/>
                  </a:cubicBezTo>
                  <a:cubicBezTo>
                    <a:pt x="921" y="47"/>
                    <a:pt x="927" y="28"/>
                    <a:pt x="941" y="26"/>
                  </a:cubicBezTo>
                  <a:cubicBezTo>
                    <a:pt x="946" y="26"/>
                    <a:pt x="975" y="24"/>
                    <a:pt x="973" y="16"/>
                  </a:cubicBezTo>
                  <a:cubicBezTo>
                    <a:pt x="970" y="0"/>
                    <a:pt x="992" y="10"/>
                    <a:pt x="997" y="13"/>
                  </a:cubicBezTo>
                  <a:cubicBezTo>
                    <a:pt x="1007" y="20"/>
                    <a:pt x="1023" y="24"/>
                    <a:pt x="1034" y="15"/>
                  </a:cubicBezTo>
                  <a:cubicBezTo>
                    <a:pt x="1040" y="10"/>
                    <a:pt x="1036" y="4"/>
                    <a:pt x="1047" y="7"/>
                  </a:cubicBezTo>
                  <a:cubicBezTo>
                    <a:pt x="1055" y="9"/>
                    <a:pt x="1061" y="15"/>
                    <a:pt x="1070" y="14"/>
                  </a:cubicBezTo>
                  <a:cubicBezTo>
                    <a:pt x="1063" y="27"/>
                    <a:pt x="1081" y="22"/>
                    <a:pt x="1087" y="21"/>
                  </a:cubicBezTo>
                  <a:cubicBezTo>
                    <a:pt x="1098" y="18"/>
                    <a:pt x="1111" y="21"/>
                    <a:pt x="1122" y="17"/>
                  </a:cubicBezTo>
                  <a:cubicBezTo>
                    <a:pt x="1123" y="33"/>
                    <a:pt x="1103" y="40"/>
                    <a:pt x="1094" y="50"/>
                  </a:cubicBezTo>
                  <a:cubicBezTo>
                    <a:pt x="1118" y="55"/>
                    <a:pt x="1095" y="89"/>
                    <a:pt x="1100" y="104"/>
                  </a:cubicBezTo>
                  <a:cubicBezTo>
                    <a:pt x="1108" y="130"/>
                    <a:pt x="1105" y="150"/>
                    <a:pt x="1099" y="176"/>
                  </a:cubicBezTo>
                  <a:cubicBezTo>
                    <a:pt x="1094" y="198"/>
                    <a:pt x="1071" y="215"/>
                    <a:pt x="1055" y="229"/>
                  </a:cubicBezTo>
                  <a:cubicBezTo>
                    <a:pt x="1045" y="237"/>
                    <a:pt x="1050" y="258"/>
                    <a:pt x="1055" y="267"/>
                  </a:cubicBezTo>
                  <a:cubicBezTo>
                    <a:pt x="1064" y="282"/>
                    <a:pt x="1060" y="298"/>
                    <a:pt x="1078" y="305"/>
                  </a:cubicBezTo>
                  <a:cubicBezTo>
                    <a:pt x="1103" y="314"/>
                    <a:pt x="1096" y="346"/>
                    <a:pt x="1116" y="361"/>
                  </a:cubicBezTo>
                  <a:cubicBezTo>
                    <a:pt x="1125" y="367"/>
                    <a:pt x="1136" y="372"/>
                    <a:pt x="1143" y="381"/>
                  </a:cubicBezTo>
                  <a:cubicBezTo>
                    <a:pt x="1154" y="393"/>
                    <a:pt x="1156" y="412"/>
                    <a:pt x="1158" y="427"/>
                  </a:cubicBezTo>
                  <a:cubicBezTo>
                    <a:pt x="1163" y="458"/>
                    <a:pt x="1178" y="492"/>
                    <a:pt x="1178" y="523"/>
                  </a:cubicBezTo>
                  <a:cubicBezTo>
                    <a:pt x="1178" y="532"/>
                    <a:pt x="1160" y="528"/>
                    <a:pt x="1171" y="544"/>
                  </a:cubicBezTo>
                  <a:cubicBezTo>
                    <a:pt x="1182" y="558"/>
                    <a:pt x="1192" y="575"/>
                    <a:pt x="1195" y="594"/>
                  </a:cubicBezTo>
                  <a:cubicBezTo>
                    <a:pt x="1208" y="656"/>
                    <a:pt x="1189" y="655"/>
                    <a:pt x="1199" y="687"/>
                  </a:cubicBezTo>
                  <a:cubicBezTo>
                    <a:pt x="1203" y="702"/>
                    <a:pt x="1203" y="714"/>
                    <a:pt x="1198" y="728"/>
                  </a:cubicBezTo>
                  <a:cubicBezTo>
                    <a:pt x="1191" y="745"/>
                    <a:pt x="1197" y="761"/>
                    <a:pt x="1201" y="777"/>
                  </a:cubicBezTo>
                  <a:cubicBezTo>
                    <a:pt x="1206" y="803"/>
                    <a:pt x="1195" y="803"/>
                    <a:pt x="1177" y="817"/>
                  </a:cubicBezTo>
                  <a:cubicBezTo>
                    <a:pt x="1156" y="832"/>
                    <a:pt x="1190" y="862"/>
                    <a:pt x="1199" y="876"/>
                  </a:cubicBezTo>
                  <a:cubicBezTo>
                    <a:pt x="1216" y="901"/>
                    <a:pt x="1206" y="931"/>
                    <a:pt x="1228" y="955"/>
                  </a:cubicBezTo>
                  <a:cubicBezTo>
                    <a:pt x="1236" y="964"/>
                    <a:pt x="1246" y="953"/>
                    <a:pt x="1255" y="954"/>
                  </a:cubicBezTo>
                  <a:cubicBezTo>
                    <a:pt x="1267" y="955"/>
                    <a:pt x="1279" y="964"/>
                    <a:pt x="1290" y="968"/>
                  </a:cubicBezTo>
                  <a:cubicBezTo>
                    <a:pt x="1314" y="976"/>
                    <a:pt x="1322" y="997"/>
                    <a:pt x="1331" y="1020"/>
                  </a:cubicBezTo>
                  <a:cubicBezTo>
                    <a:pt x="1336" y="1031"/>
                    <a:pt x="1340" y="1033"/>
                    <a:pt x="1328" y="1039"/>
                  </a:cubicBezTo>
                  <a:cubicBezTo>
                    <a:pt x="1204" y="1119"/>
                    <a:pt x="1079" y="1198"/>
                    <a:pt x="973" y="1301"/>
                  </a:cubicBezTo>
                  <a:cubicBezTo>
                    <a:pt x="967" y="1310"/>
                    <a:pt x="947" y="1332"/>
                    <a:pt x="932" y="1340"/>
                  </a:cubicBezTo>
                  <a:cubicBezTo>
                    <a:pt x="920" y="1347"/>
                    <a:pt x="903" y="1347"/>
                    <a:pt x="890" y="1350"/>
                  </a:cubicBezTo>
                  <a:cubicBezTo>
                    <a:pt x="873" y="1354"/>
                    <a:pt x="855" y="1357"/>
                    <a:pt x="838" y="1361"/>
                  </a:cubicBezTo>
                  <a:cubicBezTo>
                    <a:pt x="829" y="1362"/>
                    <a:pt x="753" y="1389"/>
                    <a:pt x="756" y="1362"/>
                  </a:cubicBezTo>
                  <a:cubicBezTo>
                    <a:pt x="757" y="1352"/>
                    <a:pt x="764" y="1348"/>
                    <a:pt x="763" y="1338"/>
                  </a:cubicBezTo>
                  <a:cubicBezTo>
                    <a:pt x="763" y="1334"/>
                    <a:pt x="764" y="1313"/>
                    <a:pt x="760" y="1310"/>
                  </a:cubicBezTo>
                  <a:cubicBezTo>
                    <a:pt x="747" y="1304"/>
                    <a:pt x="731" y="1301"/>
                    <a:pt x="717" y="1298"/>
                  </a:cubicBezTo>
                  <a:cubicBezTo>
                    <a:pt x="710" y="1297"/>
                    <a:pt x="701" y="1279"/>
                    <a:pt x="695" y="1281"/>
                  </a:cubicBezTo>
                  <a:cubicBezTo>
                    <a:pt x="665" y="1288"/>
                    <a:pt x="660" y="1258"/>
                    <a:pt x="654" y="1253"/>
                  </a:cubicBezTo>
                  <a:cubicBezTo>
                    <a:pt x="648" y="1248"/>
                    <a:pt x="637" y="1247"/>
                    <a:pt x="631" y="1243"/>
                  </a:cubicBezTo>
                  <a:cubicBezTo>
                    <a:pt x="624" y="1238"/>
                    <a:pt x="630" y="1225"/>
                    <a:pt x="626" y="1218"/>
                  </a:cubicBezTo>
                  <a:cubicBezTo>
                    <a:pt x="621" y="1210"/>
                    <a:pt x="612" y="1202"/>
                    <a:pt x="604" y="1197"/>
                  </a:cubicBezTo>
                  <a:cubicBezTo>
                    <a:pt x="590" y="1189"/>
                    <a:pt x="576" y="1179"/>
                    <a:pt x="563" y="1169"/>
                  </a:cubicBezTo>
                  <a:cubicBezTo>
                    <a:pt x="531" y="1144"/>
                    <a:pt x="500" y="1118"/>
                    <a:pt x="468" y="1093"/>
                  </a:cubicBezTo>
                  <a:cubicBezTo>
                    <a:pt x="344" y="996"/>
                    <a:pt x="221" y="900"/>
                    <a:pt x="92" y="810"/>
                  </a:cubicBezTo>
                  <a:cubicBezTo>
                    <a:pt x="62" y="789"/>
                    <a:pt x="31" y="768"/>
                    <a:pt x="0" y="74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Freeform 219">
              <a:extLst>
                <a:ext uri="{FF2B5EF4-FFF2-40B4-BE49-F238E27FC236}">
                  <a16:creationId xmlns:a16="http://schemas.microsoft.com/office/drawing/2014/main" id="{52688C3F-CD77-F1EA-5C76-C61F521BA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7866" y="3628290"/>
              <a:ext cx="118444" cy="67119"/>
            </a:xfrm>
            <a:custGeom>
              <a:avLst/>
              <a:gdLst>
                <a:gd name="T0" fmla="*/ 0 w 273"/>
                <a:gd name="T1" fmla="*/ 121 h 157"/>
                <a:gd name="T2" fmla="*/ 6 w 273"/>
                <a:gd name="T3" fmla="*/ 110 h 157"/>
                <a:gd name="T4" fmla="*/ 7 w 273"/>
                <a:gd name="T5" fmla="*/ 94 h 157"/>
                <a:gd name="T6" fmla="*/ 24 w 273"/>
                <a:gd name="T7" fmla="*/ 78 h 157"/>
                <a:gd name="T8" fmla="*/ 45 w 273"/>
                <a:gd name="T9" fmla="*/ 53 h 157"/>
                <a:gd name="T10" fmla="*/ 66 w 273"/>
                <a:gd name="T11" fmla="*/ 32 h 157"/>
                <a:gd name="T12" fmla="*/ 72 w 273"/>
                <a:gd name="T13" fmla="*/ 22 h 157"/>
                <a:gd name="T14" fmla="*/ 102 w 273"/>
                <a:gd name="T15" fmla="*/ 13 h 157"/>
                <a:gd name="T16" fmla="*/ 133 w 273"/>
                <a:gd name="T17" fmla="*/ 15 h 157"/>
                <a:gd name="T18" fmla="*/ 156 w 273"/>
                <a:gd name="T19" fmla="*/ 8 h 157"/>
                <a:gd name="T20" fmla="*/ 154 w 273"/>
                <a:gd name="T21" fmla="*/ 1 h 157"/>
                <a:gd name="T22" fmla="*/ 165 w 273"/>
                <a:gd name="T23" fmla="*/ 3 h 157"/>
                <a:gd name="T24" fmla="*/ 186 w 273"/>
                <a:gd name="T25" fmla="*/ 7 h 157"/>
                <a:gd name="T26" fmla="*/ 215 w 273"/>
                <a:gd name="T27" fmla="*/ 19 h 157"/>
                <a:gd name="T28" fmla="*/ 209 w 273"/>
                <a:gd name="T29" fmla="*/ 53 h 157"/>
                <a:gd name="T30" fmla="*/ 247 w 273"/>
                <a:gd name="T31" fmla="*/ 68 h 157"/>
                <a:gd name="T32" fmla="*/ 264 w 273"/>
                <a:gd name="T33" fmla="*/ 58 h 157"/>
                <a:gd name="T34" fmla="*/ 265 w 273"/>
                <a:gd name="T35" fmla="*/ 76 h 157"/>
                <a:gd name="T36" fmla="*/ 264 w 273"/>
                <a:gd name="T37" fmla="*/ 91 h 157"/>
                <a:gd name="T38" fmla="*/ 248 w 273"/>
                <a:gd name="T39" fmla="*/ 86 h 157"/>
                <a:gd name="T40" fmla="*/ 244 w 273"/>
                <a:gd name="T41" fmla="*/ 100 h 157"/>
                <a:gd name="T42" fmla="*/ 246 w 273"/>
                <a:gd name="T43" fmla="*/ 115 h 157"/>
                <a:gd name="T44" fmla="*/ 227 w 273"/>
                <a:gd name="T45" fmla="*/ 105 h 157"/>
                <a:gd name="T46" fmla="*/ 208 w 273"/>
                <a:gd name="T47" fmla="*/ 101 h 157"/>
                <a:gd name="T48" fmla="*/ 197 w 273"/>
                <a:gd name="T49" fmla="*/ 97 h 157"/>
                <a:gd name="T50" fmla="*/ 188 w 273"/>
                <a:gd name="T51" fmla="*/ 120 h 157"/>
                <a:gd name="T52" fmla="*/ 170 w 273"/>
                <a:gd name="T53" fmla="*/ 133 h 157"/>
                <a:gd name="T54" fmla="*/ 156 w 273"/>
                <a:gd name="T55" fmla="*/ 120 h 157"/>
                <a:gd name="T56" fmla="*/ 144 w 273"/>
                <a:gd name="T57" fmla="*/ 98 h 157"/>
                <a:gd name="T58" fmla="*/ 127 w 273"/>
                <a:gd name="T59" fmla="*/ 111 h 157"/>
                <a:gd name="T60" fmla="*/ 107 w 273"/>
                <a:gd name="T61" fmla="*/ 135 h 157"/>
                <a:gd name="T62" fmla="*/ 60 w 273"/>
                <a:gd name="T63" fmla="*/ 131 h 157"/>
                <a:gd name="T64" fmla="*/ 50 w 273"/>
                <a:gd name="T65" fmla="*/ 112 h 157"/>
                <a:gd name="T66" fmla="*/ 33 w 273"/>
                <a:gd name="T67" fmla="*/ 98 h 157"/>
                <a:gd name="T68" fmla="*/ 0 w 273"/>
                <a:gd name="T69" fmla="*/ 12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3" h="157">
                  <a:moveTo>
                    <a:pt x="0" y="121"/>
                  </a:moveTo>
                  <a:cubicBezTo>
                    <a:pt x="2" y="117"/>
                    <a:pt x="4" y="114"/>
                    <a:pt x="6" y="110"/>
                  </a:cubicBezTo>
                  <a:cubicBezTo>
                    <a:pt x="9" y="104"/>
                    <a:pt x="5" y="100"/>
                    <a:pt x="7" y="94"/>
                  </a:cubicBezTo>
                  <a:cubicBezTo>
                    <a:pt x="10" y="86"/>
                    <a:pt x="24" y="80"/>
                    <a:pt x="24" y="78"/>
                  </a:cubicBezTo>
                  <a:cubicBezTo>
                    <a:pt x="26" y="68"/>
                    <a:pt x="31" y="61"/>
                    <a:pt x="45" y="53"/>
                  </a:cubicBezTo>
                  <a:cubicBezTo>
                    <a:pt x="53" y="48"/>
                    <a:pt x="58" y="39"/>
                    <a:pt x="66" y="32"/>
                  </a:cubicBezTo>
                  <a:cubicBezTo>
                    <a:pt x="52" y="33"/>
                    <a:pt x="60" y="11"/>
                    <a:pt x="72" y="22"/>
                  </a:cubicBezTo>
                  <a:cubicBezTo>
                    <a:pt x="84" y="33"/>
                    <a:pt x="90" y="14"/>
                    <a:pt x="102" y="13"/>
                  </a:cubicBezTo>
                  <a:cubicBezTo>
                    <a:pt x="96" y="20"/>
                    <a:pt x="128" y="14"/>
                    <a:pt x="133" y="15"/>
                  </a:cubicBezTo>
                  <a:cubicBezTo>
                    <a:pt x="145" y="15"/>
                    <a:pt x="154" y="16"/>
                    <a:pt x="156" y="8"/>
                  </a:cubicBezTo>
                  <a:cubicBezTo>
                    <a:pt x="148" y="12"/>
                    <a:pt x="146" y="4"/>
                    <a:pt x="154" y="1"/>
                  </a:cubicBezTo>
                  <a:cubicBezTo>
                    <a:pt x="157" y="0"/>
                    <a:pt x="160" y="1"/>
                    <a:pt x="165" y="3"/>
                  </a:cubicBezTo>
                  <a:cubicBezTo>
                    <a:pt x="173" y="6"/>
                    <a:pt x="184" y="6"/>
                    <a:pt x="186" y="7"/>
                  </a:cubicBezTo>
                  <a:cubicBezTo>
                    <a:pt x="195" y="11"/>
                    <a:pt x="207" y="12"/>
                    <a:pt x="215" y="19"/>
                  </a:cubicBezTo>
                  <a:cubicBezTo>
                    <a:pt x="226" y="28"/>
                    <a:pt x="210" y="43"/>
                    <a:pt x="209" y="53"/>
                  </a:cubicBezTo>
                  <a:cubicBezTo>
                    <a:pt x="229" y="51"/>
                    <a:pt x="230" y="65"/>
                    <a:pt x="247" y="68"/>
                  </a:cubicBezTo>
                  <a:cubicBezTo>
                    <a:pt x="254" y="70"/>
                    <a:pt x="257" y="56"/>
                    <a:pt x="264" y="58"/>
                  </a:cubicBezTo>
                  <a:cubicBezTo>
                    <a:pt x="273" y="61"/>
                    <a:pt x="266" y="71"/>
                    <a:pt x="265" y="76"/>
                  </a:cubicBezTo>
                  <a:cubicBezTo>
                    <a:pt x="264" y="79"/>
                    <a:pt x="272" y="91"/>
                    <a:pt x="264" y="91"/>
                  </a:cubicBezTo>
                  <a:cubicBezTo>
                    <a:pt x="258" y="91"/>
                    <a:pt x="254" y="81"/>
                    <a:pt x="248" y="86"/>
                  </a:cubicBezTo>
                  <a:cubicBezTo>
                    <a:pt x="246" y="87"/>
                    <a:pt x="239" y="98"/>
                    <a:pt x="244" y="100"/>
                  </a:cubicBezTo>
                  <a:cubicBezTo>
                    <a:pt x="253" y="104"/>
                    <a:pt x="248" y="107"/>
                    <a:pt x="246" y="115"/>
                  </a:cubicBezTo>
                  <a:cubicBezTo>
                    <a:pt x="238" y="111"/>
                    <a:pt x="238" y="103"/>
                    <a:pt x="227" y="105"/>
                  </a:cubicBezTo>
                  <a:cubicBezTo>
                    <a:pt x="217" y="107"/>
                    <a:pt x="216" y="109"/>
                    <a:pt x="208" y="101"/>
                  </a:cubicBezTo>
                  <a:cubicBezTo>
                    <a:pt x="207" y="100"/>
                    <a:pt x="198" y="85"/>
                    <a:pt x="197" y="97"/>
                  </a:cubicBezTo>
                  <a:cubicBezTo>
                    <a:pt x="196" y="109"/>
                    <a:pt x="196" y="112"/>
                    <a:pt x="188" y="120"/>
                  </a:cubicBezTo>
                  <a:cubicBezTo>
                    <a:pt x="177" y="131"/>
                    <a:pt x="187" y="157"/>
                    <a:pt x="170" y="133"/>
                  </a:cubicBezTo>
                  <a:cubicBezTo>
                    <a:pt x="166" y="127"/>
                    <a:pt x="161" y="124"/>
                    <a:pt x="156" y="120"/>
                  </a:cubicBezTo>
                  <a:cubicBezTo>
                    <a:pt x="148" y="114"/>
                    <a:pt x="151" y="103"/>
                    <a:pt x="144" y="98"/>
                  </a:cubicBezTo>
                  <a:cubicBezTo>
                    <a:pt x="139" y="103"/>
                    <a:pt x="134" y="109"/>
                    <a:pt x="127" y="111"/>
                  </a:cubicBezTo>
                  <a:cubicBezTo>
                    <a:pt x="135" y="120"/>
                    <a:pt x="117" y="136"/>
                    <a:pt x="107" y="135"/>
                  </a:cubicBezTo>
                  <a:cubicBezTo>
                    <a:pt x="89" y="134"/>
                    <a:pt x="74" y="145"/>
                    <a:pt x="60" y="131"/>
                  </a:cubicBezTo>
                  <a:cubicBezTo>
                    <a:pt x="55" y="125"/>
                    <a:pt x="48" y="120"/>
                    <a:pt x="50" y="112"/>
                  </a:cubicBezTo>
                  <a:cubicBezTo>
                    <a:pt x="52" y="100"/>
                    <a:pt x="43" y="97"/>
                    <a:pt x="33" y="98"/>
                  </a:cubicBezTo>
                  <a:cubicBezTo>
                    <a:pt x="17" y="100"/>
                    <a:pt x="20" y="121"/>
                    <a:pt x="0" y="1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Freeform 220">
              <a:extLst>
                <a:ext uri="{FF2B5EF4-FFF2-40B4-BE49-F238E27FC236}">
                  <a16:creationId xmlns:a16="http://schemas.microsoft.com/office/drawing/2014/main" id="{973E8C09-19CF-8D63-6D0C-552CDC8BC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5115" y="4769301"/>
              <a:ext cx="228992" cy="377048"/>
            </a:xfrm>
            <a:custGeom>
              <a:avLst/>
              <a:gdLst>
                <a:gd name="T0" fmla="*/ 25 w 522"/>
                <a:gd name="T1" fmla="*/ 599 h 866"/>
                <a:gd name="T2" fmla="*/ 40 w 522"/>
                <a:gd name="T3" fmla="*/ 542 h 866"/>
                <a:gd name="T4" fmla="*/ 89 w 522"/>
                <a:gd name="T5" fmla="*/ 493 h 866"/>
                <a:gd name="T6" fmla="*/ 135 w 522"/>
                <a:gd name="T7" fmla="*/ 471 h 866"/>
                <a:gd name="T8" fmla="*/ 172 w 522"/>
                <a:gd name="T9" fmla="*/ 478 h 866"/>
                <a:gd name="T10" fmla="*/ 194 w 522"/>
                <a:gd name="T11" fmla="*/ 506 h 866"/>
                <a:gd name="T12" fmla="*/ 225 w 522"/>
                <a:gd name="T13" fmla="*/ 458 h 866"/>
                <a:gd name="T14" fmla="*/ 254 w 522"/>
                <a:gd name="T15" fmla="*/ 384 h 866"/>
                <a:gd name="T16" fmla="*/ 267 w 522"/>
                <a:gd name="T17" fmla="*/ 339 h 866"/>
                <a:gd name="T18" fmla="*/ 295 w 522"/>
                <a:gd name="T19" fmla="*/ 283 h 866"/>
                <a:gd name="T20" fmla="*/ 324 w 522"/>
                <a:gd name="T21" fmla="*/ 235 h 866"/>
                <a:gd name="T22" fmla="*/ 343 w 522"/>
                <a:gd name="T23" fmla="*/ 196 h 866"/>
                <a:gd name="T24" fmla="*/ 370 w 522"/>
                <a:gd name="T25" fmla="*/ 138 h 866"/>
                <a:gd name="T26" fmla="*/ 411 w 522"/>
                <a:gd name="T27" fmla="*/ 99 h 866"/>
                <a:gd name="T28" fmla="*/ 393 w 522"/>
                <a:gd name="T29" fmla="*/ 56 h 866"/>
                <a:gd name="T30" fmla="*/ 376 w 522"/>
                <a:gd name="T31" fmla="*/ 1 h 866"/>
                <a:gd name="T32" fmla="*/ 421 w 522"/>
                <a:gd name="T33" fmla="*/ 31 h 866"/>
                <a:gd name="T34" fmla="*/ 440 w 522"/>
                <a:gd name="T35" fmla="*/ 75 h 866"/>
                <a:gd name="T36" fmla="*/ 484 w 522"/>
                <a:gd name="T37" fmla="*/ 235 h 866"/>
                <a:gd name="T38" fmla="*/ 431 w 522"/>
                <a:gd name="T39" fmla="*/ 238 h 866"/>
                <a:gd name="T40" fmla="*/ 388 w 522"/>
                <a:gd name="T41" fmla="*/ 283 h 866"/>
                <a:gd name="T42" fmla="*/ 455 w 522"/>
                <a:gd name="T43" fmla="*/ 353 h 866"/>
                <a:gd name="T44" fmla="*/ 463 w 522"/>
                <a:gd name="T45" fmla="*/ 432 h 866"/>
                <a:gd name="T46" fmla="*/ 435 w 522"/>
                <a:gd name="T47" fmla="*/ 488 h 866"/>
                <a:gd name="T48" fmla="*/ 406 w 522"/>
                <a:gd name="T49" fmla="*/ 539 h 866"/>
                <a:gd name="T50" fmla="*/ 410 w 522"/>
                <a:gd name="T51" fmla="*/ 590 h 866"/>
                <a:gd name="T52" fmla="*/ 426 w 522"/>
                <a:gd name="T53" fmla="*/ 644 h 866"/>
                <a:gd name="T54" fmla="*/ 453 w 522"/>
                <a:gd name="T55" fmla="*/ 685 h 866"/>
                <a:gd name="T56" fmla="*/ 511 w 522"/>
                <a:gd name="T57" fmla="*/ 767 h 866"/>
                <a:gd name="T58" fmla="*/ 521 w 522"/>
                <a:gd name="T59" fmla="*/ 823 h 866"/>
                <a:gd name="T60" fmla="*/ 479 w 522"/>
                <a:gd name="T61" fmla="*/ 845 h 866"/>
                <a:gd name="T62" fmla="*/ 432 w 522"/>
                <a:gd name="T63" fmla="*/ 834 h 866"/>
                <a:gd name="T64" fmla="*/ 381 w 522"/>
                <a:gd name="T65" fmla="*/ 828 h 866"/>
                <a:gd name="T66" fmla="*/ 326 w 522"/>
                <a:gd name="T67" fmla="*/ 826 h 866"/>
                <a:gd name="T68" fmla="*/ 281 w 522"/>
                <a:gd name="T69" fmla="*/ 819 h 866"/>
                <a:gd name="T70" fmla="*/ 199 w 522"/>
                <a:gd name="T71" fmla="*/ 817 h 866"/>
                <a:gd name="T72" fmla="*/ 165 w 522"/>
                <a:gd name="T73" fmla="*/ 827 h 866"/>
                <a:gd name="T74" fmla="*/ 96 w 522"/>
                <a:gd name="T75" fmla="*/ 786 h 866"/>
                <a:gd name="T76" fmla="*/ 93 w 522"/>
                <a:gd name="T77" fmla="*/ 716 h 866"/>
                <a:gd name="T78" fmla="*/ 81 w 522"/>
                <a:gd name="T79" fmla="*/ 690 h 866"/>
                <a:gd name="T80" fmla="*/ 69 w 522"/>
                <a:gd name="T81" fmla="*/ 682 h 866"/>
                <a:gd name="T82" fmla="*/ 68 w 522"/>
                <a:gd name="T83" fmla="*/ 696 h 866"/>
                <a:gd name="T84" fmla="*/ 40 w 522"/>
                <a:gd name="T85" fmla="*/ 677 h 866"/>
                <a:gd name="T86" fmla="*/ 16 w 522"/>
                <a:gd name="T87" fmla="*/ 638 h 866"/>
                <a:gd name="T88" fmla="*/ 12 w 522"/>
                <a:gd name="T89" fmla="*/ 62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2" h="866">
                  <a:moveTo>
                    <a:pt x="12" y="627"/>
                  </a:moveTo>
                  <a:cubicBezTo>
                    <a:pt x="20" y="620"/>
                    <a:pt x="25" y="609"/>
                    <a:pt x="25" y="599"/>
                  </a:cubicBezTo>
                  <a:cubicBezTo>
                    <a:pt x="26" y="589"/>
                    <a:pt x="38" y="570"/>
                    <a:pt x="35" y="563"/>
                  </a:cubicBezTo>
                  <a:cubicBezTo>
                    <a:pt x="31" y="557"/>
                    <a:pt x="30" y="554"/>
                    <a:pt x="40" y="542"/>
                  </a:cubicBezTo>
                  <a:cubicBezTo>
                    <a:pt x="50" y="531"/>
                    <a:pt x="60" y="520"/>
                    <a:pt x="71" y="509"/>
                  </a:cubicBezTo>
                  <a:cubicBezTo>
                    <a:pt x="77" y="503"/>
                    <a:pt x="85" y="501"/>
                    <a:pt x="89" y="493"/>
                  </a:cubicBezTo>
                  <a:cubicBezTo>
                    <a:pt x="91" y="485"/>
                    <a:pt x="103" y="467"/>
                    <a:pt x="110" y="464"/>
                  </a:cubicBezTo>
                  <a:cubicBezTo>
                    <a:pt x="119" y="462"/>
                    <a:pt x="124" y="473"/>
                    <a:pt x="135" y="471"/>
                  </a:cubicBezTo>
                  <a:cubicBezTo>
                    <a:pt x="143" y="469"/>
                    <a:pt x="144" y="458"/>
                    <a:pt x="146" y="451"/>
                  </a:cubicBezTo>
                  <a:cubicBezTo>
                    <a:pt x="147" y="458"/>
                    <a:pt x="165" y="476"/>
                    <a:pt x="172" y="478"/>
                  </a:cubicBezTo>
                  <a:cubicBezTo>
                    <a:pt x="178" y="480"/>
                    <a:pt x="180" y="489"/>
                    <a:pt x="177" y="495"/>
                  </a:cubicBezTo>
                  <a:cubicBezTo>
                    <a:pt x="176" y="500"/>
                    <a:pt x="185" y="508"/>
                    <a:pt x="194" y="506"/>
                  </a:cubicBezTo>
                  <a:cubicBezTo>
                    <a:pt x="197" y="501"/>
                    <a:pt x="214" y="485"/>
                    <a:pt x="210" y="476"/>
                  </a:cubicBezTo>
                  <a:cubicBezTo>
                    <a:pt x="207" y="470"/>
                    <a:pt x="220" y="462"/>
                    <a:pt x="225" y="458"/>
                  </a:cubicBezTo>
                  <a:cubicBezTo>
                    <a:pt x="232" y="452"/>
                    <a:pt x="225" y="443"/>
                    <a:pt x="229" y="434"/>
                  </a:cubicBezTo>
                  <a:cubicBezTo>
                    <a:pt x="237" y="418"/>
                    <a:pt x="248" y="404"/>
                    <a:pt x="254" y="384"/>
                  </a:cubicBezTo>
                  <a:cubicBezTo>
                    <a:pt x="256" y="375"/>
                    <a:pt x="253" y="366"/>
                    <a:pt x="255" y="358"/>
                  </a:cubicBezTo>
                  <a:cubicBezTo>
                    <a:pt x="257" y="352"/>
                    <a:pt x="267" y="350"/>
                    <a:pt x="267" y="339"/>
                  </a:cubicBezTo>
                  <a:cubicBezTo>
                    <a:pt x="264" y="339"/>
                    <a:pt x="289" y="342"/>
                    <a:pt x="294" y="317"/>
                  </a:cubicBezTo>
                  <a:cubicBezTo>
                    <a:pt x="295" y="312"/>
                    <a:pt x="304" y="285"/>
                    <a:pt x="295" y="283"/>
                  </a:cubicBezTo>
                  <a:cubicBezTo>
                    <a:pt x="306" y="277"/>
                    <a:pt x="322" y="270"/>
                    <a:pt x="323" y="258"/>
                  </a:cubicBezTo>
                  <a:cubicBezTo>
                    <a:pt x="325" y="250"/>
                    <a:pt x="324" y="243"/>
                    <a:pt x="324" y="235"/>
                  </a:cubicBezTo>
                  <a:cubicBezTo>
                    <a:pt x="324" y="227"/>
                    <a:pt x="333" y="228"/>
                    <a:pt x="336" y="222"/>
                  </a:cubicBezTo>
                  <a:cubicBezTo>
                    <a:pt x="341" y="215"/>
                    <a:pt x="340" y="205"/>
                    <a:pt x="343" y="196"/>
                  </a:cubicBezTo>
                  <a:cubicBezTo>
                    <a:pt x="346" y="187"/>
                    <a:pt x="349" y="179"/>
                    <a:pt x="350" y="173"/>
                  </a:cubicBezTo>
                  <a:cubicBezTo>
                    <a:pt x="352" y="162"/>
                    <a:pt x="358" y="142"/>
                    <a:pt x="370" y="138"/>
                  </a:cubicBezTo>
                  <a:cubicBezTo>
                    <a:pt x="375" y="135"/>
                    <a:pt x="411" y="136"/>
                    <a:pt x="415" y="116"/>
                  </a:cubicBezTo>
                  <a:cubicBezTo>
                    <a:pt x="416" y="110"/>
                    <a:pt x="411" y="106"/>
                    <a:pt x="411" y="99"/>
                  </a:cubicBezTo>
                  <a:cubicBezTo>
                    <a:pt x="413" y="88"/>
                    <a:pt x="414" y="81"/>
                    <a:pt x="415" y="73"/>
                  </a:cubicBezTo>
                  <a:cubicBezTo>
                    <a:pt x="418" y="63"/>
                    <a:pt x="399" y="54"/>
                    <a:pt x="393" y="56"/>
                  </a:cubicBezTo>
                  <a:cubicBezTo>
                    <a:pt x="389" y="58"/>
                    <a:pt x="382" y="48"/>
                    <a:pt x="380" y="35"/>
                  </a:cubicBezTo>
                  <a:cubicBezTo>
                    <a:pt x="378" y="14"/>
                    <a:pt x="379" y="6"/>
                    <a:pt x="376" y="1"/>
                  </a:cubicBezTo>
                  <a:cubicBezTo>
                    <a:pt x="384" y="1"/>
                    <a:pt x="396" y="0"/>
                    <a:pt x="402" y="6"/>
                  </a:cubicBezTo>
                  <a:cubicBezTo>
                    <a:pt x="410" y="16"/>
                    <a:pt x="401" y="26"/>
                    <a:pt x="421" y="31"/>
                  </a:cubicBezTo>
                  <a:cubicBezTo>
                    <a:pt x="431" y="34"/>
                    <a:pt x="432" y="57"/>
                    <a:pt x="433" y="66"/>
                  </a:cubicBezTo>
                  <a:cubicBezTo>
                    <a:pt x="433" y="74"/>
                    <a:pt x="432" y="67"/>
                    <a:pt x="440" y="75"/>
                  </a:cubicBezTo>
                  <a:cubicBezTo>
                    <a:pt x="457" y="91"/>
                    <a:pt x="439" y="138"/>
                    <a:pt x="441" y="158"/>
                  </a:cubicBezTo>
                  <a:cubicBezTo>
                    <a:pt x="444" y="187"/>
                    <a:pt x="458" y="220"/>
                    <a:pt x="484" y="235"/>
                  </a:cubicBezTo>
                  <a:cubicBezTo>
                    <a:pt x="473" y="244"/>
                    <a:pt x="460" y="240"/>
                    <a:pt x="452" y="235"/>
                  </a:cubicBezTo>
                  <a:cubicBezTo>
                    <a:pt x="443" y="236"/>
                    <a:pt x="441" y="238"/>
                    <a:pt x="431" y="238"/>
                  </a:cubicBezTo>
                  <a:cubicBezTo>
                    <a:pt x="412" y="239"/>
                    <a:pt x="392" y="226"/>
                    <a:pt x="382" y="242"/>
                  </a:cubicBezTo>
                  <a:cubicBezTo>
                    <a:pt x="370" y="262"/>
                    <a:pt x="372" y="265"/>
                    <a:pt x="388" y="283"/>
                  </a:cubicBezTo>
                  <a:cubicBezTo>
                    <a:pt x="404" y="302"/>
                    <a:pt x="421" y="317"/>
                    <a:pt x="439" y="334"/>
                  </a:cubicBezTo>
                  <a:cubicBezTo>
                    <a:pt x="444" y="339"/>
                    <a:pt x="451" y="347"/>
                    <a:pt x="455" y="353"/>
                  </a:cubicBezTo>
                  <a:cubicBezTo>
                    <a:pt x="462" y="366"/>
                    <a:pt x="467" y="392"/>
                    <a:pt x="475" y="405"/>
                  </a:cubicBezTo>
                  <a:cubicBezTo>
                    <a:pt x="482" y="418"/>
                    <a:pt x="467" y="427"/>
                    <a:pt x="463" y="432"/>
                  </a:cubicBezTo>
                  <a:cubicBezTo>
                    <a:pt x="457" y="440"/>
                    <a:pt x="449" y="459"/>
                    <a:pt x="443" y="472"/>
                  </a:cubicBezTo>
                  <a:cubicBezTo>
                    <a:pt x="441" y="477"/>
                    <a:pt x="437" y="483"/>
                    <a:pt x="435" y="488"/>
                  </a:cubicBezTo>
                  <a:cubicBezTo>
                    <a:pt x="432" y="496"/>
                    <a:pt x="427" y="503"/>
                    <a:pt x="423" y="511"/>
                  </a:cubicBezTo>
                  <a:cubicBezTo>
                    <a:pt x="418" y="522"/>
                    <a:pt x="390" y="533"/>
                    <a:pt x="406" y="539"/>
                  </a:cubicBezTo>
                  <a:cubicBezTo>
                    <a:pt x="418" y="544"/>
                    <a:pt x="417" y="556"/>
                    <a:pt x="415" y="571"/>
                  </a:cubicBezTo>
                  <a:cubicBezTo>
                    <a:pt x="414" y="578"/>
                    <a:pt x="414" y="584"/>
                    <a:pt x="410" y="590"/>
                  </a:cubicBezTo>
                  <a:cubicBezTo>
                    <a:pt x="410" y="589"/>
                    <a:pt x="418" y="600"/>
                    <a:pt x="419" y="601"/>
                  </a:cubicBezTo>
                  <a:cubicBezTo>
                    <a:pt x="420" y="614"/>
                    <a:pt x="417" y="633"/>
                    <a:pt x="426" y="644"/>
                  </a:cubicBezTo>
                  <a:cubicBezTo>
                    <a:pt x="431" y="650"/>
                    <a:pt x="438" y="653"/>
                    <a:pt x="441" y="663"/>
                  </a:cubicBezTo>
                  <a:cubicBezTo>
                    <a:pt x="443" y="670"/>
                    <a:pt x="446" y="680"/>
                    <a:pt x="453" y="685"/>
                  </a:cubicBezTo>
                  <a:cubicBezTo>
                    <a:pt x="431" y="685"/>
                    <a:pt x="480" y="743"/>
                    <a:pt x="484" y="746"/>
                  </a:cubicBezTo>
                  <a:cubicBezTo>
                    <a:pt x="494" y="754"/>
                    <a:pt x="509" y="759"/>
                    <a:pt x="511" y="767"/>
                  </a:cubicBezTo>
                  <a:cubicBezTo>
                    <a:pt x="512" y="772"/>
                    <a:pt x="513" y="776"/>
                    <a:pt x="514" y="781"/>
                  </a:cubicBezTo>
                  <a:cubicBezTo>
                    <a:pt x="514" y="795"/>
                    <a:pt x="517" y="810"/>
                    <a:pt x="521" y="823"/>
                  </a:cubicBezTo>
                  <a:cubicBezTo>
                    <a:pt x="504" y="831"/>
                    <a:pt x="522" y="858"/>
                    <a:pt x="512" y="866"/>
                  </a:cubicBezTo>
                  <a:cubicBezTo>
                    <a:pt x="502" y="857"/>
                    <a:pt x="492" y="849"/>
                    <a:pt x="479" y="845"/>
                  </a:cubicBezTo>
                  <a:cubicBezTo>
                    <a:pt x="474" y="843"/>
                    <a:pt x="457" y="836"/>
                    <a:pt x="453" y="839"/>
                  </a:cubicBezTo>
                  <a:cubicBezTo>
                    <a:pt x="447" y="843"/>
                    <a:pt x="436" y="842"/>
                    <a:pt x="432" y="834"/>
                  </a:cubicBezTo>
                  <a:cubicBezTo>
                    <a:pt x="432" y="833"/>
                    <a:pt x="413" y="830"/>
                    <a:pt x="411" y="829"/>
                  </a:cubicBezTo>
                  <a:cubicBezTo>
                    <a:pt x="405" y="827"/>
                    <a:pt x="388" y="828"/>
                    <a:pt x="381" y="828"/>
                  </a:cubicBezTo>
                  <a:cubicBezTo>
                    <a:pt x="366" y="827"/>
                    <a:pt x="352" y="827"/>
                    <a:pt x="338" y="825"/>
                  </a:cubicBezTo>
                  <a:cubicBezTo>
                    <a:pt x="336" y="825"/>
                    <a:pt x="329" y="827"/>
                    <a:pt x="326" y="826"/>
                  </a:cubicBezTo>
                  <a:cubicBezTo>
                    <a:pt x="321" y="823"/>
                    <a:pt x="328" y="818"/>
                    <a:pt x="318" y="819"/>
                  </a:cubicBezTo>
                  <a:cubicBezTo>
                    <a:pt x="305" y="820"/>
                    <a:pt x="294" y="822"/>
                    <a:pt x="281" y="819"/>
                  </a:cubicBezTo>
                  <a:cubicBezTo>
                    <a:pt x="265" y="816"/>
                    <a:pt x="253" y="819"/>
                    <a:pt x="237" y="818"/>
                  </a:cubicBezTo>
                  <a:cubicBezTo>
                    <a:pt x="227" y="818"/>
                    <a:pt x="208" y="812"/>
                    <a:pt x="199" y="817"/>
                  </a:cubicBezTo>
                  <a:cubicBezTo>
                    <a:pt x="196" y="819"/>
                    <a:pt x="197" y="827"/>
                    <a:pt x="194" y="827"/>
                  </a:cubicBezTo>
                  <a:lnTo>
                    <a:pt x="165" y="827"/>
                  </a:lnTo>
                  <a:cubicBezTo>
                    <a:pt x="152" y="827"/>
                    <a:pt x="138" y="828"/>
                    <a:pt x="125" y="828"/>
                  </a:cubicBezTo>
                  <a:cubicBezTo>
                    <a:pt x="96" y="829"/>
                    <a:pt x="90" y="813"/>
                    <a:pt x="96" y="786"/>
                  </a:cubicBezTo>
                  <a:cubicBezTo>
                    <a:pt x="100" y="771"/>
                    <a:pt x="105" y="754"/>
                    <a:pt x="97" y="740"/>
                  </a:cubicBezTo>
                  <a:cubicBezTo>
                    <a:pt x="93" y="733"/>
                    <a:pt x="79" y="721"/>
                    <a:pt x="93" y="716"/>
                  </a:cubicBezTo>
                  <a:cubicBezTo>
                    <a:pt x="86" y="721"/>
                    <a:pt x="70" y="713"/>
                    <a:pt x="79" y="704"/>
                  </a:cubicBezTo>
                  <a:cubicBezTo>
                    <a:pt x="84" y="699"/>
                    <a:pt x="95" y="691"/>
                    <a:pt x="81" y="690"/>
                  </a:cubicBezTo>
                  <a:cubicBezTo>
                    <a:pt x="84" y="687"/>
                    <a:pt x="85" y="684"/>
                    <a:pt x="85" y="680"/>
                  </a:cubicBezTo>
                  <a:cubicBezTo>
                    <a:pt x="81" y="690"/>
                    <a:pt x="76" y="682"/>
                    <a:pt x="69" y="682"/>
                  </a:cubicBezTo>
                  <a:cubicBezTo>
                    <a:pt x="72" y="686"/>
                    <a:pt x="73" y="688"/>
                    <a:pt x="69" y="686"/>
                  </a:cubicBezTo>
                  <a:cubicBezTo>
                    <a:pt x="69" y="689"/>
                    <a:pt x="69" y="693"/>
                    <a:pt x="68" y="696"/>
                  </a:cubicBezTo>
                  <a:cubicBezTo>
                    <a:pt x="62" y="696"/>
                    <a:pt x="59" y="691"/>
                    <a:pt x="61" y="686"/>
                  </a:cubicBezTo>
                  <a:cubicBezTo>
                    <a:pt x="56" y="695"/>
                    <a:pt x="41" y="684"/>
                    <a:pt x="40" y="677"/>
                  </a:cubicBezTo>
                  <a:cubicBezTo>
                    <a:pt x="37" y="666"/>
                    <a:pt x="36" y="648"/>
                    <a:pt x="28" y="640"/>
                  </a:cubicBezTo>
                  <a:cubicBezTo>
                    <a:pt x="20" y="651"/>
                    <a:pt x="22" y="638"/>
                    <a:pt x="16" y="638"/>
                  </a:cubicBezTo>
                  <a:cubicBezTo>
                    <a:pt x="17" y="642"/>
                    <a:pt x="18" y="646"/>
                    <a:pt x="18" y="651"/>
                  </a:cubicBezTo>
                  <a:cubicBezTo>
                    <a:pt x="0" y="653"/>
                    <a:pt x="10" y="636"/>
                    <a:pt x="12" y="6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Freeform 221">
              <a:extLst>
                <a:ext uri="{FF2B5EF4-FFF2-40B4-BE49-F238E27FC236}">
                  <a16:creationId xmlns:a16="http://schemas.microsoft.com/office/drawing/2014/main" id="{3101B4AF-0676-1AA8-35D8-B969A0469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0835" y="3802007"/>
              <a:ext cx="67119" cy="51326"/>
            </a:xfrm>
            <a:custGeom>
              <a:avLst/>
              <a:gdLst>
                <a:gd name="T0" fmla="*/ 0 w 154"/>
                <a:gd name="T1" fmla="*/ 64 h 118"/>
                <a:gd name="T2" fmla="*/ 3 w 154"/>
                <a:gd name="T3" fmla="*/ 52 h 118"/>
                <a:gd name="T4" fmla="*/ 16 w 154"/>
                <a:gd name="T5" fmla="*/ 34 h 118"/>
                <a:gd name="T6" fmla="*/ 29 w 154"/>
                <a:gd name="T7" fmla="*/ 21 h 118"/>
                <a:gd name="T8" fmla="*/ 52 w 154"/>
                <a:gd name="T9" fmla="*/ 23 h 118"/>
                <a:gd name="T10" fmla="*/ 60 w 154"/>
                <a:gd name="T11" fmla="*/ 13 h 118"/>
                <a:gd name="T12" fmla="*/ 68 w 154"/>
                <a:gd name="T13" fmla="*/ 13 h 118"/>
                <a:gd name="T14" fmla="*/ 81 w 154"/>
                <a:gd name="T15" fmla="*/ 7 h 118"/>
                <a:gd name="T16" fmla="*/ 106 w 154"/>
                <a:gd name="T17" fmla="*/ 5 h 118"/>
                <a:gd name="T18" fmla="*/ 123 w 154"/>
                <a:gd name="T19" fmla="*/ 18 h 118"/>
                <a:gd name="T20" fmla="*/ 151 w 154"/>
                <a:gd name="T21" fmla="*/ 60 h 118"/>
                <a:gd name="T22" fmla="*/ 151 w 154"/>
                <a:gd name="T23" fmla="*/ 79 h 118"/>
                <a:gd name="T24" fmla="*/ 144 w 154"/>
                <a:gd name="T25" fmla="*/ 85 h 118"/>
                <a:gd name="T26" fmla="*/ 121 w 154"/>
                <a:gd name="T27" fmla="*/ 95 h 118"/>
                <a:gd name="T28" fmla="*/ 93 w 154"/>
                <a:gd name="T29" fmla="*/ 101 h 118"/>
                <a:gd name="T30" fmla="*/ 42 w 154"/>
                <a:gd name="T31" fmla="*/ 116 h 118"/>
                <a:gd name="T32" fmla="*/ 26 w 154"/>
                <a:gd name="T33" fmla="*/ 113 h 118"/>
                <a:gd name="T34" fmla="*/ 15 w 154"/>
                <a:gd name="T35" fmla="*/ 101 h 118"/>
                <a:gd name="T36" fmla="*/ 0 w 154"/>
                <a:gd name="T37" fmla="*/ 6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118">
                  <a:moveTo>
                    <a:pt x="0" y="64"/>
                  </a:moveTo>
                  <a:cubicBezTo>
                    <a:pt x="8" y="63"/>
                    <a:pt x="3" y="57"/>
                    <a:pt x="3" y="52"/>
                  </a:cubicBezTo>
                  <a:cubicBezTo>
                    <a:pt x="3" y="45"/>
                    <a:pt x="14" y="42"/>
                    <a:pt x="16" y="34"/>
                  </a:cubicBezTo>
                  <a:cubicBezTo>
                    <a:pt x="17" y="27"/>
                    <a:pt x="23" y="24"/>
                    <a:pt x="29" y="21"/>
                  </a:cubicBezTo>
                  <a:cubicBezTo>
                    <a:pt x="42" y="15"/>
                    <a:pt x="40" y="23"/>
                    <a:pt x="52" y="23"/>
                  </a:cubicBezTo>
                  <a:cubicBezTo>
                    <a:pt x="49" y="14"/>
                    <a:pt x="56" y="17"/>
                    <a:pt x="60" y="13"/>
                  </a:cubicBezTo>
                  <a:cubicBezTo>
                    <a:pt x="63" y="11"/>
                    <a:pt x="66" y="11"/>
                    <a:pt x="68" y="13"/>
                  </a:cubicBezTo>
                  <a:cubicBezTo>
                    <a:pt x="75" y="15"/>
                    <a:pt x="76" y="8"/>
                    <a:pt x="81" y="7"/>
                  </a:cubicBezTo>
                  <a:cubicBezTo>
                    <a:pt x="87" y="6"/>
                    <a:pt x="100" y="9"/>
                    <a:pt x="106" y="5"/>
                  </a:cubicBezTo>
                  <a:cubicBezTo>
                    <a:pt x="112" y="0"/>
                    <a:pt x="119" y="14"/>
                    <a:pt x="123" y="18"/>
                  </a:cubicBezTo>
                  <a:cubicBezTo>
                    <a:pt x="138" y="32"/>
                    <a:pt x="151" y="36"/>
                    <a:pt x="151" y="60"/>
                  </a:cubicBezTo>
                  <a:cubicBezTo>
                    <a:pt x="151" y="65"/>
                    <a:pt x="154" y="74"/>
                    <a:pt x="151" y="79"/>
                  </a:cubicBezTo>
                  <a:cubicBezTo>
                    <a:pt x="149" y="83"/>
                    <a:pt x="143" y="79"/>
                    <a:pt x="144" y="85"/>
                  </a:cubicBezTo>
                  <a:cubicBezTo>
                    <a:pt x="145" y="92"/>
                    <a:pt x="130" y="98"/>
                    <a:pt x="121" y="95"/>
                  </a:cubicBezTo>
                  <a:cubicBezTo>
                    <a:pt x="111" y="92"/>
                    <a:pt x="101" y="94"/>
                    <a:pt x="93" y="101"/>
                  </a:cubicBezTo>
                  <a:cubicBezTo>
                    <a:pt x="76" y="113"/>
                    <a:pt x="63" y="113"/>
                    <a:pt x="42" y="116"/>
                  </a:cubicBezTo>
                  <a:cubicBezTo>
                    <a:pt x="31" y="118"/>
                    <a:pt x="36" y="110"/>
                    <a:pt x="26" y="113"/>
                  </a:cubicBezTo>
                  <a:cubicBezTo>
                    <a:pt x="15" y="116"/>
                    <a:pt x="21" y="106"/>
                    <a:pt x="15" y="101"/>
                  </a:cubicBezTo>
                  <a:cubicBezTo>
                    <a:pt x="2" y="92"/>
                    <a:pt x="5" y="78"/>
                    <a:pt x="0" y="6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222">
              <a:extLst>
                <a:ext uri="{FF2B5EF4-FFF2-40B4-BE49-F238E27FC236}">
                  <a16:creationId xmlns:a16="http://schemas.microsoft.com/office/drawing/2014/main" id="{8705E221-B1EE-6E32-C3B8-D2E6D940C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6758" y="5787919"/>
              <a:ext cx="268473" cy="302033"/>
            </a:xfrm>
            <a:custGeom>
              <a:avLst/>
              <a:gdLst>
                <a:gd name="T0" fmla="*/ 0 w 615"/>
                <a:gd name="T1" fmla="*/ 533 h 695"/>
                <a:gd name="T2" fmla="*/ 7 w 615"/>
                <a:gd name="T3" fmla="*/ 323 h 695"/>
                <a:gd name="T4" fmla="*/ 67 w 615"/>
                <a:gd name="T5" fmla="*/ 323 h 695"/>
                <a:gd name="T6" fmla="*/ 75 w 615"/>
                <a:gd name="T7" fmla="*/ 44 h 695"/>
                <a:gd name="T8" fmla="*/ 181 w 615"/>
                <a:gd name="T9" fmla="*/ 26 h 695"/>
                <a:gd name="T10" fmla="*/ 223 w 615"/>
                <a:gd name="T11" fmla="*/ 23 h 695"/>
                <a:gd name="T12" fmla="*/ 245 w 615"/>
                <a:gd name="T13" fmla="*/ 58 h 695"/>
                <a:gd name="T14" fmla="*/ 295 w 615"/>
                <a:gd name="T15" fmla="*/ 17 h 695"/>
                <a:gd name="T16" fmla="*/ 307 w 615"/>
                <a:gd name="T17" fmla="*/ 22 h 695"/>
                <a:gd name="T18" fmla="*/ 323 w 615"/>
                <a:gd name="T19" fmla="*/ 10 h 695"/>
                <a:gd name="T20" fmla="*/ 355 w 615"/>
                <a:gd name="T21" fmla="*/ 7 h 695"/>
                <a:gd name="T22" fmla="*/ 356 w 615"/>
                <a:gd name="T23" fmla="*/ 21 h 695"/>
                <a:gd name="T24" fmla="*/ 374 w 615"/>
                <a:gd name="T25" fmla="*/ 53 h 695"/>
                <a:gd name="T26" fmla="*/ 393 w 615"/>
                <a:gd name="T27" fmla="*/ 84 h 695"/>
                <a:gd name="T28" fmla="*/ 402 w 615"/>
                <a:gd name="T29" fmla="*/ 110 h 695"/>
                <a:gd name="T30" fmla="*/ 447 w 615"/>
                <a:gd name="T31" fmla="*/ 164 h 695"/>
                <a:gd name="T32" fmla="*/ 483 w 615"/>
                <a:gd name="T33" fmla="*/ 210 h 695"/>
                <a:gd name="T34" fmla="*/ 511 w 615"/>
                <a:gd name="T35" fmla="*/ 235 h 695"/>
                <a:gd name="T36" fmla="*/ 514 w 615"/>
                <a:gd name="T37" fmla="*/ 259 h 695"/>
                <a:gd name="T38" fmla="*/ 534 w 615"/>
                <a:gd name="T39" fmla="*/ 292 h 695"/>
                <a:gd name="T40" fmla="*/ 589 w 615"/>
                <a:gd name="T41" fmla="*/ 304 h 695"/>
                <a:gd name="T42" fmla="*/ 596 w 615"/>
                <a:gd name="T43" fmla="*/ 324 h 695"/>
                <a:gd name="T44" fmla="*/ 615 w 615"/>
                <a:gd name="T45" fmla="*/ 337 h 695"/>
                <a:gd name="T46" fmla="*/ 586 w 615"/>
                <a:gd name="T47" fmla="*/ 357 h 695"/>
                <a:gd name="T48" fmla="*/ 538 w 615"/>
                <a:gd name="T49" fmla="*/ 376 h 695"/>
                <a:gd name="T50" fmla="*/ 505 w 615"/>
                <a:gd name="T51" fmla="*/ 417 h 695"/>
                <a:gd name="T52" fmla="*/ 493 w 615"/>
                <a:gd name="T53" fmla="*/ 427 h 695"/>
                <a:gd name="T54" fmla="*/ 466 w 615"/>
                <a:gd name="T55" fmla="*/ 444 h 695"/>
                <a:gd name="T56" fmla="*/ 453 w 615"/>
                <a:gd name="T57" fmla="*/ 475 h 695"/>
                <a:gd name="T58" fmla="*/ 425 w 615"/>
                <a:gd name="T59" fmla="*/ 516 h 695"/>
                <a:gd name="T60" fmla="*/ 388 w 615"/>
                <a:gd name="T61" fmla="*/ 531 h 695"/>
                <a:gd name="T62" fmla="*/ 382 w 615"/>
                <a:gd name="T63" fmla="*/ 547 h 695"/>
                <a:gd name="T64" fmla="*/ 369 w 615"/>
                <a:gd name="T65" fmla="*/ 583 h 695"/>
                <a:gd name="T66" fmla="*/ 335 w 615"/>
                <a:gd name="T67" fmla="*/ 607 h 695"/>
                <a:gd name="T68" fmla="*/ 298 w 615"/>
                <a:gd name="T69" fmla="*/ 613 h 695"/>
                <a:gd name="T70" fmla="*/ 261 w 615"/>
                <a:gd name="T71" fmla="*/ 600 h 695"/>
                <a:gd name="T72" fmla="*/ 237 w 615"/>
                <a:gd name="T73" fmla="*/ 585 h 695"/>
                <a:gd name="T74" fmla="*/ 189 w 615"/>
                <a:gd name="T75" fmla="*/ 582 h 695"/>
                <a:gd name="T76" fmla="*/ 171 w 615"/>
                <a:gd name="T77" fmla="*/ 630 h 695"/>
                <a:gd name="T78" fmla="*/ 151 w 615"/>
                <a:gd name="T79" fmla="*/ 649 h 695"/>
                <a:gd name="T80" fmla="*/ 131 w 615"/>
                <a:gd name="T81" fmla="*/ 672 h 695"/>
                <a:gd name="T82" fmla="*/ 114 w 615"/>
                <a:gd name="T83" fmla="*/ 678 h 695"/>
                <a:gd name="T84" fmla="*/ 112 w 615"/>
                <a:gd name="T85" fmla="*/ 685 h 695"/>
                <a:gd name="T86" fmla="*/ 93 w 615"/>
                <a:gd name="T87" fmla="*/ 693 h 695"/>
                <a:gd name="T88" fmla="*/ 68 w 615"/>
                <a:gd name="T89" fmla="*/ 690 h 695"/>
                <a:gd name="T90" fmla="*/ 41 w 615"/>
                <a:gd name="T91" fmla="*/ 695 h 695"/>
                <a:gd name="T92" fmla="*/ 47 w 615"/>
                <a:gd name="T93" fmla="*/ 610 h 695"/>
                <a:gd name="T94" fmla="*/ 28 w 615"/>
                <a:gd name="T95" fmla="*/ 563 h 695"/>
                <a:gd name="T96" fmla="*/ 0 w 615"/>
                <a:gd name="T97" fmla="*/ 533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5" h="695">
                  <a:moveTo>
                    <a:pt x="0" y="533"/>
                  </a:moveTo>
                  <a:lnTo>
                    <a:pt x="7" y="323"/>
                  </a:lnTo>
                  <a:lnTo>
                    <a:pt x="67" y="323"/>
                  </a:lnTo>
                  <a:lnTo>
                    <a:pt x="75" y="44"/>
                  </a:lnTo>
                  <a:cubicBezTo>
                    <a:pt x="96" y="39"/>
                    <a:pt x="150" y="36"/>
                    <a:pt x="181" y="26"/>
                  </a:cubicBezTo>
                  <a:cubicBezTo>
                    <a:pt x="190" y="22"/>
                    <a:pt x="214" y="17"/>
                    <a:pt x="223" y="23"/>
                  </a:cubicBezTo>
                  <a:cubicBezTo>
                    <a:pt x="236" y="30"/>
                    <a:pt x="239" y="46"/>
                    <a:pt x="245" y="58"/>
                  </a:cubicBezTo>
                  <a:cubicBezTo>
                    <a:pt x="262" y="44"/>
                    <a:pt x="275" y="17"/>
                    <a:pt x="295" y="17"/>
                  </a:cubicBezTo>
                  <a:cubicBezTo>
                    <a:pt x="302" y="17"/>
                    <a:pt x="301" y="21"/>
                    <a:pt x="307" y="22"/>
                  </a:cubicBezTo>
                  <a:cubicBezTo>
                    <a:pt x="314" y="23"/>
                    <a:pt x="318" y="13"/>
                    <a:pt x="323" y="10"/>
                  </a:cubicBezTo>
                  <a:cubicBezTo>
                    <a:pt x="340" y="0"/>
                    <a:pt x="358" y="1"/>
                    <a:pt x="355" y="7"/>
                  </a:cubicBezTo>
                  <a:cubicBezTo>
                    <a:pt x="354" y="9"/>
                    <a:pt x="355" y="19"/>
                    <a:pt x="356" y="21"/>
                  </a:cubicBezTo>
                  <a:cubicBezTo>
                    <a:pt x="360" y="32"/>
                    <a:pt x="367" y="43"/>
                    <a:pt x="374" y="53"/>
                  </a:cubicBezTo>
                  <a:cubicBezTo>
                    <a:pt x="382" y="63"/>
                    <a:pt x="388" y="68"/>
                    <a:pt x="393" y="84"/>
                  </a:cubicBezTo>
                  <a:cubicBezTo>
                    <a:pt x="397" y="96"/>
                    <a:pt x="399" y="99"/>
                    <a:pt x="402" y="110"/>
                  </a:cubicBezTo>
                  <a:cubicBezTo>
                    <a:pt x="409" y="133"/>
                    <a:pt x="426" y="153"/>
                    <a:pt x="447" y="164"/>
                  </a:cubicBezTo>
                  <a:cubicBezTo>
                    <a:pt x="470" y="176"/>
                    <a:pt x="491" y="174"/>
                    <a:pt x="483" y="210"/>
                  </a:cubicBezTo>
                  <a:cubicBezTo>
                    <a:pt x="504" y="205"/>
                    <a:pt x="520" y="207"/>
                    <a:pt x="511" y="235"/>
                  </a:cubicBezTo>
                  <a:cubicBezTo>
                    <a:pt x="508" y="244"/>
                    <a:pt x="509" y="251"/>
                    <a:pt x="514" y="259"/>
                  </a:cubicBezTo>
                  <a:cubicBezTo>
                    <a:pt x="520" y="268"/>
                    <a:pt x="524" y="289"/>
                    <a:pt x="534" y="292"/>
                  </a:cubicBezTo>
                  <a:cubicBezTo>
                    <a:pt x="553" y="298"/>
                    <a:pt x="569" y="297"/>
                    <a:pt x="589" y="304"/>
                  </a:cubicBezTo>
                  <a:cubicBezTo>
                    <a:pt x="604" y="309"/>
                    <a:pt x="591" y="316"/>
                    <a:pt x="596" y="324"/>
                  </a:cubicBezTo>
                  <a:cubicBezTo>
                    <a:pt x="599" y="330"/>
                    <a:pt x="613" y="328"/>
                    <a:pt x="615" y="337"/>
                  </a:cubicBezTo>
                  <a:cubicBezTo>
                    <a:pt x="591" y="339"/>
                    <a:pt x="595" y="344"/>
                    <a:pt x="586" y="357"/>
                  </a:cubicBezTo>
                  <a:cubicBezTo>
                    <a:pt x="577" y="370"/>
                    <a:pt x="550" y="363"/>
                    <a:pt x="538" y="376"/>
                  </a:cubicBezTo>
                  <a:cubicBezTo>
                    <a:pt x="528" y="387"/>
                    <a:pt x="519" y="406"/>
                    <a:pt x="505" y="417"/>
                  </a:cubicBezTo>
                  <a:cubicBezTo>
                    <a:pt x="504" y="418"/>
                    <a:pt x="498" y="423"/>
                    <a:pt x="493" y="427"/>
                  </a:cubicBezTo>
                  <a:cubicBezTo>
                    <a:pt x="483" y="434"/>
                    <a:pt x="473" y="436"/>
                    <a:pt x="466" y="444"/>
                  </a:cubicBezTo>
                  <a:cubicBezTo>
                    <a:pt x="456" y="455"/>
                    <a:pt x="454" y="458"/>
                    <a:pt x="453" y="475"/>
                  </a:cubicBezTo>
                  <a:cubicBezTo>
                    <a:pt x="450" y="495"/>
                    <a:pt x="439" y="499"/>
                    <a:pt x="425" y="516"/>
                  </a:cubicBezTo>
                  <a:cubicBezTo>
                    <a:pt x="416" y="526"/>
                    <a:pt x="402" y="529"/>
                    <a:pt x="388" y="531"/>
                  </a:cubicBezTo>
                  <a:cubicBezTo>
                    <a:pt x="378" y="533"/>
                    <a:pt x="384" y="537"/>
                    <a:pt x="382" y="547"/>
                  </a:cubicBezTo>
                  <a:cubicBezTo>
                    <a:pt x="380" y="559"/>
                    <a:pt x="373" y="571"/>
                    <a:pt x="369" y="583"/>
                  </a:cubicBezTo>
                  <a:cubicBezTo>
                    <a:pt x="363" y="602"/>
                    <a:pt x="353" y="608"/>
                    <a:pt x="335" y="607"/>
                  </a:cubicBezTo>
                  <a:cubicBezTo>
                    <a:pt x="318" y="605"/>
                    <a:pt x="320" y="617"/>
                    <a:pt x="298" y="613"/>
                  </a:cubicBezTo>
                  <a:cubicBezTo>
                    <a:pt x="289" y="611"/>
                    <a:pt x="268" y="601"/>
                    <a:pt x="261" y="600"/>
                  </a:cubicBezTo>
                  <a:cubicBezTo>
                    <a:pt x="250" y="600"/>
                    <a:pt x="243" y="593"/>
                    <a:pt x="237" y="585"/>
                  </a:cubicBezTo>
                  <a:cubicBezTo>
                    <a:pt x="227" y="573"/>
                    <a:pt x="202" y="565"/>
                    <a:pt x="189" y="582"/>
                  </a:cubicBezTo>
                  <a:cubicBezTo>
                    <a:pt x="177" y="597"/>
                    <a:pt x="182" y="615"/>
                    <a:pt x="171" y="630"/>
                  </a:cubicBezTo>
                  <a:cubicBezTo>
                    <a:pt x="166" y="638"/>
                    <a:pt x="158" y="644"/>
                    <a:pt x="151" y="649"/>
                  </a:cubicBezTo>
                  <a:cubicBezTo>
                    <a:pt x="141" y="655"/>
                    <a:pt x="139" y="665"/>
                    <a:pt x="131" y="672"/>
                  </a:cubicBezTo>
                  <a:cubicBezTo>
                    <a:pt x="125" y="678"/>
                    <a:pt x="120" y="675"/>
                    <a:pt x="114" y="678"/>
                  </a:cubicBezTo>
                  <a:cubicBezTo>
                    <a:pt x="112" y="680"/>
                    <a:pt x="112" y="682"/>
                    <a:pt x="112" y="685"/>
                  </a:cubicBezTo>
                  <a:cubicBezTo>
                    <a:pt x="110" y="692"/>
                    <a:pt x="99" y="694"/>
                    <a:pt x="93" y="693"/>
                  </a:cubicBezTo>
                  <a:cubicBezTo>
                    <a:pt x="83" y="693"/>
                    <a:pt x="78" y="690"/>
                    <a:pt x="68" y="690"/>
                  </a:cubicBezTo>
                  <a:cubicBezTo>
                    <a:pt x="60" y="689"/>
                    <a:pt x="52" y="686"/>
                    <a:pt x="41" y="695"/>
                  </a:cubicBezTo>
                  <a:cubicBezTo>
                    <a:pt x="26" y="664"/>
                    <a:pt x="59" y="651"/>
                    <a:pt x="47" y="610"/>
                  </a:cubicBezTo>
                  <a:cubicBezTo>
                    <a:pt x="43" y="594"/>
                    <a:pt x="37" y="577"/>
                    <a:pt x="28" y="563"/>
                  </a:cubicBezTo>
                  <a:cubicBezTo>
                    <a:pt x="21" y="550"/>
                    <a:pt x="8" y="544"/>
                    <a:pt x="0" y="5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223">
              <a:extLst>
                <a:ext uri="{FF2B5EF4-FFF2-40B4-BE49-F238E27FC236}">
                  <a16:creationId xmlns:a16="http://schemas.microsoft.com/office/drawing/2014/main" id="{1717D5F3-C55F-ED8C-B16B-438362148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5389" y="5047645"/>
              <a:ext cx="236888" cy="307955"/>
            </a:xfrm>
            <a:custGeom>
              <a:avLst/>
              <a:gdLst>
                <a:gd name="T0" fmla="*/ 20 w 543"/>
                <a:gd name="T1" fmla="*/ 433 h 709"/>
                <a:gd name="T2" fmla="*/ 46 w 543"/>
                <a:gd name="T3" fmla="*/ 393 h 709"/>
                <a:gd name="T4" fmla="*/ 46 w 543"/>
                <a:gd name="T5" fmla="*/ 380 h 709"/>
                <a:gd name="T6" fmla="*/ 74 w 543"/>
                <a:gd name="T7" fmla="*/ 377 h 709"/>
                <a:gd name="T8" fmla="*/ 39 w 543"/>
                <a:gd name="T9" fmla="*/ 378 h 709"/>
                <a:gd name="T10" fmla="*/ 14 w 543"/>
                <a:gd name="T11" fmla="*/ 339 h 709"/>
                <a:gd name="T12" fmla="*/ 30 w 543"/>
                <a:gd name="T13" fmla="*/ 309 h 709"/>
                <a:gd name="T14" fmla="*/ 63 w 543"/>
                <a:gd name="T15" fmla="*/ 264 h 709"/>
                <a:gd name="T16" fmla="*/ 69 w 543"/>
                <a:gd name="T17" fmla="*/ 253 h 709"/>
                <a:gd name="T18" fmla="*/ 83 w 543"/>
                <a:gd name="T19" fmla="*/ 229 h 709"/>
                <a:gd name="T20" fmla="*/ 88 w 543"/>
                <a:gd name="T21" fmla="*/ 196 h 709"/>
                <a:gd name="T22" fmla="*/ 77 w 543"/>
                <a:gd name="T23" fmla="*/ 169 h 709"/>
                <a:gd name="T24" fmla="*/ 55 w 543"/>
                <a:gd name="T25" fmla="*/ 128 h 709"/>
                <a:gd name="T26" fmla="*/ 46 w 543"/>
                <a:gd name="T27" fmla="*/ 104 h 709"/>
                <a:gd name="T28" fmla="*/ 42 w 543"/>
                <a:gd name="T29" fmla="*/ 93 h 709"/>
                <a:gd name="T30" fmla="*/ 47 w 543"/>
                <a:gd name="T31" fmla="*/ 79 h 709"/>
                <a:gd name="T32" fmla="*/ 35 w 543"/>
                <a:gd name="T33" fmla="*/ 70 h 709"/>
                <a:gd name="T34" fmla="*/ 22 w 543"/>
                <a:gd name="T35" fmla="*/ 60 h 709"/>
                <a:gd name="T36" fmla="*/ 16 w 543"/>
                <a:gd name="T37" fmla="*/ 34 h 709"/>
                <a:gd name="T38" fmla="*/ 30 w 543"/>
                <a:gd name="T39" fmla="*/ 17 h 709"/>
                <a:gd name="T40" fmla="*/ 87 w 543"/>
                <a:gd name="T41" fmla="*/ 5 h 709"/>
                <a:gd name="T42" fmla="*/ 124 w 543"/>
                <a:gd name="T43" fmla="*/ 4 h 709"/>
                <a:gd name="T44" fmla="*/ 143 w 543"/>
                <a:gd name="T45" fmla="*/ 4 h 709"/>
                <a:gd name="T46" fmla="*/ 155 w 543"/>
                <a:gd name="T47" fmla="*/ 17 h 709"/>
                <a:gd name="T48" fmla="*/ 215 w 543"/>
                <a:gd name="T49" fmla="*/ 24 h 709"/>
                <a:gd name="T50" fmla="*/ 273 w 543"/>
                <a:gd name="T51" fmla="*/ 66 h 709"/>
                <a:gd name="T52" fmla="*/ 300 w 543"/>
                <a:gd name="T53" fmla="*/ 81 h 709"/>
                <a:gd name="T54" fmla="*/ 330 w 543"/>
                <a:gd name="T55" fmla="*/ 81 h 709"/>
                <a:gd name="T56" fmla="*/ 387 w 543"/>
                <a:gd name="T57" fmla="*/ 96 h 709"/>
                <a:gd name="T58" fmla="*/ 409 w 543"/>
                <a:gd name="T59" fmla="*/ 63 h 709"/>
                <a:gd name="T60" fmla="*/ 459 w 543"/>
                <a:gd name="T61" fmla="*/ 35 h 709"/>
                <a:gd name="T62" fmla="*/ 492 w 543"/>
                <a:gd name="T63" fmla="*/ 53 h 709"/>
                <a:gd name="T64" fmla="*/ 520 w 543"/>
                <a:gd name="T65" fmla="*/ 53 h 709"/>
                <a:gd name="T66" fmla="*/ 543 w 543"/>
                <a:gd name="T67" fmla="*/ 53 h 709"/>
                <a:gd name="T68" fmla="*/ 510 w 543"/>
                <a:gd name="T69" fmla="*/ 108 h 709"/>
                <a:gd name="T70" fmla="*/ 484 w 543"/>
                <a:gd name="T71" fmla="*/ 160 h 709"/>
                <a:gd name="T72" fmla="*/ 484 w 543"/>
                <a:gd name="T73" fmla="*/ 329 h 709"/>
                <a:gd name="T74" fmla="*/ 504 w 543"/>
                <a:gd name="T75" fmla="*/ 446 h 709"/>
                <a:gd name="T76" fmla="*/ 518 w 543"/>
                <a:gd name="T77" fmla="*/ 488 h 709"/>
                <a:gd name="T78" fmla="*/ 482 w 543"/>
                <a:gd name="T79" fmla="*/ 503 h 709"/>
                <a:gd name="T80" fmla="*/ 480 w 543"/>
                <a:gd name="T81" fmla="*/ 510 h 709"/>
                <a:gd name="T82" fmla="*/ 475 w 543"/>
                <a:gd name="T83" fmla="*/ 503 h 709"/>
                <a:gd name="T84" fmla="*/ 478 w 543"/>
                <a:gd name="T85" fmla="*/ 530 h 709"/>
                <a:gd name="T86" fmla="*/ 468 w 543"/>
                <a:gd name="T87" fmla="*/ 536 h 709"/>
                <a:gd name="T88" fmla="*/ 450 w 543"/>
                <a:gd name="T89" fmla="*/ 547 h 709"/>
                <a:gd name="T90" fmla="*/ 432 w 543"/>
                <a:gd name="T91" fmla="*/ 579 h 709"/>
                <a:gd name="T92" fmla="*/ 417 w 543"/>
                <a:gd name="T93" fmla="*/ 609 h 709"/>
                <a:gd name="T94" fmla="*/ 392 w 543"/>
                <a:gd name="T95" fmla="*/ 658 h 709"/>
                <a:gd name="T96" fmla="*/ 375 w 543"/>
                <a:gd name="T97" fmla="*/ 705 h 709"/>
                <a:gd name="T98" fmla="*/ 362 w 543"/>
                <a:gd name="T99" fmla="*/ 708 h 709"/>
                <a:gd name="T100" fmla="*/ 339 w 543"/>
                <a:gd name="T101" fmla="*/ 688 h 709"/>
                <a:gd name="T102" fmla="*/ 263 w 543"/>
                <a:gd name="T103" fmla="*/ 625 h 709"/>
                <a:gd name="T104" fmla="*/ 260 w 543"/>
                <a:gd name="T105" fmla="*/ 608 h 709"/>
                <a:gd name="T106" fmla="*/ 239 w 543"/>
                <a:gd name="T107" fmla="*/ 570 h 709"/>
                <a:gd name="T108" fmla="*/ 20 w 543"/>
                <a:gd name="T109" fmla="*/ 433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3" h="709">
                  <a:moveTo>
                    <a:pt x="20" y="433"/>
                  </a:moveTo>
                  <a:cubicBezTo>
                    <a:pt x="34" y="424"/>
                    <a:pt x="0" y="383"/>
                    <a:pt x="46" y="393"/>
                  </a:cubicBezTo>
                  <a:cubicBezTo>
                    <a:pt x="47" y="390"/>
                    <a:pt x="49" y="385"/>
                    <a:pt x="46" y="380"/>
                  </a:cubicBezTo>
                  <a:lnTo>
                    <a:pt x="74" y="377"/>
                  </a:lnTo>
                  <a:cubicBezTo>
                    <a:pt x="55" y="349"/>
                    <a:pt x="48" y="371"/>
                    <a:pt x="39" y="378"/>
                  </a:cubicBezTo>
                  <a:cubicBezTo>
                    <a:pt x="32" y="385"/>
                    <a:pt x="14" y="356"/>
                    <a:pt x="14" y="339"/>
                  </a:cubicBezTo>
                  <a:cubicBezTo>
                    <a:pt x="21" y="326"/>
                    <a:pt x="17" y="320"/>
                    <a:pt x="30" y="309"/>
                  </a:cubicBezTo>
                  <a:cubicBezTo>
                    <a:pt x="40" y="300"/>
                    <a:pt x="47" y="271"/>
                    <a:pt x="63" y="264"/>
                  </a:cubicBezTo>
                  <a:cubicBezTo>
                    <a:pt x="70" y="260"/>
                    <a:pt x="69" y="259"/>
                    <a:pt x="69" y="253"/>
                  </a:cubicBezTo>
                  <a:cubicBezTo>
                    <a:pt x="68" y="242"/>
                    <a:pt x="80" y="238"/>
                    <a:pt x="83" y="229"/>
                  </a:cubicBezTo>
                  <a:cubicBezTo>
                    <a:pt x="86" y="218"/>
                    <a:pt x="87" y="207"/>
                    <a:pt x="88" y="196"/>
                  </a:cubicBezTo>
                  <a:cubicBezTo>
                    <a:pt x="89" y="187"/>
                    <a:pt x="79" y="180"/>
                    <a:pt x="77" y="169"/>
                  </a:cubicBezTo>
                  <a:cubicBezTo>
                    <a:pt x="72" y="144"/>
                    <a:pt x="57" y="139"/>
                    <a:pt x="55" y="128"/>
                  </a:cubicBezTo>
                  <a:cubicBezTo>
                    <a:pt x="53" y="120"/>
                    <a:pt x="49" y="113"/>
                    <a:pt x="46" y="104"/>
                  </a:cubicBezTo>
                  <a:cubicBezTo>
                    <a:pt x="44" y="101"/>
                    <a:pt x="43" y="97"/>
                    <a:pt x="42" y="93"/>
                  </a:cubicBezTo>
                  <a:cubicBezTo>
                    <a:pt x="42" y="88"/>
                    <a:pt x="49" y="84"/>
                    <a:pt x="47" y="79"/>
                  </a:cubicBezTo>
                  <a:cubicBezTo>
                    <a:pt x="45" y="73"/>
                    <a:pt x="40" y="72"/>
                    <a:pt x="35" y="70"/>
                  </a:cubicBezTo>
                  <a:cubicBezTo>
                    <a:pt x="26" y="67"/>
                    <a:pt x="33" y="59"/>
                    <a:pt x="22" y="60"/>
                  </a:cubicBezTo>
                  <a:cubicBezTo>
                    <a:pt x="27" y="50"/>
                    <a:pt x="14" y="41"/>
                    <a:pt x="16" y="34"/>
                  </a:cubicBezTo>
                  <a:cubicBezTo>
                    <a:pt x="17" y="27"/>
                    <a:pt x="25" y="22"/>
                    <a:pt x="30" y="17"/>
                  </a:cubicBezTo>
                  <a:cubicBezTo>
                    <a:pt x="46" y="0"/>
                    <a:pt x="66" y="5"/>
                    <a:pt x="87" y="5"/>
                  </a:cubicBezTo>
                  <a:cubicBezTo>
                    <a:pt x="100" y="5"/>
                    <a:pt x="112" y="4"/>
                    <a:pt x="124" y="4"/>
                  </a:cubicBezTo>
                  <a:cubicBezTo>
                    <a:pt x="130" y="4"/>
                    <a:pt x="137" y="3"/>
                    <a:pt x="143" y="4"/>
                  </a:cubicBezTo>
                  <a:cubicBezTo>
                    <a:pt x="148" y="5"/>
                    <a:pt x="149" y="14"/>
                    <a:pt x="155" y="17"/>
                  </a:cubicBezTo>
                  <a:cubicBezTo>
                    <a:pt x="175" y="24"/>
                    <a:pt x="196" y="15"/>
                    <a:pt x="215" y="24"/>
                  </a:cubicBezTo>
                  <a:cubicBezTo>
                    <a:pt x="236" y="33"/>
                    <a:pt x="257" y="51"/>
                    <a:pt x="273" y="66"/>
                  </a:cubicBezTo>
                  <a:cubicBezTo>
                    <a:pt x="281" y="74"/>
                    <a:pt x="288" y="80"/>
                    <a:pt x="300" y="81"/>
                  </a:cubicBezTo>
                  <a:cubicBezTo>
                    <a:pt x="307" y="82"/>
                    <a:pt x="324" y="77"/>
                    <a:pt x="330" y="81"/>
                  </a:cubicBezTo>
                  <a:cubicBezTo>
                    <a:pt x="347" y="92"/>
                    <a:pt x="373" y="82"/>
                    <a:pt x="387" y="96"/>
                  </a:cubicBezTo>
                  <a:cubicBezTo>
                    <a:pt x="389" y="86"/>
                    <a:pt x="403" y="72"/>
                    <a:pt x="409" y="63"/>
                  </a:cubicBezTo>
                  <a:cubicBezTo>
                    <a:pt x="420" y="48"/>
                    <a:pt x="443" y="42"/>
                    <a:pt x="459" y="35"/>
                  </a:cubicBezTo>
                  <a:cubicBezTo>
                    <a:pt x="477" y="27"/>
                    <a:pt x="480" y="45"/>
                    <a:pt x="492" y="53"/>
                  </a:cubicBezTo>
                  <a:cubicBezTo>
                    <a:pt x="501" y="58"/>
                    <a:pt x="511" y="55"/>
                    <a:pt x="520" y="53"/>
                  </a:cubicBezTo>
                  <a:cubicBezTo>
                    <a:pt x="527" y="52"/>
                    <a:pt x="536" y="57"/>
                    <a:pt x="543" y="53"/>
                  </a:cubicBezTo>
                  <a:cubicBezTo>
                    <a:pt x="533" y="71"/>
                    <a:pt x="523" y="91"/>
                    <a:pt x="510" y="108"/>
                  </a:cubicBezTo>
                  <a:cubicBezTo>
                    <a:pt x="496" y="126"/>
                    <a:pt x="483" y="136"/>
                    <a:pt x="484" y="160"/>
                  </a:cubicBezTo>
                  <a:cubicBezTo>
                    <a:pt x="484" y="216"/>
                    <a:pt x="484" y="272"/>
                    <a:pt x="484" y="329"/>
                  </a:cubicBezTo>
                  <a:cubicBezTo>
                    <a:pt x="484" y="371"/>
                    <a:pt x="476" y="411"/>
                    <a:pt x="504" y="446"/>
                  </a:cubicBezTo>
                  <a:cubicBezTo>
                    <a:pt x="514" y="458"/>
                    <a:pt x="528" y="473"/>
                    <a:pt x="518" y="488"/>
                  </a:cubicBezTo>
                  <a:cubicBezTo>
                    <a:pt x="512" y="497"/>
                    <a:pt x="494" y="514"/>
                    <a:pt x="482" y="503"/>
                  </a:cubicBezTo>
                  <a:cubicBezTo>
                    <a:pt x="481" y="505"/>
                    <a:pt x="480" y="508"/>
                    <a:pt x="480" y="510"/>
                  </a:cubicBezTo>
                  <a:cubicBezTo>
                    <a:pt x="478" y="508"/>
                    <a:pt x="476" y="506"/>
                    <a:pt x="475" y="503"/>
                  </a:cubicBezTo>
                  <a:cubicBezTo>
                    <a:pt x="478" y="510"/>
                    <a:pt x="485" y="523"/>
                    <a:pt x="478" y="530"/>
                  </a:cubicBezTo>
                  <a:cubicBezTo>
                    <a:pt x="477" y="513"/>
                    <a:pt x="470" y="532"/>
                    <a:pt x="468" y="536"/>
                  </a:cubicBezTo>
                  <a:cubicBezTo>
                    <a:pt x="465" y="544"/>
                    <a:pt x="458" y="546"/>
                    <a:pt x="450" y="547"/>
                  </a:cubicBezTo>
                  <a:cubicBezTo>
                    <a:pt x="433" y="549"/>
                    <a:pt x="426" y="564"/>
                    <a:pt x="432" y="579"/>
                  </a:cubicBezTo>
                  <a:cubicBezTo>
                    <a:pt x="434" y="586"/>
                    <a:pt x="422" y="605"/>
                    <a:pt x="417" y="609"/>
                  </a:cubicBezTo>
                  <a:cubicBezTo>
                    <a:pt x="409" y="616"/>
                    <a:pt x="402" y="662"/>
                    <a:pt x="392" y="658"/>
                  </a:cubicBezTo>
                  <a:cubicBezTo>
                    <a:pt x="396" y="676"/>
                    <a:pt x="378" y="689"/>
                    <a:pt x="375" y="705"/>
                  </a:cubicBezTo>
                  <a:cubicBezTo>
                    <a:pt x="368" y="700"/>
                    <a:pt x="369" y="709"/>
                    <a:pt x="362" y="708"/>
                  </a:cubicBezTo>
                  <a:cubicBezTo>
                    <a:pt x="355" y="706"/>
                    <a:pt x="345" y="693"/>
                    <a:pt x="339" y="688"/>
                  </a:cubicBezTo>
                  <a:cubicBezTo>
                    <a:pt x="313" y="668"/>
                    <a:pt x="280" y="646"/>
                    <a:pt x="263" y="625"/>
                  </a:cubicBezTo>
                  <a:cubicBezTo>
                    <a:pt x="259" y="619"/>
                    <a:pt x="251" y="618"/>
                    <a:pt x="260" y="608"/>
                  </a:cubicBezTo>
                  <a:cubicBezTo>
                    <a:pt x="273" y="594"/>
                    <a:pt x="251" y="577"/>
                    <a:pt x="239" y="570"/>
                  </a:cubicBezTo>
                  <a:lnTo>
                    <a:pt x="20" y="433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Freeform 224">
              <a:extLst>
                <a:ext uri="{FF2B5EF4-FFF2-40B4-BE49-F238E27FC236}">
                  <a16:creationId xmlns:a16="http://schemas.microsoft.com/office/drawing/2014/main" id="{483AD38B-AA17-43E0-E962-B5E3B84F8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0062" y="4392254"/>
              <a:ext cx="5923" cy="1975"/>
            </a:xfrm>
            <a:custGeom>
              <a:avLst/>
              <a:gdLst>
                <a:gd name="T0" fmla="*/ 7 w 12"/>
                <a:gd name="T1" fmla="*/ 0 h 7"/>
                <a:gd name="T2" fmla="*/ 0 w 12"/>
                <a:gd name="T3" fmla="*/ 4 h 7"/>
                <a:gd name="T4" fmla="*/ 12 w 12"/>
                <a:gd name="T5" fmla="*/ 6 h 7"/>
                <a:gd name="T6" fmla="*/ 7 w 12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7" y="0"/>
                  </a:moveTo>
                  <a:cubicBezTo>
                    <a:pt x="5" y="1"/>
                    <a:pt x="3" y="3"/>
                    <a:pt x="0" y="4"/>
                  </a:cubicBezTo>
                  <a:cubicBezTo>
                    <a:pt x="4" y="6"/>
                    <a:pt x="8" y="7"/>
                    <a:pt x="12" y="6"/>
                  </a:cubicBezTo>
                  <a:cubicBezTo>
                    <a:pt x="11" y="4"/>
                    <a:pt x="9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Freeform 225">
              <a:extLst>
                <a:ext uri="{FF2B5EF4-FFF2-40B4-BE49-F238E27FC236}">
                  <a16:creationId xmlns:a16="http://schemas.microsoft.com/office/drawing/2014/main" id="{5EB08CF4-DE4B-0FE5-BD59-E21EE6F00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5337" y="4364617"/>
              <a:ext cx="45404" cy="112523"/>
            </a:xfrm>
            <a:custGeom>
              <a:avLst/>
              <a:gdLst>
                <a:gd name="T0" fmla="*/ 3 w 102"/>
                <a:gd name="T1" fmla="*/ 136 h 258"/>
                <a:gd name="T2" fmla="*/ 6 w 102"/>
                <a:gd name="T3" fmla="*/ 155 h 258"/>
                <a:gd name="T4" fmla="*/ 8 w 102"/>
                <a:gd name="T5" fmla="*/ 170 h 258"/>
                <a:gd name="T6" fmla="*/ 25 w 102"/>
                <a:gd name="T7" fmla="*/ 203 h 258"/>
                <a:gd name="T8" fmla="*/ 54 w 102"/>
                <a:gd name="T9" fmla="*/ 231 h 258"/>
                <a:gd name="T10" fmla="*/ 69 w 102"/>
                <a:gd name="T11" fmla="*/ 254 h 258"/>
                <a:gd name="T12" fmla="*/ 71 w 102"/>
                <a:gd name="T13" fmla="*/ 228 h 258"/>
                <a:gd name="T14" fmla="*/ 79 w 102"/>
                <a:gd name="T15" fmla="*/ 199 h 258"/>
                <a:gd name="T16" fmla="*/ 96 w 102"/>
                <a:gd name="T17" fmla="*/ 108 h 258"/>
                <a:gd name="T18" fmla="*/ 94 w 102"/>
                <a:gd name="T19" fmla="*/ 89 h 258"/>
                <a:gd name="T20" fmla="*/ 99 w 102"/>
                <a:gd name="T21" fmla="*/ 75 h 258"/>
                <a:gd name="T22" fmla="*/ 95 w 102"/>
                <a:gd name="T23" fmla="*/ 38 h 258"/>
                <a:gd name="T24" fmla="*/ 96 w 102"/>
                <a:gd name="T25" fmla="*/ 19 h 258"/>
                <a:gd name="T26" fmla="*/ 67 w 102"/>
                <a:gd name="T27" fmla="*/ 5 h 258"/>
                <a:gd name="T28" fmla="*/ 39 w 102"/>
                <a:gd name="T29" fmla="*/ 26 h 258"/>
                <a:gd name="T30" fmla="*/ 28 w 102"/>
                <a:gd name="T31" fmla="*/ 54 h 258"/>
                <a:gd name="T32" fmla="*/ 16 w 102"/>
                <a:gd name="T33" fmla="*/ 87 h 258"/>
                <a:gd name="T34" fmla="*/ 3 w 102"/>
                <a:gd name="T35" fmla="*/ 13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258">
                  <a:moveTo>
                    <a:pt x="3" y="136"/>
                  </a:moveTo>
                  <a:cubicBezTo>
                    <a:pt x="5" y="143"/>
                    <a:pt x="8" y="148"/>
                    <a:pt x="6" y="155"/>
                  </a:cubicBezTo>
                  <a:cubicBezTo>
                    <a:pt x="5" y="160"/>
                    <a:pt x="3" y="165"/>
                    <a:pt x="8" y="170"/>
                  </a:cubicBezTo>
                  <a:cubicBezTo>
                    <a:pt x="16" y="178"/>
                    <a:pt x="19" y="192"/>
                    <a:pt x="25" y="203"/>
                  </a:cubicBezTo>
                  <a:cubicBezTo>
                    <a:pt x="31" y="216"/>
                    <a:pt x="45" y="220"/>
                    <a:pt x="54" y="231"/>
                  </a:cubicBezTo>
                  <a:cubicBezTo>
                    <a:pt x="56" y="234"/>
                    <a:pt x="62" y="258"/>
                    <a:pt x="69" y="254"/>
                  </a:cubicBezTo>
                  <a:cubicBezTo>
                    <a:pt x="77" y="250"/>
                    <a:pt x="72" y="235"/>
                    <a:pt x="71" y="228"/>
                  </a:cubicBezTo>
                  <a:cubicBezTo>
                    <a:pt x="70" y="217"/>
                    <a:pt x="73" y="208"/>
                    <a:pt x="79" y="199"/>
                  </a:cubicBezTo>
                  <a:cubicBezTo>
                    <a:pt x="95" y="176"/>
                    <a:pt x="97" y="135"/>
                    <a:pt x="96" y="108"/>
                  </a:cubicBezTo>
                  <a:cubicBezTo>
                    <a:pt x="95" y="103"/>
                    <a:pt x="92" y="95"/>
                    <a:pt x="94" y="89"/>
                  </a:cubicBezTo>
                  <a:cubicBezTo>
                    <a:pt x="95" y="84"/>
                    <a:pt x="98" y="81"/>
                    <a:pt x="99" y="75"/>
                  </a:cubicBezTo>
                  <a:cubicBezTo>
                    <a:pt x="100" y="61"/>
                    <a:pt x="95" y="51"/>
                    <a:pt x="95" y="38"/>
                  </a:cubicBezTo>
                  <a:cubicBezTo>
                    <a:pt x="95" y="31"/>
                    <a:pt x="102" y="25"/>
                    <a:pt x="96" y="19"/>
                  </a:cubicBezTo>
                  <a:cubicBezTo>
                    <a:pt x="92" y="16"/>
                    <a:pt x="72" y="0"/>
                    <a:pt x="67" y="5"/>
                  </a:cubicBezTo>
                  <a:cubicBezTo>
                    <a:pt x="59" y="13"/>
                    <a:pt x="44" y="15"/>
                    <a:pt x="39" y="26"/>
                  </a:cubicBezTo>
                  <a:cubicBezTo>
                    <a:pt x="35" y="38"/>
                    <a:pt x="36" y="44"/>
                    <a:pt x="28" y="54"/>
                  </a:cubicBezTo>
                  <a:cubicBezTo>
                    <a:pt x="20" y="63"/>
                    <a:pt x="19" y="76"/>
                    <a:pt x="16" y="87"/>
                  </a:cubicBezTo>
                  <a:cubicBezTo>
                    <a:pt x="11" y="103"/>
                    <a:pt x="0" y="119"/>
                    <a:pt x="3" y="13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226">
              <a:extLst>
                <a:ext uri="{FF2B5EF4-FFF2-40B4-BE49-F238E27FC236}">
                  <a16:creationId xmlns:a16="http://schemas.microsoft.com/office/drawing/2014/main" id="{08432177-0358-B834-286A-34046C92D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1312" y="4100092"/>
              <a:ext cx="116471" cy="138184"/>
            </a:xfrm>
            <a:custGeom>
              <a:avLst/>
              <a:gdLst>
                <a:gd name="T0" fmla="*/ 1 w 267"/>
                <a:gd name="T1" fmla="*/ 303 h 321"/>
                <a:gd name="T2" fmla="*/ 9 w 267"/>
                <a:gd name="T3" fmla="*/ 241 h 321"/>
                <a:gd name="T4" fmla="*/ 23 w 267"/>
                <a:gd name="T5" fmla="*/ 176 h 321"/>
                <a:gd name="T6" fmla="*/ 22 w 267"/>
                <a:gd name="T7" fmla="*/ 147 h 321"/>
                <a:gd name="T8" fmla="*/ 26 w 267"/>
                <a:gd name="T9" fmla="*/ 120 h 321"/>
                <a:gd name="T10" fmla="*/ 23 w 267"/>
                <a:gd name="T11" fmla="*/ 60 h 321"/>
                <a:gd name="T12" fmla="*/ 52 w 267"/>
                <a:gd name="T13" fmla="*/ 55 h 321"/>
                <a:gd name="T14" fmla="*/ 101 w 267"/>
                <a:gd name="T15" fmla="*/ 77 h 321"/>
                <a:gd name="T16" fmla="*/ 157 w 267"/>
                <a:gd name="T17" fmla="*/ 42 h 321"/>
                <a:gd name="T18" fmla="*/ 223 w 267"/>
                <a:gd name="T19" fmla="*/ 0 h 321"/>
                <a:gd name="T20" fmla="*/ 247 w 267"/>
                <a:gd name="T21" fmla="*/ 66 h 321"/>
                <a:gd name="T22" fmla="*/ 249 w 267"/>
                <a:gd name="T23" fmla="*/ 78 h 321"/>
                <a:gd name="T24" fmla="*/ 254 w 267"/>
                <a:gd name="T25" fmla="*/ 93 h 321"/>
                <a:gd name="T26" fmla="*/ 125 w 267"/>
                <a:gd name="T27" fmla="*/ 143 h 321"/>
                <a:gd name="T28" fmla="*/ 197 w 267"/>
                <a:gd name="T29" fmla="*/ 218 h 321"/>
                <a:gd name="T30" fmla="*/ 169 w 267"/>
                <a:gd name="T31" fmla="*/ 227 h 321"/>
                <a:gd name="T32" fmla="*/ 164 w 267"/>
                <a:gd name="T33" fmla="*/ 254 h 321"/>
                <a:gd name="T34" fmla="*/ 118 w 267"/>
                <a:gd name="T35" fmla="*/ 267 h 321"/>
                <a:gd name="T36" fmla="*/ 79 w 267"/>
                <a:gd name="T37" fmla="*/ 314 h 321"/>
                <a:gd name="T38" fmla="*/ 1 w 267"/>
                <a:gd name="T39" fmla="*/ 30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7" h="321">
                  <a:moveTo>
                    <a:pt x="1" y="303"/>
                  </a:moveTo>
                  <a:cubicBezTo>
                    <a:pt x="0" y="282"/>
                    <a:pt x="9" y="262"/>
                    <a:pt x="9" y="241"/>
                  </a:cubicBezTo>
                  <a:cubicBezTo>
                    <a:pt x="9" y="217"/>
                    <a:pt x="20" y="199"/>
                    <a:pt x="23" y="176"/>
                  </a:cubicBezTo>
                  <a:cubicBezTo>
                    <a:pt x="24" y="166"/>
                    <a:pt x="21" y="157"/>
                    <a:pt x="22" y="147"/>
                  </a:cubicBezTo>
                  <a:cubicBezTo>
                    <a:pt x="23" y="138"/>
                    <a:pt x="26" y="129"/>
                    <a:pt x="26" y="120"/>
                  </a:cubicBezTo>
                  <a:cubicBezTo>
                    <a:pt x="27" y="101"/>
                    <a:pt x="24" y="78"/>
                    <a:pt x="23" y="60"/>
                  </a:cubicBezTo>
                  <a:cubicBezTo>
                    <a:pt x="23" y="43"/>
                    <a:pt x="43" y="48"/>
                    <a:pt x="52" y="55"/>
                  </a:cubicBezTo>
                  <a:cubicBezTo>
                    <a:pt x="67" y="65"/>
                    <a:pt x="81" y="81"/>
                    <a:pt x="101" y="77"/>
                  </a:cubicBezTo>
                  <a:cubicBezTo>
                    <a:pt x="122" y="73"/>
                    <a:pt x="140" y="54"/>
                    <a:pt x="157" y="42"/>
                  </a:cubicBezTo>
                  <a:cubicBezTo>
                    <a:pt x="179" y="28"/>
                    <a:pt x="200" y="12"/>
                    <a:pt x="223" y="0"/>
                  </a:cubicBezTo>
                  <a:cubicBezTo>
                    <a:pt x="230" y="22"/>
                    <a:pt x="239" y="44"/>
                    <a:pt x="247" y="66"/>
                  </a:cubicBezTo>
                  <a:cubicBezTo>
                    <a:pt x="239" y="67"/>
                    <a:pt x="244" y="77"/>
                    <a:pt x="249" y="78"/>
                  </a:cubicBezTo>
                  <a:cubicBezTo>
                    <a:pt x="257" y="81"/>
                    <a:pt x="267" y="79"/>
                    <a:pt x="254" y="93"/>
                  </a:cubicBezTo>
                  <a:cubicBezTo>
                    <a:pt x="214" y="117"/>
                    <a:pt x="174" y="130"/>
                    <a:pt x="125" y="143"/>
                  </a:cubicBezTo>
                  <a:lnTo>
                    <a:pt x="197" y="218"/>
                  </a:lnTo>
                  <a:cubicBezTo>
                    <a:pt x="191" y="222"/>
                    <a:pt x="174" y="221"/>
                    <a:pt x="169" y="227"/>
                  </a:cubicBezTo>
                  <a:cubicBezTo>
                    <a:pt x="164" y="234"/>
                    <a:pt x="170" y="247"/>
                    <a:pt x="164" y="254"/>
                  </a:cubicBezTo>
                  <a:cubicBezTo>
                    <a:pt x="155" y="265"/>
                    <a:pt x="131" y="256"/>
                    <a:pt x="118" y="267"/>
                  </a:cubicBezTo>
                  <a:cubicBezTo>
                    <a:pt x="104" y="281"/>
                    <a:pt x="99" y="306"/>
                    <a:pt x="79" y="314"/>
                  </a:cubicBezTo>
                  <a:cubicBezTo>
                    <a:pt x="61" y="321"/>
                    <a:pt x="20" y="308"/>
                    <a:pt x="1" y="30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227">
              <a:extLst>
                <a:ext uri="{FF2B5EF4-FFF2-40B4-BE49-F238E27FC236}">
                  <a16:creationId xmlns:a16="http://schemas.microsoft.com/office/drawing/2014/main" id="{3D6C7CAE-553F-CD75-F845-AA4B16831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2630" y="4372513"/>
              <a:ext cx="5923" cy="9871"/>
            </a:xfrm>
            <a:custGeom>
              <a:avLst/>
              <a:gdLst>
                <a:gd name="T0" fmla="*/ 5 w 10"/>
                <a:gd name="T1" fmla="*/ 7 h 21"/>
                <a:gd name="T2" fmla="*/ 10 w 10"/>
                <a:gd name="T3" fmla="*/ 21 h 21"/>
                <a:gd name="T4" fmla="*/ 0 w 10"/>
                <a:gd name="T5" fmla="*/ 0 h 21"/>
                <a:gd name="T6" fmla="*/ 5 w 10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1">
                  <a:moveTo>
                    <a:pt x="5" y="7"/>
                  </a:moveTo>
                  <a:cubicBezTo>
                    <a:pt x="6" y="12"/>
                    <a:pt x="7" y="16"/>
                    <a:pt x="10" y="21"/>
                  </a:cubicBezTo>
                  <a:cubicBezTo>
                    <a:pt x="10" y="13"/>
                    <a:pt x="6" y="5"/>
                    <a:pt x="0" y="0"/>
                  </a:cubicBezTo>
                  <a:cubicBezTo>
                    <a:pt x="1" y="3"/>
                    <a:pt x="3" y="5"/>
                    <a:pt x="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228">
              <a:extLst>
                <a:ext uri="{FF2B5EF4-FFF2-40B4-BE49-F238E27FC236}">
                  <a16:creationId xmlns:a16="http://schemas.microsoft.com/office/drawing/2014/main" id="{0F71CFA9-AE40-D735-3F2E-C4899CFF7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5871" y="4236303"/>
              <a:ext cx="3948" cy="9871"/>
            </a:xfrm>
            <a:custGeom>
              <a:avLst/>
              <a:gdLst>
                <a:gd name="T0" fmla="*/ 8 w 9"/>
                <a:gd name="T1" fmla="*/ 0 h 19"/>
                <a:gd name="T2" fmla="*/ 5 w 9"/>
                <a:gd name="T3" fmla="*/ 19 h 19"/>
                <a:gd name="T4" fmla="*/ 8 w 9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0" y="4"/>
                    <a:pt x="0" y="13"/>
                    <a:pt x="5" y="19"/>
                  </a:cubicBezTo>
                  <a:cubicBezTo>
                    <a:pt x="9" y="13"/>
                    <a:pt x="4" y="6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229">
              <a:extLst>
                <a:ext uri="{FF2B5EF4-FFF2-40B4-BE49-F238E27FC236}">
                  <a16:creationId xmlns:a16="http://schemas.microsoft.com/office/drawing/2014/main" id="{3FB94B64-1283-17D4-7E12-E9A7EFBCF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8912" y="4263940"/>
              <a:ext cx="9871" cy="11844"/>
            </a:xfrm>
            <a:custGeom>
              <a:avLst/>
              <a:gdLst>
                <a:gd name="T0" fmla="*/ 18 w 22"/>
                <a:gd name="T1" fmla="*/ 0 h 26"/>
                <a:gd name="T2" fmla="*/ 12 w 22"/>
                <a:gd name="T3" fmla="*/ 26 h 26"/>
                <a:gd name="T4" fmla="*/ 18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18" y="0"/>
                  </a:moveTo>
                  <a:cubicBezTo>
                    <a:pt x="14" y="5"/>
                    <a:pt x="0" y="21"/>
                    <a:pt x="12" y="26"/>
                  </a:cubicBezTo>
                  <a:cubicBezTo>
                    <a:pt x="16" y="18"/>
                    <a:pt x="22" y="9"/>
                    <a:pt x="1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230">
              <a:extLst>
                <a:ext uri="{FF2B5EF4-FFF2-40B4-BE49-F238E27FC236}">
                  <a16:creationId xmlns:a16="http://schemas.microsoft.com/office/drawing/2014/main" id="{FAB46910-21DA-5E30-6803-8EEA8A928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134" y="4366591"/>
              <a:ext cx="7896" cy="23689"/>
            </a:xfrm>
            <a:custGeom>
              <a:avLst/>
              <a:gdLst>
                <a:gd name="T0" fmla="*/ 3 w 19"/>
                <a:gd name="T1" fmla="*/ 33 h 53"/>
                <a:gd name="T2" fmla="*/ 9 w 19"/>
                <a:gd name="T3" fmla="*/ 39 h 53"/>
                <a:gd name="T4" fmla="*/ 12 w 19"/>
                <a:gd name="T5" fmla="*/ 53 h 53"/>
                <a:gd name="T6" fmla="*/ 19 w 19"/>
                <a:gd name="T7" fmla="*/ 0 h 53"/>
                <a:gd name="T8" fmla="*/ 3 w 19"/>
                <a:gd name="T9" fmla="*/ 3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3">
                  <a:moveTo>
                    <a:pt x="3" y="33"/>
                  </a:moveTo>
                  <a:cubicBezTo>
                    <a:pt x="2" y="38"/>
                    <a:pt x="4" y="40"/>
                    <a:pt x="9" y="39"/>
                  </a:cubicBezTo>
                  <a:cubicBezTo>
                    <a:pt x="6" y="44"/>
                    <a:pt x="8" y="50"/>
                    <a:pt x="12" y="53"/>
                  </a:cubicBezTo>
                  <a:cubicBezTo>
                    <a:pt x="0" y="38"/>
                    <a:pt x="19" y="16"/>
                    <a:pt x="19" y="0"/>
                  </a:cubicBezTo>
                  <a:cubicBezTo>
                    <a:pt x="18" y="12"/>
                    <a:pt x="10" y="24"/>
                    <a:pt x="3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Freeform 231">
              <a:extLst>
                <a:ext uri="{FF2B5EF4-FFF2-40B4-BE49-F238E27FC236}">
                  <a16:creationId xmlns:a16="http://schemas.microsoft.com/office/drawing/2014/main" id="{33EA19D7-2109-F040-84BE-22A84E534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107" y="4224458"/>
              <a:ext cx="11844" cy="17767"/>
            </a:xfrm>
            <a:custGeom>
              <a:avLst/>
              <a:gdLst>
                <a:gd name="T0" fmla="*/ 28 w 30"/>
                <a:gd name="T1" fmla="*/ 41 h 41"/>
                <a:gd name="T2" fmla="*/ 15 w 30"/>
                <a:gd name="T3" fmla="*/ 1 h 41"/>
                <a:gd name="T4" fmla="*/ 28 w 30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1">
                  <a:moveTo>
                    <a:pt x="28" y="41"/>
                  </a:moveTo>
                  <a:cubicBezTo>
                    <a:pt x="30" y="33"/>
                    <a:pt x="25" y="1"/>
                    <a:pt x="15" y="1"/>
                  </a:cubicBezTo>
                  <a:cubicBezTo>
                    <a:pt x="0" y="0"/>
                    <a:pt x="26" y="39"/>
                    <a:pt x="28" y="4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232">
              <a:extLst>
                <a:ext uri="{FF2B5EF4-FFF2-40B4-BE49-F238E27FC236}">
                  <a16:creationId xmlns:a16="http://schemas.microsoft.com/office/drawing/2014/main" id="{943A375E-F5A3-06B3-55F4-A1E20AA8B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4055" y="4390280"/>
              <a:ext cx="7896" cy="5923"/>
            </a:xfrm>
            <a:custGeom>
              <a:avLst/>
              <a:gdLst>
                <a:gd name="T0" fmla="*/ 0 w 17"/>
                <a:gd name="T1" fmla="*/ 1 h 13"/>
                <a:gd name="T2" fmla="*/ 17 w 17"/>
                <a:gd name="T3" fmla="*/ 13 h 13"/>
                <a:gd name="T4" fmla="*/ 0 w 17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0" y="1"/>
                  </a:moveTo>
                  <a:cubicBezTo>
                    <a:pt x="5" y="6"/>
                    <a:pt x="9" y="12"/>
                    <a:pt x="17" y="13"/>
                  </a:cubicBezTo>
                  <a:cubicBezTo>
                    <a:pt x="14" y="6"/>
                    <a:pt x="7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233">
              <a:extLst>
                <a:ext uri="{FF2B5EF4-FFF2-40B4-BE49-F238E27FC236}">
                  <a16:creationId xmlns:a16="http://schemas.microsoft.com/office/drawing/2014/main" id="{C647E94E-3BD6-9FCF-229B-E7BC748AC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744" y="4234329"/>
              <a:ext cx="11844" cy="17767"/>
            </a:xfrm>
            <a:custGeom>
              <a:avLst/>
              <a:gdLst>
                <a:gd name="T0" fmla="*/ 14 w 28"/>
                <a:gd name="T1" fmla="*/ 37 h 37"/>
                <a:gd name="T2" fmla="*/ 28 w 28"/>
                <a:gd name="T3" fmla="*/ 0 h 37"/>
                <a:gd name="T4" fmla="*/ 0 w 28"/>
                <a:gd name="T5" fmla="*/ 30 h 37"/>
                <a:gd name="T6" fmla="*/ 14 w 2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7">
                  <a:moveTo>
                    <a:pt x="14" y="37"/>
                  </a:moveTo>
                  <a:cubicBezTo>
                    <a:pt x="24" y="27"/>
                    <a:pt x="22" y="13"/>
                    <a:pt x="28" y="0"/>
                  </a:cubicBezTo>
                  <a:cubicBezTo>
                    <a:pt x="10" y="3"/>
                    <a:pt x="11" y="19"/>
                    <a:pt x="0" y="30"/>
                  </a:cubicBezTo>
                  <a:cubicBezTo>
                    <a:pt x="5" y="32"/>
                    <a:pt x="9" y="35"/>
                    <a:pt x="14" y="3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Freeform 234">
              <a:extLst>
                <a:ext uri="{FF2B5EF4-FFF2-40B4-BE49-F238E27FC236}">
                  <a16:creationId xmlns:a16="http://schemas.microsoft.com/office/drawing/2014/main" id="{6C79122B-D340-2523-D591-F7247D23B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615" y="4340928"/>
              <a:ext cx="5923" cy="5923"/>
            </a:xfrm>
            <a:custGeom>
              <a:avLst/>
              <a:gdLst>
                <a:gd name="T0" fmla="*/ 12 w 13"/>
                <a:gd name="T1" fmla="*/ 0 h 17"/>
                <a:gd name="T2" fmla="*/ 0 w 13"/>
                <a:gd name="T3" fmla="*/ 17 h 17"/>
                <a:gd name="T4" fmla="*/ 12 w 13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12" y="0"/>
                  </a:moveTo>
                  <a:cubicBezTo>
                    <a:pt x="4" y="1"/>
                    <a:pt x="0" y="9"/>
                    <a:pt x="0" y="17"/>
                  </a:cubicBezTo>
                  <a:cubicBezTo>
                    <a:pt x="3" y="11"/>
                    <a:pt x="13" y="8"/>
                    <a:pt x="1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235">
              <a:extLst>
                <a:ext uri="{FF2B5EF4-FFF2-40B4-BE49-F238E27FC236}">
                  <a16:creationId xmlns:a16="http://schemas.microsoft.com/office/drawing/2014/main" id="{DEC47B0C-0D80-915C-0A03-2BE7272EB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511" y="4372513"/>
              <a:ext cx="3948" cy="7896"/>
            </a:xfrm>
            <a:custGeom>
              <a:avLst/>
              <a:gdLst>
                <a:gd name="T0" fmla="*/ 1 w 13"/>
                <a:gd name="T1" fmla="*/ 0 h 18"/>
                <a:gd name="T2" fmla="*/ 5 w 13"/>
                <a:gd name="T3" fmla="*/ 18 h 18"/>
                <a:gd name="T4" fmla="*/ 1 w 13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8">
                  <a:moveTo>
                    <a:pt x="1" y="0"/>
                  </a:moveTo>
                  <a:cubicBezTo>
                    <a:pt x="0" y="6"/>
                    <a:pt x="2" y="13"/>
                    <a:pt x="5" y="18"/>
                  </a:cubicBezTo>
                  <a:cubicBezTo>
                    <a:pt x="13" y="13"/>
                    <a:pt x="8" y="4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236">
              <a:extLst>
                <a:ext uri="{FF2B5EF4-FFF2-40B4-BE49-F238E27FC236}">
                  <a16:creationId xmlns:a16="http://schemas.microsoft.com/office/drawing/2014/main" id="{BA07A980-8A9F-EE77-BD87-E01AAC7B4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3278" y="4398176"/>
              <a:ext cx="1975" cy="5923"/>
            </a:xfrm>
            <a:custGeom>
              <a:avLst/>
              <a:gdLst>
                <a:gd name="T0" fmla="*/ 5 w 6"/>
                <a:gd name="T1" fmla="*/ 14 h 14"/>
                <a:gd name="T2" fmla="*/ 0 w 6"/>
                <a:gd name="T3" fmla="*/ 0 h 14"/>
                <a:gd name="T4" fmla="*/ 5 w 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4">
                  <a:moveTo>
                    <a:pt x="5" y="14"/>
                  </a:moveTo>
                  <a:cubicBezTo>
                    <a:pt x="6" y="8"/>
                    <a:pt x="4" y="3"/>
                    <a:pt x="0" y="0"/>
                  </a:cubicBezTo>
                  <a:cubicBezTo>
                    <a:pt x="0" y="5"/>
                    <a:pt x="2" y="10"/>
                    <a:pt x="5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237">
              <a:extLst>
                <a:ext uri="{FF2B5EF4-FFF2-40B4-BE49-F238E27FC236}">
                  <a16:creationId xmlns:a16="http://schemas.microsoft.com/office/drawing/2014/main" id="{B78C00D0-5F8D-7522-B9F6-9A0BBE684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6578" y="4374487"/>
              <a:ext cx="3948" cy="3948"/>
            </a:xfrm>
            <a:custGeom>
              <a:avLst/>
              <a:gdLst>
                <a:gd name="T0" fmla="*/ 2 w 7"/>
                <a:gd name="T1" fmla="*/ 0 h 12"/>
                <a:gd name="T2" fmla="*/ 6 w 7"/>
                <a:gd name="T3" fmla="*/ 12 h 12"/>
                <a:gd name="T4" fmla="*/ 2 w 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0" y="5"/>
                    <a:pt x="1" y="9"/>
                    <a:pt x="6" y="12"/>
                  </a:cubicBezTo>
                  <a:cubicBezTo>
                    <a:pt x="7" y="7"/>
                    <a:pt x="6" y="3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238">
              <a:extLst>
                <a:ext uri="{FF2B5EF4-FFF2-40B4-BE49-F238E27FC236}">
                  <a16:creationId xmlns:a16="http://schemas.microsoft.com/office/drawing/2014/main" id="{9A356906-06C3-7B35-3298-E2280E237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292" y="4485035"/>
              <a:ext cx="3948" cy="394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9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0" y="6"/>
                    <a:pt x="3" y="9"/>
                    <a:pt x="9" y="9"/>
                  </a:cubicBezTo>
                  <a:cubicBezTo>
                    <a:pt x="9" y="4"/>
                    <a:pt x="6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Freeform 239">
              <a:extLst>
                <a:ext uri="{FF2B5EF4-FFF2-40B4-BE49-F238E27FC236}">
                  <a16:creationId xmlns:a16="http://schemas.microsoft.com/office/drawing/2014/main" id="{42DE24CF-9A41-C186-F40C-D299FCC85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0886" y="4119833"/>
              <a:ext cx="765938" cy="602091"/>
            </a:xfrm>
            <a:custGeom>
              <a:avLst/>
              <a:gdLst>
                <a:gd name="T0" fmla="*/ 353 w 1754"/>
                <a:gd name="T1" fmla="*/ 103 h 1376"/>
                <a:gd name="T2" fmla="*/ 665 w 1754"/>
                <a:gd name="T3" fmla="*/ 90 h 1376"/>
                <a:gd name="T4" fmla="*/ 729 w 1754"/>
                <a:gd name="T5" fmla="*/ 206 h 1376"/>
                <a:gd name="T6" fmla="*/ 852 w 1754"/>
                <a:gd name="T7" fmla="*/ 227 h 1376"/>
                <a:gd name="T8" fmla="*/ 968 w 1754"/>
                <a:gd name="T9" fmla="*/ 279 h 1376"/>
                <a:gd name="T10" fmla="*/ 1009 w 1754"/>
                <a:gd name="T11" fmla="*/ 390 h 1376"/>
                <a:gd name="T12" fmla="*/ 1056 w 1754"/>
                <a:gd name="T13" fmla="*/ 495 h 1376"/>
                <a:gd name="T14" fmla="*/ 1065 w 1754"/>
                <a:gd name="T15" fmla="*/ 671 h 1376"/>
                <a:gd name="T16" fmla="*/ 1083 w 1754"/>
                <a:gd name="T17" fmla="*/ 569 h 1376"/>
                <a:gd name="T18" fmla="*/ 1070 w 1754"/>
                <a:gd name="T19" fmla="*/ 637 h 1376"/>
                <a:gd name="T20" fmla="*/ 1039 w 1754"/>
                <a:gd name="T21" fmla="*/ 779 h 1376"/>
                <a:gd name="T22" fmla="*/ 1039 w 1754"/>
                <a:gd name="T23" fmla="*/ 808 h 1376"/>
                <a:gd name="T24" fmla="*/ 1100 w 1754"/>
                <a:gd name="T25" fmla="*/ 1003 h 1376"/>
                <a:gd name="T26" fmla="*/ 1112 w 1754"/>
                <a:gd name="T27" fmla="*/ 1074 h 1376"/>
                <a:gd name="T28" fmla="*/ 1197 w 1754"/>
                <a:gd name="T29" fmla="*/ 1090 h 1376"/>
                <a:gd name="T30" fmla="*/ 1330 w 1754"/>
                <a:gd name="T31" fmla="*/ 1080 h 1376"/>
                <a:gd name="T32" fmla="*/ 1406 w 1754"/>
                <a:gd name="T33" fmla="*/ 1081 h 1376"/>
                <a:gd name="T34" fmla="*/ 1410 w 1754"/>
                <a:gd name="T35" fmla="*/ 1054 h 1376"/>
                <a:gd name="T36" fmla="*/ 1494 w 1754"/>
                <a:gd name="T37" fmla="*/ 943 h 1376"/>
                <a:gd name="T38" fmla="*/ 1633 w 1754"/>
                <a:gd name="T39" fmla="*/ 848 h 1376"/>
                <a:gd name="T40" fmla="*/ 1737 w 1754"/>
                <a:gd name="T41" fmla="*/ 846 h 1376"/>
                <a:gd name="T42" fmla="*/ 1687 w 1754"/>
                <a:gd name="T43" fmla="*/ 967 h 1376"/>
                <a:gd name="T44" fmla="*/ 1663 w 1754"/>
                <a:gd name="T45" fmla="*/ 1055 h 1376"/>
                <a:gd name="T46" fmla="*/ 1606 w 1754"/>
                <a:gd name="T47" fmla="*/ 1080 h 1376"/>
                <a:gd name="T48" fmla="*/ 1457 w 1754"/>
                <a:gd name="T49" fmla="*/ 1128 h 1376"/>
                <a:gd name="T50" fmla="*/ 1431 w 1754"/>
                <a:gd name="T51" fmla="*/ 1204 h 1376"/>
                <a:gd name="T52" fmla="*/ 1334 w 1754"/>
                <a:gd name="T53" fmla="*/ 1333 h 1376"/>
                <a:gd name="T54" fmla="*/ 1271 w 1754"/>
                <a:gd name="T55" fmla="*/ 1316 h 1376"/>
                <a:gd name="T56" fmla="*/ 1170 w 1754"/>
                <a:gd name="T57" fmla="*/ 1251 h 1376"/>
                <a:gd name="T58" fmla="*/ 1165 w 1754"/>
                <a:gd name="T59" fmla="*/ 1249 h 1376"/>
                <a:gd name="T60" fmla="*/ 975 w 1754"/>
                <a:gd name="T61" fmla="*/ 1270 h 1376"/>
                <a:gd name="T62" fmla="*/ 877 w 1754"/>
                <a:gd name="T63" fmla="*/ 1218 h 1376"/>
                <a:gd name="T64" fmla="*/ 717 w 1754"/>
                <a:gd name="T65" fmla="*/ 1120 h 1376"/>
                <a:gd name="T66" fmla="*/ 600 w 1754"/>
                <a:gd name="T67" fmla="*/ 1060 h 1376"/>
                <a:gd name="T68" fmla="*/ 506 w 1754"/>
                <a:gd name="T69" fmla="*/ 967 h 1376"/>
                <a:gd name="T70" fmla="*/ 543 w 1754"/>
                <a:gd name="T71" fmla="*/ 852 h 1376"/>
                <a:gd name="T72" fmla="*/ 421 w 1754"/>
                <a:gd name="T73" fmla="*/ 625 h 1376"/>
                <a:gd name="T74" fmla="*/ 388 w 1754"/>
                <a:gd name="T75" fmla="*/ 566 h 1376"/>
                <a:gd name="T76" fmla="*/ 354 w 1754"/>
                <a:gd name="T77" fmla="*/ 549 h 1376"/>
                <a:gd name="T78" fmla="*/ 336 w 1754"/>
                <a:gd name="T79" fmla="*/ 533 h 1376"/>
                <a:gd name="T80" fmla="*/ 357 w 1754"/>
                <a:gd name="T81" fmla="*/ 482 h 1376"/>
                <a:gd name="T82" fmla="*/ 295 w 1754"/>
                <a:gd name="T83" fmla="*/ 412 h 1376"/>
                <a:gd name="T84" fmla="*/ 264 w 1754"/>
                <a:gd name="T85" fmla="*/ 354 h 1376"/>
                <a:gd name="T86" fmla="*/ 227 w 1754"/>
                <a:gd name="T87" fmla="*/ 257 h 1376"/>
                <a:gd name="T88" fmla="*/ 220 w 1754"/>
                <a:gd name="T89" fmla="*/ 118 h 1376"/>
                <a:gd name="T90" fmla="*/ 147 w 1754"/>
                <a:gd name="T91" fmla="*/ 81 h 1376"/>
                <a:gd name="T92" fmla="*/ 107 w 1754"/>
                <a:gd name="T93" fmla="*/ 143 h 1376"/>
                <a:gd name="T94" fmla="*/ 153 w 1754"/>
                <a:gd name="T95" fmla="*/ 305 h 1376"/>
                <a:gd name="T96" fmla="*/ 197 w 1754"/>
                <a:gd name="T97" fmla="*/ 427 h 1376"/>
                <a:gd name="T98" fmla="*/ 227 w 1754"/>
                <a:gd name="T99" fmla="*/ 577 h 1376"/>
                <a:gd name="T100" fmla="*/ 255 w 1754"/>
                <a:gd name="T101" fmla="*/ 634 h 1376"/>
                <a:gd name="T102" fmla="*/ 253 w 1754"/>
                <a:gd name="T103" fmla="*/ 741 h 1376"/>
                <a:gd name="T104" fmla="*/ 167 w 1754"/>
                <a:gd name="T105" fmla="*/ 624 h 1376"/>
                <a:gd name="T106" fmla="*/ 122 w 1754"/>
                <a:gd name="T107" fmla="*/ 471 h 1376"/>
                <a:gd name="T108" fmla="*/ 87 w 1754"/>
                <a:gd name="T109" fmla="*/ 453 h 1376"/>
                <a:gd name="T110" fmla="*/ 44 w 1754"/>
                <a:gd name="T111" fmla="*/ 420 h 1376"/>
                <a:gd name="T112" fmla="*/ 78 w 1754"/>
                <a:gd name="T113" fmla="*/ 397 h 1376"/>
                <a:gd name="T114" fmla="*/ 66 w 1754"/>
                <a:gd name="T115" fmla="*/ 366 h 1376"/>
                <a:gd name="T116" fmla="*/ 21 w 1754"/>
                <a:gd name="T117" fmla="*/ 191 h 1376"/>
                <a:gd name="T118" fmla="*/ 13 w 1754"/>
                <a:gd name="T119" fmla="*/ 117 h 1376"/>
                <a:gd name="T120" fmla="*/ 2 w 1754"/>
                <a:gd name="T121" fmla="*/ 51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54" h="1376">
                  <a:moveTo>
                    <a:pt x="0" y="14"/>
                  </a:moveTo>
                  <a:cubicBezTo>
                    <a:pt x="53" y="9"/>
                    <a:pt x="105" y="2"/>
                    <a:pt x="158" y="0"/>
                  </a:cubicBezTo>
                  <a:cubicBezTo>
                    <a:pt x="154" y="6"/>
                    <a:pt x="149" y="10"/>
                    <a:pt x="146" y="16"/>
                  </a:cubicBezTo>
                  <a:lnTo>
                    <a:pt x="353" y="103"/>
                  </a:lnTo>
                  <a:lnTo>
                    <a:pt x="530" y="104"/>
                  </a:lnTo>
                  <a:lnTo>
                    <a:pt x="531" y="71"/>
                  </a:lnTo>
                  <a:lnTo>
                    <a:pt x="644" y="70"/>
                  </a:lnTo>
                  <a:cubicBezTo>
                    <a:pt x="660" y="71"/>
                    <a:pt x="661" y="77"/>
                    <a:pt x="665" y="90"/>
                  </a:cubicBezTo>
                  <a:cubicBezTo>
                    <a:pt x="668" y="100"/>
                    <a:pt x="681" y="102"/>
                    <a:pt x="686" y="113"/>
                  </a:cubicBezTo>
                  <a:cubicBezTo>
                    <a:pt x="691" y="122"/>
                    <a:pt x="699" y="137"/>
                    <a:pt x="707" y="143"/>
                  </a:cubicBezTo>
                  <a:cubicBezTo>
                    <a:pt x="715" y="148"/>
                    <a:pt x="726" y="152"/>
                    <a:pt x="728" y="163"/>
                  </a:cubicBezTo>
                  <a:cubicBezTo>
                    <a:pt x="731" y="178"/>
                    <a:pt x="731" y="191"/>
                    <a:pt x="729" y="206"/>
                  </a:cubicBezTo>
                  <a:cubicBezTo>
                    <a:pt x="725" y="239"/>
                    <a:pt x="754" y="254"/>
                    <a:pt x="777" y="269"/>
                  </a:cubicBezTo>
                  <a:cubicBezTo>
                    <a:pt x="785" y="275"/>
                    <a:pt x="798" y="286"/>
                    <a:pt x="808" y="280"/>
                  </a:cubicBezTo>
                  <a:cubicBezTo>
                    <a:pt x="815" y="276"/>
                    <a:pt x="824" y="268"/>
                    <a:pt x="828" y="260"/>
                  </a:cubicBezTo>
                  <a:cubicBezTo>
                    <a:pt x="833" y="250"/>
                    <a:pt x="843" y="234"/>
                    <a:pt x="852" y="227"/>
                  </a:cubicBezTo>
                  <a:cubicBezTo>
                    <a:pt x="857" y="223"/>
                    <a:pt x="870" y="221"/>
                    <a:pt x="876" y="218"/>
                  </a:cubicBezTo>
                  <a:cubicBezTo>
                    <a:pt x="894" y="218"/>
                    <a:pt x="913" y="222"/>
                    <a:pt x="931" y="224"/>
                  </a:cubicBezTo>
                  <a:cubicBezTo>
                    <a:pt x="936" y="225"/>
                    <a:pt x="942" y="239"/>
                    <a:pt x="947" y="243"/>
                  </a:cubicBezTo>
                  <a:cubicBezTo>
                    <a:pt x="955" y="251"/>
                    <a:pt x="966" y="268"/>
                    <a:pt x="968" y="279"/>
                  </a:cubicBezTo>
                  <a:cubicBezTo>
                    <a:pt x="971" y="293"/>
                    <a:pt x="975" y="308"/>
                    <a:pt x="975" y="323"/>
                  </a:cubicBezTo>
                  <a:cubicBezTo>
                    <a:pt x="976" y="338"/>
                    <a:pt x="986" y="348"/>
                    <a:pt x="991" y="362"/>
                  </a:cubicBezTo>
                  <a:cubicBezTo>
                    <a:pt x="994" y="368"/>
                    <a:pt x="996" y="375"/>
                    <a:pt x="999" y="381"/>
                  </a:cubicBezTo>
                  <a:cubicBezTo>
                    <a:pt x="1002" y="386"/>
                    <a:pt x="1006" y="386"/>
                    <a:pt x="1009" y="390"/>
                  </a:cubicBezTo>
                  <a:cubicBezTo>
                    <a:pt x="1015" y="399"/>
                    <a:pt x="1006" y="415"/>
                    <a:pt x="1006" y="426"/>
                  </a:cubicBezTo>
                  <a:cubicBezTo>
                    <a:pt x="1006" y="439"/>
                    <a:pt x="1018" y="449"/>
                    <a:pt x="1017" y="463"/>
                  </a:cubicBezTo>
                  <a:cubicBezTo>
                    <a:pt x="1022" y="485"/>
                    <a:pt x="1038" y="480"/>
                    <a:pt x="1031" y="481"/>
                  </a:cubicBezTo>
                  <a:cubicBezTo>
                    <a:pt x="1040" y="482"/>
                    <a:pt x="1046" y="489"/>
                    <a:pt x="1056" y="495"/>
                  </a:cubicBezTo>
                  <a:cubicBezTo>
                    <a:pt x="1062" y="499"/>
                    <a:pt x="1064" y="503"/>
                    <a:pt x="1071" y="503"/>
                  </a:cubicBezTo>
                  <a:cubicBezTo>
                    <a:pt x="1087" y="504"/>
                    <a:pt x="1099" y="501"/>
                    <a:pt x="1109" y="515"/>
                  </a:cubicBezTo>
                  <a:cubicBezTo>
                    <a:pt x="1118" y="526"/>
                    <a:pt x="1125" y="509"/>
                    <a:pt x="1136" y="509"/>
                  </a:cubicBezTo>
                  <a:cubicBezTo>
                    <a:pt x="1105" y="560"/>
                    <a:pt x="1086" y="616"/>
                    <a:pt x="1065" y="671"/>
                  </a:cubicBezTo>
                  <a:cubicBezTo>
                    <a:pt x="1057" y="711"/>
                    <a:pt x="1070" y="626"/>
                    <a:pt x="1101" y="572"/>
                  </a:cubicBezTo>
                  <a:cubicBezTo>
                    <a:pt x="1107" y="562"/>
                    <a:pt x="1109" y="549"/>
                    <a:pt x="1102" y="551"/>
                  </a:cubicBezTo>
                  <a:cubicBezTo>
                    <a:pt x="1103" y="551"/>
                    <a:pt x="1098" y="567"/>
                    <a:pt x="1089" y="556"/>
                  </a:cubicBezTo>
                  <a:cubicBezTo>
                    <a:pt x="1089" y="561"/>
                    <a:pt x="1083" y="568"/>
                    <a:pt x="1083" y="569"/>
                  </a:cubicBezTo>
                  <a:cubicBezTo>
                    <a:pt x="1088" y="597"/>
                    <a:pt x="1082" y="593"/>
                    <a:pt x="1082" y="601"/>
                  </a:cubicBezTo>
                  <a:cubicBezTo>
                    <a:pt x="1082" y="602"/>
                    <a:pt x="1073" y="624"/>
                    <a:pt x="1073" y="625"/>
                  </a:cubicBezTo>
                  <a:cubicBezTo>
                    <a:pt x="1072" y="625"/>
                    <a:pt x="1067" y="620"/>
                    <a:pt x="1066" y="620"/>
                  </a:cubicBezTo>
                  <a:cubicBezTo>
                    <a:pt x="1067" y="633"/>
                    <a:pt x="1070" y="632"/>
                    <a:pt x="1070" y="637"/>
                  </a:cubicBezTo>
                  <a:cubicBezTo>
                    <a:pt x="1070" y="642"/>
                    <a:pt x="1064" y="652"/>
                    <a:pt x="1063" y="670"/>
                  </a:cubicBezTo>
                  <a:cubicBezTo>
                    <a:pt x="1063" y="675"/>
                    <a:pt x="1063" y="672"/>
                    <a:pt x="1059" y="676"/>
                  </a:cubicBezTo>
                  <a:cubicBezTo>
                    <a:pt x="1068" y="691"/>
                    <a:pt x="1055" y="711"/>
                    <a:pt x="1054" y="726"/>
                  </a:cubicBezTo>
                  <a:cubicBezTo>
                    <a:pt x="1052" y="745"/>
                    <a:pt x="1040" y="760"/>
                    <a:pt x="1039" y="779"/>
                  </a:cubicBezTo>
                  <a:cubicBezTo>
                    <a:pt x="1038" y="798"/>
                    <a:pt x="1041" y="816"/>
                    <a:pt x="1052" y="832"/>
                  </a:cubicBezTo>
                  <a:cubicBezTo>
                    <a:pt x="1065" y="849"/>
                    <a:pt x="1059" y="849"/>
                    <a:pt x="1052" y="867"/>
                  </a:cubicBezTo>
                  <a:cubicBezTo>
                    <a:pt x="1051" y="860"/>
                    <a:pt x="1060" y="850"/>
                    <a:pt x="1055" y="844"/>
                  </a:cubicBezTo>
                  <a:cubicBezTo>
                    <a:pt x="1047" y="833"/>
                    <a:pt x="1045" y="820"/>
                    <a:pt x="1039" y="808"/>
                  </a:cubicBezTo>
                  <a:cubicBezTo>
                    <a:pt x="1042" y="819"/>
                    <a:pt x="1037" y="831"/>
                    <a:pt x="1042" y="841"/>
                  </a:cubicBezTo>
                  <a:cubicBezTo>
                    <a:pt x="1045" y="851"/>
                    <a:pt x="1050" y="852"/>
                    <a:pt x="1051" y="864"/>
                  </a:cubicBezTo>
                  <a:cubicBezTo>
                    <a:pt x="1053" y="888"/>
                    <a:pt x="1062" y="914"/>
                    <a:pt x="1075" y="934"/>
                  </a:cubicBezTo>
                  <a:cubicBezTo>
                    <a:pt x="1089" y="958"/>
                    <a:pt x="1094" y="977"/>
                    <a:pt x="1100" y="1003"/>
                  </a:cubicBezTo>
                  <a:cubicBezTo>
                    <a:pt x="1103" y="1014"/>
                    <a:pt x="1111" y="1023"/>
                    <a:pt x="1115" y="1033"/>
                  </a:cubicBezTo>
                  <a:cubicBezTo>
                    <a:pt x="1118" y="1042"/>
                    <a:pt x="1119" y="1051"/>
                    <a:pt x="1129" y="1055"/>
                  </a:cubicBezTo>
                  <a:cubicBezTo>
                    <a:pt x="1123" y="1055"/>
                    <a:pt x="1120" y="1048"/>
                    <a:pt x="1116" y="1052"/>
                  </a:cubicBezTo>
                  <a:cubicBezTo>
                    <a:pt x="1127" y="1055"/>
                    <a:pt x="1116" y="1069"/>
                    <a:pt x="1112" y="1074"/>
                  </a:cubicBezTo>
                  <a:cubicBezTo>
                    <a:pt x="1123" y="1073"/>
                    <a:pt x="1113" y="1062"/>
                    <a:pt x="1123" y="1060"/>
                  </a:cubicBezTo>
                  <a:cubicBezTo>
                    <a:pt x="1126" y="1060"/>
                    <a:pt x="1128" y="1059"/>
                    <a:pt x="1129" y="1056"/>
                  </a:cubicBezTo>
                  <a:cubicBezTo>
                    <a:pt x="1135" y="1059"/>
                    <a:pt x="1141" y="1059"/>
                    <a:pt x="1148" y="1060"/>
                  </a:cubicBezTo>
                  <a:cubicBezTo>
                    <a:pt x="1169" y="1060"/>
                    <a:pt x="1187" y="1072"/>
                    <a:pt x="1197" y="1090"/>
                  </a:cubicBezTo>
                  <a:cubicBezTo>
                    <a:pt x="1205" y="1105"/>
                    <a:pt x="1214" y="1104"/>
                    <a:pt x="1232" y="1100"/>
                  </a:cubicBezTo>
                  <a:cubicBezTo>
                    <a:pt x="1243" y="1097"/>
                    <a:pt x="1261" y="1093"/>
                    <a:pt x="1270" y="1085"/>
                  </a:cubicBezTo>
                  <a:cubicBezTo>
                    <a:pt x="1263" y="1086"/>
                    <a:pt x="1256" y="1088"/>
                    <a:pt x="1250" y="1092"/>
                  </a:cubicBezTo>
                  <a:cubicBezTo>
                    <a:pt x="1259" y="1086"/>
                    <a:pt x="1327" y="1070"/>
                    <a:pt x="1330" y="1080"/>
                  </a:cubicBezTo>
                  <a:cubicBezTo>
                    <a:pt x="1326" y="1063"/>
                    <a:pt x="1378" y="1053"/>
                    <a:pt x="1384" y="1067"/>
                  </a:cubicBezTo>
                  <a:cubicBezTo>
                    <a:pt x="1371" y="1064"/>
                    <a:pt x="1384" y="1076"/>
                    <a:pt x="1383" y="1083"/>
                  </a:cubicBezTo>
                  <a:cubicBezTo>
                    <a:pt x="1387" y="1079"/>
                    <a:pt x="1391" y="1081"/>
                    <a:pt x="1396" y="1080"/>
                  </a:cubicBezTo>
                  <a:cubicBezTo>
                    <a:pt x="1400" y="1081"/>
                    <a:pt x="1403" y="1081"/>
                    <a:pt x="1406" y="1081"/>
                  </a:cubicBezTo>
                  <a:cubicBezTo>
                    <a:pt x="1407" y="1079"/>
                    <a:pt x="1408" y="1077"/>
                    <a:pt x="1410" y="1074"/>
                  </a:cubicBezTo>
                  <a:cubicBezTo>
                    <a:pt x="1418" y="1071"/>
                    <a:pt x="1435" y="1054"/>
                    <a:pt x="1416" y="1053"/>
                  </a:cubicBezTo>
                  <a:cubicBezTo>
                    <a:pt x="1420" y="1050"/>
                    <a:pt x="1425" y="1046"/>
                    <a:pt x="1429" y="1043"/>
                  </a:cubicBezTo>
                  <a:cubicBezTo>
                    <a:pt x="1423" y="1047"/>
                    <a:pt x="1417" y="1051"/>
                    <a:pt x="1410" y="1054"/>
                  </a:cubicBezTo>
                  <a:cubicBezTo>
                    <a:pt x="1418" y="1041"/>
                    <a:pt x="1435" y="1036"/>
                    <a:pt x="1448" y="1029"/>
                  </a:cubicBezTo>
                  <a:cubicBezTo>
                    <a:pt x="1465" y="1019"/>
                    <a:pt x="1464" y="1004"/>
                    <a:pt x="1472" y="988"/>
                  </a:cubicBezTo>
                  <a:cubicBezTo>
                    <a:pt x="1476" y="980"/>
                    <a:pt x="1484" y="976"/>
                    <a:pt x="1489" y="969"/>
                  </a:cubicBezTo>
                  <a:cubicBezTo>
                    <a:pt x="1495" y="962"/>
                    <a:pt x="1493" y="952"/>
                    <a:pt x="1494" y="943"/>
                  </a:cubicBezTo>
                  <a:cubicBezTo>
                    <a:pt x="1496" y="924"/>
                    <a:pt x="1507" y="909"/>
                    <a:pt x="1512" y="891"/>
                  </a:cubicBezTo>
                  <a:cubicBezTo>
                    <a:pt x="1510" y="893"/>
                    <a:pt x="1509" y="895"/>
                    <a:pt x="1507" y="897"/>
                  </a:cubicBezTo>
                  <a:cubicBezTo>
                    <a:pt x="1517" y="869"/>
                    <a:pt x="1557" y="864"/>
                    <a:pt x="1582" y="861"/>
                  </a:cubicBezTo>
                  <a:cubicBezTo>
                    <a:pt x="1601" y="859"/>
                    <a:pt x="1615" y="854"/>
                    <a:pt x="1633" y="848"/>
                  </a:cubicBezTo>
                  <a:cubicBezTo>
                    <a:pt x="1655" y="839"/>
                    <a:pt x="1674" y="849"/>
                    <a:pt x="1697" y="851"/>
                  </a:cubicBezTo>
                  <a:cubicBezTo>
                    <a:pt x="1693" y="849"/>
                    <a:pt x="1689" y="848"/>
                    <a:pt x="1685" y="848"/>
                  </a:cubicBezTo>
                  <a:cubicBezTo>
                    <a:pt x="1695" y="846"/>
                    <a:pt x="1705" y="852"/>
                    <a:pt x="1715" y="855"/>
                  </a:cubicBezTo>
                  <a:cubicBezTo>
                    <a:pt x="1699" y="851"/>
                    <a:pt x="1726" y="841"/>
                    <a:pt x="1737" y="846"/>
                  </a:cubicBezTo>
                  <a:cubicBezTo>
                    <a:pt x="1754" y="854"/>
                    <a:pt x="1748" y="875"/>
                    <a:pt x="1743" y="888"/>
                  </a:cubicBezTo>
                  <a:cubicBezTo>
                    <a:pt x="1736" y="905"/>
                    <a:pt x="1722" y="915"/>
                    <a:pt x="1709" y="928"/>
                  </a:cubicBezTo>
                  <a:cubicBezTo>
                    <a:pt x="1702" y="935"/>
                    <a:pt x="1694" y="944"/>
                    <a:pt x="1691" y="953"/>
                  </a:cubicBezTo>
                  <a:cubicBezTo>
                    <a:pt x="1689" y="958"/>
                    <a:pt x="1693" y="979"/>
                    <a:pt x="1687" y="967"/>
                  </a:cubicBezTo>
                  <a:cubicBezTo>
                    <a:pt x="1690" y="978"/>
                    <a:pt x="1672" y="987"/>
                    <a:pt x="1671" y="997"/>
                  </a:cubicBezTo>
                  <a:cubicBezTo>
                    <a:pt x="1702" y="993"/>
                    <a:pt x="1662" y="1013"/>
                    <a:pt x="1669" y="1023"/>
                  </a:cubicBezTo>
                  <a:cubicBezTo>
                    <a:pt x="1671" y="1018"/>
                    <a:pt x="1675" y="1015"/>
                    <a:pt x="1681" y="1015"/>
                  </a:cubicBezTo>
                  <a:cubicBezTo>
                    <a:pt x="1672" y="1027"/>
                    <a:pt x="1669" y="1042"/>
                    <a:pt x="1663" y="1055"/>
                  </a:cubicBezTo>
                  <a:cubicBezTo>
                    <a:pt x="1657" y="1066"/>
                    <a:pt x="1645" y="1088"/>
                    <a:pt x="1645" y="1100"/>
                  </a:cubicBezTo>
                  <a:cubicBezTo>
                    <a:pt x="1630" y="1083"/>
                    <a:pt x="1641" y="1071"/>
                    <a:pt x="1638" y="1053"/>
                  </a:cubicBezTo>
                  <a:cubicBezTo>
                    <a:pt x="1628" y="1060"/>
                    <a:pt x="1629" y="1060"/>
                    <a:pt x="1623" y="1069"/>
                  </a:cubicBezTo>
                  <a:cubicBezTo>
                    <a:pt x="1619" y="1077"/>
                    <a:pt x="1613" y="1077"/>
                    <a:pt x="1606" y="1080"/>
                  </a:cubicBezTo>
                  <a:cubicBezTo>
                    <a:pt x="1593" y="1088"/>
                    <a:pt x="1583" y="1110"/>
                    <a:pt x="1575" y="1124"/>
                  </a:cubicBezTo>
                  <a:cubicBezTo>
                    <a:pt x="1571" y="1119"/>
                    <a:pt x="1562" y="1113"/>
                    <a:pt x="1558" y="1124"/>
                  </a:cubicBezTo>
                  <a:cubicBezTo>
                    <a:pt x="1555" y="1133"/>
                    <a:pt x="1550" y="1128"/>
                    <a:pt x="1538" y="1128"/>
                  </a:cubicBezTo>
                  <a:lnTo>
                    <a:pt x="1457" y="1128"/>
                  </a:lnTo>
                  <a:cubicBezTo>
                    <a:pt x="1451" y="1128"/>
                    <a:pt x="1433" y="1125"/>
                    <a:pt x="1432" y="1135"/>
                  </a:cubicBezTo>
                  <a:cubicBezTo>
                    <a:pt x="1431" y="1143"/>
                    <a:pt x="1431" y="1149"/>
                    <a:pt x="1431" y="1157"/>
                  </a:cubicBezTo>
                  <a:cubicBezTo>
                    <a:pt x="1429" y="1177"/>
                    <a:pt x="1414" y="1171"/>
                    <a:pt x="1398" y="1171"/>
                  </a:cubicBezTo>
                  <a:cubicBezTo>
                    <a:pt x="1409" y="1182"/>
                    <a:pt x="1417" y="1197"/>
                    <a:pt x="1431" y="1204"/>
                  </a:cubicBezTo>
                  <a:cubicBezTo>
                    <a:pt x="1444" y="1211"/>
                    <a:pt x="1443" y="1226"/>
                    <a:pt x="1455" y="1232"/>
                  </a:cubicBezTo>
                  <a:cubicBezTo>
                    <a:pt x="1458" y="1233"/>
                    <a:pt x="1452" y="1262"/>
                    <a:pt x="1452" y="1260"/>
                  </a:cubicBezTo>
                  <a:cubicBezTo>
                    <a:pt x="1430" y="1268"/>
                    <a:pt x="1396" y="1259"/>
                    <a:pt x="1366" y="1259"/>
                  </a:cubicBezTo>
                  <a:cubicBezTo>
                    <a:pt x="1326" y="1335"/>
                    <a:pt x="1331" y="1324"/>
                    <a:pt x="1334" y="1333"/>
                  </a:cubicBezTo>
                  <a:cubicBezTo>
                    <a:pt x="1337" y="1338"/>
                    <a:pt x="1323" y="1370"/>
                    <a:pt x="1318" y="1376"/>
                  </a:cubicBezTo>
                  <a:cubicBezTo>
                    <a:pt x="1312" y="1368"/>
                    <a:pt x="1305" y="1361"/>
                    <a:pt x="1299" y="1353"/>
                  </a:cubicBezTo>
                  <a:cubicBezTo>
                    <a:pt x="1296" y="1349"/>
                    <a:pt x="1279" y="1318"/>
                    <a:pt x="1291" y="1335"/>
                  </a:cubicBezTo>
                  <a:cubicBezTo>
                    <a:pt x="1288" y="1326"/>
                    <a:pt x="1277" y="1322"/>
                    <a:pt x="1271" y="1316"/>
                  </a:cubicBezTo>
                  <a:cubicBezTo>
                    <a:pt x="1262" y="1307"/>
                    <a:pt x="1256" y="1296"/>
                    <a:pt x="1246" y="1287"/>
                  </a:cubicBezTo>
                  <a:cubicBezTo>
                    <a:pt x="1227" y="1270"/>
                    <a:pt x="1216" y="1253"/>
                    <a:pt x="1190" y="1245"/>
                  </a:cubicBezTo>
                  <a:cubicBezTo>
                    <a:pt x="1189" y="1255"/>
                    <a:pt x="1213" y="1259"/>
                    <a:pt x="1218" y="1266"/>
                  </a:cubicBezTo>
                  <a:cubicBezTo>
                    <a:pt x="1203" y="1258"/>
                    <a:pt x="1187" y="1250"/>
                    <a:pt x="1170" y="1251"/>
                  </a:cubicBezTo>
                  <a:cubicBezTo>
                    <a:pt x="1174" y="1249"/>
                    <a:pt x="1178" y="1245"/>
                    <a:pt x="1180" y="1241"/>
                  </a:cubicBezTo>
                  <a:cubicBezTo>
                    <a:pt x="1175" y="1240"/>
                    <a:pt x="1170" y="1242"/>
                    <a:pt x="1167" y="1246"/>
                  </a:cubicBezTo>
                  <a:cubicBezTo>
                    <a:pt x="1168" y="1231"/>
                    <a:pt x="1154" y="1235"/>
                    <a:pt x="1152" y="1246"/>
                  </a:cubicBezTo>
                  <a:cubicBezTo>
                    <a:pt x="1157" y="1246"/>
                    <a:pt x="1161" y="1247"/>
                    <a:pt x="1165" y="1249"/>
                  </a:cubicBezTo>
                  <a:cubicBezTo>
                    <a:pt x="1142" y="1251"/>
                    <a:pt x="1130" y="1265"/>
                    <a:pt x="1109" y="1271"/>
                  </a:cubicBezTo>
                  <a:cubicBezTo>
                    <a:pt x="1090" y="1277"/>
                    <a:pt x="1074" y="1286"/>
                    <a:pt x="1054" y="1289"/>
                  </a:cubicBezTo>
                  <a:cubicBezTo>
                    <a:pt x="1040" y="1292"/>
                    <a:pt x="1033" y="1291"/>
                    <a:pt x="1019" y="1283"/>
                  </a:cubicBezTo>
                  <a:cubicBezTo>
                    <a:pt x="1003" y="1274"/>
                    <a:pt x="993" y="1273"/>
                    <a:pt x="975" y="1270"/>
                  </a:cubicBezTo>
                  <a:cubicBezTo>
                    <a:pt x="965" y="1269"/>
                    <a:pt x="960" y="1264"/>
                    <a:pt x="953" y="1258"/>
                  </a:cubicBezTo>
                  <a:cubicBezTo>
                    <a:pt x="944" y="1250"/>
                    <a:pt x="935" y="1248"/>
                    <a:pt x="925" y="1244"/>
                  </a:cubicBezTo>
                  <a:cubicBezTo>
                    <a:pt x="916" y="1241"/>
                    <a:pt x="914" y="1234"/>
                    <a:pt x="908" y="1229"/>
                  </a:cubicBezTo>
                  <a:cubicBezTo>
                    <a:pt x="900" y="1222"/>
                    <a:pt x="886" y="1221"/>
                    <a:pt x="877" y="1218"/>
                  </a:cubicBezTo>
                  <a:cubicBezTo>
                    <a:pt x="867" y="1216"/>
                    <a:pt x="856" y="1215"/>
                    <a:pt x="847" y="1210"/>
                  </a:cubicBezTo>
                  <a:cubicBezTo>
                    <a:pt x="838" y="1206"/>
                    <a:pt x="831" y="1198"/>
                    <a:pt x="821" y="1194"/>
                  </a:cubicBezTo>
                  <a:cubicBezTo>
                    <a:pt x="799" y="1184"/>
                    <a:pt x="776" y="1178"/>
                    <a:pt x="757" y="1163"/>
                  </a:cubicBezTo>
                  <a:cubicBezTo>
                    <a:pt x="740" y="1150"/>
                    <a:pt x="731" y="1133"/>
                    <a:pt x="717" y="1120"/>
                  </a:cubicBezTo>
                  <a:cubicBezTo>
                    <a:pt x="711" y="1114"/>
                    <a:pt x="704" y="1116"/>
                    <a:pt x="697" y="1118"/>
                  </a:cubicBezTo>
                  <a:cubicBezTo>
                    <a:pt x="687" y="1120"/>
                    <a:pt x="670" y="1113"/>
                    <a:pt x="661" y="1109"/>
                  </a:cubicBezTo>
                  <a:cubicBezTo>
                    <a:pt x="645" y="1104"/>
                    <a:pt x="623" y="1096"/>
                    <a:pt x="613" y="1082"/>
                  </a:cubicBezTo>
                  <a:cubicBezTo>
                    <a:pt x="608" y="1075"/>
                    <a:pt x="605" y="1067"/>
                    <a:pt x="600" y="1060"/>
                  </a:cubicBezTo>
                  <a:cubicBezTo>
                    <a:pt x="593" y="1047"/>
                    <a:pt x="583" y="1047"/>
                    <a:pt x="572" y="1039"/>
                  </a:cubicBezTo>
                  <a:cubicBezTo>
                    <a:pt x="569" y="1028"/>
                    <a:pt x="540" y="1022"/>
                    <a:pt x="530" y="1012"/>
                  </a:cubicBezTo>
                  <a:cubicBezTo>
                    <a:pt x="525" y="1008"/>
                    <a:pt x="526" y="1000"/>
                    <a:pt x="521" y="995"/>
                  </a:cubicBezTo>
                  <a:cubicBezTo>
                    <a:pt x="515" y="989"/>
                    <a:pt x="509" y="975"/>
                    <a:pt x="506" y="967"/>
                  </a:cubicBezTo>
                  <a:cubicBezTo>
                    <a:pt x="502" y="958"/>
                    <a:pt x="494" y="933"/>
                    <a:pt x="506" y="926"/>
                  </a:cubicBezTo>
                  <a:cubicBezTo>
                    <a:pt x="513" y="922"/>
                    <a:pt x="523" y="924"/>
                    <a:pt x="529" y="917"/>
                  </a:cubicBezTo>
                  <a:cubicBezTo>
                    <a:pt x="536" y="910"/>
                    <a:pt x="521" y="904"/>
                    <a:pt x="516" y="905"/>
                  </a:cubicBezTo>
                  <a:cubicBezTo>
                    <a:pt x="519" y="896"/>
                    <a:pt x="553" y="864"/>
                    <a:pt x="543" y="852"/>
                  </a:cubicBezTo>
                  <a:cubicBezTo>
                    <a:pt x="535" y="842"/>
                    <a:pt x="531" y="835"/>
                    <a:pt x="527" y="822"/>
                  </a:cubicBezTo>
                  <a:cubicBezTo>
                    <a:pt x="522" y="808"/>
                    <a:pt x="528" y="797"/>
                    <a:pt x="527" y="783"/>
                  </a:cubicBezTo>
                  <a:cubicBezTo>
                    <a:pt x="523" y="752"/>
                    <a:pt x="494" y="727"/>
                    <a:pt x="480" y="700"/>
                  </a:cubicBezTo>
                  <a:cubicBezTo>
                    <a:pt x="465" y="669"/>
                    <a:pt x="448" y="647"/>
                    <a:pt x="421" y="625"/>
                  </a:cubicBezTo>
                  <a:cubicBezTo>
                    <a:pt x="428" y="628"/>
                    <a:pt x="434" y="637"/>
                    <a:pt x="438" y="625"/>
                  </a:cubicBezTo>
                  <a:cubicBezTo>
                    <a:pt x="426" y="627"/>
                    <a:pt x="405" y="615"/>
                    <a:pt x="410" y="602"/>
                  </a:cubicBezTo>
                  <a:cubicBezTo>
                    <a:pt x="413" y="593"/>
                    <a:pt x="414" y="566"/>
                    <a:pt x="397" y="573"/>
                  </a:cubicBezTo>
                  <a:cubicBezTo>
                    <a:pt x="397" y="562"/>
                    <a:pt x="396" y="570"/>
                    <a:pt x="388" y="566"/>
                  </a:cubicBezTo>
                  <a:cubicBezTo>
                    <a:pt x="382" y="563"/>
                    <a:pt x="378" y="559"/>
                    <a:pt x="372" y="557"/>
                  </a:cubicBezTo>
                  <a:cubicBezTo>
                    <a:pt x="380" y="558"/>
                    <a:pt x="380" y="558"/>
                    <a:pt x="374" y="555"/>
                  </a:cubicBezTo>
                  <a:cubicBezTo>
                    <a:pt x="371" y="551"/>
                    <a:pt x="371" y="545"/>
                    <a:pt x="368" y="542"/>
                  </a:cubicBezTo>
                  <a:cubicBezTo>
                    <a:pt x="364" y="545"/>
                    <a:pt x="359" y="548"/>
                    <a:pt x="354" y="549"/>
                  </a:cubicBezTo>
                  <a:cubicBezTo>
                    <a:pt x="353" y="541"/>
                    <a:pt x="362" y="540"/>
                    <a:pt x="363" y="533"/>
                  </a:cubicBezTo>
                  <a:cubicBezTo>
                    <a:pt x="354" y="542"/>
                    <a:pt x="349" y="537"/>
                    <a:pt x="337" y="534"/>
                  </a:cubicBezTo>
                  <a:cubicBezTo>
                    <a:pt x="339" y="533"/>
                    <a:pt x="341" y="531"/>
                    <a:pt x="344" y="530"/>
                  </a:cubicBezTo>
                  <a:cubicBezTo>
                    <a:pt x="338" y="525"/>
                    <a:pt x="335" y="526"/>
                    <a:pt x="336" y="533"/>
                  </a:cubicBezTo>
                  <a:cubicBezTo>
                    <a:pt x="335" y="524"/>
                    <a:pt x="337" y="515"/>
                    <a:pt x="341" y="507"/>
                  </a:cubicBezTo>
                  <a:cubicBezTo>
                    <a:pt x="342" y="504"/>
                    <a:pt x="354" y="483"/>
                    <a:pt x="353" y="495"/>
                  </a:cubicBezTo>
                  <a:cubicBezTo>
                    <a:pt x="355" y="490"/>
                    <a:pt x="361" y="481"/>
                    <a:pt x="364" y="489"/>
                  </a:cubicBezTo>
                  <a:cubicBezTo>
                    <a:pt x="366" y="482"/>
                    <a:pt x="365" y="476"/>
                    <a:pt x="357" y="482"/>
                  </a:cubicBezTo>
                  <a:cubicBezTo>
                    <a:pt x="360" y="474"/>
                    <a:pt x="359" y="463"/>
                    <a:pt x="351" y="458"/>
                  </a:cubicBezTo>
                  <a:cubicBezTo>
                    <a:pt x="344" y="454"/>
                    <a:pt x="338" y="461"/>
                    <a:pt x="331" y="455"/>
                  </a:cubicBezTo>
                  <a:cubicBezTo>
                    <a:pt x="323" y="448"/>
                    <a:pt x="332" y="427"/>
                    <a:pt x="323" y="425"/>
                  </a:cubicBezTo>
                  <a:cubicBezTo>
                    <a:pt x="316" y="423"/>
                    <a:pt x="295" y="421"/>
                    <a:pt x="295" y="412"/>
                  </a:cubicBezTo>
                  <a:cubicBezTo>
                    <a:pt x="294" y="402"/>
                    <a:pt x="293" y="369"/>
                    <a:pt x="306" y="369"/>
                  </a:cubicBezTo>
                  <a:cubicBezTo>
                    <a:pt x="300" y="368"/>
                    <a:pt x="286" y="366"/>
                    <a:pt x="288" y="361"/>
                  </a:cubicBezTo>
                  <a:cubicBezTo>
                    <a:pt x="285" y="363"/>
                    <a:pt x="283" y="366"/>
                    <a:pt x="282" y="370"/>
                  </a:cubicBezTo>
                  <a:cubicBezTo>
                    <a:pt x="282" y="360"/>
                    <a:pt x="269" y="360"/>
                    <a:pt x="264" y="354"/>
                  </a:cubicBezTo>
                  <a:cubicBezTo>
                    <a:pt x="260" y="348"/>
                    <a:pt x="259" y="339"/>
                    <a:pt x="256" y="333"/>
                  </a:cubicBezTo>
                  <a:cubicBezTo>
                    <a:pt x="254" y="327"/>
                    <a:pt x="246" y="327"/>
                    <a:pt x="243" y="322"/>
                  </a:cubicBezTo>
                  <a:cubicBezTo>
                    <a:pt x="237" y="314"/>
                    <a:pt x="239" y="299"/>
                    <a:pt x="233" y="293"/>
                  </a:cubicBezTo>
                  <a:cubicBezTo>
                    <a:pt x="223" y="281"/>
                    <a:pt x="231" y="270"/>
                    <a:pt x="227" y="257"/>
                  </a:cubicBezTo>
                  <a:cubicBezTo>
                    <a:pt x="216" y="265"/>
                    <a:pt x="220" y="241"/>
                    <a:pt x="218" y="236"/>
                  </a:cubicBezTo>
                  <a:cubicBezTo>
                    <a:pt x="214" y="218"/>
                    <a:pt x="214" y="208"/>
                    <a:pt x="215" y="190"/>
                  </a:cubicBezTo>
                  <a:cubicBezTo>
                    <a:pt x="216" y="175"/>
                    <a:pt x="206" y="162"/>
                    <a:pt x="209" y="147"/>
                  </a:cubicBezTo>
                  <a:cubicBezTo>
                    <a:pt x="211" y="140"/>
                    <a:pt x="222" y="123"/>
                    <a:pt x="220" y="118"/>
                  </a:cubicBezTo>
                  <a:cubicBezTo>
                    <a:pt x="216" y="110"/>
                    <a:pt x="202" y="110"/>
                    <a:pt x="195" y="107"/>
                  </a:cubicBezTo>
                  <a:cubicBezTo>
                    <a:pt x="183" y="103"/>
                    <a:pt x="199" y="87"/>
                    <a:pt x="180" y="86"/>
                  </a:cubicBezTo>
                  <a:cubicBezTo>
                    <a:pt x="173" y="85"/>
                    <a:pt x="171" y="93"/>
                    <a:pt x="164" y="92"/>
                  </a:cubicBezTo>
                  <a:cubicBezTo>
                    <a:pt x="157" y="92"/>
                    <a:pt x="151" y="86"/>
                    <a:pt x="147" y="81"/>
                  </a:cubicBezTo>
                  <a:cubicBezTo>
                    <a:pt x="138" y="71"/>
                    <a:pt x="126" y="68"/>
                    <a:pt x="117" y="57"/>
                  </a:cubicBezTo>
                  <a:cubicBezTo>
                    <a:pt x="118" y="65"/>
                    <a:pt x="127" y="72"/>
                    <a:pt x="123" y="81"/>
                  </a:cubicBezTo>
                  <a:cubicBezTo>
                    <a:pt x="119" y="91"/>
                    <a:pt x="112" y="102"/>
                    <a:pt x="107" y="112"/>
                  </a:cubicBezTo>
                  <a:cubicBezTo>
                    <a:pt x="102" y="122"/>
                    <a:pt x="110" y="132"/>
                    <a:pt x="107" y="143"/>
                  </a:cubicBezTo>
                  <a:cubicBezTo>
                    <a:pt x="105" y="154"/>
                    <a:pt x="104" y="166"/>
                    <a:pt x="100" y="177"/>
                  </a:cubicBezTo>
                  <a:cubicBezTo>
                    <a:pt x="89" y="204"/>
                    <a:pt x="101" y="214"/>
                    <a:pt x="118" y="234"/>
                  </a:cubicBezTo>
                  <a:cubicBezTo>
                    <a:pt x="133" y="252"/>
                    <a:pt x="137" y="264"/>
                    <a:pt x="136" y="287"/>
                  </a:cubicBezTo>
                  <a:cubicBezTo>
                    <a:pt x="147" y="279"/>
                    <a:pt x="152" y="298"/>
                    <a:pt x="153" y="305"/>
                  </a:cubicBezTo>
                  <a:cubicBezTo>
                    <a:pt x="154" y="309"/>
                    <a:pt x="154" y="316"/>
                    <a:pt x="157" y="319"/>
                  </a:cubicBezTo>
                  <a:cubicBezTo>
                    <a:pt x="159" y="321"/>
                    <a:pt x="169" y="324"/>
                    <a:pt x="167" y="329"/>
                  </a:cubicBezTo>
                  <a:cubicBezTo>
                    <a:pt x="161" y="340"/>
                    <a:pt x="158" y="371"/>
                    <a:pt x="168" y="381"/>
                  </a:cubicBezTo>
                  <a:cubicBezTo>
                    <a:pt x="182" y="394"/>
                    <a:pt x="180" y="417"/>
                    <a:pt x="197" y="427"/>
                  </a:cubicBezTo>
                  <a:cubicBezTo>
                    <a:pt x="187" y="434"/>
                    <a:pt x="196" y="457"/>
                    <a:pt x="196" y="467"/>
                  </a:cubicBezTo>
                  <a:cubicBezTo>
                    <a:pt x="203" y="461"/>
                    <a:pt x="199" y="448"/>
                    <a:pt x="198" y="441"/>
                  </a:cubicBezTo>
                  <a:cubicBezTo>
                    <a:pt x="230" y="446"/>
                    <a:pt x="205" y="549"/>
                    <a:pt x="227" y="544"/>
                  </a:cubicBezTo>
                  <a:cubicBezTo>
                    <a:pt x="225" y="554"/>
                    <a:pt x="224" y="567"/>
                    <a:pt x="227" y="577"/>
                  </a:cubicBezTo>
                  <a:cubicBezTo>
                    <a:pt x="230" y="588"/>
                    <a:pt x="239" y="593"/>
                    <a:pt x="231" y="605"/>
                  </a:cubicBezTo>
                  <a:cubicBezTo>
                    <a:pt x="221" y="620"/>
                    <a:pt x="228" y="648"/>
                    <a:pt x="249" y="645"/>
                  </a:cubicBezTo>
                  <a:cubicBezTo>
                    <a:pt x="235" y="647"/>
                    <a:pt x="248" y="647"/>
                    <a:pt x="250" y="645"/>
                  </a:cubicBezTo>
                  <a:cubicBezTo>
                    <a:pt x="252" y="641"/>
                    <a:pt x="252" y="637"/>
                    <a:pt x="255" y="634"/>
                  </a:cubicBezTo>
                  <a:cubicBezTo>
                    <a:pt x="258" y="642"/>
                    <a:pt x="271" y="653"/>
                    <a:pt x="278" y="659"/>
                  </a:cubicBezTo>
                  <a:cubicBezTo>
                    <a:pt x="282" y="662"/>
                    <a:pt x="281" y="681"/>
                    <a:pt x="283" y="686"/>
                  </a:cubicBezTo>
                  <a:cubicBezTo>
                    <a:pt x="289" y="698"/>
                    <a:pt x="306" y="706"/>
                    <a:pt x="290" y="721"/>
                  </a:cubicBezTo>
                  <a:cubicBezTo>
                    <a:pt x="284" y="726"/>
                    <a:pt x="262" y="744"/>
                    <a:pt x="253" y="741"/>
                  </a:cubicBezTo>
                  <a:cubicBezTo>
                    <a:pt x="242" y="736"/>
                    <a:pt x="248" y="711"/>
                    <a:pt x="243" y="702"/>
                  </a:cubicBezTo>
                  <a:cubicBezTo>
                    <a:pt x="240" y="695"/>
                    <a:pt x="234" y="690"/>
                    <a:pt x="228" y="685"/>
                  </a:cubicBezTo>
                  <a:cubicBezTo>
                    <a:pt x="219" y="677"/>
                    <a:pt x="214" y="666"/>
                    <a:pt x="207" y="657"/>
                  </a:cubicBezTo>
                  <a:cubicBezTo>
                    <a:pt x="195" y="644"/>
                    <a:pt x="177" y="639"/>
                    <a:pt x="167" y="624"/>
                  </a:cubicBezTo>
                  <a:cubicBezTo>
                    <a:pt x="159" y="611"/>
                    <a:pt x="140" y="604"/>
                    <a:pt x="145" y="586"/>
                  </a:cubicBezTo>
                  <a:cubicBezTo>
                    <a:pt x="143" y="590"/>
                    <a:pt x="142" y="594"/>
                    <a:pt x="140" y="598"/>
                  </a:cubicBezTo>
                  <a:cubicBezTo>
                    <a:pt x="142" y="562"/>
                    <a:pt x="172" y="539"/>
                    <a:pt x="154" y="501"/>
                  </a:cubicBezTo>
                  <a:cubicBezTo>
                    <a:pt x="147" y="487"/>
                    <a:pt x="131" y="485"/>
                    <a:pt x="122" y="471"/>
                  </a:cubicBezTo>
                  <a:cubicBezTo>
                    <a:pt x="118" y="465"/>
                    <a:pt x="112" y="455"/>
                    <a:pt x="111" y="448"/>
                  </a:cubicBezTo>
                  <a:cubicBezTo>
                    <a:pt x="111" y="442"/>
                    <a:pt x="118" y="441"/>
                    <a:pt x="116" y="434"/>
                  </a:cubicBezTo>
                  <a:cubicBezTo>
                    <a:pt x="112" y="439"/>
                    <a:pt x="111" y="449"/>
                    <a:pt x="105" y="451"/>
                  </a:cubicBezTo>
                  <a:cubicBezTo>
                    <a:pt x="99" y="454"/>
                    <a:pt x="93" y="448"/>
                    <a:pt x="87" y="453"/>
                  </a:cubicBezTo>
                  <a:cubicBezTo>
                    <a:pt x="81" y="457"/>
                    <a:pt x="78" y="449"/>
                    <a:pt x="76" y="445"/>
                  </a:cubicBezTo>
                  <a:cubicBezTo>
                    <a:pt x="73" y="437"/>
                    <a:pt x="66" y="435"/>
                    <a:pt x="60" y="430"/>
                  </a:cubicBezTo>
                  <a:cubicBezTo>
                    <a:pt x="58" y="427"/>
                    <a:pt x="57" y="425"/>
                    <a:pt x="55" y="423"/>
                  </a:cubicBezTo>
                  <a:cubicBezTo>
                    <a:pt x="51" y="422"/>
                    <a:pt x="47" y="421"/>
                    <a:pt x="44" y="420"/>
                  </a:cubicBezTo>
                  <a:cubicBezTo>
                    <a:pt x="37" y="415"/>
                    <a:pt x="40" y="412"/>
                    <a:pt x="39" y="406"/>
                  </a:cubicBezTo>
                  <a:cubicBezTo>
                    <a:pt x="36" y="390"/>
                    <a:pt x="12" y="388"/>
                    <a:pt x="11" y="370"/>
                  </a:cubicBezTo>
                  <a:cubicBezTo>
                    <a:pt x="26" y="372"/>
                    <a:pt x="45" y="380"/>
                    <a:pt x="58" y="368"/>
                  </a:cubicBezTo>
                  <a:cubicBezTo>
                    <a:pt x="58" y="385"/>
                    <a:pt x="87" y="380"/>
                    <a:pt x="78" y="397"/>
                  </a:cubicBezTo>
                  <a:cubicBezTo>
                    <a:pt x="86" y="391"/>
                    <a:pt x="90" y="371"/>
                    <a:pt x="82" y="364"/>
                  </a:cubicBezTo>
                  <a:cubicBezTo>
                    <a:pt x="82" y="368"/>
                    <a:pt x="78" y="383"/>
                    <a:pt x="71" y="380"/>
                  </a:cubicBezTo>
                  <a:cubicBezTo>
                    <a:pt x="66" y="378"/>
                    <a:pt x="72" y="365"/>
                    <a:pt x="73" y="361"/>
                  </a:cubicBezTo>
                  <a:cubicBezTo>
                    <a:pt x="70" y="363"/>
                    <a:pt x="68" y="364"/>
                    <a:pt x="66" y="366"/>
                  </a:cubicBezTo>
                  <a:cubicBezTo>
                    <a:pt x="73" y="350"/>
                    <a:pt x="97" y="334"/>
                    <a:pt x="87" y="314"/>
                  </a:cubicBezTo>
                  <a:cubicBezTo>
                    <a:pt x="78" y="293"/>
                    <a:pt x="67" y="266"/>
                    <a:pt x="48" y="252"/>
                  </a:cubicBezTo>
                  <a:cubicBezTo>
                    <a:pt x="32" y="241"/>
                    <a:pt x="19" y="231"/>
                    <a:pt x="16" y="211"/>
                  </a:cubicBezTo>
                  <a:cubicBezTo>
                    <a:pt x="14" y="204"/>
                    <a:pt x="20" y="198"/>
                    <a:pt x="21" y="191"/>
                  </a:cubicBezTo>
                  <a:cubicBezTo>
                    <a:pt x="23" y="182"/>
                    <a:pt x="14" y="178"/>
                    <a:pt x="19" y="172"/>
                  </a:cubicBezTo>
                  <a:cubicBezTo>
                    <a:pt x="17" y="174"/>
                    <a:pt x="15" y="176"/>
                    <a:pt x="12" y="177"/>
                  </a:cubicBezTo>
                  <a:cubicBezTo>
                    <a:pt x="8" y="160"/>
                    <a:pt x="26" y="153"/>
                    <a:pt x="11" y="137"/>
                  </a:cubicBezTo>
                  <a:cubicBezTo>
                    <a:pt x="5" y="130"/>
                    <a:pt x="13" y="125"/>
                    <a:pt x="13" y="117"/>
                  </a:cubicBezTo>
                  <a:cubicBezTo>
                    <a:pt x="13" y="107"/>
                    <a:pt x="5" y="100"/>
                    <a:pt x="3" y="90"/>
                  </a:cubicBezTo>
                  <a:cubicBezTo>
                    <a:pt x="2" y="83"/>
                    <a:pt x="6" y="77"/>
                    <a:pt x="11" y="73"/>
                  </a:cubicBezTo>
                  <a:cubicBezTo>
                    <a:pt x="15" y="69"/>
                    <a:pt x="9" y="63"/>
                    <a:pt x="7" y="59"/>
                  </a:cubicBezTo>
                  <a:cubicBezTo>
                    <a:pt x="5" y="56"/>
                    <a:pt x="4" y="54"/>
                    <a:pt x="2" y="51"/>
                  </a:cubicBezTo>
                  <a:cubicBezTo>
                    <a:pt x="3" y="47"/>
                    <a:pt x="4" y="42"/>
                    <a:pt x="5" y="38"/>
                  </a:cubicBezTo>
                  <a:cubicBezTo>
                    <a:pt x="3" y="29"/>
                    <a:pt x="2" y="32"/>
                    <a:pt x="7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240">
              <a:extLst>
                <a:ext uri="{FF2B5EF4-FFF2-40B4-BE49-F238E27FC236}">
                  <a16:creationId xmlns:a16="http://schemas.microsoft.com/office/drawing/2014/main" id="{B3BA8D41-47D4-9BDE-0E7B-B0D5FC66B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924" y="4581764"/>
              <a:ext cx="7896" cy="3948"/>
            </a:xfrm>
            <a:custGeom>
              <a:avLst/>
              <a:gdLst>
                <a:gd name="T0" fmla="*/ 0 w 22"/>
                <a:gd name="T1" fmla="*/ 11 h 13"/>
                <a:gd name="T2" fmla="*/ 22 w 22"/>
                <a:gd name="T3" fmla="*/ 1 h 13"/>
                <a:gd name="T4" fmla="*/ 0 w 22"/>
                <a:gd name="T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3">
                  <a:moveTo>
                    <a:pt x="0" y="11"/>
                  </a:moveTo>
                  <a:cubicBezTo>
                    <a:pt x="9" y="13"/>
                    <a:pt x="15" y="3"/>
                    <a:pt x="22" y="1"/>
                  </a:cubicBezTo>
                  <a:cubicBezTo>
                    <a:pt x="14" y="0"/>
                    <a:pt x="6" y="7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241">
              <a:extLst>
                <a:ext uri="{FF2B5EF4-FFF2-40B4-BE49-F238E27FC236}">
                  <a16:creationId xmlns:a16="http://schemas.microsoft.com/office/drawing/2014/main" id="{CA30796A-C4C1-FCB1-4485-585077FDF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31" y="4520568"/>
              <a:ext cx="11844" cy="11844"/>
            </a:xfrm>
            <a:custGeom>
              <a:avLst/>
              <a:gdLst>
                <a:gd name="T0" fmla="*/ 6 w 27"/>
                <a:gd name="T1" fmla="*/ 25 h 25"/>
                <a:gd name="T2" fmla="*/ 27 w 27"/>
                <a:gd name="T3" fmla="*/ 0 h 25"/>
                <a:gd name="T4" fmla="*/ 6 w 27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5">
                  <a:moveTo>
                    <a:pt x="6" y="25"/>
                  </a:moveTo>
                  <a:cubicBezTo>
                    <a:pt x="15" y="19"/>
                    <a:pt x="23" y="10"/>
                    <a:pt x="27" y="0"/>
                  </a:cubicBezTo>
                  <a:cubicBezTo>
                    <a:pt x="19" y="7"/>
                    <a:pt x="0" y="8"/>
                    <a:pt x="6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Freeform 242">
              <a:extLst>
                <a:ext uri="{FF2B5EF4-FFF2-40B4-BE49-F238E27FC236}">
                  <a16:creationId xmlns:a16="http://schemas.microsoft.com/office/drawing/2014/main" id="{67B3AA5E-413C-63A2-93C7-E180878CB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4180" y="4400151"/>
              <a:ext cx="7896" cy="3948"/>
            </a:xfrm>
            <a:custGeom>
              <a:avLst/>
              <a:gdLst>
                <a:gd name="T0" fmla="*/ 6 w 16"/>
                <a:gd name="T1" fmla="*/ 10 h 10"/>
                <a:gd name="T2" fmla="*/ 16 w 16"/>
                <a:gd name="T3" fmla="*/ 4 h 10"/>
                <a:gd name="T4" fmla="*/ 0 w 16"/>
                <a:gd name="T5" fmla="*/ 8 h 10"/>
                <a:gd name="T6" fmla="*/ 6 w 16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0">
                  <a:moveTo>
                    <a:pt x="6" y="10"/>
                  </a:moveTo>
                  <a:cubicBezTo>
                    <a:pt x="10" y="10"/>
                    <a:pt x="14" y="8"/>
                    <a:pt x="16" y="4"/>
                  </a:cubicBezTo>
                  <a:cubicBezTo>
                    <a:pt x="10" y="0"/>
                    <a:pt x="3" y="1"/>
                    <a:pt x="0" y="8"/>
                  </a:cubicBezTo>
                  <a:cubicBezTo>
                    <a:pt x="2" y="8"/>
                    <a:pt x="4" y="9"/>
                    <a:pt x="6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243">
              <a:extLst>
                <a:ext uri="{FF2B5EF4-FFF2-40B4-BE49-F238E27FC236}">
                  <a16:creationId xmlns:a16="http://schemas.microsoft.com/office/drawing/2014/main" id="{3EBE90CC-CEA4-E3C1-A00D-BA369216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2984" y="4340928"/>
              <a:ext cx="138184" cy="114496"/>
            </a:xfrm>
            <a:custGeom>
              <a:avLst/>
              <a:gdLst>
                <a:gd name="T0" fmla="*/ 0 w 317"/>
                <a:gd name="T1" fmla="*/ 135 h 262"/>
                <a:gd name="T2" fmla="*/ 5 w 317"/>
                <a:gd name="T3" fmla="*/ 140 h 262"/>
                <a:gd name="T4" fmla="*/ 12 w 317"/>
                <a:gd name="T5" fmla="*/ 135 h 262"/>
                <a:gd name="T6" fmla="*/ 17 w 317"/>
                <a:gd name="T7" fmla="*/ 155 h 262"/>
                <a:gd name="T8" fmla="*/ 38 w 317"/>
                <a:gd name="T9" fmla="*/ 158 h 262"/>
                <a:gd name="T10" fmla="*/ 58 w 317"/>
                <a:gd name="T11" fmla="*/ 151 h 262"/>
                <a:gd name="T12" fmla="*/ 68 w 317"/>
                <a:gd name="T13" fmla="*/ 141 h 262"/>
                <a:gd name="T14" fmla="*/ 87 w 317"/>
                <a:gd name="T15" fmla="*/ 146 h 262"/>
                <a:gd name="T16" fmla="*/ 111 w 317"/>
                <a:gd name="T17" fmla="*/ 147 h 262"/>
                <a:gd name="T18" fmla="*/ 171 w 317"/>
                <a:gd name="T19" fmla="*/ 143 h 262"/>
                <a:gd name="T20" fmla="*/ 164 w 317"/>
                <a:gd name="T21" fmla="*/ 135 h 262"/>
                <a:gd name="T22" fmla="*/ 176 w 317"/>
                <a:gd name="T23" fmla="*/ 140 h 262"/>
                <a:gd name="T24" fmla="*/ 193 w 317"/>
                <a:gd name="T25" fmla="*/ 123 h 262"/>
                <a:gd name="T26" fmla="*/ 218 w 317"/>
                <a:gd name="T27" fmla="*/ 83 h 262"/>
                <a:gd name="T28" fmla="*/ 253 w 317"/>
                <a:gd name="T29" fmla="*/ 37 h 262"/>
                <a:gd name="T30" fmla="*/ 283 w 317"/>
                <a:gd name="T31" fmla="*/ 0 h 262"/>
                <a:gd name="T32" fmla="*/ 289 w 317"/>
                <a:gd name="T33" fmla="*/ 24 h 262"/>
                <a:gd name="T34" fmla="*/ 305 w 317"/>
                <a:gd name="T35" fmla="*/ 45 h 262"/>
                <a:gd name="T36" fmla="*/ 305 w 317"/>
                <a:gd name="T37" fmla="*/ 89 h 262"/>
                <a:gd name="T38" fmla="*/ 285 w 317"/>
                <a:gd name="T39" fmla="*/ 86 h 262"/>
                <a:gd name="T40" fmla="*/ 275 w 317"/>
                <a:gd name="T41" fmla="*/ 101 h 262"/>
                <a:gd name="T42" fmla="*/ 274 w 317"/>
                <a:gd name="T43" fmla="*/ 111 h 262"/>
                <a:gd name="T44" fmla="*/ 279 w 317"/>
                <a:gd name="T45" fmla="*/ 131 h 262"/>
                <a:gd name="T46" fmla="*/ 289 w 317"/>
                <a:gd name="T47" fmla="*/ 152 h 262"/>
                <a:gd name="T48" fmla="*/ 258 w 317"/>
                <a:gd name="T49" fmla="*/ 162 h 262"/>
                <a:gd name="T50" fmla="*/ 247 w 317"/>
                <a:gd name="T51" fmla="*/ 240 h 262"/>
                <a:gd name="T52" fmla="*/ 224 w 317"/>
                <a:gd name="T53" fmla="*/ 258 h 262"/>
                <a:gd name="T54" fmla="*/ 168 w 317"/>
                <a:gd name="T55" fmla="*/ 249 h 262"/>
                <a:gd name="T56" fmla="*/ 108 w 317"/>
                <a:gd name="T57" fmla="*/ 241 h 262"/>
                <a:gd name="T58" fmla="*/ 66 w 317"/>
                <a:gd name="T59" fmla="*/ 229 h 262"/>
                <a:gd name="T60" fmla="*/ 37 w 317"/>
                <a:gd name="T61" fmla="*/ 190 h 262"/>
                <a:gd name="T62" fmla="*/ 15 w 317"/>
                <a:gd name="T63" fmla="*/ 163 h 262"/>
                <a:gd name="T64" fmla="*/ 0 w 317"/>
                <a:gd name="T65" fmla="*/ 13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7" h="262">
                  <a:moveTo>
                    <a:pt x="0" y="135"/>
                  </a:moveTo>
                  <a:cubicBezTo>
                    <a:pt x="5" y="132"/>
                    <a:pt x="6" y="134"/>
                    <a:pt x="5" y="140"/>
                  </a:cubicBezTo>
                  <a:cubicBezTo>
                    <a:pt x="7" y="138"/>
                    <a:pt x="10" y="136"/>
                    <a:pt x="12" y="135"/>
                  </a:cubicBezTo>
                  <a:cubicBezTo>
                    <a:pt x="16" y="141"/>
                    <a:pt x="12" y="149"/>
                    <a:pt x="17" y="155"/>
                  </a:cubicBezTo>
                  <a:cubicBezTo>
                    <a:pt x="21" y="160"/>
                    <a:pt x="32" y="159"/>
                    <a:pt x="38" y="158"/>
                  </a:cubicBezTo>
                  <a:cubicBezTo>
                    <a:pt x="45" y="158"/>
                    <a:pt x="52" y="157"/>
                    <a:pt x="58" y="151"/>
                  </a:cubicBezTo>
                  <a:cubicBezTo>
                    <a:pt x="61" y="149"/>
                    <a:pt x="64" y="142"/>
                    <a:pt x="68" y="141"/>
                  </a:cubicBezTo>
                  <a:cubicBezTo>
                    <a:pt x="72" y="140"/>
                    <a:pt x="82" y="146"/>
                    <a:pt x="87" y="146"/>
                  </a:cubicBezTo>
                  <a:cubicBezTo>
                    <a:pt x="95" y="146"/>
                    <a:pt x="103" y="147"/>
                    <a:pt x="111" y="147"/>
                  </a:cubicBezTo>
                  <a:cubicBezTo>
                    <a:pt x="134" y="146"/>
                    <a:pt x="149" y="156"/>
                    <a:pt x="171" y="143"/>
                  </a:cubicBezTo>
                  <a:cubicBezTo>
                    <a:pt x="169" y="140"/>
                    <a:pt x="166" y="137"/>
                    <a:pt x="164" y="135"/>
                  </a:cubicBezTo>
                  <a:cubicBezTo>
                    <a:pt x="171" y="132"/>
                    <a:pt x="170" y="140"/>
                    <a:pt x="176" y="140"/>
                  </a:cubicBezTo>
                  <a:cubicBezTo>
                    <a:pt x="183" y="139"/>
                    <a:pt x="190" y="129"/>
                    <a:pt x="193" y="123"/>
                  </a:cubicBezTo>
                  <a:cubicBezTo>
                    <a:pt x="202" y="106"/>
                    <a:pt x="203" y="96"/>
                    <a:pt x="218" y="83"/>
                  </a:cubicBezTo>
                  <a:cubicBezTo>
                    <a:pt x="233" y="71"/>
                    <a:pt x="239" y="49"/>
                    <a:pt x="253" y="37"/>
                  </a:cubicBezTo>
                  <a:cubicBezTo>
                    <a:pt x="269" y="24"/>
                    <a:pt x="278" y="21"/>
                    <a:pt x="283" y="0"/>
                  </a:cubicBezTo>
                  <a:cubicBezTo>
                    <a:pt x="294" y="0"/>
                    <a:pt x="289" y="17"/>
                    <a:pt x="289" y="24"/>
                  </a:cubicBezTo>
                  <a:cubicBezTo>
                    <a:pt x="289" y="37"/>
                    <a:pt x="304" y="30"/>
                    <a:pt x="305" y="45"/>
                  </a:cubicBezTo>
                  <a:cubicBezTo>
                    <a:pt x="307" y="59"/>
                    <a:pt x="317" y="78"/>
                    <a:pt x="305" y="89"/>
                  </a:cubicBezTo>
                  <a:cubicBezTo>
                    <a:pt x="281" y="114"/>
                    <a:pt x="289" y="97"/>
                    <a:pt x="285" y="86"/>
                  </a:cubicBezTo>
                  <a:cubicBezTo>
                    <a:pt x="281" y="76"/>
                    <a:pt x="274" y="95"/>
                    <a:pt x="275" y="101"/>
                  </a:cubicBezTo>
                  <a:cubicBezTo>
                    <a:pt x="276" y="106"/>
                    <a:pt x="273" y="106"/>
                    <a:pt x="274" y="111"/>
                  </a:cubicBezTo>
                  <a:cubicBezTo>
                    <a:pt x="275" y="116"/>
                    <a:pt x="278" y="124"/>
                    <a:pt x="279" y="131"/>
                  </a:cubicBezTo>
                  <a:cubicBezTo>
                    <a:pt x="279" y="148"/>
                    <a:pt x="296" y="140"/>
                    <a:pt x="289" y="152"/>
                  </a:cubicBezTo>
                  <a:cubicBezTo>
                    <a:pt x="284" y="161"/>
                    <a:pt x="265" y="153"/>
                    <a:pt x="258" y="162"/>
                  </a:cubicBezTo>
                  <a:cubicBezTo>
                    <a:pt x="274" y="171"/>
                    <a:pt x="250" y="214"/>
                    <a:pt x="247" y="240"/>
                  </a:cubicBezTo>
                  <a:cubicBezTo>
                    <a:pt x="248" y="258"/>
                    <a:pt x="239" y="262"/>
                    <a:pt x="224" y="258"/>
                  </a:cubicBezTo>
                  <a:cubicBezTo>
                    <a:pt x="206" y="254"/>
                    <a:pt x="186" y="252"/>
                    <a:pt x="168" y="249"/>
                  </a:cubicBezTo>
                  <a:cubicBezTo>
                    <a:pt x="148" y="246"/>
                    <a:pt x="128" y="243"/>
                    <a:pt x="108" y="241"/>
                  </a:cubicBezTo>
                  <a:cubicBezTo>
                    <a:pt x="94" y="239"/>
                    <a:pt x="76" y="242"/>
                    <a:pt x="66" y="229"/>
                  </a:cubicBezTo>
                  <a:cubicBezTo>
                    <a:pt x="57" y="216"/>
                    <a:pt x="47" y="202"/>
                    <a:pt x="37" y="190"/>
                  </a:cubicBezTo>
                  <a:cubicBezTo>
                    <a:pt x="29" y="181"/>
                    <a:pt x="22" y="172"/>
                    <a:pt x="15" y="163"/>
                  </a:cubicBezTo>
                  <a:cubicBezTo>
                    <a:pt x="7" y="154"/>
                    <a:pt x="6" y="145"/>
                    <a:pt x="0" y="13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244">
              <a:extLst>
                <a:ext uri="{FF2B5EF4-FFF2-40B4-BE49-F238E27FC236}">
                  <a16:creationId xmlns:a16="http://schemas.microsoft.com/office/drawing/2014/main" id="{A3A5052A-AEB6-29DD-37A3-DDE1981DA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3524" y="4623219"/>
              <a:ext cx="3948" cy="3948"/>
            </a:xfrm>
            <a:custGeom>
              <a:avLst/>
              <a:gdLst>
                <a:gd name="T0" fmla="*/ 0 w 8"/>
                <a:gd name="T1" fmla="*/ 11 h 11"/>
                <a:gd name="T2" fmla="*/ 6 w 8"/>
                <a:gd name="T3" fmla="*/ 0 h 11"/>
                <a:gd name="T4" fmla="*/ 0 w 8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0" y="11"/>
                  </a:moveTo>
                  <a:cubicBezTo>
                    <a:pt x="5" y="9"/>
                    <a:pt x="8" y="5"/>
                    <a:pt x="6" y="0"/>
                  </a:cubicBezTo>
                  <a:cubicBezTo>
                    <a:pt x="4" y="4"/>
                    <a:pt x="2" y="7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245">
              <a:extLst>
                <a:ext uri="{FF2B5EF4-FFF2-40B4-BE49-F238E27FC236}">
                  <a16:creationId xmlns:a16="http://schemas.microsoft.com/office/drawing/2014/main" id="{A4D5CA0E-B4E1-6617-3533-E77346068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095" y="4589661"/>
              <a:ext cx="47378" cy="86859"/>
            </a:xfrm>
            <a:custGeom>
              <a:avLst/>
              <a:gdLst>
                <a:gd name="T0" fmla="*/ 0 w 109"/>
                <a:gd name="T1" fmla="*/ 200 h 200"/>
                <a:gd name="T2" fmla="*/ 16 w 109"/>
                <a:gd name="T3" fmla="*/ 104 h 200"/>
                <a:gd name="T4" fmla="*/ 44 w 109"/>
                <a:gd name="T5" fmla="*/ 50 h 200"/>
                <a:gd name="T6" fmla="*/ 86 w 109"/>
                <a:gd name="T7" fmla="*/ 4 h 200"/>
                <a:gd name="T8" fmla="*/ 81 w 109"/>
                <a:gd name="T9" fmla="*/ 17 h 200"/>
                <a:gd name="T10" fmla="*/ 82 w 109"/>
                <a:gd name="T11" fmla="*/ 66 h 200"/>
                <a:gd name="T12" fmla="*/ 74 w 109"/>
                <a:gd name="T13" fmla="*/ 103 h 200"/>
                <a:gd name="T14" fmla="*/ 73 w 109"/>
                <a:gd name="T15" fmla="*/ 127 h 200"/>
                <a:gd name="T16" fmla="*/ 63 w 109"/>
                <a:gd name="T17" fmla="*/ 152 h 200"/>
                <a:gd name="T18" fmla="*/ 57 w 109"/>
                <a:gd name="T19" fmla="*/ 159 h 200"/>
                <a:gd name="T20" fmla="*/ 37 w 109"/>
                <a:gd name="T21" fmla="*/ 174 h 200"/>
                <a:gd name="T22" fmla="*/ 23 w 109"/>
                <a:gd name="T23" fmla="*/ 191 h 200"/>
                <a:gd name="T24" fmla="*/ 20 w 109"/>
                <a:gd name="T25" fmla="*/ 200 h 200"/>
                <a:gd name="T26" fmla="*/ 0 w 109"/>
                <a:gd name="T2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200">
                  <a:moveTo>
                    <a:pt x="0" y="200"/>
                  </a:moveTo>
                  <a:cubicBezTo>
                    <a:pt x="5" y="168"/>
                    <a:pt x="13" y="137"/>
                    <a:pt x="16" y="104"/>
                  </a:cubicBezTo>
                  <a:cubicBezTo>
                    <a:pt x="18" y="90"/>
                    <a:pt x="20" y="23"/>
                    <a:pt x="44" y="50"/>
                  </a:cubicBezTo>
                  <a:cubicBezTo>
                    <a:pt x="51" y="37"/>
                    <a:pt x="68" y="0"/>
                    <a:pt x="86" y="4"/>
                  </a:cubicBezTo>
                  <a:cubicBezTo>
                    <a:pt x="83" y="7"/>
                    <a:pt x="81" y="12"/>
                    <a:pt x="81" y="17"/>
                  </a:cubicBezTo>
                  <a:cubicBezTo>
                    <a:pt x="109" y="3"/>
                    <a:pt x="84" y="57"/>
                    <a:pt x="82" y="66"/>
                  </a:cubicBezTo>
                  <a:cubicBezTo>
                    <a:pt x="78" y="78"/>
                    <a:pt x="76" y="92"/>
                    <a:pt x="74" y="103"/>
                  </a:cubicBezTo>
                  <a:cubicBezTo>
                    <a:pt x="73" y="112"/>
                    <a:pt x="76" y="118"/>
                    <a:pt x="73" y="127"/>
                  </a:cubicBezTo>
                  <a:cubicBezTo>
                    <a:pt x="71" y="135"/>
                    <a:pt x="66" y="143"/>
                    <a:pt x="63" y="152"/>
                  </a:cubicBezTo>
                  <a:cubicBezTo>
                    <a:pt x="68" y="134"/>
                    <a:pt x="59" y="156"/>
                    <a:pt x="57" y="159"/>
                  </a:cubicBezTo>
                  <a:cubicBezTo>
                    <a:pt x="51" y="166"/>
                    <a:pt x="44" y="169"/>
                    <a:pt x="37" y="174"/>
                  </a:cubicBezTo>
                  <a:cubicBezTo>
                    <a:pt x="32" y="179"/>
                    <a:pt x="26" y="185"/>
                    <a:pt x="23" y="191"/>
                  </a:cubicBezTo>
                  <a:cubicBezTo>
                    <a:pt x="21" y="194"/>
                    <a:pt x="20" y="197"/>
                    <a:pt x="20" y="200"/>
                  </a:cubicBezTo>
                  <a:cubicBezTo>
                    <a:pt x="13" y="199"/>
                    <a:pt x="6" y="199"/>
                    <a:pt x="0" y="20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246">
              <a:extLst>
                <a:ext uri="{FF2B5EF4-FFF2-40B4-BE49-F238E27FC236}">
                  <a16:creationId xmlns:a16="http://schemas.microsoft.com/office/drawing/2014/main" id="{6C18BAB4-760F-A282-FE28-5B0357583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9190" y="5639864"/>
              <a:ext cx="9871" cy="9871"/>
            </a:xfrm>
            <a:custGeom>
              <a:avLst/>
              <a:gdLst>
                <a:gd name="T0" fmla="*/ 17 w 26"/>
                <a:gd name="T1" fmla="*/ 24 h 24"/>
                <a:gd name="T2" fmla="*/ 17 w 26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24">
                  <a:moveTo>
                    <a:pt x="17" y="24"/>
                  </a:moveTo>
                  <a:cubicBezTo>
                    <a:pt x="26" y="0"/>
                    <a:pt x="0" y="20"/>
                    <a:pt x="17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Freeform 247">
              <a:extLst>
                <a:ext uri="{FF2B5EF4-FFF2-40B4-BE49-F238E27FC236}">
                  <a16:creationId xmlns:a16="http://schemas.microsoft.com/office/drawing/2014/main" id="{B51C59FB-AB3B-E3DB-544C-0136BFE84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0427" y="5247025"/>
              <a:ext cx="7896" cy="5923"/>
            </a:xfrm>
            <a:custGeom>
              <a:avLst/>
              <a:gdLst>
                <a:gd name="T0" fmla="*/ 0 w 16"/>
                <a:gd name="T1" fmla="*/ 11 h 11"/>
                <a:gd name="T2" fmla="*/ 16 w 16"/>
                <a:gd name="T3" fmla="*/ 1 h 11"/>
                <a:gd name="T4" fmla="*/ 0 w 16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1">
                  <a:moveTo>
                    <a:pt x="0" y="11"/>
                  </a:moveTo>
                  <a:cubicBezTo>
                    <a:pt x="6" y="10"/>
                    <a:pt x="11" y="6"/>
                    <a:pt x="16" y="1"/>
                  </a:cubicBezTo>
                  <a:cubicBezTo>
                    <a:pt x="9" y="0"/>
                    <a:pt x="2" y="4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248">
              <a:extLst>
                <a:ext uri="{FF2B5EF4-FFF2-40B4-BE49-F238E27FC236}">
                  <a16:creationId xmlns:a16="http://schemas.microsoft.com/office/drawing/2014/main" id="{80F0FD76-6624-D22B-1218-E1E19B6A9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350" y="5247025"/>
              <a:ext cx="9871" cy="9871"/>
            </a:xfrm>
            <a:custGeom>
              <a:avLst/>
              <a:gdLst>
                <a:gd name="T0" fmla="*/ 4 w 23"/>
                <a:gd name="T1" fmla="*/ 19 h 19"/>
                <a:gd name="T2" fmla="*/ 23 w 23"/>
                <a:gd name="T3" fmla="*/ 9 h 19"/>
                <a:gd name="T4" fmla="*/ 4 w 2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4" y="19"/>
                  </a:moveTo>
                  <a:cubicBezTo>
                    <a:pt x="9" y="13"/>
                    <a:pt x="17" y="14"/>
                    <a:pt x="23" y="9"/>
                  </a:cubicBezTo>
                  <a:cubicBezTo>
                    <a:pt x="17" y="0"/>
                    <a:pt x="0" y="9"/>
                    <a:pt x="4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249">
              <a:extLst>
                <a:ext uri="{FF2B5EF4-FFF2-40B4-BE49-F238E27FC236}">
                  <a16:creationId xmlns:a16="http://schemas.microsoft.com/office/drawing/2014/main" id="{F75860F8-4999-6C23-A2FC-15E200703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5702" y="5128580"/>
              <a:ext cx="3948" cy="394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2 h 8"/>
                <a:gd name="T4" fmla="*/ 4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6" y="6"/>
                    <a:pt x="7" y="4"/>
                    <a:pt x="9" y="2"/>
                  </a:cubicBezTo>
                  <a:cubicBezTo>
                    <a:pt x="2" y="0"/>
                    <a:pt x="0" y="2"/>
                    <a:pt x="4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Freeform 250">
              <a:extLst>
                <a:ext uri="{FF2B5EF4-FFF2-40B4-BE49-F238E27FC236}">
                  <a16:creationId xmlns:a16="http://schemas.microsoft.com/office/drawing/2014/main" id="{CEFA6629-0040-B7D6-7C4D-5B0AB713A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5702" y="5130555"/>
              <a:ext cx="7896" cy="9871"/>
            </a:xfrm>
            <a:custGeom>
              <a:avLst/>
              <a:gdLst>
                <a:gd name="T0" fmla="*/ 9 w 19"/>
                <a:gd name="T1" fmla="*/ 19 h 19"/>
                <a:gd name="T2" fmla="*/ 9 w 19"/>
                <a:gd name="T3" fmla="*/ 0 h 19"/>
                <a:gd name="T4" fmla="*/ 9 w 19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9">
                  <a:moveTo>
                    <a:pt x="9" y="19"/>
                  </a:moveTo>
                  <a:cubicBezTo>
                    <a:pt x="19" y="14"/>
                    <a:pt x="14" y="6"/>
                    <a:pt x="9" y="0"/>
                  </a:cubicBezTo>
                  <a:cubicBezTo>
                    <a:pt x="0" y="4"/>
                    <a:pt x="5" y="13"/>
                    <a:pt x="9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Freeform 251">
              <a:extLst>
                <a:ext uri="{FF2B5EF4-FFF2-40B4-BE49-F238E27FC236}">
                  <a16:creationId xmlns:a16="http://schemas.microsoft.com/office/drawing/2014/main" id="{E5B51976-B2BE-F808-A97A-07536FDD5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4247" y="5213466"/>
              <a:ext cx="27637" cy="37508"/>
            </a:xfrm>
            <a:custGeom>
              <a:avLst/>
              <a:gdLst>
                <a:gd name="T0" fmla="*/ 4 w 63"/>
                <a:gd name="T1" fmla="*/ 85 h 85"/>
                <a:gd name="T2" fmla="*/ 53 w 63"/>
                <a:gd name="T3" fmla="*/ 20 h 85"/>
                <a:gd name="T4" fmla="*/ 21 w 63"/>
                <a:gd name="T5" fmla="*/ 38 h 85"/>
                <a:gd name="T6" fmla="*/ 15 w 63"/>
                <a:gd name="T7" fmla="*/ 59 h 85"/>
                <a:gd name="T8" fmla="*/ 4 w 6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5">
                  <a:moveTo>
                    <a:pt x="4" y="85"/>
                  </a:moveTo>
                  <a:cubicBezTo>
                    <a:pt x="22" y="81"/>
                    <a:pt x="63" y="40"/>
                    <a:pt x="53" y="20"/>
                  </a:cubicBezTo>
                  <a:cubicBezTo>
                    <a:pt x="43" y="0"/>
                    <a:pt x="24" y="27"/>
                    <a:pt x="21" y="38"/>
                  </a:cubicBezTo>
                  <a:cubicBezTo>
                    <a:pt x="19" y="45"/>
                    <a:pt x="23" y="54"/>
                    <a:pt x="15" y="59"/>
                  </a:cubicBezTo>
                  <a:cubicBezTo>
                    <a:pt x="6" y="65"/>
                    <a:pt x="0" y="74"/>
                    <a:pt x="4" y="8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Freeform 252">
              <a:extLst>
                <a:ext uri="{FF2B5EF4-FFF2-40B4-BE49-F238E27FC236}">
                  <a16:creationId xmlns:a16="http://schemas.microsoft.com/office/drawing/2014/main" id="{D920AE3B-5780-510D-DC97-594E711C9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0039" y="5205570"/>
              <a:ext cx="11844" cy="11844"/>
            </a:xfrm>
            <a:custGeom>
              <a:avLst/>
              <a:gdLst>
                <a:gd name="T0" fmla="*/ 0 w 25"/>
                <a:gd name="T1" fmla="*/ 26 h 26"/>
                <a:gd name="T2" fmla="*/ 16 w 25"/>
                <a:gd name="T3" fmla="*/ 0 h 26"/>
                <a:gd name="T4" fmla="*/ 0 w 25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cubicBezTo>
                    <a:pt x="7" y="22"/>
                    <a:pt x="25" y="10"/>
                    <a:pt x="16" y="0"/>
                  </a:cubicBezTo>
                  <a:cubicBezTo>
                    <a:pt x="7" y="5"/>
                    <a:pt x="3" y="17"/>
                    <a:pt x="0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253">
              <a:extLst>
                <a:ext uri="{FF2B5EF4-FFF2-40B4-BE49-F238E27FC236}">
                  <a16:creationId xmlns:a16="http://schemas.microsoft.com/office/drawing/2014/main" id="{0A3C8E46-6350-B775-4E98-220D18C2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0039" y="5231232"/>
              <a:ext cx="7896" cy="9871"/>
            </a:xfrm>
            <a:custGeom>
              <a:avLst/>
              <a:gdLst>
                <a:gd name="T0" fmla="*/ 0 w 17"/>
                <a:gd name="T1" fmla="*/ 25 h 25"/>
                <a:gd name="T2" fmla="*/ 11 w 17"/>
                <a:gd name="T3" fmla="*/ 0 h 25"/>
                <a:gd name="T4" fmla="*/ 0 w 17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5">
                  <a:moveTo>
                    <a:pt x="0" y="25"/>
                  </a:moveTo>
                  <a:cubicBezTo>
                    <a:pt x="9" y="22"/>
                    <a:pt x="17" y="9"/>
                    <a:pt x="11" y="0"/>
                  </a:cubicBezTo>
                  <a:cubicBezTo>
                    <a:pt x="11" y="10"/>
                    <a:pt x="0" y="15"/>
                    <a:pt x="0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254">
              <a:extLst>
                <a:ext uri="{FF2B5EF4-FFF2-40B4-BE49-F238E27FC236}">
                  <a16:creationId xmlns:a16="http://schemas.microsoft.com/office/drawing/2014/main" id="{E5DB8169-08CC-3870-F069-96E2BEE31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5961" y="5229259"/>
              <a:ext cx="7896" cy="7896"/>
            </a:xfrm>
            <a:custGeom>
              <a:avLst/>
              <a:gdLst>
                <a:gd name="T0" fmla="*/ 14 w 18"/>
                <a:gd name="T1" fmla="*/ 0 h 16"/>
                <a:gd name="T2" fmla="*/ 0 w 18"/>
                <a:gd name="T3" fmla="*/ 16 h 16"/>
                <a:gd name="T4" fmla="*/ 18 w 18"/>
                <a:gd name="T5" fmla="*/ 0 h 16"/>
                <a:gd name="T6" fmla="*/ 14 w 18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6">
                  <a:moveTo>
                    <a:pt x="14" y="0"/>
                  </a:moveTo>
                  <a:cubicBezTo>
                    <a:pt x="7" y="2"/>
                    <a:pt x="1" y="9"/>
                    <a:pt x="0" y="16"/>
                  </a:cubicBezTo>
                  <a:cubicBezTo>
                    <a:pt x="9" y="14"/>
                    <a:pt x="11" y="5"/>
                    <a:pt x="18" y="0"/>
                  </a:cubicBezTo>
                  <a:lnTo>
                    <a:pt x="14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Freeform 255">
              <a:extLst>
                <a:ext uri="{FF2B5EF4-FFF2-40B4-BE49-F238E27FC236}">
                  <a16:creationId xmlns:a16="http://schemas.microsoft.com/office/drawing/2014/main" id="{C570621E-DB7C-8672-6B80-769598DE8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7935" y="5207543"/>
              <a:ext cx="5923" cy="11844"/>
            </a:xfrm>
            <a:custGeom>
              <a:avLst/>
              <a:gdLst>
                <a:gd name="T0" fmla="*/ 3 w 14"/>
                <a:gd name="T1" fmla="*/ 25 h 25"/>
                <a:gd name="T2" fmla="*/ 14 w 14"/>
                <a:gd name="T3" fmla="*/ 10 h 25"/>
                <a:gd name="T4" fmla="*/ 3 w 14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5">
                  <a:moveTo>
                    <a:pt x="3" y="25"/>
                  </a:moveTo>
                  <a:cubicBezTo>
                    <a:pt x="5" y="19"/>
                    <a:pt x="7" y="12"/>
                    <a:pt x="14" y="10"/>
                  </a:cubicBezTo>
                  <a:cubicBezTo>
                    <a:pt x="4" y="0"/>
                    <a:pt x="0" y="19"/>
                    <a:pt x="3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256">
              <a:extLst>
                <a:ext uri="{FF2B5EF4-FFF2-40B4-BE49-F238E27FC236}">
                  <a16:creationId xmlns:a16="http://schemas.microsoft.com/office/drawing/2014/main" id="{8FB6D14D-E1C8-4F17-A6AF-809B98732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7935" y="5219388"/>
              <a:ext cx="9871" cy="13819"/>
            </a:xfrm>
            <a:custGeom>
              <a:avLst/>
              <a:gdLst>
                <a:gd name="T0" fmla="*/ 0 w 23"/>
                <a:gd name="T1" fmla="*/ 31 h 31"/>
                <a:gd name="T2" fmla="*/ 17 w 23"/>
                <a:gd name="T3" fmla="*/ 11 h 31"/>
                <a:gd name="T4" fmla="*/ 15 w 23"/>
                <a:gd name="T5" fmla="*/ 3 h 31"/>
                <a:gd name="T6" fmla="*/ 0 w 23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1">
                  <a:moveTo>
                    <a:pt x="0" y="31"/>
                  </a:moveTo>
                  <a:cubicBezTo>
                    <a:pt x="6" y="25"/>
                    <a:pt x="10" y="16"/>
                    <a:pt x="17" y="11"/>
                  </a:cubicBezTo>
                  <a:cubicBezTo>
                    <a:pt x="20" y="8"/>
                    <a:pt x="23" y="0"/>
                    <a:pt x="15" y="3"/>
                  </a:cubicBezTo>
                  <a:cubicBezTo>
                    <a:pt x="7" y="6"/>
                    <a:pt x="0" y="23"/>
                    <a:pt x="0" y="3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257">
              <a:extLst>
                <a:ext uri="{FF2B5EF4-FFF2-40B4-BE49-F238E27FC236}">
                  <a16:creationId xmlns:a16="http://schemas.microsoft.com/office/drawing/2014/main" id="{8F570706-44E9-AF1A-E923-CD6BA7114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9909" y="5215440"/>
              <a:ext cx="3948" cy="3948"/>
            </a:xfrm>
            <a:custGeom>
              <a:avLst/>
              <a:gdLst>
                <a:gd name="T0" fmla="*/ 1 w 10"/>
                <a:gd name="T1" fmla="*/ 11 h 11"/>
                <a:gd name="T2" fmla="*/ 8 w 10"/>
                <a:gd name="T3" fmla="*/ 0 h 11"/>
                <a:gd name="T4" fmla="*/ 1 w 10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1" y="11"/>
                  </a:moveTo>
                  <a:cubicBezTo>
                    <a:pt x="6" y="10"/>
                    <a:pt x="10" y="5"/>
                    <a:pt x="8" y="0"/>
                  </a:cubicBezTo>
                  <a:cubicBezTo>
                    <a:pt x="3" y="2"/>
                    <a:pt x="0" y="6"/>
                    <a:pt x="1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Freeform 258">
              <a:extLst>
                <a:ext uri="{FF2B5EF4-FFF2-40B4-BE49-F238E27FC236}">
                  <a16:creationId xmlns:a16="http://schemas.microsoft.com/office/drawing/2014/main" id="{EFC00461-98D2-7AA8-C7DA-99C2E2FE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7935" y="5201622"/>
              <a:ext cx="17767" cy="9871"/>
            </a:xfrm>
            <a:custGeom>
              <a:avLst/>
              <a:gdLst>
                <a:gd name="T0" fmla="*/ 20 w 41"/>
                <a:gd name="T1" fmla="*/ 22 h 22"/>
                <a:gd name="T2" fmla="*/ 35 w 41"/>
                <a:gd name="T3" fmla="*/ 9 h 22"/>
                <a:gd name="T4" fmla="*/ 27 w 41"/>
                <a:gd name="T5" fmla="*/ 2 h 22"/>
                <a:gd name="T6" fmla="*/ 20 w 41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2">
                  <a:moveTo>
                    <a:pt x="20" y="22"/>
                  </a:moveTo>
                  <a:cubicBezTo>
                    <a:pt x="24" y="17"/>
                    <a:pt x="30" y="14"/>
                    <a:pt x="35" y="9"/>
                  </a:cubicBezTo>
                  <a:cubicBezTo>
                    <a:pt x="41" y="2"/>
                    <a:pt x="31" y="0"/>
                    <a:pt x="27" y="2"/>
                  </a:cubicBezTo>
                  <a:cubicBezTo>
                    <a:pt x="18" y="6"/>
                    <a:pt x="0" y="18"/>
                    <a:pt x="20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259">
              <a:extLst>
                <a:ext uri="{FF2B5EF4-FFF2-40B4-BE49-F238E27FC236}">
                  <a16:creationId xmlns:a16="http://schemas.microsoft.com/office/drawing/2014/main" id="{DE5EC24E-AA5E-36AA-6D6E-1E854669B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884" y="5213466"/>
              <a:ext cx="7896" cy="7896"/>
            </a:xfrm>
            <a:custGeom>
              <a:avLst/>
              <a:gdLst>
                <a:gd name="T0" fmla="*/ 0 w 17"/>
                <a:gd name="T1" fmla="*/ 15 h 15"/>
                <a:gd name="T2" fmla="*/ 13 w 17"/>
                <a:gd name="T3" fmla="*/ 0 h 15"/>
                <a:gd name="T4" fmla="*/ 0 w 17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0" y="15"/>
                  </a:moveTo>
                  <a:cubicBezTo>
                    <a:pt x="6" y="12"/>
                    <a:pt x="17" y="8"/>
                    <a:pt x="13" y="0"/>
                  </a:cubicBezTo>
                  <a:cubicBezTo>
                    <a:pt x="5" y="0"/>
                    <a:pt x="4" y="9"/>
                    <a:pt x="0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260">
              <a:extLst>
                <a:ext uri="{FF2B5EF4-FFF2-40B4-BE49-F238E27FC236}">
                  <a16:creationId xmlns:a16="http://schemas.microsoft.com/office/drawing/2014/main" id="{A056FA82-B6D7-F928-E465-C10A18286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3857" y="5225311"/>
              <a:ext cx="1975" cy="3948"/>
            </a:xfrm>
            <a:custGeom>
              <a:avLst/>
              <a:gdLst>
                <a:gd name="T0" fmla="*/ 2 w 8"/>
                <a:gd name="T1" fmla="*/ 8 h 8"/>
                <a:gd name="T2" fmla="*/ 8 w 8"/>
                <a:gd name="T3" fmla="*/ 0 h 8"/>
                <a:gd name="T4" fmla="*/ 2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2" y="8"/>
                  </a:moveTo>
                  <a:cubicBezTo>
                    <a:pt x="5" y="6"/>
                    <a:pt x="7" y="4"/>
                    <a:pt x="8" y="0"/>
                  </a:cubicBezTo>
                  <a:cubicBezTo>
                    <a:pt x="3" y="0"/>
                    <a:pt x="0" y="3"/>
                    <a:pt x="2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261">
              <a:extLst>
                <a:ext uri="{FF2B5EF4-FFF2-40B4-BE49-F238E27FC236}">
                  <a16:creationId xmlns:a16="http://schemas.microsoft.com/office/drawing/2014/main" id="{47E34F5D-10B2-4F79-67C4-B40065E79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3857" y="5199647"/>
              <a:ext cx="5923" cy="3948"/>
            </a:xfrm>
            <a:custGeom>
              <a:avLst/>
              <a:gdLst>
                <a:gd name="T0" fmla="*/ 0 w 14"/>
                <a:gd name="T1" fmla="*/ 6 h 10"/>
                <a:gd name="T2" fmla="*/ 1 w 14"/>
                <a:gd name="T3" fmla="*/ 10 h 10"/>
                <a:gd name="T4" fmla="*/ 14 w 14"/>
                <a:gd name="T5" fmla="*/ 3 h 10"/>
                <a:gd name="T6" fmla="*/ 0 w 14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0" y="6"/>
                  </a:moveTo>
                  <a:cubicBezTo>
                    <a:pt x="1" y="7"/>
                    <a:pt x="1" y="8"/>
                    <a:pt x="1" y="10"/>
                  </a:cubicBezTo>
                  <a:cubicBezTo>
                    <a:pt x="6" y="9"/>
                    <a:pt x="10" y="7"/>
                    <a:pt x="14" y="3"/>
                  </a:cubicBezTo>
                  <a:cubicBezTo>
                    <a:pt x="9" y="0"/>
                    <a:pt x="4" y="2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262">
              <a:extLst>
                <a:ext uri="{FF2B5EF4-FFF2-40B4-BE49-F238E27FC236}">
                  <a16:creationId xmlns:a16="http://schemas.microsoft.com/office/drawing/2014/main" id="{1F984282-90A9-DF13-E219-2767EF9EC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7805" y="5201622"/>
              <a:ext cx="73041" cy="61197"/>
            </a:xfrm>
            <a:custGeom>
              <a:avLst/>
              <a:gdLst>
                <a:gd name="T0" fmla="*/ 3 w 171"/>
                <a:gd name="T1" fmla="*/ 109 h 138"/>
                <a:gd name="T2" fmla="*/ 17 w 171"/>
                <a:gd name="T3" fmla="*/ 132 h 138"/>
                <a:gd name="T4" fmla="*/ 32 w 171"/>
                <a:gd name="T5" fmla="*/ 133 h 138"/>
                <a:gd name="T6" fmla="*/ 60 w 171"/>
                <a:gd name="T7" fmla="*/ 131 h 138"/>
                <a:gd name="T8" fmla="*/ 73 w 171"/>
                <a:gd name="T9" fmla="*/ 126 h 138"/>
                <a:gd name="T10" fmla="*/ 77 w 171"/>
                <a:gd name="T11" fmla="*/ 133 h 138"/>
                <a:gd name="T12" fmla="*/ 90 w 171"/>
                <a:gd name="T13" fmla="*/ 115 h 138"/>
                <a:gd name="T14" fmla="*/ 123 w 171"/>
                <a:gd name="T15" fmla="*/ 115 h 138"/>
                <a:gd name="T16" fmla="*/ 143 w 171"/>
                <a:gd name="T17" fmla="*/ 83 h 138"/>
                <a:gd name="T18" fmla="*/ 155 w 171"/>
                <a:gd name="T19" fmla="*/ 49 h 138"/>
                <a:gd name="T20" fmla="*/ 151 w 171"/>
                <a:gd name="T21" fmla="*/ 16 h 138"/>
                <a:gd name="T22" fmla="*/ 98 w 171"/>
                <a:gd name="T23" fmla="*/ 11 h 138"/>
                <a:gd name="T24" fmla="*/ 88 w 171"/>
                <a:gd name="T25" fmla="*/ 16 h 138"/>
                <a:gd name="T26" fmla="*/ 62 w 171"/>
                <a:gd name="T27" fmla="*/ 12 h 138"/>
                <a:gd name="T28" fmla="*/ 12 w 171"/>
                <a:gd name="T29" fmla="*/ 19 h 138"/>
                <a:gd name="T30" fmla="*/ 19 w 171"/>
                <a:gd name="T31" fmla="*/ 50 h 138"/>
                <a:gd name="T32" fmla="*/ 4 w 171"/>
                <a:gd name="T33" fmla="*/ 46 h 138"/>
                <a:gd name="T34" fmla="*/ 6 w 171"/>
                <a:gd name="T35" fmla="*/ 60 h 138"/>
                <a:gd name="T36" fmla="*/ 4 w 171"/>
                <a:gd name="T37" fmla="*/ 78 h 138"/>
                <a:gd name="T38" fmla="*/ 23 w 171"/>
                <a:gd name="T39" fmla="*/ 77 h 138"/>
                <a:gd name="T40" fmla="*/ 1 w 171"/>
                <a:gd name="T41" fmla="*/ 84 h 138"/>
                <a:gd name="T42" fmla="*/ 3 w 171"/>
                <a:gd name="T43" fmla="*/ 10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138">
                  <a:moveTo>
                    <a:pt x="3" y="109"/>
                  </a:moveTo>
                  <a:cubicBezTo>
                    <a:pt x="8" y="117"/>
                    <a:pt x="11" y="126"/>
                    <a:pt x="17" y="132"/>
                  </a:cubicBezTo>
                  <a:cubicBezTo>
                    <a:pt x="22" y="137"/>
                    <a:pt x="42" y="138"/>
                    <a:pt x="32" y="133"/>
                  </a:cubicBezTo>
                  <a:cubicBezTo>
                    <a:pt x="41" y="134"/>
                    <a:pt x="52" y="128"/>
                    <a:pt x="60" y="131"/>
                  </a:cubicBezTo>
                  <a:cubicBezTo>
                    <a:pt x="66" y="133"/>
                    <a:pt x="75" y="137"/>
                    <a:pt x="73" y="126"/>
                  </a:cubicBezTo>
                  <a:cubicBezTo>
                    <a:pt x="74" y="129"/>
                    <a:pt x="75" y="131"/>
                    <a:pt x="77" y="133"/>
                  </a:cubicBezTo>
                  <a:cubicBezTo>
                    <a:pt x="83" y="129"/>
                    <a:pt x="90" y="123"/>
                    <a:pt x="90" y="115"/>
                  </a:cubicBezTo>
                  <a:cubicBezTo>
                    <a:pt x="93" y="128"/>
                    <a:pt x="116" y="119"/>
                    <a:pt x="123" y="115"/>
                  </a:cubicBezTo>
                  <a:cubicBezTo>
                    <a:pt x="136" y="108"/>
                    <a:pt x="135" y="94"/>
                    <a:pt x="143" y="83"/>
                  </a:cubicBezTo>
                  <a:cubicBezTo>
                    <a:pt x="150" y="72"/>
                    <a:pt x="153" y="62"/>
                    <a:pt x="155" y="49"/>
                  </a:cubicBezTo>
                  <a:cubicBezTo>
                    <a:pt x="157" y="37"/>
                    <a:pt x="171" y="17"/>
                    <a:pt x="151" y="16"/>
                  </a:cubicBezTo>
                  <a:cubicBezTo>
                    <a:pt x="134" y="15"/>
                    <a:pt x="114" y="4"/>
                    <a:pt x="98" y="11"/>
                  </a:cubicBezTo>
                  <a:cubicBezTo>
                    <a:pt x="92" y="14"/>
                    <a:pt x="99" y="17"/>
                    <a:pt x="88" y="16"/>
                  </a:cubicBezTo>
                  <a:cubicBezTo>
                    <a:pt x="79" y="16"/>
                    <a:pt x="71" y="15"/>
                    <a:pt x="62" y="12"/>
                  </a:cubicBezTo>
                  <a:cubicBezTo>
                    <a:pt x="45" y="8"/>
                    <a:pt x="23" y="0"/>
                    <a:pt x="12" y="19"/>
                  </a:cubicBezTo>
                  <a:cubicBezTo>
                    <a:pt x="6" y="30"/>
                    <a:pt x="5" y="46"/>
                    <a:pt x="19" y="50"/>
                  </a:cubicBezTo>
                  <a:cubicBezTo>
                    <a:pt x="14" y="49"/>
                    <a:pt x="9" y="48"/>
                    <a:pt x="4" y="46"/>
                  </a:cubicBezTo>
                  <a:cubicBezTo>
                    <a:pt x="2" y="52"/>
                    <a:pt x="6" y="55"/>
                    <a:pt x="6" y="60"/>
                  </a:cubicBezTo>
                  <a:cubicBezTo>
                    <a:pt x="5" y="67"/>
                    <a:pt x="0" y="71"/>
                    <a:pt x="4" y="78"/>
                  </a:cubicBezTo>
                  <a:cubicBezTo>
                    <a:pt x="7" y="85"/>
                    <a:pt x="18" y="76"/>
                    <a:pt x="23" y="77"/>
                  </a:cubicBezTo>
                  <a:cubicBezTo>
                    <a:pt x="15" y="92"/>
                    <a:pt x="17" y="81"/>
                    <a:pt x="1" y="84"/>
                  </a:cubicBezTo>
                  <a:cubicBezTo>
                    <a:pt x="5" y="91"/>
                    <a:pt x="4" y="101"/>
                    <a:pt x="3" y="10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263">
              <a:extLst>
                <a:ext uri="{FF2B5EF4-FFF2-40B4-BE49-F238E27FC236}">
                  <a16:creationId xmlns:a16="http://schemas.microsoft.com/office/drawing/2014/main" id="{FF9CED7C-B324-16C4-DB54-950EBA2D6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1753" y="5191751"/>
              <a:ext cx="5923" cy="11844"/>
            </a:xfrm>
            <a:custGeom>
              <a:avLst/>
              <a:gdLst>
                <a:gd name="T0" fmla="*/ 7 w 16"/>
                <a:gd name="T1" fmla="*/ 21 h 27"/>
                <a:gd name="T2" fmla="*/ 13 w 16"/>
                <a:gd name="T3" fmla="*/ 13 h 27"/>
                <a:gd name="T4" fmla="*/ 7 w 16"/>
                <a:gd name="T5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7">
                  <a:moveTo>
                    <a:pt x="7" y="21"/>
                  </a:moveTo>
                  <a:cubicBezTo>
                    <a:pt x="16" y="27"/>
                    <a:pt x="15" y="18"/>
                    <a:pt x="13" y="13"/>
                  </a:cubicBezTo>
                  <a:cubicBezTo>
                    <a:pt x="6" y="0"/>
                    <a:pt x="0" y="13"/>
                    <a:pt x="7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Freeform 264">
              <a:extLst>
                <a:ext uri="{FF2B5EF4-FFF2-40B4-BE49-F238E27FC236}">
                  <a16:creationId xmlns:a16="http://schemas.microsoft.com/office/drawing/2014/main" id="{66D47230-C899-08A1-CCA1-94BB70450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3728" y="5181881"/>
              <a:ext cx="9871" cy="13819"/>
            </a:xfrm>
            <a:custGeom>
              <a:avLst/>
              <a:gdLst>
                <a:gd name="T0" fmla="*/ 9 w 20"/>
                <a:gd name="T1" fmla="*/ 30 h 30"/>
                <a:gd name="T2" fmla="*/ 12 w 20"/>
                <a:gd name="T3" fmla="*/ 0 h 30"/>
                <a:gd name="T4" fmla="*/ 9 w 20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0">
                  <a:moveTo>
                    <a:pt x="9" y="30"/>
                  </a:moveTo>
                  <a:cubicBezTo>
                    <a:pt x="16" y="21"/>
                    <a:pt x="20" y="10"/>
                    <a:pt x="12" y="0"/>
                  </a:cubicBezTo>
                  <a:cubicBezTo>
                    <a:pt x="8" y="8"/>
                    <a:pt x="0" y="28"/>
                    <a:pt x="9" y="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Freeform 265">
              <a:extLst>
                <a:ext uri="{FF2B5EF4-FFF2-40B4-BE49-F238E27FC236}">
                  <a16:creationId xmlns:a16="http://schemas.microsoft.com/office/drawing/2014/main" id="{27649D66-917A-73F4-D2AA-A7B077B98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9650" y="5189777"/>
              <a:ext cx="25664" cy="17767"/>
            </a:xfrm>
            <a:custGeom>
              <a:avLst/>
              <a:gdLst>
                <a:gd name="T0" fmla="*/ 23 w 59"/>
                <a:gd name="T1" fmla="*/ 26 h 38"/>
                <a:gd name="T2" fmla="*/ 46 w 59"/>
                <a:gd name="T3" fmla="*/ 13 h 38"/>
                <a:gd name="T4" fmla="*/ 28 w 59"/>
                <a:gd name="T5" fmla="*/ 4 h 38"/>
                <a:gd name="T6" fmla="*/ 2 w 59"/>
                <a:gd name="T7" fmla="*/ 16 h 38"/>
                <a:gd name="T8" fmla="*/ 23 w 59"/>
                <a:gd name="T9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23" y="26"/>
                  </a:moveTo>
                  <a:cubicBezTo>
                    <a:pt x="29" y="38"/>
                    <a:pt x="41" y="19"/>
                    <a:pt x="46" y="13"/>
                  </a:cubicBezTo>
                  <a:cubicBezTo>
                    <a:pt x="59" y="0"/>
                    <a:pt x="36" y="2"/>
                    <a:pt x="28" y="4"/>
                  </a:cubicBezTo>
                  <a:cubicBezTo>
                    <a:pt x="21" y="7"/>
                    <a:pt x="4" y="7"/>
                    <a:pt x="2" y="16"/>
                  </a:cubicBezTo>
                  <a:cubicBezTo>
                    <a:pt x="0" y="24"/>
                    <a:pt x="19" y="25"/>
                    <a:pt x="23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Freeform 266">
              <a:extLst>
                <a:ext uri="{FF2B5EF4-FFF2-40B4-BE49-F238E27FC236}">
                  <a16:creationId xmlns:a16="http://schemas.microsoft.com/office/drawing/2014/main" id="{54DF340F-26AC-DDAF-94D1-5EE167AE9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9650" y="5177933"/>
              <a:ext cx="11844" cy="11844"/>
            </a:xfrm>
            <a:custGeom>
              <a:avLst/>
              <a:gdLst>
                <a:gd name="T0" fmla="*/ 8 w 28"/>
                <a:gd name="T1" fmla="*/ 30 h 30"/>
                <a:gd name="T2" fmla="*/ 22 w 28"/>
                <a:gd name="T3" fmla="*/ 9 h 30"/>
                <a:gd name="T4" fmla="*/ 8 w 28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0">
                  <a:moveTo>
                    <a:pt x="8" y="30"/>
                  </a:moveTo>
                  <a:cubicBezTo>
                    <a:pt x="11" y="27"/>
                    <a:pt x="28" y="14"/>
                    <a:pt x="22" y="9"/>
                  </a:cubicBezTo>
                  <a:cubicBezTo>
                    <a:pt x="12" y="0"/>
                    <a:pt x="0" y="22"/>
                    <a:pt x="8" y="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Freeform 267">
              <a:extLst>
                <a:ext uri="{FF2B5EF4-FFF2-40B4-BE49-F238E27FC236}">
                  <a16:creationId xmlns:a16="http://schemas.microsoft.com/office/drawing/2014/main" id="{7E59044E-244E-5440-4395-3D1858F9F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3598" y="5189777"/>
              <a:ext cx="3948" cy="3948"/>
            </a:xfrm>
            <a:custGeom>
              <a:avLst/>
              <a:gdLst>
                <a:gd name="T0" fmla="*/ 0 w 10"/>
                <a:gd name="T1" fmla="*/ 8 h 8"/>
                <a:gd name="T2" fmla="*/ 10 w 10"/>
                <a:gd name="T3" fmla="*/ 0 h 8"/>
                <a:gd name="T4" fmla="*/ 0 w 1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4" y="6"/>
                    <a:pt x="7" y="4"/>
                    <a:pt x="10" y="0"/>
                  </a:cubicBezTo>
                  <a:cubicBezTo>
                    <a:pt x="4" y="0"/>
                    <a:pt x="1" y="3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Freeform 268">
              <a:extLst>
                <a:ext uri="{FF2B5EF4-FFF2-40B4-BE49-F238E27FC236}">
                  <a16:creationId xmlns:a16="http://schemas.microsoft.com/office/drawing/2014/main" id="{978A064F-5832-15CF-B4C3-E662CBF6E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3598" y="5172010"/>
              <a:ext cx="5923" cy="5923"/>
            </a:xfrm>
            <a:custGeom>
              <a:avLst/>
              <a:gdLst>
                <a:gd name="T0" fmla="*/ 3 w 17"/>
                <a:gd name="T1" fmla="*/ 12 h 12"/>
                <a:gd name="T2" fmla="*/ 16 w 17"/>
                <a:gd name="T3" fmla="*/ 2 h 12"/>
                <a:gd name="T4" fmla="*/ 3 w 1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3" y="12"/>
                  </a:moveTo>
                  <a:cubicBezTo>
                    <a:pt x="9" y="12"/>
                    <a:pt x="17" y="10"/>
                    <a:pt x="16" y="2"/>
                  </a:cubicBezTo>
                  <a:cubicBezTo>
                    <a:pt x="9" y="0"/>
                    <a:pt x="0" y="3"/>
                    <a:pt x="3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Freeform 269">
              <a:extLst>
                <a:ext uri="{FF2B5EF4-FFF2-40B4-BE49-F238E27FC236}">
                  <a16:creationId xmlns:a16="http://schemas.microsoft.com/office/drawing/2014/main" id="{E24F81F8-4C9A-A4D9-26ED-D508857D1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9521" y="5166088"/>
              <a:ext cx="1975" cy="3948"/>
            </a:xfrm>
            <a:custGeom>
              <a:avLst/>
              <a:gdLst>
                <a:gd name="T0" fmla="*/ 3 w 7"/>
                <a:gd name="T1" fmla="*/ 9 h 9"/>
                <a:gd name="T2" fmla="*/ 5 w 7"/>
                <a:gd name="T3" fmla="*/ 0 h 9"/>
                <a:gd name="T4" fmla="*/ 3 w 7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cubicBezTo>
                    <a:pt x="7" y="7"/>
                    <a:pt x="7" y="3"/>
                    <a:pt x="5" y="0"/>
                  </a:cubicBezTo>
                  <a:cubicBezTo>
                    <a:pt x="1" y="2"/>
                    <a:pt x="0" y="5"/>
                    <a:pt x="3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270">
              <a:extLst>
                <a:ext uri="{FF2B5EF4-FFF2-40B4-BE49-F238E27FC236}">
                  <a16:creationId xmlns:a16="http://schemas.microsoft.com/office/drawing/2014/main" id="{77852234-9428-EA80-E1EF-D8947EE45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3469" y="5195699"/>
              <a:ext cx="17767" cy="11844"/>
            </a:xfrm>
            <a:custGeom>
              <a:avLst/>
              <a:gdLst>
                <a:gd name="T0" fmla="*/ 9 w 41"/>
                <a:gd name="T1" fmla="*/ 11 h 25"/>
                <a:gd name="T2" fmla="*/ 29 w 41"/>
                <a:gd name="T3" fmla="*/ 20 h 25"/>
                <a:gd name="T4" fmla="*/ 9 w 41"/>
                <a:gd name="T5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5">
                  <a:moveTo>
                    <a:pt x="9" y="11"/>
                  </a:moveTo>
                  <a:cubicBezTo>
                    <a:pt x="0" y="25"/>
                    <a:pt x="22" y="22"/>
                    <a:pt x="29" y="20"/>
                  </a:cubicBezTo>
                  <a:cubicBezTo>
                    <a:pt x="41" y="16"/>
                    <a:pt x="19" y="0"/>
                    <a:pt x="9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271">
              <a:extLst>
                <a:ext uri="{FF2B5EF4-FFF2-40B4-BE49-F238E27FC236}">
                  <a16:creationId xmlns:a16="http://schemas.microsoft.com/office/drawing/2014/main" id="{542FD4FB-5737-EE3A-2566-F655840CA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7158" y="5252948"/>
              <a:ext cx="5923" cy="7896"/>
            </a:xfrm>
            <a:custGeom>
              <a:avLst/>
              <a:gdLst>
                <a:gd name="T0" fmla="*/ 8 w 12"/>
                <a:gd name="T1" fmla="*/ 17 h 17"/>
                <a:gd name="T2" fmla="*/ 12 w 12"/>
                <a:gd name="T3" fmla="*/ 0 h 17"/>
                <a:gd name="T4" fmla="*/ 8 w 12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7">
                  <a:moveTo>
                    <a:pt x="8" y="17"/>
                  </a:moveTo>
                  <a:cubicBezTo>
                    <a:pt x="10" y="11"/>
                    <a:pt x="11" y="5"/>
                    <a:pt x="12" y="0"/>
                  </a:cubicBezTo>
                  <a:cubicBezTo>
                    <a:pt x="4" y="2"/>
                    <a:pt x="0" y="11"/>
                    <a:pt x="8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272">
              <a:extLst>
                <a:ext uri="{FF2B5EF4-FFF2-40B4-BE49-F238E27FC236}">
                  <a16:creationId xmlns:a16="http://schemas.microsoft.com/office/drawing/2014/main" id="{2174289D-D1A4-085B-AD99-03CD0DA34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6898" y="5231232"/>
              <a:ext cx="5923" cy="15793"/>
            </a:xfrm>
            <a:custGeom>
              <a:avLst/>
              <a:gdLst>
                <a:gd name="T0" fmla="*/ 0 w 17"/>
                <a:gd name="T1" fmla="*/ 20 h 37"/>
                <a:gd name="T2" fmla="*/ 0 w 17"/>
                <a:gd name="T3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37">
                  <a:moveTo>
                    <a:pt x="0" y="20"/>
                  </a:moveTo>
                  <a:cubicBezTo>
                    <a:pt x="17" y="37"/>
                    <a:pt x="4" y="0"/>
                    <a:pt x="0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273">
              <a:extLst>
                <a:ext uri="{FF2B5EF4-FFF2-40B4-BE49-F238E27FC236}">
                  <a16:creationId xmlns:a16="http://schemas.microsoft.com/office/drawing/2014/main" id="{46867138-F317-0345-7AF5-11DA5B3F3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8613" y="5221362"/>
              <a:ext cx="1975" cy="3948"/>
            </a:xfrm>
            <a:custGeom>
              <a:avLst/>
              <a:gdLst>
                <a:gd name="T0" fmla="*/ 0 w 6"/>
                <a:gd name="T1" fmla="*/ 7 h 10"/>
                <a:gd name="T2" fmla="*/ 0 w 6"/>
                <a:gd name="T3" fmla="*/ 0 h 10"/>
                <a:gd name="T4" fmla="*/ 0 w 6"/>
                <a:gd name="T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0">
                  <a:moveTo>
                    <a:pt x="0" y="7"/>
                  </a:moveTo>
                  <a:cubicBezTo>
                    <a:pt x="6" y="10"/>
                    <a:pt x="0" y="1"/>
                    <a:pt x="0" y="0"/>
                  </a:cubicBezTo>
                  <a:lnTo>
                    <a:pt x="0" y="7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274">
              <a:extLst>
                <a:ext uri="{FF2B5EF4-FFF2-40B4-BE49-F238E27FC236}">
                  <a16:creationId xmlns:a16="http://schemas.microsoft.com/office/drawing/2014/main" id="{1D5C9A62-D63B-16C3-5276-B3B1CF6AD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2173" y="5231232"/>
              <a:ext cx="1975" cy="3948"/>
            </a:xfrm>
            <a:custGeom>
              <a:avLst/>
              <a:gdLst>
                <a:gd name="T0" fmla="*/ 3 w 8"/>
                <a:gd name="T1" fmla="*/ 8 h 8"/>
                <a:gd name="T2" fmla="*/ 8 w 8"/>
                <a:gd name="T3" fmla="*/ 1 h 8"/>
                <a:gd name="T4" fmla="*/ 3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3" y="8"/>
                  </a:moveTo>
                  <a:cubicBezTo>
                    <a:pt x="6" y="7"/>
                    <a:pt x="8" y="5"/>
                    <a:pt x="8" y="1"/>
                  </a:cubicBezTo>
                  <a:cubicBezTo>
                    <a:pt x="1" y="0"/>
                    <a:pt x="0" y="2"/>
                    <a:pt x="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275">
              <a:extLst>
                <a:ext uri="{FF2B5EF4-FFF2-40B4-BE49-F238E27FC236}">
                  <a16:creationId xmlns:a16="http://schemas.microsoft.com/office/drawing/2014/main" id="{F9F4F231-0D26-7911-4E4C-D260A28B0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7575" y="5243077"/>
              <a:ext cx="3948" cy="3948"/>
            </a:xfrm>
            <a:custGeom>
              <a:avLst/>
              <a:gdLst>
                <a:gd name="T0" fmla="*/ 0 w 8"/>
                <a:gd name="T1" fmla="*/ 10 h 10"/>
                <a:gd name="T2" fmla="*/ 5 w 8"/>
                <a:gd name="T3" fmla="*/ 0 h 10"/>
                <a:gd name="T4" fmla="*/ 0 w 8"/>
                <a:gd name="T5" fmla="*/ 4 h 10"/>
                <a:gd name="T6" fmla="*/ 0 w 8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0" y="10"/>
                  </a:moveTo>
                  <a:cubicBezTo>
                    <a:pt x="5" y="9"/>
                    <a:pt x="8" y="5"/>
                    <a:pt x="5" y="0"/>
                  </a:cubicBezTo>
                  <a:cubicBezTo>
                    <a:pt x="3" y="7"/>
                    <a:pt x="1" y="8"/>
                    <a:pt x="0" y="4"/>
                  </a:cubicBezTo>
                  <a:lnTo>
                    <a:pt x="0" y="1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276">
              <a:extLst>
                <a:ext uri="{FF2B5EF4-FFF2-40B4-BE49-F238E27FC236}">
                  <a16:creationId xmlns:a16="http://schemas.microsoft.com/office/drawing/2014/main" id="{6E50CD23-1D39-9EC2-56B0-D80BE2D6E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497" y="5252948"/>
              <a:ext cx="3948" cy="3948"/>
            </a:xfrm>
            <a:custGeom>
              <a:avLst/>
              <a:gdLst>
                <a:gd name="T0" fmla="*/ 1 w 8"/>
                <a:gd name="T1" fmla="*/ 7 h 7"/>
                <a:gd name="T2" fmla="*/ 8 w 8"/>
                <a:gd name="T3" fmla="*/ 4 h 7"/>
                <a:gd name="T4" fmla="*/ 1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1" y="7"/>
                  </a:moveTo>
                  <a:cubicBezTo>
                    <a:pt x="3" y="6"/>
                    <a:pt x="6" y="5"/>
                    <a:pt x="8" y="4"/>
                  </a:cubicBezTo>
                  <a:cubicBezTo>
                    <a:pt x="2" y="0"/>
                    <a:pt x="0" y="1"/>
                    <a:pt x="1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277">
              <a:extLst>
                <a:ext uri="{FF2B5EF4-FFF2-40B4-BE49-F238E27FC236}">
                  <a16:creationId xmlns:a16="http://schemas.microsoft.com/office/drawing/2014/main" id="{B21C0327-4FC7-13D8-1382-BF35C8DB0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9419" y="5290455"/>
              <a:ext cx="3948" cy="11844"/>
            </a:xfrm>
            <a:custGeom>
              <a:avLst/>
              <a:gdLst>
                <a:gd name="T0" fmla="*/ 3 w 10"/>
                <a:gd name="T1" fmla="*/ 26 h 26"/>
                <a:gd name="T2" fmla="*/ 10 w 10"/>
                <a:gd name="T3" fmla="*/ 0 h 26"/>
                <a:gd name="T4" fmla="*/ 3 w 10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6">
                  <a:moveTo>
                    <a:pt x="3" y="26"/>
                  </a:moveTo>
                  <a:cubicBezTo>
                    <a:pt x="7" y="18"/>
                    <a:pt x="10" y="10"/>
                    <a:pt x="10" y="0"/>
                  </a:cubicBezTo>
                  <a:cubicBezTo>
                    <a:pt x="0" y="5"/>
                    <a:pt x="3" y="18"/>
                    <a:pt x="3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278">
              <a:extLst>
                <a:ext uri="{FF2B5EF4-FFF2-40B4-BE49-F238E27FC236}">
                  <a16:creationId xmlns:a16="http://schemas.microsoft.com/office/drawing/2014/main" id="{0CAEBEDE-0C7F-1463-B32D-895F775B4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5083" y="5276637"/>
              <a:ext cx="1975" cy="1975"/>
            </a:xfrm>
            <a:custGeom>
              <a:avLst/>
              <a:gdLst>
                <a:gd name="T0" fmla="*/ 3 w 8"/>
                <a:gd name="T1" fmla="*/ 7 h 7"/>
                <a:gd name="T2" fmla="*/ 8 w 8"/>
                <a:gd name="T3" fmla="*/ 1 h 7"/>
                <a:gd name="T4" fmla="*/ 3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3" y="7"/>
                  </a:moveTo>
                  <a:cubicBezTo>
                    <a:pt x="5" y="5"/>
                    <a:pt x="6" y="3"/>
                    <a:pt x="8" y="1"/>
                  </a:cubicBezTo>
                  <a:cubicBezTo>
                    <a:pt x="2" y="0"/>
                    <a:pt x="0" y="2"/>
                    <a:pt x="3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279">
              <a:extLst>
                <a:ext uri="{FF2B5EF4-FFF2-40B4-BE49-F238E27FC236}">
                  <a16:creationId xmlns:a16="http://schemas.microsoft.com/office/drawing/2014/main" id="{A81725D1-0333-36BD-2B7C-CCC3610BF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8598" y="5025930"/>
              <a:ext cx="1142986" cy="1289066"/>
            </a:xfrm>
            <a:custGeom>
              <a:avLst/>
              <a:gdLst>
                <a:gd name="T0" fmla="*/ 67 w 2619"/>
                <a:gd name="T1" fmla="*/ 789 h 2954"/>
                <a:gd name="T2" fmla="*/ 227 w 2619"/>
                <a:gd name="T3" fmla="*/ 716 h 2954"/>
                <a:gd name="T4" fmla="*/ 278 w 2619"/>
                <a:gd name="T5" fmla="*/ 454 h 2954"/>
                <a:gd name="T6" fmla="*/ 260 w 2619"/>
                <a:gd name="T7" fmla="*/ 272 h 2954"/>
                <a:gd name="T8" fmla="*/ 440 w 2619"/>
                <a:gd name="T9" fmla="*/ 258 h 2954"/>
                <a:gd name="T10" fmla="*/ 570 w 2619"/>
                <a:gd name="T11" fmla="*/ 328 h 2954"/>
                <a:gd name="T12" fmla="*/ 678 w 2619"/>
                <a:gd name="T13" fmla="*/ 216 h 2954"/>
                <a:gd name="T14" fmla="*/ 651 w 2619"/>
                <a:gd name="T15" fmla="*/ 94 h 2954"/>
                <a:gd name="T16" fmla="*/ 825 w 2619"/>
                <a:gd name="T17" fmla="*/ 67 h 2954"/>
                <a:gd name="T18" fmla="*/ 944 w 2619"/>
                <a:gd name="T19" fmla="*/ 68 h 2954"/>
                <a:gd name="T20" fmla="*/ 945 w 2619"/>
                <a:gd name="T21" fmla="*/ 261 h 2954"/>
                <a:gd name="T22" fmla="*/ 1085 w 2619"/>
                <a:gd name="T23" fmla="*/ 264 h 2954"/>
                <a:gd name="T24" fmla="*/ 1268 w 2619"/>
                <a:gd name="T25" fmla="*/ 216 h 2954"/>
                <a:gd name="T26" fmla="*/ 1393 w 2619"/>
                <a:gd name="T27" fmla="*/ 233 h 2954"/>
                <a:gd name="T28" fmla="*/ 1519 w 2619"/>
                <a:gd name="T29" fmla="*/ 106 h 2954"/>
                <a:gd name="T30" fmla="*/ 1568 w 2619"/>
                <a:gd name="T31" fmla="*/ 340 h 2954"/>
                <a:gd name="T32" fmla="*/ 1439 w 2619"/>
                <a:gd name="T33" fmla="*/ 504 h 2954"/>
                <a:gd name="T34" fmla="*/ 1546 w 2619"/>
                <a:gd name="T35" fmla="*/ 539 h 2954"/>
                <a:gd name="T36" fmla="*/ 1646 w 2619"/>
                <a:gd name="T37" fmla="*/ 542 h 2954"/>
                <a:gd name="T38" fmla="*/ 1708 w 2619"/>
                <a:gd name="T39" fmla="*/ 464 h 2954"/>
                <a:gd name="T40" fmla="*/ 1786 w 2619"/>
                <a:gd name="T41" fmla="*/ 462 h 2954"/>
                <a:gd name="T42" fmla="*/ 1842 w 2619"/>
                <a:gd name="T43" fmla="*/ 474 h 2954"/>
                <a:gd name="T44" fmla="*/ 1895 w 2619"/>
                <a:gd name="T45" fmla="*/ 502 h 2954"/>
                <a:gd name="T46" fmla="*/ 1929 w 2619"/>
                <a:gd name="T47" fmla="*/ 523 h 2954"/>
                <a:gd name="T48" fmla="*/ 1964 w 2619"/>
                <a:gd name="T49" fmla="*/ 569 h 2954"/>
                <a:gd name="T50" fmla="*/ 1972 w 2619"/>
                <a:gd name="T51" fmla="*/ 613 h 2954"/>
                <a:gd name="T52" fmla="*/ 2150 w 2619"/>
                <a:gd name="T53" fmla="*/ 619 h 2954"/>
                <a:gd name="T54" fmla="*/ 2414 w 2619"/>
                <a:gd name="T55" fmla="*/ 742 h 2954"/>
                <a:gd name="T56" fmla="*/ 2597 w 2619"/>
                <a:gd name="T57" fmla="*/ 882 h 2954"/>
                <a:gd name="T58" fmla="*/ 2585 w 2619"/>
                <a:gd name="T59" fmla="*/ 1092 h 2954"/>
                <a:gd name="T60" fmla="*/ 2472 w 2619"/>
                <a:gd name="T61" fmla="*/ 1225 h 2954"/>
                <a:gd name="T62" fmla="*/ 2452 w 2619"/>
                <a:gd name="T63" fmla="*/ 1270 h 2954"/>
                <a:gd name="T64" fmla="*/ 2348 w 2619"/>
                <a:gd name="T65" fmla="*/ 1421 h 2954"/>
                <a:gd name="T66" fmla="*/ 2356 w 2619"/>
                <a:gd name="T67" fmla="*/ 1722 h 2954"/>
                <a:gd name="T68" fmla="*/ 2259 w 2619"/>
                <a:gd name="T69" fmla="*/ 2040 h 2954"/>
                <a:gd name="T70" fmla="*/ 2135 w 2619"/>
                <a:gd name="T71" fmla="*/ 2139 h 2954"/>
                <a:gd name="T72" fmla="*/ 2027 w 2619"/>
                <a:gd name="T73" fmla="*/ 2150 h 2954"/>
                <a:gd name="T74" fmla="*/ 1922 w 2619"/>
                <a:gd name="T75" fmla="*/ 2211 h 2954"/>
                <a:gd name="T76" fmla="*/ 1819 w 2619"/>
                <a:gd name="T77" fmla="*/ 2315 h 2954"/>
                <a:gd name="T78" fmla="*/ 1797 w 2619"/>
                <a:gd name="T79" fmla="*/ 2378 h 2954"/>
                <a:gd name="T80" fmla="*/ 1811 w 2619"/>
                <a:gd name="T81" fmla="*/ 2556 h 2954"/>
                <a:gd name="T82" fmla="*/ 1644 w 2619"/>
                <a:gd name="T83" fmla="*/ 2835 h 2954"/>
                <a:gd name="T84" fmla="*/ 1712 w 2619"/>
                <a:gd name="T85" fmla="*/ 2717 h 2954"/>
                <a:gd name="T86" fmla="*/ 1676 w 2619"/>
                <a:gd name="T87" fmla="*/ 2732 h 2954"/>
                <a:gd name="T88" fmla="*/ 1642 w 2619"/>
                <a:gd name="T89" fmla="*/ 2827 h 2954"/>
                <a:gd name="T90" fmla="*/ 1581 w 2619"/>
                <a:gd name="T91" fmla="*/ 2886 h 2954"/>
                <a:gd name="T92" fmla="*/ 1376 w 2619"/>
                <a:gd name="T93" fmla="*/ 2742 h 2954"/>
                <a:gd name="T94" fmla="*/ 1338 w 2619"/>
                <a:gd name="T95" fmla="*/ 2568 h 2954"/>
                <a:gd name="T96" fmla="*/ 1470 w 2619"/>
                <a:gd name="T97" fmla="*/ 2414 h 2954"/>
                <a:gd name="T98" fmla="*/ 1410 w 2619"/>
                <a:gd name="T99" fmla="*/ 2247 h 2954"/>
                <a:gd name="T100" fmla="*/ 1255 w 2619"/>
                <a:gd name="T101" fmla="*/ 2079 h 2954"/>
                <a:gd name="T102" fmla="*/ 1152 w 2619"/>
                <a:gd name="T103" fmla="*/ 1990 h 2954"/>
                <a:gd name="T104" fmla="*/ 1139 w 2619"/>
                <a:gd name="T105" fmla="*/ 1756 h 2954"/>
                <a:gd name="T106" fmla="*/ 956 w 2619"/>
                <a:gd name="T107" fmla="*/ 1585 h 2954"/>
                <a:gd name="T108" fmla="*/ 838 w 2619"/>
                <a:gd name="T109" fmla="*/ 1424 h 2954"/>
                <a:gd name="T110" fmla="*/ 717 w 2619"/>
                <a:gd name="T111" fmla="*/ 1350 h 2954"/>
                <a:gd name="T112" fmla="*/ 593 w 2619"/>
                <a:gd name="T113" fmla="*/ 1228 h 2954"/>
                <a:gd name="T114" fmla="*/ 489 w 2619"/>
                <a:gd name="T115" fmla="*/ 1158 h 2954"/>
                <a:gd name="T116" fmla="*/ 347 w 2619"/>
                <a:gd name="T117" fmla="*/ 1232 h 2954"/>
                <a:gd name="T118" fmla="*/ 238 w 2619"/>
                <a:gd name="T119" fmla="*/ 1114 h 2954"/>
                <a:gd name="T120" fmla="*/ 34 w 2619"/>
                <a:gd name="T121" fmla="*/ 1032 h 2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19" h="2954">
                  <a:moveTo>
                    <a:pt x="0" y="970"/>
                  </a:moveTo>
                  <a:cubicBezTo>
                    <a:pt x="4" y="961"/>
                    <a:pt x="2" y="957"/>
                    <a:pt x="12" y="955"/>
                  </a:cubicBezTo>
                  <a:cubicBezTo>
                    <a:pt x="22" y="953"/>
                    <a:pt x="10" y="941"/>
                    <a:pt x="13" y="928"/>
                  </a:cubicBezTo>
                  <a:cubicBezTo>
                    <a:pt x="18" y="907"/>
                    <a:pt x="34" y="905"/>
                    <a:pt x="48" y="896"/>
                  </a:cubicBezTo>
                  <a:cubicBezTo>
                    <a:pt x="58" y="890"/>
                    <a:pt x="51" y="875"/>
                    <a:pt x="48" y="865"/>
                  </a:cubicBezTo>
                  <a:cubicBezTo>
                    <a:pt x="46" y="855"/>
                    <a:pt x="51" y="847"/>
                    <a:pt x="56" y="839"/>
                  </a:cubicBezTo>
                  <a:cubicBezTo>
                    <a:pt x="67" y="824"/>
                    <a:pt x="56" y="802"/>
                    <a:pt x="67" y="789"/>
                  </a:cubicBezTo>
                  <a:cubicBezTo>
                    <a:pt x="72" y="782"/>
                    <a:pt x="84" y="781"/>
                    <a:pt x="91" y="775"/>
                  </a:cubicBezTo>
                  <a:cubicBezTo>
                    <a:pt x="97" y="769"/>
                    <a:pt x="97" y="762"/>
                    <a:pt x="105" y="759"/>
                  </a:cubicBezTo>
                  <a:cubicBezTo>
                    <a:pt x="116" y="756"/>
                    <a:pt x="122" y="745"/>
                    <a:pt x="132" y="741"/>
                  </a:cubicBezTo>
                  <a:cubicBezTo>
                    <a:pt x="141" y="737"/>
                    <a:pt x="156" y="738"/>
                    <a:pt x="166" y="736"/>
                  </a:cubicBezTo>
                  <a:cubicBezTo>
                    <a:pt x="178" y="733"/>
                    <a:pt x="188" y="734"/>
                    <a:pt x="197" y="724"/>
                  </a:cubicBezTo>
                  <a:cubicBezTo>
                    <a:pt x="199" y="723"/>
                    <a:pt x="201" y="717"/>
                    <a:pt x="214" y="713"/>
                  </a:cubicBezTo>
                  <a:cubicBezTo>
                    <a:pt x="219" y="712"/>
                    <a:pt x="220" y="714"/>
                    <a:pt x="227" y="716"/>
                  </a:cubicBezTo>
                  <a:cubicBezTo>
                    <a:pt x="233" y="717"/>
                    <a:pt x="240" y="724"/>
                    <a:pt x="243" y="729"/>
                  </a:cubicBezTo>
                  <a:cubicBezTo>
                    <a:pt x="245" y="727"/>
                    <a:pt x="246" y="725"/>
                    <a:pt x="248" y="722"/>
                  </a:cubicBezTo>
                  <a:cubicBezTo>
                    <a:pt x="257" y="737"/>
                    <a:pt x="262" y="707"/>
                    <a:pt x="262" y="702"/>
                  </a:cubicBezTo>
                  <a:cubicBezTo>
                    <a:pt x="266" y="678"/>
                    <a:pt x="270" y="654"/>
                    <a:pt x="272" y="629"/>
                  </a:cubicBezTo>
                  <a:cubicBezTo>
                    <a:pt x="275" y="596"/>
                    <a:pt x="279" y="563"/>
                    <a:pt x="286" y="530"/>
                  </a:cubicBezTo>
                  <a:cubicBezTo>
                    <a:pt x="288" y="517"/>
                    <a:pt x="294" y="504"/>
                    <a:pt x="291" y="490"/>
                  </a:cubicBezTo>
                  <a:cubicBezTo>
                    <a:pt x="288" y="476"/>
                    <a:pt x="278" y="469"/>
                    <a:pt x="278" y="454"/>
                  </a:cubicBezTo>
                  <a:cubicBezTo>
                    <a:pt x="277" y="439"/>
                    <a:pt x="270" y="436"/>
                    <a:pt x="259" y="426"/>
                  </a:cubicBezTo>
                  <a:cubicBezTo>
                    <a:pt x="246" y="414"/>
                    <a:pt x="246" y="402"/>
                    <a:pt x="246" y="387"/>
                  </a:cubicBezTo>
                  <a:cubicBezTo>
                    <a:pt x="246" y="378"/>
                    <a:pt x="244" y="367"/>
                    <a:pt x="249" y="359"/>
                  </a:cubicBezTo>
                  <a:cubicBezTo>
                    <a:pt x="261" y="346"/>
                    <a:pt x="284" y="339"/>
                    <a:pt x="294" y="349"/>
                  </a:cubicBezTo>
                  <a:cubicBezTo>
                    <a:pt x="304" y="354"/>
                    <a:pt x="308" y="351"/>
                    <a:pt x="307" y="339"/>
                  </a:cubicBezTo>
                  <a:cubicBezTo>
                    <a:pt x="306" y="321"/>
                    <a:pt x="277" y="311"/>
                    <a:pt x="261" y="320"/>
                  </a:cubicBezTo>
                  <a:cubicBezTo>
                    <a:pt x="261" y="306"/>
                    <a:pt x="254" y="283"/>
                    <a:pt x="260" y="272"/>
                  </a:cubicBezTo>
                  <a:cubicBezTo>
                    <a:pt x="266" y="260"/>
                    <a:pt x="288" y="269"/>
                    <a:pt x="296" y="269"/>
                  </a:cubicBezTo>
                  <a:cubicBezTo>
                    <a:pt x="316" y="269"/>
                    <a:pt x="334" y="269"/>
                    <a:pt x="353" y="270"/>
                  </a:cubicBezTo>
                  <a:cubicBezTo>
                    <a:pt x="356" y="270"/>
                    <a:pt x="367" y="271"/>
                    <a:pt x="368" y="266"/>
                  </a:cubicBezTo>
                  <a:cubicBezTo>
                    <a:pt x="369" y="263"/>
                    <a:pt x="367" y="255"/>
                    <a:pt x="371" y="253"/>
                  </a:cubicBezTo>
                  <a:cubicBezTo>
                    <a:pt x="384" y="244"/>
                    <a:pt x="381" y="272"/>
                    <a:pt x="392" y="266"/>
                  </a:cubicBezTo>
                  <a:cubicBezTo>
                    <a:pt x="401" y="262"/>
                    <a:pt x="407" y="250"/>
                    <a:pt x="415" y="243"/>
                  </a:cubicBezTo>
                  <a:cubicBezTo>
                    <a:pt x="429" y="232"/>
                    <a:pt x="437" y="249"/>
                    <a:pt x="440" y="258"/>
                  </a:cubicBezTo>
                  <a:cubicBezTo>
                    <a:pt x="447" y="274"/>
                    <a:pt x="447" y="283"/>
                    <a:pt x="446" y="299"/>
                  </a:cubicBezTo>
                  <a:cubicBezTo>
                    <a:pt x="445" y="303"/>
                    <a:pt x="443" y="311"/>
                    <a:pt x="450" y="310"/>
                  </a:cubicBezTo>
                  <a:cubicBezTo>
                    <a:pt x="460" y="308"/>
                    <a:pt x="458" y="303"/>
                    <a:pt x="465" y="311"/>
                  </a:cubicBezTo>
                  <a:cubicBezTo>
                    <a:pt x="475" y="320"/>
                    <a:pt x="481" y="332"/>
                    <a:pt x="493" y="338"/>
                  </a:cubicBezTo>
                  <a:cubicBezTo>
                    <a:pt x="510" y="346"/>
                    <a:pt x="521" y="333"/>
                    <a:pt x="534" y="327"/>
                  </a:cubicBezTo>
                  <a:cubicBezTo>
                    <a:pt x="560" y="315"/>
                    <a:pt x="546" y="345"/>
                    <a:pt x="550" y="351"/>
                  </a:cubicBezTo>
                  <a:cubicBezTo>
                    <a:pt x="556" y="349"/>
                    <a:pt x="566" y="333"/>
                    <a:pt x="570" y="328"/>
                  </a:cubicBezTo>
                  <a:cubicBezTo>
                    <a:pt x="576" y="319"/>
                    <a:pt x="579" y="313"/>
                    <a:pt x="590" y="309"/>
                  </a:cubicBezTo>
                  <a:cubicBezTo>
                    <a:pt x="600" y="305"/>
                    <a:pt x="605" y="304"/>
                    <a:pt x="612" y="297"/>
                  </a:cubicBezTo>
                  <a:cubicBezTo>
                    <a:pt x="617" y="292"/>
                    <a:pt x="630" y="282"/>
                    <a:pt x="630" y="296"/>
                  </a:cubicBezTo>
                  <a:cubicBezTo>
                    <a:pt x="637" y="284"/>
                    <a:pt x="646" y="279"/>
                    <a:pt x="649" y="264"/>
                  </a:cubicBezTo>
                  <a:cubicBezTo>
                    <a:pt x="652" y="253"/>
                    <a:pt x="656" y="253"/>
                    <a:pt x="667" y="249"/>
                  </a:cubicBezTo>
                  <a:cubicBezTo>
                    <a:pt x="671" y="247"/>
                    <a:pt x="687" y="239"/>
                    <a:pt x="689" y="236"/>
                  </a:cubicBezTo>
                  <a:cubicBezTo>
                    <a:pt x="701" y="218"/>
                    <a:pt x="692" y="214"/>
                    <a:pt x="678" y="216"/>
                  </a:cubicBezTo>
                  <a:cubicBezTo>
                    <a:pt x="671" y="217"/>
                    <a:pt x="660" y="217"/>
                    <a:pt x="654" y="212"/>
                  </a:cubicBezTo>
                  <a:cubicBezTo>
                    <a:pt x="651" y="209"/>
                    <a:pt x="655" y="197"/>
                    <a:pt x="653" y="193"/>
                  </a:cubicBezTo>
                  <a:cubicBezTo>
                    <a:pt x="647" y="176"/>
                    <a:pt x="640" y="169"/>
                    <a:pt x="640" y="140"/>
                  </a:cubicBezTo>
                  <a:cubicBezTo>
                    <a:pt x="641" y="127"/>
                    <a:pt x="631" y="119"/>
                    <a:pt x="622" y="109"/>
                  </a:cubicBezTo>
                  <a:cubicBezTo>
                    <a:pt x="616" y="104"/>
                    <a:pt x="599" y="84"/>
                    <a:pt x="607" y="75"/>
                  </a:cubicBezTo>
                  <a:cubicBezTo>
                    <a:pt x="613" y="78"/>
                    <a:pt x="616" y="86"/>
                    <a:pt x="622" y="87"/>
                  </a:cubicBezTo>
                  <a:cubicBezTo>
                    <a:pt x="630" y="87"/>
                    <a:pt x="648" y="81"/>
                    <a:pt x="651" y="94"/>
                  </a:cubicBezTo>
                  <a:cubicBezTo>
                    <a:pt x="652" y="103"/>
                    <a:pt x="655" y="105"/>
                    <a:pt x="665" y="104"/>
                  </a:cubicBezTo>
                  <a:cubicBezTo>
                    <a:pt x="681" y="102"/>
                    <a:pt x="691" y="109"/>
                    <a:pt x="693" y="105"/>
                  </a:cubicBezTo>
                  <a:cubicBezTo>
                    <a:pt x="706" y="82"/>
                    <a:pt x="716" y="132"/>
                    <a:pt x="733" y="129"/>
                  </a:cubicBezTo>
                  <a:cubicBezTo>
                    <a:pt x="745" y="127"/>
                    <a:pt x="734" y="106"/>
                    <a:pt x="740" y="97"/>
                  </a:cubicBezTo>
                  <a:cubicBezTo>
                    <a:pt x="743" y="91"/>
                    <a:pt x="753" y="94"/>
                    <a:pt x="758" y="88"/>
                  </a:cubicBezTo>
                  <a:cubicBezTo>
                    <a:pt x="765" y="79"/>
                    <a:pt x="773" y="91"/>
                    <a:pt x="780" y="88"/>
                  </a:cubicBezTo>
                  <a:cubicBezTo>
                    <a:pt x="792" y="84"/>
                    <a:pt x="819" y="77"/>
                    <a:pt x="825" y="67"/>
                  </a:cubicBezTo>
                  <a:cubicBezTo>
                    <a:pt x="825" y="66"/>
                    <a:pt x="839" y="58"/>
                    <a:pt x="841" y="58"/>
                  </a:cubicBezTo>
                  <a:cubicBezTo>
                    <a:pt x="848" y="59"/>
                    <a:pt x="857" y="62"/>
                    <a:pt x="861" y="54"/>
                  </a:cubicBezTo>
                  <a:cubicBezTo>
                    <a:pt x="869" y="40"/>
                    <a:pt x="897" y="31"/>
                    <a:pt x="877" y="5"/>
                  </a:cubicBezTo>
                  <a:cubicBezTo>
                    <a:pt x="887" y="3"/>
                    <a:pt x="895" y="5"/>
                    <a:pt x="905" y="2"/>
                  </a:cubicBezTo>
                  <a:cubicBezTo>
                    <a:pt x="912" y="0"/>
                    <a:pt x="918" y="2"/>
                    <a:pt x="923" y="10"/>
                  </a:cubicBezTo>
                  <a:cubicBezTo>
                    <a:pt x="934" y="27"/>
                    <a:pt x="920" y="39"/>
                    <a:pt x="918" y="54"/>
                  </a:cubicBezTo>
                  <a:cubicBezTo>
                    <a:pt x="916" y="62"/>
                    <a:pt x="935" y="58"/>
                    <a:pt x="944" y="68"/>
                  </a:cubicBezTo>
                  <a:cubicBezTo>
                    <a:pt x="946" y="70"/>
                    <a:pt x="942" y="76"/>
                    <a:pt x="943" y="80"/>
                  </a:cubicBezTo>
                  <a:cubicBezTo>
                    <a:pt x="946" y="88"/>
                    <a:pt x="950" y="93"/>
                    <a:pt x="954" y="99"/>
                  </a:cubicBezTo>
                  <a:cubicBezTo>
                    <a:pt x="958" y="107"/>
                    <a:pt x="938" y="125"/>
                    <a:pt x="937" y="131"/>
                  </a:cubicBezTo>
                  <a:cubicBezTo>
                    <a:pt x="935" y="137"/>
                    <a:pt x="935" y="144"/>
                    <a:pt x="933" y="150"/>
                  </a:cubicBezTo>
                  <a:cubicBezTo>
                    <a:pt x="931" y="162"/>
                    <a:pt x="924" y="171"/>
                    <a:pt x="923" y="183"/>
                  </a:cubicBezTo>
                  <a:cubicBezTo>
                    <a:pt x="921" y="200"/>
                    <a:pt x="923" y="216"/>
                    <a:pt x="935" y="228"/>
                  </a:cubicBezTo>
                  <a:cubicBezTo>
                    <a:pt x="943" y="236"/>
                    <a:pt x="934" y="262"/>
                    <a:pt x="945" y="261"/>
                  </a:cubicBezTo>
                  <a:cubicBezTo>
                    <a:pt x="944" y="263"/>
                    <a:pt x="943" y="265"/>
                    <a:pt x="942" y="267"/>
                  </a:cubicBezTo>
                  <a:cubicBezTo>
                    <a:pt x="955" y="268"/>
                    <a:pt x="965" y="283"/>
                    <a:pt x="970" y="293"/>
                  </a:cubicBezTo>
                  <a:cubicBezTo>
                    <a:pt x="975" y="301"/>
                    <a:pt x="984" y="294"/>
                    <a:pt x="989" y="301"/>
                  </a:cubicBezTo>
                  <a:cubicBezTo>
                    <a:pt x="993" y="308"/>
                    <a:pt x="1001" y="306"/>
                    <a:pt x="1005" y="307"/>
                  </a:cubicBezTo>
                  <a:cubicBezTo>
                    <a:pt x="1010" y="308"/>
                    <a:pt x="1015" y="296"/>
                    <a:pt x="1020" y="291"/>
                  </a:cubicBezTo>
                  <a:cubicBezTo>
                    <a:pt x="1038" y="276"/>
                    <a:pt x="1051" y="277"/>
                    <a:pt x="1065" y="271"/>
                  </a:cubicBezTo>
                  <a:cubicBezTo>
                    <a:pt x="1074" y="267"/>
                    <a:pt x="1078" y="273"/>
                    <a:pt x="1085" y="264"/>
                  </a:cubicBezTo>
                  <a:cubicBezTo>
                    <a:pt x="1095" y="253"/>
                    <a:pt x="1104" y="247"/>
                    <a:pt x="1121" y="252"/>
                  </a:cubicBezTo>
                  <a:cubicBezTo>
                    <a:pt x="1134" y="256"/>
                    <a:pt x="1141" y="248"/>
                    <a:pt x="1155" y="252"/>
                  </a:cubicBezTo>
                  <a:cubicBezTo>
                    <a:pt x="1164" y="254"/>
                    <a:pt x="1189" y="267"/>
                    <a:pt x="1193" y="251"/>
                  </a:cubicBezTo>
                  <a:cubicBezTo>
                    <a:pt x="1196" y="237"/>
                    <a:pt x="1178" y="236"/>
                    <a:pt x="1185" y="223"/>
                  </a:cubicBezTo>
                  <a:cubicBezTo>
                    <a:pt x="1197" y="199"/>
                    <a:pt x="1199" y="219"/>
                    <a:pt x="1214" y="216"/>
                  </a:cubicBezTo>
                  <a:cubicBezTo>
                    <a:pt x="1223" y="214"/>
                    <a:pt x="1229" y="211"/>
                    <a:pt x="1238" y="208"/>
                  </a:cubicBezTo>
                  <a:cubicBezTo>
                    <a:pt x="1255" y="202"/>
                    <a:pt x="1255" y="205"/>
                    <a:pt x="1268" y="216"/>
                  </a:cubicBezTo>
                  <a:cubicBezTo>
                    <a:pt x="1270" y="218"/>
                    <a:pt x="1268" y="211"/>
                    <a:pt x="1272" y="216"/>
                  </a:cubicBezTo>
                  <a:cubicBezTo>
                    <a:pt x="1275" y="222"/>
                    <a:pt x="1282" y="224"/>
                    <a:pt x="1287" y="228"/>
                  </a:cubicBezTo>
                  <a:cubicBezTo>
                    <a:pt x="1295" y="234"/>
                    <a:pt x="1301" y="235"/>
                    <a:pt x="1309" y="239"/>
                  </a:cubicBezTo>
                  <a:cubicBezTo>
                    <a:pt x="1312" y="242"/>
                    <a:pt x="1317" y="229"/>
                    <a:pt x="1334" y="223"/>
                  </a:cubicBezTo>
                  <a:cubicBezTo>
                    <a:pt x="1339" y="221"/>
                    <a:pt x="1344" y="226"/>
                    <a:pt x="1348" y="227"/>
                  </a:cubicBezTo>
                  <a:cubicBezTo>
                    <a:pt x="1354" y="227"/>
                    <a:pt x="1376" y="221"/>
                    <a:pt x="1372" y="233"/>
                  </a:cubicBezTo>
                  <a:cubicBezTo>
                    <a:pt x="1378" y="230"/>
                    <a:pt x="1388" y="237"/>
                    <a:pt x="1393" y="233"/>
                  </a:cubicBezTo>
                  <a:cubicBezTo>
                    <a:pt x="1400" y="226"/>
                    <a:pt x="1406" y="223"/>
                    <a:pt x="1412" y="215"/>
                  </a:cubicBezTo>
                  <a:cubicBezTo>
                    <a:pt x="1419" y="203"/>
                    <a:pt x="1434" y="165"/>
                    <a:pt x="1442" y="154"/>
                  </a:cubicBezTo>
                  <a:cubicBezTo>
                    <a:pt x="1466" y="117"/>
                    <a:pt x="1489" y="87"/>
                    <a:pt x="1478" y="62"/>
                  </a:cubicBezTo>
                  <a:cubicBezTo>
                    <a:pt x="1479" y="67"/>
                    <a:pt x="1492" y="94"/>
                    <a:pt x="1495" y="98"/>
                  </a:cubicBezTo>
                  <a:cubicBezTo>
                    <a:pt x="1492" y="90"/>
                    <a:pt x="1486" y="80"/>
                    <a:pt x="1493" y="72"/>
                  </a:cubicBezTo>
                  <a:cubicBezTo>
                    <a:pt x="1512" y="84"/>
                    <a:pt x="1514" y="103"/>
                    <a:pt x="1512" y="123"/>
                  </a:cubicBezTo>
                  <a:cubicBezTo>
                    <a:pt x="1513" y="117"/>
                    <a:pt x="1514" y="111"/>
                    <a:pt x="1519" y="106"/>
                  </a:cubicBezTo>
                  <a:cubicBezTo>
                    <a:pt x="1518" y="134"/>
                    <a:pt x="1521" y="162"/>
                    <a:pt x="1531" y="188"/>
                  </a:cubicBezTo>
                  <a:cubicBezTo>
                    <a:pt x="1535" y="199"/>
                    <a:pt x="1551" y="231"/>
                    <a:pt x="1539" y="241"/>
                  </a:cubicBezTo>
                  <a:cubicBezTo>
                    <a:pt x="1548" y="237"/>
                    <a:pt x="1550" y="247"/>
                    <a:pt x="1553" y="253"/>
                  </a:cubicBezTo>
                  <a:cubicBezTo>
                    <a:pt x="1559" y="265"/>
                    <a:pt x="1572" y="260"/>
                    <a:pt x="1582" y="264"/>
                  </a:cubicBezTo>
                  <a:cubicBezTo>
                    <a:pt x="1604" y="274"/>
                    <a:pt x="1600" y="300"/>
                    <a:pt x="1580" y="309"/>
                  </a:cubicBezTo>
                  <a:cubicBezTo>
                    <a:pt x="1585" y="307"/>
                    <a:pt x="1591" y="308"/>
                    <a:pt x="1595" y="312"/>
                  </a:cubicBezTo>
                  <a:cubicBezTo>
                    <a:pt x="1586" y="320"/>
                    <a:pt x="1572" y="328"/>
                    <a:pt x="1568" y="340"/>
                  </a:cubicBezTo>
                  <a:cubicBezTo>
                    <a:pt x="1566" y="346"/>
                    <a:pt x="1559" y="349"/>
                    <a:pt x="1556" y="355"/>
                  </a:cubicBezTo>
                  <a:cubicBezTo>
                    <a:pt x="1551" y="362"/>
                    <a:pt x="1548" y="371"/>
                    <a:pt x="1542" y="378"/>
                  </a:cubicBezTo>
                  <a:cubicBezTo>
                    <a:pt x="1533" y="388"/>
                    <a:pt x="1523" y="395"/>
                    <a:pt x="1513" y="404"/>
                  </a:cubicBezTo>
                  <a:cubicBezTo>
                    <a:pt x="1501" y="415"/>
                    <a:pt x="1495" y="429"/>
                    <a:pt x="1485" y="441"/>
                  </a:cubicBezTo>
                  <a:cubicBezTo>
                    <a:pt x="1476" y="453"/>
                    <a:pt x="1472" y="462"/>
                    <a:pt x="1474" y="476"/>
                  </a:cubicBezTo>
                  <a:cubicBezTo>
                    <a:pt x="1474" y="484"/>
                    <a:pt x="1459" y="486"/>
                    <a:pt x="1459" y="497"/>
                  </a:cubicBezTo>
                  <a:cubicBezTo>
                    <a:pt x="1458" y="512"/>
                    <a:pt x="1447" y="504"/>
                    <a:pt x="1439" y="504"/>
                  </a:cubicBezTo>
                  <a:cubicBezTo>
                    <a:pt x="1432" y="504"/>
                    <a:pt x="1410" y="515"/>
                    <a:pt x="1407" y="521"/>
                  </a:cubicBezTo>
                  <a:cubicBezTo>
                    <a:pt x="1413" y="520"/>
                    <a:pt x="1447" y="514"/>
                    <a:pt x="1438" y="529"/>
                  </a:cubicBezTo>
                  <a:cubicBezTo>
                    <a:pt x="1444" y="522"/>
                    <a:pt x="1454" y="523"/>
                    <a:pt x="1462" y="518"/>
                  </a:cubicBezTo>
                  <a:cubicBezTo>
                    <a:pt x="1471" y="513"/>
                    <a:pt x="1478" y="507"/>
                    <a:pt x="1488" y="503"/>
                  </a:cubicBezTo>
                  <a:cubicBezTo>
                    <a:pt x="1501" y="497"/>
                    <a:pt x="1520" y="481"/>
                    <a:pt x="1527" y="469"/>
                  </a:cubicBezTo>
                  <a:cubicBezTo>
                    <a:pt x="1543" y="479"/>
                    <a:pt x="1528" y="504"/>
                    <a:pt x="1538" y="517"/>
                  </a:cubicBezTo>
                  <a:cubicBezTo>
                    <a:pt x="1543" y="522"/>
                    <a:pt x="1539" y="537"/>
                    <a:pt x="1546" y="539"/>
                  </a:cubicBezTo>
                  <a:cubicBezTo>
                    <a:pt x="1552" y="540"/>
                    <a:pt x="1562" y="537"/>
                    <a:pt x="1558" y="547"/>
                  </a:cubicBezTo>
                  <a:cubicBezTo>
                    <a:pt x="1572" y="550"/>
                    <a:pt x="1597" y="525"/>
                    <a:pt x="1600" y="554"/>
                  </a:cubicBezTo>
                  <a:cubicBezTo>
                    <a:pt x="1599" y="545"/>
                    <a:pt x="1607" y="543"/>
                    <a:pt x="1614" y="542"/>
                  </a:cubicBezTo>
                  <a:cubicBezTo>
                    <a:pt x="1618" y="542"/>
                    <a:pt x="1620" y="540"/>
                    <a:pt x="1621" y="537"/>
                  </a:cubicBezTo>
                  <a:cubicBezTo>
                    <a:pt x="1624" y="530"/>
                    <a:pt x="1631" y="533"/>
                    <a:pt x="1637" y="532"/>
                  </a:cubicBezTo>
                  <a:cubicBezTo>
                    <a:pt x="1630" y="555"/>
                    <a:pt x="1623" y="570"/>
                    <a:pt x="1624" y="595"/>
                  </a:cubicBezTo>
                  <a:cubicBezTo>
                    <a:pt x="1634" y="581"/>
                    <a:pt x="1628" y="551"/>
                    <a:pt x="1646" y="542"/>
                  </a:cubicBezTo>
                  <a:cubicBezTo>
                    <a:pt x="1658" y="537"/>
                    <a:pt x="1660" y="535"/>
                    <a:pt x="1667" y="524"/>
                  </a:cubicBezTo>
                  <a:cubicBezTo>
                    <a:pt x="1679" y="505"/>
                    <a:pt x="1682" y="519"/>
                    <a:pt x="1694" y="526"/>
                  </a:cubicBezTo>
                  <a:cubicBezTo>
                    <a:pt x="1693" y="522"/>
                    <a:pt x="1692" y="518"/>
                    <a:pt x="1691" y="515"/>
                  </a:cubicBezTo>
                  <a:cubicBezTo>
                    <a:pt x="1697" y="514"/>
                    <a:pt x="1704" y="513"/>
                    <a:pt x="1710" y="511"/>
                  </a:cubicBezTo>
                  <a:cubicBezTo>
                    <a:pt x="1703" y="508"/>
                    <a:pt x="1696" y="511"/>
                    <a:pt x="1689" y="512"/>
                  </a:cubicBezTo>
                  <a:cubicBezTo>
                    <a:pt x="1688" y="503"/>
                    <a:pt x="1694" y="502"/>
                    <a:pt x="1699" y="498"/>
                  </a:cubicBezTo>
                  <a:cubicBezTo>
                    <a:pt x="1707" y="490"/>
                    <a:pt x="1699" y="473"/>
                    <a:pt x="1708" y="464"/>
                  </a:cubicBezTo>
                  <a:cubicBezTo>
                    <a:pt x="1720" y="453"/>
                    <a:pt x="1716" y="462"/>
                    <a:pt x="1724" y="459"/>
                  </a:cubicBezTo>
                  <a:cubicBezTo>
                    <a:pt x="1729" y="457"/>
                    <a:pt x="1740" y="444"/>
                    <a:pt x="1742" y="457"/>
                  </a:cubicBezTo>
                  <a:cubicBezTo>
                    <a:pt x="1752" y="447"/>
                    <a:pt x="1753" y="461"/>
                    <a:pt x="1762" y="458"/>
                  </a:cubicBezTo>
                  <a:cubicBezTo>
                    <a:pt x="1758" y="454"/>
                    <a:pt x="1757" y="449"/>
                    <a:pt x="1760" y="444"/>
                  </a:cubicBezTo>
                  <a:cubicBezTo>
                    <a:pt x="1766" y="446"/>
                    <a:pt x="1780" y="449"/>
                    <a:pt x="1777" y="458"/>
                  </a:cubicBezTo>
                  <a:cubicBezTo>
                    <a:pt x="1779" y="457"/>
                    <a:pt x="1781" y="456"/>
                    <a:pt x="1783" y="455"/>
                  </a:cubicBezTo>
                  <a:cubicBezTo>
                    <a:pt x="1784" y="458"/>
                    <a:pt x="1785" y="460"/>
                    <a:pt x="1786" y="462"/>
                  </a:cubicBezTo>
                  <a:cubicBezTo>
                    <a:pt x="1791" y="458"/>
                    <a:pt x="1792" y="458"/>
                    <a:pt x="1792" y="465"/>
                  </a:cubicBezTo>
                  <a:cubicBezTo>
                    <a:pt x="1797" y="464"/>
                    <a:pt x="1801" y="459"/>
                    <a:pt x="1801" y="454"/>
                  </a:cubicBezTo>
                  <a:cubicBezTo>
                    <a:pt x="1798" y="462"/>
                    <a:pt x="1809" y="464"/>
                    <a:pt x="1806" y="472"/>
                  </a:cubicBezTo>
                  <a:cubicBezTo>
                    <a:pt x="1807" y="467"/>
                    <a:pt x="1810" y="463"/>
                    <a:pt x="1815" y="465"/>
                  </a:cubicBezTo>
                  <a:cubicBezTo>
                    <a:pt x="1815" y="471"/>
                    <a:pt x="1812" y="475"/>
                    <a:pt x="1806" y="476"/>
                  </a:cubicBezTo>
                  <a:cubicBezTo>
                    <a:pt x="1815" y="471"/>
                    <a:pt x="1824" y="484"/>
                    <a:pt x="1832" y="476"/>
                  </a:cubicBezTo>
                  <a:cubicBezTo>
                    <a:pt x="1831" y="487"/>
                    <a:pt x="1840" y="480"/>
                    <a:pt x="1842" y="474"/>
                  </a:cubicBezTo>
                  <a:cubicBezTo>
                    <a:pt x="1839" y="489"/>
                    <a:pt x="1851" y="483"/>
                    <a:pt x="1850" y="492"/>
                  </a:cubicBezTo>
                  <a:cubicBezTo>
                    <a:pt x="1853" y="491"/>
                    <a:pt x="1856" y="488"/>
                    <a:pt x="1858" y="485"/>
                  </a:cubicBezTo>
                  <a:cubicBezTo>
                    <a:pt x="1856" y="493"/>
                    <a:pt x="1867" y="490"/>
                    <a:pt x="1868" y="498"/>
                  </a:cubicBezTo>
                  <a:cubicBezTo>
                    <a:pt x="1870" y="496"/>
                    <a:pt x="1872" y="493"/>
                    <a:pt x="1875" y="491"/>
                  </a:cubicBezTo>
                  <a:cubicBezTo>
                    <a:pt x="1875" y="496"/>
                    <a:pt x="1877" y="500"/>
                    <a:pt x="1880" y="504"/>
                  </a:cubicBezTo>
                  <a:cubicBezTo>
                    <a:pt x="1882" y="502"/>
                    <a:pt x="1884" y="501"/>
                    <a:pt x="1886" y="499"/>
                  </a:cubicBezTo>
                  <a:cubicBezTo>
                    <a:pt x="1887" y="505"/>
                    <a:pt x="1889" y="508"/>
                    <a:pt x="1895" y="502"/>
                  </a:cubicBezTo>
                  <a:cubicBezTo>
                    <a:pt x="1891" y="505"/>
                    <a:pt x="1889" y="510"/>
                    <a:pt x="1893" y="515"/>
                  </a:cubicBezTo>
                  <a:cubicBezTo>
                    <a:pt x="1894" y="510"/>
                    <a:pt x="1898" y="507"/>
                    <a:pt x="1903" y="506"/>
                  </a:cubicBezTo>
                  <a:cubicBezTo>
                    <a:pt x="1896" y="512"/>
                    <a:pt x="1898" y="526"/>
                    <a:pt x="1905" y="532"/>
                  </a:cubicBezTo>
                  <a:cubicBezTo>
                    <a:pt x="1908" y="526"/>
                    <a:pt x="1904" y="517"/>
                    <a:pt x="1911" y="515"/>
                  </a:cubicBezTo>
                  <a:cubicBezTo>
                    <a:pt x="1925" y="509"/>
                    <a:pt x="1919" y="519"/>
                    <a:pt x="1925" y="521"/>
                  </a:cubicBezTo>
                  <a:cubicBezTo>
                    <a:pt x="1925" y="516"/>
                    <a:pt x="1928" y="511"/>
                    <a:pt x="1932" y="510"/>
                  </a:cubicBezTo>
                  <a:cubicBezTo>
                    <a:pt x="1930" y="514"/>
                    <a:pt x="1929" y="518"/>
                    <a:pt x="1929" y="523"/>
                  </a:cubicBezTo>
                  <a:cubicBezTo>
                    <a:pt x="1944" y="514"/>
                    <a:pt x="1927" y="541"/>
                    <a:pt x="1943" y="531"/>
                  </a:cubicBezTo>
                  <a:cubicBezTo>
                    <a:pt x="1941" y="533"/>
                    <a:pt x="1939" y="535"/>
                    <a:pt x="1937" y="537"/>
                  </a:cubicBezTo>
                  <a:cubicBezTo>
                    <a:pt x="1942" y="539"/>
                    <a:pt x="1947" y="537"/>
                    <a:pt x="1950" y="532"/>
                  </a:cubicBezTo>
                  <a:cubicBezTo>
                    <a:pt x="1945" y="542"/>
                    <a:pt x="1960" y="536"/>
                    <a:pt x="1954" y="549"/>
                  </a:cubicBezTo>
                  <a:cubicBezTo>
                    <a:pt x="1948" y="560"/>
                    <a:pt x="1951" y="569"/>
                    <a:pt x="1936" y="574"/>
                  </a:cubicBezTo>
                  <a:cubicBezTo>
                    <a:pt x="1941" y="571"/>
                    <a:pt x="1946" y="573"/>
                    <a:pt x="1947" y="579"/>
                  </a:cubicBezTo>
                  <a:cubicBezTo>
                    <a:pt x="1947" y="571"/>
                    <a:pt x="1956" y="558"/>
                    <a:pt x="1964" y="569"/>
                  </a:cubicBezTo>
                  <a:cubicBezTo>
                    <a:pt x="1971" y="580"/>
                    <a:pt x="1958" y="583"/>
                    <a:pt x="1953" y="592"/>
                  </a:cubicBezTo>
                  <a:cubicBezTo>
                    <a:pt x="1950" y="599"/>
                    <a:pt x="1943" y="621"/>
                    <a:pt x="1946" y="629"/>
                  </a:cubicBezTo>
                  <a:cubicBezTo>
                    <a:pt x="1948" y="637"/>
                    <a:pt x="1935" y="644"/>
                    <a:pt x="1941" y="651"/>
                  </a:cubicBezTo>
                  <a:cubicBezTo>
                    <a:pt x="1941" y="639"/>
                    <a:pt x="1956" y="635"/>
                    <a:pt x="1961" y="625"/>
                  </a:cubicBezTo>
                  <a:cubicBezTo>
                    <a:pt x="1966" y="616"/>
                    <a:pt x="1963" y="600"/>
                    <a:pt x="1968" y="592"/>
                  </a:cubicBezTo>
                  <a:cubicBezTo>
                    <a:pt x="1971" y="588"/>
                    <a:pt x="1984" y="579"/>
                    <a:pt x="1988" y="586"/>
                  </a:cubicBezTo>
                  <a:cubicBezTo>
                    <a:pt x="1994" y="597"/>
                    <a:pt x="1973" y="603"/>
                    <a:pt x="1972" y="613"/>
                  </a:cubicBezTo>
                  <a:cubicBezTo>
                    <a:pt x="1978" y="609"/>
                    <a:pt x="1980" y="610"/>
                    <a:pt x="1978" y="617"/>
                  </a:cubicBezTo>
                  <a:cubicBezTo>
                    <a:pt x="1985" y="614"/>
                    <a:pt x="1996" y="585"/>
                    <a:pt x="1999" y="600"/>
                  </a:cubicBezTo>
                  <a:cubicBezTo>
                    <a:pt x="2000" y="590"/>
                    <a:pt x="2019" y="584"/>
                    <a:pt x="2027" y="588"/>
                  </a:cubicBezTo>
                  <a:cubicBezTo>
                    <a:pt x="2026" y="568"/>
                    <a:pt x="2067" y="590"/>
                    <a:pt x="2075" y="595"/>
                  </a:cubicBezTo>
                  <a:cubicBezTo>
                    <a:pt x="2080" y="598"/>
                    <a:pt x="2108" y="609"/>
                    <a:pt x="2109" y="615"/>
                  </a:cubicBezTo>
                  <a:cubicBezTo>
                    <a:pt x="2115" y="611"/>
                    <a:pt x="2132" y="621"/>
                    <a:pt x="2128" y="608"/>
                  </a:cubicBezTo>
                  <a:cubicBezTo>
                    <a:pt x="2137" y="610"/>
                    <a:pt x="2142" y="616"/>
                    <a:pt x="2150" y="619"/>
                  </a:cubicBezTo>
                  <a:cubicBezTo>
                    <a:pt x="2158" y="623"/>
                    <a:pt x="2168" y="622"/>
                    <a:pt x="2175" y="629"/>
                  </a:cubicBezTo>
                  <a:cubicBezTo>
                    <a:pt x="2175" y="617"/>
                    <a:pt x="2182" y="618"/>
                    <a:pt x="2192" y="618"/>
                  </a:cubicBezTo>
                  <a:cubicBezTo>
                    <a:pt x="2211" y="617"/>
                    <a:pt x="2227" y="610"/>
                    <a:pt x="2247" y="614"/>
                  </a:cubicBezTo>
                  <a:cubicBezTo>
                    <a:pt x="2282" y="621"/>
                    <a:pt x="2314" y="652"/>
                    <a:pt x="2342" y="673"/>
                  </a:cubicBezTo>
                  <a:cubicBezTo>
                    <a:pt x="2351" y="680"/>
                    <a:pt x="2361" y="681"/>
                    <a:pt x="2369" y="690"/>
                  </a:cubicBezTo>
                  <a:cubicBezTo>
                    <a:pt x="2376" y="699"/>
                    <a:pt x="2382" y="709"/>
                    <a:pt x="2389" y="718"/>
                  </a:cubicBezTo>
                  <a:cubicBezTo>
                    <a:pt x="2396" y="728"/>
                    <a:pt x="2407" y="732"/>
                    <a:pt x="2414" y="742"/>
                  </a:cubicBezTo>
                  <a:cubicBezTo>
                    <a:pt x="2421" y="752"/>
                    <a:pt x="2435" y="754"/>
                    <a:pt x="2444" y="764"/>
                  </a:cubicBezTo>
                  <a:cubicBezTo>
                    <a:pt x="2452" y="775"/>
                    <a:pt x="2464" y="771"/>
                    <a:pt x="2474" y="780"/>
                  </a:cubicBezTo>
                  <a:cubicBezTo>
                    <a:pt x="2485" y="791"/>
                    <a:pt x="2504" y="787"/>
                    <a:pt x="2518" y="785"/>
                  </a:cubicBezTo>
                  <a:cubicBezTo>
                    <a:pt x="2549" y="781"/>
                    <a:pt x="2572" y="793"/>
                    <a:pt x="2581" y="824"/>
                  </a:cubicBezTo>
                  <a:cubicBezTo>
                    <a:pt x="2585" y="836"/>
                    <a:pt x="2590" y="848"/>
                    <a:pt x="2590" y="861"/>
                  </a:cubicBezTo>
                  <a:cubicBezTo>
                    <a:pt x="2590" y="864"/>
                    <a:pt x="2587" y="871"/>
                    <a:pt x="2590" y="872"/>
                  </a:cubicBezTo>
                  <a:cubicBezTo>
                    <a:pt x="2594" y="874"/>
                    <a:pt x="2595" y="879"/>
                    <a:pt x="2597" y="882"/>
                  </a:cubicBezTo>
                  <a:cubicBezTo>
                    <a:pt x="2602" y="895"/>
                    <a:pt x="2612" y="926"/>
                    <a:pt x="2605" y="940"/>
                  </a:cubicBezTo>
                  <a:cubicBezTo>
                    <a:pt x="2607" y="937"/>
                    <a:pt x="2609" y="934"/>
                    <a:pt x="2610" y="930"/>
                  </a:cubicBezTo>
                  <a:cubicBezTo>
                    <a:pt x="2609" y="945"/>
                    <a:pt x="2619" y="962"/>
                    <a:pt x="2605" y="973"/>
                  </a:cubicBezTo>
                  <a:cubicBezTo>
                    <a:pt x="2607" y="973"/>
                    <a:pt x="2609" y="974"/>
                    <a:pt x="2612" y="974"/>
                  </a:cubicBezTo>
                  <a:cubicBezTo>
                    <a:pt x="2606" y="986"/>
                    <a:pt x="2615" y="1001"/>
                    <a:pt x="2608" y="1011"/>
                  </a:cubicBezTo>
                  <a:cubicBezTo>
                    <a:pt x="2600" y="1022"/>
                    <a:pt x="2606" y="1037"/>
                    <a:pt x="2600" y="1049"/>
                  </a:cubicBezTo>
                  <a:cubicBezTo>
                    <a:pt x="2593" y="1063"/>
                    <a:pt x="2591" y="1078"/>
                    <a:pt x="2585" y="1092"/>
                  </a:cubicBezTo>
                  <a:cubicBezTo>
                    <a:pt x="2578" y="1107"/>
                    <a:pt x="2563" y="1117"/>
                    <a:pt x="2557" y="1133"/>
                  </a:cubicBezTo>
                  <a:cubicBezTo>
                    <a:pt x="2555" y="1131"/>
                    <a:pt x="2553" y="1129"/>
                    <a:pt x="2551" y="1128"/>
                  </a:cubicBezTo>
                  <a:cubicBezTo>
                    <a:pt x="2551" y="1134"/>
                    <a:pt x="2549" y="1142"/>
                    <a:pt x="2543" y="1131"/>
                  </a:cubicBezTo>
                  <a:cubicBezTo>
                    <a:pt x="2544" y="1135"/>
                    <a:pt x="2547" y="1137"/>
                    <a:pt x="2551" y="1138"/>
                  </a:cubicBezTo>
                  <a:cubicBezTo>
                    <a:pt x="2541" y="1156"/>
                    <a:pt x="2528" y="1179"/>
                    <a:pt x="2513" y="1193"/>
                  </a:cubicBezTo>
                  <a:cubicBezTo>
                    <a:pt x="2506" y="1199"/>
                    <a:pt x="2498" y="1201"/>
                    <a:pt x="2492" y="1207"/>
                  </a:cubicBezTo>
                  <a:cubicBezTo>
                    <a:pt x="2485" y="1213"/>
                    <a:pt x="2480" y="1220"/>
                    <a:pt x="2472" y="1225"/>
                  </a:cubicBezTo>
                  <a:cubicBezTo>
                    <a:pt x="2473" y="1219"/>
                    <a:pt x="2470" y="1215"/>
                    <a:pt x="2465" y="1214"/>
                  </a:cubicBezTo>
                  <a:cubicBezTo>
                    <a:pt x="2464" y="1220"/>
                    <a:pt x="2472" y="1222"/>
                    <a:pt x="2471" y="1227"/>
                  </a:cubicBezTo>
                  <a:cubicBezTo>
                    <a:pt x="2469" y="1234"/>
                    <a:pt x="2463" y="1244"/>
                    <a:pt x="2456" y="1235"/>
                  </a:cubicBezTo>
                  <a:cubicBezTo>
                    <a:pt x="2460" y="1239"/>
                    <a:pt x="2468" y="1244"/>
                    <a:pt x="2463" y="1250"/>
                  </a:cubicBezTo>
                  <a:cubicBezTo>
                    <a:pt x="2460" y="1254"/>
                    <a:pt x="2448" y="1267"/>
                    <a:pt x="2453" y="1253"/>
                  </a:cubicBezTo>
                  <a:cubicBezTo>
                    <a:pt x="2449" y="1259"/>
                    <a:pt x="2450" y="1267"/>
                    <a:pt x="2444" y="1273"/>
                  </a:cubicBezTo>
                  <a:cubicBezTo>
                    <a:pt x="2447" y="1272"/>
                    <a:pt x="2449" y="1271"/>
                    <a:pt x="2452" y="1270"/>
                  </a:cubicBezTo>
                  <a:cubicBezTo>
                    <a:pt x="2438" y="1290"/>
                    <a:pt x="2416" y="1389"/>
                    <a:pt x="2380" y="1383"/>
                  </a:cubicBezTo>
                  <a:cubicBezTo>
                    <a:pt x="2386" y="1368"/>
                    <a:pt x="2371" y="1365"/>
                    <a:pt x="2367" y="1354"/>
                  </a:cubicBezTo>
                  <a:cubicBezTo>
                    <a:pt x="2366" y="1361"/>
                    <a:pt x="2359" y="1380"/>
                    <a:pt x="2353" y="1365"/>
                  </a:cubicBezTo>
                  <a:cubicBezTo>
                    <a:pt x="2355" y="1371"/>
                    <a:pt x="2364" y="1374"/>
                    <a:pt x="2364" y="1380"/>
                  </a:cubicBezTo>
                  <a:cubicBezTo>
                    <a:pt x="2363" y="1392"/>
                    <a:pt x="2349" y="1400"/>
                    <a:pt x="2353" y="1413"/>
                  </a:cubicBezTo>
                  <a:cubicBezTo>
                    <a:pt x="2343" y="1406"/>
                    <a:pt x="2345" y="1424"/>
                    <a:pt x="2345" y="1431"/>
                  </a:cubicBezTo>
                  <a:cubicBezTo>
                    <a:pt x="2345" y="1427"/>
                    <a:pt x="2346" y="1424"/>
                    <a:pt x="2348" y="1421"/>
                  </a:cubicBezTo>
                  <a:cubicBezTo>
                    <a:pt x="2351" y="1430"/>
                    <a:pt x="2351" y="1438"/>
                    <a:pt x="2351" y="1447"/>
                  </a:cubicBezTo>
                  <a:cubicBezTo>
                    <a:pt x="2348" y="1445"/>
                    <a:pt x="2346" y="1443"/>
                    <a:pt x="2344" y="1441"/>
                  </a:cubicBezTo>
                  <a:cubicBezTo>
                    <a:pt x="2349" y="1445"/>
                    <a:pt x="2354" y="1460"/>
                    <a:pt x="2352" y="1467"/>
                  </a:cubicBezTo>
                  <a:cubicBezTo>
                    <a:pt x="2354" y="1463"/>
                    <a:pt x="2355" y="1458"/>
                    <a:pt x="2357" y="1454"/>
                  </a:cubicBezTo>
                  <a:cubicBezTo>
                    <a:pt x="2358" y="1480"/>
                    <a:pt x="2350" y="1504"/>
                    <a:pt x="2353" y="1531"/>
                  </a:cubicBezTo>
                  <a:cubicBezTo>
                    <a:pt x="2357" y="1554"/>
                    <a:pt x="2367" y="1579"/>
                    <a:pt x="2368" y="1602"/>
                  </a:cubicBezTo>
                  <a:cubicBezTo>
                    <a:pt x="2370" y="1642"/>
                    <a:pt x="2344" y="1680"/>
                    <a:pt x="2356" y="1722"/>
                  </a:cubicBezTo>
                  <a:cubicBezTo>
                    <a:pt x="2362" y="1746"/>
                    <a:pt x="2347" y="1749"/>
                    <a:pt x="2337" y="1766"/>
                  </a:cubicBezTo>
                  <a:cubicBezTo>
                    <a:pt x="2326" y="1786"/>
                    <a:pt x="2324" y="1812"/>
                    <a:pt x="2327" y="1834"/>
                  </a:cubicBezTo>
                  <a:cubicBezTo>
                    <a:pt x="2329" y="1850"/>
                    <a:pt x="2338" y="1883"/>
                    <a:pt x="2319" y="1891"/>
                  </a:cubicBezTo>
                  <a:cubicBezTo>
                    <a:pt x="2301" y="1899"/>
                    <a:pt x="2316" y="1935"/>
                    <a:pt x="2294" y="1938"/>
                  </a:cubicBezTo>
                  <a:cubicBezTo>
                    <a:pt x="2309" y="1951"/>
                    <a:pt x="2284" y="1968"/>
                    <a:pt x="2275" y="1976"/>
                  </a:cubicBezTo>
                  <a:cubicBezTo>
                    <a:pt x="2267" y="1984"/>
                    <a:pt x="2269" y="1989"/>
                    <a:pt x="2267" y="1999"/>
                  </a:cubicBezTo>
                  <a:cubicBezTo>
                    <a:pt x="2263" y="2013"/>
                    <a:pt x="2257" y="2025"/>
                    <a:pt x="2259" y="2040"/>
                  </a:cubicBezTo>
                  <a:cubicBezTo>
                    <a:pt x="2260" y="2048"/>
                    <a:pt x="2266" y="2060"/>
                    <a:pt x="2260" y="2068"/>
                  </a:cubicBezTo>
                  <a:cubicBezTo>
                    <a:pt x="2250" y="2079"/>
                    <a:pt x="2235" y="2079"/>
                    <a:pt x="2223" y="2086"/>
                  </a:cubicBezTo>
                  <a:cubicBezTo>
                    <a:pt x="2215" y="2091"/>
                    <a:pt x="2206" y="2100"/>
                    <a:pt x="2203" y="2109"/>
                  </a:cubicBezTo>
                  <a:cubicBezTo>
                    <a:pt x="2200" y="2115"/>
                    <a:pt x="2203" y="2120"/>
                    <a:pt x="2205" y="2126"/>
                  </a:cubicBezTo>
                  <a:cubicBezTo>
                    <a:pt x="2207" y="2131"/>
                    <a:pt x="2199" y="2134"/>
                    <a:pt x="2202" y="2141"/>
                  </a:cubicBezTo>
                  <a:cubicBezTo>
                    <a:pt x="2194" y="2131"/>
                    <a:pt x="2169" y="2136"/>
                    <a:pt x="2158" y="2138"/>
                  </a:cubicBezTo>
                  <a:cubicBezTo>
                    <a:pt x="2152" y="2139"/>
                    <a:pt x="2142" y="2143"/>
                    <a:pt x="2135" y="2139"/>
                  </a:cubicBezTo>
                  <a:cubicBezTo>
                    <a:pt x="2126" y="2134"/>
                    <a:pt x="2133" y="2125"/>
                    <a:pt x="2132" y="2117"/>
                  </a:cubicBezTo>
                  <a:cubicBezTo>
                    <a:pt x="2112" y="2120"/>
                    <a:pt x="2129" y="2128"/>
                    <a:pt x="2126" y="2138"/>
                  </a:cubicBezTo>
                  <a:cubicBezTo>
                    <a:pt x="2123" y="2148"/>
                    <a:pt x="2083" y="2145"/>
                    <a:pt x="2074" y="2149"/>
                  </a:cubicBezTo>
                  <a:cubicBezTo>
                    <a:pt x="2080" y="2143"/>
                    <a:pt x="2090" y="2146"/>
                    <a:pt x="2098" y="2143"/>
                  </a:cubicBezTo>
                  <a:cubicBezTo>
                    <a:pt x="2090" y="2136"/>
                    <a:pt x="2081" y="2132"/>
                    <a:pt x="2070" y="2138"/>
                  </a:cubicBezTo>
                  <a:cubicBezTo>
                    <a:pt x="2061" y="2143"/>
                    <a:pt x="2057" y="2139"/>
                    <a:pt x="2048" y="2140"/>
                  </a:cubicBezTo>
                  <a:cubicBezTo>
                    <a:pt x="2041" y="2141"/>
                    <a:pt x="2029" y="2142"/>
                    <a:pt x="2027" y="2150"/>
                  </a:cubicBezTo>
                  <a:cubicBezTo>
                    <a:pt x="2025" y="2157"/>
                    <a:pt x="2037" y="2161"/>
                    <a:pt x="2041" y="2164"/>
                  </a:cubicBezTo>
                  <a:cubicBezTo>
                    <a:pt x="2031" y="2172"/>
                    <a:pt x="2018" y="2164"/>
                    <a:pt x="2011" y="2173"/>
                  </a:cubicBezTo>
                  <a:cubicBezTo>
                    <a:pt x="2006" y="2181"/>
                    <a:pt x="1997" y="2182"/>
                    <a:pt x="1989" y="2188"/>
                  </a:cubicBezTo>
                  <a:cubicBezTo>
                    <a:pt x="1982" y="2192"/>
                    <a:pt x="1990" y="2200"/>
                    <a:pt x="1984" y="2204"/>
                  </a:cubicBezTo>
                  <a:cubicBezTo>
                    <a:pt x="1974" y="2211"/>
                    <a:pt x="1958" y="2193"/>
                    <a:pt x="1944" y="2204"/>
                  </a:cubicBezTo>
                  <a:cubicBezTo>
                    <a:pt x="1943" y="2205"/>
                    <a:pt x="1934" y="2223"/>
                    <a:pt x="1930" y="2218"/>
                  </a:cubicBezTo>
                  <a:cubicBezTo>
                    <a:pt x="1927" y="2215"/>
                    <a:pt x="1930" y="2209"/>
                    <a:pt x="1922" y="2211"/>
                  </a:cubicBezTo>
                  <a:cubicBezTo>
                    <a:pt x="1926" y="2222"/>
                    <a:pt x="1911" y="2223"/>
                    <a:pt x="1903" y="2229"/>
                  </a:cubicBezTo>
                  <a:cubicBezTo>
                    <a:pt x="1893" y="2236"/>
                    <a:pt x="1888" y="2245"/>
                    <a:pt x="1880" y="2254"/>
                  </a:cubicBezTo>
                  <a:cubicBezTo>
                    <a:pt x="1872" y="2263"/>
                    <a:pt x="1858" y="2266"/>
                    <a:pt x="1849" y="2274"/>
                  </a:cubicBezTo>
                  <a:cubicBezTo>
                    <a:pt x="1841" y="2282"/>
                    <a:pt x="1836" y="2293"/>
                    <a:pt x="1827" y="2299"/>
                  </a:cubicBezTo>
                  <a:cubicBezTo>
                    <a:pt x="1829" y="2300"/>
                    <a:pt x="1831" y="2301"/>
                    <a:pt x="1834" y="2303"/>
                  </a:cubicBezTo>
                  <a:cubicBezTo>
                    <a:pt x="1827" y="2310"/>
                    <a:pt x="1819" y="2318"/>
                    <a:pt x="1815" y="2328"/>
                  </a:cubicBezTo>
                  <a:cubicBezTo>
                    <a:pt x="1815" y="2323"/>
                    <a:pt x="1816" y="2319"/>
                    <a:pt x="1819" y="2315"/>
                  </a:cubicBezTo>
                  <a:cubicBezTo>
                    <a:pt x="1812" y="2318"/>
                    <a:pt x="1806" y="2316"/>
                    <a:pt x="1800" y="2313"/>
                  </a:cubicBezTo>
                  <a:cubicBezTo>
                    <a:pt x="1802" y="2326"/>
                    <a:pt x="1795" y="2334"/>
                    <a:pt x="1783" y="2323"/>
                  </a:cubicBezTo>
                  <a:cubicBezTo>
                    <a:pt x="1782" y="2331"/>
                    <a:pt x="1800" y="2339"/>
                    <a:pt x="1807" y="2338"/>
                  </a:cubicBezTo>
                  <a:cubicBezTo>
                    <a:pt x="1802" y="2342"/>
                    <a:pt x="1801" y="2348"/>
                    <a:pt x="1800" y="2354"/>
                  </a:cubicBezTo>
                  <a:cubicBezTo>
                    <a:pt x="1799" y="2359"/>
                    <a:pt x="1789" y="2357"/>
                    <a:pt x="1786" y="2360"/>
                  </a:cubicBezTo>
                  <a:cubicBezTo>
                    <a:pt x="1790" y="2360"/>
                    <a:pt x="1794" y="2360"/>
                    <a:pt x="1798" y="2360"/>
                  </a:cubicBezTo>
                  <a:cubicBezTo>
                    <a:pt x="1796" y="2366"/>
                    <a:pt x="1799" y="2373"/>
                    <a:pt x="1797" y="2378"/>
                  </a:cubicBezTo>
                  <a:cubicBezTo>
                    <a:pt x="1795" y="2385"/>
                    <a:pt x="1788" y="2387"/>
                    <a:pt x="1786" y="2379"/>
                  </a:cubicBezTo>
                  <a:cubicBezTo>
                    <a:pt x="1788" y="2384"/>
                    <a:pt x="1787" y="2391"/>
                    <a:pt x="1793" y="2393"/>
                  </a:cubicBezTo>
                  <a:cubicBezTo>
                    <a:pt x="1800" y="2397"/>
                    <a:pt x="1796" y="2412"/>
                    <a:pt x="1798" y="2418"/>
                  </a:cubicBezTo>
                  <a:cubicBezTo>
                    <a:pt x="1800" y="2428"/>
                    <a:pt x="1812" y="2442"/>
                    <a:pt x="1807" y="2454"/>
                  </a:cubicBezTo>
                  <a:cubicBezTo>
                    <a:pt x="1816" y="2452"/>
                    <a:pt x="1815" y="2463"/>
                    <a:pt x="1808" y="2464"/>
                  </a:cubicBezTo>
                  <a:cubicBezTo>
                    <a:pt x="1816" y="2471"/>
                    <a:pt x="1810" y="2498"/>
                    <a:pt x="1816" y="2509"/>
                  </a:cubicBezTo>
                  <a:cubicBezTo>
                    <a:pt x="1822" y="2519"/>
                    <a:pt x="1811" y="2545"/>
                    <a:pt x="1811" y="2556"/>
                  </a:cubicBezTo>
                  <a:cubicBezTo>
                    <a:pt x="1808" y="2553"/>
                    <a:pt x="1805" y="2550"/>
                    <a:pt x="1803" y="2547"/>
                  </a:cubicBezTo>
                  <a:cubicBezTo>
                    <a:pt x="1805" y="2552"/>
                    <a:pt x="1805" y="2559"/>
                    <a:pt x="1812" y="2561"/>
                  </a:cubicBezTo>
                  <a:cubicBezTo>
                    <a:pt x="1804" y="2571"/>
                    <a:pt x="1793" y="2577"/>
                    <a:pt x="1784" y="2585"/>
                  </a:cubicBezTo>
                  <a:cubicBezTo>
                    <a:pt x="1775" y="2593"/>
                    <a:pt x="1768" y="2604"/>
                    <a:pt x="1762" y="2615"/>
                  </a:cubicBezTo>
                  <a:cubicBezTo>
                    <a:pt x="1748" y="2642"/>
                    <a:pt x="1743" y="2671"/>
                    <a:pt x="1736" y="2700"/>
                  </a:cubicBezTo>
                  <a:cubicBezTo>
                    <a:pt x="1729" y="2728"/>
                    <a:pt x="1715" y="2753"/>
                    <a:pt x="1699" y="2776"/>
                  </a:cubicBezTo>
                  <a:cubicBezTo>
                    <a:pt x="1684" y="2798"/>
                    <a:pt x="1662" y="2814"/>
                    <a:pt x="1644" y="2835"/>
                  </a:cubicBezTo>
                  <a:cubicBezTo>
                    <a:pt x="1647" y="2827"/>
                    <a:pt x="1643" y="2817"/>
                    <a:pt x="1641" y="2809"/>
                  </a:cubicBezTo>
                  <a:cubicBezTo>
                    <a:pt x="1650" y="2812"/>
                    <a:pt x="1654" y="2812"/>
                    <a:pt x="1662" y="2807"/>
                  </a:cubicBezTo>
                  <a:cubicBezTo>
                    <a:pt x="1669" y="2802"/>
                    <a:pt x="1673" y="2790"/>
                    <a:pt x="1680" y="2786"/>
                  </a:cubicBezTo>
                  <a:cubicBezTo>
                    <a:pt x="1689" y="2781"/>
                    <a:pt x="1691" y="2777"/>
                    <a:pt x="1691" y="2766"/>
                  </a:cubicBezTo>
                  <a:cubicBezTo>
                    <a:pt x="1691" y="2759"/>
                    <a:pt x="1692" y="2748"/>
                    <a:pt x="1700" y="2757"/>
                  </a:cubicBezTo>
                  <a:cubicBezTo>
                    <a:pt x="1697" y="2747"/>
                    <a:pt x="1702" y="2744"/>
                    <a:pt x="1708" y="2737"/>
                  </a:cubicBezTo>
                  <a:cubicBezTo>
                    <a:pt x="1712" y="2731"/>
                    <a:pt x="1713" y="2724"/>
                    <a:pt x="1712" y="2717"/>
                  </a:cubicBezTo>
                  <a:cubicBezTo>
                    <a:pt x="1712" y="2712"/>
                    <a:pt x="1706" y="2694"/>
                    <a:pt x="1718" y="2705"/>
                  </a:cubicBezTo>
                  <a:cubicBezTo>
                    <a:pt x="1718" y="2702"/>
                    <a:pt x="1714" y="2685"/>
                    <a:pt x="1710" y="2687"/>
                  </a:cubicBezTo>
                  <a:cubicBezTo>
                    <a:pt x="1707" y="2688"/>
                    <a:pt x="1692" y="2699"/>
                    <a:pt x="1692" y="2703"/>
                  </a:cubicBezTo>
                  <a:cubicBezTo>
                    <a:pt x="1688" y="2698"/>
                    <a:pt x="1685" y="2692"/>
                    <a:pt x="1679" y="2690"/>
                  </a:cubicBezTo>
                  <a:cubicBezTo>
                    <a:pt x="1672" y="2687"/>
                    <a:pt x="1673" y="2677"/>
                    <a:pt x="1667" y="2674"/>
                  </a:cubicBezTo>
                  <a:cubicBezTo>
                    <a:pt x="1666" y="2691"/>
                    <a:pt x="1674" y="2690"/>
                    <a:pt x="1681" y="2703"/>
                  </a:cubicBezTo>
                  <a:cubicBezTo>
                    <a:pt x="1667" y="2706"/>
                    <a:pt x="1677" y="2723"/>
                    <a:pt x="1676" y="2732"/>
                  </a:cubicBezTo>
                  <a:cubicBezTo>
                    <a:pt x="1675" y="2728"/>
                    <a:pt x="1673" y="2723"/>
                    <a:pt x="1670" y="2720"/>
                  </a:cubicBezTo>
                  <a:cubicBezTo>
                    <a:pt x="1668" y="2726"/>
                    <a:pt x="1674" y="2733"/>
                    <a:pt x="1671" y="2738"/>
                  </a:cubicBezTo>
                  <a:cubicBezTo>
                    <a:pt x="1670" y="2740"/>
                    <a:pt x="1665" y="2740"/>
                    <a:pt x="1666" y="2743"/>
                  </a:cubicBezTo>
                  <a:cubicBezTo>
                    <a:pt x="1668" y="2758"/>
                    <a:pt x="1656" y="2765"/>
                    <a:pt x="1646" y="2771"/>
                  </a:cubicBezTo>
                  <a:cubicBezTo>
                    <a:pt x="1638" y="2776"/>
                    <a:pt x="1641" y="2786"/>
                    <a:pt x="1639" y="2793"/>
                  </a:cubicBezTo>
                  <a:cubicBezTo>
                    <a:pt x="1637" y="2800"/>
                    <a:pt x="1621" y="2815"/>
                    <a:pt x="1636" y="2817"/>
                  </a:cubicBezTo>
                  <a:cubicBezTo>
                    <a:pt x="1628" y="2822"/>
                    <a:pt x="1634" y="2833"/>
                    <a:pt x="1642" y="2827"/>
                  </a:cubicBezTo>
                  <a:cubicBezTo>
                    <a:pt x="1643" y="2835"/>
                    <a:pt x="1637" y="2842"/>
                    <a:pt x="1634" y="2849"/>
                  </a:cubicBezTo>
                  <a:cubicBezTo>
                    <a:pt x="1629" y="2860"/>
                    <a:pt x="1629" y="2873"/>
                    <a:pt x="1628" y="2885"/>
                  </a:cubicBezTo>
                  <a:cubicBezTo>
                    <a:pt x="1624" y="2909"/>
                    <a:pt x="1610" y="2923"/>
                    <a:pt x="1598" y="2942"/>
                  </a:cubicBezTo>
                  <a:cubicBezTo>
                    <a:pt x="1593" y="2950"/>
                    <a:pt x="1586" y="2954"/>
                    <a:pt x="1582" y="2952"/>
                  </a:cubicBezTo>
                  <a:cubicBezTo>
                    <a:pt x="1578" y="2951"/>
                    <a:pt x="1572" y="2940"/>
                    <a:pt x="1570" y="2936"/>
                  </a:cubicBezTo>
                  <a:cubicBezTo>
                    <a:pt x="1566" y="2927"/>
                    <a:pt x="1568" y="2919"/>
                    <a:pt x="1567" y="2911"/>
                  </a:cubicBezTo>
                  <a:cubicBezTo>
                    <a:pt x="1567" y="2901"/>
                    <a:pt x="1577" y="2894"/>
                    <a:pt x="1581" y="2886"/>
                  </a:cubicBezTo>
                  <a:cubicBezTo>
                    <a:pt x="1588" y="2873"/>
                    <a:pt x="1573" y="2867"/>
                    <a:pt x="1564" y="2863"/>
                  </a:cubicBezTo>
                  <a:cubicBezTo>
                    <a:pt x="1554" y="2858"/>
                    <a:pt x="1550" y="2849"/>
                    <a:pt x="1543" y="2840"/>
                  </a:cubicBezTo>
                  <a:cubicBezTo>
                    <a:pt x="1529" y="2819"/>
                    <a:pt x="1509" y="2820"/>
                    <a:pt x="1495" y="2805"/>
                  </a:cubicBezTo>
                  <a:cubicBezTo>
                    <a:pt x="1484" y="2794"/>
                    <a:pt x="1471" y="2787"/>
                    <a:pt x="1457" y="2779"/>
                  </a:cubicBezTo>
                  <a:cubicBezTo>
                    <a:pt x="1452" y="2777"/>
                    <a:pt x="1450" y="2772"/>
                    <a:pt x="1445" y="2770"/>
                  </a:cubicBezTo>
                  <a:cubicBezTo>
                    <a:pt x="1430" y="2779"/>
                    <a:pt x="1413" y="2748"/>
                    <a:pt x="1398" y="2736"/>
                  </a:cubicBezTo>
                  <a:cubicBezTo>
                    <a:pt x="1406" y="2747"/>
                    <a:pt x="1375" y="2765"/>
                    <a:pt x="1376" y="2742"/>
                  </a:cubicBezTo>
                  <a:cubicBezTo>
                    <a:pt x="1376" y="2724"/>
                    <a:pt x="1354" y="2712"/>
                    <a:pt x="1341" y="2703"/>
                  </a:cubicBezTo>
                  <a:cubicBezTo>
                    <a:pt x="1331" y="2695"/>
                    <a:pt x="1312" y="2670"/>
                    <a:pt x="1298" y="2681"/>
                  </a:cubicBezTo>
                  <a:cubicBezTo>
                    <a:pt x="1293" y="2684"/>
                    <a:pt x="1293" y="2691"/>
                    <a:pt x="1285" y="2693"/>
                  </a:cubicBezTo>
                  <a:cubicBezTo>
                    <a:pt x="1278" y="2694"/>
                    <a:pt x="1268" y="2694"/>
                    <a:pt x="1262" y="2686"/>
                  </a:cubicBezTo>
                  <a:cubicBezTo>
                    <a:pt x="1275" y="2680"/>
                    <a:pt x="1272" y="2659"/>
                    <a:pt x="1287" y="2653"/>
                  </a:cubicBezTo>
                  <a:cubicBezTo>
                    <a:pt x="1301" y="2647"/>
                    <a:pt x="1307" y="2628"/>
                    <a:pt x="1312" y="2613"/>
                  </a:cubicBezTo>
                  <a:cubicBezTo>
                    <a:pt x="1318" y="2597"/>
                    <a:pt x="1330" y="2584"/>
                    <a:pt x="1338" y="2568"/>
                  </a:cubicBezTo>
                  <a:cubicBezTo>
                    <a:pt x="1342" y="2561"/>
                    <a:pt x="1352" y="2540"/>
                    <a:pt x="1362" y="2551"/>
                  </a:cubicBezTo>
                  <a:cubicBezTo>
                    <a:pt x="1365" y="2546"/>
                    <a:pt x="1363" y="2542"/>
                    <a:pt x="1357" y="2540"/>
                  </a:cubicBezTo>
                  <a:cubicBezTo>
                    <a:pt x="1366" y="2530"/>
                    <a:pt x="1374" y="2516"/>
                    <a:pt x="1386" y="2510"/>
                  </a:cubicBezTo>
                  <a:cubicBezTo>
                    <a:pt x="1398" y="2503"/>
                    <a:pt x="1400" y="2498"/>
                    <a:pt x="1409" y="2489"/>
                  </a:cubicBezTo>
                  <a:cubicBezTo>
                    <a:pt x="1417" y="2480"/>
                    <a:pt x="1427" y="2478"/>
                    <a:pt x="1438" y="2473"/>
                  </a:cubicBezTo>
                  <a:cubicBezTo>
                    <a:pt x="1445" y="2469"/>
                    <a:pt x="1459" y="2453"/>
                    <a:pt x="1469" y="2457"/>
                  </a:cubicBezTo>
                  <a:cubicBezTo>
                    <a:pt x="1471" y="2442"/>
                    <a:pt x="1470" y="2429"/>
                    <a:pt x="1470" y="2414"/>
                  </a:cubicBezTo>
                  <a:cubicBezTo>
                    <a:pt x="1469" y="2395"/>
                    <a:pt x="1468" y="2385"/>
                    <a:pt x="1461" y="2368"/>
                  </a:cubicBezTo>
                  <a:cubicBezTo>
                    <a:pt x="1457" y="2355"/>
                    <a:pt x="1454" y="2341"/>
                    <a:pt x="1440" y="2336"/>
                  </a:cubicBezTo>
                  <a:cubicBezTo>
                    <a:pt x="1432" y="2333"/>
                    <a:pt x="1417" y="2332"/>
                    <a:pt x="1415" y="2343"/>
                  </a:cubicBezTo>
                  <a:cubicBezTo>
                    <a:pt x="1413" y="2341"/>
                    <a:pt x="1407" y="2343"/>
                    <a:pt x="1402" y="2340"/>
                  </a:cubicBezTo>
                  <a:cubicBezTo>
                    <a:pt x="1399" y="2338"/>
                    <a:pt x="1401" y="2329"/>
                    <a:pt x="1400" y="2324"/>
                  </a:cubicBezTo>
                  <a:cubicBezTo>
                    <a:pt x="1399" y="2309"/>
                    <a:pt x="1404" y="2298"/>
                    <a:pt x="1406" y="2283"/>
                  </a:cubicBezTo>
                  <a:cubicBezTo>
                    <a:pt x="1407" y="2272"/>
                    <a:pt x="1405" y="2257"/>
                    <a:pt x="1410" y="2247"/>
                  </a:cubicBezTo>
                  <a:cubicBezTo>
                    <a:pt x="1414" y="2237"/>
                    <a:pt x="1401" y="2229"/>
                    <a:pt x="1412" y="2221"/>
                  </a:cubicBezTo>
                  <a:cubicBezTo>
                    <a:pt x="1404" y="2216"/>
                    <a:pt x="1399" y="2207"/>
                    <a:pt x="1389" y="2205"/>
                  </a:cubicBezTo>
                  <a:cubicBezTo>
                    <a:pt x="1378" y="2204"/>
                    <a:pt x="1370" y="2213"/>
                    <a:pt x="1361" y="2216"/>
                  </a:cubicBezTo>
                  <a:cubicBezTo>
                    <a:pt x="1335" y="2225"/>
                    <a:pt x="1329" y="2200"/>
                    <a:pt x="1324" y="2180"/>
                  </a:cubicBezTo>
                  <a:cubicBezTo>
                    <a:pt x="1321" y="2168"/>
                    <a:pt x="1313" y="2156"/>
                    <a:pt x="1310" y="2144"/>
                  </a:cubicBezTo>
                  <a:cubicBezTo>
                    <a:pt x="1303" y="2116"/>
                    <a:pt x="1295" y="2106"/>
                    <a:pt x="1285" y="2092"/>
                  </a:cubicBezTo>
                  <a:cubicBezTo>
                    <a:pt x="1275" y="2089"/>
                    <a:pt x="1264" y="2087"/>
                    <a:pt x="1255" y="2079"/>
                  </a:cubicBezTo>
                  <a:cubicBezTo>
                    <a:pt x="1246" y="2071"/>
                    <a:pt x="1246" y="2077"/>
                    <a:pt x="1237" y="2091"/>
                  </a:cubicBezTo>
                  <a:cubicBezTo>
                    <a:pt x="1220" y="2119"/>
                    <a:pt x="1223" y="2091"/>
                    <a:pt x="1214" y="2090"/>
                  </a:cubicBezTo>
                  <a:cubicBezTo>
                    <a:pt x="1202" y="2088"/>
                    <a:pt x="1188" y="2088"/>
                    <a:pt x="1177" y="2083"/>
                  </a:cubicBezTo>
                  <a:cubicBezTo>
                    <a:pt x="1171" y="2080"/>
                    <a:pt x="1149" y="2077"/>
                    <a:pt x="1147" y="2070"/>
                  </a:cubicBezTo>
                  <a:cubicBezTo>
                    <a:pt x="1145" y="2062"/>
                    <a:pt x="1151" y="2056"/>
                    <a:pt x="1153" y="2049"/>
                  </a:cubicBezTo>
                  <a:cubicBezTo>
                    <a:pt x="1154" y="2042"/>
                    <a:pt x="1147" y="2032"/>
                    <a:pt x="1150" y="2025"/>
                  </a:cubicBezTo>
                  <a:cubicBezTo>
                    <a:pt x="1155" y="2013"/>
                    <a:pt x="1150" y="2002"/>
                    <a:pt x="1152" y="1990"/>
                  </a:cubicBezTo>
                  <a:cubicBezTo>
                    <a:pt x="1154" y="1982"/>
                    <a:pt x="1138" y="1978"/>
                    <a:pt x="1147" y="1968"/>
                  </a:cubicBezTo>
                  <a:cubicBezTo>
                    <a:pt x="1136" y="1964"/>
                    <a:pt x="1132" y="1947"/>
                    <a:pt x="1127" y="1935"/>
                  </a:cubicBezTo>
                  <a:cubicBezTo>
                    <a:pt x="1116" y="1919"/>
                    <a:pt x="1154" y="1919"/>
                    <a:pt x="1138" y="1906"/>
                  </a:cubicBezTo>
                  <a:cubicBezTo>
                    <a:pt x="1118" y="1891"/>
                    <a:pt x="1126" y="1879"/>
                    <a:pt x="1135" y="1858"/>
                  </a:cubicBezTo>
                  <a:cubicBezTo>
                    <a:pt x="1138" y="1852"/>
                    <a:pt x="1146" y="1840"/>
                    <a:pt x="1143" y="1835"/>
                  </a:cubicBezTo>
                  <a:cubicBezTo>
                    <a:pt x="1138" y="1825"/>
                    <a:pt x="1142" y="1818"/>
                    <a:pt x="1145" y="1808"/>
                  </a:cubicBezTo>
                  <a:cubicBezTo>
                    <a:pt x="1155" y="1780"/>
                    <a:pt x="1148" y="1776"/>
                    <a:pt x="1139" y="1756"/>
                  </a:cubicBezTo>
                  <a:cubicBezTo>
                    <a:pt x="1130" y="1743"/>
                    <a:pt x="1131" y="1722"/>
                    <a:pt x="1123" y="1725"/>
                  </a:cubicBezTo>
                  <a:cubicBezTo>
                    <a:pt x="1109" y="1731"/>
                    <a:pt x="1090" y="1713"/>
                    <a:pt x="1085" y="1698"/>
                  </a:cubicBezTo>
                  <a:cubicBezTo>
                    <a:pt x="1082" y="1688"/>
                    <a:pt x="1078" y="1676"/>
                    <a:pt x="1078" y="1665"/>
                  </a:cubicBezTo>
                  <a:cubicBezTo>
                    <a:pt x="1078" y="1655"/>
                    <a:pt x="1085" y="1646"/>
                    <a:pt x="1085" y="1635"/>
                  </a:cubicBezTo>
                  <a:cubicBezTo>
                    <a:pt x="1064" y="1640"/>
                    <a:pt x="1041" y="1638"/>
                    <a:pt x="1020" y="1636"/>
                  </a:cubicBezTo>
                  <a:cubicBezTo>
                    <a:pt x="1006" y="1634"/>
                    <a:pt x="975" y="1638"/>
                    <a:pt x="965" y="1628"/>
                  </a:cubicBezTo>
                  <a:cubicBezTo>
                    <a:pt x="957" y="1618"/>
                    <a:pt x="958" y="1597"/>
                    <a:pt x="956" y="1585"/>
                  </a:cubicBezTo>
                  <a:cubicBezTo>
                    <a:pt x="953" y="1568"/>
                    <a:pt x="934" y="1558"/>
                    <a:pt x="933" y="1543"/>
                  </a:cubicBezTo>
                  <a:cubicBezTo>
                    <a:pt x="939" y="1543"/>
                    <a:pt x="944" y="1543"/>
                    <a:pt x="950" y="1543"/>
                  </a:cubicBezTo>
                  <a:cubicBezTo>
                    <a:pt x="946" y="1525"/>
                    <a:pt x="940" y="1500"/>
                    <a:pt x="934" y="1486"/>
                  </a:cubicBezTo>
                  <a:cubicBezTo>
                    <a:pt x="930" y="1478"/>
                    <a:pt x="930" y="1477"/>
                    <a:pt x="931" y="1470"/>
                  </a:cubicBezTo>
                  <a:cubicBezTo>
                    <a:pt x="931" y="1460"/>
                    <a:pt x="932" y="1453"/>
                    <a:pt x="924" y="1447"/>
                  </a:cubicBezTo>
                  <a:cubicBezTo>
                    <a:pt x="905" y="1432"/>
                    <a:pt x="884" y="1422"/>
                    <a:pt x="874" y="1423"/>
                  </a:cubicBezTo>
                  <a:cubicBezTo>
                    <a:pt x="840" y="1427"/>
                    <a:pt x="849" y="1424"/>
                    <a:pt x="838" y="1424"/>
                  </a:cubicBezTo>
                  <a:cubicBezTo>
                    <a:pt x="829" y="1424"/>
                    <a:pt x="818" y="1405"/>
                    <a:pt x="814" y="1400"/>
                  </a:cubicBezTo>
                  <a:cubicBezTo>
                    <a:pt x="810" y="1394"/>
                    <a:pt x="806" y="1396"/>
                    <a:pt x="800" y="1396"/>
                  </a:cubicBezTo>
                  <a:cubicBezTo>
                    <a:pt x="795" y="1396"/>
                    <a:pt x="783" y="1387"/>
                    <a:pt x="779" y="1385"/>
                  </a:cubicBezTo>
                  <a:cubicBezTo>
                    <a:pt x="775" y="1383"/>
                    <a:pt x="770" y="1383"/>
                    <a:pt x="766" y="1381"/>
                  </a:cubicBezTo>
                  <a:cubicBezTo>
                    <a:pt x="756" y="1376"/>
                    <a:pt x="756" y="1369"/>
                    <a:pt x="751" y="1363"/>
                  </a:cubicBezTo>
                  <a:cubicBezTo>
                    <a:pt x="746" y="1355"/>
                    <a:pt x="745" y="1357"/>
                    <a:pt x="737" y="1360"/>
                  </a:cubicBezTo>
                  <a:cubicBezTo>
                    <a:pt x="728" y="1364"/>
                    <a:pt x="723" y="1354"/>
                    <a:pt x="717" y="1350"/>
                  </a:cubicBezTo>
                  <a:cubicBezTo>
                    <a:pt x="702" y="1340"/>
                    <a:pt x="697" y="1352"/>
                    <a:pt x="681" y="1348"/>
                  </a:cubicBezTo>
                  <a:cubicBezTo>
                    <a:pt x="663" y="1344"/>
                    <a:pt x="661" y="1342"/>
                    <a:pt x="651" y="1328"/>
                  </a:cubicBezTo>
                  <a:cubicBezTo>
                    <a:pt x="646" y="1322"/>
                    <a:pt x="629" y="1311"/>
                    <a:pt x="622" y="1310"/>
                  </a:cubicBezTo>
                  <a:cubicBezTo>
                    <a:pt x="614" y="1309"/>
                    <a:pt x="617" y="1298"/>
                    <a:pt x="612" y="1293"/>
                  </a:cubicBezTo>
                  <a:cubicBezTo>
                    <a:pt x="609" y="1290"/>
                    <a:pt x="602" y="1290"/>
                    <a:pt x="602" y="1285"/>
                  </a:cubicBezTo>
                  <a:cubicBezTo>
                    <a:pt x="602" y="1272"/>
                    <a:pt x="587" y="1261"/>
                    <a:pt x="586" y="1248"/>
                  </a:cubicBezTo>
                  <a:cubicBezTo>
                    <a:pt x="586" y="1240"/>
                    <a:pt x="592" y="1236"/>
                    <a:pt x="593" y="1228"/>
                  </a:cubicBezTo>
                  <a:cubicBezTo>
                    <a:pt x="593" y="1222"/>
                    <a:pt x="584" y="1221"/>
                    <a:pt x="583" y="1214"/>
                  </a:cubicBezTo>
                  <a:cubicBezTo>
                    <a:pt x="582" y="1207"/>
                    <a:pt x="581" y="1200"/>
                    <a:pt x="581" y="1196"/>
                  </a:cubicBezTo>
                  <a:cubicBezTo>
                    <a:pt x="581" y="1188"/>
                    <a:pt x="585" y="1182"/>
                    <a:pt x="586" y="1175"/>
                  </a:cubicBezTo>
                  <a:cubicBezTo>
                    <a:pt x="588" y="1162"/>
                    <a:pt x="589" y="1142"/>
                    <a:pt x="577" y="1133"/>
                  </a:cubicBezTo>
                  <a:cubicBezTo>
                    <a:pt x="574" y="1136"/>
                    <a:pt x="572" y="1143"/>
                    <a:pt x="567" y="1143"/>
                  </a:cubicBezTo>
                  <a:cubicBezTo>
                    <a:pt x="555" y="1142"/>
                    <a:pt x="546" y="1141"/>
                    <a:pt x="533" y="1143"/>
                  </a:cubicBezTo>
                  <a:cubicBezTo>
                    <a:pt x="520" y="1145"/>
                    <a:pt x="498" y="1148"/>
                    <a:pt x="489" y="1158"/>
                  </a:cubicBezTo>
                  <a:cubicBezTo>
                    <a:pt x="475" y="1175"/>
                    <a:pt x="472" y="1186"/>
                    <a:pt x="453" y="1186"/>
                  </a:cubicBezTo>
                  <a:cubicBezTo>
                    <a:pt x="448" y="1186"/>
                    <a:pt x="435" y="1195"/>
                    <a:pt x="434" y="1202"/>
                  </a:cubicBezTo>
                  <a:cubicBezTo>
                    <a:pt x="433" y="1212"/>
                    <a:pt x="422" y="1208"/>
                    <a:pt x="417" y="1207"/>
                  </a:cubicBezTo>
                  <a:cubicBezTo>
                    <a:pt x="408" y="1207"/>
                    <a:pt x="401" y="1214"/>
                    <a:pt x="399" y="1222"/>
                  </a:cubicBezTo>
                  <a:cubicBezTo>
                    <a:pt x="398" y="1231"/>
                    <a:pt x="389" y="1237"/>
                    <a:pt x="379" y="1239"/>
                  </a:cubicBezTo>
                  <a:cubicBezTo>
                    <a:pt x="376" y="1240"/>
                    <a:pt x="360" y="1248"/>
                    <a:pt x="363" y="1236"/>
                  </a:cubicBezTo>
                  <a:cubicBezTo>
                    <a:pt x="364" y="1233"/>
                    <a:pt x="354" y="1232"/>
                    <a:pt x="347" y="1232"/>
                  </a:cubicBezTo>
                  <a:cubicBezTo>
                    <a:pt x="327" y="1231"/>
                    <a:pt x="300" y="1228"/>
                    <a:pt x="285" y="1228"/>
                  </a:cubicBezTo>
                  <a:cubicBezTo>
                    <a:pt x="276" y="1229"/>
                    <a:pt x="266" y="1240"/>
                    <a:pt x="256" y="1237"/>
                  </a:cubicBezTo>
                  <a:cubicBezTo>
                    <a:pt x="250" y="1235"/>
                    <a:pt x="244" y="1225"/>
                    <a:pt x="238" y="1231"/>
                  </a:cubicBezTo>
                  <a:cubicBezTo>
                    <a:pt x="235" y="1208"/>
                    <a:pt x="233" y="1182"/>
                    <a:pt x="233" y="1160"/>
                  </a:cubicBezTo>
                  <a:cubicBezTo>
                    <a:pt x="232" y="1149"/>
                    <a:pt x="234" y="1147"/>
                    <a:pt x="237" y="1137"/>
                  </a:cubicBezTo>
                  <a:cubicBezTo>
                    <a:pt x="237" y="1134"/>
                    <a:pt x="236" y="1131"/>
                    <a:pt x="234" y="1129"/>
                  </a:cubicBezTo>
                  <a:cubicBezTo>
                    <a:pt x="231" y="1123"/>
                    <a:pt x="237" y="1120"/>
                    <a:pt x="238" y="1114"/>
                  </a:cubicBezTo>
                  <a:cubicBezTo>
                    <a:pt x="224" y="1116"/>
                    <a:pt x="208" y="1142"/>
                    <a:pt x="196" y="1151"/>
                  </a:cubicBezTo>
                  <a:cubicBezTo>
                    <a:pt x="179" y="1165"/>
                    <a:pt x="150" y="1160"/>
                    <a:pt x="129" y="1157"/>
                  </a:cubicBezTo>
                  <a:cubicBezTo>
                    <a:pt x="133" y="1146"/>
                    <a:pt x="124" y="1129"/>
                    <a:pt x="116" y="1122"/>
                  </a:cubicBezTo>
                  <a:cubicBezTo>
                    <a:pt x="101" y="1110"/>
                    <a:pt x="76" y="1118"/>
                    <a:pt x="60" y="1110"/>
                  </a:cubicBezTo>
                  <a:cubicBezTo>
                    <a:pt x="79" y="1086"/>
                    <a:pt x="73" y="1079"/>
                    <a:pt x="53" y="1058"/>
                  </a:cubicBezTo>
                  <a:cubicBezTo>
                    <a:pt x="48" y="1054"/>
                    <a:pt x="47" y="1051"/>
                    <a:pt x="46" y="1046"/>
                  </a:cubicBezTo>
                  <a:cubicBezTo>
                    <a:pt x="44" y="1040"/>
                    <a:pt x="38" y="1037"/>
                    <a:pt x="34" y="1032"/>
                  </a:cubicBezTo>
                  <a:cubicBezTo>
                    <a:pt x="26" y="1022"/>
                    <a:pt x="28" y="1009"/>
                    <a:pt x="15" y="1000"/>
                  </a:cubicBezTo>
                  <a:cubicBezTo>
                    <a:pt x="28" y="993"/>
                    <a:pt x="3" y="978"/>
                    <a:pt x="0" y="97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280">
              <a:extLst>
                <a:ext uri="{FF2B5EF4-FFF2-40B4-BE49-F238E27FC236}">
                  <a16:creationId xmlns:a16="http://schemas.microsoft.com/office/drawing/2014/main" id="{C0F6BB32-31EC-C831-BF35-793678A3C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2302" y="6066263"/>
              <a:ext cx="3948" cy="7896"/>
            </a:xfrm>
            <a:custGeom>
              <a:avLst/>
              <a:gdLst>
                <a:gd name="T0" fmla="*/ 0 w 10"/>
                <a:gd name="T1" fmla="*/ 13 h 19"/>
                <a:gd name="T2" fmla="*/ 6 w 10"/>
                <a:gd name="T3" fmla="*/ 19 h 19"/>
                <a:gd name="T4" fmla="*/ 5 w 10"/>
                <a:gd name="T5" fmla="*/ 0 h 19"/>
                <a:gd name="T6" fmla="*/ 0 w 10"/>
                <a:gd name="T7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9">
                  <a:moveTo>
                    <a:pt x="0" y="13"/>
                  </a:moveTo>
                  <a:cubicBezTo>
                    <a:pt x="2" y="15"/>
                    <a:pt x="4" y="17"/>
                    <a:pt x="6" y="19"/>
                  </a:cubicBezTo>
                  <a:cubicBezTo>
                    <a:pt x="8" y="13"/>
                    <a:pt x="10" y="6"/>
                    <a:pt x="5" y="0"/>
                  </a:cubicBezTo>
                  <a:cubicBezTo>
                    <a:pt x="1" y="4"/>
                    <a:pt x="0" y="8"/>
                    <a:pt x="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281">
              <a:extLst>
                <a:ext uri="{FF2B5EF4-FFF2-40B4-BE49-F238E27FC236}">
                  <a16:creationId xmlns:a16="http://schemas.microsoft.com/office/drawing/2014/main" id="{A249CB28-14A0-B9AD-A8CD-34F64D618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8224" y="6105745"/>
              <a:ext cx="7896" cy="15793"/>
            </a:xfrm>
            <a:custGeom>
              <a:avLst/>
              <a:gdLst>
                <a:gd name="T0" fmla="*/ 5 w 16"/>
                <a:gd name="T1" fmla="*/ 33 h 33"/>
                <a:gd name="T2" fmla="*/ 9 w 16"/>
                <a:gd name="T3" fmla="*/ 0 h 33"/>
                <a:gd name="T4" fmla="*/ 5 w 16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3">
                  <a:moveTo>
                    <a:pt x="5" y="33"/>
                  </a:moveTo>
                  <a:cubicBezTo>
                    <a:pt x="11" y="25"/>
                    <a:pt x="16" y="9"/>
                    <a:pt x="9" y="0"/>
                  </a:cubicBezTo>
                  <a:cubicBezTo>
                    <a:pt x="0" y="6"/>
                    <a:pt x="4" y="24"/>
                    <a:pt x="5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282">
              <a:extLst>
                <a:ext uri="{FF2B5EF4-FFF2-40B4-BE49-F238E27FC236}">
                  <a16:creationId xmlns:a16="http://schemas.microsoft.com/office/drawing/2014/main" id="{B5E17969-6040-ADF9-D72B-50E7714B4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3238" y="5985326"/>
              <a:ext cx="7896" cy="7896"/>
            </a:xfrm>
            <a:custGeom>
              <a:avLst/>
              <a:gdLst>
                <a:gd name="T0" fmla="*/ 14 w 15"/>
                <a:gd name="T1" fmla="*/ 18 h 18"/>
                <a:gd name="T2" fmla="*/ 12 w 15"/>
                <a:gd name="T3" fmla="*/ 2 h 18"/>
                <a:gd name="T4" fmla="*/ 0 w 15"/>
                <a:gd name="T5" fmla="*/ 15 h 18"/>
                <a:gd name="T6" fmla="*/ 14 w 15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8">
                  <a:moveTo>
                    <a:pt x="14" y="18"/>
                  </a:moveTo>
                  <a:cubicBezTo>
                    <a:pt x="15" y="12"/>
                    <a:pt x="10" y="8"/>
                    <a:pt x="12" y="2"/>
                  </a:cubicBezTo>
                  <a:cubicBezTo>
                    <a:pt x="4" y="0"/>
                    <a:pt x="2" y="9"/>
                    <a:pt x="0" y="15"/>
                  </a:cubicBezTo>
                  <a:cubicBezTo>
                    <a:pt x="5" y="14"/>
                    <a:pt x="10" y="15"/>
                    <a:pt x="14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283">
              <a:extLst>
                <a:ext uri="{FF2B5EF4-FFF2-40B4-BE49-F238E27FC236}">
                  <a16:creationId xmlns:a16="http://schemas.microsoft.com/office/drawing/2014/main" id="{6BB8261D-6B2F-FF82-7E88-543EE714E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2849" y="5963611"/>
              <a:ext cx="5923" cy="5923"/>
            </a:xfrm>
            <a:custGeom>
              <a:avLst/>
              <a:gdLst>
                <a:gd name="T0" fmla="*/ 3 w 15"/>
                <a:gd name="T1" fmla="*/ 12 h 12"/>
                <a:gd name="T2" fmla="*/ 15 w 15"/>
                <a:gd name="T3" fmla="*/ 4 h 12"/>
                <a:gd name="T4" fmla="*/ 3 w 15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3" y="12"/>
                  </a:moveTo>
                  <a:cubicBezTo>
                    <a:pt x="8" y="11"/>
                    <a:pt x="12" y="8"/>
                    <a:pt x="15" y="4"/>
                  </a:cubicBezTo>
                  <a:cubicBezTo>
                    <a:pt x="9" y="0"/>
                    <a:pt x="0" y="4"/>
                    <a:pt x="3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284">
              <a:extLst>
                <a:ext uri="{FF2B5EF4-FFF2-40B4-BE49-F238E27FC236}">
                  <a16:creationId xmlns:a16="http://schemas.microsoft.com/office/drawing/2014/main" id="{8D65A51E-F0A1-53E9-A6FC-37116018D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9060" y="5628020"/>
              <a:ext cx="7896" cy="7896"/>
            </a:xfrm>
            <a:custGeom>
              <a:avLst/>
              <a:gdLst>
                <a:gd name="T0" fmla="*/ 0 w 17"/>
                <a:gd name="T1" fmla="*/ 19 h 19"/>
                <a:gd name="T2" fmla="*/ 7 w 17"/>
                <a:gd name="T3" fmla="*/ 0 h 19"/>
                <a:gd name="T4" fmla="*/ 0 w 17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9">
                  <a:moveTo>
                    <a:pt x="0" y="19"/>
                  </a:moveTo>
                  <a:cubicBezTo>
                    <a:pt x="5" y="14"/>
                    <a:pt x="17" y="7"/>
                    <a:pt x="7" y="0"/>
                  </a:cubicBezTo>
                  <a:cubicBezTo>
                    <a:pt x="9" y="8"/>
                    <a:pt x="0" y="11"/>
                    <a:pt x="0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285">
              <a:extLst>
                <a:ext uri="{FF2B5EF4-FFF2-40B4-BE49-F238E27FC236}">
                  <a16:creationId xmlns:a16="http://schemas.microsoft.com/office/drawing/2014/main" id="{59FE0791-9773-69D6-7B81-6D9BD0DAF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5258" y="4948941"/>
              <a:ext cx="11844" cy="5923"/>
            </a:xfrm>
            <a:custGeom>
              <a:avLst/>
              <a:gdLst>
                <a:gd name="T0" fmla="*/ 1 w 28"/>
                <a:gd name="T1" fmla="*/ 2 h 14"/>
                <a:gd name="T2" fmla="*/ 0 w 28"/>
                <a:gd name="T3" fmla="*/ 7 h 14"/>
                <a:gd name="T4" fmla="*/ 25 w 28"/>
                <a:gd name="T5" fmla="*/ 14 h 14"/>
                <a:gd name="T6" fmla="*/ 24 w 28"/>
                <a:gd name="T7" fmla="*/ 4 h 14"/>
                <a:gd name="T8" fmla="*/ 1 w 28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1" y="2"/>
                  </a:moveTo>
                  <a:lnTo>
                    <a:pt x="0" y="7"/>
                  </a:lnTo>
                  <a:cubicBezTo>
                    <a:pt x="8" y="9"/>
                    <a:pt x="17" y="13"/>
                    <a:pt x="25" y="14"/>
                  </a:cubicBezTo>
                  <a:cubicBezTo>
                    <a:pt x="27" y="11"/>
                    <a:pt x="28" y="6"/>
                    <a:pt x="24" y="4"/>
                  </a:cubicBezTo>
                  <a:cubicBezTo>
                    <a:pt x="18" y="0"/>
                    <a:pt x="9" y="3"/>
                    <a:pt x="1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286">
              <a:extLst>
                <a:ext uri="{FF2B5EF4-FFF2-40B4-BE49-F238E27FC236}">
                  <a16:creationId xmlns:a16="http://schemas.microsoft.com/office/drawing/2014/main" id="{8CECCEA8-3069-E5FE-43E5-DA559B453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3413" y="4869978"/>
              <a:ext cx="90807" cy="102652"/>
            </a:xfrm>
            <a:custGeom>
              <a:avLst/>
              <a:gdLst>
                <a:gd name="T0" fmla="*/ 4 w 208"/>
                <a:gd name="T1" fmla="*/ 77 h 238"/>
                <a:gd name="T2" fmla="*/ 22 w 208"/>
                <a:gd name="T3" fmla="*/ 73 h 238"/>
                <a:gd name="T4" fmla="*/ 33 w 208"/>
                <a:gd name="T5" fmla="*/ 57 h 238"/>
                <a:gd name="T6" fmla="*/ 56 w 208"/>
                <a:gd name="T7" fmla="*/ 21 h 238"/>
                <a:gd name="T8" fmla="*/ 93 w 208"/>
                <a:gd name="T9" fmla="*/ 8 h 238"/>
                <a:gd name="T10" fmla="*/ 145 w 208"/>
                <a:gd name="T11" fmla="*/ 8 h 238"/>
                <a:gd name="T12" fmla="*/ 168 w 208"/>
                <a:gd name="T13" fmla="*/ 40 h 238"/>
                <a:gd name="T14" fmla="*/ 177 w 208"/>
                <a:gd name="T15" fmla="*/ 57 h 238"/>
                <a:gd name="T16" fmla="*/ 177 w 208"/>
                <a:gd name="T17" fmla="*/ 71 h 238"/>
                <a:gd name="T18" fmla="*/ 186 w 208"/>
                <a:gd name="T19" fmla="*/ 80 h 238"/>
                <a:gd name="T20" fmla="*/ 188 w 208"/>
                <a:gd name="T21" fmla="*/ 99 h 238"/>
                <a:gd name="T22" fmla="*/ 176 w 208"/>
                <a:gd name="T23" fmla="*/ 135 h 238"/>
                <a:gd name="T24" fmla="*/ 195 w 208"/>
                <a:gd name="T25" fmla="*/ 122 h 238"/>
                <a:gd name="T26" fmla="*/ 202 w 208"/>
                <a:gd name="T27" fmla="*/ 135 h 238"/>
                <a:gd name="T28" fmla="*/ 181 w 208"/>
                <a:gd name="T29" fmla="*/ 159 h 238"/>
                <a:gd name="T30" fmla="*/ 170 w 208"/>
                <a:gd name="T31" fmla="*/ 183 h 238"/>
                <a:gd name="T32" fmla="*/ 147 w 208"/>
                <a:gd name="T33" fmla="*/ 204 h 238"/>
                <a:gd name="T34" fmla="*/ 122 w 208"/>
                <a:gd name="T35" fmla="*/ 236 h 238"/>
                <a:gd name="T36" fmla="*/ 57 w 208"/>
                <a:gd name="T37" fmla="*/ 200 h 238"/>
                <a:gd name="T38" fmla="*/ 57 w 208"/>
                <a:gd name="T39" fmla="*/ 195 h 238"/>
                <a:gd name="T40" fmla="*/ 76 w 208"/>
                <a:gd name="T41" fmla="*/ 186 h 238"/>
                <a:gd name="T42" fmla="*/ 57 w 208"/>
                <a:gd name="T43" fmla="*/ 172 h 238"/>
                <a:gd name="T44" fmla="*/ 33 w 208"/>
                <a:gd name="T45" fmla="*/ 171 h 238"/>
                <a:gd name="T46" fmla="*/ 25 w 208"/>
                <a:gd name="T47" fmla="*/ 137 h 238"/>
                <a:gd name="T48" fmla="*/ 7 w 208"/>
                <a:gd name="T49" fmla="*/ 118 h 238"/>
                <a:gd name="T50" fmla="*/ 20 w 208"/>
                <a:gd name="T51" fmla="*/ 127 h 238"/>
                <a:gd name="T52" fmla="*/ 31 w 208"/>
                <a:gd name="T53" fmla="*/ 113 h 238"/>
                <a:gd name="T54" fmla="*/ 31 w 208"/>
                <a:gd name="T55" fmla="*/ 104 h 238"/>
                <a:gd name="T56" fmla="*/ 13 w 208"/>
                <a:gd name="T57" fmla="*/ 106 h 238"/>
                <a:gd name="T58" fmla="*/ 10 w 208"/>
                <a:gd name="T59" fmla="*/ 113 h 238"/>
                <a:gd name="T60" fmla="*/ 21 w 208"/>
                <a:gd name="T61" fmla="*/ 91 h 238"/>
                <a:gd name="T62" fmla="*/ 4 w 208"/>
                <a:gd name="T63" fmla="*/ 7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8" h="238">
                  <a:moveTo>
                    <a:pt x="4" y="77"/>
                  </a:moveTo>
                  <a:cubicBezTo>
                    <a:pt x="9" y="72"/>
                    <a:pt x="16" y="77"/>
                    <a:pt x="22" y="73"/>
                  </a:cubicBezTo>
                  <a:cubicBezTo>
                    <a:pt x="28" y="69"/>
                    <a:pt x="26" y="59"/>
                    <a:pt x="33" y="57"/>
                  </a:cubicBezTo>
                  <a:cubicBezTo>
                    <a:pt x="45" y="54"/>
                    <a:pt x="53" y="31"/>
                    <a:pt x="56" y="21"/>
                  </a:cubicBezTo>
                  <a:cubicBezTo>
                    <a:pt x="63" y="4"/>
                    <a:pt x="81" y="17"/>
                    <a:pt x="93" y="8"/>
                  </a:cubicBezTo>
                  <a:cubicBezTo>
                    <a:pt x="104" y="1"/>
                    <a:pt x="134" y="0"/>
                    <a:pt x="145" y="8"/>
                  </a:cubicBezTo>
                  <a:cubicBezTo>
                    <a:pt x="156" y="16"/>
                    <a:pt x="161" y="29"/>
                    <a:pt x="168" y="40"/>
                  </a:cubicBezTo>
                  <a:cubicBezTo>
                    <a:pt x="171" y="45"/>
                    <a:pt x="175" y="51"/>
                    <a:pt x="177" y="57"/>
                  </a:cubicBezTo>
                  <a:cubicBezTo>
                    <a:pt x="179" y="62"/>
                    <a:pt x="174" y="67"/>
                    <a:pt x="177" y="71"/>
                  </a:cubicBezTo>
                  <a:cubicBezTo>
                    <a:pt x="181" y="75"/>
                    <a:pt x="185" y="74"/>
                    <a:pt x="186" y="80"/>
                  </a:cubicBezTo>
                  <a:cubicBezTo>
                    <a:pt x="186" y="86"/>
                    <a:pt x="184" y="95"/>
                    <a:pt x="188" y="99"/>
                  </a:cubicBezTo>
                  <a:cubicBezTo>
                    <a:pt x="194" y="105"/>
                    <a:pt x="175" y="124"/>
                    <a:pt x="176" y="135"/>
                  </a:cubicBezTo>
                  <a:cubicBezTo>
                    <a:pt x="177" y="131"/>
                    <a:pt x="191" y="124"/>
                    <a:pt x="195" y="122"/>
                  </a:cubicBezTo>
                  <a:cubicBezTo>
                    <a:pt x="208" y="114"/>
                    <a:pt x="205" y="125"/>
                    <a:pt x="202" y="135"/>
                  </a:cubicBezTo>
                  <a:cubicBezTo>
                    <a:pt x="199" y="146"/>
                    <a:pt x="182" y="143"/>
                    <a:pt x="181" y="159"/>
                  </a:cubicBezTo>
                  <a:cubicBezTo>
                    <a:pt x="179" y="175"/>
                    <a:pt x="179" y="174"/>
                    <a:pt x="170" y="183"/>
                  </a:cubicBezTo>
                  <a:cubicBezTo>
                    <a:pt x="164" y="190"/>
                    <a:pt x="157" y="197"/>
                    <a:pt x="147" y="204"/>
                  </a:cubicBezTo>
                  <a:cubicBezTo>
                    <a:pt x="134" y="214"/>
                    <a:pt x="128" y="238"/>
                    <a:pt x="122" y="236"/>
                  </a:cubicBezTo>
                  <a:cubicBezTo>
                    <a:pt x="116" y="234"/>
                    <a:pt x="65" y="207"/>
                    <a:pt x="57" y="200"/>
                  </a:cubicBezTo>
                  <a:cubicBezTo>
                    <a:pt x="71" y="204"/>
                    <a:pt x="60" y="198"/>
                    <a:pt x="57" y="195"/>
                  </a:cubicBezTo>
                  <a:cubicBezTo>
                    <a:pt x="63" y="191"/>
                    <a:pt x="71" y="191"/>
                    <a:pt x="76" y="186"/>
                  </a:cubicBezTo>
                  <a:cubicBezTo>
                    <a:pt x="64" y="187"/>
                    <a:pt x="47" y="189"/>
                    <a:pt x="57" y="172"/>
                  </a:cubicBezTo>
                  <a:cubicBezTo>
                    <a:pt x="50" y="189"/>
                    <a:pt x="40" y="170"/>
                    <a:pt x="33" y="171"/>
                  </a:cubicBezTo>
                  <a:cubicBezTo>
                    <a:pt x="29" y="171"/>
                    <a:pt x="25" y="140"/>
                    <a:pt x="25" y="137"/>
                  </a:cubicBezTo>
                  <a:cubicBezTo>
                    <a:pt x="15" y="139"/>
                    <a:pt x="0" y="131"/>
                    <a:pt x="7" y="118"/>
                  </a:cubicBezTo>
                  <a:cubicBezTo>
                    <a:pt x="11" y="122"/>
                    <a:pt x="15" y="125"/>
                    <a:pt x="20" y="127"/>
                  </a:cubicBezTo>
                  <a:cubicBezTo>
                    <a:pt x="9" y="122"/>
                    <a:pt x="25" y="112"/>
                    <a:pt x="31" y="113"/>
                  </a:cubicBezTo>
                  <a:cubicBezTo>
                    <a:pt x="29" y="108"/>
                    <a:pt x="30" y="109"/>
                    <a:pt x="31" y="104"/>
                  </a:cubicBezTo>
                  <a:cubicBezTo>
                    <a:pt x="25" y="116"/>
                    <a:pt x="20" y="110"/>
                    <a:pt x="13" y="106"/>
                  </a:cubicBezTo>
                  <a:cubicBezTo>
                    <a:pt x="12" y="108"/>
                    <a:pt x="11" y="110"/>
                    <a:pt x="10" y="113"/>
                  </a:cubicBezTo>
                  <a:cubicBezTo>
                    <a:pt x="2" y="99"/>
                    <a:pt x="9" y="93"/>
                    <a:pt x="21" y="91"/>
                  </a:cubicBezTo>
                  <a:cubicBezTo>
                    <a:pt x="16" y="84"/>
                    <a:pt x="7" y="85"/>
                    <a:pt x="4" y="7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Freeform 287">
              <a:extLst>
                <a:ext uri="{FF2B5EF4-FFF2-40B4-BE49-F238E27FC236}">
                  <a16:creationId xmlns:a16="http://schemas.microsoft.com/office/drawing/2014/main" id="{E25EE607-5944-62F5-B156-16C931514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8947" y="4374487"/>
              <a:ext cx="479699" cy="493517"/>
            </a:xfrm>
            <a:custGeom>
              <a:avLst/>
              <a:gdLst>
                <a:gd name="T0" fmla="*/ 27 w 1101"/>
                <a:gd name="T1" fmla="*/ 766 h 1127"/>
                <a:gd name="T2" fmla="*/ 90 w 1101"/>
                <a:gd name="T3" fmla="*/ 749 h 1127"/>
                <a:gd name="T4" fmla="*/ 190 w 1101"/>
                <a:gd name="T5" fmla="*/ 709 h 1127"/>
                <a:gd name="T6" fmla="*/ 395 w 1101"/>
                <a:gd name="T7" fmla="*/ 719 h 1127"/>
                <a:gd name="T8" fmla="*/ 454 w 1101"/>
                <a:gd name="T9" fmla="*/ 692 h 1127"/>
                <a:gd name="T10" fmla="*/ 441 w 1101"/>
                <a:gd name="T11" fmla="*/ 614 h 1127"/>
                <a:gd name="T12" fmla="*/ 511 w 1101"/>
                <a:gd name="T13" fmla="*/ 0 h 1127"/>
                <a:gd name="T14" fmla="*/ 894 w 1101"/>
                <a:gd name="T15" fmla="*/ 309 h 1127"/>
                <a:gd name="T16" fmla="*/ 920 w 1101"/>
                <a:gd name="T17" fmla="*/ 333 h 1127"/>
                <a:gd name="T18" fmla="*/ 953 w 1101"/>
                <a:gd name="T19" fmla="*/ 362 h 1127"/>
                <a:gd name="T20" fmla="*/ 983 w 1101"/>
                <a:gd name="T21" fmla="*/ 378 h 1127"/>
                <a:gd name="T22" fmla="*/ 1028 w 1101"/>
                <a:gd name="T23" fmla="*/ 428 h 1127"/>
                <a:gd name="T24" fmla="*/ 1096 w 1101"/>
                <a:gd name="T25" fmla="*/ 443 h 1127"/>
                <a:gd name="T26" fmla="*/ 1090 w 1101"/>
                <a:gd name="T27" fmla="*/ 647 h 1127"/>
                <a:gd name="T28" fmla="*/ 1071 w 1101"/>
                <a:gd name="T29" fmla="*/ 700 h 1127"/>
                <a:gd name="T30" fmla="*/ 1038 w 1101"/>
                <a:gd name="T31" fmla="*/ 729 h 1127"/>
                <a:gd name="T32" fmla="*/ 926 w 1101"/>
                <a:gd name="T33" fmla="*/ 734 h 1127"/>
                <a:gd name="T34" fmla="*/ 856 w 1101"/>
                <a:gd name="T35" fmla="*/ 761 h 1127"/>
                <a:gd name="T36" fmla="*/ 827 w 1101"/>
                <a:gd name="T37" fmla="*/ 764 h 1127"/>
                <a:gd name="T38" fmla="*/ 784 w 1101"/>
                <a:gd name="T39" fmla="*/ 756 h 1127"/>
                <a:gd name="T40" fmla="*/ 718 w 1101"/>
                <a:gd name="T41" fmla="*/ 784 h 1127"/>
                <a:gd name="T42" fmla="*/ 667 w 1101"/>
                <a:gd name="T43" fmla="*/ 820 h 1127"/>
                <a:gd name="T44" fmla="*/ 622 w 1101"/>
                <a:gd name="T45" fmla="*/ 843 h 1127"/>
                <a:gd name="T46" fmla="*/ 594 w 1101"/>
                <a:gd name="T47" fmla="*/ 856 h 1127"/>
                <a:gd name="T48" fmla="*/ 582 w 1101"/>
                <a:gd name="T49" fmla="*/ 896 h 1127"/>
                <a:gd name="T50" fmla="*/ 527 w 1101"/>
                <a:gd name="T51" fmla="*/ 906 h 1127"/>
                <a:gd name="T52" fmla="*/ 514 w 1101"/>
                <a:gd name="T53" fmla="*/ 934 h 1127"/>
                <a:gd name="T54" fmla="*/ 474 w 1101"/>
                <a:gd name="T55" fmla="*/ 987 h 1127"/>
                <a:gd name="T56" fmla="*/ 460 w 1101"/>
                <a:gd name="T57" fmla="*/ 1014 h 1127"/>
                <a:gd name="T58" fmla="*/ 446 w 1101"/>
                <a:gd name="T59" fmla="*/ 1057 h 1127"/>
                <a:gd name="T60" fmla="*/ 422 w 1101"/>
                <a:gd name="T61" fmla="*/ 1105 h 1127"/>
                <a:gd name="T62" fmla="*/ 393 w 1101"/>
                <a:gd name="T63" fmla="*/ 1080 h 1127"/>
                <a:gd name="T64" fmla="*/ 366 w 1101"/>
                <a:gd name="T65" fmla="*/ 1086 h 1127"/>
                <a:gd name="T66" fmla="*/ 346 w 1101"/>
                <a:gd name="T67" fmla="*/ 1122 h 1127"/>
                <a:gd name="T68" fmla="*/ 295 w 1101"/>
                <a:gd name="T69" fmla="*/ 1107 h 1127"/>
                <a:gd name="T70" fmla="*/ 257 w 1101"/>
                <a:gd name="T71" fmla="*/ 1090 h 1127"/>
                <a:gd name="T72" fmla="*/ 232 w 1101"/>
                <a:gd name="T73" fmla="*/ 1064 h 1127"/>
                <a:gd name="T74" fmla="*/ 230 w 1101"/>
                <a:gd name="T75" fmla="*/ 1010 h 1127"/>
                <a:gd name="T76" fmla="*/ 216 w 1101"/>
                <a:gd name="T77" fmla="*/ 975 h 1127"/>
                <a:gd name="T78" fmla="*/ 189 w 1101"/>
                <a:gd name="T79" fmla="*/ 947 h 1127"/>
                <a:gd name="T80" fmla="*/ 162 w 1101"/>
                <a:gd name="T81" fmla="*/ 982 h 1127"/>
                <a:gd name="T82" fmla="*/ 112 w 1101"/>
                <a:gd name="T83" fmla="*/ 979 h 1127"/>
                <a:gd name="T84" fmla="*/ 48 w 1101"/>
                <a:gd name="T85" fmla="*/ 973 h 1127"/>
                <a:gd name="T86" fmla="*/ 53 w 1101"/>
                <a:gd name="T87" fmla="*/ 917 h 1127"/>
                <a:gd name="T88" fmla="*/ 12 w 1101"/>
                <a:gd name="T89" fmla="*/ 861 h 1127"/>
                <a:gd name="T90" fmla="*/ 8 w 1101"/>
                <a:gd name="T91" fmla="*/ 807 h 1127"/>
                <a:gd name="T92" fmla="*/ 0 w 1101"/>
                <a:gd name="T93" fmla="*/ 775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1" h="1127">
                  <a:moveTo>
                    <a:pt x="0" y="775"/>
                  </a:moveTo>
                  <a:cubicBezTo>
                    <a:pt x="12" y="772"/>
                    <a:pt x="18" y="779"/>
                    <a:pt x="27" y="766"/>
                  </a:cubicBezTo>
                  <a:cubicBezTo>
                    <a:pt x="35" y="756"/>
                    <a:pt x="32" y="734"/>
                    <a:pt x="36" y="721"/>
                  </a:cubicBezTo>
                  <a:cubicBezTo>
                    <a:pt x="45" y="691"/>
                    <a:pt x="86" y="740"/>
                    <a:pt x="90" y="749"/>
                  </a:cubicBezTo>
                  <a:cubicBezTo>
                    <a:pt x="98" y="728"/>
                    <a:pt x="111" y="716"/>
                    <a:pt x="136" y="726"/>
                  </a:cubicBezTo>
                  <a:cubicBezTo>
                    <a:pt x="152" y="733"/>
                    <a:pt x="186" y="732"/>
                    <a:pt x="190" y="709"/>
                  </a:cubicBezTo>
                  <a:cubicBezTo>
                    <a:pt x="199" y="732"/>
                    <a:pt x="245" y="722"/>
                    <a:pt x="263" y="720"/>
                  </a:cubicBezTo>
                  <a:cubicBezTo>
                    <a:pt x="307" y="717"/>
                    <a:pt x="352" y="719"/>
                    <a:pt x="395" y="719"/>
                  </a:cubicBezTo>
                  <a:cubicBezTo>
                    <a:pt x="411" y="719"/>
                    <a:pt x="430" y="717"/>
                    <a:pt x="445" y="719"/>
                  </a:cubicBezTo>
                  <a:cubicBezTo>
                    <a:pt x="457" y="720"/>
                    <a:pt x="453" y="701"/>
                    <a:pt x="454" y="692"/>
                  </a:cubicBezTo>
                  <a:cubicBezTo>
                    <a:pt x="456" y="681"/>
                    <a:pt x="466" y="660"/>
                    <a:pt x="455" y="653"/>
                  </a:cubicBezTo>
                  <a:cubicBezTo>
                    <a:pt x="435" y="640"/>
                    <a:pt x="440" y="629"/>
                    <a:pt x="441" y="614"/>
                  </a:cubicBezTo>
                  <a:lnTo>
                    <a:pt x="395" y="0"/>
                  </a:lnTo>
                  <a:lnTo>
                    <a:pt x="511" y="0"/>
                  </a:lnTo>
                  <a:cubicBezTo>
                    <a:pt x="631" y="90"/>
                    <a:pt x="743" y="180"/>
                    <a:pt x="856" y="269"/>
                  </a:cubicBezTo>
                  <a:cubicBezTo>
                    <a:pt x="870" y="279"/>
                    <a:pt x="896" y="288"/>
                    <a:pt x="894" y="309"/>
                  </a:cubicBezTo>
                  <a:cubicBezTo>
                    <a:pt x="893" y="315"/>
                    <a:pt x="892" y="321"/>
                    <a:pt x="904" y="326"/>
                  </a:cubicBezTo>
                  <a:cubicBezTo>
                    <a:pt x="909" y="328"/>
                    <a:pt x="915" y="329"/>
                    <a:pt x="920" y="333"/>
                  </a:cubicBezTo>
                  <a:cubicBezTo>
                    <a:pt x="928" y="338"/>
                    <a:pt x="927" y="347"/>
                    <a:pt x="933" y="354"/>
                  </a:cubicBezTo>
                  <a:cubicBezTo>
                    <a:pt x="939" y="360"/>
                    <a:pt x="945" y="361"/>
                    <a:pt x="953" y="362"/>
                  </a:cubicBezTo>
                  <a:cubicBezTo>
                    <a:pt x="959" y="363"/>
                    <a:pt x="955" y="357"/>
                    <a:pt x="965" y="362"/>
                  </a:cubicBezTo>
                  <a:cubicBezTo>
                    <a:pt x="972" y="365"/>
                    <a:pt x="975" y="375"/>
                    <a:pt x="983" y="378"/>
                  </a:cubicBezTo>
                  <a:cubicBezTo>
                    <a:pt x="996" y="382"/>
                    <a:pt x="1014" y="383"/>
                    <a:pt x="1026" y="390"/>
                  </a:cubicBezTo>
                  <a:cubicBezTo>
                    <a:pt x="1034" y="395"/>
                    <a:pt x="1032" y="419"/>
                    <a:pt x="1028" y="428"/>
                  </a:cubicBezTo>
                  <a:cubicBezTo>
                    <a:pt x="1023" y="439"/>
                    <a:pt x="1015" y="450"/>
                    <a:pt x="1034" y="453"/>
                  </a:cubicBezTo>
                  <a:cubicBezTo>
                    <a:pt x="1054" y="456"/>
                    <a:pt x="1076" y="445"/>
                    <a:pt x="1096" y="443"/>
                  </a:cubicBezTo>
                  <a:cubicBezTo>
                    <a:pt x="1093" y="497"/>
                    <a:pt x="1101" y="554"/>
                    <a:pt x="1094" y="607"/>
                  </a:cubicBezTo>
                  <a:cubicBezTo>
                    <a:pt x="1093" y="613"/>
                    <a:pt x="1095" y="617"/>
                    <a:pt x="1090" y="647"/>
                  </a:cubicBezTo>
                  <a:cubicBezTo>
                    <a:pt x="1089" y="656"/>
                    <a:pt x="1092" y="644"/>
                    <a:pt x="1079" y="672"/>
                  </a:cubicBezTo>
                  <a:cubicBezTo>
                    <a:pt x="1075" y="681"/>
                    <a:pt x="1075" y="691"/>
                    <a:pt x="1071" y="700"/>
                  </a:cubicBezTo>
                  <a:cubicBezTo>
                    <a:pt x="1068" y="708"/>
                    <a:pt x="1059" y="711"/>
                    <a:pt x="1053" y="716"/>
                  </a:cubicBezTo>
                  <a:cubicBezTo>
                    <a:pt x="1044" y="723"/>
                    <a:pt x="1050" y="731"/>
                    <a:pt x="1038" y="729"/>
                  </a:cubicBezTo>
                  <a:cubicBezTo>
                    <a:pt x="1036" y="729"/>
                    <a:pt x="1013" y="723"/>
                    <a:pt x="1012" y="727"/>
                  </a:cubicBezTo>
                  <a:cubicBezTo>
                    <a:pt x="1009" y="737"/>
                    <a:pt x="937" y="734"/>
                    <a:pt x="926" y="734"/>
                  </a:cubicBezTo>
                  <a:cubicBezTo>
                    <a:pt x="900" y="737"/>
                    <a:pt x="900" y="733"/>
                    <a:pt x="882" y="754"/>
                  </a:cubicBezTo>
                  <a:cubicBezTo>
                    <a:pt x="876" y="760"/>
                    <a:pt x="864" y="763"/>
                    <a:pt x="856" y="761"/>
                  </a:cubicBezTo>
                  <a:cubicBezTo>
                    <a:pt x="851" y="760"/>
                    <a:pt x="840" y="760"/>
                    <a:pt x="835" y="760"/>
                  </a:cubicBezTo>
                  <a:cubicBezTo>
                    <a:pt x="826" y="760"/>
                    <a:pt x="827" y="753"/>
                    <a:pt x="827" y="764"/>
                  </a:cubicBezTo>
                  <a:cubicBezTo>
                    <a:pt x="821" y="762"/>
                    <a:pt x="815" y="759"/>
                    <a:pt x="808" y="756"/>
                  </a:cubicBezTo>
                  <a:cubicBezTo>
                    <a:pt x="794" y="750"/>
                    <a:pt x="790" y="760"/>
                    <a:pt x="784" y="756"/>
                  </a:cubicBezTo>
                  <a:cubicBezTo>
                    <a:pt x="779" y="752"/>
                    <a:pt x="769" y="747"/>
                    <a:pt x="757" y="758"/>
                  </a:cubicBezTo>
                  <a:cubicBezTo>
                    <a:pt x="744" y="769"/>
                    <a:pt x="725" y="779"/>
                    <a:pt x="718" y="784"/>
                  </a:cubicBezTo>
                  <a:cubicBezTo>
                    <a:pt x="706" y="792"/>
                    <a:pt x="697" y="798"/>
                    <a:pt x="684" y="802"/>
                  </a:cubicBezTo>
                  <a:cubicBezTo>
                    <a:pt x="674" y="804"/>
                    <a:pt x="682" y="826"/>
                    <a:pt x="667" y="820"/>
                  </a:cubicBezTo>
                  <a:cubicBezTo>
                    <a:pt x="657" y="815"/>
                    <a:pt x="649" y="810"/>
                    <a:pt x="639" y="817"/>
                  </a:cubicBezTo>
                  <a:cubicBezTo>
                    <a:pt x="630" y="823"/>
                    <a:pt x="625" y="833"/>
                    <a:pt x="622" y="843"/>
                  </a:cubicBezTo>
                  <a:cubicBezTo>
                    <a:pt x="620" y="848"/>
                    <a:pt x="618" y="857"/>
                    <a:pt x="616" y="862"/>
                  </a:cubicBezTo>
                  <a:cubicBezTo>
                    <a:pt x="613" y="860"/>
                    <a:pt x="599" y="857"/>
                    <a:pt x="594" y="856"/>
                  </a:cubicBezTo>
                  <a:cubicBezTo>
                    <a:pt x="599" y="865"/>
                    <a:pt x="594" y="878"/>
                    <a:pt x="595" y="887"/>
                  </a:cubicBezTo>
                  <a:cubicBezTo>
                    <a:pt x="587" y="887"/>
                    <a:pt x="580" y="886"/>
                    <a:pt x="582" y="896"/>
                  </a:cubicBezTo>
                  <a:cubicBezTo>
                    <a:pt x="573" y="895"/>
                    <a:pt x="547" y="882"/>
                    <a:pt x="547" y="871"/>
                  </a:cubicBezTo>
                  <a:cubicBezTo>
                    <a:pt x="531" y="911"/>
                    <a:pt x="518" y="892"/>
                    <a:pt x="527" y="906"/>
                  </a:cubicBezTo>
                  <a:cubicBezTo>
                    <a:pt x="531" y="914"/>
                    <a:pt x="532" y="920"/>
                    <a:pt x="530" y="927"/>
                  </a:cubicBezTo>
                  <a:cubicBezTo>
                    <a:pt x="529" y="929"/>
                    <a:pt x="509" y="926"/>
                    <a:pt x="514" y="934"/>
                  </a:cubicBezTo>
                  <a:cubicBezTo>
                    <a:pt x="523" y="950"/>
                    <a:pt x="519" y="966"/>
                    <a:pt x="502" y="981"/>
                  </a:cubicBezTo>
                  <a:cubicBezTo>
                    <a:pt x="494" y="988"/>
                    <a:pt x="484" y="985"/>
                    <a:pt x="474" y="987"/>
                  </a:cubicBezTo>
                  <a:cubicBezTo>
                    <a:pt x="465" y="988"/>
                    <a:pt x="460" y="998"/>
                    <a:pt x="450" y="998"/>
                  </a:cubicBezTo>
                  <a:cubicBezTo>
                    <a:pt x="468" y="1002"/>
                    <a:pt x="455" y="1011"/>
                    <a:pt x="460" y="1014"/>
                  </a:cubicBezTo>
                  <a:cubicBezTo>
                    <a:pt x="469" y="1020"/>
                    <a:pt x="462" y="1043"/>
                    <a:pt x="457" y="1051"/>
                  </a:cubicBezTo>
                  <a:cubicBezTo>
                    <a:pt x="455" y="1054"/>
                    <a:pt x="446" y="1055"/>
                    <a:pt x="446" y="1057"/>
                  </a:cubicBezTo>
                  <a:cubicBezTo>
                    <a:pt x="449" y="1071"/>
                    <a:pt x="451" y="1087"/>
                    <a:pt x="442" y="1099"/>
                  </a:cubicBezTo>
                  <a:cubicBezTo>
                    <a:pt x="438" y="1104"/>
                    <a:pt x="427" y="1104"/>
                    <a:pt x="422" y="1105"/>
                  </a:cubicBezTo>
                  <a:cubicBezTo>
                    <a:pt x="411" y="1108"/>
                    <a:pt x="417" y="1122"/>
                    <a:pt x="403" y="1121"/>
                  </a:cubicBezTo>
                  <a:cubicBezTo>
                    <a:pt x="388" y="1120"/>
                    <a:pt x="398" y="1090"/>
                    <a:pt x="393" y="1080"/>
                  </a:cubicBezTo>
                  <a:cubicBezTo>
                    <a:pt x="387" y="1083"/>
                    <a:pt x="386" y="1093"/>
                    <a:pt x="380" y="1095"/>
                  </a:cubicBezTo>
                  <a:cubicBezTo>
                    <a:pt x="375" y="1096"/>
                    <a:pt x="370" y="1088"/>
                    <a:pt x="366" y="1086"/>
                  </a:cubicBezTo>
                  <a:cubicBezTo>
                    <a:pt x="365" y="1093"/>
                    <a:pt x="369" y="1111"/>
                    <a:pt x="359" y="1111"/>
                  </a:cubicBezTo>
                  <a:cubicBezTo>
                    <a:pt x="350" y="1111"/>
                    <a:pt x="339" y="1111"/>
                    <a:pt x="346" y="1122"/>
                  </a:cubicBezTo>
                  <a:cubicBezTo>
                    <a:pt x="336" y="1127"/>
                    <a:pt x="311" y="1115"/>
                    <a:pt x="312" y="1102"/>
                  </a:cubicBezTo>
                  <a:cubicBezTo>
                    <a:pt x="307" y="1105"/>
                    <a:pt x="299" y="1102"/>
                    <a:pt x="295" y="1107"/>
                  </a:cubicBezTo>
                  <a:cubicBezTo>
                    <a:pt x="289" y="1114"/>
                    <a:pt x="290" y="1123"/>
                    <a:pt x="278" y="1124"/>
                  </a:cubicBezTo>
                  <a:cubicBezTo>
                    <a:pt x="287" y="1107"/>
                    <a:pt x="257" y="1105"/>
                    <a:pt x="257" y="1090"/>
                  </a:cubicBezTo>
                  <a:cubicBezTo>
                    <a:pt x="257" y="1081"/>
                    <a:pt x="259" y="1071"/>
                    <a:pt x="257" y="1062"/>
                  </a:cubicBezTo>
                  <a:cubicBezTo>
                    <a:pt x="254" y="1049"/>
                    <a:pt x="237" y="1064"/>
                    <a:pt x="232" y="1064"/>
                  </a:cubicBezTo>
                  <a:cubicBezTo>
                    <a:pt x="234" y="1056"/>
                    <a:pt x="240" y="1034"/>
                    <a:pt x="252" y="1039"/>
                  </a:cubicBezTo>
                  <a:cubicBezTo>
                    <a:pt x="257" y="1026"/>
                    <a:pt x="232" y="1022"/>
                    <a:pt x="230" y="1010"/>
                  </a:cubicBezTo>
                  <a:cubicBezTo>
                    <a:pt x="222" y="1015"/>
                    <a:pt x="223" y="1006"/>
                    <a:pt x="224" y="1001"/>
                  </a:cubicBezTo>
                  <a:cubicBezTo>
                    <a:pt x="226" y="989"/>
                    <a:pt x="221" y="985"/>
                    <a:pt x="216" y="975"/>
                  </a:cubicBezTo>
                  <a:cubicBezTo>
                    <a:pt x="212" y="968"/>
                    <a:pt x="217" y="957"/>
                    <a:pt x="208" y="953"/>
                  </a:cubicBezTo>
                  <a:cubicBezTo>
                    <a:pt x="205" y="951"/>
                    <a:pt x="193" y="944"/>
                    <a:pt x="189" y="947"/>
                  </a:cubicBezTo>
                  <a:cubicBezTo>
                    <a:pt x="185" y="951"/>
                    <a:pt x="198" y="961"/>
                    <a:pt x="189" y="965"/>
                  </a:cubicBezTo>
                  <a:cubicBezTo>
                    <a:pt x="180" y="969"/>
                    <a:pt x="172" y="977"/>
                    <a:pt x="162" y="982"/>
                  </a:cubicBezTo>
                  <a:cubicBezTo>
                    <a:pt x="155" y="985"/>
                    <a:pt x="148" y="975"/>
                    <a:pt x="142" y="973"/>
                  </a:cubicBezTo>
                  <a:cubicBezTo>
                    <a:pt x="130" y="968"/>
                    <a:pt x="121" y="969"/>
                    <a:pt x="112" y="979"/>
                  </a:cubicBezTo>
                  <a:cubicBezTo>
                    <a:pt x="91" y="1005"/>
                    <a:pt x="103" y="974"/>
                    <a:pt x="84" y="968"/>
                  </a:cubicBezTo>
                  <a:cubicBezTo>
                    <a:pt x="72" y="964"/>
                    <a:pt x="59" y="1003"/>
                    <a:pt x="48" y="973"/>
                  </a:cubicBezTo>
                  <a:cubicBezTo>
                    <a:pt x="44" y="963"/>
                    <a:pt x="60" y="955"/>
                    <a:pt x="52" y="944"/>
                  </a:cubicBezTo>
                  <a:cubicBezTo>
                    <a:pt x="48" y="938"/>
                    <a:pt x="51" y="923"/>
                    <a:pt x="53" y="917"/>
                  </a:cubicBezTo>
                  <a:cubicBezTo>
                    <a:pt x="56" y="909"/>
                    <a:pt x="33" y="865"/>
                    <a:pt x="28" y="884"/>
                  </a:cubicBezTo>
                  <a:cubicBezTo>
                    <a:pt x="23" y="883"/>
                    <a:pt x="14" y="866"/>
                    <a:pt x="12" y="861"/>
                  </a:cubicBezTo>
                  <a:cubicBezTo>
                    <a:pt x="9" y="856"/>
                    <a:pt x="16" y="847"/>
                    <a:pt x="16" y="838"/>
                  </a:cubicBezTo>
                  <a:cubicBezTo>
                    <a:pt x="16" y="824"/>
                    <a:pt x="17" y="818"/>
                    <a:pt x="8" y="807"/>
                  </a:cubicBezTo>
                  <a:cubicBezTo>
                    <a:pt x="4" y="804"/>
                    <a:pt x="1" y="799"/>
                    <a:pt x="3" y="794"/>
                  </a:cubicBezTo>
                  <a:cubicBezTo>
                    <a:pt x="7" y="784"/>
                    <a:pt x="4" y="784"/>
                    <a:pt x="0" y="77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288">
              <a:extLst>
                <a:ext uri="{FF2B5EF4-FFF2-40B4-BE49-F238E27FC236}">
                  <a16:creationId xmlns:a16="http://schemas.microsoft.com/office/drawing/2014/main" id="{8FC89BE5-D5CF-0CA7-A873-51ACD28C2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5662" y="5023956"/>
              <a:ext cx="558662" cy="629728"/>
            </a:xfrm>
            <a:custGeom>
              <a:avLst/>
              <a:gdLst>
                <a:gd name="T0" fmla="*/ 19 w 1279"/>
                <a:gd name="T1" fmla="*/ 797 h 1442"/>
                <a:gd name="T2" fmla="*/ 97 w 1279"/>
                <a:gd name="T3" fmla="*/ 765 h 1442"/>
                <a:gd name="T4" fmla="*/ 145 w 1279"/>
                <a:gd name="T5" fmla="*/ 751 h 1442"/>
                <a:gd name="T6" fmla="*/ 197 w 1279"/>
                <a:gd name="T7" fmla="*/ 743 h 1442"/>
                <a:gd name="T8" fmla="*/ 268 w 1279"/>
                <a:gd name="T9" fmla="*/ 632 h 1442"/>
                <a:gd name="T10" fmla="*/ 335 w 1279"/>
                <a:gd name="T11" fmla="*/ 487 h 1442"/>
                <a:gd name="T12" fmla="*/ 380 w 1279"/>
                <a:gd name="T13" fmla="*/ 334 h 1442"/>
                <a:gd name="T14" fmla="*/ 426 w 1279"/>
                <a:gd name="T15" fmla="*/ 170 h 1442"/>
                <a:gd name="T16" fmla="*/ 424 w 1279"/>
                <a:gd name="T17" fmla="*/ 85 h 1442"/>
                <a:gd name="T18" fmla="*/ 493 w 1279"/>
                <a:gd name="T19" fmla="*/ 18 h 1442"/>
                <a:gd name="T20" fmla="*/ 587 w 1279"/>
                <a:gd name="T21" fmla="*/ 72 h 1442"/>
                <a:gd name="T22" fmla="*/ 633 w 1279"/>
                <a:gd name="T23" fmla="*/ 82 h 1442"/>
                <a:gd name="T24" fmla="*/ 720 w 1279"/>
                <a:gd name="T25" fmla="*/ 42 h 1442"/>
                <a:gd name="T26" fmla="*/ 838 w 1279"/>
                <a:gd name="T27" fmla="*/ 34 h 1442"/>
                <a:gd name="T28" fmla="*/ 903 w 1279"/>
                <a:gd name="T29" fmla="*/ 9 h 1442"/>
                <a:gd name="T30" fmla="*/ 967 w 1279"/>
                <a:gd name="T31" fmla="*/ 23 h 1442"/>
                <a:gd name="T32" fmla="*/ 1044 w 1279"/>
                <a:gd name="T33" fmla="*/ 59 h 1442"/>
                <a:gd name="T34" fmla="*/ 1152 w 1279"/>
                <a:gd name="T35" fmla="*/ 57 h 1442"/>
                <a:gd name="T36" fmla="*/ 1246 w 1279"/>
                <a:gd name="T37" fmla="*/ 141 h 1442"/>
                <a:gd name="T38" fmla="*/ 1242 w 1279"/>
                <a:gd name="T39" fmla="*/ 221 h 1442"/>
                <a:gd name="T40" fmla="*/ 1224 w 1279"/>
                <a:gd name="T41" fmla="*/ 311 h 1442"/>
                <a:gd name="T42" fmla="*/ 1185 w 1279"/>
                <a:gd name="T43" fmla="*/ 375 h 1442"/>
                <a:gd name="T44" fmla="*/ 1165 w 1279"/>
                <a:gd name="T45" fmla="*/ 481 h 1442"/>
                <a:gd name="T46" fmla="*/ 1134 w 1279"/>
                <a:gd name="T47" fmla="*/ 559 h 1442"/>
                <a:gd name="T48" fmla="*/ 1138 w 1279"/>
                <a:gd name="T49" fmla="*/ 658 h 1442"/>
                <a:gd name="T50" fmla="*/ 1128 w 1279"/>
                <a:gd name="T51" fmla="*/ 779 h 1442"/>
                <a:gd name="T52" fmla="*/ 1162 w 1279"/>
                <a:gd name="T53" fmla="*/ 926 h 1442"/>
                <a:gd name="T54" fmla="*/ 1112 w 1279"/>
                <a:gd name="T55" fmla="*/ 1050 h 1442"/>
                <a:gd name="T56" fmla="*/ 1095 w 1279"/>
                <a:gd name="T57" fmla="*/ 1211 h 1442"/>
                <a:gd name="T58" fmla="*/ 1082 w 1279"/>
                <a:gd name="T59" fmla="*/ 1298 h 1442"/>
                <a:gd name="T60" fmla="*/ 1168 w 1279"/>
                <a:gd name="T61" fmla="*/ 1327 h 1442"/>
                <a:gd name="T62" fmla="*/ 1159 w 1279"/>
                <a:gd name="T63" fmla="*/ 1412 h 1442"/>
                <a:gd name="T64" fmla="*/ 1083 w 1279"/>
                <a:gd name="T65" fmla="*/ 1373 h 1442"/>
                <a:gd name="T66" fmla="*/ 1020 w 1279"/>
                <a:gd name="T67" fmla="*/ 1333 h 1442"/>
                <a:gd name="T68" fmla="*/ 937 w 1279"/>
                <a:gd name="T69" fmla="*/ 1311 h 1442"/>
                <a:gd name="T70" fmla="*/ 873 w 1279"/>
                <a:gd name="T71" fmla="*/ 1257 h 1442"/>
                <a:gd name="T72" fmla="*/ 806 w 1279"/>
                <a:gd name="T73" fmla="*/ 1245 h 1442"/>
                <a:gd name="T74" fmla="*/ 756 w 1279"/>
                <a:gd name="T75" fmla="*/ 1239 h 1442"/>
                <a:gd name="T76" fmla="*/ 688 w 1279"/>
                <a:gd name="T77" fmla="*/ 1243 h 1442"/>
                <a:gd name="T78" fmla="*/ 670 w 1279"/>
                <a:gd name="T79" fmla="*/ 1218 h 1442"/>
                <a:gd name="T80" fmla="*/ 644 w 1279"/>
                <a:gd name="T81" fmla="*/ 1032 h 1442"/>
                <a:gd name="T82" fmla="*/ 618 w 1279"/>
                <a:gd name="T83" fmla="*/ 959 h 1442"/>
                <a:gd name="T84" fmla="*/ 544 w 1279"/>
                <a:gd name="T85" fmla="*/ 931 h 1442"/>
                <a:gd name="T86" fmla="*/ 488 w 1279"/>
                <a:gd name="T87" fmla="*/ 964 h 1442"/>
                <a:gd name="T88" fmla="*/ 438 w 1279"/>
                <a:gd name="T89" fmla="*/ 1011 h 1442"/>
                <a:gd name="T90" fmla="*/ 328 w 1279"/>
                <a:gd name="T91" fmla="*/ 969 h 1442"/>
                <a:gd name="T92" fmla="*/ 301 w 1279"/>
                <a:gd name="T93" fmla="*/ 898 h 1442"/>
                <a:gd name="T94" fmla="*/ 157 w 1279"/>
                <a:gd name="T95" fmla="*/ 852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79" h="1442">
                  <a:moveTo>
                    <a:pt x="0" y="844"/>
                  </a:moveTo>
                  <a:cubicBezTo>
                    <a:pt x="6" y="840"/>
                    <a:pt x="14" y="843"/>
                    <a:pt x="16" y="835"/>
                  </a:cubicBezTo>
                  <a:cubicBezTo>
                    <a:pt x="18" y="829"/>
                    <a:pt x="24" y="803"/>
                    <a:pt x="19" y="797"/>
                  </a:cubicBezTo>
                  <a:cubicBezTo>
                    <a:pt x="7" y="784"/>
                    <a:pt x="54" y="763"/>
                    <a:pt x="63" y="755"/>
                  </a:cubicBezTo>
                  <a:cubicBezTo>
                    <a:pt x="65" y="765"/>
                    <a:pt x="80" y="766"/>
                    <a:pt x="80" y="777"/>
                  </a:cubicBezTo>
                  <a:cubicBezTo>
                    <a:pt x="85" y="772"/>
                    <a:pt x="91" y="769"/>
                    <a:pt x="97" y="765"/>
                  </a:cubicBezTo>
                  <a:cubicBezTo>
                    <a:pt x="104" y="759"/>
                    <a:pt x="101" y="749"/>
                    <a:pt x="107" y="742"/>
                  </a:cubicBezTo>
                  <a:cubicBezTo>
                    <a:pt x="117" y="756"/>
                    <a:pt x="133" y="729"/>
                    <a:pt x="146" y="736"/>
                  </a:cubicBezTo>
                  <a:cubicBezTo>
                    <a:pt x="157" y="741"/>
                    <a:pt x="146" y="744"/>
                    <a:pt x="145" y="751"/>
                  </a:cubicBezTo>
                  <a:cubicBezTo>
                    <a:pt x="143" y="760"/>
                    <a:pt x="148" y="769"/>
                    <a:pt x="148" y="777"/>
                  </a:cubicBezTo>
                  <a:cubicBezTo>
                    <a:pt x="153" y="771"/>
                    <a:pt x="165" y="779"/>
                    <a:pt x="172" y="774"/>
                  </a:cubicBezTo>
                  <a:cubicBezTo>
                    <a:pt x="182" y="767"/>
                    <a:pt x="189" y="753"/>
                    <a:pt x="197" y="743"/>
                  </a:cubicBezTo>
                  <a:cubicBezTo>
                    <a:pt x="201" y="738"/>
                    <a:pt x="218" y="730"/>
                    <a:pt x="218" y="726"/>
                  </a:cubicBezTo>
                  <a:cubicBezTo>
                    <a:pt x="221" y="714"/>
                    <a:pt x="231" y="711"/>
                    <a:pt x="241" y="706"/>
                  </a:cubicBezTo>
                  <a:cubicBezTo>
                    <a:pt x="264" y="696"/>
                    <a:pt x="268" y="653"/>
                    <a:pt x="268" y="632"/>
                  </a:cubicBezTo>
                  <a:cubicBezTo>
                    <a:pt x="267" y="616"/>
                    <a:pt x="269" y="602"/>
                    <a:pt x="267" y="586"/>
                  </a:cubicBezTo>
                  <a:cubicBezTo>
                    <a:pt x="265" y="570"/>
                    <a:pt x="284" y="566"/>
                    <a:pt x="290" y="554"/>
                  </a:cubicBezTo>
                  <a:cubicBezTo>
                    <a:pt x="306" y="526"/>
                    <a:pt x="304" y="508"/>
                    <a:pt x="335" y="487"/>
                  </a:cubicBezTo>
                  <a:cubicBezTo>
                    <a:pt x="348" y="478"/>
                    <a:pt x="356" y="468"/>
                    <a:pt x="365" y="456"/>
                  </a:cubicBezTo>
                  <a:cubicBezTo>
                    <a:pt x="373" y="444"/>
                    <a:pt x="367" y="426"/>
                    <a:pt x="371" y="412"/>
                  </a:cubicBezTo>
                  <a:cubicBezTo>
                    <a:pt x="374" y="400"/>
                    <a:pt x="380" y="348"/>
                    <a:pt x="380" y="334"/>
                  </a:cubicBezTo>
                  <a:cubicBezTo>
                    <a:pt x="381" y="318"/>
                    <a:pt x="390" y="305"/>
                    <a:pt x="392" y="290"/>
                  </a:cubicBezTo>
                  <a:cubicBezTo>
                    <a:pt x="395" y="275"/>
                    <a:pt x="390" y="260"/>
                    <a:pt x="394" y="245"/>
                  </a:cubicBezTo>
                  <a:cubicBezTo>
                    <a:pt x="400" y="218"/>
                    <a:pt x="416" y="196"/>
                    <a:pt x="426" y="170"/>
                  </a:cubicBezTo>
                  <a:cubicBezTo>
                    <a:pt x="431" y="155"/>
                    <a:pt x="428" y="139"/>
                    <a:pt x="428" y="124"/>
                  </a:cubicBezTo>
                  <a:cubicBezTo>
                    <a:pt x="428" y="116"/>
                    <a:pt x="431" y="109"/>
                    <a:pt x="430" y="102"/>
                  </a:cubicBezTo>
                  <a:cubicBezTo>
                    <a:pt x="429" y="96"/>
                    <a:pt x="425" y="91"/>
                    <a:pt x="424" y="85"/>
                  </a:cubicBezTo>
                  <a:cubicBezTo>
                    <a:pt x="421" y="75"/>
                    <a:pt x="437" y="76"/>
                    <a:pt x="441" y="67"/>
                  </a:cubicBezTo>
                  <a:cubicBezTo>
                    <a:pt x="446" y="55"/>
                    <a:pt x="452" y="45"/>
                    <a:pt x="461" y="35"/>
                  </a:cubicBezTo>
                  <a:cubicBezTo>
                    <a:pt x="469" y="26"/>
                    <a:pt x="480" y="18"/>
                    <a:pt x="493" y="18"/>
                  </a:cubicBezTo>
                  <a:cubicBezTo>
                    <a:pt x="504" y="18"/>
                    <a:pt x="509" y="28"/>
                    <a:pt x="516" y="30"/>
                  </a:cubicBezTo>
                  <a:cubicBezTo>
                    <a:pt x="533" y="33"/>
                    <a:pt x="548" y="51"/>
                    <a:pt x="554" y="66"/>
                  </a:cubicBezTo>
                  <a:cubicBezTo>
                    <a:pt x="559" y="79"/>
                    <a:pt x="577" y="69"/>
                    <a:pt x="587" y="72"/>
                  </a:cubicBezTo>
                  <a:cubicBezTo>
                    <a:pt x="593" y="74"/>
                    <a:pt x="595" y="82"/>
                    <a:pt x="602" y="81"/>
                  </a:cubicBezTo>
                  <a:cubicBezTo>
                    <a:pt x="607" y="81"/>
                    <a:pt x="608" y="80"/>
                    <a:pt x="614" y="83"/>
                  </a:cubicBezTo>
                  <a:cubicBezTo>
                    <a:pt x="623" y="87"/>
                    <a:pt x="625" y="83"/>
                    <a:pt x="633" y="82"/>
                  </a:cubicBezTo>
                  <a:cubicBezTo>
                    <a:pt x="639" y="82"/>
                    <a:pt x="645" y="85"/>
                    <a:pt x="650" y="87"/>
                  </a:cubicBezTo>
                  <a:cubicBezTo>
                    <a:pt x="660" y="90"/>
                    <a:pt x="672" y="97"/>
                    <a:pt x="683" y="94"/>
                  </a:cubicBezTo>
                  <a:cubicBezTo>
                    <a:pt x="701" y="87"/>
                    <a:pt x="695" y="43"/>
                    <a:pt x="720" y="42"/>
                  </a:cubicBezTo>
                  <a:cubicBezTo>
                    <a:pt x="734" y="41"/>
                    <a:pt x="738" y="70"/>
                    <a:pt x="756" y="52"/>
                  </a:cubicBezTo>
                  <a:cubicBezTo>
                    <a:pt x="763" y="45"/>
                    <a:pt x="816" y="38"/>
                    <a:pt x="813" y="21"/>
                  </a:cubicBezTo>
                  <a:cubicBezTo>
                    <a:pt x="824" y="20"/>
                    <a:pt x="828" y="35"/>
                    <a:pt x="838" y="34"/>
                  </a:cubicBezTo>
                  <a:cubicBezTo>
                    <a:pt x="851" y="33"/>
                    <a:pt x="873" y="31"/>
                    <a:pt x="878" y="18"/>
                  </a:cubicBezTo>
                  <a:cubicBezTo>
                    <a:pt x="880" y="13"/>
                    <a:pt x="875" y="7"/>
                    <a:pt x="882" y="4"/>
                  </a:cubicBezTo>
                  <a:cubicBezTo>
                    <a:pt x="890" y="0"/>
                    <a:pt x="896" y="2"/>
                    <a:pt x="903" y="9"/>
                  </a:cubicBezTo>
                  <a:cubicBezTo>
                    <a:pt x="913" y="19"/>
                    <a:pt x="922" y="7"/>
                    <a:pt x="934" y="12"/>
                  </a:cubicBezTo>
                  <a:cubicBezTo>
                    <a:pt x="939" y="15"/>
                    <a:pt x="944" y="19"/>
                    <a:pt x="949" y="22"/>
                  </a:cubicBezTo>
                  <a:cubicBezTo>
                    <a:pt x="956" y="25"/>
                    <a:pt x="960" y="22"/>
                    <a:pt x="967" y="23"/>
                  </a:cubicBezTo>
                  <a:cubicBezTo>
                    <a:pt x="983" y="26"/>
                    <a:pt x="989" y="8"/>
                    <a:pt x="1006" y="18"/>
                  </a:cubicBezTo>
                  <a:cubicBezTo>
                    <a:pt x="1013" y="21"/>
                    <a:pt x="1035" y="35"/>
                    <a:pt x="1035" y="44"/>
                  </a:cubicBezTo>
                  <a:cubicBezTo>
                    <a:pt x="1035" y="48"/>
                    <a:pt x="1040" y="58"/>
                    <a:pt x="1044" y="59"/>
                  </a:cubicBezTo>
                  <a:cubicBezTo>
                    <a:pt x="1061" y="66"/>
                    <a:pt x="1077" y="91"/>
                    <a:pt x="1094" y="74"/>
                  </a:cubicBezTo>
                  <a:cubicBezTo>
                    <a:pt x="1104" y="64"/>
                    <a:pt x="1112" y="63"/>
                    <a:pt x="1125" y="69"/>
                  </a:cubicBezTo>
                  <a:cubicBezTo>
                    <a:pt x="1139" y="76"/>
                    <a:pt x="1144" y="73"/>
                    <a:pt x="1152" y="57"/>
                  </a:cubicBezTo>
                  <a:cubicBezTo>
                    <a:pt x="1163" y="36"/>
                    <a:pt x="1190" y="89"/>
                    <a:pt x="1191" y="92"/>
                  </a:cubicBezTo>
                  <a:cubicBezTo>
                    <a:pt x="1198" y="107"/>
                    <a:pt x="1239" y="110"/>
                    <a:pt x="1226" y="133"/>
                  </a:cubicBezTo>
                  <a:cubicBezTo>
                    <a:pt x="1235" y="132"/>
                    <a:pt x="1244" y="131"/>
                    <a:pt x="1246" y="141"/>
                  </a:cubicBezTo>
                  <a:cubicBezTo>
                    <a:pt x="1247" y="144"/>
                    <a:pt x="1249" y="147"/>
                    <a:pt x="1250" y="149"/>
                  </a:cubicBezTo>
                  <a:cubicBezTo>
                    <a:pt x="1252" y="154"/>
                    <a:pt x="1244" y="164"/>
                    <a:pt x="1245" y="170"/>
                  </a:cubicBezTo>
                  <a:cubicBezTo>
                    <a:pt x="1248" y="187"/>
                    <a:pt x="1245" y="205"/>
                    <a:pt x="1242" y="221"/>
                  </a:cubicBezTo>
                  <a:cubicBezTo>
                    <a:pt x="1241" y="230"/>
                    <a:pt x="1247" y="229"/>
                    <a:pt x="1257" y="227"/>
                  </a:cubicBezTo>
                  <a:cubicBezTo>
                    <a:pt x="1262" y="227"/>
                    <a:pt x="1279" y="239"/>
                    <a:pt x="1276" y="248"/>
                  </a:cubicBezTo>
                  <a:cubicBezTo>
                    <a:pt x="1269" y="271"/>
                    <a:pt x="1240" y="294"/>
                    <a:pt x="1224" y="311"/>
                  </a:cubicBezTo>
                  <a:cubicBezTo>
                    <a:pt x="1218" y="317"/>
                    <a:pt x="1207" y="332"/>
                    <a:pt x="1201" y="337"/>
                  </a:cubicBezTo>
                  <a:cubicBezTo>
                    <a:pt x="1194" y="343"/>
                    <a:pt x="1193" y="338"/>
                    <a:pt x="1190" y="345"/>
                  </a:cubicBezTo>
                  <a:cubicBezTo>
                    <a:pt x="1185" y="354"/>
                    <a:pt x="1191" y="366"/>
                    <a:pt x="1185" y="375"/>
                  </a:cubicBezTo>
                  <a:cubicBezTo>
                    <a:pt x="1179" y="385"/>
                    <a:pt x="1172" y="401"/>
                    <a:pt x="1171" y="413"/>
                  </a:cubicBezTo>
                  <a:cubicBezTo>
                    <a:pt x="1170" y="423"/>
                    <a:pt x="1170" y="434"/>
                    <a:pt x="1169" y="445"/>
                  </a:cubicBezTo>
                  <a:cubicBezTo>
                    <a:pt x="1168" y="458"/>
                    <a:pt x="1167" y="469"/>
                    <a:pt x="1165" y="481"/>
                  </a:cubicBezTo>
                  <a:cubicBezTo>
                    <a:pt x="1164" y="490"/>
                    <a:pt x="1167" y="502"/>
                    <a:pt x="1163" y="510"/>
                  </a:cubicBezTo>
                  <a:cubicBezTo>
                    <a:pt x="1158" y="520"/>
                    <a:pt x="1150" y="523"/>
                    <a:pt x="1144" y="531"/>
                  </a:cubicBezTo>
                  <a:cubicBezTo>
                    <a:pt x="1133" y="542"/>
                    <a:pt x="1134" y="546"/>
                    <a:pt x="1134" y="559"/>
                  </a:cubicBezTo>
                  <a:cubicBezTo>
                    <a:pt x="1134" y="568"/>
                    <a:pt x="1124" y="578"/>
                    <a:pt x="1119" y="585"/>
                  </a:cubicBezTo>
                  <a:cubicBezTo>
                    <a:pt x="1109" y="599"/>
                    <a:pt x="1123" y="613"/>
                    <a:pt x="1132" y="627"/>
                  </a:cubicBezTo>
                  <a:cubicBezTo>
                    <a:pt x="1138" y="637"/>
                    <a:pt x="1142" y="644"/>
                    <a:pt x="1138" y="658"/>
                  </a:cubicBezTo>
                  <a:cubicBezTo>
                    <a:pt x="1121" y="672"/>
                    <a:pt x="1141" y="718"/>
                    <a:pt x="1125" y="733"/>
                  </a:cubicBezTo>
                  <a:cubicBezTo>
                    <a:pt x="1137" y="740"/>
                    <a:pt x="1135" y="710"/>
                    <a:pt x="1139" y="715"/>
                  </a:cubicBezTo>
                  <a:cubicBezTo>
                    <a:pt x="1143" y="739"/>
                    <a:pt x="1128" y="756"/>
                    <a:pt x="1128" y="779"/>
                  </a:cubicBezTo>
                  <a:cubicBezTo>
                    <a:pt x="1128" y="808"/>
                    <a:pt x="1153" y="822"/>
                    <a:pt x="1142" y="843"/>
                  </a:cubicBezTo>
                  <a:cubicBezTo>
                    <a:pt x="1136" y="855"/>
                    <a:pt x="1130" y="857"/>
                    <a:pt x="1135" y="865"/>
                  </a:cubicBezTo>
                  <a:cubicBezTo>
                    <a:pt x="1143" y="877"/>
                    <a:pt x="1146" y="896"/>
                    <a:pt x="1162" y="926"/>
                  </a:cubicBezTo>
                  <a:cubicBezTo>
                    <a:pt x="1172" y="947"/>
                    <a:pt x="1202" y="943"/>
                    <a:pt x="1204" y="992"/>
                  </a:cubicBezTo>
                  <a:cubicBezTo>
                    <a:pt x="1205" y="1011"/>
                    <a:pt x="1220" y="1001"/>
                    <a:pt x="1225" y="1030"/>
                  </a:cubicBezTo>
                  <a:cubicBezTo>
                    <a:pt x="1184" y="1040"/>
                    <a:pt x="1154" y="1041"/>
                    <a:pt x="1112" y="1050"/>
                  </a:cubicBezTo>
                  <a:cubicBezTo>
                    <a:pt x="1130" y="1078"/>
                    <a:pt x="1085" y="1089"/>
                    <a:pt x="1077" y="1111"/>
                  </a:cubicBezTo>
                  <a:cubicBezTo>
                    <a:pt x="1101" y="1118"/>
                    <a:pt x="1093" y="1155"/>
                    <a:pt x="1091" y="1173"/>
                  </a:cubicBezTo>
                  <a:cubicBezTo>
                    <a:pt x="1090" y="1186"/>
                    <a:pt x="1095" y="1198"/>
                    <a:pt x="1095" y="1211"/>
                  </a:cubicBezTo>
                  <a:cubicBezTo>
                    <a:pt x="1094" y="1218"/>
                    <a:pt x="1093" y="1224"/>
                    <a:pt x="1090" y="1230"/>
                  </a:cubicBezTo>
                  <a:cubicBezTo>
                    <a:pt x="1086" y="1238"/>
                    <a:pt x="1083" y="1245"/>
                    <a:pt x="1081" y="1254"/>
                  </a:cubicBezTo>
                  <a:cubicBezTo>
                    <a:pt x="1077" y="1271"/>
                    <a:pt x="1071" y="1281"/>
                    <a:pt x="1082" y="1298"/>
                  </a:cubicBezTo>
                  <a:cubicBezTo>
                    <a:pt x="1090" y="1310"/>
                    <a:pt x="1104" y="1325"/>
                    <a:pt x="1114" y="1335"/>
                  </a:cubicBezTo>
                  <a:cubicBezTo>
                    <a:pt x="1119" y="1339"/>
                    <a:pt x="1143" y="1354"/>
                    <a:pt x="1145" y="1345"/>
                  </a:cubicBezTo>
                  <a:cubicBezTo>
                    <a:pt x="1148" y="1329"/>
                    <a:pt x="1153" y="1332"/>
                    <a:pt x="1168" y="1327"/>
                  </a:cubicBezTo>
                  <a:cubicBezTo>
                    <a:pt x="1168" y="1353"/>
                    <a:pt x="1168" y="1378"/>
                    <a:pt x="1167" y="1403"/>
                  </a:cubicBezTo>
                  <a:cubicBezTo>
                    <a:pt x="1167" y="1407"/>
                    <a:pt x="1170" y="1424"/>
                    <a:pt x="1163" y="1425"/>
                  </a:cubicBezTo>
                  <a:cubicBezTo>
                    <a:pt x="1156" y="1426"/>
                    <a:pt x="1154" y="1417"/>
                    <a:pt x="1159" y="1412"/>
                  </a:cubicBezTo>
                  <a:cubicBezTo>
                    <a:pt x="1148" y="1398"/>
                    <a:pt x="1122" y="1442"/>
                    <a:pt x="1110" y="1416"/>
                  </a:cubicBezTo>
                  <a:cubicBezTo>
                    <a:pt x="1106" y="1407"/>
                    <a:pt x="1103" y="1396"/>
                    <a:pt x="1097" y="1388"/>
                  </a:cubicBezTo>
                  <a:cubicBezTo>
                    <a:pt x="1093" y="1384"/>
                    <a:pt x="1084" y="1378"/>
                    <a:pt x="1083" y="1373"/>
                  </a:cubicBezTo>
                  <a:cubicBezTo>
                    <a:pt x="1081" y="1362"/>
                    <a:pt x="1079" y="1350"/>
                    <a:pt x="1066" y="1350"/>
                  </a:cubicBezTo>
                  <a:cubicBezTo>
                    <a:pt x="1055" y="1350"/>
                    <a:pt x="1051" y="1338"/>
                    <a:pt x="1040" y="1337"/>
                  </a:cubicBezTo>
                  <a:cubicBezTo>
                    <a:pt x="1031" y="1336"/>
                    <a:pt x="1026" y="1343"/>
                    <a:pt x="1020" y="1333"/>
                  </a:cubicBezTo>
                  <a:cubicBezTo>
                    <a:pt x="1015" y="1325"/>
                    <a:pt x="1015" y="1315"/>
                    <a:pt x="1008" y="1308"/>
                  </a:cubicBezTo>
                  <a:cubicBezTo>
                    <a:pt x="999" y="1300"/>
                    <a:pt x="992" y="1269"/>
                    <a:pt x="983" y="1297"/>
                  </a:cubicBezTo>
                  <a:cubicBezTo>
                    <a:pt x="974" y="1325"/>
                    <a:pt x="959" y="1310"/>
                    <a:pt x="937" y="1311"/>
                  </a:cubicBezTo>
                  <a:cubicBezTo>
                    <a:pt x="922" y="1311"/>
                    <a:pt x="919" y="1306"/>
                    <a:pt x="906" y="1301"/>
                  </a:cubicBezTo>
                  <a:cubicBezTo>
                    <a:pt x="905" y="1300"/>
                    <a:pt x="892" y="1297"/>
                    <a:pt x="892" y="1297"/>
                  </a:cubicBezTo>
                  <a:cubicBezTo>
                    <a:pt x="872" y="1301"/>
                    <a:pt x="866" y="1271"/>
                    <a:pt x="873" y="1257"/>
                  </a:cubicBezTo>
                  <a:cubicBezTo>
                    <a:pt x="861" y="1257"/>
                    <a:pt x="849" y="1260"/>
                    <a:pt x="837" y="1264"/>
                  </a:cubicBezTo>
                  <a:cubicBezTo>
                    <a:pt x="823" y="1270"/>
                    <a:pt x="820" y="1277"/>
                    <a:pt x="804" y="1270"/>
                  </a:cubicBezTo>
                  <a:cubicBezTo>
                    <a:pt x="810" y="1259"/>
                    <a:pt x="811" y="1245"/>
                    <a:pt x="806" y="1245"/>
                  </a:cubicBezTo>
                  <a:cubicBezTo>
                    <a:pt x="799" y="1245"/>
                    <a:pt x="796" y="1240"/>
                    <a:pt x="791" y="1235"/>
                  </a:cubicBezTo>
                  <a:cubicBezTo>
                    <a:pt x="780" y="1225"/>
                    <a:pt x="782" y="1237"/>
                    <a:pt x="779" y="1238"/>
                  </a:cubicBezTo>
                  <a:cubicBezTo>
                    <a:pt x="769" y="1241"/>
                    <a:pt x="765" y="1241"/>
                    <a:pt x="756" y="1239"/>
                  </a:cubicBezTo>
                  <a:cubicBezTo>
                    <a:pt x="746" y="1236"/>
                    <a:pt x="739" y="1243"/>
                    <a:pt x="730" y="1247"/>
                  </a:cubicBezTo>
                  <a:cubicBezTo>
                    <a:pt x="718" y="1251"/>
                    <a:pt x="710" y="1243"/>
                    <a:pt x="702" y="1244"/>
                  </a:cubicBezTo>
                  <a:cubicBezTo>
                    <a:pt x="700" y="1245"/>
                    <a:pt x="688" y="1243"/>
                    <a:pt x="688" y="1243"/>
                  </a:cubicBezTo>
                  <a:cubicBezTo>
                    <a:pt x="681" y="1248"/>
                    <a:pt x="677" y="1259"/>
                    <a:pt x="666" y="1259"/>
                  </a:cubicBezTo>
                  <a:cubicBezTo>
                    <a:pt x="669" y="1251"/>
                    <a:pt x="664" y="1245"/>
                    <a:pt x="663" y="1237"/>
                  </a:cubicBezTo>
                  <a:cubicBezTo>
                    <a:pt x="661" y="1227"/>
                    <a:pt x="668" y="1226"/>
                    <a:pt x="670" y="1218"/>
                  </a:cubicBezTo>
                  <a:cubicBezTo>
                    <a:pt x="675" y="1200"/>
                    <a:pt x="668" y="1169"/>
                    <a:pt x="657" y="1155"/>
                  </a:cubicBezTo>
                  <a:cubicBezTo>
                    <a:pt x="644" y="1137"/>
                    <a:pt x="638" y="1126"/>
                    <a:pt x="640" y="1103"/>
                  </a:cubicBezTo>
                  <a:cubicBezTo>
                    <a:pt x="642" y="1080"/>
                    <a:pt x="650" y="1055"/>
                    <a:pt x="644" y="1032"/>
                  </a:cubicBezTo>
                  <a:cubicBezTo>
                    <a:pt x="641" y="1023"/>
                    <a:pt x="635" y="1015"/>
                    <a:pt x="635" y="1006"/>
                  </a:cubicBezTo>
                  <a:cubicBezTo>
                    <a:pt x="635" y="995"/>
                    <a:pt x="641" y="985"/>
                    <a:pt x="642" y="974"/>
                  </a:cubicBezTo>
                  <a:cubicBezTo>
                    <a:pt x="643" y="957"/>
                    <a:pt x="632" y="959"/>
                    <a:pt x="618" y="959"/>
                  </a:cubicBezTo>
                  <a:cubicBezTo>
                    <a:pt x="604" y="958"/>
                    <a:pt x="591" y="958"/>
                    <a:pt x="578" y="959"/>
                  </a:cubicBezTo>
                  <a:cubicBezTo>
                    <a:pt x="550" y="960"/>
                    <a:pt x="554" y="954"/>
                    <a:pt x="562" y="930"/>
                  </a:cubicBezTo>
                  <a:cubicBezTo>
                    <a:pt x="556" y="930"/>
                    <a:pt x="550" y="929"/>
                    <a:pt x="544" y="931"/>
                  </a:cubicBezTo>
                  <a:cubicBezTo>
                    <a:pt x="539" y="933"/>
                    <a:pt x="542" y="935"/>
                    <a:pt x="540" y="937"/>
                  </a:cubicBezTo>
                  <a:cubicBezTo>
                    <a:pt x="533" y="943"/>
                    <a:pt x="499" y="937"/>
                    <a:pt x="489" y="937"/>
                  </a:cubicBezTo>
                  <a:cubicBezTo>
                    <a:pt x="493" y="946"/>
                    <a:pt x="487" y="955"/>
                    <a:pt x="488" y="964"/>
                  </a:cubicBezTo>
                  <a:cubicBezTo>
                    <a:pt x="489" y="971"/>
                    <a:pt x="489" y="983"/>
                    <a:pt x="478" y="980"/>
                  </a:cubicBezTo>
                  <a:cubicBezTo>
                    <a:pt x="482" y="991"/>
                    <a:pt x="475" y="1002"/>
                    <a:pt x="477" y="1013"/>
                  </a:cubicBezTo>
                  <a:cubicBezTo>
                    <a:pt x="473" y="1013"/>
                    <a:pt x="443" y="1014"/>
                    <a:pt x="438" y="1011"/>
                  </a:cubicBezTo>
                  <a:cubicBezTo>
                    <a:pt x="423" y="1003"/>
                    <a:pt x="398" y="1018"/>
                    <a:pt x="393" y="1019"/>
                  </a:cubicBezTo>
                  <a:cubicBezTo>
                    <a:pt x="382" y="1017"/>
                    <a:pt x="371" y="1017"/>
                    <a:pt x="358" y="1018"/>
                  </a:cubicBezTo>
                  <a:cubicBezTo>
                    <a:pt x="342" y="1014"/>
                    <a:pt x="336" y="981"/>
                    <a:pt x="328" y="969"/>
                  </a:cubicBezTo>
                  <a:cubicBezTo>
                    <a:pt x="325" y="965"/>
                    <a:pt x="323" y="962"/>
                    <a:pt x="320" y="958"/>
                  </a:cubicBezTo>
                  <a:cubicBezTo>
                    <a:pt x="314" y="951"/>
                    <a:pt x="317" y="945"/>
                    <a:pt x="316" y="937"/>
                  </a:cubicBezTo>
                  <a:cubicBezTo>
                    <a:pt x="314" y="923"/>
                    <a:pt x="299" y="913"/>
                    <a:pt x="301" y="898"/>
                  </a:cubicBezTo>
                  <a:cubicBezTo>
                    <a:pt x="303" y="885"/>
                    <a:pt x="301" y="873"/>
                    <a:pt x="294" y="865"/>
                  </a:cubicBezTo>
                  <a:cubicBezTo>
                    <a:pt x="285" y="854"/>
                    <a:pt x="286" y="850"/>
                    <a:pt x="272" y="851"/>
                  </a:cubicBezTo>
                  <a:cubicBezTo>
                    <a:pt x="233" y="852"/>
                    <a:pt x="195" y="854"/>
                    <a:pt x="157" y="852"/>
                  </a:cubicBezTo>
                  <a:cubicBezTo>
                    <a:pt x="126" y="850"/>
                    <a:pt x="90" y="855"/>
                    <a:pt x="59" y="849"/>
                  </a:cubicBezTo>
                  <a:cubicBezTo>
                    <a:pt x="35" y="845"/>
                    <a:pt x="15" y="881"/>
                    <a:pt x="0" y="84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Freeform 289">
              <a:extLst>
                <a:ext uri="{FF2B5EF4-FFF2-40B4-BE49-F238E27FC236}">
                  <a16:creationId xmlns:a16="http://schemas.microsoft.com/office/drawing/2014/main" id="{5D800377-CA82-2EBC-4B9A-6D4E0BD60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3818" y="3985597"/>
              <a:ext cx="3948" cy="1975"/>
            </a:xfrm>
            <a:custGeom>
              <a:avLst/>
              <a:gdLst>
                <a:gd name="T0" fmla="*/ 5 w 9"/>
                <a:gd name="T1" fmla="*/ 7 h 7"/>
                <a:gd name="T2" fmla="*/ 0 w 9"/>
                <a:gd name="T3" fmla="*/ 1 h 7"/>
                <a:gd name="T4" fmla="*/ 5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5" y="7"/>
                  </a:moveTo>
                  <a:cubicBezTo>
                    <a:pt x="3" y="5"/>
                    <a:pt x="2" y="3"/>
                    <a:pt x="0" y="1"/>
                  </a:cubicBezTo>
                  <a:cubicBezTo>
                    <a:pt x="7" y="0"/>
                    <a:pt x="9" y="2"/>
                    <a:pt x="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290">
              <a:extLst>
                <a:ext uri="{FF2B5EF4-FFF2-40B4-BE49-F238E27FC236}">
                  <a16:creationId xmlns:a16="http://schemas.microsoft.com/office/drawing/2014/main" id="{3F6B7DA6-D408-0BA6-F944-D4B275DE7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685" y="3648031"/>
              <a:ext cx="317826" cy="304006"/>
            </a:xfrm>
            <a:custGeom>
              <a:avLst/>
              <a:gdLst>
                <a:gd name="T0" fmla="*/ 32 w 728"/>
                <a:gd name="T1" fmla="*/ 125 h 693"/>
                <a:gd name="T2" fmla="*/ 13 w 728"/>
                <a:gd name="T3" fmla="*/ 99 h 693"/>
                <a:gd name="T4" fmla="*/ 48 w 728"/>
                <a:gd name="T5" fmla="*/ 87 h 693"/>
                <a:gd name="T6" fmla="*/ 92 w 728"/>
                <a:gd name="T7" fmla="*/ 73 h 693"/>
                <a:gd name="T8" fmla="*/ 109 w 728"/>
                <a:gd name="T9" fmla="*/ 49 h 693"/>
                <a:gd name="T10" fmla="*/ 133 w 728"/>
                <a:gd name="T11" fmla="*/ 80 h 693"/>
                <a:gd name="T12" fmla="*/ 152 w 728"/>
                <a:gd name="T13" fmla="*/ 72 h 693"/>
                <a:gd name="T14" fmla="*/ 172 w 728"/>
                <a:gd name="T15" fmla="*/ 51 h 693"/>
                <a:gd name="T16" fmla="*/ 211 w 728"/>
                <a:gd name="T17" fmla="*/ 66 h 693"/>
                <a:gd name="T18" fmla="*/ 216 w 728"/>
                <a:gd name="T19" fmla="*/ 35 h 693"/>
                <a:gd name="T20" fmla="*/ 230 w 728"/>
                <a:gd name="T21" fmla="*/ 27 h 693"/>
                <a:gd name="T22" fmla="*/ 256 w 728"/>
                <a:gd name="T23" fmla="*/ 24 h 693"/>
                <a:gd name="T24" fmla="*/ 299 w 728"/>
                <a:gd name="T25" fmla="*/ 9 h 693"/>
                <a:gd name="T26" fmla="*/ 359 w 728"/>
                <a:gd name="T27" fmla="*/ 35 h 693"/>
                <a:gd name="T28" fmla="*/ 407 w 728"/>
                <a:gd name="T29" fmla="*/ 62 h 693"/>
                <a:gd name="T30" fmla="*/ 421 w 728"/>
                <a:gd name="T31" fmla="*/ 87 h 693"/>
                <a:gd name="T32" fmla="*/ 427 w 728"/>
                <a:gd name="T33" fmla="*/ 112 h 693"/>
                <a:gd name="T34" fmla="*/ 386 w 728"/>
                <a:gd name="T35" fmla="*/ 108 h 693"/>
                <a:gd name="T36" fmla="*/ 356 w 728"/>
                <a:gd name="T37" fmla="*/ 118 h 693"/>
                <a:gd name="T38" fmla="*/ 334 w 728"/>
                <a:gd name="T39" fmla="*/ 133 h 693"/>
                <a:gd name="T40" fmla="*/ 342 w 728"/>
                <a:gd name="T41" fmla="*/ 168 h 693"/>
                <a:gd name="T42" fmla="*/ 423 w 728"/>
                <a:gd name="T43" fmla="*/ 268 h 693"/>
                <a:gd name="T44" fmla="*/ 507 w 728"/>
                <a:gd name="T45" fmla="*/ 379 h 693"/>
                <a:gd name="T46" fmla="*/ 581 w 728"/>
                <a:gd name="T47" fmla="*/ 396 h 693"/>
                <a:gd name="T48" fmla="*/ 608 w 728"/>
                <a:gd name="T49" fmla="*/ 438 h 693"/>
                <a:gd name="T50" fmla="*/ 705 w 728"/>
                <a:gd name="T51" fmla="*/ 492 h 693"/>
                <a:gd name="T52" fmla="*/ 719 w 728"/>
                <a:gd name="T53" fmla="*/ 544 h 693"/>
                <a:gd name="T54" fmla="*/ 672 w 728"/>
                <a:gd name="T55" fmla="*/ 508 h 693"/>
                <a:gd name="T56" fmla="*/ 620 w 728"/>
                <a:gd name="T57" fmla="*/ 512 h 693"/>
                <a:gd name="T58" fmla="*/ 629 w 728"/>
                <a:gd name="T59" fmla="*/ 566 h 693"/>
                <a:gd name="T60" fmla="*/ 611 w 728"/>
                <a:gd name="T61" fmla="*/ 635 h 693"/>
                <a:gd name="T62" fmla="*/ 576 w 728"/>
                <a:gd name="T63" fmla="*/ 687 h 693"/>
                <a:gd name="T64" fmla="*/ 571 w 728"/>
                <a:gd name="T65" fmla="*/ 646 h 693"/>
                <a:gd name="T66" fmla="*/ 590 w 728"/>
                <a:gd name="T67" fmla="*/ 621 h 693"/>
                <a:gd name="T68" fmla="*/ 572 w 728"/>
                <a:gd name="T69" fmla="*/ 569 h 693"/>
                <a:gd name="T70" fmla="*/ 540 w 728"/>
                <a:gd name="T71" fmla="*/ 530 h 693"/>
                <a:gd name="T72" fmla="*/ 510 w 728"/>
                <a:gd name="T73" fmla="*/ 511 h 693"/>
                <a:gd name="T74" fmla="*/ 471 w 728"/>
                <a:gd name="T75" fmla="*/ 488 h 693"/>
                <a:gd name="T76" fmla="*/ 442 w 728"/>
                <a:gd name="T77" fmla="*/ 448 h 693"/>
                <a:gd name="T78" fmla="*/ 399 w 728"/>
                <a:gd name="T79" fmla="*/ 436 h 693"/>
                <a:gd name="T80" fmla="*/ 356 w 728"/>
                <a:gd name="T81" fmla="*/ 413 h 693"/>
                <a:gd name="T82" fmla="*/ 310 w 728"/>
                <a:gd name="T83" fmla="*/ 368 h 693"/>
                <a:gd name="T84" fmla="*/ 240 w 728"/>
                <a:gd name="T85" fmla="*/ 310 h 693"/>
                <a:gd name="T86" fmla="*/ 175 w 728"/>
                <a:gd name="T87" fmla="*/ 216 h 693"/>
                <a:gd name="T88" fmla="*/ 85 w 728"/>
                <a:gd name="T89" fmla="*/ 240 h 693"/>
                <a:gd name="T90" fmla="*/ 50 w 728"/>
                <a:gd name="T91" fmla="*/ 222 h 693"/>
                <a:gd name="T92" fmla="*/ 19 w 728"/>
                <a:gd name="T93" fmla="*/ 16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28" h="693">
                  <a:moveTo>
                    <a:pt x="1" y="146"/>
                  </a:moveTo>
                  <a:cubicBezTo>
                    <a:pt x="10" y="136"/>
                    <a:pt x="33" y="144"/>
                    <a:pt x="32" y="125"/>
                  </a:cubicBezTo>
                  <a:cubicBezTo>
                    <a:pt x="32" y="117"/>
                    <a:pt x="26" y="113"/>
                    <a:pt x="21" y="108"/>
                  </a:cubicBezTo>
                  <a:cubicBezTo>
                    <a:pt x="18" y="105"/>
                    <a:pt x="15" y="102"/>
                    <a:pt x="13" y="99"/>
                  </a:cubicBezTo>
                  <a:cubicBezTo>
                    <a:pt x="20" y="95"/>
                    <a:pt x="28" y="85"/>
                    <a:pt x="23" y="80"/>
                  </a:cubicBezTo>
                  <a:cubicBezTo>
                    <a:pt x="31" y="82"/>
                    <a:pt x="40" y="90"/>
                    <a:pt x="48" y="87"/>
                  </a:cubicBezTo>
                  <a:cubicBezTo>
                    <a:pt x="59" y="83"/>
                    <a:pt x="64" y="85"/>
                    <a:pt x="74" y="86"/>
                  </a:cubicBezTo>
                  <a:cubicBezTo>
                    <a:pt x="81" y="86"/>
                    <a:pt x="89" y="78"/>
                    <a:pt x="92" y="73"/>
                  </a:cubicBezTo>
                  <a:cubicBezTo>
                    <a:pt x="94" y="69"/>
                    <a:pt x="95" y="66"/>
                    <a:pt x="92" y="62"/>
                  </a:cubicBezTo>
                  <a:cubicBezTo>
                    <a:pt x="99" y="60"/>
                    <a:pt x="104" y="54"/>
                    <a:pt x="109" y="49"/>
                  </a:cubicBezTo>
                  <a:cubicBezTo>
                    <a:pt x="116" y="54"/>
                    <a:pt x="113" y="60"/>
                    <a:pt x="118" y="67"/>
                  </a:cubicBezTo>
                  <a:cubicBezTo>
                    <a:pt x="122" y="73"/>
                    <a:pt x="128" y="75"/>
                    <a:pt x="133" y="80"/>
                  </a:cubicBezTo>
                  <a:cubicBezTo>
                    <a:pt x="136" y="83"/>
                    <a:pt x="136" y="89"/>
                    <a:pt x="144" y="94"/>
                  </a:cubicBezTo>
                  <a:cubicBezTo>
                    <a:pt x="147" y="95"/>
                    <a:pt x="146" y="78"/>
                    <a:pt x="152" y="72"/>
                  </a:cubicBezTo>
                  <a:cubicBezTo>
                    <a:pt x="158" y="66"/>
                    <a:pt x="160" y="62"/>
                    <a:pt x="161" y="52"/>
                  </a:cubicBezTo>
                  <a:cubicBezTo>
                    <a:pt x="163" y="35"/>
                    <a:pt x="168" y="47"/>
                    <a:pt x="172" y="51"/>
                  </a:cubicBezTo>
                  <a:cubicBezTo>
                    <a:pt x="179" y="58"/>
                    <a:pt x="181" y="59"/>
                    <a:pt x="189" y="56"/>
                  </a:cubicBezTo>
                  <a:cubicBezTo>
                    <a:pt x="202" y="52"/>
                    <a:pt x="202" y="61"/>
                    <a:pt x="211" y="66"/>
                  </a:cubicBezTo>
                  <a:cubicBezTo>
                    <a:pt x="212" y="60"/>
                    <a:pt x="217" y="54"/>
                    <a:pt x="209" y="51"/>
                  </a:cubicBezTo>
                  <a:cubicBezTo>
                    <a:pt x="203" y="48"/>
                    <a:pt x="211" y="36"/>
                    <a:pt x="216" y="35"/>
                  </a:cubicBezTo>
                  <a:cubicBezTo>
                    <a:pt x="220" y="34"/>
                    <a:pt x="224" y="41"/>
                    <a:pt x="228" y="42"/>
                  </a:cubicBezTo>
                  <a:cubicBezTo>
                    <a:pt x="237" y="44"/>
                    <a:pt x="229" y="30"/>
                    <a:pt x="230" y="27"/>
                  </a:cubicBezTo>
                  <a:cubicBezTo>
                    <a:pt x="231" y="22"/>
                    <a:pt x="232" y="20"/>
                    <a:pt x="233" y="17"/>
                  </a:cubicBezTo>
                  <a:cubicBezTo>
                    <a:pt x="239" y="18"/>
                    <a:pt x="252" y="22"/>
                    <a:pt x="256" y="24"/>
                  </a:cubicBezTo>
                  <a:cubicBezTo>
                    <a:pt x="264" y="28"/>
                    <a:pt x="270" y="17"/>
                    <a:pt x="274" y="13"/>
                  </a:cubicBezTo>
                  <a:cubicBezTo>
                    <a:pt x="281" y="7"/>
                    <a:pt x="291" y="9"/>
                    <a:pt x="299" y="9"/>
                  </a:cubicBezTo>
                  <a:cubicBezTo>
                    <a:pt x="312" y="10"/>
                    <a:pt x="324" y="0"/>
                    <a:pt x="337" y="3"/>
                  </a:cubicBezTo>
                  <a:cubicBezTo>
                    <a:pt x="323" y="11"/>
                    <a:pt x="351" y="33"/>
                    <a:pt x="359" y="35"/>
                  </a:cubicBezTo>
                  <a:cubicBezTo>
                    <a:pt x="382" y="42"/>
                    <a:pt x="398" y="35"/>
                    <a:pt x="422" y="42"/>
                  </a:cubicBezTo>
                  <a:cubicBezTo>
                    <a:pt x="421" y="50"/>
                    <a:pt x="411" y="57"/>
                    <a:pt x="407" y="62"/>
                  </a:cubicBezTo>
                  <a:cubicBezTo>
                    <a:pt x="412" y="65"/>
                    <a:pt x="417" y="68"/>
                    <a:pt x="423" y="70"/>
                  </a:cubicBezTo>
                  <a:cubicBezTo>
                    <a:pt x="418" y="75"/>
                    <a:pt x="410" y="84"/>
                    <a:pt x="421" y="87"/>
                  </a:cubicBezTo>
                  <a:cubicBezTo>
                    <a:pt x="415" y="96"/>
                    <a:pt x="425" y="99"/>
                    <a:pt x="429" y="99"/>
                  </a:cubicBezTo>
                  <a:cubicBezTo>
                    <a:pt x="437" y="101"/>
                    <a:pt x="439" y="115"/>
                    <a:pt x="427" y="112"/>
                  </a:cubicBezTo>
                  <a:cubicBezTo>
                    <a:pt x="436" y="94"/>
                    <a:pt x="412" y="104"/>
                    <a:pt x="407" y="106"/>
                  </a:cubicBezTo>
                  <a:cubicBezTo>
                    <a:pt x="405" y="94"/>
                    <a:pt x="390" y="105"/>
                    <a:pt x="386" y="108"/>
                  </a:cubicBezTo>
                  <a:cubicBezTo>
                    <a:pt x="381" y="111"/>
                    <a:pt x="376" y="114"/>
                    <a:pt x="371" y="116"/>
                  </a:cubicBezTo>
                  <a:cubicBezTo>
                    <a:pt x="367" y="118"/>
                    <a:pt x="338" y="127"/>
                    <a:pt x="356" y="118"/>
                  </a:cubicBezTo>
                  <a:cubicBezTo>
                    <a:pt x="351" y="119"/>
                    <a:pt x="345" y="118"/>
                    <a:pt x="341" y="122"/>
                  </a:cubicBezTo>
                  <a:cubicBezTo>
                    <a:pt x="338" y="124"/>
                    <a:pt x="340" y="134"/>
                    <a:pt x="334" y="133"/>
                  </a:cubicBezTo>
                  <a:cubicBezTo>
                    <a:pt x="334" y="136"/>
                    <a:pt x="345" y="151"/>
                    <a:pt x="346" y="151"/>
                  </a:cubicBezTo>
                  <a:cubicBezTo>
                    <a:pt x="362" y="156"/>
                    <a:pt x="352" y="179"/>
                    <a:pt x="342" y="168"/>
                  </a:cubicBezTo>
                  <a:cubicBezTo>
                    <a:pt x="324" y="201"/>
                    <a:pt x="365" y="231"/>
                    <a:pt x="387" y="245"/>
                  </a:cubicBezTo>
                  <a:cubicBezTo>
                    <a:pt x="398" y="252"/>
                    <a:pt x="416" y="257"/>
                    <a:pt x="423" y="268"/>
                  </a:cubicBezTo>
                  <a:cubicBezTo>
                    <a:pt x="434" y="284"/>
                    <a:pt x="440" y="305"/>
                    <a:pt x="447" y="322"/>
                  </a:cubicBezTo>
                  <a:cubicBezTo>
                    <a:pt x="455" y="346"/>
                    <a:pt x="485" y="369"/>
                    <a:pt x="507" y="379"/>
                  </a:cubicBezTo>
                  <a:cubicBezTo>
                    <a:pt x="523" y="386"/>
                    <a:pt x="531" y="389"/>
                    <a:pt x="549" y="386"/>
                  </a:cubicBezTo>
                  <a:cubicBezTo>
                    <a:pt x="556" y="385"/>
                    <a:pt x="585" y="381"/>
                    <a:pt x="581" y="396"/>
                  </a:cubicBezTo>
                  <a:cubicBezTo>
                    <a:pt x="580" y="404"/>
                    <a:pt x="559" y="410"/>
                    <a:pt x="566" y="419"/>
                  </a:cubicBezTo>
                  <a:cubicBezTo>
                    <a:pt x="575" y="429"/>
                    <a:pt x="596" y="434"/>
                    <a:pt x="608" y="438"/>
                  </a:cubicBezTo>
                  <a:cubicBezTo>
                    <a:pt x="625" y="445"/>
                    <a:pt x="641" y="451"/>
                    <a:pt x="656" y="463"/>
                  </a:cubicBezTo>
                  <a:cubicBezTo>
                    <a:pt x="671" y="475"/>
                    <a:pt x="690" y="478"/>
                    <a:pt x="705" y="492"/>
                  </a:cubicBezTo>
                  <a:cubicBezTo>
                    <a:pt x="715" y="501"/>
                    <a:pt x="728" y="510"/>
                    <a:pt x="725" y="525"/>
                  </a:cubicBezTo>
                  <a:cubicBezTo>
                    <a:pt x="725" y="528"/>
                    <a:pt x="724" y="544"/>
                    <a:pt x="719" y="544"/>
                  </a:cubicBezTo>
                  <a:cubicBezTo>
                    <a:pt x="712" y="545"/>
                    <a:pt x="704" y="541"/>
                    <a:pt x="700" y="535"/>
                  </a:cubicBezTo>
                  <a:cubicBezTo>
                    <a:pt x="692" y="522"/>
                    <a:pt x="692" y="506"/>
                    <a:pt x="672" y="508"/>
                  </a:cubicBezTo>
                  <a:cubicBezTo>
                    <a:pt x="656" y="510"/>
                    <a:pt x="653" y="500"/>
                    <a:pt x="651" y="494"/>
                  </a:cubicBezTo>
                  <a:cubicBezTo>
                    <a:pt x="634" y="496"/>
                    <a:pt x="630" y="496"/>
                    <a:pt x="620" y="512"/>
                  </a:cubicBezTo>
                  <a:cubicBezTo>
                    <a:pt x="613" y="522"/>
                    <a:pt x="608" y="534"/>
                    <a:pt x="606" y="545"/>
                  </a:cubicBezTo>
                  <a:cubicBezTo>
                    <a:pt x="603" y="559"/>
                    <a:pt x="620" y="562"/>
                    <a:pt x="629" y="566"/>
                  </a:cubicBezTo>
                  <a:cubicBezTo>
                    <a:pt x="644" y="573"/>
                    <a:pt x="646" y="583"/>
                    <a:pt x="648" y="598"/>
                  </a:cubicBezTo>
                  <a:cubicBezTo>
                    <a:pt x="650" y="623"/>
                    <a:pt x="607" y="605"/>
                    <a:pt x="611" y="635"/>
                  </a:cubicBezTo>
                  <a:cubicBezTo>
                    <a:pt x="613" y="650"/>
                    <a:pt x="609" y="651"/>
                    <a:pt x="600" y="661"/>
                  </a:cubicBezTo>
                  <a:cubicBezTo>
                    <a:pt x="592" y="669"/>
                    <a:pt x="586" y="680"/>
                    <a:pt x="576" y="687"/>
                  </a:cubicBezTo>
                  <a:cubicBezTo>
                    <a:pt x="567" y="693"/>
                    <a:pt x="560" y="690"/>
                    <a:pt x="555" y="680"/>
                  </a:cubicBezTo>
                  <a:cubicBezTo>
                    <a:pt x="548" y="666"/>
                    <a:pt x="570" y="659"/>
                    <a:pt x="571" y="646"/>
                  </a:cubicBezTo>
                  <a:cubicBezTo>
                    <a:pt x="571" y="641"/>
                    <a:pt x="569" y="636"/>
                    <a:pt x="572" y="632"/>
                  </a:cubicBezTo>
                  <a:cubicBezTo>
                    <a:pt x="577" y="625"/>
                    <a:pt x="587" y="630"/>
                    <a:pt x="590" y="621"/>
                  </a:cubicBezTo>
                  <a:cubicBezTo>
                    <a:pt x="592" y="614"/>
                    <a:pt x="583" y="605"/>
                    <a:pt x="581" y="599"/>
                  </a:cubicBezTo>
                  <a:cubicBezTo>
                    <a:pt x="578" y="588"/>
                    <a:pt x="577" y="579"/>
                    <a:pt x="572" y="569"/>
                  </a:cubicBezTo>
                  <a:cubicBezTo>
                    <a:pt x="565" y="557"/>
                    <a:pt x="564" y="540"/>
                    <a:pt x="555" y="530"/>
                  </a:cubicBezTo>
                  <a:cubicBezTo>
                    <a:pt x="549" y="524"/>
                    <a:pt x="545" y="526"/>
                    <a:pt x="540" y="530"/>
                  </a:cubicBezTo>
                  <a:cubicBezTo>
                    <a:pt x="534" y="535"/>
                    <a:pt x="528" y="525"/>
                    <a:pt x="524" y="521"/>
                  </a:cubicBezTo>
                  <a:cubicBezTo>
                    <a:pt x="519" y="518"/>
                    <a:pt x="512" y="519"/>
                    <a:pt x="510" y="511"/>
                  </a:cubicBezTo>
                  <a:cubicBezTo>
                    <a:pt x="509" y="505"/>
                    <a:pt x="513" y="503"/>
                    <a:pt x="510" y="496"/>
                  </a:cubicBezTo>
                  <a:cubicBezTo>
                    <a:pt x="503" y="480"/>
                    <a:pt x="485" y="479"/>
                    <a:pt x="471" y="488"/>
                  </a:cubicBezTo>
                  <a:cubicBezTo>
                    <a:pt x="478" y="478"/>
                    <a:pt x="476" y="468"/>
                    <a:pt x="462" y="469"/>
                  </a:cubicBezTo>
                  <a:cubicBezTo>
                    <a:pt x="452" y="470"/>
                    <a:pt x="446" y="455"/>
                    <a:pt x="442" y="448"/>
                  </a:cubicBezTo>
                  <a:cubicBezTo>
                    <a:pt x="435" y="435"/>
                    <a:pt x="427" y="442"/>
                    <a:pt x="416" y="439"/>
                  </a:cubicBezTo>
                  <a:cubicBezTo>
                    <a:pt x="411" y="437"/>
                    <a:pt x="405" y="435"/>
                    <a:pt x="399" y="436"/>
                  </a:cubicBezTo>
                  <a:cubicBezTo>
                    <a:pt x="386" y="439"/>
                    <a:pt x="394" y="438"/>
                    <a:pt x="385" y="430"/>
                  </a:cubicBezTo>
                  <a:cubicBezTo>
                    <a:pt x="376" y="423"/>
                    <a:pt x="365" y="421"/>
                    <a:pt x="356" y="413"/>
                  </a:cubicBezTo>
                  <a:cubicBezTo>
                    <a:pt x="346" y="404"/>
                    <a:pt x="340" y="391"/>
                    <a:pt x="329" y="383"/>
                  </a:cubicBezTo>
                  <a:cubicBezTo>
                    <a:pt x="320" y="376"/>
                    <a:pt x="316" y="378"/>
                    <a:pt x="310" y="368"/>
                  </a:cubicBezTo>
                  <a:cubicBezTo>
                    <a:pt x="303" y="357"/>
                    <a:pt x="287" y="344"/>
                    <a:pt x="274" y="352"/>
                  </a:cubicBezTo>
                  <a:cubicBezTo>
                    <a:pt x="281" y="340"/>
                    <a:pt x="251" y="308"/>
                    <a:pt x="240" y="310"/>
                  </a:cubicBezTo>
                  <a:cubicBezTo>
                    <a:pt x="241" y="310"/>
                    <a:pt x="224" y="260"/>
                    <a:pt x="223" y="256"/>
                  </a:cubicBezTo>
                  <a:cubicBezTo>
                    <a:pt x="217" y="227"/>
                    <a:pt x="197" y="230"/>
                    <a:pt x="175" y="216"/>
                  </a:cubicBezTo>
                  <a:cubicBezTo>
                    <a:pt x="153" y="201"/>
                    <a:pt x="126" y="193"/>
                    <a:pt x="107" y="217"/>
                  </a:cubicBezTo>
                  <a:cubicBezTo>
                    <a:pt x="101" y="225"/>
                    <a:pt x="95" y="235"/>
                    <a:pt x="85" y="240"/>
                  </a:cubicBezTo>
                  <a:cubicBezTo>
                    <a:pt x="82" y="242"/>
                    <a:pt x="50" y="252"/>
                    <a:pt x="52" y="244"/>
                  </a:cubicBezTo>
                  <a:cubicBezTo>
                    <a:pt x="54" y="238"/>
                    <a:pt x="78" y="212"/>
                    <a:pt x="50" y="222"/>
                  </a:cubicBezTo>
                  <a:cubicBezTo>
                    <a:pt x="33" y="228"/>
                    <a:pt x="1" y="201"/>
                    <a:pt x="22" y="184"/>
                  </a:cubicBezTo>
                  <a:cubicBezTo>
                    <a:pt x="29" y="178"/>
                    <a:pt x="28" y="173"/>
                    <a:pt x="19" y="168"/>
                  </a:cubicBezTo>
                  <a:cubicBezTo>
                    <a:pt x="5" y="161"/>
                    <a:pt x="0" y="150"/>
                    <a:pt x="2" y="14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291">
              <a:extLst>
                <a:ext uri="{FF2B5EF4-FFF2-40B4-BE49-F238E27FC236}">
                  <a16:creationId xmlns:a16="http://schemas.microsoft.com/office/drawing/2014/main" id="{B240DC70-304B-7893-8009-DA9AEB04E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1167" y="3839515"/>
              <a:ext cx="45404" cy="76989"/>
            </a:xfrm>
            <a:custGeom>
              <a:avLst/>
              <a:gdLst>
                <a:gd name="T0" fmla="*/ 15 w 104"/>
                <a:gd name="T1" fmla="*/ 63 h 179"/>
                <a:gd name="T2" fmla="*/ 6 w 104"/>
                <a:gd name="T3" fmla="*/ 51 h 179"/>
                <a:gd name="T4" fmla="*/ 4 w 104"/>
                <a:gd name="T5" fmla="*/ 26 h 179"/>
                <a:gd name="T6" fmla="*/ 55 w 104"/>
                <a:gd name="T7" fmla="*/ 11 h 179"/>
                <a:gd name="T8" fmla="*/ 73 w 104"/>
                <a:gd name="T9" fmla="*/ 4 h 179"/>
                <a:gd name="T10" fmla="*/ 87 w 104"/>
                <a:gd name="T11" fmla="*/ 12 h 179"/>
                <a:gd name="T12" fmla="*/ 92 w 104"/>
                <a:gd name="T13" fmla="*/ 20 h 179"/>
                <a:gd name="T14" fmla="*/ 85 w 104"/>
                <a:gd name="T15" fmla="*/ 25 h 179"/>
                <a:gd name="T16" fmla="*/ 101 w 104"/>
                <a:gd name="T17" fmla="*/ 63 h 179"/>
                <a:gd name="T18" fmla="*/ 94 w 104"/>
                <a:gd name="T19" fmla="*/ 84 h 179"/>
                <a:gd name="T20" fmla="*/ 94 w 104"/>
                <a:gd name="T21" fmla="*/ 128 h 179"/>
                <a:gd name="T22" fmla="*/ 86 w 104"/>
                <a:gd name="T23" fmla="*/ 158 h 179"/>
                <a:gd name="T24" fmla="*/ 58 w 104"/>
                <a:gd name="T25" fmla="*/ 154 h 179"/>
                <a:gd name="T26" fmla="*/ 42 w 104"/>
                <a:gd name="T27" fmla="*/ 177 h 179"/>
                <a:gd name="T28" fmla="*/ 23 w 104"/>
                <a:gd name="T29" fmla="*/ 166 h 179"/>
                <a:gd name="T30" fmla="*/ 18 w 104"/>
                <a:gd name="T31" fmla="*/ 172 h 179"/>
                <a:gd name="T32" fmla="*/ 13 w 104"/>
                <a:gd name="T33" fmla="*/ 166 h 179"/>
                <a:gd name="T34" fmla="*/ 17 w 104"/>
                <a:gd name="T35" fmla="*/ 147 h 179"/>
                <a:gd name="T36" fmla="*/ 19 w 104"/>
                <a:gd name="T37" fmla="*/ 113 h 179"/>
                <a:gd name="T38" fmla="*/ 25 w 104"/>
                <a:gd name="T39" fmla="*/ 118 h 179"/>
                <a:gd name="T40" fmla="*/ 25 w 104"/>
                <a:gd name="T41" fmla="*/ 106 h 179"/>
                <a:gd name="T42" fmla="*/ 17 w 104"/>
                <a:gd name="T43" fmla="*/ 98 h 179"/>
                <a:gd name="T44" fmla="*/ 21 w 104"/>
                <a:gd name="T45" fmla="*/ 82 h 179"/>
                <a:gd name="T46" fmla="*/ 15 w 104"/>
                <a:gd name="T47" fmla="*/ 6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4" h="179">
                  <a:moveTo>
                    <a:pt x="15" y="63"/>
                  </a:moveTo>
                  <a:cubicBezTo>
                    <a:pt x="13" y="58"/>
                    <a:pt x="9" y="55"/>
                    <a:pt x="6" y="51"/>
                  </a:cubicBezTo>
                  <a:cubicBezTo>
                    <a:pt x="0" y="42"/>
                    <a:pt x="5" y="35"/>
                    <a:pt x="4" y="26"/>
                  </a:cubicBezTo>
                  <a:cubicBezTo>
                    <a:pt x="20" y="45"/>
                    <a:pt x="42" y="22"/>
                    <a:pt x="55" y="11"/>
                  </a:cubicBezTo>
                  <a:cubicBezTo>
                    <a:pt x="59" y="7"/>
                    <a:pt x="66" y="0"/>
                    <a:pt x="73" y="4"/>
                  </a:cubicBezTo>
                  <a:cubicBezTo>
                    <a:pt x="77" y="7"/>
                    <a:pt x="80" y="15"/>
                    <a:pt x="87" y="12"/>
                  </a:cubicBezTo>
                  <a:cubicBezTo>
                    <a:pt x="84" y="16"/>
                    <a:pt x="86" y="19"/>
                    <a:pt x="92" y="20"/>
                  </a:cubicBezTo>
                  <a:cubicBezTo>
                    <a:pt x="90" y="21"/>
                    <a:pt x="88" y="23"/>
                    <a:pt x="85" y="25"/>
                  </a:cubicBezTo>
                  <a:cubicBezTo>
                    <a:pt x="98" y="24"/>
                    <a:pt x="104" y="54"/>
                    <a:pt x="101" y="63"/>
                  </a:cubicBezTo>
                  <a:cubicBezTo>
                    <a:pt x="99" y="71"/>
                    <a:pt x="87" y="75"/>
                    <a:pt x="94" y="84"/>
                  </a:cubicBezTo>
                  <a:cubicBezTo>
                    <a:pt x="101" y="93"/>
                    <a:pt x="95" y="117"/>
                    <a:pt x="94" y="128"/>
                  </a:cubicBezTo>
                  <a:cubicBezTo>
                    <a:pt x="94" y="136"/>
                    <a:pt x="94" y="153"/>
                    <a:pt x="86" y="158"/>
                  </a:cubicBezTo>
                  <a:cubicBezTo>
                    <a:pt x="79" y="163"/>
                    <a:pt x="66" y="153"/>
                    <a:pt x="58" y="154"/>
                  </a:cubicBezTo>
                  <a:cubicBezTo>
                    <a:pt x="53" y="161"/>
                    <a:pt x="55" y="179"/>
                    <a:pt x="42" y="177"/>
                  </a:cubicBezTo>
                  <a:cubicBezTo>
                    <a:pt x="29" y="175"/>
                    <a:pt x="29" y="178"/>
                    <a:pt x="23" y="166"/>
                  </a:cubicBezTo>
                  <a:cubicBezTo>
                    <a:pt x="21" y="168"/>
                    <a:pt x="20" y="170"/>
                    <a:pt x="18" y="172"/>
                  </a:cubicBezTo>
                  <a:cubicBezTo>
                    <a:pt x="16" y="170"/>
                    <a:pt x="14" y="168"/>
                    <a:pt x="13" y="166"/>
                  </a:cubicBezTo>
                  <a:cubicBezTo>
                    <a:pt x="24" y="164"/>
                    <a:pt x="17" y="157"/>
                    <a:pt x="17" y="147"/>
                  </a:cubicBezTo>
                  <a:cubicBezTo>
                    <a:pt x="16" y="136"/>
                    <a:pt x="18" y="124"/>
                    <a:pt x="19" y="113"/>
                  </a:cubicBezTo>
                  <a:cubicBezTo>
                    <a:pt x="21" y="115"/>
                    <a:pt x="23" y="116"/>
                    <a:pt x="25" y="118"/>
                  </a:cubicBezTo>
                  <a:cubicBezTo>
                    <a:pt x="25" y="114"/>
                    <a:pt x="27" y="110"/>
                    <a:pt x="25" y="106"/>
                  </a:cubicBezTo>
                  <a:cubicBezTo>
                    <a:pt x="24" y="102"/>
                    <a:pt x="18" y="103"/>
                    <a:pt x="17" y="98"/>
                  </a:cubicBezTo>
                  <a:cubicBezTo>
                    <a:pt x="16" y="93"/>
                    <a:pt x="21" y="87"/>
                    <a:pt x="21" y="82"/>
                  </a:cubicBezTo>
                  <a:cubicBezTo>
                    <a:pt x="21" y="75"/>
                    <a:pt x="14" y="70"/>
                    <a:pt x="15" y="6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292">
              <a:extLst>
                <a:ext uri="{FF2B5EF4-FFF2-40B4-BE49-F238E27FC236}">
                  <a16:creationId xmlns:a16="http://schemas.microsoft.com/office/drawing/2014/main" id="{86A0CC1C-8D0C-D338-E433-C37414F25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4465" y="3786216"/>
              <a:ext cx="9871" cy="5923"/>
            </a:xfrm>
            <a:custGeom>
              <a:avLst/>
              <a:gdLst>
                <a:gd name="T0" fmla="*/ 19 w 20"/>
                <a:gd name="T1" fmla="*/ 12 h 12"/>
                <a:gd name="T2" fmla="*/ 0 w 20"/>
                <a:gd name="T3" fmla="*/ 7 h 12"/>
                <a:gd name="T4" fmla="*/ 19 w 20"/>
                <a:gd name="T5" fmla="*/ 0 h 12"/>
                <a:gd name="T6" fmla="*/ 19 w 20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19" y="12"/>
                  </a:moveTo>
                  <a:cubicBezTo>
                    <a:pt x="13" y="8"/>
                    <a:pt x="6" y="11"/>
                    <a:pt x="0" y="7"/>
                  </a:cubicBezTo>
                  <a:cubicBezTo>
                    <a:pt x="6" y="4"/>
                    <a:pt x="14" y="5"/>
                    <a:pt x="19" y="0"/>
                  </a:cubicBezTo>
                  <a:cubicBezTo>
                    <a:pt x="20" y="4"/>
                    <a:pt x="20" y="8"/>
                    <a:pt x="19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293">
              <a:extLst>
                <a:ext uri="{FF2B5EF4-FFF2-40B4-BE49-F238E27FC236}">
                  <a16:creationId xmlns:a16="http://schemas.microsoft.com/office/drawing/2014/main" id="{FF3CF853-42EF-8D52-1582-B143B8474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3688" y="3936244"/>
              <a:ext cx="90807" cy="53301"/>
            </a:xfrm>
            <a:custGeom>
              <a:avLst/>
              <a:gdLst>
                <a:gd name="T0" fmla="*/ 34 w 207"/>
                <a:gd name="T1" fmla="*/ 57 h 125"/>
                <a:gd name="T2" fmla="*/ 11 w 207"/>
                <a:gd name="T3" fmla="*/ 48 h 125"/>
                <a:gd name="T4" fmla="*/ 26 w 207"/>
                <a:gd name="T5" fmla="*/ 13 h 125"/>
                <a:gd name="T6" fmla="*/ 52 w 207"/>
                <a:gd name="T7" fmla="*/ 13 h 125"/>
                <a:gd name="T8" fmla="*/ 100 w 207"/>
                <a:gd name="T9" fmla="*/ 25 h 125"/>
                <a:gd name="T10" fmla="*/ 132 w 207"/>
                <a:gd name="T11" fmla="*/ 23 h 125"/>
                <a:gd name="T12" fmla="*/ 162 w 207"/>
                <a:gd name="T13" fmla="*/ 10 h 125"/>
                <a:gd name="T14" fmla="*/ 181 w 207"/>
                <a:gd name="T15" fmla="*/ 11 h 125"/>
                <a:gd name="T16" fmla="*/ 207 w 207"/>
                <a:gd name="T17" fmla="*/ 4 h 125"/>
                <a:gd name="T18" fmla="*/ 186 w 207"/>
                <a:gd name="T19" fmla="*/ 38 h 125"/>
                <a:gd name="T20" fmla="*/ 174 w 207"/>
                <a:gd name="T21" fmla="*/ 72 h 125"/>
                <a:gd name="T22" fmla="*/ 186 w 207"/>
                <a:gd name="T23" fmla="*/ 100 h 125"/>
                <a:gd name="T24" fmla="*/ 178 w 207"/>
                <a:gd name="T25" fmla="*/ 123 h 125"/>
                <a:gd name="T26" fmla="*/ 146 w 207"/>
                <a:gd name="T27" fmla="*/ 121 h 125"/>
                <a:gd name="T28" fmla="*/ 120 w 207"/>
                <a:gd name="T29" fmla="*/ 95 h 125"/>
                <a:gd name="T30" fmla="*/ 77 w 207"/>
                <a:gd name="T31" fmla="*/ 81 h 125"/>
                <a:gd name="T32" fmla="*/ 34 w 207"/>
                <a:gd name="T33" fmla="*/ 5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125">
                  <a:moveTo>
                    <a:pt x="34" y="57"/>
                  </a:moveTo>
                  <a:cubicBezTo>
                    <a:pt x="26" y="57"/>
                    <a:pt x="15" y="54"/>
                    <a:pt x="11" y="48"/>
                  </a:cubicBezTo>
                  <a:cubicBezTo>
                    <a:pt x="0" y="33"/>
                    <a:pt x="21" y="22"/>
                    <a:pt x="26" y="13"/>
                  </a:cubicBezTo>
                  <a:cubicBezTo>
                    <a:pt x="35" y="27"/>
                    <a:pt x="41" y="19"/>
                    <a:pt x="52" y="13"/>
                  </a:cubicBezTo>
                  <a:cubicBezTo>
                    <a:pt x="69" y="4"/>
                    <a:pt x="81" y="29"/>
                    <a:pt x="100" y="25"/>
                  </a:cubicBezTo>
                  <a:cubicBezTo>
                    <a:pt x="111" y="23"/>
                    <a:pt x="121" y="25"/>
                    <a:pt x="132" y="23"/>
                  </a:cubicBezTo>
                  <a:cubicBezTo>
                    <a:pt x="143" y="21"/>
                    <a:pt x="152" y="10"/>
                    <a:pt x="162" y="10"/>
                  </a:cubicBezTo>
                  <a:cubicBezTo>
                    <a:pt x="171" y="11"/>
                    <a:pt x="172" y="17"/>
                    <a:pt x="181" y="11"/>
                  </a:cubicBezTo>
                  <a:cubicBezTo>
                    <a:pt x="186" y="7"/>
                    <a:pt x="201" y="0"/>
                    <a:pt x="207" y="4"/>
                  </a:cubicBezTo>
                  <a:cubicBezTo>
                    <a:pt x="199" y="14"/>
                    <a:pt x="191" y="26"/>
                    <a:pt x="186" y="38"/>
                  </a:cubicBezTo>
                  <a:cubicBezTo>
                    <a:pt x="183" y="46"/>
                    <a:pt x="172" y="63"/>
                    <a:pt x="174" y="72"/>
                  </a:cubicBezTo>
                  <a:cubicBezTo>
                    <a:pt x="177" y="79"/>
                    <a:pt x="191" y="91"/>
                    <a:pt x="186" y="100"/>
                  </a:cubicBezTo>
                  <a:cubicBezTo>
                    <a:pt x="183" y="107"/>
                    <a:pt x="173" y="113"/>
                    <a:pt x="178" y="123"/>
                  </a:cubicBezTo>
                  <a:cubicBezTo>
                    <a:pt x="168" y="125"/>
                    <a:pt x="156" y="124"/>
                    <a:pt x="146" y="121"/>
                  </a:cubicBezTo>
                  <a:cubicBezTo>
                    <a:pt x="132" y="117"/>
                    <a:pt x="133" y="101"/>
                    <a:pt x="120" y="95"/>
                  </a:cubicBezTo>
                  <a:cubicBezTo>
                    <a:pt x="106" y="90"/>
                    <a:pt x="91" y="89"/>
                    <a:pt x="77" y="81"/>
                  </a:cubicBezTo>
                  <a:cubicBezTo>
                    <a:pt x="64" y="74"/>
                    <a:pt x="51" y="57"/>
                    <a:pt x="34" y="5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294">
              <a:extLst>
                <a:ext uri="{FF2B5EF4-FFF2-40B4-BE49-F238E27FC236}">
                  <a16:creationId xmlns:a16="http://schemas.microsoft.com/office/drawing/2014/main" id="{C5023984-4C5C-4E43-1C5F-5E795136C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4640" y="4804834"/>
              <a:ext cx="300058" cy="452062"/>
            </a:xfrm>
            <a:custGeom>
              <a:avLst/>
              <a:gdLst>
                <a:gd name="T0" fmla="*/ 4 w 687"/>
                <a:gd name="T1" fmla="*/ 734 h 1036"/>
                <a:gd name="T2" fmla="*/ 6 w 687"/>
                <a:gd name="T3" fmla="*/ 693 h 1036"/>
                <a:gd name="T4" fmla="*/ 28 w 687"/>
                <a:gd name="T5" fmla="*/ 664 h 1036"/>
                <a:gd name="T6" fmla="*/ 75 w 687"/>
                <a:gd name="T7" fmla="*/ 596 h 1036"/>
                <a:gd name="T8" fmla="*/ 134 w 687"/>
                <a:gd name="T9" fmla="*/ 574 h 1036"/>
                <a:gd name="T10" fmla="*/ 200 w 687"/>
                <a:gd name="T11" fmla="*/ 535 h 1036"/>
                <a:gd name="T12" fmla="*/ 274 w 687"/>
                <a:gd name="T13" fmla="*/ 528 h 1036"/>
                <a:gd name="T14" fmla="*/ 464 w 687"/>
                <a:gd name="T15" fmla="*/ 303 h 1036"/>
                <a:gd name="T16" fmla="*/ 395 w 687"/>
                <a:gd name="T17" fmla="*/ 302 h 1036"/>
                <a:gd name="T18" fmla="*/ 320 w 687"/>
                <a:gd name="T19" fmla="*/ 273 h 1036"/>
                <a:gd name="T20" fmla="*/ 244 w 687"/>
                <a:gd name="T21" fmla="*/ 245 h 1036"/>
                <a:gd name="T22" fmla="*/ 182 w 687"/>
                <a:gd name="T23" fmla="*/ 211 h 1036"/>
                <a:gd name="T24" fmla="*/ 165 w 687"/>
                <a:gd name="T25" fmla="*/ 200 h 1036"/>
                <a:gd name="T26" fmla="*/ 149 w 687"/>
                <a:gd name="T27" fmla="*/ 177 h 1036"/>
                <a:gd name="T28" fmla="*/ 129 w 687"/>
                <a:gd name="T29" fmla="*/ 145 h 1036"/>
                <a:gd name="T30" fmla="*/ 109 w 687"/>
                <a:gd name="T31" fmla="*/ 98 h 1036"/>
                <a:gd name="T32" fmla="*/ 140 w 687"/>
                <a:gd name="T33" fmla="*/ 40 h 1036"/>
                <a:gd name="T34" fmla="*/ 187 w 687"/>
                <a:gd name="T35" fmla="*/ 98 h 1036"/>
                <a:gd name="T36" fmla="*/ 260 w 687"/>
                <a:gd name="T37" fmla="*/ 118 h 1036"/>
                <a:gd name="T38" fmla="*/ 294 w 687"/>
                <a:gd name="T39" fmla="*/ 98 h 1036"/>
                <a:gd name="T40" fmla="*/ 334 w 687"/>
                <a:gd name="T41" fmla="*/ 91 h 1036"/>
                <a:gd name="T42" fmla="*/ 383 w 687"/>
                <a:gd name="T43" fmla="*/ 87 h 1036"/>
                <a:gd name="T44" fmla="*/ 427 w 687"/>
                <a:gd name="T45" fmla="*/ 63 h 1036"/>
                <a:gd name="T46" fmla="*/ 465 w 687"/>
                <a:gd name="T47" fmla="*/ 63 h 1036"/>
                <a:gd name="T48" fmla="*/ 491 w 687"/>
                <a:gd name="T49" fmla="*/ 54 h 1036"/>
                <a:gd name="T50" fmla="*/ 519 w 687"/>
                <a:gd name="T51" fmla="*/ 57 h 1036"/>
                <a:gd name="T52" fmla="*/ 562 w 687"/>
                <a:gd name="T53" fmla="*/ 43 h 1036"/>
                <a:gd name="T54" fmla="*/ 609 w 687"/>
                <a:gd name="T55" fmla="*/ 32 h 1036"/>
                <a:gd name="T56" fmla="*/ 633 w 687"/>
                <a:gd name="T57" fmla="*/ 5 h 1036"/>
                <a:gd name="T58" fmla="*/ 672 w 687"/>
                <a:gd name="T59" fmla="*/ 23 h 1036"/>
                <a:gd name="T60" fmla="*/ 667 w 687"/>
                <a:gd name="T61" fmla="*/ 74 h 1036"/>
                <a:gd name="T62" fmla="*/ 661 w 687"/>
                <a:gd name="T63" fmla="*/ 120 h 1036"/>
                <a:gd name="T64" fmla="*/ 674 w 687"/>
                <a:gd name="T65" fmla="*/ 112 h 1036"/>
                <a:gd name="T66" fmla="*/ 687 w 687"/>
                <a:gd name="T67" fmla="*/ 118 h 1036"/>
                <a:gd name="T68" fmla="*/ 653 w 687"/>
                <a:gd name="T69" fmla="*/ 136 h 1036"/>
                <a:gd name="T70" fmla="*/ 650 w 687"/>
                <a:gd name="T71" fmla="*/ 195 h 1036"/>
                <a:gd name="T72" fmla="*/ 626 w 687"/>
                <a:gd name="T73" fmla="*/ 237 h 1036"/>
                <a:gd name="T74" fmla="*/ 603 w 687"/>
                <a:gd name="T75" fmla="*/ 292 h 1036"/>
                <a:gd name="T76" fmla="*/ 588 w 687"/>
                <a:gd name="T77" fmla="*/ 308 h 1036"/>
                <a:gd name="T78" fmla="*/ 584 w 687"/>
                <a:gd name="T79" fmla="*/ 333 h 1036"/>
                <a:gd name="T80" fmla="*/ 555 w 687"/>
                <a:gd name="T81" fmla="*/ 384 h 1036"/>
                <a:gd name="T82" fmla="*/ 531 w 687"/>
                <a:gd name="T83" fmla="*/ 457 h 1036"/>
                <a:gd name="T84" fmla="*/ 492 w 687"/>
                <a:gd name="T85" fmla="*/ 524 h 1036"/>
                <a:gd name="T86" fmla="*/ 453 w 687"/>
                <a:gd name="T87" fmla="*/ 590 h 1036"/>
                <a:gd name="T88" fmla="*/ 399 w 687"/>
                <a:gd name="T89" fmla="*/ 656 h 1036"/>
                <a:gd name="T90" fmla="*/ 279 w 687"/>
                <a:gd name="T91" fmla="*/ 766 h 1036"/>
                <a:gd name="T92" fmla="*/ 222 w 687"/>
                <a:gd name="T93" fmla="*/ 810 h 1036"/>
                <a:gd name="T94" fmla="*/ 165 w 687"/>
                <a:gd name="T95" fmla="*/ 869 h 1036"/>
                <a:gd name="T96" fmla="*/ 114 w 687"/>
                <a:gd name="T97" fmla="*/ 930 h 1036"/>
                <a:gd name="T98" fmla="*/ 90 w 687"/>
                <a:gd name="T99" fmla="*/ 961 h 1036"/>
                <a:gd name="T100" fmla="*/ 68 w 687"/>
                <a:gd name="T101" fmla="*/ 977 h 1036"/>
                <a:gd name="T102" fmla="*/ 41 w 687"/>
                <a:gd name="T103" fmla="*/ 1036 h 1036"/>
                <a:gd name="T104" fmla="*/ 14 w 687"/>
                <a:gd name="T105" fmla="*/ 988 h 1036"/>
                <a:gd name="T106" fmla="*/ 3 w 687"/>
                <a:gd name="T107" fmla="*/ 933 h 1036"/>
                <a:gd name="T108" fmla="*/ 4 w 687"/>
                <a:gd name="T109" fmla="*/ 734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7" h="1036">
                  <a:moveTo>
                    <a:pt x="4" y="734"/>
                  </a:moveTo>
                  <a:cubicBezTo>
                    <a:pt x="4" y="721"/>
                    <a:pt x="0" y="704"/>
                    <a:pt x="6" y="693"/>
                  </a:cubicBezTo>
                  <a:cubicBezTo>
                    <a:pt x="11" y="682"/>
                    <a:pt x="21" y="673"/>
                    <a:pt x="28" y="664"/>
                  </a:cubicBezTo>
                  <a:cubicBezTo>
                    <a:pt x="42" y="644"/>
                    <a:pt x="54" y="608"/>
                    <a:pt x="75" y="596"/>
                  </a:cubicBezTo>
                  <a:cubicBezTo>
                    <a:pt x="94" y="584"/>
                    <a:pt x="117" y="592"/>
                    <a:pt x="134" y="574"/>
                  </a:cubicBezTo>
                  <a:cubicBezTo>
                    <a:pt x="153" y="553"/>
                    <a:pt x="171" y="540"/>
                    <a:pt x="200" y="535"/>
                  </a:cubicBezTo>
                  <a:cubicBezTo>
                    <a:pt x="221" y="532"/>
                    <a:pt x="259" y="548"/>
                    <a:pt x="274" y="528"/>
                  </a:cubicBezTo>
                  <a:lnTo>
                    <a:pt x="464" y="303"/>
                  </a:lnTo>
                  <a:cubicBezTo>
                    <a:pt x="441" y="303"/>
                    <a:pt x="417" y="307"/>
                    <a:pt x="395" y="302"/>
                  </a:cubicBezTo>
                  <a:cubicBezTo>
                    <a:pt x="369" y="295"/>
                    <a:pt x="345" y="283"/>
                    <a:pt x="320" y="273"/>
                  </a:cubicBezTo>
                  <a:cubicBezTo>
                    <a:pt x="295" y="264"/>
                    <a:pt x="269" y="254"/>
                    <a:pt x="244" y="245"/>
                  </a:cubicBezTo>
                  <a:cubicBezTo>
                    <a:pt x="220" y="236"/>
                    <a:pt x="200" y="229"/>
                    <a:pt x="182" y="211"/>
                  </a:cubicBezTo>
                  <a:cubicBezTo>
                    <a:pt x="176" y="205"/>
                    <a:pt x="174" y="202"/>
                    <a:pt x="165" y="200"/>
                  </a:cubicBezTo>
                  <a:cubicBezTo>
                    <a:pt x="157" y="198"/>
                    <a:pt x="153" y="184"/>
                    <a:pt x="149" y="177"/>
                  </a:cubicBezTo>
                  <a:cubicBezTo>
                    <a:pt x="143" y="165"/>
                    <a:pt x="138" y="156"/>
                    <a:pt x="129" y="145"/>
                  </a:cubicBezTo>
                  <a:cubicBezTo>
                    <a:pt x="117" y="133"/>
                    <a:pt x="104" y="117"/>
                    <a:pt x="109" y="98"/>
                  </a:cubicBezTo>
                  <a:cubicBezTo>
                    <a:pt x="115" y="78"/>
                    <a:pt x="132" y="60"/>
                    <a:pt x="140" y="40"/>
                  </a:cubicBezTo>
                  <a:cubicBezTo>
                    <a:pt x="161" y="52"/>
                    <a:pt x="173" y="80"/>
                    <a:pt x="187" y="98"/>
                  </a:cubicBezTo>
                  <a:cubicBezTo>
                    <a:pt x="205" y="120"/>
                    <a:pt x="233" y="127"/>
                    <a:pt x="260" y="118"/>
                  </a:cubicBezTo>
                  <a:cubicBezTo>
                    <a:pt x="271" y="114"/>
                    <a:pt x="285" y="105"/>
                    <a:pt x="294" y="98"/>
                  </a:cubicBezTo>
                  <a:cubicBezTo>
                    <a:pt x="310" y="86"/>
                    <a:pt x="315" y="88"/>
                    <a:pt x="334" y="91"/>
                  </a:cubicBezTo>
                  <a:cubicBezTo>
                    <a:pt x="355" y="95"/>
                    <a:pt x="364" y="99"/>
                    <a:pt x="383" y="87"/>
                  </a:cubicBezTo>
                  <a:cubicBezTo>
                    <a:pt x="393" y="81"/>
                    <a:pt x="415" y="59"/>
                    <a:pt x="427" y="63"/>
                  </a:cubicBezTo>
                  <a:cubicBezTo>
                    <a:pt x="441" y="68"/>
                    <a:pt x="450" y="69"/>
                    <a:pt x="465" y="63"/>
                  </a:cubicBezTo>
                  <a:cubicBezTo>
                    <a:pt x="474" y="60"/>
                    <a:pt x="482" y="56"/>
                    <a:pt x="491" y="54"/>
                  </a:cubicBezTo>
                  <a:cubicBezTo>
                    <a:pt x="502" y="52"/>
                    <a:pt x="509" y="56"/>
                    <a:pt x="519" y="57"/>
                  </a:cubicBezTo>
                  <a:cubicBezTo>
                    <a:pt x="535" y="59"/>
                    <a:pt x="548" y="49"/>
                    <a:pt x="562" y="43"/>
                  </a:cubicBezTo>
                  <a:cubicBezTo>
                    <a:pt x="577" y="37"/>
                    <a:pt x="594" y="40"/>
                    <a:pt x="609" y="32"/>
                  </a:cubicBezTo>
                  <a:cubicBezTo>
                    <a:pt x="621" y="26"/>
                    <a:pt x="622" y="10"/>
                    <a:pt x="633" y="5"/>
                  </a:cubicBezTo>
                  <a:cubicBezTo>
                    <a:pt x="643" y="0"/>
                    <a:pt x="676" y="8"/>
                    <a:pt x="672" y="23"/>
                  </a:cubicBezTo>
                  <a:cubicBezTo>
                    <a:pt x="667" y="42"/>
                    <a:pt x="663" y="54"/>
                    <a:pt x="667" y="74"/>
                  </a:cubicBezTo>
                  <a:cubicBezTo>
                    <a:pt x="669" y="88"/>
                    <a:pt x="673" y="109"/>
                    <a:pt x="661" y="120"/>
                  </a:cubicBezTo>
                  <a:cubicBezTo>
                    <a:pt x="669" y="123"/>
                    <a:pt x="676" y="121"/>
                    <a:pt x="674" y="112"/>
                  </a:cubicBezTo>
                  <a:cubicBezTo>
                    <a:pt x="678" y="115"/>
                    <a:pt x="682" y="117"/>
                    <a:pt x="687" y="118"/>
                  </a:cubicBezTo>
                  <a:cubicBezTo>
                    <a:pt x="684" y="131"/>
                    <a:pt x="654" y="113"/>
                    <a:pt x="653" y="136"/>
                  </a:cubicBezTo>
                  <a:cubicBezTo>
                    <a:pt x="653" y="156"/>
                    <a:pt x="655" y="176"/>
                    <a:pt x="650" y="195"/>
                  </a:cubicBezTo>
                  <a:cubicBezTo>
                    <a:pt x="645" y="211"/>
                    <a:pt x="635" y="224"/>
                    <a:pt x="626" y="237"/>
                  </a:cubicBezTo>
                  <a:cubicBezTo>
                    <a:pt x="615" y="253"/>
                    <a:pt x="616" y="277"/>
                    <a:pt x="603" y="292"/>
                  </a:cubicBezTo>
                  <a:cubicBezTo>
                    <a:pt x="598" y="298"/>
                    <a:pt x="591" y="300"/>
                    <a:pt x="588" y="308"/>
                  </a:cubicBezTo>
                  <a:cubicBezTo>
                    <a:pt x="584" y="315"/>
                    <a:pt x="587" y="324"/>
                    <a:pt x="584" y="333"/>
                  </a:cubicBezTo>
                  <a:cubicBezTo>
                    <a:pt x="578" y="352"/>
                    <a:pt x="564" y="367"/>
                    <a:pt x="555" y="384"/>
                  </a:cubicBezTo>
                  <a:cubicBezTo>
                    <a:pt x="542" y="407"/>
                    <a:pt x="541" y="433"/>
                    <a:pt x="531" y="457"/>
                  </a:cubicBezTo>
                  <a:cubicBezTo>
                    <a:pt x="521" y="481"/>
                    <a:pt x="506" y="502"/>
                    <a:pt x="492" y="524"/>
                  </a:cubicBezTo>
                  <a:cubicBezTo>
                    <a:pt x="478" y="546"/>
                    <a:pt x="468" y="570"/>
                    <a:pt x="453" y="590"/>
                  </a:cubicBezTo>
                  <a:cubicBezTo>
                    <a:pt x="435" y="612"/>
                    <a:pt x="417" y="634"/>
                    <a:pt x="399" y="656"/>
                  </a:cubicBezTo>
                  <a:cubicBezTo>
                    <a:pt x="363" y="700"/>
                    <a:pt x="327" y="735"/>
                    <a:pt x="279" y="766"/>
                  </a:cubicBezTo>
                  <a:cubicBezTo>
                    <a:pt x="259" y="779"/>
                    <a:pt x="239" y="792"/>
                    <a:pt x="222" y="810"/>
                  </a:cubicBezTo>
                  <a:cubicBezTo>
                    <a:pt x="203" y="829"/>
                    <a:pt x="182" y="848"/>
                    <a:pt x="165" y="869"/>
                  </a:cubicBezTo>
                  <a:cubicBezTo>
                    <a:pt x="148" y="889"/>
                    <a:pt x="130" y="909"/>
                    <a:pt x="114" y="930"/>
                  </a:cubicBezTo>
                  <a:cubicBezTo>
                    <a:pt x="105" y="940"/>
                    <a:pt x="98" y="951"/>
                    <a:pt x="90" y="961"/>
                  </a:cubicBezTo>
                  <a:cubicBezTo>
                    <a:pt x="86" y="967"/>
                    <a:pt x="71" y="990"/>
                    <a:pt x="68" y="977"/>
                  </a:cubicBezTo>
                  <a:cubicBezTo>
                    <a:pt x="68" y="999"/>
                    <a:pt x="54" y="1019"/>
                    <a:pt x="41" y="1036"/>
                  </a:cubicBezTo>
                  <a:cubicBezTo>
                    <a:pt x="42" y="1019"/>
                    <a:pt x="26" y="1005"/>
                    <a:pt x="14" y="988"/>
                  </a:cubicBezTo>
                  <a:cubicBezTo>
                    <a:pt x="1" y="969"/>
                    <a:pt x="3" y="956"/>
                    <a:pt x="3" y="933"/>
                  </a:cubicBezTo>
                  <a:cubicBezTo>
                    <a:pt x="2" y="866"/>
                    <a:pt x="4" y="801"/>
                    <a:pt x="4" y="73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295">
              <a:extLst>
                <a:ext uri="{FF2B5EF4-FFF2-40B4-BE49-F238E27FC236}">
                  <a16:creationId xmlns:a16="http://schemas.microsoft.com/office/drawing/2014/main" id="{A161979D-9134-342D-A270-7EE3C66D6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0045" y="4822601"/>
              <a:ext cx="171744" cy="116471"/>
            </a:xfrm>
            <a:custGeom>
              <a:avLst/>
              <a:gdLst>
                <a:gd name="T0" fmla="*/ 360 w 396"/>
                <a:gd name="T1" fmla="*/ 263 h 267"/>
                <a:gd name="T2" fmla="*/ 291 w 396"/>
                <a:gd name="T3" fmla="*/ 262 h 267"/>
                <a:gd name="T4" fmla="*/ 216 w 396"/>
                <a:gd name="T5" fmla="*/ 233 h 267"/>
                <a:gd name="T6" fmla="*/ 140 w 396"/>
                <a:gd name="T7" fmla="*/ 205 h 267"/>
                <a:gd name="T8" fmla="*/ 78 w 396"/>
                <a:gd name="T9" fmla="*/ 171 h 267"/>
                <a:gd name="T10" fmla="*/ 61 w 396"/>
                <a:gd name="T11" fmla="*/ 160 h 267"/>
                <a:gd name="T12" fmla="*/ 45 w 396"/>
                <a:gd name="T13" fmla="*/ 137 h 267"/>
                <a:gd name="T14" fmla="*/ 25 w 396"/>
                <a:gd name="T15" fmla="*/ 105 h 267"/>
                <a:gd name="T16" fmla="*/ 5 w 396"/>
                <a:gd name="T17" fmla="*/ 58 h 267"/>
                <a:gd name="T18" fmla="*/ 36 w 396"/>
                <a:gd name="T19" fmla="*/ 0 h 267"/>
                <a:gd name="T20" fmla="*/ 83 w 396"/>
                <a:gd name="T21" fmla="*/ 58 h 267"/>
                <a:gd name="T22" fmla="*/ 156 w 396"/>
                <a:gd name="T23" fmla="*/ 78 h 267"/>
                <a:gd name="T24" fmla="*/ 190 w 396"/>
                <a:gd name="T25" fmla="*/ 58 h 267"/>
                <a:gd name="T26" fmla="*/ 230 w 396"/>
                <a:gd name="T27" fmla="*/ 51 h 267"/>
                <a:gd name="T28" fmla="*/ 279 w 396"/>
                <a:gd name="T29" fmla="*/ 47 h 267"/>
                <a:gd name="T30" fmla="*/ 323 w 396"/>
                <a:gd name="T31" fmla="*/ 23 h 267"/>
                <a:gd name="T32" fmla="*/ 361 w 396"/>
                <a:gd name="T33" fmla="*/ 23 h 267"/>
                <a:gd name="T34" fmla="*/ 387 w 396"/>
                <a:gd name="T35" fmla="*/ 14 h 267"/>
                <a:gd name="T36" fmla="*/ 396 w 396"/>
                <a:gd name="T37" fmla="*/ 13 h 267"/>
                <a:gd name="T38" fmla="*/ 396 w 396"/>
                <a:gd name="T39" fmla="*/ 220 h 267"/>
                <a:gd name="T40" fmla="*/ 360 w 396"/>
                <a:gd name="T41" fmla="*/ 26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6" h="267">
                  <a:moveTo>
                    <a:pt x="360" y="263"/>
                  </a:moveTo>
                  <a:cubicBezTo>
                    <a:pt x="337" y="263"/>
                    <a:pt x="313" y="267"/>
                    <a:pt x="291" y="262"/>
                  </a:cubicBezTo>
                  <a:cubicBezTo>
                    <a:pt x="265" y="255"/>
                    <a:pt x="241" y="243"/>
                    <a:pt x="216" y="233"/>
                  </a:cubicBezTo>
                  <a:cubicBezTo>
                    <a:pt x="191" y="224"/>
                    <a:pt x="165" y="214"/>
                    <a:pt x="140" y="205"/>
                  </a:cubicBezTo>
                  <a:cubicBezTo>
                    <a:pt x="116" y="196"/>
                    <a:pt x="96" y="189"/>
                    <a:pt x="78" y="171"/>
                  </a:cubicBezTo>
                  <a:cubicBezTo>
                    <a:pt x="72" y="165"/>
                    <a:pt x="70" y="162"/>
                    <a:pt x="61" y="160"/>
                  </a:cubicBezTo>
                  <a:cubicBezTo>
                    <a:pt x="53" y="158"/>
                    <a:pt x="49" y="144"/>
                    <a:pt x="45" y="137"/>
                  </a:cubicBezTo>
                  <a:cubicBezTo>
                    <a:pt x="39" y="125"/>
                    <a:pt x="34" y="116"/>
                    <a:pt x="25" y="105"/>
                  </a:cubicBezTo>
                  <a:cubicBezTo>
                    <a:pt x="13" y="93"/>
                    <a:pt x="0" y="77"/>
                    <a:pt x="5" y="58"/>
                  </a:cubicBezTo>
                  <a:cubicBezTo>
                    <a:pt x="11" y="38"/>
                    <a:pt x="28" y="20"/>
                    <a:pt x="36" y="0"/>
                  </a:cubicBezTo>
                  <a:cubicBezTo>
                    <a:pt x="57" y="12"/>
                    <a:pt x="69" y="40"/>
                    <a:pt x="83" y="58"/>
                  </a:cubicBezTo>
                  <a:cubicBezTo>
                    <a:pt x="101" y="80"/>
                    <a:pt x="129" y="87"/>
                    <a:pt x="156" y="78"/>
                  </a:cubicBezTo>
                  <a:cubicBezTo>
                    <a:pt x="167" y="74"/>
                    <a:pt x="181" y="65"/>
                    <a:pt x="190" y="58"/>
                  </a:cubicBezTo>
                  <a:cubicBezTo>
                    <a:pt x="206" y="46"/>
                    <a:pt x="211" y="48"/>
                    <a:pt x="230" y="51"/>
                  </a:cubicBezTo>
                  <a:cubicBezTo>
                    <a:pt x="251" y="55"/>
                    <a:pt x="260" y="59"/>
                    <a:pt x="279" y="47"/>
                  </a:cubicBezTo>
                  <a:cubicBezTo>
                    <a:pt x="289" y="41"/>
                    <a:pt x="311" y="19"/>
                    <a:pt x="323" y="23"/>
                  </a:cubicBezTo>
                  <a:cubicBezTo>
                    <a:pt x="337" y="28"/>
                    <a:pt x="346" y="29"/>
                    <a:pt x="361" y="23"/>
                  </a:cubicBezTo>
                  <a:cubicBezTo>
                    <a:pt x="370" y="20"/>
                    <a:pt x="378" y="16"/>
                    <a:pt x="387" y="14"/>
                  </a:cubicBezTo>
                  <a:cubicBezTo>
                    <a:pt x="390" y="13"/>
                    <a:pt x="393" y="13"/>
                    <a:pt x="396" y="13"/>
                  </a:cubicBezTo>
                  <a:lnTo>
                    <a:pt x="396" y="220"/>
                  </a:lnTo>
                  <a:lnTo>
                    <a:pt x="360" y="263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296">
              <a:extLst>
                <a:ext uri="{FF2B5EF4-FFF2-40B4-BE49-F238E27FC236}">
                  <a16:creationId xmlns:a16="http://schemas.microsoft.com/office/drawing/2014/main" id="{0E26308C-7495-6F99-2DF2-6174C3940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6183" y="3928348"/>
              <a:ext cx="375073" cy="302033"/>
            </a:xfrm>
            <a:custGeom>
              <a:avLst/>
              <a:gdLst>
                <a:gd name="T0" fmla="*/ 12 w 859"/>
                <a:gd name="T1" fmla="*/ 319 h 692"/>
                <a:gd name="T2" fmla="*/ 28 w 859"/>
                <a:gd name="T3" fmla="*/ 265 h 692"/>
                <a:gd name="T4" fmla="*/ 29 w 859"/>
                <a:gd name="T5" fmla="*/ 225 h 692"/>
                <a:gd name="T6" fmla="*/ 81 w 859"/>
                <a:gd name="T7" fmla="*/ 234 h 692"/>
                <a:gd name="T8" fmla="*/ 133 w 859"/>
                <a:gd name="T9" fmla="*/ 241 h 692"/>
                <a:gd name="T10" fmla="*/ 153 w 859"/>
                <a:gd name="T11" fmla="*/ 214 h 692"/>
                <a:gd name="T12" fmla="*/ 220 w 859"/>
                <a:gd name="T13" fmla="*/ 171 h 692"/>
                <a:gd name="T14" fmla="*/ 273 w 859"/>
                <a:gd name="T15" fmla="*/ 97 h 692"/>
                <a:gd name="T16" fmla="*/ 309 w 859"/>
                <a:gd name="T17" fmla="*/ 86 h 692"/>
                <a:gd name="T18" fmla="*/ 376 w 859"/>
                <a:gd name="T19" fmla="*/ 95 h 692"/>
                <a:gd name="T20" fmla="*/ 427 w 859"/>
                <a:gd name="T21" fmla="*/ 115 h 692"/>
                <a:gd name="T22" fmla="*/ 469 w 859"/>
                <a:gd name="T23" fmla="*/ 98 h 692"/>
                <a:gd name="T24" fmla="*/ 485 w 859"/>
                <a:gd name="T25" fmla="*/ 90 h 692"/>
                <a:gd name="T26" fmla="*/ 514 w 859"/>
                <a:gd name="T27" fmla="*/ 77 h 692"/>
                <a:gd name="T28" fmla="*/ 553 w 859"/>
                <a:gd name="T29" fmla="*/ 51 h 692"/>
                <a:gd name="T30" fmla="*/ 618 w 859"/>
                <a:gd name="T31" fmla="*/ 22 h 692"/>
                <a:gd name="T32" fmla="*/ 640 w 859"/>
                <a:gd name="T33" fmla="*/ 49 h 692"/>
                <a:gd name="T34" fmla="*/ 649 w 859"/>
                <a:gd name="T35" fmla="*/ 120 h 692"/>
                <a:gd name="T36" fmla="*/ 724 w 859"/>
                <a:gd name="T37" fmla="*/ 110 h 692"/>
                <a:gd name="T38" fmla="*/ 781 w 859"/>
                <a:gd name="T39" fmla="*/ 97 h 692"/>
                <a:gd name="T40" fmla="*/ 859 w 859"/>
                <a:gd name="T41" fmla="*/ 97 h 692"/>
                <a:gd name="T42" fmla="*/ 844 w 859"/>
                <a:gd name="T43" fmla="*/ 113 h 692"/>
                <a:gd name="T44" fmla="*/ 791 w 859"/>
                <a:gd name="T45" fmla="*/ 122 h 692"/>
                <a:gd name="T46" fmla="*/ 700 w 859"/>
                <a:gd name="T47" fmla="*/ 137 h 692"/>
                <a:gd name="T48" fmla="*/ 663 w 859"/>
                <a:gd name="T49" fmla="*/ 164 h 692"/>
                <a:gd name="T50" fmla="*/ 662 w 859"/>
                <a:gd name="T51" fmla="*/ 198 h 692"/>
                <a:gd name="T52" fmla="*/ 690 w 859"/>
                <a:gd name="T53" fmla="*/ 254 h 692"/>
                <a:gd name="T54" fmla="*/ 665 w 859"/>
                <a:gd name="T55" fmla="*/ 289 h 692"/>
                <a:gd name="T56" fmla="*/ 658 w 859"/>
                <a:gd name="T57" fmla="*/ 303 h 692"/>
                <a:gd name="T58" fmla="*/ 653 w 859"/>
                <a:gd name="T59" fmla="*/ 345 h 692"/>
                <a:gd name="T60" fmla="*/ 600 w 859"/>
                <a:gd name="T61" fmla="*/ 342 h 692"/>
                <a:gd name="T62" fmla="*/ 631 w 859"/>
                <a:gd name="T63" fmla="*/ 395 h 692"/>
                <a:gd name="T64" fmla="*/ 589 w 859"/>
                <a:gd name="T65" fmla="*/ 428 h 692"/>
                <a:gd name="T66" fmla="*/ 585 w 859"/>
                <a:gd name="T67" fmla="*/ 479 h 692"/>
                <a:gd name="T68" fmla="*/ 554 w 859"/>
                <a:gd name="T69" fmla="*/ 514 h 692"/>
                <a:gd name="T70" fmla="*/ 538 w 859"/>
                <a:gd name="T71" fmla="*/ 513 h 692"/>
                <a:gd name="T72" fmla="*/ 500 w 859"/>
                <a:gd name="T73" fmla="*/ 543 h 692"/>
                <a:gd name="T74" fmla="*/ 448 w 859"/>
                <a:gd name="T75" fmla="*/ 546 h 692"/>
                <a:gd name="T76" fmla="*/ 414 w 859"/>
                <a:gd name="T77" fmla="*/ 590 h 692"/>
                <a:gd name="T78" fmla="*/ 417 w 859"/>
                <a:gd name="T79" fmla="*/ 637 h 692"/>
                <a:gd name="T80" fmla="*/ 370 w 859"/>
                <a:gd name="T81" fmla="*/ 672 h 692"/>
                <a:gd name="T82" fmla="*/ 303 w 859"/>
                <a:gd name="T83" fmla="*/ 680 h 692"/>
                <a:gd name="T84" fmla="*/ 237 w 859"/>
                <a:gd name="T85" fmla="*/ 683 h 692"/>
                <a:gd name="T86" fmla="*/ 73 w 859"/>
                <a:gd name="T87" fmla="*/ 655 h 692"/>
                <a:gd name="T88" fmla="*/ 121 w 859"/>
                <a:gd name="T89" fmla="*/ 557 h 692"/>
                <a:gd name="T90" fmla="*/ 34 w 859"/>
                <a:gd name="T91" fmla="*/ 449 h 692"/>
                <a:gd name="T92" fmla="*/ 18 w 859"/>
                <a:gd name="T93" fmla="*/ 374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9" h="692">
                  <a:moveTo>
                    <a:pt x="2" y="337"/>
                  </a:moveTo>
                  <a:cubicBezTo>
                    <a:pt x="0" y="329"/>
                    <a:pt x="5" y="323"/>
                    <a:pt x="12" y="319"/>
                  </a:cubicBezTo>
                  <a:cubicBezTo>
                    <a:pt x="21" y="313"/>
                    <a:pt x="16" y="308"/>
                    <a:pt x="11" y="301"/>
                  </a:cubicBezTo>
                  <a:cubicBezTo>
                    <a:pt x="28" y="299"/>
                    <a:pt x="27" y="277"/>
                    <a:pt x="28" y="265"/>
                  </a:cubicBezTo>
                  <a:cubicBezTo>
                    <a:pt x="29" y="259"/>
                    <a:pt x="21" y="251"/>
                    <a:pt x="25" y="245"/>
                  </a:cubicBezTo>
                  <a:cubicBezTo>
                    <a:pt x="28" y="240"/>
                    <a:pt x="28" y="231"/>
                    <a:pt x="29" y="225"/>
                  </a:cubicBezTo>
                  <a:cubicBezTo>
                    <a:pt x="32" y="212"/>
                    <a:pt x="50" y="230"/>
                    <a:pt x="56" y="233"/>
                  </a:cubicBezTo>
                  <a:cubicBezTo>
                    <a:pt x="65" y="237"/>
                    <a:pt x="72" y="231"/>
                    <a:pt x="81" y="234"/>
                  </a:cubicBezTo>
                  <a:cubicBezTo>
                    <a:pt x="90" y="237"/>
                    <a:pt x="98" y="246"/>
                    <a:pt x="101" y="255"/>
                  </a:cubicBezTo>
                  <a:cubicBezTo>
                    <a:pt x="107" y="242"/>
                    <a:pt x="124" y="249"/>
                    <a:pt x="133" y="241"/>
                  </a:cubicBezTo>
                  <a:cubicBezTo>
                    <a:pt x="139" y="236"/>
                    <a:pt x="144" y="234"/>
                    <a:pt x="148" y="227"/>
                  </a:cubicBezTo>
                  <a:cubicBezTo>
                    <a:pt x="151" y="221"/>
                    <a:pt x="144" y="218"/>
                    <a:pt x="153" y="214"/>
                  </a:cubicBezTo>
                  <a:cubicBezTo>
                    <a:pt x="148" y="211"/>
                    <a:pt x="144" y="206"/>
                    <a:pt x="143" y="201"/>
                  </a:cubicBezTo>
                  <a:cubicBezTo>
                    <a:pt x="170" y="205"/>
                    <a:pt x="199" y="186"/>
                    <a:pt x="220" y="171"/>
                  </a:cubicBezTo>
                  <a:cubicBezTo>
                    <a:pt x="240" y="157"/>
                    <a:pt x="214" y="110"/>
                    <a:pt x="240" y="100"/>
                  </a:cubicBezTo>
                  <a:cubicBezTo>
                    <a:pt x="249" y="96"/>
                    <a:pt x="265" y="101"/>
                    <a:pt x="273" y="97"/>
                  </a:cubicBezTo>
                  <a:cubicBezTo>
                    <a:pt x="281" y="91"/>
                    <a:pt x="271" y="76"/>
                    <a:pt x="283" y="74"/>
                  </a:cubicBezTo>
                  <a:cubicBezTo>
                    <a:pt x="292" y="73"/>
                    <a:pt x="302" y="82"/>
                    <a:pt x="309" y="86"/>
                  </a:cubicBezTo>
                  <a:cubicBezTo>
                    <a:pt x="320" y="92"/>
                    <a:pt x="329" y="89"/>
                    <a:pt x="341" y="87"/>
                  </a:cubicBezTo>
                  <a:cubicBezTo>
                    <a:pt x="354" y="85"/>
                    <a:pt x="366" y="85"/>
                    <a:pt x="376" y="95"/>
                  </a:cubicBezTo>
                  <a:cubicBezTo>
                    <a:pt x="386" y="106"/>
                    <a:pt x="397" y="95"/>
                    <a:pt x="409" y="98"/>
                  </a:cubicBezTo>
                  <a:cubicBezTo>
                    <a:pt x="414" y="99"/>
                    <a:pt x="423" y="111"/>
                    <a:pt x="427" y="115"/>
                  </a:cubicBezTo>
                  <a:cubicBezTo>
                    <a:pt x="436" y="123"/>
                    <a:pt x="437" y="113"/>
                    <a:pt x="447" y="115"/>
                  </a:cubicBezTo>
                  <a:cubicBezTo>
                    <a:pt x="445" y="104"/>
                    <a:pt x="464" y="104"/>
                    <a:pt x="469" y="98"/>
                  </a:cubicBezTo>
                  <a:cubicBezTo>
                    <a:pt x="474" y="91"/>
                    <a:pt x="474" y="99"/>
                    <a:pt x="479" y="97"/>
                  </a:cubicBezTo>
                  <a:cubicBezTo>
                    <a:pt x="482" y="96"/>
                    <a:pt x="481" y="90"/>
                    <a:pt x="485" y="90"/>
                  </a:cubicBezTo>
                  <a:cubicBezTo>
                    <a:pt x="494" y="92"/>
                    <a:pt x="498" y="109"/>
                    <a:pt x="509" y="107"/>
                  </a:cubicBezTo>
                  <a:cubicBezTo>
                    <a:pt x="523" y="104"/>
                    <a:pt x="508" y="86"/>
                    <a:pt x="514" y="77"/>
                  </a:cubicBezTo>
                  <a:cubicBezTo>
                    <a:pt x="526" y="60"/>
                    <a:pt x="552" y="81"/>
                    <a:pt x="560" y="72"/>
                  </a:cubicBezTo>
                  <a:cubicBezTo>
                    <a:pt x="569" y="62"/>
                    <a:pt x="555" y="58"/>
                    <a:pt x="553" y="51"/>
                  </a:cubicBezTo>
                  <a:cubicBezTo>
                    <a:pt x="551" y="43"/>
                    <a:pt x="563" y="33"/>
                    <a:pt x="566" y="25"/>
                  </a:cubicBezTo>
                  <a:cubicBezTo>
                    <a:pt x="575" y="2"/>
                    <a:pt x="605" y="0"/>
                    <a:pt x="618" y="22"/>
                  </a:cubicBezTo>
                  <a:cubicBezTo>
                    <a:pt x="621" y="28"/>
                    <a:pt x="616" y="45"/>
                    <a:pt x="622" y="46"/>
                  </a:cubicBezTo>
                  <a:cubicBezTo>
                    <a:pt x="628" y="48"/>
                    <a:pt x="637" y="40"/>
                    <a:pt x="640" y="49"/>
                  </a:cubicBezTo>
                  <a:cubicBezTo>
                    <a:pt x="644" y="58"/>
                    <a:pt x="642" y="77"/>
                    <a:pt x="642" y="87"/>
                  </a:cubicBezTo>
                  <a:cubicBezTo>
                    <a:pt x="643" y="98"/>
                    <a:pt x="644" y="109"/>
                    <a:pt x="649" y="120"/>
                  </a:cubicBezTo>
                  <a:cubicBezTo>
                    <a:pt x="661" y="152"/>
                    <a:pt x="680" y="134"/>
                    <a:pt x="698" y="119"/>
                  </a:cubicBezTo>
                  <a:cubicBezTo>
                    <a:pt x="705" y="113"/>
                    <a:pt x="720" y="120"/>
                    <a:pt x="724" y="110"/>
                  </a:cubicBezTo>
                  <a:cubicBezTo>
                    <a:pt x="730" y="97"/>
                    <a:pt x="738" y="89"/>
                    <a:pt x="751" y="83"/>
                  </a:cubicBezTo>
                  <a:cubicBezTo>
                    <a:pt x="760" y="78"/>
                    <a:pt x="797" y="79"/>
                    <a:pt x="781" y="97"/>
                  </a:cubicBezTo>
                  <a:cubicBezTo>
                    <a:pt x="792" y="101"/>
                    <a:pt x="810" y="89"/>
                    <a:pt x="820" y="84"/>
                  </a:cubicBezTo>
                  <a:cubicBezTo>
                    <a:pt x="828" y="80"/>
                    <a:pt x="855" y="88"/>
                    <a:pt x="859" y="97"/>
                  </a:cubicBezTo>
                  <a:cubicBezTo>
                    <a:pt x="852" y="101"/>
                    <a:pt x="845" y="94"/>
                    <a:pt x="837" y="98"/>
                  </a:cubicBezTo>
                  <a:cubicBezTo>
                    <a:pt x="829" y="102"/>
                    <a:pt x="835" y="110"/>
                    <a:pt x="844" y="113"/>
                  </a:cubicBezTo>
                  <a:cubicBezTo>
                    <a:pt x="836" y="115"/>
                    <a:pt x="825" y="119"/>
                    <a:pt x="819" y="125"/>
                  </a:cubicBezTo>
                  <a:cubicBezTo>
                    <a:pt x="809" y="134"/>
                    <a:pt x="801" y="120"/>
                    <a:pt x="791" y="122"/>
                  </a:cubicBezTo>
                  <a:cubicBezTo>
                    <a:pt x="770" y="127"/>
                    <a:pt x="747" y="125"/>
                    <a:pt x="727" y="128"/>
                  </a:cubicBezTo>
                  <a:cubicBezTo>
                    <a:pt x="718" y="129"/>
                    <a:pt x="710" y="135"/>
                    <a:pt x="700" y="137"/>
                  </a:cubicBezTo>
                  <a:cubicBezTo>
                    <a:pt x="690" y="140"/>
                    <a:pt x="688" y="154"/>
                    <a:pt x="681" y="158"/>
                  </a:cubicBezTo>
                  <a:cubicBezTo>
                    <a:pt x="673" y="162"/>
                    <a:pt x="671" y="153"/>
                    <a:pt x="663" y="164"/>
                  </a:cubicBezTo>
                  <a:cubicBezTo>
                    <a:pt x="659" y="170"/>
                    <a:pt x="651" y="177"/>
                    <a:pt x="650" y="184"/>
                  </a:cubicBezTo>
                  <a:cubicBezTo>
                    <a:pt x="648" y="190"/>
                    <a:pt x="658" y="195"/>
                    <a:pt x="662" y="198"/>
                  </a:cubicBezTo>
                  <a:cubicBezTo>
                    <a:pt x="671" y="209"/>
                    <a:pt x="681" y="220"/>
                    <a:pt x="686" y="237"/>
                  </a:cubicBezTo>
                  <a:cubicBezTo>
                    <a:pt x="677" y="248"/>
                    <a:pt x="691" y="247"/>
                    <a:pt x="690" y="254"/>
                  </a:cubicBezTo>
                  <a:cubicBezTo>
                    <a:pt x="685" y="258"/>
                    <a:pt x="686" y="262"/>
                    <a:pt x="683" y="268"/>
                  </a:cubicBezTo>
                  <a:cubicBezTo>
                    <a:pt x="679" y="280"/>
                    <a:pt x="669" y="283"/>
                    <a:pt x="665" y="289"/>
                  </a:cubicBezTo>
                  <a:cubicBezTo>
                    <a:pt x="663" y="292"/>
                    <a:pt x="663" y="295"/>
                    <a:pt x="664" y="299"/>
                  </a:cubicBezTo>
                  <a:cubicBezTo>
                    <a:pt x="662" y="299"/>
                    <a:pt x="656" y="299"/>
                    <a:pt x="658" y="303"/>
                  </a:cubicBezTo>
                  <a:cubicBezTo>
                    <a:pt x="660" y="308"/>
                    <a:pt x="667" y="311"/>
                    <a:pt x="670" y="315"/>
                  </a:cubicBezTo>
                  <a:cubicBezTo>
                    <a:pt x="684" y="329"/>
                    <a:pt x="663" y="343"/>
                    <a:pt x="653" y="345"/>
                  </a:cubicBezTo>
                  <a:cubicBezTo>
                    <a:pt x="643" y="348"/>
                    <a:pt x="632" y="346"/>
                    <a:pt x="623" y="344"/>
                  </a:cubicBezTo>
                  <a:cubicBezTo>
                    <a:pt x="618" y="343"/>
                    <a:pt x="605" y="338"/>
                    <a:pt x="600" y="342"/>
                  </a:cubicBezTo>
                  <a:cubicBezTo>
                    <a:pt x="590" y="352"/>
                    <a:pt x="620" y="361"/>
                    <a:pt x="622" y="373"/>
                  </a:cubicBezTo>
                  <a:cubicBezTo>
                    <a:pt x="624" y="379"/>
                    <a:pt x="634" y="389"/>
                    <a:pt x="631" y="395"/>
                  </a:cubicBezTo>
                  <a:cubicBezTo>
                    <a:pt x="628" y="401"/>
                    <a:pt x="614" y="410"/>
                    <a:pt x="607" y="410"/>
                  </a:cubicBezTo>
                  <a:cubicBezTo>
                    <a:pt x="580" y="409"/>
                    <a:pt x="587" y="418"/>
                    <a:pt x="589" y="428"/>
                  </a:cubicBezTo>
                  <a:cubicBezTo>
                    <a:pt x="590" y="437"/>
                    <a:pt x="589" y="447"/>
                    <a:pt x="583" y="454"/>
                  </a:cubicBezTo>
                  <a:cubicBezTo>
                    <a:pt x="576" y="461"/>
                    <a:pt x="583" y="471"/>
                    <a:pt x="585" y="479"/>
                  </a:cubicBezTo>
                  <a:cubicBezTo>
                    <a:pt x="589" y="494"/>
                    <a:pt x="587" y="513"/>
                    <a:pt x="571" y="521"/>
                  </a:cubicBezTo>
                  <a:cubicBezTo>
                    <a:pt x="562" y="526"/>
                    <a:pt x="558" y="521"/>
                    <a:pt x="554" y="514"/>
                  </a:cubicBezTo>
                  <a:cubicBezTo>
                    <a:pt x="552" y="511"/>
                    <a:pt x="544" y="508"/>
                    <a:pt x="540" y="507"/>
                  </a:cubicBezTo>
                  <a:cubicBezTo>
                    <a:pt x="538" y="507"/>
                    <a:pt x="542" y="509"/>
                    <a:pt x="538" y="513"/>
                  </a:cubicBezTo>
                  <a:cubicBezTo>
                    <a:pt x="503" y="500"/>
                    <a:pt x="524" y="525"/>
                    <a:pt x="484" y="530"/>
                  </a:cubicBezTo>
                  <a:cubicBezTo>
                    <a:pt x="486" y="538"/>
                    <a:pt x="495" y="538"/>
                    <a:pt x="500" y="543"/>
                  </a:cubicBezTo>
                  <a:cubicBezTo>
                    <a:pt x="490" y="548"/>
                    <a:pt x="479" y="552"/>
                    <a:pt x="468" y="553"/>
                  </a:cubicBezTo>
                  <a:cubicBezTo>
                    <a:pt x="458" y="554"/>
                    <a:pt x="453" y="546"/>
                    <a:pt x="448" y="546"/>
                  </a:cubicBezTo>
                  <a:cubicBezTo>
                    <a:pt x="438" y="546"/>
                    <a:pt x="433" y="565"/>
                    <a:pt x="425" y="570"/>
                  </a:cubicBezTo>
                  <a:cubicBezTo>
                    <a:pt x="416" y="576"/>
                    <a:pt x="414" y="576"/>
                    <a:pt x="414" y="590"/>
                  </a:cubicBezTo>
                  <a:cubicBezTo>
                    <a:pt x="413" y="602"/>
                    <a:pt x="418" y="612"/>
                    <a:pt x="419" y="624"/>
                  </a:cubicBezTo>
                  <a:cubicBezTo>
                    <a:pt x="418" y="629"/>
                    <a:pt x="418" y="632"/>
                    <a:pt x="417" y="637"/>
                  </a:cubicBezTo>
                  <a:cubicBezTo>
                    <a:pt x="417" y="641"/>
                    <a:pt x="422" y="644"/>
                    <a:pt x="423" y="648"/>
                  </a:cubicBezTo>
                  <a:cubicBezTo>
                    <a:pt x="429" y="661"/>
                    <a:pt x="377" y="670"/>
                    <a:pt x="370" y="672"/>
                  </a:cubicBezTo>
                  <a:cubicBezTo>
                    <a:pt x="359" y="674"/>
                    <a:pt x="351" y="679"/>
                    <a:pt x="339" y="679"/>
                  </a:cubicBezTo>
                  <a:cubicBezTo>
                    <a:pt x="328" y="678"/>
                    <a:pt x="314" y="674"/>
                    <a:pt x="303" y="680"/>
                  </a:cubicBezTo>
                  <a:cubicBezTo>
                    <a:pt x="292" y="686"/>
                    <a:pt x="286" y="691"/>
                    <a:pt x="273" y="688"/>
                  </a:cubicBezTo>
                  <a:cubicBezTo>
                    <a:pt x="262" y="685"/>
                    <a:pt x="249" y="681"/>
                    <a:pt x="237" y="683"/>
                  </a:cubicBezTo>
                  <a:cubicBezTo>
                    <a:pt x="211" y="687"/>
                    <a:pt x="181" y="692"/>
                    <a:pt x="154" y="684"/>
                  </a:cubicBezTo>
                  <a:cubicBezTo>
                    <a:pt x="124" y="675"/>
                    <a:pt x="104" y="662"/>
                    <a:pt x="73" y="655"/>
                  </a:cubicBezTo>
                  <a:cubicBezTo>
                    <a:pt x="86" y="640"/>
                    <a:pt x="95" y="622"/>
                    <a:pt x="107" y="605"/>
                  </a:cubicBezTo>
                  <a:cubicBezTo>
                    <a:pt x="117" y="591"/>
                    <a:pt x="127" y="575"/>
                    <a:pt x="121" y="557"/>
                  </a:cubicBezTo>
                  <a:cubicBezTo>
                    <a:pt x="110" y="524"/>
                    <a:pt x="59" y="550"/>
                    <a:pt x="51" y="514"/>
                  </a:cubicBezTo>
                  <a:cubicBezTo>
                    <a:pt x="45" y="491"/>
                    <a:pt x="45" y="471"/>
                    <a:pt x="34" y="449"/>
                  </a:cubicBezTo>
                  <a:cubicBezTo>
                    <a:pt x="25" y="430"/>
                    <a:pt x="13" y="412"/>
                    <a:pt x="26" y="393"/>
                  </a:cubicBezTo>
                  <a:cubicBezTo>
                    <a:pt x="36" y="377"/>
                    <a:pt x="34" y="379"/>
                    <a:pt x="18" y="374"/>
                  </a:cubicBezTo>
                  <a:cubicBezTo>
                    <a:pt x="3" y="370"/>
                    <a:pt x="1" y="346"/>
                    <a:pt x="2" y="33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297">
              <a:extLst>
                <a:ext uri="{FF2B5EF4-FFF2-40B4-BE49-F238E27FC236}">
                  <a16:creationId xmlns:a16="http://schemas.microsoft.com/office/drawing/2014/main" id="{6F20180D-BD15-BF71-2297-F737A5976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2410" y="4429761"/>
              <a:ext cx="5923" cy="1975"/>
            </a:xfrm>
            <a:custGeom>
              <a:avLst/>
              <a:gdLst>
                <a:gd name="T0" fmla="*/ 5 w 11"/>
                <a:gd name="T1" fmla="*/ 0 h 5"/>
                <a:gd name="T2" fmla="*/ 0 w 11"/>
                <a:gd name="T3" fmla="*/ 0 h 5"/>
                <a:gd name="T4" fmla="*/ 11 w 11"/>
                <a:gd name="T5" fmla="*/ 5 h 5"/>
                <a:gd name="T6" fmla="*/ 5 w 11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3" y="2"/>
                    <a:pt x="7" y="4"/>
                    <a:pt x="11" y="5"/>
                  </a:cubicBezTo>
                  <a:cubicBezTo>
                    <a:pt x="9" y="3"/>
                    <a:pt x="7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298">
              <a:extLst>
                <a:ext uri="{FF2B5EF4-FFF2-40B4-BE49-F238E27FC236}">
                  <a16:creationId xmlns:a16="http://schemas.microsoft.com/office/drawing/2014/main" id="{62647355-F2EC-F796-9836-E48744CF2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6358" y="4445554"/>
              <a:ext cx="5923" cy="5923"/>
            </a:xfrm>
            <a:custGeom>
              <a:avLst/>
              <a:gdLst>
                <a:gd name="T0" fmla="*/ 0 w 13"/>
                <a:gd name="T1" fmla="*/ 7 h 16"/>
                <a:gd name="T2" fmla="*/ 5 w 13"/>
                <a:gd name="T3" fmla="*/ 16 h 16"/>
                <a:gd name="T4" fmla="*/ 13 w 13"/>
                <a:gd name="T5" fmla="*/ 8 h 16"/>
                <a:gd name="T6" fmla="*/ 0 w 13"/>
                <a:gd name="T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6">
                  <a:moveTo>
                    <a:pt x="0" y="7"/>
                  </a:moveTo>
                  <a:cubicBezTo>
                    <a:pt x="0" y="11"/>
                    <a:pt x="2" y="14"/>
                    <a:pt x="5" y="16"/>
                  </a:cubicBezTo>
                  <a:cubicBezTo>
                    <a:pt x="4" y="12"/>
                    <a:pt x="13" y="8"/>
                    <a:pt x="13" y="8"/>
                  </a:cubicBezTo>
                  <a:cubicBezTo>
                    <a:pt x="12" y="0"/>
                    <a:pt x="4" y="3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299">
              <a:extLst>
                <a:ext uri="{FF2B5EF4-FFF2-40B4-BE49-F238E27FC236}">
                  <a16:creationId xmlns:a16="http://schemas.microsoft.com/office/drawing/2014/main" id="{C7A646C6-ADD0-3548-98BF-6D014006E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0307" y="4443580"/>
              <a:ext cx="1975" cy="0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1"/>
                    <a:pt x="3" y="2"/>
                    <a:pt x="5" y="3"/>
                  </a:cubicBezTo>
                  <a:cubicBezTo>
                    <a:pt x="4" y="2"/>
                    <a:pt x="2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300">
              <a:extLst>
                <a:ext uri="{FF2B5EF4-FFF2-40B4-BE49-F238E27FC236}">
                  <a16:creationId xmlns:a16="http://schemas.microsoft.com/office/drawing/2014/main" id="{932D3BCF-BE85-A9F6-F63B-6A25320CA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8332" y="4447528"/>
              <a:ext cx="11844" cy="29612"/>
            </a:xfrm>
            <a:custGeom>
              <a:avLst/>
              <a:gdLst>
                <a:gd name="T0" fmla="*/ 2 w 26"/>
                <a:gd name="T1" fmla="*/ 13 h 68"/>
                <a:gd name="T2" fmla="*/ 12 w 26"/>
                <a:gd name="T3" fmla="*/ 31 h 68"/>
                <a:gd name="T4" fmla="*/ 13 w 26"/>
                <a:gd name="T5" fmla="*/ 45 h 68"/>
                <a:gd name="T6" fmla="*/ 15 w 26"/>
                <a:gd name="T7" fmla="*/ 54 h 68"/>
                <a:gd name="T8" fmla="*/ 15 w 26"/>
                <a:gd name="T9" fmla="*/ 61 h 68"/>
                <a:gd name="T10" fmla="*/ 25 w 26"/>
                <a:gd name="T11" fmla="*/ 29 h 68"/>
                <a:gd name="T12" fmla="*/ 9 w 26"/>
                <a:gd name="T13" fmla="*/ 6 h 68"/>
                <a:gd name="T14" fmla="*/ 2 w 26"/>
                <a:gd name="T15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68">
                  <a:moveTo>
                    <a:pt x="2" y="13"/>
                  </a:moveTo>
                  <a:cubicBezTo>
                    <a:pt x="4" y="19"/>
                    <a:pt x="10" y="24"/>
                    <a:pt x="12" y="31"/>
                  </a:cubicBezTo>
                  <a:cubicBezTo>
                    <a:pt x="14" y="35"/>
                    <a:pt x="14" y="40"/>
                    <a:pt x="13" y="45"/>
                  </a:cubicBezTo>
                  <a:cubicBezTo>
                    <a:pt x="12" y="49"/>
                    <a:pt x="6" y="68"/>
                    <a:pt x="15" y="54"/>
                  </a:cubicBezTo>
                  <a:cubicBezTo>
                    <a:pt x="14" y="57"/>
                    <a:pt x="13" y="59"/>
                    <a:pt x="15" y="61"/>
                  </a:cubicBezTo>
                  <a:cubicBezTo>
                    <a:pt x="25" y="66"/>
                    <a:pt x="26" y="33"/>
                    <a:pt x="25" y="29"/>
                  </a:cubicBezTo>
                  <a:cubicBezTo>
                    <a:pt x="23" y="21"/>
                    <a:pt x="10" y="14"/>
                    <a:pt x="9" y="6"/>
                  </a:cubicBezTo>
                  <a:cubicBezTo>
                    <a:pt x="9" y="0"/>
                    <a:pt x="0" y="6"/>
                    <a:pt x="2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301">
              <a:extLst>
                <a:ext uri="{FF2B5EF4-FFF2-40B4-BE49-F238E27FC236}">
                  <a16:creationId xmlns:a16="http://schemas.microsoft.com/office/drawing/2014/main" id="{1639A75C-4BA2-A099-3B2F-B3B67B347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0307" y="4469243"/>
              <a:ext cx="1975" cy="5923"/>
            </a:xfrm>
            <a:custGeom>
              <a:avLst/>
              <a:gdLst>
                <a:gd name="T0" fmla="*/ 0 w 5"/>
                <a:gd name="T1" fmla="*/ 7 h 11"/>
                <a:gd name="T2" fmla="*/ 2 w 5"/>
                <a:gd name="T3" fmla="*/ 11 h 11"/>
                <a:gd name="T4" fmla="*/ 4 w 5"/>
                <a:gd name="T5" fmla="*/ 0 h 11"/>
                <a:gd name="T6" fmla="*/ 0 w 5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1">
                  <a:moveTo>
                    <a:pt x="0" y="7"/>
                  </a:moveTo>
                  <a:cubicBezTo>
                    <a:pt x="2" y="10"/>
                    <a:pt x="5" y="4"/>
                    <a:pt x="2" y="11"/>
                  </a:cubicBezTo>
                  <a:cubicBezTo>
                    <a:pt x="5" y="8"/>
                    <a:pt x="5" y="4"/>
                    <a:pt x="4" y="0"/>
                  </a:cubicBezTo>
                  <a:cubicBezTo>
                    <a:pt x="3" y="2"/>
                    <a:pt x="1" y="5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" name="Freeform 302">
              <a:extLst>
                <a:ext uri="{FF2B5EF4-FFF2-40B4-BE49-F238E27FC236}">
                  <a16:creationId xmlns:a16="http://schemas.microsoft.com/office/drawing/2014/main" id="{577ED368-8A81-267D-CC52-17E43D583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2280" y="4461346"/>
              <a:ext cx="1975" cy="3948"/>
            </a:xfrm>
            <a:custGeom>
              <a:avLst/>
              <a:gdLst>
                <a:gd name="T0" fmla="*/ 1 w 3"/>
                <a:gd name="T1" fmla="*/ 0 h 8"/>
                <a:gd name="T2" fmla="*/ 2 w 3"/>
                <a:gd name="T3" fmla="*/ 8 h 8"/>
                <a:gd name="T4" fmla="*/ 1 w 3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cubicBezTo>
                    <a:pt x="0" y="3"/>
                    <a:pt x="1" y="6"/>
                    <a:pt x="2" y="8"/>
                  </a:cubicBezTo>
                  <a:cubicBezTo>
                    <a:pt x="3" y="6"/>
                    <a:pt x="2" y="3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Freeform 303">
              <a:extLst>
                <a:ext uri="{FF2B5EF4-FFF2-40B4-BE49-F238E27FC236}">
                  <a16:creationId xmlns:a16="http://schemas.microsoft.com/office/drawing/2014/main" id="{F60FD8E1-8FFF-101B-B81A-392FE245F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4125" y="4457398"/>
              <a:ext cx="7896" cy="13819"/>
            </a:xfrm>
            <a:custGeom>
              <a:avLst/>
              <a:gdLst>
                <a:gd name="T0" fmla="*/ 1 w 16"/>
                <a:gd name="T1" fmla="*/ 32 h 32"/>
                <a:gd name="T2" fmla="*/ 0 w 16"/>
                <a:gd name="T3" fmla="*/ 0 h 32"/>
                <a:gd name="T4" fmla="*/ 1 w 16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2">
                  <a:moveTo>
                    <a:pt x="1" y="32"/>
                  </a:moveTo>
                  <a:cubicBezTo>
                    <a:pt x="16" y="25"/>
                    <a:pt x="6" y="10"/>
                    <a:pt x="0" y="0"/>
                  </a:cubicBezTo>
                  <a:cubicBezTo>
                    <a:pt x="3" y="10"/>
                    <a:pt x="2" y="22"/>
                    <a:pt x="1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Freeform 304">
              <a:extLst>
                <a:ext uri="{FF2B5EF4-FFF2-40B4-BE49-F238E27FC236}">
                  <a16:creationId xmlns:a16="http://schemas.microsoft.com/office/drawing/2014/main" id="{604C605F-7314-46AA-227F-684856B0B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995" y="4455425"/>
              <a:ext cx="7896" cy="7896"/>
            </a:xfrm>
            <a:custGeom>
              <a:avLst/>
              <a:gdLst>
                <a:gd name="T0" fmla="*/ 10 w 16"/>
                <a:gd name="T1" fmla="*/ 19 h 19"/>
                <a:gd name="T2" fmla="*/ 2 w 16"/>
                <a:gd name="T3" fmla="*/ 0 h 19"/>
                <a:gd name="T4" fmla="*/ 10 w 16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10" y="19"/>
                  </a:moveTo>
                  <a:cubicBezTo>
                    <a:pt x="16" y="13"/>
                    <a:pt x="6" y="3"/>
                    <a:pt x="2" y="0"/>
                  </a:cubicBezTo>
                  <a:cubicBezTo>
                    <a:pt x="0" y="7"/>
                    <a:pt x="4" y="15"/>
                    <a:pt x="10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Freeform 305">
              <a:extLst>
                <a:ext uri="{FF2B5EF4-FFF2-40B4-BE49-F238E27FC236}">
                  <a16:creationId xmlns:a16="http://schemas.microsoft.com/office/drawing/2014/main" id="{910245B7-BB01-F5DE-C23F-44CE16402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49788" y="4477139"/>
              <a:ext cx="1975" cy="5923"/>
            </a:xfrm>
            <a:custGeom>
              <a:avLst/>
              <a:gdLst>
                <a:gd name="T0" fmla="*/ 1 w 2"/>
                <a:gd name="T1" fmla="*/ 0 h 13"/>
                <a:gd name="T2" fmla="*/ 1 w 2"/>
                <a:gd name="T3" fmla="*/ 13 h 13"/>
                <a:gd name="T4" fmla="*/ 1 w 2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3">
                  <a:moveTo>
                    <a:pt x="1" y="0"/>
                  </a:moveTo>
                  <a:cubicBezTo>
                    <a:pt x="0" y="4"/>
                    <a:pt x="0" y="9"/>
                    <a:pt x="1" y="13"/>
                  </a:cubicBezTo>
                  <a:cubicBezTo>
                    <a:pt x="2" y="9"/>
                    <a:pt x="2" y="5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" name="Freeform 306">
              <a:extLst>
                <a:ext uri="{FF2B5EF4-FFF2-40B4-BE49-F238E27FC236}">
                  <a16:creationId xmlns:a16="http://schemas.microsoft.com/office/drawing/2014/main" id="{210A55CF-B73D-99CF-25C3-321A29141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51761" y="4483062"/>
              <a:ext cx="5923" cy="7896"/>
            </a:xfrm>
            <a:custGeom>
              <a:avLst/>
              <a:gdLst>
                <a:gd name="T0" fmla="*/ 5 w 15"/>
                <a:gd name="T1" fmla="*/ 19 h 19"/>
                <a:gd name="T2" fmla="*/ 0 w 15"/>
                <a:gd name="T3" fmla="*/ 0 h 19"/>
                <a:gd name="T4" fmla="*/ 5 w 15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9">
                  <a:moveTo>
                    <a:pt x="5" y="19"/>
                  </a:moveTo>
                  <a:cubicBezTo>
                    <a:pt x="15" y="16"/>
                    <a:pt x="7" y="3"/>
                    <a:pt x="0" y="0"/>
                  </a:cubicBezTo>
                  <a:cubicBezTo>
                    <a:pt x="1" y="6"/>
                    <a:pt x="2" y="13"/>
                    <a:pt x="5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Freeform 307">
              <a:extLst>
                <a:ext uri="{FF2B5EF4-FFF2-40B4-BE49-F238E27FC236}">
                  <a16:creationId xmlns:a16="http://schemas.microsoft.com/office/drawing/2014/main" id="{9A974BB0-2C44-AF08-2DD9-5ACDFF09C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19499" y="4323161"/>
              <a:ext cx="155951" cy="191485"/>
            </a:xfrm>
            <a:custGeom>
              <a:avLst/>
              <a:gdLst>
                <a:gd name="T0" fmla="*/ 21 w 357"/>
                <a:gd name="T1" fmla="*/ 0 h 440"/>
                <a:gd name="T2" fmla="*/ 67 w 357"/>
                <a:gd name="T3" fmla="*/ 28 h 440"/>
                <a:gd name="T4" fmla="*/ 75 w 357"/>
                <a:gd name="T5" fmla="*/ 30 h 440"/>
                <a:gd name="T6" fmla="*/ 105 w 357"/>
                <a:gd name="T7" fmla="*/ 33 h 440"/>
                <a:gd name="T8" fmla="*/ 137 w 357"/>
                <a:gd name="T9" fmla="*/ 100 h 440"/>
                <a:gd name="T10" fmla="*/ 274 w 357"/>
                <a:gd name="T11" fmla="*/ 108 h 440"/>
                <a:gd name="T12" fmla="*/ 278 w 357"/>
                <a:gd name="T13" fmla="*/ 184 h 440"/>
                <a:gd name="T14" fmla="*/ 245 w 357"/>
                <a:gd name="T15" fmla="*/ 189 h 440"/>
                <a:gd name="T16" fmla="*/ 254 w 357"/>
                <a:gd name="T17" fmla="*/ 266 h 440"/>
                <a:gd name="T18" fmla="*/ 283 w 357"/>
                <a:gd name="T19" fmla="*/ 270 h 440"/>
                <a:gd name="T20" fmla="*/ 286 w 357"/>
                <a:gd name="T21" fmla="*/ 221 h 440"/>
                <a:gd name="T22" fmla="*/ 324 w 357"/>
                <a:gd name="T23" fmla="*/ 274 h 440"/>
                <a:gd name="T24" fmla="*/ 357 w 357"/>
                <a:gd name="T25" fmla="*/ 402 h 440"/>
                <a:gd name="T26" fmla="*/ 337 w 357"/>
                <a:gd name="T27" fmla="*/ 440 h 440"/>
                <a:gd name="T28" fmla="*/ 312 w 357"/>
                <a:gd name="T29" fmla="*/ 380 h 440"/>
                <a:gd name="T30" fmla="*/ 291 w 357"/>
                <a:gd name="T31" fmla="*/ 331 h 440"/>
                <a:gd name="T32" fmla="*/ 250 w 357"/>
                <a:gd name="T33" fmla="*/ 297 h 440"/>
                <a:gd name="T34" fmla="*/ 235 w 357"/>
                <a:gd name="T35" fmla="*/ 298 h 440"/>
                <a:gd name="T36" fmla="*/ 210 w 357"/>
                <a:gd name="T37" fmla="*/ 273 h 440"/>
                <a:gd name="T38" fmla="*/ 202 w 357"/>
                <a:gd name="T39" fmla="*/ 243 h 440"/>
                <a:gd name="T40" fmla="*/ 200 w 357"/>
                <a:gd name="T41" fmla="*/ 235 h 440"/>
                <a:gd name="T42" fmla="*/ 191 w 357"/>
                <a:gd name="T43" fmla="*/ 229 h 440"/>
                <a:gd name="T44" fmla="*/ 177 w 357"/>
                <a:gd name="T45" fmla="*/ 239 h 440"/>
                <a:gd name="T46" fmla="*/ 195 w 357"/>
                <a:gd name="T47" fmla="*/ 269 h 440"/>
                <a:gd name="T48" fmla="*/ 200 w 357"/>
                <a:gd name="T49" fmla="*/ 312 h 440"/>
                <a:gd name="T50" fmla="*/ 201 w 357"/>
                <a:gd name="T51" fmla="*/ 340 h 440"/>
                <a:gd name="T52" fmla="*/ 195 w 357"/>
                <a:gd name="T53" fmla="*/ 356 h 440"/>
                <a:gd name="T54" fmla="*/ 179 w 357"/>
                <a:gd name="T55" fmla="*/ 360 h 440"/>
                <a:gd name="T56" fmla="*/ 176 w 357"/>
                <a:gd name="T57" fmla="*/ 349 h 440"/>
                <a:gd name="T58" fmla="*/ 172 w 357"/>
                <a:gd name="T59" fmla="*/ 349 h 440"/>
                <a:gd name="T60" fmla="*/ 164 w 357"/>
                <a:gd name="T61" fmla="*/ 340 h 440"/>
                <a:gd name="T62" fmla="*/ 153 w 357"/>
                <a:gd name="T63" fmla="*/ 354 h 440"/>
                <a:gd name="T64" fmla="*/ 148 w 357"/>
                <a:gd name="T65" fmla="*/ 324 h 440"/>
                <a:gd name="T66" fmla="*/ 139 w 357"/>
                <a:gd name="T67" fmla="*/ 327 h 440"/>
                <a:gd name="T68" fmla="*/ 134 w 357"/>
                <a:gd name="T69" fmla="*/ 351 h 440"/>
                <a:gd name="T70" fmla="*/ 114 w 357"/>
                <a:gd name="T71" fmla="*/ 341 h 440"/>
                <a:gd name="T72" fmla="*/ 96 w 357"/>
                <a:gd name="T73" fmla="*/ 281 h 440"/>
                <a:gd name="T74" fmla="*/ 84 w 357"/>
                <a:gd name="T75" fmla="*/ 254 h 440"/>
                <a:gd name="T76" fmla="*/ 65 w 357"/>
                <a:gd name="T77" fmla="*/ 215 h 440"/>
                <a:gd name="T78" fmla="*/ 70 w 357"/>
                <a:gd name="T79" fmla="*/ 179 h 440"/>
                <a:gd name="T80" fmla="*/ 22 w 357"/>
                <a:gd name="T81" fmla="*/ 146 h 440"/>
                <a:gd name="T82" fmla="*/ 46 w 357"/>
                <a:gd name="T83" fmla="*/ 108 h 440"/>
                <a:gd name="T84" fmla="*/ 64 w 357"/>
                <a:gd name="T85" fmla="*/ 88 h 440"/>
                <a:gd name="T86" fmla="*/ 24 w 357"/>
                <a:gd name="T87" fmla="*/ 63 h 440"/>
                <a:gd name="T88" fmla="*/ 19 w 357"/>
                <a:gd name="T89" fmla="*/ 9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7" h="440">
                  <a:moveTo>
                    <a:pt x="19" y="9"/>
                  </a:moveTo>
                  <a:cubicBezTo>
                    <a:pt x="19" y="6"/>
                    <a:pt x="20" y="3"/>
                    <a:pt x="21" y="0"/>
                  </a:cubicBezTo>
                  <a:cubicBezTo>
                    <a:pt x="28" y="6"/>
                    <a:pt x="40" y="9"/>
                    <a:pt x="44" y="18"/>
                  </a:cubicBezTo>
                  <a:cubicBezTo>
                    <a:pt x="47" y="26"/>
                    <a:pt x="60" y="26"/>
                    <a:pt x="67" y="28"/>
                  </a:cubicBezTo>
                  <a:cubicBezTo>
                    <a:pt x="65" y="23"/>
                    <a:pt x="62" y="19"/>
                    <a:pt x="58" y="15"/>
                  </a:cubicBezTo>
                  <a:cubicBezTo>
                    <a:pt x="69" y="13"/>
                    <a:pt x="71" y="23"/>
                    <a:pt x="75" y="30"/>
                  </a:cubicBezTo>
                  <a:cubicBezTo>
                    <a:pt x="80" y="41"/>
                    <a:pt x="95" y="43"/>
                    <a:pt x="105" y="49"/>
                  </a:cubicBezTo>
                  <a:cubicBezTo>
                    <a:pt x="107" y="44"/>
                    <a:pt x="108" y="39"/>
                    <a:pt x="105" y="33"/>
                  </a:cubicBezTo>
                  <a:cubicBezTo>
                    <a:pt x="125" y="32"/>
                    <a:pt x="129" y="70"/>
                    <a:pt x="130" y="82"/>
                  </a:cubicBezTo>
                  <a:cubicBezTo>
                    <a:pt x="130" y="89"/>
                    <a:pt x="128" y="97"/>
                    <a:pt x="137" y="100"/>
                  </a:cubicBezTo>
                  <a:cubicBezTo>
                    <a:pt x="151" y="104"/>
                    <a:pt x="167" y="108"/>
                    <a:pt x="182" y="108"/>
                  </a:cubicBezTo>
                  <a:cubicBezTo>
                    <a:pt x="212" y="108"/>
                    <a:pt x="243" y="105"/>
                    <a:pt x="274" y="108"/>
                  </a:cubicBezTo>
                  <a:cubicBezTo>
                    <a:pt x="288" y="110"/>
                    <a:pt x="327" y="134"/>
                    <a:pt x="293" y="131"/>
                  </a:cubicBezTo>
                  <a:cubicBezTo>
                    <a:pt x="303" y="150"/>
                    <a:pt x="280" y="168"/>
                    <a:pt x="278" y="184"/>
                  </a:cubicBezTo>
                  <a:cubicBezTo>
                    <a:pt x="272" y="178"/>
                    <a:pt x="266" y="188"/>
                    <a:pt x="262" y="182"/>
                  </a:cubicBezTo>
                  <a:cubicBezTo>
                    <a:pt x="263" y="192"/>
                    <a:pt x="251" y="190"/>
                    <a:pt x="245" y="189"/>
                  </a:cubicBezTo>
                  <a:cubicBezTo>
                    <a:pt x="247" y="198"/>
                    <a:pt x="237" y="212"/>
                    <a:pt x="236" y="222"/>
                  </a:cubicBezTo>
                  <a:cubicBezTo>
                    <a:pt x="235" y="235"/>
                    <a:pt x="248" y="254"/>
                    <a:pt x="254" y="266"/>
                  </a:cubicBezTo>
                  <a:cubicBezTo>
                    <a:pt x="255" y="262"/>
                    <a:pt x="255" y="258"/>
                    <a:pt x="254" y="254"/>
                  </a:cubicBezTo>
                  <a:cubicBezTo>
                    <a:pt x="260" y="256"/>
                    <a:pt x="271" y="289"/>
                    <a:pt x="283" y="270"/>
                  </a:cubicBezTo>
                  <a:cubicBezTo>
                    <a:pt x="287" y="263"/>
                    <a:pt x="278" y="251"/>
                    <a:pt x="282" y="242"/>
                  </a:cubicBezTo>
                  <a:cubicBezTo>
                    <a:pt x="286" y="233"/>
                    <a:pt x="289" y="231"/>
                    <a:pt x="286" y="221"/>
                  </a:cubicBezTo>
                  <a:cubicBezTo>
                    <a:pt x="294" y="228"/>
                    <a:pt x="303" y="209"/>
                    <a:pt x="309" y="223"/>
                  </a:cubicBezTo>
                  <a:cubicBezTo>
                    <a:pt x="315" y="239"/>
                    <a:pt x="319" y="257"/>
                    <a:pt x="324" y="274"/>
                  </a:cubicBezTo>
                  <a:cubicBezTo>
                    <a:pt x="330" y="295"/>
                    <a:pt x="337" y="316"/>
                    <a:pt x="343" y="338"/>
                  </a:cubicBezTo>
                  <a:cubicBezTo>
                    <a:pt x="348" y="359"/>
                    <a:pt x="349" y="382"/>
                    <a:pt x="357" y="402"/>
                  </a:cubicBezTo>
                  <a:cubicBezTo>
                    <a:pt x="350" y="404"/>
                    <a:pt x="341" y="391"/>
                    <a:pt x="332" y="392"/>
                  </a:cubicBezTo>
                  <a:cubicBezTo>
                    <a:pt x="319" y="394"/>
                    <a:pt x="337" y="433"/>
                    <a:pt x="337" y="440"/>
                  </a:cubicBezTo>
                  <a:cubicBezTo>
                    <a:pt x="331" y="431"/>
                    <a:pt x="321" y="419"/>
                    <a:pt x="317" y="409"/>
                  </a:cubicBezTo>
                  <a:cubicBezTo>
                    <a:pt x="314" y="397"/>
                    <a:pt x="314" y="391"/>
                    <a:pt x="312" y="380"/>
                  </a:cubicBezTo>
                  <a:cubicBezTo>
                    <a:pt x="309" y="359"/>
                    <a:pt x="281" y="338"/>
                    <a:pt x="297" y="317"/>
                  </a:cubicBezTo>
                  <a:cubicBezTo>
                    <a:pt x="293" y="320"/>
                    <a:pt x="291" y="326"/>
                    <a:pt x="291" y="331"/>
                  </a:cubicBezTo>
                  <a:cubicBezTo>
                    <a:pt x="285" y="314"/>
                    <a:pt x="263" y="300"/>
                    <a:pt x="264" y="280"/>
                  </a:cubicBezTo>
                  <a:cubicBezTo>
                    <a:pt x="264" y="288"/>
                    <a:pt x="255" y="291"/>
                    <a:pt x="250" y="297"/>
                  </a:cubicBezTo>
                  <a:cubicBezTo>
                    <a:pt x="248" y="299"/>
                    <a:pt x="248" y="301"/>
                    <a:pt x="248" y="303"/>
                  </a:cubicBezTo>
                  <a:cubicBezTo>
                    <a:pt x="243" y="305"/>
                    <a:pt x="238" y="303"/>
                    <a:pt x="235" y="298"/>
                  </a:cubicBezTo>
                  <a:cubicBezTo>
                    <a:pt x="237" y="300"/>
                    <a:pt x="237" y="302"/>
                    <a:pt x="235" y="304"/>
                  </a:cubicBezTo>
                  <a:cubicBezTo>
                    <a:pt x="227" y="310"/>
                    <a:pt x="213" y="277"/>
                    <a:pt x="210" y="273"/>
                  </a:cubicBezTo>
                  <a:cubicBezTo>
                    <a:pt x="208" y="269"/>
                    <a:pt x="207" y="265"/>
                    <a:pt x="207" y="260"/>
                  </a:cubicBezTo>
                  <a:cubicBezTo>
                    <a:pt x="207" y="252"/>
                    <a:pt x="204" y="250"/>
                    <a:pt x="202" y="243"/>
                  </a:cubicBezTo>
                  <a:cubicBezTo>
                    <a:pt x="200" y="238"/>
                    <a:pt x="209" y="236"/>
                    <a:pt x="206" y="231"/>
                  </a:cubicBezTo>
                  <a:cubicBezTo>
                    <a:pt x="204" y="236"/>
                    <a:pt x="212" y="234"/>
                    <a:pt x="200" y="235"/>
                  </a:cubicBezTo>
                  <a:cubicBezTo>
                    <a:pt x="200" y="232"/>
                    <a:pt x="201" y="230"/>
                    <a:pt x="201" y="228"/>
                  </a:cubicBezTo>
                  <a:cubicBezTo>
                    <a:pt x="198" y="230"/>
                    <a:pt x="195" y="231"/>
                    <a:pt x="191" y="229"/>
                  </a:cubicBezTo>
                  <a:cubicBezTo>
                    <a:pt x="194" y="231"/>
                    <a:pt x="205" y="245"/>
                    <a:pt x="195" y="244"/>
                  </a:cubicBezTo>
                  <a:cubicBezTo>
                    <a:pt x="190" y="243"/>
                    <a:pt x="180" y="240"/>
                    <a:pt x="177" y="239"/>
                  </a:cubicBezTo>
                  <a:cubicBezTo>
                    <a:pt x="185" y="244"/>
                    <a:pt x="198" y="248"/>
                    <a:pt x="203" y="257"/>
                  </a:cubicBezTo>
                  <a:cubicBezTo>
                    <a:pt x="206" y="263"/>
                    <a:pt x="200" y="267"/>
                    <a:pt x="195" y="269"/>
                  </a:cubicBezTo>
                  <a:cubicBezTo>
                    <a:pt x="201" y="277"/>
                    <a:pt x="198" y="284"/>
                    <a:pt x="192" y="291"/>
                  </a:cubicBezTo>
                  <a:cubicBezTo>
                    <a:pt x="204" y="292"/>
                    <a:pt x="200" y="303"/>
                    <a:pt x="200" y="312"/>
                  </a:cubicBezTo>
                  <a:cubicBezTo>
                    <a:pt x="201" y="309"/>
                    <a:pt x="203" y="307"/>
                    <a:pt x="205" y="305"/>
                  </a:cubicBezTo>
                  <a:cubicBezTo>
                    <a:pt x="215" y="314"/>
                    <a:pt x="217" y="337"/>
                    <a:pt x="201" y="340"/>
                  </a:cubicBezTo>
                  <a:cubicBezTo>
                    <a:pt x="202" y="336"/>
                    <a:pt x="201" y="331"/>
                    <a:pt x="199" y="327"/>
                  </a:cubicBezTo>
                  <a:cubicBezTo>
                    <a:pt x="200" y="338"/>
                    <a:pt x="197" y="346"/>
                    <a:pt x="195" y="356"/>
                  </a:cubicBezTo>
                  <a:cubicBezTo>
                    <a:pt x="193" y="368"/>
                    <a:pt x="179" y="363"/>
                    <a:pt x="185" y="354"/>
                  </a:cubicBezTo>
                  <a:cubicBezTo>
                    <a:pt x="183" y="356"/>
                    <a:pt x="181" y="358"/>
                    <a:pt x="179" y="360"/>
                  </a:cubicBezTo>
                  <a:cubicBezTo>
                    <a:pt x="176" y="348"/>
                    <a:pt x="189" y="344"/>
                    <a:pt x="190" y="334"/>
                  </a:cubicBezTo>
                  <a:cubicBezTo>
                    <a:pt x="186" y="340"/>
                    <a:pt x="181" y="344"/>
                    <a:pt x="176" y="349"/>
                  </a:cubicBezTo>
                  <a:cubicBezTo>
                    <a:pt x="176" y="345"/>
                    <a:pt x="178" y="341"/>
                    <a:pt x="180" y="337"/>
                  </a:cubicBezTo>
                  <a:cubicBezTo>
                    <a:pt x="177" y="341"/>
                    <a:pt x="174" y="345"/>
                    <a:pt x="172" y="349"/>
                  </a:cubicBezTo>
                  <a:cubicBezTo>
                    <a:pt x="168" y="336"/>
                    <a:pt x="166" y="325"/>
                    <a:pt x="171" y="312"/>
                  </a:cubicBezTo>
                  <a:cubicBezTo>
                    <a:pt x="157" y="318"/>
                    <a:pt x="169" y="331"/>
                    <a:pt x="164" y="340"/>
                  </a:cubicBezTo>
                  <a:cubicBezTo>
                    <a:pt x="161" y="347"/>
                    <a:pt x="169" y="347"/>
                    <a:pt x="166" y="356"/>
                  </a:cubicBezTo>
                  <a:cubicBezTo>
                    <a:pt x="164" y="363"/>
                    <a:pt x="156" y="359"/>
                    <a:pt x="153" y="354"/>
                  </a:cubicBezTo>
                  <a:cubicBezTo>
                    <a:pt x="153" y="358"/>
                    <a:pt x="153" y="362"/>
                    <a:pt x="153" y="366"/>
                  </a:cubicBezTo>
                  <a:cubicBezTo>
                    <a:pt x="143" y="367"/>
                    <a:pt x="148" y="330"/>
                    <a:pt x="148" y="324"/>
                  </a:cubicBezTo>
                  <a:cubicBezTo>
                    <a:pt x="144" y="332"/>
                    <a:pt x="148" y="340"/>
                    <a:pt x="146" y="349"/>
                  </a:cubicBezTo>
                  <a:cubicBezTo>
                    <a:pt x="143" y="342"/>
                    <a:pt x="140" y="334"/>
                    <a:pt x="139" y="327"/>
                  </a:cubicBezTo>
                  <a:cubicBezTo>
                    <a:pt x="139" y="339"/>
                    <a:pt x="151" y="358"/>
                    <a:pt x="139" y="371"/>
                  </a:cubicBezTo>
                  <a:cubicBezTo>
                    <a:pt x="135" y="365"/>
                    <a:pt x="138" y="357"/>
                    <a:pt x="134" y="351"/>
                  </a:cubicBezTo>
                  <a:cubicBezTo>
                    <a:pt x="136" y="358"/>
                    <a:pt x="132" y="371"/>
                    <a:pt x="128" y="376"/>
                  </a:cubicBezTo>
                  <a:cubicBezTo>
                    <a:pt x="128" y="364"/>
                    <a:pt x="115" y="355"/>
                    <a:pt x="114" y="341"/>
                  </a:cubicBezTo>
                  <a:cubicBezTo>
                    <a:pt x="112" y="327"/>
                    <a:pt x="104" y="316"/>
                    <a:pt x="101" y="302"/>
                  </a:cubicBezTo>
                  <a:cubicBezTo>
                    <a:pt x="99" y="295"/>
                    <a:pt x="98" y="288"/>
                    <a:pt x="96" y="281"/>
                  </a:cubicBezTo>
                  <a:cubicBezTo>
                    <a:pt x="93" y="272"/>
                    <a:pt x="96" y="268"/>
                    <a:pt x="95" y="260"/>
                  </a:cubicBezTo>
                  <a:cubicBezTo>
                    <a:pt x="95" y="255"/>
                    <a:pt x="88" y="255"/>
                    <a:pt x="84" y="254"/>
                  </a:cubicBezTo>
                  <a:cubicBezTo>
                    <a:pt x="77" y="253"/>
                    <a:pt x="82" y="245"/>
                    <a:pt x="82" y="240"/>
                  </a:cubicBezTo>
                  <a:cubicBezTo>
                    <a:pt x="83" y="230"/>
                    <a:pt x="64" y="229"/>
                    <a:pt x="65" y="215"/>
                  </a:cubicBezTo>
                  <a:cubicBezTo>
                    <a:pt x="65" y="208"/>
                    <a:pt x="73" y="206"/>
                    <a:pt x="74" y="199"/>
                  </a:cubicBezTo>
                  <a:cubicBezTo>
                    <a:pt x="75" y="193"/>
                    <a:pt x="72" y="185"/>
                    <a:pt x="70" y="179"/>
                  </a:cubicBezTo>
                  <a:cubicBezTo>
                    <a:pt x="66" y="170"/>
                    <a:pt x="46" y="169"/>
                    <a:pt x="37" y="162"/>
                  </a:cubicBezTo>
                  <a:cubicBezTo>
                    <a:pt x="31" y="159"/>
                    <a:pt x="22" y="153"/>
                    <a:pt x="22" y="146"/>
                  </a:cubicBezTo>
                  <a:cubicBezTo>
                    <a:pt x="21" y="138"/>
                    <a:pt x="28" y="133"/>
                    <a:pt x="29" y="125"/>
                  </a:cubicBezTo>
                  <a:cubicBezTo>
                    <a:pt x="39" y="144"/>
                    <a:pt x="43" y="109"/>
                    <a:pt x="46" y="108"/>
                  </a:cubicBezTo>
                  <a:cubicBezTo>
                    <a:pt x="53" y="107"/>
                    <a:pt x="68" y="105"/>
                    <a:pt x="75" y="109"/>
                  </a:cubicBezTo>
                  <a:cubicBezTo>
                    <a:pt x="83" y="96"/>
                    <a:pt x="66" y="100"/>
                    <a:pt x="64" y="88"/>
                  </a:cubicBezTo>
                  <a:cubicBezTo>
                    <a:pt x="63" y="79"/>
                    <a:pt x="52" y="86"/>
                    <a:pt x="46" y="82"/>
                  </a:cubicBezTo>
                  <a:cubicBezTo>
                    <a:pt x="38" y="77"/>
                    <a:pt x="34" y="67"/>
                    <a:pt x="24" y="63"/>
                  </a:cubicBezTo>
                  <a:cubicBezTo>
                    <a:pt x="0" y="53"/>
                    <a:pt x="13" y="25"/>
                    <a:pt x="33" y="17"/>
                  </a:cubicBezTo>
                  <a:cubicBezTo>
                    <a:pt x="31" y="11"/>
                    <a:pt x="25" y="9"/>
                    <a:pt x="19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" name="Freeform 308">
              <a:extLst>
                <a:ext uri="{FF2B5EF4-FFF2-40B4-BE49-F238E27FC236}">
                  <a16:creationId xmlns:a16="http://schemas.microsoft.com/office/drawing/2014/main" id="{1149C27E-05D6-86D5-3267-BEDFDEFFC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5456" y="4540309"/>
              <a:ext cx="110548" cy="78963"/>
            </a:xfrm>
            <a:custGeom>
              <a:avLst/>
              <a:gdLst>
                <a:gd name="T0" fmla="*/ 10 w 253"/>
                <a:gd name="T1" fmla="*/ 150 h 182"/>
                <a:gd name="T2" fmla="*/ 13 w 253"/>
                <a:gd name="T3" fmla="*/ 127 h 182"/>
                <a:gd name="T4" fmla="*/ 0 w 253"/>
                <a:gd name="T5" fmla="*/ 107 h 182"/>
                <a:gd name="T6" fmla="*/ 19 w 253"/>
                <a:gd name="T7" fmla="*/ 84 h 182"/>
                <a:gd name="T8" fmla="*/ 26 w 253"/>
                <a:gd name="T9" fmla="*/ 57 h 182"/>
                <a:gd name="T10" fmla="*/ 28 w 253"/>
                <a:gd name="T11" fmla="*/ 40 h 182"/>
                <a:gd name="T12" fmla="*/ 27 w 253"/>
                <a:gd name="T13" fmla="*/ 17 h 182"/>
                <a:gd name="T14" fmla="*/ 64 w 253"/>
                <a:gd name="T15" fmla="*/ 12 h 182"/>
                <a:gd name="T16" fmla="*/ 90 w 253"/>
                <a:gd name="T17" fmla="*/ 11 h 182"/>
                <a:gd name="T18" fmla="*/ 115 w 253"/>
                <a:gd name="T19" fmla="*/ 20 h 182"/>
                <a:gd name="T20" fmla="*/ 136 w 253"/>
                <a:gd name="T21" fmla="*/ 28 h 182"/>
                <a:gd name="T22" fmla="*/ 147 w 253"/>
                <a:gd name="T23" fmla="*/ 37 h 182"/>
                <a:gd name="T24" fmla="*/ 174 w 253"/>
                <a:gd name="T25" fmla="*/ 53 h 182"/>
                <a:gd name="T26" fmla="*/ 193 w 253"/>
                <a:gd name="T27" fmla="*/ 54 h 182"/>
                <a:gd name="T28" fmla="*/ 176 w 253"/>
                <a:gd name="T29" fmla="*/ 61 h 182"/>
                <a:gd name="T30" fmla="*/ 166 w 253"/>
                <a:gd name="T31" fmla="*/ 69 h 182"/>
                <a:gd name="T32" fmla="*/ 201 w 253"/>
                <a:gd name="T33" fmla="*/ 77 h 182"/>
                <a:gd name="T34" fmla="*/ 234 w 253"/>
                <a:gd name="T35" fmla="*/ 98 h 182"/>
                <a:gd name="T36" fmla="*/ 220 w 253"/>
                <a:gd name="T37" fmla="*/ 130 h 182"/>
                <a:gd name="T38" fmla="*/ 206 w 253"/>
                <a:gd name="T39" fmla="*/ 125 h 182"/>
                <a:gd name="T40" fmla="*/ 189 w 253"/>
                <a:gd name="T41" fmla="*/ 122 h 182"/>
                <a:gd name="T42" fmla="*/ 175 w 253"/>
                <a:gd name="T43" fmla="*/ 119 h 182"/>
                <a:gd name="T44" fmla="*/ 160 w 253"/>
                <a:gd name="T45" fmla="*/ 120 h 182"/>
                <a:gd name="T46" fmla="*/ 114 w 253"/>
                <a:gd name="T47" fmla="*/ 136 h 182"/>
                <a:gd name="T48" fmla="*/ 93 w 253"/>
                <a:gd name="T49" fmla="*/ 136 h 182"/>
                <a:gd name="T50" fmla="*/ 86 w 253"/>
                <a:gd name="T51" fmla="*/ 119 h 182"/>
                <a:gd name="T52" fmla="*/ 70 w 253"/>
                <a:gd name="T53" fmla="*/ 131 h 182"/>
                <a:gd name="T54" fmla="*/ 58 w 253"/>
                <a:gd name="T55" fmla="*/ 134 h 182"/>
                <a:gd name="T56" fmla="*/ 30 w 253"/>
                <a:gd name="T57" fmla="*/ 182 h 182"/>
                <a:gd name="T58" fmla="*/ 19 w 253"/>
                <a:gd name="T59" fmla="*/ 167 h 182"/>
                <a:gd name="T60" fmla="*/ 10 w 253"/>
                <a:gd name="T61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3" h="182">
                  <a:moveTo>
                    <a:pt x="10" y="150"/>
                  </a:moveTo>
                  <a:cubicBezTo>
                    <a:pt x="13" y="144"/>
                    <a:pt x="16" y="133"/>
                    <a:pt x="13" y="127"/>
                  </a:cubicBezTo>
                  <a:cubicBezTo>
                    <a:pt x="9" y="121"/>
                    <a:pt x="4" y="111"/>
                    <a:pt x="0" y="107"/>
                  </a:cubicBezTo>
                  <a:cubicBezTo>
                    <a:pt x="9" y="107"/>
                    <a:pt x="28" y="94"/>
                    <a:pt x="19" y="84"/>
                  </a:cubicBezTo>
                  <a:cubicBezTo>
                    <a:pt x="10" y="75"/>
                    <a:pt x="37" y="70"/>
                    <a:pt x="26" y="57"/>
                  </a:cubicBezTo>
                  <a:cubicBezTo>
                    <a:pt x="22" y="53"/>
                    <a:pt x="27" y="44"/>
                    <a:pt x="28" y="40"/>
                  </a:cubicBezTo>
                  <a:cubicBezTo>
                    <a:pt x="30" y="32"/>
                    <a:pt x="23" y="24"/>
                    <a:pt x="27" y="17"/>
                  </a:cubicBezTo>
                  <a:cubicBezTo>
                    <a:pt x="35" y="0"/>
                    <a:pt x="53" y="16"/>
                    <a:pt x="64" y="12"/>
                  </a:cubicBezTo>
                  <a:cubicBezTo>
                    <a:pt x="72" y="8"/>
                    <a:pt x="81" y="6"/>
                    <a:pt x="90" y="11"/>
                  </a:cubicBezTo>
                  <a:cubicBezTo>
                    <a:pt x="98" y="16"/>
                    <a:pt x="107" y="16"/>
                    <a:pt x="115" y="20"/>
                  </a:cubicBezTo>
                  <a:cubicBezTo>
                    <a:pt x="123" y="24"/>
                    <a:pt x="127" y="28"/>
                    <a:pt x="136" y="28"/>
                  </a:cubicBezTo>
                  <a:cubicBezTo>
                    <a:pt x="145" y="28"/>
                    <a:pt x="146" y="27"/>
                    <a:pt x="147" y="37"/>
                  </a:cubicBezTo>
                  <a:cubicBezTo>
                    <a:pt x="149" y="55"/>
                    <a:pt x="157" y="57"/>
                    <a:pt x="174" y="53"/>
                  </a:cubicBezTo>
                  <a:cubicBezTo>
                    <a:pt x="180" y="52"/>
                    <a:pt x="188" y="49"/>
                    <a:pt x="193" y="54"/>
                  </a:cubicBezTo>
                  <a:cubicBezTo>
                    <a:pt x="191" y="62"/>
                    <a:pt x="183" y="62"/>
                    <a:pt x="176" y="61"/>
                  </a:cubicBezTo>
                  <a:cubicBezTo>
                    <a:pt x="169" y="60"/>
                    <a:pt x="153" y="65"/>
                    <a:pt x="166" y="69"/>
                  </a:cubicBezTo>
                  <a:cubicBezTo>
                    <a:pt x="172" y="71"/>
                    <a:pt x="195" y="80"/>
                    <a:pt x="201" y="77"/>
                  </a:cubicBezTo>
                  <a:cubicBezTo>
                    <a:pt x="216" y="70"/>
                    <a:pt x="225" y="89"/>
                    <a:pt x="234" y="98"/>
                  </a:cubicBezTo>
                  <a:cubicBezTo>
                    <a:pt x="253" y="115"/>
                    <a:pt x="223" y="123"/>
                    <a:pt x="220" y="130"/>
                  </a:cubicBezTo>
                  <a:cubicBezTo>
                    <a:pt x="214" y="142"/>
                    <a:pt x="211" y="130"/>
                    <a:pt x="206" y="125"/>
                  </a:cubicBezTo>
                  <a:cubicBezTo>
                    <a:pt x="201" y="120"/>
                    <a:pt x="195" y="123"/>
                    <a:pt x="189" y="122"/>
                  </a:cubicBezTo>
                  <a:cubicBezTo>
                    <a:pt x="185" y="120"/>
                    <a:pt x="180" y="119"/>
                    <a:pt x="175" y="119"/>
                  </a:cubicBezTo>
                  <a:cubicBezTo>
                    <a:pt x="170" y="119"/>
                    <a:pt x="165" y="124"/>
                    <a:pt x="160" y="120"/>
                  </a:cubicBezTo>
                  <a:cubicBezTo>
                    <a:pt x="137" y="106"/>
                    <a:pt x="131" y="132"/>
                    <a:pt x="114" y="136"/>
                  </a:cubicBezTo>
                  <a:cubicBezTo>
                    <a:pt x="110" y="136"/>
                    <a:pt x="97" y="139"/>
                    <a:pt x="93" y="136"/>
                  </a:cubicBezTo>
                  <a:cubicBezTo>
                    <a:pt x="88" y="132"/>
                    <a:pt x="93" y="123"/>
                    <a:pt x="86" y="119"/>
                  </a:cubicBezTo>
                  <a:cubicBezTo>
                    <a:pt x="83" y="127"/>
                    <a:pt x="75" y="126"/>
                    <a:pt x="70" y="131"/>
                  </a:cubicBezTo>
                  <a:cubicBezTo>
                    <a:pt x="66" y="135"/>
                    <a:pt x="60" y="128"/>
                    <a:pt x="58" y="134"/>
                  </a:cubicBezTo>
                  <a:cubicBezTo>
                    <a:pt x="51" y="154"/>
                    <a:pt x="43" y="167"/>
                    <a:pt x="30" y="182"/>
                  </a:cubicBezTo>
                  <a:cubicBezTo>
                    <a:pt x="27" y="177"/>
                    <a:pt x="20" y="174"/>
                    <a:pt x="19" y="167"/>
                  </a:cubicBezTo>
                  <a:cubicBezTo>
                    <a:pt x="17" y="161"/>
                    <a:pt x="17" y="153"/>
                    <a:pt x="10" y="15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Freeform 309">
              <a:extLst>
                <a:ext uri="{FF2B5EF4-FFF2-40B4-BE49-F238E27FC236}">
                  <a16:creationId xmlns:a16="http://schemas.microsoft.com/office/drawing/2014/main" id="{FAC8F2B0-AD90-2611-F077-1194FE706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263" y="4601505"/>
              <a:ext cx="5923" cy="1975"/>
            </a:xfrm>
            <a:custGeom>
              <a:avLst/>
              <a:gdLst>
                <a:gd name="T0" fmla="*/ 12 w 12"/>
                <a:gd name="T1" fmla="*/ 6 h 6"/>
                <a:gd name="T2" fmla="*/ 0 w 12"/>
                <a:gd name="T3" fmla="*/ 1 h 6"/>
                <a:gd name="T4" fmla="*/ 12 w 12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cubicBezTo>
                    <a:pt x="8" y="5"/>
                    <a:pt x="4" y="4"/>
                    <a:pt x="0" y="1"/>
                  </a:cubicBezTo>
                  <a:cubicBezTo>
                    <a:pt x="4" y="0"/>
                    <a:pt x="11" y="0"/>
                    <a:pt x="12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310">
              <a:extLst>
                <a:ext uri="{FF2B5EF4-FFF2-40B4-BE49-F238E27FC236}">
                  <a16:creationId xmlns:a16="http://schemas.microsoft.com/office/drawing/2014/main" id="{CE6CC047-114F-0DC5-6159-0D5A57F4B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6554" y="4820627"/>
              <a:ext cx="1975" cy="1975"/>
            </a:xfrm>
            <a:custGeom>
              <a:avLst/>
              <a:gdLst>
                <a:gd name="T0" fmla="*/ 6 w 6"/>
                <a:gd name="T1" fmla="*/ 5 h 5"/>
                <a:gd name="T2" fmla="*/ 6 w 6"/>
                <a:gd name="T3" fmla="*/ 0 h 5"/>
                <a:gd name="T4" fmla="*/ 0 w 6"/>
                <a:gd name="T5" fmla="*/ 5 h 5"/>
                <a:gd name="T6" fmla="*/ 6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cubicBezTo>
                    <a:pt x="6" y="3"/>
                    <a:pt x="6" y="2"/>
                    <a:pt x="6" y="0"/>
                  </a:cubicBezTo>
                  <a:cubicBezTo>
                    <a:pt x="3" y="1"/>
                    <a:pt x="1" y="3"/>
                    <a:pt x="0" y="5"/>
                  </a:cubicBezTo>
                  <a:lnTo>
                    <a:pt x="6" y="5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Freeform 311">
              <a:extLst>
                <a:ext uri="{FF2B5EF4-FFF2-40B4-BE49-F238E27FC236}">
                  <a16:creationId xmlns:a16="http://schemas.microsoft.com/office/drawing/2014/main" id="{B7F46495-7041-173C-2B12-D3F008629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8527" y="4808782"/>
              <a:ext cx="3948" cy="1975"/>
            </a:xfrm>
            <a:custGeom>
              <a:avLst/>
              <a:gdLst>
                <a:gd name="T0" fmla="*/ 2 w 8"/>
                <a:gd name="T1" fmla="*/ 6 h 6"/>
                <a:gd name="T2" fmla="*/ 0 w 8"/>
                <a:gd name="T3" fmla="*/ 0 h 6"/>
                <a:gd name="T4" fmla="*/ 2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6"/>
                  </a:moveTo>
                  <a:cubicBezTo>
                    <a:pt x="8" y="3"/>
                    <a:pt x="7" y="1"/>
                    <a:pt x="0" y="0"/>
                  </a:cubicBezTo>
                  <a:cubicBezTo>
                    <a:pt x="1" y="2"/>
                    <a:pt x="1" y="4"/>
                    <a:pt x="2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Freeform 312">
              <a:extLst>
                <a:ext uri="{FF2B5EF4-FFF2-40B4-BE49-F238E27FC236}">
                  <a16:creationId xmlns:a16="http://schemas.microsoft.com/office/drawing/2014/main" id="{629F5212-288D-41F1-C384-CE30740A6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8527" y="4830498"/>
              <a:ext cx="7896" cy="7896"/>
            </a:xfrm>
            <a:custGeom>
              <a:avLst/>
              <a:gdLst>
                <a:gd name="T0" fmla="*/ 10 w 18"/>
                <a:gd name="T1" fmla="*/ 15 h 15"/>
                <a:gd name="T2" fmla="*/ 18 w 18"/>
                <a:gd name="T3" fmla="*/ 10 h 15"/>
                <a:gd name="T4" fmla="*/ 10 w 1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5">
                  <a:moveTo>
                    <a:pt x="10" y="15"/>
                  </a:moveTo>
                  <a:cubicBezTo>
                    <a:pt x="12" y="13"/>
                    <a:pt x="15" y="11"/>
                    <a:pt x="18" y="10"/>
                  </a:cubicBezTo>
                  <a:cubicBezTo>
                    <a:pt x="12" y="0"/>
                    <a:pt x="0" y="7"/>
                    <a:pt x="10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Freeform 313">
              <a:extLst>
                <a:ext uri="{FF2B5EF4-FFF2-40B4-BE49-F238E27FC236}">
                  <a16:creationId xmlns:a16="http://schemas.microsoft.com/office/drawing/2014/main" id="{D56F3D78-A1C2-0C24-03BF-9ED2EB472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2476" y="4808782"/>
              <a:ext cx="5923" cy="3948"/>
            </a:xfrm>
            <a:custGeom>
              <a:avLst/>
              <a:gdLst>
                <a:gd name="T0" fmla="*/ 10 w 12"/>
                <a:gd name="T1" fmla="*/ 0 h 11"/>
                <a:gd name="T2" fmla="*/ 0 w 12"/>
                <a:gd name="T3" fmla="*/ 1 h 11"/>
                <a:gd name="T4" fmla="*/ 10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10" y="0"/>
                  </a:moveTo>
                  <a:cubicBezTo>
                    <a:pt x="7" y="0"/>
                    <a:pt x="3" y="1"/>
                    <a:pt x="0" y="1"/>
                  </a:cubicBezTo>
                  <a:cubicBezTo>
                    <a:pt x="1" y="11"/>
                    <a:pt x="12" y="9"/>
                    <a:pt x="1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" name="Freeform 314">
              <a:extLst>
                <a:ext uri="{FF2B5EF4-FFF2-40B4-BE49-F238E27FC236}">
                  <a16:creationId xmlns:a16="http://schemas.microsoft.com/office/drawing/2014/main" id="{D95F56F7-65BE-A04F-6CC5-54A7D60E6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6424" y="4820627"/>
              <a:ext cx="3948" cy="3948"/>
            </a:xfrm>
            <a:custGeom>
              <a:avLst/>
              <a:gdLst>
                <a:gd name="T0" fmla="*/ 2 w 9"/>
                <a:gd name="T1" fmla="*/ 0 h 9"/>
                <a:gd name="T2" fmla="*/ 0 w 9"/>
                <a:gd name="T3" fmla="*/ 6 h 9"/>
                <a:gd name="T4" fmla="*/ 9 w 9"/>
                <a:gd name="T5" fmla="*/ 1 h 9"/>
                <a:gd name="T6" fmla="*/ 2 w 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2" y="0"/>
                  </a:moveTo>
                  <a:cubicBezTo>
                    <a:pt x="1" y="2"/>
                    <a:pt x="0" y="4"/>
                    <a:pt x="0" y="6"/>
                  </a:cubicBezTo>
                  <a:cubicBezTo>
                    <a:pt x="5" y="9"/>
                    <a:pt x="8" y="6"/>
                    <a:pt x="9" y="1"/>
                  </a:cubicBezTo>
                  <a:cubicBezTo>
                    <a:pt x="7" y="0"/>
                    <a:pt x="4" y="0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" name="Freeform 315">
              <a:extLst>
                <a:ext uri="{FF2B5EF4-FFF2-40B4-BE49-F238E27FC236}">
                  <a16:creationId xmlns:a16="http://schemas.microsoft.com/office/drawing/2014/main" id="{01A201FB-340A-4ADD-293D-C8B87FF4C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4320" y="4828522"/>
              <a:ext cx="1975" cy="3948"/>
            </a:xfrm>
            <a:custGeom>
              <a:avLst/>
              <a:gdLst>
                <a:gd name="T0" fmla="*/ 0 w 7"/>
                <a:gd name="T1" fmla="*/ 11 h 11"/>
                <a:gd name="T2" fmla="*/ 7 w 7"/>
                <a:gd name="T3" fmla="*/ 0 h 11"/>
                <a:gd name="T4" fmla="*/ 0 w 7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1">
                  <a:moveTo>
                    <a:pt x="0" y="11"/>
                  </a:moveTo>
                  <a:cubicBezTo>
                    <a:pt x="4" y="8"/>
                    <a:pt x="6" y="5"/>
                    <a:pt x="7" y="0"/>
                  </a:cubicBezTo>
                  <a:cubicBezTo>
                    <a:pt x="3" y="2"/>
                    <a:pt x="0" y="6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Freeform 316">
              <a:extLst>
                <a:ext uri="{FF2B5EF4-FFF2-40B4-BE49-F238E27FC236}">
                  <a16:creationId xmlns:a16="http://schemas.microsoft.com/office/drawing/2014/main" id="{E5ECFFB8-BD65-A2AA-E309-414606373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4191" y="4830498"/>
              <a:ext cx="3948" cy="1975"/>
            </a:xfrm>
            <a:custGeom>
              <a:avLst/>
              <a:gdLst>
                <a:gd name="T0" fmla="*/ 6 w 8"/>
                <a:gd name="T1" fmla="*/ 7 h 7"/>
                <a:gd name="T2" fmla="*/ 0 w 8"/>
                <a:gd name="T3" fmla="*/ 2 h 7"/>
                <a:gd name="T4" fmla="*/ 6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8" y="1"/>
                    <a:pt x="6" y="0"/>
                    <a:pt x="0" y="2"/>
                  </a:cubicBezTo>
                  <a:cubicBezTo>
                    <a:pt x="2" y="4"/>
                    <a:pt x="4" y="6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2" name="Freeform 317">
              <a:extLst>
                <a:ext uri="{FF2B5EF4-FFF2-40B4-BE49-F238E27FC236}">
                  <a16:creationId xmlns:a16="http://schemas.microsoft.com/office/drawing/2014/main" id="{FDE07D7E-8554-B498-314B-861AB0E39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6683" y="4781145"/>
              <a:ext cx="92782" cy="59222"/>
            </a:xfrm>
            <a:custGeom>
              <a:avLst/>
              <a:gdLst>
                <a:gd name="T0" fmla="*/ 0 w 212"/>
                <a:gd name="T1" fmla="*/ 30 h 135"/>
                <a:gd name="T2" fmla="*/ 21 w 212"/>
                <a:gd name="T3" fmla="*/ 27 h 135"/>
                <a:gd name="T4" fmla="*/ 43 w 212"/>
                <a:gd name="T5" fmla="*/ 19 h 135"/>
                <a:gd name="T6" fmla="*/ 89 w 212"/>
                <a:gd name="T7" fmla="*/ 11 h 135"/>
                <a:gd name="T8" fmla="*/ 132 w 212"/>
                <a:gd name="T9" fmla="*/ 3 h 135"/>
                <a:gd name="T10" fmla="*/ 200 w 212"/>
                <a:gd name="T11" fmla="*/ 3 h 135"/>
                <a:gd name="T12" fmla="*/ 200 w 212"/>
                <a:gd name="T13" fmla="*/ 30 h 135"/>
                <a:gd name="T14" fmla="*/ 182 w 212"/>
                <a:gd name="T15" fmla="*/ 40 h 135"/>
                <a:gd name="T16" fmla="*/ 196 w 212"/>
                <a:gd name="T17" fmla="*/ 74 h 135"/>
                <a:gd name="T18" fmla="*/ 165 w 212"/>
                <a:gd name="T19" fmla="*/ 80 h 135"/>
                <a:gd name="T20" fmla="*/ 134 w 212"/>
                <a:gd name="T21" fmla="*/ 93 h 135"/>
                <a:gd name="T22" fmla="*/ 107 w 212"/>
                <a:gd name="T23" fmla="*/ 135 h 135"/>
                <a:gd name="T24" fmla="*/ 85 w 212"/>
                <a:gd name="T25" fmla="*/ 109 h 135"/>
                <a:gd name="T26" fmla="*/ 90 w 212"/>
                <a:gd name="T27" fmla="*/ 102 h 135"/>
                <a:gd name="T28" fmla="*/ 107 w 212"/>
                <a:gd name="T29" fmla="*/ 87 h 135"/>
                <a:gd name="T30" fmla="*/ 85 w 212"/>
                <a:gd name="T31" fmla="*/ 88 h 135"/>
                <a:gd name="T32" fmla="*/ 92 w 212"/>
                <a:gd name="T33" fmla="*/ 65 h 135"/>
                <a:gd name="T34" fmla="*/ 118 w 212"/>
                <a:gd name="T35" fmla="*/ 73 h 135"/>
                <a:gd name="T36" fmla="*/ 114 w 212"/>
                <a:gd name="T37" fmla="*/ 58 h 135"/>
                <a:gd name="T38" fmla="*/ 102 w 212"/>
                <a:gd name="T39" fmla="*/ 60 h 135"/>
                <a:gd name="T40" fmla="*/ 85 w 212"/>
                <a:gd name="T41" fmla="*/ 60 h 135"/>
                <a:gd name="T42" fmla="*/ 70 w 212"/>
                <a:gd name="T43" fmla="*/ 70 h 135"/>
                <a:gd name="T44" fmla="*/ 49 w 212"/>
                <a:gd name="T45" fmla="*/ 75 h 135"/>
                <a:gd name="T46" fmla="*/ 66 w 212"/>
                <a:gd name="T47" fmla="*/ 54 h 135"/>
                <a:gd name="T48" fmla="*/ 36 w 212"/>
                <a:gd name="T49" fmla="*/ 62 h 135"/>
                <a:gd name="T50" fmla="*/ 39 w 212"/>
                <a:gd name="T51" fmla="*/ 32 h 135"/>
                <a:gd name="T52" fmla="*/ 27 w 212"/>
                <a:gd name="T53" fmla="*/ 34 h 135"/>
                <a:gd name="T54" fmla="*/ 20 w 212"/>
                <a:gd name="T55" fmla="*/ 41 h 135"/>
                <a:gd name="T56" fmla="*/ 0 w 212"/>
                <a:gd name="T57" fmla="*/ 3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2" h="135">
                  <a:moveTo>
                    <a:pt x="0" y="30"/>
                  </a:moveTo>
                  <a:cubicBezTo>
                    <a:pt x="6" y="26"/>
                    <a:pt x="14" y="29"/>
                    <a:pt x="21" y="27"/>
                  </a:cubicBezTo>
                  <a:cubicBezTo>
                    <a:pt x="28" y="23"/>
                    <a:pt x="35" y="19"/>
                    <a:pt x="43" y="19"/>
                  </a:cubicBezTo>
                  <a:cubicBezTo>
                    <a:pt x="59" y="19"/>
                    <a:pt x="75" y="23"/>
                    <a:pt x="89" y="11"/>
                  </a:cubicBezTo>
                  <a:cubicBezTo>
                    <a:pt x="101" y="0"/>
                    <a:pt x="117" y="3"/>
                    <a:pt x="132" y="3"/>
                  </a:cubicBezTo>
                  <a:lnTo>
                    <a:pt x="200" y="3"/>
                  </a:lnTo>
                  <a:cubicBezTo>
                    <a:pt x="198" y="12"/>
                    <a:pt x="208" y="22"/>
                    <a:pt x="200" y="30"/>
                  </a:cubicBezTo>
                  <a:cubicBezTo>
                    <a:pt x="196" y="34"/>
                    <a:pt x="184" y="33"/>
                    <a:pt x="182" y="40"/>
                  </a:cubicBezTo>
                  <a:cubicBezTo>
                    <a:pt x="180" y="49"/>
                    <a:pt x="212" y="56"/>
                    <a:pt x="196" y="74"/>
                  </a:cubicBezTo>
                  <a:cubicBezTo>
                    <a:pt x="188" y="84"/>
                    <a:pt x="176" y="79"/>
                    <a:pt x="165" y="80"/>
                  </a:cubicBezTo>
                  <a:cubicBezTo>
                    <a:pt x="155" y="82"/>
                    <a:pt x="144" y="90"/>
                    <a:pt x="134" y="93"/>
                  </a:cubicBezTo>
                  <a:cubicBezTo>
                    <a:pt x="116" y="98"/>
                    <a:pt x="125" y="129"/>
                    <a:pt x="107" y="135"/>
                  </a:cubicBezTo>
                  <a:cubicBezTo>
                    <a:pt x="102" y="119"/>
                    <a:pt x="100" y="116"/>
                    <a:pt x="85" y="109"/>
                  </a:cubicBezTo>
                  <a:cubicBezTo>
                    <a:pt x="87" y="107"/>
                    <a:pt x="88" y="105"/>
                    <a:pt x="90" y="102"/>
                  </a:cubicBezTo>
                  <a:cubicBezTo>
                    <a:pt x="77" y="112"/>
                    <a:pt x="89" y="73"/>
                    <a:pt x="107" y="87"/>
                  </a:cubicBezTo>
                  <a:cubicBezTo>
                    <a:pt x="103" y="75"/>
                    <a:pt x="92" y="83"/>
                    <a:pt x="85" y="88"/>
                  </a:cubicBezTo>
                  <a:cubicBezTo>
                    <a:pt x="79" y="77"/>
                    <a:pt x="78" y="70"/>
                    <a:pt x="92" y="65"/>
                  </a:cubicBezTo>
                  <a:cubicBezTo>
                    <a:pt x="103" y="61"/>
                    <a:pt x="107" y="73"/>
                    <a:pt x="118" y="73"/>
                  </a:cubicBezTo>
                  <a:cubicBezTo>
                    <a:pt x="112" y="70"/>
                    <a:pt x="109" y="63"/>
                    <a:pt x="114" y="58"/>
                  </a:cubicBezTo>
                  <a:cubicBezTo>
                    <a:pt x="110" y="57"/>
                    <a:pt x="106" y="57"/>
                    <a:pt x="102" y="60"/>
                  </a:cubicBezTo>
                  <a:cubicBezTo>
                    <a:pt x="96" y="63"/>
                    <a:pt x="91" y="59"/>
                    <a:pt x="85" y="60"/>
                  </a:cubicBezTo>
                  <a:cubicBezTo>
                    <a:pt x="78" y="61"/>
                    <a:pt x="75" y="66"/>
                    <a:pt x="70" y="70"/>
                  </a:cubicBezTo>
                  <a:cubicBezTo>
                    <a:pt x="64" y="74"/>
                    <a:pt x="56" y="74"/>
                    <a:pt x="49" y="75"/>
                  </a:cubicBezTo>
                  <a:cubicBezTo>
                    <a:pt x="49" y="64"/>
                    <a:pt x="59" y="60"/>
                    <a:pt x="66" y="54"/>
                  </a:cubicBezTo>
                  <a:cubicBezTo>
                    <a:pt x="56" y="53"/>
                    <a:pt x="47" y="64"/>
                    <a:pt x="36" y="62"/>
                  </a:cubicBezTo>
                  <a:cubicBezTo>
                    <a:pt x="15" y="57"/>
                    <a:pt x="29" y="39"/>
                    <a:pt x="39" y="32"/>
                  </a:cubicBezTo>
                  <a:cubicBezTo>
                    <a:pt x="35" y="32"/>
                    <a:pt x="31" y="33"/>
                    <a:pt x="27" y="34"/>
                  </a:cubicBezTo>
                  <a:cubicBezTo>
                    <a:pt x="25" y="36"/>
                    <a:pt x="22" y="38"/>
                    <a:pt x="20" y="41"/>
                  </a:cubicBezTo>
                  <a:cubicBezTo>
                    <a:pt x="12" y="41"/>
                    <a:pt x="8" y="32"/>
                    <a:pt x="0" y="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" name="Freeform 318">
              <a:extLst>
                <a:ext uri="{FF2B5EF4-FFF2-40B4-BE49-F238E27FC236}">
                  <a16:creationId xmlns:a16="http://schemas.microsoft.com/office/drawing/2014/main" id="{45A21B92-8264-1B7B-E04D-A7C3E3F90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5575" y="4832470"/>
              <a:ext cx="130289" cy="213199"/>
            </a:xfrm>
            <a:custGeom>
              <a:avLst/>
              <a:gdLst>
                <a:gd name="T0" fmla="*/ 5 w 298"/>
                <a:gd name="T1" fmla="*/ 372 h 488"/>
                <a:gd name="T2" fmla="*/ 9 w 298"/>
                <a:gd name="T3" fmla="*/ 313 h 488"/>
                <a:gd name="T4" fmla="*/ 19 w 298"/>
                <a:gd name="T5" fmla="*/ 272 h 488"/>
                <a:gd name="T6" fmla="*/ 46 w 298"/>
                <a:gd name="T7" fmla="*/ 230 h 488"/>
                <a:gd name="T8" fmla="*/ 43 w 298"/>
                <a:gd name="T9" fmla="*/ 176 h 488"/>
                <a:gd name="T10" fmla="*/ 36 w 298"/>
                <a:gd name="T11" fmla="*/ 160 h 488"/>
                <a:gd name="T12" fmla="*/ 38 w 298"/>
                <a:gd name="T13" fmla="*/ 141 h 488"/>
                <a:gd name="T14" fmla="*/ 35 w 298"/>
                <a:gd name="T15" fmla="*/ 102 h 488"/>
                <a:gd name="T16" fmla="*/ 29 w 298"/>
                <a:gd name="T17" fmla="*/ 55 h 488"/>
                <a:gd name="T18" fmla="*/ 24 w 298"/>
                <a:gd name="T19" fmla="*/ 33 h 488"/>
                <a:gd name="T20" fmla="*/ 30 w 298"/>
                <a:gd name="T21" fmla="*/ 12 h 488"/>
                <a:gd name="T22" fmla="*/ 140 w 298"/>
                <a:gd name="T23" fmla="*/ 12 h 488"/>
                <a:gd name="T24" fmla="*/ 173 w 298"/>
                <a:gd name="T25" fmla="*/ 15 h 488"/>
                <a:gd name="T26" fmla="*/ 197 w 298"/>
                <a:gd name="T27" fmla="*/ 5 h 488"/>
                <a:gd name="T28" fmla="*/ 221 w 298"/>
                <a:gd name="T29" fmla="*/ 14 h 488"/>
                <a:gd name="T30" fmla="*/ 233 w 298"/>
                <a:gd name="T31" fmla="*/ 57 h 488"/>
                <a:gd name="T32" fmla="*/ 243 w 298"/>
                <a:gd name="T33" fmla="*/ 78 h 488"/>
                <a:gd name="T34" fmla="*/ 245 w 298"/>
                <a:gd name="T35" fmla="*/ 91 h 488"/>
                <a:gd name="T36" fmla="*/ 242 w 298"/>
                <a:gd name="T37" fmla="*/ 120 h 488"/>
                <a:gd name="T38" fmla="*/ 233 w 298"/>
                <a:gd name="T39" fmla="*/ 131 h 488"/>
                <a:gd name="T40" fmla="*/ 248 w 298"/>
                <a:gd name="T41" fmla="*/ 127 h 488"/>
                <a:gd name="T42" fmla="*/ 253 w 298"/>
                <a:gd name="T43" fmla="*/ 146 h 488"/>
                <a:gd name="T44" fmla="*/ 243 w 298"/>
                <a:gd name="T45" fmla="*/ 182 h 488"/>
                <a:gd name="T46" fmla="*/ 262 w 298"/>
                <a:gd name="T47" fmla="*/ 205 h 488"/>
                <a:gd name="T48" fmla="*/ 259 w 298"/>
                <a:gd name="T49" fmla="*/ 227 h 488"/>
                <a:gd name="T50" fmla="*/ 257 w 298"/>
                <a:gd name="T51" fmla="*/ 262 h 488"/>
                <a:gd name="T52" fmla="*/ 259 w 298"/>
                <a:gd name="T53" fmla="*/ 290 h 488"/>
                <a:gd name="T54" fmla="*/ 256 w 298"/>
                <a:gd name="T55" fmla="*/ 313 h 488"/>
                <a:gd name="T56" fmla="*/ 257 w 298"/>
                <a:gd name="T57" fmla="*/ 346 h 488"/>
                <a:gd name="T58" fmla="*/ 281 w 298"/>
                <a:gd name="T59" fmla="*/ 368 h 488"/>
                <a:gd name="T60" fmla="*/ 296 w 298"/>
                <a:gd name="T61" fmla="*/ 379 h 488"/>
                <a:gd name="T62" fmla="*/ 284 w 298"/>
                <a:gd name="T63" fmla="*/ 395 h 488"/>
                <a:gd name="T64" fmla="*/ 266 w 298"/>
                <a:gd name="T65" fmla="*/ 410 h 488"/>
                <a:gd name="T66" fmla="*/ 256 w 298"/>
                <a:gd name="T67" fmla="*/ 393 h 488"/>
                <a:gd name="T68" fmla="*/ 230 w 298"/>
                <a:gd name="T69" fmla="*/ 384 h 488"/>
                <a:gd name="T70" fmla="*/ 256 w 298"/>
                <a:gd name="T71" fmla="*/ 392 h 488"/>
                <a:gd name="T72" fmla="*/ 241 w 298"/>
                <a:gd name="T73" fmla="*/ 411 h 488"/>
                <a:gd name="T74" fmla="*/ 173 w 298"/>
                <a:gd name="T75" fmla="*/ 445 h 488"/>
                <a:gd name="T76" fmla="*/ 131 w 298"/>
                <a:gd name="T77" fmla="*/ 458 h 488"/>
                <a:gd name="T78" fmla="*/ 106 w 298"/>
                <a:gd name="T79" fmla="*/ 469 h 488"/>
                <a:gd name="T80" fmla="*/ 88 w 298"/>
                <a:gd name="T81" fmla="*/ 484 h 488"/>
                <a:gd name="T82" fmla="*/ 70 w 298"/>
                <a:gd name="T83" fmla="*/ 481 h 488"/>
                <a:gd name="T84" fmla="*/ 45 w 298"/>
                <a:gd name="T85" fmla="*/ 469 h 488"/>
                <a:gd name="T86" fmla="*/ 21 w 298"/>
                <a:gd name="T87" fmla="*/ 459 h 488"/>
                <a:gd name="T88" fmla="*/ 34 w 298"/>
                <a:gd name="T89" fmla="*/ 457 h 488"/>
                <a:gd name="T90" fmla="*/ 20 w 298"/>
                <a:gd name="T91" fmla="*/ 419 h 488"/>
                <a:gd name="T92" fmla="*/ 5 w 298"/>
                <a:gd name="T93" fmla="*/ 37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8" h="488">
                  <a:moveTo>
                    <a:pt x="5" y="372"/>
                  </a:moveTo>
                  <a:cubicBezTo>
                    <a:pt x="1" y="350"/>
                    <a:pt x="0" y="333"/>
                    <a:pt x="9" y="313"/>
                  </a:cubicBezTo>
                  <a:cubicBezTo>
                    <a:pt x="17" y="295"/>
                    <a:pt x="12" y="289"/>
                    <a:pt x="19" y="272"/>
                  </a:cubicBezTo>
                  <a:cubicBezTo>
                    <a:pt x="24" y="259"/>
                    <a:pt x="41" y="241"/>
                    <a:pt x="46" y="230"/>
                  </a:cubicBezTo>
                  <a:cubicBezTo>
                    <a:pt x="53" y="215"/>
                    <a:pt x="48" y="192"/>
                    <a:pt x="43" y="176"/>
                  </a:cubicBezTo>
                  <a:cubicBezTo>
                    <a:pt x="41" y="170"/>
                    <a:pt x="38" y="166"/>
                    <a:pt x="36" y="160"/>
                  </a:cubicBezTo>
                  <a:cubicBezTo>
                    <a:pt x="33" y="154"/>
                    <a:pt x="37" y="147"/>
                    <a:pt x="38" y="141"/>
                  </a:cubicBezTo>
                  <a:cubicBezTo>
                    <a:pt x="39" y="126"/>
                    <a:pt x="32" y="116"/>
                    <a:pt x="35" y="102"/>
                  </a:cubicBezTo>
                  <a:cubicBezTo>
                    <a:pt x="38" y="86"/>
                    <a:pt x="32" y="70"/>
                    <a:pt x="29" y="55"/>
                  </a:cubicBezTo>
                  <a:cubicBezTo>
                    <a:pt x="27" y="48"/>
                    <a:pt x="20" y="41"/>
                    <a:pt x="24" y="33"/>
                  </a:cubicBezTo>
                  <a:cubicBezTo>
                    <a:pt x="28" y="27"/>
                    <a:pt x="33" y="19"/>
                    <a:pt x="30" y="12"/>
                  </a:cubicBezTo>
                  <a:cubicBezTo>
                    <a:pt x="67" y="15"/>
                    <a:pt x="101" y="10"/>
                    <a:pt x="140" y="12"/>
                  </a:cubicBezTo>
                  <a:cubicBezTo>
                    <a:pt x="148" y="13"/>
                    <a:pt x="171" y="11"/>
                    <a:pt x="173" y="15"/>
                  </a:cubicBezTo>
                  <a:cubicBezTo>
                    <a:pt x="176" y="24"/>
                    <a:pt x="190" y="10"/>
                    <a:pt x="197" y="5"/>
                  </a:cubicBezTo>
                  <a:cubicBezTo>
                    <a:pt x="205" y="0"/>
                    <a:pt x="226" y="4"/>
                    <a:pt x="221" y="14"/>
                  </a:cubicBezTo>
                  <a:cubicBezTo>
                    <a:pt x="214" y="28"/>
                    <a:pt x="212" y="42"/>
                    <a:pt x="233" y="57"/>
                  </a:cubicBezTo>
                  <a:cubicBezTo>
                    <a:pt x="250" y="70"/>
                    <a:pt x="240" y="65"/>
                    <a:pt x="243" y="78"/>
                  </a:cubicBezTo>
                  <a:cubicBezTo>
                    <a:pt x="245" y="85"/>
                    <a:pt x="245" y="84"/>
                    <a:pt x="245" y="91"/>
                  </a:cubicBezTo>
                  <a:cubicBezTo>
                    <a:pt x="244" y="99"/>
                    <a:pt x="244" y="111"/>
                    <a:pt x="242" y="120"/>
                  </a:cubicBezTo>
                  <a:cubicBezTo>
                    <a:pt x="233" y="119"/>
                    <a:pt x="237" y="126"/>
                    <a:pt x="233" y="131"/>
                  </a:cubicBezTo>
                  <a:cubicBezTo>
                    <a:pt x="238" y="132"/>
                    <a:pt x="242" y="126"/>
                    <a:pt x="248" y="127"/>
                  </a:cubicBezTo>
                  <a:cubicBezTo>
                    <a:pt x="255" y="129"/>
                    <a:pt x="255" y="140"/>
                    <a:pt x="253" y="146"/>
                  </a:cubicBezTo>
                  <a:cubicBezTo>
                    <a:pt x="250" y="157"/>
                    <a:pt x="257" y="185"/>
                    <a:pt x="243" y="182"/>
                  </a:cubicBezTo>
                  <a:cubicBezTo>
                    <a:pt x="246" y="191"/>
                    <a:pt x="256" y="197"/>
                    <a:pt x="262" y="205"/>
                  </a:cubicBezTo>
                  <a:cubicBezTo>
                    <a:pt x="269" y="215"/>
                    <a:pt x="263" y="218"/>
                    <a:pt x="259" y="227"/>
                  </a:cubicBezTo>
                  <a:cubicBezTo>
                    <a:pt x="254" y="237"/>
                    <a:pt x="263" y="251"/>
                    <a:pt x="257" y="262"/>
                  </a:cubicBezTo>
                  <a:cubicBezTo>
                    <a:pt x="250" y="274"/>
                    <a:pt x="249" y="280"/>
                    <a:pt x="259" y="290"/>
                  </a:cubicBezTo>
                  <a:cubicBezTo>
                    <a:pt x="264" y="295"/>
                    <a:pt x="259" y="307"/>
                    <a:pt x="256" y="313"/>
                  </a:cubicBezTo>
                  <a:cubicBezTo>
                    <a:pt x="251" y="327"/>
                    <a:pt x="250" y="333"/>
                    <a:pt x="257" y="346"/>
                  </a:cubicBezTo>
                  <a:cubicBezTo>
                    <a:pt x="262" y="355"/>
                    <a:pt x="273" y="362"/>
                    <a:pt x="281" y="368"/>
                  </a:cubicBezTo>
                  <a:cubicBezTo>
                    <a:pt x="283" y="370"/>
                    <a:pt x="296" y="378"/>
                    <a:pt x="296" y="379"/>
                  </a:cubicBezTo>
                  <a:cubicBezTo>
                    <a:pt x="298" y="386"/>
                    <a:pt x="286" y="389"/>
                    <a:pt x="284" y="395"/>
                  </a:cubicBezTo>
                  <a:cubicBezTo>
                    <a:pt x="282" y="404"/>
                    <a:pt x="276" y="411"/>
                    <a:pt x="266" y="410"/>
                  </a:cubicBezTo>
                  <a:cubicBezTo>
                    <a:pt x="261" y="409"/>
                    <a:pt x="259" y="397"/>
                    <a:pt x="256" y="393"/>
                  </a:cubicBezTo>
                  <a:cubicBezTo>
                    <a:pt x="250" y="385"/>
                    <a:pt x="239" y="388"/>
                    <a:pt x="230" y="384"/>
                  </a:cubicBezTo>
                  <a:cubicBezTo>
                    <a:pt x="237" y="390"/>
                    <a:pt x="248" y="386"/>
                    <a:pt x="256" y="392"/>
                  </a:cubicBezTo>
                  <a:cubicBezTo>
                    <a:pt x="270" y="403"/>
                    <a:pt x="248" y="409"/>
                    <a:pt x="241" y="411"/>
                  </a:cubicBezTo>
                  <a:cubicBezTo>
                    <a:pt x="213" y="415"/>
                    <a:pt x="196" y="431"/>
                    <a:pt x="173" y="445"/>
                  </a:cubicBezTo>
                  <a:cubicBezTo>
                    <a:pt x="160" y="452"/>
                    <a:pt x="145" y="452"/>
                    <a:pt x="131" y="458"/>
                  </a:cubicBezTo>
                  <a:cubicBezTo>
                    <a:pt x="123" y="461"/>
                    <a:pt x="113" y="463"/>
                    <a:pt x="106" y="469"/>
                  </a:cubicBezTo>
                  <a:cubicBezTo>
                    <a:pt x="100" y="474"/>
                    <a:pt x="95" y="480"/>
                    <a:pt x="88" y="484"/>
                  </a:cubicBezTo>
                  <a:cubicBezTo>
                    <a:pt x="81" y="488"/>
                    <a:pt x="76" y="486"/>
                    <a:pt x="70" y="481"/>
                  </a:cubicBezTo>
                  <a:cubicBezTo>
                    <a:pt x="63" y="473"/>
                    <a:pt x="55" y="472"/>
                    <a:pt x="45" y="469"/>
                  </a:cubicBezTo>
                  <a:cubicBezTo>
                    <a:pt x="35" y="466"/>
                    <a:pt x="27" y="469"/>
                    <a:pt x="21" y="459"/>
                  </a:cubicBezTo>
                  <a:cubicBezTo>
                    <a:pt x="29" y="458"/>
                    <a:pt x="25" y="457"/>
                    <a:pt x="34" y="457"/>
                  </a:cubicBezTo>
                  <a:cubicBezTo>
                    <a:pt x="30" y="447"/>
                    <a:pt x="42" y="413"/>
                    <a:pt x="20" y="419"/>
                  </a:cubicBezTo>
                  <a:cubicBezTo>
                    <a:pt x="27" y="406"/>
                    <a:pt x="13" y="383"/>
                    <a:pt x="5" y="37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Freeform 319">
              <a:extLst>
                <a:ext uri="{FF2B5EF4-FFF2-40B4-BE49-F238E27FC236}">
                  <a16:creationId xmlns:a16="http://schemas.microsoft.com/office/drawing/2014/main" id="{1C11894D-885F-5D7E-A664-A6C50B9A6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0647" y="3586835"/>
              <a:ext cx="195433" cy="86859"/>
            </a:xfrm>
            <a:custGeom>
              <a:avLst/>
              <a:gdLst>
                <a:gd name="T0" fmla="*/ 0 w 452"/>
                <a:gd name="T1" fmla="*/ 129 h 198"/>
                <a:gd name="T2" fmla="*/ 2 w 452"/>
                <a:gd name="T3" fmla="*/ 112 h 198"/>
                <a:gd name="T4" fmla="*/ 38 w 452"/>
                <a:gd name="T5" fmla="*/ 129 h 198"/>
                <a:gd name="T6" fmla="*/ 55 w 452"/>
                <a:gd name="T7" fmla="*/ 106 h 198"/>
                <a:gd name="T8" fmla="*/ 82 w 452"/>
                <a:gd name="T9" fmla="*/ 111 h 198"/>
                <a:gd name="T10" fmla="*/ 95 w 452"/>
                <a:gd name="T11" fmla="*/ 118 h 198"/>
                <a:gd name="T12" fmla="*/ 111 w 452"/>
                <a:gd name="T13" fmla="*/ 112 h 198"/>
                <a:gd name="T14" fmla="*/ 157 w 452"/>
                <a:gd name="T15" fmla="*/ 104 h 198"/>
                <a:gd name="T16" fmla="*/ 155 w 452"/>
                <a:gd name="T17" fmla="*/ 97 h 198"/>
                <a:gd name="T18" fmla="*/ 180 w 452"/>
                <a:gd name="T19" fmla="*/ 100 h 198"/>
                <a:gd name="T20" fmla="*/ 201 w 452"/>
                <a:gd name="T21" fmla="*/ 113 h 198"/>
                <a:gd name="T22" fmla="*/ 205 w 452"/>
                <a:gd name="T23" fmla="*/ 97 h 198"/>
                <a:gd name="T24" fmla="*/ 201 w 452"/>
                <a:gd name="T25" fmla="*/ 83 h 198"/>
                <a:gd name="T26" fmla="*/ 193 w 452"/>
                <a:gd name="T27" fmla="*/ 71 h 198"/>
                <a:gd name="T28" fmla="*/ 225 w 452"/>
                <a:gd name="T29" fmla="*/ 50 h 198"/>
                <a:gd name="T30" fmla="*/ 237 w 452"/>
                <a:gd name="T31" fmla="*/ 34 h 198"/>
                <a:gd name="T32" fmla="*/ 246 w 452"/>
                <a:gd name="T33" fmla="*/ 13 h 198"/>
                <a:gd name="T34" fmla="*/ 278 w 452"/>
                <a:gd name="T35" fmla="*/ 32 h 198"/>
                <a:gd name="T36" fmla="*/ 303 w 452"/>
                <a:gd name="T37" fmla="*/ 33 h 198"/>
                <a:gd name="T38" fmla="*/ 312 w 452"/>
                <a:gd name="T39" fmla="*/ 19 h 198"/>
                <a:gd name="T40" fmla="*/ 320 w 452"/>
                <a:gd name="T41" fmla="*/ 1 h 198"/>
                <a:gd name="T42" fmla="*/ 361 w 452"/>
                <a:gd name="T43" fmla="*/ 10 h 198"/>
                <a:gd name="T44" fmla="*/ 400 w 452"/>
                <a:gd name="T45" fmla="*/ 20 h 198"/>
                <a:gd name="T46" fmla="*/ 435 w 452"/>
                <a:gd name="T47" fmla="*/ 29 h 198"/>
                <a:gd name="T48" fmla="*/ 437 w 452"/>
                <a:gd name="T49" fmla="*/ 44 h 198"/>
                <a:gd name="T50" fmla="*/ 441 w 452"/>
                <a:gd name="T51" fmla="*/ 64 h 198"/>
                <a:gd name="T52" fmla="*/ 451 w 452"/>
                <a:gd name="T53" fmla="*/ 76 h 198"/>
                <a:gd name="T54" fmla="*/ 440 w 452"/>
                <a:gd name="T55" fmla="*/ 96 h 198"/>
                <a:gd name="T56" fmla="*/ 413 w 452"/>
                <a:gd name="T57" fmla="*/ 97 h 198"/>
                <a:gd name="T58" fmla="*/ 418 w 452"/>
                <a:gd name="T59" fmla="*/ 114 h 198"/>
                <a:gd name="T60" fmla="*/ 412 w 452"/>
                <a:gd name="T61" fmla="*/ 149 h 198"/>
                <a:gd name="T62" fmla="*/ 386 w 452"/>
                <a:gd name="T63" fmla="*/ 175 h 198"/>
                <a:gd name="T64" fmla="*/ 353 w 452"/>
                <a:gd name="T65" fmla="*/ 177 h 198"/>
                <a:gd name="T66" fmla="*/ 328 w 452"/>
                <a:gd name="T67" fmla="*/ 175 h 198"/>
                <a:gd name="T68" fmla="*/ 302 w 452"/>
                <a:gd name="T69" fmla="*/ 193 h 198"/>
                <a:gd name="T70" fmla="*/ 257 w 452"/>
                <a:gd name="T71" fmla="*/ 185 h 198"/>
                <a:gd name="T72" fmla="*/ 183 w 452"/>
                <a:gd name="T73" fmla="*/ 177 h 198"/>
                <a:gd name="T74" fmla="*/ 160 w 452"/>
                <a:gd name="T75" fmla="*/ 144 h 198"/>
                <a:gd name="T76" fmla="*/ 136 w 452"/>
                <a:gd name="T77" fmla="*/ 149 h 198"/>
                <a:gd name="T78" fmla="*/ 101 w 452"/>
                <a:gd name="T79" fmla="*/ 153 h 198"/>
                <a:gd name="T80" fmla="*/ 81 w 452"/>
                <a:gd name="T81" fmla="*/ 166 h 198"/>
                <a:gd name="T82" fmla="*/ 59 w 452"/>
                <a:gd name="T83" fmla="*/ 160 h 198"/>
                <a:gd name="T84" fmla="*/ 52 w 452"/>
                <a:gd name="T85" fmla="*/ 151 h 198"/>
                <a:gd name="T86" fmla="*/ 41 w 452"/>
                <a:gd name="T87" fmla="*/ 158 h 198"/>
                <a:gd name="T88" fmla="*/ 16 w 452"/>
                <a:gd name="T89" fmla="*/ 151 h 198"/>
                <a:gd name="T90" fmla="*/ 3 w 452"/>
                <a:gd name="T91" fmla="*/ 145 h 198"/>
                <a:gd name="T92" fmla="*/ 0 w 452"/>
                <a:gd name="T93" fmla="*/ 12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52" h="198">
                  <a:moveTo>
                    <a:pt x="0" y="129"/>
                  </a:moveTo>
                  <a:cubicBezTo>
                    <a:pt x="6" y="118"/>
                    <a:pt x="5" y="122"/>
                    <a:pt x="2" y="112"/>
                  </a:cubicBezTo>
                  <a:cubicBezTo>
                    <a:pt x="1" y="108"/>
                    <a:pt x="49" y="110"/>
                    <a:pt x="38" y="129"/>
                  </a:cubicBezTo>
                  <a:cubicBezTo>
                    <a:pt x="52" y="129"/>
                    <a:pt x="52" y="116"/>
                    <a:pt x="55" y="106"/>
                  </a:cubicBezTo>
                  <a:cubicBezTo>
                    <a:pt x="61" y="111"/>
                    <a:pt x="75" y="111"/>
                    <a:pt x="82" y="111"/>
                  </a:cubicBezTo>
                  <a:cubicBezTo>
                    <a:pt x="76" y="114"/>
                    <a:pt x="92" y="119"/>
                    <a:pt x="95" y="118"/>
                  </a:cubicBezTo>
                  <a:cubicBezTo>
                    <a:pt x="99" y="120"/>
                    <a:pt x="105" y="114"/>
                    <a:pt x="111" y="112"/>
                  </a:cubicBezTo>
                  <a:cubicBezTo>
                    <a:pt x="123" y="105"/>
                    <a:pt x="143" y="100"/>
                    <a:pt x="157" y="104"/>
                  </a:cubicBezTo>
                  <a:cubicBezTo>
                    <a:pt x="156" y="102"/>
                    <a:pt x="156" y="99"/>
                    <a:pt x="155" y="97"/>
                  </a:cubicBezTo>
                  <a:cubicBezTo>
                    <a:pt x="162" y="98"/>
                    <a:pt x="173" y="104"/>
                    <a:pt x="180" y="100"/>
                  </a:cubicBezTo>
                  <a:cubicBezTo>
                    <a:pt x="194" y="94"/>
                    <a:pt x="192" y="109"/>
                    <a:pt x="201" y="113"/>
                  </a:cubicBezTo>
                  <a:cubicBezTo>
                    <a:pt x="208" y="115"/>
                    <a:pt x="211" y="98"/>
                    <a:pt x="205" y="97"/>
                  </a:cubicBezTo>
                  <a:cubicBezTo>
                    <a:pt x="197" y="96"/>
                    <a:pt x="202" y="87"/>
                    <a:pt x="201" y="83"/>
                  </a:cubicBezTo>
                  <a:cubicBezTo>
                    <a:pt x="200" y="78"/>
                    <a:pt x="195" y="76"/>
                    <a:pt x="193" y="71"/>
                  </a:cubicBezTo>
                  <a:cubicBezTo>
                    <a:pt x="187" y="59"/>
                    <a:pt x="219" y="55"/>
                    <a:pt x="225" y="50"/>
                  </a:cubicBezTo>
                  <a:cubicBezTo>
                    <a:pt x="231" y="47"/>
                    <a:pt x="226" y="30"/>
                    <a:pt x="237" y="34"/>
                  </a:cubicBezTo>
                  <a:cubicBezTo>
                    <a:pt x="251" y="40"/>
                    <a:pt x="242" y="25"/>
                    <a:pt x="246" y="13"/>
                  </a:cubicBezTo>
                  <a:cubicBezTo>
                    <a:pt x="256" y="15"/>
                    <a:pt x="267" y="31"/>
                    <a:pt x="278" y="32"/>
                  </a:cubicBezTo>
                  <a:cubicBezTo>
                    <a:pt x="299" y="27"/>
                    <a:pt x="301" y="32"/>
                    <a:pt x="303" y="33"/>
                  </a:cubicBezTo>
                  <a:cubicBezTo>
                    <a:pt x="303" y="27"/>
                    <a:pt x="306" y="21"/>
                    <a:pt x="312" y="19"/>
                  </a:cubicBezTo>
                  <a:cubicBezTo>
                    <a:pt x="320" y="16"/>
                    <a:pt x="319" y="11"/>
                    <a:pt x="320" y="1"/>
                  </a:cubicBezTo>
                  <a:cubicBezTo>
                    <a:pt x="333" y="0"/>
                    <a:pt x="348" y="6"/>
                    <a:pt x="361" y="10"/>
                  </a:cubicBezTo>
                  <a:cubicBezTo>
                    <a:pt x="365" y="8"/>
                    <a:pt x="385" y="23"/>
                    <a:pt x="400" y="20"/>
                  </a:cubicBezTo>
                  <a:cubicBezTo>
                    <a:pt x="411" y="17"/>
                    <a:pt x="434" y="16"/>
                    <a:pt x="435" y="29"/>
                  </a:cubicBezTo>
                  <a:cubicBezTo>
                    <a:pt x="436" y="31"/>
                    <a:pt x="436" y="38"/>
                    <a:pt x="437" y="44"/>
                  </a:cubicBezTo>
                  <a:cubicBezTo>
                    <a:pt x="439" y="50"/>
                    <a:pt x="438" y="59"/>
                    <a:pt x="441" y="64"/>
                  </a:cubicBezTo>
                  <a:cubicBezTo>
                    <a:pt x="446" y="71"/>
                    <a:pt x="452" y="72"/>
                    <a:pt x="451" y="76"/>
                  </a:cubicBezTo>
                  <a:cubicBezTo>
                    <a:pt x="451" y="80"/>
                    <a:pt x="443" y="87"/>
                    <a:pt x="440" y="96"/>
                  </a:cubicBezTo>
                  <a:cubicBezTo>
                    <a:pt x="434" y="111"/>
                    <a:pt x="427" y="91"/>
                    <a:pt x="413" y="97"/>
                  </a:cubicBezTo>
                  <a:cubicBezTo>
                    <a:pt x="407" y="100"/>
                    <a:pt x="435" y="106"/>
                    <a:pt x="418" y="114"/>
                  </a:cubicBezTo>
                  <a:cubicBezTo>
                    <a:pt x="405" y="121"/>
                    <a:pt x="408" y="139"/>
                    <a:pt x="412" y="149"/>
                  </a:cubicBezTo>
                  <a:cubicBezTo>
                    <a:pt x="403" y="147"/>
                    <a:pt x="378" y="162"/>
                    <a:pt x="386" y="175"/>
                  </a:cubicBezTo>
                  <a:cubicBezTo>
                    <a:pt x="372" y="166"/>
                    <a:pt x="366" y="176"/>
                    <a:pt x="353" y="177"/>
                  </a:cubicBezTo>
                  <a:cubicBezTo>
                    <a:pt x="343" y="178"/>
                    <a:pt x="337" y="174"/>
                    <a:pt x="328" y="175"/>
                  </a:cubicBezTo>
                  <a:cubicBezTo>
                    <a:pt x="322" y="177"/>
                    <a:pt x="307" y="191"/>
                    <a:pt x="302" y="193"/>
                  </a:cubicBezTo>
                  <a:cubicBezTo>
                    <a:pt x="292" y="198"/>
                    <a:pt x="266" y="187"/>
                    <a:pt x="257" y="185"/>
                  </a:cubicBezTo>
                  <a:cubicBezTo>
                    <a:pt x="231" y="182"/>
                    <a:pt x="209" y="185"/>
                    <a:pt x="183" y="177"/>
                  </a:cubicBezTo>
                  <a:cubicBezTo>
                    <a:pt x="175" y="174"/>
                    <a:pt x="145" y="153"/>
                    <a:pt x="160" y="144"/>
                  </a:cubicBezTo>
                  <a:cubicBezTo>
                    <a:pt x="151" y="142"/>
                    <a:pt x="144" y="148"/>
                    <a:pt x="136" y="149"/>
                  </a:cubicBezTo>
                  <a:cubicBezTo>
                    <a:pt x="124" y="151"/>
                    <a:pt x="114" y="150"/>
                    <a:pt x="101" y="153"/>
                  </a:cubicBezTo>
                  <a:cubicBezTo>
                    <a:pt x="94" y="155"/>
                    <a:pt x="89" y="168"/>
                    <a:pt x="81" y="166"/>
                  </a:cubicBezTo>
                  <a:cubicBezTo>
                    <a:pt x="74" y="164"/>
                    <a:pt x="67" y="162"/>
                    <a:pt x="59" y="160"/>
                  </a:cubicBezTo>
                  <a:cubicBezTo>
                    <a:pt x="53" y="158"/>
                    <a:pt x="56" y="151"/>
                    <a:pt x="52" y="151"/>
                  </a:cubicBezTo>
                  <a:cubicBezTo>
                    <a:pt x="47" y="150"/>
                    <a:pt x="44" y="154"/>
                    <a:pt x="41" y="158"/>
                  </a:cubicBezTo>
                  <a:cubicBezTo>
                    <a:pt x="36" y="164"/>
                    <a:pt x="21" y="155"/>
                    <a:pt x="16" y="151"/>
                  </a:cubicBezTo>
                  <a:cubicBezTo>
                    <a:pt x="12" y="146"/>
                    <a:pt x="5" y="145"/>
                    <a:pt x="3" y="145"/>
                  </a:cubicBezTo>
                  <a:cubicBezTo>
                    <a:pt x="5" y="139"/>
                    <a:pt x="4" y="134"/>
                    <a:pt x="0" y="12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" name="Freeform 320">
              <a:extLst>
                <a:ext uri="{FF2B5EF4-FFF2-40B4-BE49-F238E27FC236}">
                  <a16:creationId xmlns:a16="http://schemas.microsoft.com/office/drawing/2014/main" id="{96139B3D-D3DA-7B13-EB2D-F4B4B8E3E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6051" y="3294673"/>
              <a:ext cx="9871" cy="9871"/>
            </a:xfrm>
            <a:custGeom>
              <a:avLst/>
              <a:gdLst>
                <a:gd name="T0" fmla="*/ 13 w 23"/>
                <a:gd name="T1" fmla="*/ 6 h 20"/>
                <a:gd name="T2" fmla="*/ 0 w 23"/>
                <a:gd name="T3" fmla="*/ 12 h 20"/>
                <a:gd name="T4" fmla="*/ 21 w 23"/>
                <a:gd name="T5" fmla="*/ 12 h 20"/>
                <a:gd name="T6" fmla="*/ 13 w 23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0">
                  <a:moveTo>
                    <a:pt x="13" y="6"/>
                  </a:moveTo>
                  <a:cubicBezTo>
                    <a:pt x="9" y="8"/>
                    <a:pt x="5" y="10"/>
                    <a:pt x="0" y="12"/>
                  </a:cubicBezTo>
                  <a:cubicBezTo>
                    <a:pt x="4" y="17"/>
                    <a:pt x="18" y="20"/>
                    <a:pt x="21" y="12"/>
                  </a:cubicBezTo>
                  <a:cubicBezTo>
                    <a:pt x="23" y="8"/>
                    <a:pt x="17" y="0"/>
                    <a:pt x="1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" name="Freeform 321">
              <a:extLst>
                <a:ext uri="{FF2B5EF4-FFF2-40B4-BE49-F238E27FC236}">
                  <a16:creationId xmlns:a16="http://schemas.microsoft.com/office/drawing/2014/main" id="{FCA8AC58-061B-7598-AE02-A77A7D83C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9999" y="3302569"/>
              <a:ext cx="3948" cy="3948"/>
            </a:xfrm>
            <a:custGeom>
              <a:avLst/>
              <a:gdLst>
                <a:gd name="T0" fmla="*/ 4 w 12"/>
                <a:gd name="T1" fmla="*/ 1 h 8"/>
                <a:gd name="T2" fmla="*/ 0 w 12"/>
                <a:gd name="T3" fmla="*/ 7 h 8"/>
                <a:gd name="T4" fmla="*/ 12 w 12"/>
                <a:gd name="T5" fmla="*/ 0 h 8"/>
                <a:gd name="T6" fmla="*/ 4 w 12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4" y="1"/>
                  </a:moveTo>
                  <a:cubicBezTo>
                    <a:pt x="3" y="3"/>
                    <a:pt x="1" y="5"/>
                    <a:pt x="0" y="7"/>
                  </a:cubicBezTo>
                  <a:cubicBezTo>
                    <a:pt x="5" y="8"/>
                    <a:pt x="10" y="5"/>
                    <a:pt x="12" y="0"/>
                  </a:cubicBezTo>
                  <a:cubicBezTo>
                    <a:pt x="9" y="1"/>
                    <a:pt x="7" y="1"/>
                    <a:pt x="4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Freeform 322">
              <a:extLst>
                <a:ext uri="{FF2B5EF4-FFF2-40B4-BE49-F238E27FC236}">
                  <a16:creationId xmlns:a16="http://schemas.microsoft.com/office/drawing/2014/main" id="{82129D2D-4405-9D32-E81F-44CBF007C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4495" y="3324283"/>
              <a:ext cx="17767" cy="33560"/>
            </a:xfrm>
            <a:custGeom>
              <a:avLst/>
              <a:gdLst>
                <a:gd name="T0" fmla="*/ 3 w 41"/>
                <a:gd name="T1" fmla="*/ 65 h 77"/>
                <a:gd name="T2" fmla="*/ 5 w 41"/>
                <a:gd name="T3" fmla="*/ 77 h 77"/>
                <a:gd name="T4" fmla="*/ 22 w 41"/>
                <a:gd name="T5" fmla="*/ 46 h 77"/>
                <a:gd name="T6" fmla="*/ 41 w 41"/>
                <a:gd name="T7" fmla="*/ 1 h 77"/>
                <a:gd name="T8" fmla="*/ 23 w 41"/>
                <a:gd name="T9" fmla="*/ 26 h 77"/>
                <a:gd name="T10" fmla="*/ 3 w 41"/>
                <a:gd name="T11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77">
                  <a:moveTo>
                    <a:pt x="3" y="65"/>
                  </a:moveTo>
                  <a:cubicBezTo>
                    <a:pt x="4" y="69"/>
                    <a:pt x="5" y="73"/>
                    <a:pt x="5" y="77"/>
                  </a:cubicBezTo>
                  <a:cubicBezTo>
                    <a:pt x="15" y="75"/>
                    <a:pt x="20" y="55"/>
                    <a:pt x="22" y="46"/>
                  </a:cubicBezTo>
                  <a:cubicBezTo>
                    <a:pt x="27" y="30"/>
                    <a:pt x="34" y="16"/>
                    <a:pt x="41" y="1"/>
                  </a:cubicBezTo>
                  <a:cubicBezTo>
                    <a:pt x="30" y="0"/>
                    <a:pt x="27" y="20"/>
                    <a:pt x="23" y="26"/>
                  </a:cubicBezTo>
                  <a:cubicBezTo>
                    <a:pt x="16" y="38"/>
                    <a:pt x="0" y="48"/>
                    <a:pt x="3" y="6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8" name="Freeform 323">
              <a:extLst>
                <a:ext uri="{FF2B5EF4-FFF2-40B4-BE49-F238E27FC236}">
                  <a16:creationId xmlns:a16="http://schemas.microsoft.com/office/drawing/2014/main" id="{60C59116-38A7-5010-339C-C5CEE7120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2003" y="3274933"/>
              <a:ext cx="1975" cy="0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3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lnTo>
                    <a:pt x="0" y="3"/>
                  </a:lnTo>
                  <a:cubicBezTo>
                    <a:pt x="3" y="3"/>
                    <a:pt x="5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9" name="Freeform 324">
              <a:extLst>
                <a:ext uri="{FF2B5EF4-FFF2-40B4-BE49-F238E27FC236}">
                  <a16:creationId xmlns:a16="http://schemas.microsoft.com/office/drawing/2014/main" id="{3A31EBF3-E713-27FE-F4AA-FEBE7724E4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3976" y="3304543"/>
              <a:ext cx="33560" cy="35533"/>
            </a:xfrm>
            <a:custGeom>
              <a:avLst/>
              <a:gdLst>
                <a:gd name="T0" fmla="*/ 18 w 74"/>
                <a:gd name="T1" fmla="*/ 71 h 79"/>
                <a:gd name="T2" fmla="*/ 45 w 74"/>
                <a:gd name="T3" fmla="*/ 40 h 79"/>
                <a:gd name="T4" fmla="*/ 35 w 74"/>
                <a:gd name="T5" fmla="*/ 8 h 79"/>
                <a:gd name="T6" fmla="*/ 7 w 74"/>
                <a:gd name="T7" fmla="*/ 28 h 79"/>
                <a:gd name="T8" fmla="*/ 14 w 74"/>
                <a:gd name="T9" fmla="*/ 64 h 79"/>
                <a:gd name="T10" fmla="*/ 6 w 74"/>
                <a:gd name="T11" fmla="*/ 78 h 79"/>
                <a:gd name="T12" fmla="*/ 18 w 74"/>
                <a:gd name="T13" fmla="*/ 7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9">
                  <a:moveTo>
                    <a:pt x="18" y="71"/>
                  </a:moveTo>
                  <a:cubicBezTo>
                    <a:pt x="16" y="64"/>
                    <a:pt x="40" y="44"/>
                    <a:pt x="45" y="40"/>
                  </a:cubicBezTo>
                  <a:cubicBezTo>
                    <a:pt x="21" y="38"/>
                    <a:pt x="74" y="0"/>
                    <a:pt x="35" y="8"/>
                  </a:cubicBezTo>
                  <a:cubicBezTo>
                    <a:pt x="24" y="11"/>
                    <a:pt x="14" y="20"/>
                    <a:pt x="7" y="28"/>
                  </a:cubicBezTo>
                  <a:cubicBezTo>
                    <a:pt x="0" y="35"/>
                    <a:pt x="3" y="63"/>
                    <a:pt x="14" y="64"/>
                  </a:cubicBezTo>
                  <a:cubicBezTo>
                    <a:pt x="11" y="68"/>
                    <a:pt x="8" y="73"/>
                    <a:pt x="6" y="78"/>
                  </a:cubicBezTo>
                  <a:cubicBezTo>
                    <a:pt x="11" y="79"/>
                    <a:pt x="16" y="75"/>
                    <a:pt x="18" y="7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" name="Freeform 325">
              <a:extLst>
                <a:ext uri="{FF2B5EF4-FFF2-40B4-BE49-F238E27FC236}">
                  <a16:creationId xmlns:a16="http://schemas.microsoft.com/office/drawing/2014/main" id="{DF60D11B-5453-6C55-6ABF-6089D9BD6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5951" y="3229529"/>
              <a:ext cx="5923" cy="3948"/>
            </a:xfrm>
            <a:custGeom>
              <a:avLst/>
              <a:gdLst>
                <a:gd name="T0" fmla="*/ 2 w 12"/>
                <a:gd name="T1" fmla="*/ 7 h 11"/>
                <a:gd name="T2" fmla="*/ 12 w 12"/>
                <a:gd name="T3" fmla="*/ 11 h 11"/>
                <a:gd name="T4" fmla="*/ 0 w 12"/>
                <a:gd name="T5" fmla="*/ 0 h 11"/>
                <a:gd name="T6" fmla="*/ 2 w 12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1">
                  <a:moveTo>
                    <a:pt x="2" y="7"/>
                  </a:moveTo>
                  <a:cubicBezTo>
                    <a:pt x="5" y="10"/>
                    <a:pt x="8" y="11"/>
                    <a:pt x="12" y="11"/>
                  </a:cubicBezTo>
                  <a:cubicBezTo>
                    <a:pt x="10" y="6"/>
                    <a:pt x="5" y="2"/>
                    <a:pt x="0" y="0"/>
                  </a:cubicBezTo>
                  <a:cubicBezTo>
                    <a:pt x="1" y="2"/>
                    <a:pt x="2" y="5"/>
                    <a:pt x="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1" name="Freeform 326">
              <a:extLst>
                <a:ext uri="{FF2B5EF4-FFF2-40B4-BE49-F238E27FC236}">
                  <a16:creationId xmlns:a16="http://schemas.microsoft.com/office/drawing/2014/main" id="{CA88C624-CF8A-BAC1-9DFC-705583B62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7925" y="3270985"/>
              <a:ext cx="3948" cy="3948"/>
            </a:xfrm>
            <a:custGeom>
              <a:avLst/>
              <a:gdLst>
                <a:gd name="T0" fmla="*/ 4 w 5"/>
                <a:gd name="T1" fmla="*/ 0 h 6"/>
                <a:gd name="T2" fmla="*/ 0 w 5"/>
                <a:gd name="T3" fmla="*/ 6 h 6"/>
                <a:gd name="T4" fmla="*/ 4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3" y="2"/>
                    <a:pt x="2" y="4"/>
                    <a:pt x="0" y="6"/>
                  </a:cubicBezTo>
                  <a:cubicBezTo>
                    <a:pt x="4" y="5"/>
                    <a:pt x="5" y="4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2" name="Freeform 327">
              <a:extLst>
                <a:ext uri="{FF2B5EF4-FFF2-40B4-BE49-F238E27FC236}">
                  <a16:creationId xmlns:a16="http://schemas.microsoft.com/office/drawing/2014/main" id="{6EF0F0B9-9E99-6C80-D199-297CB26EB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1873" y="3257166"/>
              <a:ext cx="3948" cy="3948"/>
            </a:xfrm>
            <a:custGeom>
              <a:avLst/>
              <a:gdLst>
                <a:gd name="T0" fmla="*/ 3 w 9"/>
                <a:gd name="T1" fmla="*/ 6 h 8"/>
                <a:gd name="T2" fmla="*/ 9 w 9"/>
                <a:gd name="T3" fmla="*/ 2 h 8"/>
                <a:gd name="T4" fmla="*/ 0 w 9"/>
                <a:gd name="T5" fmla="*/ 8 h 8"/>
                <a:gd name="T6" fmla="*/ 3 w 9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3" y="6"/>
                  </a:moveTo>
                  <a:cubicBezTo>
                    <a:pt x="5" y="5"/>
                    <a:pt x="7" y="4"/>
                    <a:pt x="9" y="2"/>
                  </a:cubicBezTo>
                  <a:cubicBezTo>
                    <a:pt x="4" y="0"/>
                    <a:pt x="1" y="2"/>
                    <a:pt x="0" y="8"/>
                  </a:cubicBezTo>
                  <a:cubicBezTo>
                    <a:pt x="1" y="7"/>
                    <a:pt x="2" y="7"/>
                    <a:pt x="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3" name="Freeform 328">
              <a:extLst>
                <a:ext uri="{FF2B5EF4-FFF2-40B4-BE49-F238E27FC236}">
                  <a16:creationId xmlns:a16="http://schemas.microsoft.com/office/drawing/2014/main" id="{18A98FC9-3564-E54C-E384-10EEC41FA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7664" y="3304543"/>
              <a:ext cx="5923" cy="3948"/>
            </a:xfrm>
            <a:custGeom>
              <a:avLst/>
              <a:gdLst>
                <a:gd name="T0" fmla="*/ 0 w 13"/>
                <a:gd name="T1" fmla="*/ 8 h 10"/>
                <a:gd name="T2" fmla="*/ 13 w 13"/>
                <a:gd name="T3" fmla="*/ 5 h 10"/>
                <a:gd name="T4" fmla="*/ 0 w 13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5" y="10"/>
                    <a:pt x="9" y="9"/>
                    <a:pt x="13" y="5"/>
                  </a:cubicBezTo>
                  <a:cubicBezTo>
                    <a:pt x="8" y="0"/>
                    <a:pt x="3" y="2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4" name="Freeform 329">
              <a:extLst>
                <a:ext uri="{FF2B5EF4-FFF2-40B4-BE49-F238E27FC236}">
                  <a16:creationId xmlns:a16="http://schemas.microsoft.com/office/drawing/2014/main" id="{BE6D6225-38CD-0110-DD2F-CD14CC3A2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0965" y="3079499"/>
              <a:ext cx="3948" cy="1975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0 h 3"/>
                <a:gd name="T4" fmla="*/ 6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0" y="0"/>
                  </a:lnTo>
                  <a:cubicBezTo>
                    <a:pt x="4" y="3"/>
                    <a:pt x="3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5" name="Freeform 330">
              <a:extLst>
                <a:ext uri="{FF2B5EF4-FFF2-40B4-BE49-F238E27FC236}">
                  <a16:creationId xmlns:a16="http://schemas.microsoft.com/office/drawing/2014/main" id="{5388ECE9-FA97-3500-EE05-DC269B955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6181" y="2976848"/>
              <a:ext cx="288214" cy="412580"/>
            </a:xfrm>
            <a:custGeom>
              <a:avLst/>
              <a:gdLst>
                <a:gd name="T0" fmla="*/ 39 w 659"/>
                <a:gd name="T1" fmla="*/ 656 h 946"/>
                <a:gd name="T2" fmla="*/ 76 w 659"/>
                <a:gd name="T3" fmla="*/ 570 h 946"/>
                <a:gd name="T4" fmla="*/ 75 w 659"/>
                <a:gd name="T5" fmla="*/ 507 h 946"/>
                <a:gd name="T6" fmla="*/ 54 w 659"/>
                <a:gd name="T7" fmla="*/ 414 h 946"/>
                <a:gd name="T8" fmla="*/ 57 w 659"/>
                <a:gd name="T9" fmla="*/ 371 h 946"/>
                <a:gd name="T10" fmla="*/ 157 w 659"/>
                <a:gd name="T11" fmla="*/ 323 h 946"/>
                <a:gd name="T12" fmla="*/ 172 w 659"/>
                <a:gd name="T13" fmla="*/ 255 h 946"/>
                <a:gd name="T14" fmla="*/ 216 w 659"/>
                <a:gd name="T15" fmla="*/ 177 h 946"/>
                <a:gd name="T16" fmla="*/ 248 w 659"/>
                <a:gd name="T17" fmla="*/ 114 h 946"/>
                <a:gd name="T18" fmla="*/ 346 w 659"/>
                <a:gd name="T19" fmla="*/ 63 h 946"/>
                <a:gd name="T20" fmla="*/ 446 w 659"/>
                <a:gd name="T21" fmla="*/ 46 h 946"/>
                <a:gd name="T22" fmla="*/ 524 w 659"/>
                <a:gd name="T23" fmla="*/ 39 h 946"/>
                <a:gd name="T24" fmla="*/ 610 w 659"/>
                <a:gd name="T25" fmla="*/ 89 h 946"/>
                <a:gd name="T26" fmla="*/ 621 w 659"/>
                <a:gd name="T27" fmla="*/ 127 h 946"/>
                <a:gd name="T28" fmla="*/ 659 w 659"/>
                <a:gd name="T29" fmla="*/ 220 h 946"/>
                <a:gd name="T30" fmla="*/ 587 w 659"/>
                <a:gd name="T31" fmla="*/ 217 h 946"/>
                <a:gd name="T32" fmla="*/ 554 w 659"/>
                <a:gd name="T33" fmla="*/ 233 h 946"/>
                <a:gd name="T34" fmla="*/ 527 w 659"/>
                <a:gd name="T35" fmla="*/ 248 h 946"/>
                <a:gd name="T36" fmla="*/ 520 w 659"/>
                <a:gd name="T37" fmla="*/ 291 h 946"/>
                <a:gd name="T38" fmla="*/ 481 w 659"/>
                <a:gd name="T39" fmla="*/ 363 h 946"/>
                <a:gd name="T40" fmla="*/ 436 w 659"/>
                <a:gd name="T41" fmla="*/ 372 h 946"/>
                <a:gd name="T42" fmla="*/ 373 w 659"/>
                <a:gd name="T43" fmla="*/ 408 h 946"/>
                <a:gd name="T44" fmla="*/ 362 w 659"/>
                <a:gd name="T45" fmla="*/ 422 h 946"/>
                <a:gd name="T46" fmla="*/ 358 w 659"/>
                <a:gd name="T47" fmla="*/ 427 h 946"/>
                <a:gd name="T48" fmla="*/ 331 w 659"/>
                <a:gd name="T49" fmla="*/ 480 h 946"/>
                <a:gd name="T50" fmla="*/ 326 w 659"/>
                <a:gd name="T51" fmla="*/ 503 h 946"/>
                <a:gd name="T52" fmla="*/ 323 w 659"/>
                <a:gd name="T53" fmla="*/ 538 h 946"/>
                <a:gd name="T54" fmla="*/ 347 w 659"/>
                <a:gd name="T55" fmla="*/ 570 h 946"/>
                <a:gd name="T56" fmla="*/ 412 w 659"/>
                <a:gd name="T57" fmla="*/ 606 h 946"/>
                <a:gd name="T58" fmla="*/ 406 w 659"/>
                <a:gd name="T59" fmla="*/ 645 h 946"/>
                <a:gd name="T60" fmla="*/ 400 w 659"/>
                <a:gd name="T61" fmla="*/ 654 h 946"/>
                <a:gd name="T62" fmla="*/ 401 w 659"/>
                <a:gd name="T63" fmla="*/ 673 h 946"/>
                <a:gd name="T64" fmla="*/ 355 w 659"/>
                <a:gd name="T65" fmla="*/ 679 h 946"/>
                <a:gd name="T66" fmla="*/ 348 w 659"/>
                <a:gd name="T67" fmla="*/ 693 h 946"/>
                <a:gd name="T68" fmla="*/ 331 w 659"/>
                <a:gd name="T69" fmla="*/ 708 h 946"/>
                <a:gd name="T70" fmla="*/ 292 w 659"/>
                <a:gd name="T71" fmla="*/ 721 h 946"/>
                <a:gd name="T72" fmla="*/ 298 w 659"/>
                <a:gd name="T73" fmla="*/ 761 h 946"/>
                <a:gd name="T74" fmla="*/ 294 w 659"/>
                <a:gd name="T75" fmla="*/ 845 h 946"/>
                <a:gd name="T76" fmla="*/ 209 w 659"/>
                <a:gd name="T77" fmla="*/ 894 h 946"/>
                <a:gd name="T78" fmla="*/ 159 w 659"/>
                <a:gd name="T79" fmla="*/ 936 h 946"/>
                <a:gd name="T80" fmla="*/ 85 w 659"/>
                <a:gd name="T81" fmla="*/ 875 h 946"/>
                <a:gd name="T82" fmla="*/ 65 w 659"/>
                <a:gd name="T83" fmla="*/ 809 h 946"/>
                <a:gd name="T84" fmla="*/ 46 w 659"/>
                <a:gd name="T85" fmla="*/ 768 h 946"/>
                <a:gd name="T86" fmla="*/ 37 w 659"/>
                <a:gd name="T87" fmla="*/ 723 h 946"/>
                <a:gd name="T88" fmla="*/ 11 w 659"/>
                <a:gd name="T89" fmla="*/ 677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59" h="946">
                  <a:moveTo>
                    <a:pt x="11" y="677"/>
                  </a:moveTo>
                  <a:cubicBezTo>
                    <a:pt x="20" y="675"/>
                    <a:pt x="23" y="693"/>
                    <a:pt x="30" y="691"/>
                  </a:cubicBezTo>
                  <a:cubicBezTo>
                    <a:pt x="40" y="688"/>
                    <a:pt x="43" y="664"/>
                    <a:pt x="39" y="656"/>
                  </a:cubicBezTo>
                  <a:cubicBezTo>
                    <a:pt x="33" y="642"/>
                    <a:pt x="48" y="639"/>
                    <a:pt x="46" y="627"/>
                  </a:cubicBezTo>
                  <a:cubicBezTo>
                    <a:pt x="43" y="610"/>
                    <a:pt x="73" y="622"/>
                    <a:pt x="77" y="604"/>
                  </a:cubicBezTo>
                  <a:cubicBezTo>
                    <a:pt x="80" y="591"/>
                    <a:pt x="84" y="582"/>
                    <a:pt x="76" y="570"/>
                  </a:cubicBezTo>
                  <a:cubicBezTo>
                    <a:pt x="71" y="564"/>
                    <a:pt x="59" y="548"/>
                    <a:pt x="72" y="542"/>
                  </a:cubicBezTo>
                  <a:cubicBezTo>
                    <a:pt x="85" y="536"/>
                    <a:pt x="89" y="542"/>
                    <a:pt x="94" y="524"/>
                  </a:cubicBezTo>
                  <a:cubicBezTo>
                    <a:pt x="97" y="512"/>
                    <a:pt x="83" y="510"/>
                    <a:pt x="75" y="507"/>
                  </a:cubicBezTo>
                  <a:cubicBezTo>
                    <a:pt x="60" y="501"/>
                    <a:pt x="56" y="490"/>
                    <a:pt x="60" y="476"/>
                  </a:cubicBezTo>
                  <a:cubicBezTo>
                    <a:pt x="65" y="460"/>
                    <a:pt x="62" y="451"/>
                    <a:pt x="57" y="436"/>
                  </a:cubicBezTo>
                  <a:cubicBezTo>
                    <a:pt x="54" y="430"/>
                    <a:pt x="51" y="421"/>
                    <a:pt x="54" y="414"/>
                  </a:cubicBezTo>
                  <a:cubicBezTo>
                    <a:pt x="57" y="410"/>
                    <a:pt x="60" y="411"/>
                    <a:pt x="59" y="406"/>
                  </a:cubicBezTo>
                  <a:cubicBezTo>
                    <a:pt x="57" y="400"/>
                    <a:pt x="52" y="396"/>
                    <a:pt x="51" y="389"/>
                  </a:cubicBezTo>
                  <a:cubicBezTo>
                    <a:pt x="50" y="381"/>
                    <a:pt x="57" y="377"/>
                    <a:pt x="57" y="371"/>
                  </a:cubicBezTo>
                  <a:cubicBezTo>
                    <a:pt x="56" y="360"/>
                    <a:pt x="75" y="350"/>
                    <a:pt x="81" y="345"/>
                  </a:cubicBezTo>
                  <a:cubicBezTo>
                    <a:pt x="97" y="332"/>
                    <a:pt x="112" y="334"/>
                    <a:pt x="129" y="336"/>
                  </a:cubicBezTo>
                  <a:cubicBezTo>
                    <a:pt x="140" y="338"/>
                    <a:pt x="160" y="339"/>
                    <a:pt x="157" y="323"/>
                  </a:cubicBezTo>
                  <a:cubicBezTo>
                    <a:pt x="154" y="308"/>
                    <a:pt x="137" y="306"/>
                    <a:pt x="131" y="301"/>
                  </a:cubicBezTo>
                  <a:cubicBezTo>
                    <a:pt x="137" y="294"/>
                    <a:pt x="143" y="287"/>
                    <a:pt x="150" y="280"/>
                  </a:cubicBezTo>
                  <a:cubicBezTo>
                    <a:pt x="156" y="274"/>
                    <a:pt x="164" y="258"/>
                    <a:pt x="172" y="255"/>
                  </a:cubicBezTo>
                  <a:cubicBezTo>
                    <a:pt x="181" y="250"/>
                    <a:pt x="175" y="206"/>
                    <a:pt x="173" y="199"/>
                  </a:cubicBezTo>
                  <a:cubicBezTo>
                    <a:pt x="186" y="199"/>
                    <a:pt x="205" y="198"/>
                    <a:pt x="217" y="191"/>
                  </a:cubicBezTo>
                  <a:cubicBezTo>
                    <a:pt x="222" y="187"/>
                    <a:pt x="217" y="182"/>
                    <a:pt x="216" y="177"/>
                  </a:cubicBezTo>
                  <a:cubicBezTo>
                    <a:pt x="215" y="173"/>
                    <a:pt x="224" y="171"/>
                    <a:pt x="227" y="169"/>
                  </a:cubicBezTo>
                  <a:cubicBezTo>
                    <a:pt x="238" y="157"/>
                    <a:pt x="249" y="149"/>
                    <a:pt x="262" y="139"/>
                  </a:cubicBezTo>
                  <a:cubicBezTo>
                    <a:pt x="272" y="130"/>
                    <a:pt x="252" y="118"/>
                    <a:pt x="248" y="114"/>
                  </a:cubicBezTo>
                  <a:cubicBezTo>
                    <a:pt x="268" y="105"/>
                    <a:pt x="274" y="86"/>
                    <a:pt x="293" y="76"/>
                  </a:cubicBezTo>
                  <a:cubicBezTo>
                    <a:pt x="306" y="71"/>
                    <a:pt x="313" y="72"/>
                    <a:pt x="326" y="75"/>
                  </a:cubicBezTo>
                  <a:cubicBezTo>
                    <a:pt x="333" y="77"/>
                    <a:pt x="347" y="72"/>
                    <a:pt x="346" y="63"/>
                  </a:cubicBezTo>
                  <a:cubicBezTo>
                    <a:pt x="346" y="58"/>
                    <a:pt x="340" y="50"/>
                    <a:pt x="343" y="44"/>
                  </a:cubicBezTo>
                  <a:cubicBezTo>
                    <a:pt x="346" y="36"/>
                    <a:pt x="369" y="45"/>
                    <a:pt x="374" y="44"/>
                  </a:cubicBezTo>
                  <a:cubicBezTo>
                    <a:pt x="387" y="42"/>
                    <a:pt x="426" y="59"/>
                    <a:pt x="446" y="46"/>
                  </a:cubicBezTo>
                  <a:cubicBezTo>
                    <a:pt x="441" y="44"/>
                    <a:pt x="437" y="43"/>
                    <a:pt x="432" y="42"/>
                  </a:cubicBezTo>
                  <a:cubicBezTo>
                    <a:pt x="443" y="35"/>
                    <a:pt x="458" y="20"/>
                    <a:pt x="439" y="13"/>
                  </a:cubicBezTo>
                  <a:cubicBezTo>
                    <a:pt x="468" y="0"/>
                    <a:pt x="500" y="28"/>
                    <a:pt x="524" y="39"/>
                  </a:cubicBezTo>
                  <a:cubicBezTo>
                    <a:pt x="541" y="47"/>
                    <a:pt x="562" y="47"/>
                    <a:pt x="578" y="54"/>
                  </a:cubicBezTo>
                  <a:cubicBezTo>
                    <a:pt x="584" y="57"/>
                    <a:pt x="613" y="74"/>
                    <a:pt x="616" y="81"/>
                  </a:cubicBezTo>
                  <a:cubicBezTo>
                    <a:pt x="619" y="86"/>
                    <a:pt x="611" y="86"/>
                    <a:pt x="610" y="89"/>
                  </a:cubicBezTo>
                  <a:cubicBezTo>
                    <a:pt x="609" y="90"/>
                    <a:pt x="610" y="92"/>
                    <a:pt x="611" y="107"/>
                  </a:cubicBezTo>
                  <a:cubicBezTo>
                    <a:pt x="611" y="111"/>
                    <a:pt x="618" y="112"/>
                    <a:pt x="621" y="113"/>
                  </a:cubicBezTo>
                  <a:cubicBezTo>
                    <a:pt x="634" y="116"/>
                    <a:pt x="625" y="122"/>
                    <a:pt x="621" y="127"/>
                  </a:cubicBezTo>
                  <a:cubicBezTo>
                    <a:pt x="616" y="133"/>
                    <a:pt x="631" y="143"/>
                    <a:pt x="635" y="146"/>
                  </a:cubicBezTo>
                  <a:cubicBezTo>
                    <a:pt x="643" y="152"/>
                    <a:pt x="640" y="165"/>
                    <a:pt x="633" y="173"/>
                  </a:cubicBezTo>
                  <a:cubicBezTo>
                    <a:pt x="619" y="189"/>
                    <a:pt x="654" y="205"/>
                    <a:pt x="659" y="220"/>
                  </a:cubicBezTo>
                  <a:cubicBezTo>
                    <a:pt x="645" y="222"/>
                    <a:pt x="620" y="229"/>
                    <a:pt x="608" y="218"/>
                  </a:cubicBezTo>
                  <a:cubicBezTo>
                    <a:pt x="610" y="220"/>
                    <a:pt x="612" y="222"/>
                    <a:pt x="614" y="225"/>
                  </a:cubicBezTo>
                  <a:cubicBezTo>
                    <a:pt x="604" y="225"/>
                    <a:pt x="595" y="222"/>
                    <a:pt x="587" y="217"/>
                  </a:cubicBezTo>
                  <a:cubicBezTo>
                    <a:pt x="585" y="234"/>
                    <a:pt x="569" y="209"/>
                    <a:pt x="566" y="221"/>
                  </a:cubicBezTo>
                  <a:cubicBezTo>
                    <a:pt x="564" y="227"/>
                    <a:pt x="571" y="233"/>
                    <a:pt x="572" y="238"/>
                  </a:cubicBezTo>
                  <a:cubicBezTo>
                    <a:pt x="566" y="238"/>
                    <a:pt x="560" y="236"/>
                    <a:pt x="554" y="233"/>
                  </a:cubicBezTo>
                  <a:cubicBezTo>
                    <a:pt x="556" y="235"/>
                    <a:pt x="558" y="236"/>
                    <a:pt x="561" y="237"/>
                  </a:cubicBezTo>
                  <a:cubicBezTo>
                    <a:pt x="556" y="240"/>
                    <a:pt x="551" y="241"/>
                    <a:pt x="546" y="239"/>
                  </a:cubicBezTo>
                  <a:cubicBezTo>
                    <a:pt x="567" y="245"/>
                    <a:pt x="531" y="248"/>
                    <a:pt x="527" y="248"/>
                  </a:cubicBezTo>
                  <a:cubicBezTo>
                    <a:pt x="531" y="256"/>
                    <a:pt x="541" y="258"/>
                    <a:pt x="532" y="270"/>
                  </a:cubicBezTo>
                  <a:cubicBezTo>
                    <a:pt x="529" y="274"/>
                    <a:pt x="513" y="286"/>
                    <a:pt x="507" y="283"/>
                  </a:cubicBezTo>
                  <a:cubicBezTo>
                    <a:pt x="511" y="287"/>
                    <a:pt x="515" y="290"/>
                    <a:pt x="520" y="291"/>
                  </a:cubicBezTo>
                  <a:cubicBezTo>
                    <a:pt x="503" y="294"/>
                    <a:pt x="535" y="306"/>
                    <a:pt x="539" y="311"/>
                  </a:cubicBezTo>
                  <a:cubicBezTo>
                    <a:pt x="526" y="317"/>
                    <a:pt x="509" y="324"/>
                    <a:pt x="504" y="338"/>
                  </a:cubicBezTo>
                  <a:cubicBezTo>
                    <a:pt x="501" y="347"/>
                    <a:pt x="479" y="356"/>
                    <a:pt x="481" y="363"/>
                  </a:cubicBezTo>
                  <a:cubicBezTo>
                    <a:pt x="479" y="361"/>
                    <a:pt x="478" y="358"/>
                    <a:pt x="476" y="356"/>
                  </a:cubicBezTo>
                  <a:cubicBezTo>
                    <a:pt x="473" y="364"/>
                    <a:pt x="462" y="367"/>
                    <a:pt x="454" y="368"/>
                  </a:cubicBezTo>
                  <a:cubicBezTo>
                    <a:pt x="446" y="370"/>
                    <a:pt x="444" y="386"/>
                    <a:pt x="436" y="372"/>
                  </a:cubicBezTo>
                  <a:cubicBezTo>
                    <a:pt x="438" y="383"/>
                    <a:pt x="436" y="377"/>
                    <a:pt x="428" y="377"/>
                  </a:cubicBezTo>
                  <a:cubicBezTo>
                    <a:pt x="424" y="377"/>
                    <a:pt x="421" y="387"/>
                    <a:pt x="417" y="389"/>
                  </a:cubicBezTo>
                  <a:cubicBezTo>
                    <a:pt x="404" y="399"/>
                    <a:pt x="387" y="397"/>
                    <a:pt x="373" y="408"/>
                  </a:cubicBezTo>
                  <a:cubicBezTo>
                    <a:pt x="377" y="408"/>
                    <a:pt x="382" y="409"/>
                    <a:pt x="386" y="408"/>
                  </a:cubicBezTo>
                  <a:cubicBezTo>
                    <a:pt x="386" y="416"/>
                    <a:pt x="381" y="420"/>
                    <a:pt x="374" y="417"/>
                  </a:cubicBezTo>
                  <a:cubicBezTo>
                    <a:pt x="370" y="415"/>
                    <a:pt x="368" y="425"/>
                    <a:pt x="362" y="422"/>
                  </a:cubicBezTo>
                  <a:cubicBezTo>
                    <a:pt x="378" y="420"/>
                    <a:pt x="358" y="419"/>
                    <a:pt x="355" y="419"/>
                  </a:cubicBezTo>
                  <a:cubicBezTo>
                    <a:pt x="357" y="412"/>
                    <a:pt x="348" y="409"/>
                    <a:pt x="347" y="402"/>
                  </a:cubicBezTo>
                  <a:cubicBezTo>
                    <a:pt x="345" y="412"/>
                    <a:pt x="357" y="418"/>
                    <a:pt x="358" y="427"/>
                  </a:cubicBezTo>
                  <a:cubicBezTo>
                    <a:pt x="360" y="442"/>
                    <a:pt x="341" y="451"/>
                    <a:pt x="331" y="440"/>
                  </a:cubicBezTo>
                  <a:cubicBezTo>
                    <a:pt x="327" y="451"/>
                    <a:pt x="333" y="459"/>
                    <a:pt x="345" y="460"/>
                  </a:cubicBezTo>
                  <a:cubicBezTo>
                    <a:pt x="337" y="461"/>
                    <a:pt x="333" y="473"/>
                    <a:pt x="331" y="480"/>
                  </a:cubicBezTo>
                  <a:cubicBezTo>
                    <a:pt x="329" y="489"/>
                    <a:pt x="342" y="494"/>
                    <a:pt x="338" y="502"/>
                  </a:cubicBezTo>
                  <a:cubicBezTo>
                    <a:pt x="333" y="497"/>
                    <a:pt x="326" y="493"/>
                    <a:pt x="319" y="495"/>
                  </a:cubicBezTo>
                  <a:cubicBezTo>
                    <a:pt x="343" y="501"/>
                    <a:pt x="305" y="499"/>
                    <a:pt x="326" y="503"/>
                  </a:cubicBezTo>
                  <a:cubicBezTo>
                    <a:pt x="308" y="501"/>
                    <a:pt x="320" y="505"/>
                    <a:pt x="325" y="507"/>
                  </a:cubicBezTo>
                  <a:cubicBezTo>
                    <a:pt x="307" y="503"/>
                    <a:pt x="336" y="514"/>
                    <a:pt x="318" y="516"/>
                  </a:cubicBezTo>
                  <a:cubicBezTo>
                    <a:pt x="327" y="519"/>
                    <a:pt x="322" y="531"/>
                    <a:pt x="323" y="538"/>
                  </a:cubicBezTo>
                  <a:cubicBezTo>
                    <a:pt x="324" y="548"/>
                    <a:pt x="330" y="554"/>
                    <a:pt x="335" y="562"/>
                  </a:cubicBezTo>
                  <a:cubicBezTo>
                    <a:pt x="332" y="563"/>
                    <a:pt x="330" y="564"/>
                    <a:pt x="328" y="565"/>
                  </a:cubicBezTo>
                  <a:cubicBezTo>
                    <a:pt x="331" y="567"/>
                    <a:pt x="346" y="568"/>
                    <a:pt x="347" y="570"/>
                  </a:cubicBezTo>
                  <a:cubicBezTo>
                    <a:pt x="353" y="582"/>
                    <a:pt x="361" y="573"/>
                    <a:pt x="369" y="572"/>
                  </a:cubicBezTo>
                  <a:cubicBezTo>
                    <a:pt x="365" y="589"/>
                    <a:pt x="395" y="587"/>
                    <a:pt x="401" y="596"/>
                  </a:cubicBezTo>
                  <a:cubicBezTo>
                    <a:pt x="385" y="599"/>
                    <a:pt x="407" y="605"/>
                    <a:pt x="412" y="606"/>
                  </a:cubicBezTo>
                  <a:cubicBezTo>
                    <a:pt x="416" y="607"/>
                    <a:pt x="435" y="632"/>
                    <a:pt x="420" y="620"/>
                  </a:cubicBezTo>
                  <a:cubicBezTo>
                    <a:pt x="424" y="624"/>
                    <a:pt x="428" y="628"/>
                    <a:pt x="430" y="633"/>
                  </a:cubicBezTo>
                  <a:cubicBezTo>
                    <a:pt x="421" y="634"/>
                    <a:pt x="413" y="639"/>
                    <a:pt x="406" y="645"/>
                  </a:cubicBezTo>
                  <a:cubicBezTo>
                    <a:pt x="399" y="650"/>
                    <a:pt x="380" y="652"/>
                    <a:pt x="393" y="657"/>
                  </a:cubicBezTo>
                  <a:cubicBezTo>
                    <a:pt x="388" y="658"/>
                    <a:pt x="384" y="657"/>
                    <a:pt x="380" y="654"/>
                  </a:cubicBezTo>
                  <a:cubicBezTo>
                    <a:pt x="379" y="661"/>
                    <a:pt x="403" y="666"/>
                    <a:pt x="400" y="654"/>
                  </a:cubicBezTo>
                  <a:cubicBezTo>
                    <a:pt x="405" y="657"/>
                    <a:pt x="414" y="671"/>
                    <a:pt x="401" y="664"/>
                  </a:cubicBezTo>
                  <a:cubicBezTo>
                    <a:pt x="417" y="670"/>
                    <a:pt x="394" y="664"/>
                    <a:pt x="391" y="663"/>
                  </a:cubicBezTo>
                  <a:cubicBezTo>
                    <a:pt x="392" y="668"/>
                    <a:pt x="396" y="672"/>
                    <a:pt x="401" y="673"/>
                  </a:cubicBezTo>
                  <a:cubicBezTo>
                    <a:pt x="396" y="676"/>
                    <a:pt x="390" y="676"/>
                    <a:pt x="384" y="678"/>
                  </a:cubicBezTo>
                  <a:cubicBezTo>
                    <a:pt x="377" y="681"/>
                    <a:pt x="376" y="689"/>
                    <a:pt x="369" y="693"/>
                  </a:cubicBezTo>
                  <a:cubicBezTo>
                    <a:pt x="365" y="695"/>
                    <a:pt x="362" y="678"/>
                    <a:pt x="355" y="679"/>
                  </a:cubicBezTo>
                  <a:cubicBezTo>
                    <a:pt x="360" y="682"/>
                    <a:pt x="361" y="686"/>
                    <a:pt x="360" y="691"/>
                  </a:cubicBezTo>
                  <a:lnTo>
                    <a:pt x="354" y="687"/>
                  </a:lnTo>
                  <a:cubicBezTo>
                    <a:pt x="356" y="693"/>
                    <a:pt x="356" y="697"/>
                    <a:pt x="348" y="693"/>
                  </a:cubicBezTo>
                  <a:cubicBezTo>
                    <a:pt x="349" y="695"/>
                    <a:pt x="350" y="697"/>
                    <a:pt x="351" y="700"/>
                  </a:cubicBezTo>
                  <a:cubicBezTo>
                    <a:pt x="343" y="704"/>
                    <a:pt x="334" y="704"/>
                    <a:pt x="325" y="703"/>
                  </a:cubicBezTo>
                  <a:cubicBezTo>
                    <a:pt x="327" y="704"/>
                    <a:pt x="329" y="706"/>
                    <a:pt x="331" y="708"/>
                  </a:cubicBezTo>
                  <a:cubicBezTo>
                    <a:pt x="317" y="715"/>
                    <a:pt x="300" y="702"/>
                    <a:pt x="287" y="712"/>
                  </a:cubicBezTo>
                  <a:cubicBezTo>
                    <a:pt x="297" y="709"/>
                    <a:pt x="313" y="710"/>
                    <a:pt x="318" y="721"/>
                  </a:cubicBezTo>
                  <a:cubicBezTo>
                    <a:pt x="310" y="726"/>
                    <a:pt x="301" y="721"/>
                    <a:pt x="292" y="721"/>
                  </a:cubicBezTo>
                  <a:cubicBezTo>
                    <a:pt x="306" y="726"/>
                    <a:pt x="329" y="747"/>
                    <a:pt x="306" y="756"/>
                  </a:cubicBezTo>
                  <a:cubicBezTo>
                    <a:pt x="311" y="754"/>
                    <a:pt x="313" y="757"/>
                    <a:pt x="312" y="763"/>
                  </a:cubicBezTo>
                  <a:cubicBezTo>
                    <a:pt x="308" y="760"/>
                    <a:pt x="303" y="759"/>
                    <a:pt x="298" y="761"/>
                  </a:cubicBezTo>
                  <a:cubicBezTo>
                    <a:pt x="301" y="764"/>
                    <a:pt x="317" y="773"/>
                    <a:pt x="306" y="778"/>
                  </a:cubicBezTo>
                  <a:cubicBezTo>
                    <a:pt x="296" y="781"/>
                    <a:pt x="314" y="787"/>
                    <a:pt x="309" y="794"/>
                  </a:cubicBezTo>
                  <a:cubicBezTo>
                    <a:pt x="296" y="811"/>
                    <a:pt x="308" y="828"/>
                    <a:pt x="294" y="845"/>
                  </a:cubicBezTo>
                  <a:cubicBezTo>
                    <a:pt x="285" y="857"/>
                    <a:pt x="281" y="889"/>
                    <a:pt x="261" y="883"/>
                  </a:cubicBezTo>
                  <a:cubicBezTo>
                    <a:pt x="249" y="879"/>
                    <a:pt x="236" y="885"/>
                    <a:pt x="224" y="884"/>
                  </a:cubicBezTo>
                  <a:cubicBezTo>
                    <a:pt x="217" y="884"/>
                    <a:pt x="199" y="882"/>
                    <a:pt x="209" y="894"/>
                  </a:cubicBezTo>
                  <a:cubicBezTo>
                    <a:pt x="197" y="898"/>
                    <a:pt x="186" y="891"/>
                    <a:pt x="179" y="906"/>
                  </a:cubicBezTo>
                  <a:cubicBezTo>
                    <a:pt x="176" y="915"/>
                    <a:pt x="185" y="922"/>
                    <a:pt x="186" y="930"/>
                  </a:cubicBezTo>
                  <a:cubicBezTo>
                    <a:pt x="187" y="946"/>
                    <a:pt x="166" y="936"/>
                    <a:pt x="159" y="936"/>
                  </a:cubicBezTo>
                  <a:cubicBezTo>
                    <a:pt x="139" y="938"/>
                    <a:pt x="123" y="939"/>
                    <a:pt x="103" y="938"/>
                  </a:cubicBezTo>
                  <a:cubicBezTo>
                    <a:pt x="109" y="937"/>
                    <a:pt x="114" y="917"/>
                    <a:pt x="108" y="911"/>
                  </a:cubicBezTo>
                  <a:cubicBezTo>
                    <a:pt x="101" y="904"/>
                    <a:pt x="84" y="885"/>
                    <a:pt x="85" y="875"/>
                  </a:cubicBezTo>
                  <a:cubicBezTo>
                    <a:pt x="107" y="882"/>
                    <a:pt x="94" y="875"/>
                    <a:pt x="93" y="863"/>
                  </a:cubicBezTo>
                  <a:cubicBezTo>
                    <a:pt x="122" y="858"/>
                    <a:pt x="93" y="848"/>
                    <a:pt x="86" y="838"/>
                  </a:cubicBezTo>
                  <a:cubicBezTo>
                    <a:pt x="79" y="828"/>
                    <a:pt x="69" y="821"/>
                    <a:pt x="65" y="809"/>
                  </a:cubicBezTo>
                  <a:cubicBezTo>
                    <a:pt x="62" y="802"/>
                    <a:pt x="59" y="793"/>
                    <a:pt x="49" y="796"/>
                  </a:cubicBezTo>
                  <a:cubicBezTo>
                    <a:pt x="50" y="791"/>
                    <a:pt x="50" y="786"/>
                    <a:pt x="49" y="781"/>
                  </a:cubicBezTo>
                  <a:cubicBezTo>
                    <a:pt x="47" y="773"/>
                    <a:pt x="34" y="772"/>
                    <a:pt x="46" y="768"/>
                  </a:cubicBezTo>
                  <a:cubicBezTo>
                    <a:pt x="34" y="772"/>
                    <a:pt x="46" y="734"/>
                    <a:pt x="47" y="730"/>
                  </a:cubicBezTo>
                  <a:cubicBezTo>
                    <a:pt x="39" y="728"/>
                    <a:pt x="35" y="737"/>
                    <a:pt x="27" y="736"/>
                  </a:cubicBezTo>
                  <a:cubicBezTo>
                    <a:pt x="30" y="732"/>
                    <a:pt x="33" y="727"/>
                    <a:pt x="37" y="723"/>
                  </a:cubicBezTo>
                  <a:cubicBezTo>
                    <a:pt x="25" y="722"/>
                    <a:pt x="34" y="730"/>
                    <a:pt x="23" y="733"/>
                  </a:cubicBezTo>
                  <a:cubicBezTo>
                    <a:pt x="22" y="727"/>
                    <a:pt x="18" y="726"/>
                    <a:pt x="13" y="729"/>
                  </a:cubicBezTo>
                  <a:cubicBezTo>
                    <a:pt x="18" y="717"/>
                    <a:pt x="0" y="684"/>
                    <a:pt x="11" y="67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331">
              <a:extLst>
                <a:ext uri="{FF2B5EF4-FFF2-40B4-BE49-F238E27FC236}">
                  <a16:creationId xmlns:a16="http://schemas.microsoft.com/office/drawing/2014/main" id="{A17DFFD2-4EB2-5B8C-4AA9-7D72C210D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0288" y="3170307"/>
              <a:ext cx="1975" cy="1975"/>
            </a:xfrm>
            <a:custGeom>
              <a:avLst/>
              <a:gdLst>
                <a:gd name="T0" fmla="*/ 0 w 4"/>
                <a:gd name="T1" fmla="*/ 0 h 7"/>
                <a:gd name="T2" fmla="*/ 1 w 4"/>
                <a:gd name="T3" fmla="*/ 7 h 7"/>
                <a:gd name="T4" fmla="*/ 0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2" y="3"/>
                    <a:pt x="4" y="2"/>
                    <a:pt x="1" y="7"/>
                  </a:cubicBezTo>
                  <a:cubicBezTo>
                    <a:pt x="1" y="4"/>
                    <a:pt x="1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332">
              <a:extLst>
                <a:ext uri="{FF2B5EF4-FFF2-40B4-BE49-F238E27FC236}">
                  <a16:creationId xmlns:a16="http://schemas.microsoft.com/office/drawing/2014/main" id="{6209C928-8DB1-0A93-E8A5-EE1C61212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0864" y="3809904"/>
              <a:ext cx="82911" cy="69093"/>
            </a:xfrm>
            <a:custGeom>
              <a:avLst/>
              <a:gdLst>
                <a:gd name="T0" fmla="*/ 0 w 188"/>
                <a:gd name="T1" fmla="*/ 105 h 156"/>
                <a:gd name="T2" fmla="*/ 17 w 188"/>
                <a:gd name="T3" fmla="*/ 86 h 156"/>
                <a:gd name="T4" fmla="*/ 27 w 188"/>
                <a:gd name="T5" fmla="*/ 59 h 156"/>
                <a:gd name="T6" fmla="*/ 30 w 188"/>
                <a:gd name="T7" fmla="*/ 47 h 156"/>
                <a:gd name="T8" fmla="*/ 21 w 188"/>
                <a:gd name="T9" fmla="*/ 35 h 156"/>
                <a:gd name="T10" fmla="*/ 25 w 188"/>
                <a:gd name="T11" fmla="*/ 17 h 156"/>
                <a:gd name="T12" fmla="*/ 50 w 188"/>
                <a:gd name="T13" fmla="*/ 7 h 156"/>
                <a:gd name="T14" fmla="*/ 77 w 188"/>
                <a:gd name="T15" fmla="*/ 9 h 156"/>
                <a:gd name="T16" fmla="*/ 99 w 188"/>
                <a:gd name="T17" fmla="*/ 11 h 156"/>
                <a:gd name="T18" fmla="*/ 113 w 188"/>
                <a:gd name="T19" fmla="*/ 14 h 156"/>
                <a:gd name="T20" fmla="*/ 114 w 188"/>
                <a:gd name="T21" fmla="*/ 27 h 156"/>
                <a:gd name="T22" fmla="*/ 178 w 188"/>
                <a:gd name="T23" fmla="*/ 67 h 156"/>
                <a:gd name="T24" fmla="*/ 173 w 188"/>
                <a:gd name="T25" fmla="*/ 87 h 156"/>
                <a:gd name="T26" fmla="*/ 130 w 188"/>
                <a:gd name="T27" fmla="*/ 79 h 156"/>
                <a:gd name="T28" fmla="*/ 115 w 188"/>
                <a:gd name="T29" fmla="*/ 86 h 156"/>
                <a:gd name="T30" fmla="*/ 95 w 188"/>
                <a:gd name="T31" fmla="*/ 85 h 156"/>
                <a:gd name="T32" fmla="*/ 77 w 188"/>
                <a:gd name="T33" fmla="*/ 104 h 156"/>
                <a:gd name="T34" fmla="*/ 43 w 188"/>
                <a:gd name="T35" fmla="*/ 126 h 156"/>
                <a:gd name="T36" fmla="*/ 14 w 188"/>
                <a:gd name="T37" fmla="*/ 156 h 156"/>
                <a:gd name="T38" fmla="*/ 28 w 188"/>
                <a:gd name="T39" fmla="*/ 127 h 156"/>
                <a:gd name="T40" fmla="*/ 46 w 188"/>
                <a:gd name="T41" fmla="*/ 113 h 156"/>
                <a:gd name="T42" fmla="*/ 0 w 188"/>
                <a:gd name="T43" fmla="*/ 10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8" h="156">
                  <a:moveTo>
                    <a:pt x="0" y="105"/>
                  </a:moveTo>
                  <a:cubicBezTo>
                    <a:pt x="6" y="102"/>
                    <a:pt x="15" y="93"/>
                    <a:pt x="17" y="86"/>
                  </a:cubicBezTo>
                  <a:cubicBezTo>
                    <a:pt x="20" y="75"/>
                    <a:pt x="12" y="66"/>
                    <a:pt x="27" y="59"/>
                  </a:cubicBezTo>
                  <a:cubicBezTo>
                    <a:pt x="36" y="56"/>
                    <a:pt x="32" y="56"/>
                    <a:pt x="30" y="47"/>
                  </a:cubicBezTo>
                  <a:cubicBezTo>
                    <a:pt x="29" y="42"/>
                    <a:pt x="27" y="36"/>
                    <a:pt x="21" y="35"/>
                  </a:cubicBezTo>
                  <a:cubicBezTo>
                    <a:pt x="1" y="28"/>
                    <a:pt x="26" y="25"/>
                    <a:pt x="25" y="17"/>
                  </a:cubicBezTo>
                  <a:cubicBezTo>
                    <a:pt x="25" y="15"/>
                    <a:pt x="47" y="8"/>
                    <a:pt x="50" y="7"/>
                  </a:cubicBezTo>
                  <a:cubicBezTo>
                    <a:pt x="62" y="3"/>
                    <a:pt x="68" y="0"/>
                    <a:pt x="77" y="9"/>
                  </a:cubicBezTo>
                  <a:cubicBezTo>
                    <a:pt x="85" y="18"/>
                    <a:pt x="89" y="12"/>
                    <a:pt x="99" y="11"/>
                  </a:cubicBezTo>
                  <a:cubicBezTo>
                    <a:pt x="104" y="11"/>
                    <a:pt x="109" y="11"/>
                    <a:pt x="113" y="14"/>
                  </a:cubicBezTo>
                  <a:cubicBezTo>
                    <a:pt x="119" y="20"/>
                    <a:pt x="110" y="22"/>
                    <a:pt x="114" y="27"/>
                  </a:cubicBezTo>
                  <a:cubicBezTo>
                    <a:pt x="131" y="49"/>
                    <a:pt x="151" y="59"/>
                    <a:pt x="178" y="67"/>
                  </a:cubicBezTo>
                  <a:cubicBezTo>
                    <a:pt x="188" y="70"/>
                    <a:pt x="179" y="85"/>
                    <a:pt x="173" y="87"/>
                  </a:cubicBezTo>
                  <a:cubicBezTo>
                    <a:pt x="161" y="92"/>
                    <a:pt x="143" y="80"/>
                    <a:pt x="130" y="79"/>
                  </a:cubicBezTo>
                  <a:cubicBezTo>
                    <a:pt x="124" y="79"/>
                    <a:pt x="120" y="83"/>
                    <a:pt x="115" y="86"/>
                  </a:cubicBezTo>
                  <a:cubicBezTo>
                    <a:pt x="109" y="89"/>
                    <a:pt x="103" y="83"/>
                    <a:pt x="95" y="85"/>
                  </a:cubicBezTo>
                  <a:cubicBezTo>
                    <a:pt x="87" y="88"/>
                    <a:pt x="83" y="97"/>
                    <a:pt x="77" y="104"/>
                  </a:cubicBezTo>
                  <a:cubicBezTo>
                    <a:pt x="67" y="115"/>
                    <a:pt x="54" y="118"/>
                    <a:pt x="43" y="126"/>
                  </a:cubicBezTo>
                  <a:cubicBezTo>
                    <a:pt x="34" y="133"/>
                    <a:pt x="24" y="152"/>
                    <a:pt x="14" y="156"/>
                  </a:cubicBezTo>
                  <a:cubicBezTo>
                    <a:pt x="11" y="144"/>
                    <a:pt x="16" y="131"/>
                    <a:pt x="28" y="127"/>
                  </a:cubicBezTo>
                  <a:cubicBezTo>
                    <a:pt x="31" y="126"/>
                    <a:pt x="54" y="119"/>
                    <a:pt x="46" y="113"/>
                  </a:cubicBezTo>
                  <a:cubicBezTo>
                    <a:pt x="34" y="102"/>
                    <a:pt x="6" y="130"/>
                    <a:pt x="0" y="10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333">
              <a:extLst>
                <a:ext uri="{FF2B5EF4-FFF2-40B4-BE49-F238E27FC236}">
                  <a16:creationId xmlns:a16="http://schemas.microsoft.com/office/drawing/2014/main" id="{636B1D12-291C-C30A-FE4D-0D3028B8B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4813" y="3811878"/>
              <a:ext cx="515232" cy="205303"/>
            </a:xfrm>
            <a:custGeom>
              <a:avLst/>
              <a:gdLst>
                <a:gd name="T0" fmla="*/ 35 w 1181"/>
                <a:gd name="T1" fmla="*/ 127 h 471"/>
                <a:gd name="T2" fmla="*/ 94 w 1181"/>
                <a:gd name="T3" fmla="*/ 120 h 471"/>
                <a:gd name="T4" fmla="*/ 136 w 1181"/>
                <a:gd name="T5" fmla="*/ 127 h 471"/>
                <a:gd name="T6" fmla="*/ 225 w 1181"/>
                <a:gd name="T7" fmla="*/ 102 h 471"/>
                <a:gd name="T8" fmla="*/ 241 w 1181"/>
                <a:gd name="T9" fmla="*/ 70 h 471"/>
                <a:gd name="T10" fmla="*/ 343 w 1181"/>
                <a:gd name="T11" fmla="*/ 44 h 471"/>
                <a:gd name="T12" fmla="*/ 516 w 1181"/>
                <a:gd name="T13" fmla="*/ 10 h 471"/>
                <a:gd name="T14" fmla="*/ 556 w 1181"/>
                <a:gd name="T15" fmla="*/ 29 h 471"/>
                <a:gd name="T16" fmla="*/ 604 w 1181"/>
                <a:gd name="T17" fmla="*/ 41 h 471"/>
                <a:gd name="T18" fmla="*/ 695 w 1181"/>
                <a:gd name="T19" fmla="*/ 78 h 471"/>
                <a:gd name="T20" fmla="*/ 793 w 1181"/>
                <a:gd name="T21" fmla="*/ 77 h 471"/>
                <a:gd name="T22" fmla="*/ 932 w 1181"/>
                <a:gd name="T23" fmla="*/ 44 h 471"/>
                <a:gd name="T24" fmla="*/ 973 w 1181"/>
                <a:gd name="T25" fmla="*/ 46 h 471"/>
                <a:gd name="T26" fmla="*/ 1026 w 1181"/>
                <a:gd name="T27" fmla="*/ 49 h 471"/>
                <a:gd name="T28" fmla="*/ 1054 w 1181"/>
                <a:gd name="T29" fmla="*/ 69 h 471"/>
                <a:gd name="T30" fmla="*/ 1079 w 1181"/>
                <a:gd name="T31" fmla="*/ 147 h 471"/>
                <a:gd name="T32" fmla="*/ 1135 w 1181"/>
                <a:gd name="T33" fmla="*/ 184 h 471"/>
                <a:gd name="T34" fmla="*/ 1123 w 1181"/>
                <a:gd name="T35" fmla="*/ 224 h 471"/>
                <a:gd name="T36" fmla="*/ 1139 w 1181"/>
                <a:gd name="T37" fmla="*/ 305 h 471"/>
                <a:gd name="T38" fmla="*/ 1178 w 1181"/>
                <a:gd name="T39" fmla="*/ 357 h 471"/>
                <a:gd name="T40" fmla="*/ 1141 w 1181"/>
                <a:gd name="T41" fmla="*/ 360 h 471"/>
                <a:gd name="T42" fmla="*/ 1067 w 1181"/>
                <a:gd name="T43" fmla="*/ 356 h 471"/>
                <a:gd name="T44" fmla="*/ 998 w 1181"/>
                <a:gd name="T45" fmla="*/ 370 h 471"/>
                <a:gd name="T46" fmla="*/ 799 w 1181"/>
                <a:gd name="T47" fmla="*/ 401 h 471"/>
                <a:gd name="T48" fmla="*/ 672 w 1181"/>
                <a:gd name="T49" fmla="*/ 405 h 471"/>
                <a:gd name="T50" fmla="*/ 663 w 1181"/>
                <a:gd name="T51" fmla="*/ 457 h 471"/>
                <a:gd name="T52" fmla="*/ 629 w 1181"/>
                <a:gd name="T53" fmla="*/ 442 h 471"/>
                <a:gd name="T54" fmla="*/ 628 w 1181"/>
                <a:gd name="T55" fmla="*/ 391 h 471"/>
                <a:gd name="T56" fmla="*/ 563 w 1181"/>
                <a:gd name="T57" fmla="*/ 400 h 471"/>
                <a:gd name="T58" fmla="*/ 489 w 1181"/>
                <a:gd name="T59" fmla="*/ 446 h 471"/>
                <a:gd name="T60" fmla="*/ 381 w 1181"/>
                <a:gd name="T61" fmla="*/ 416 h 471"/>
                <a:gd name="T62" fmla="*/ 289 w 1181"/>
                <a:gd name="T63" fmla="*/ 439 h 471"/>
                <a:gd name="T64" fmla="*/ 214 w 1181"/>
                <a:gd name="T65" fmla="*/ 435 h 471"/>
                <a:gd name="T66" fmla="*/ 161 w 1181"/>
                <a:gd name="T67" fmla="*/ 391 h 471"/>
                <a:gd name="T68" fmla="*/ 140 w 1181"/>
                <a:gd name="T69" fmla="*/ 397 h 471"/>
                <a:gd name="T70" fmla="*/ 136 w 1181"/>
                <a:gd name="T71" fmla="*/ 394 h 471"/>
                <a:gd name="T72" fmla="*/ 102 w 1181"/>
                <a:gd name="T73" fmla="*/ 373 h 471"/>
                <a:gd name="T74" fmla="*/ 68 w 1181"/>
                <a:gd name="T75" fmla="*/ 333 h 471"/>
                <a:gd name="T76" fmla="*/ 40 w 1181"/>
                <a:gd name="T77" fmla="*/ 296 h 471"/>
                <a:gd name="T78" fmla="*/ 35 w 1181"/>
                <a:gd name="T79" fmla="*/ 261 h 471"/>
                <a:gd name="T80" fmla="*/ 45 w 1181"/>
                <a:gd name="T81" fmla="*/ 256 h 471"/>
                <a:gd name="T82" fmla="*/ 36 w 1181"/>
                <a:gd name="T83" fmla="*/ 21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1" h="471">
                  <a:moveTo>
                    <a:pt x="0" y="196"/>
                  </a:moveTo>
                  <a:cubicBezTo>
                    <a:pt x="1" y="190"/>
                    <a:pt x="2" y="157"/>
                    <a:pt x="6" y="155"/>
                  </a:cubicBezTo>
                  <a:cubicBezTo>
                    <a:pt x="18" y="151"/>
                    <a:pt x="22" y="134"/>
                    <a:pt x="35" y="127"/>
                  </a:cubicBezTo>
                  <a:cubicBezTo>
                    <a:pt x="41" y="124"/>
                    <a:pt x="50" y="130"/>
                    <a:pt x="56" y="126"/>
                  </a:cubicBezTo>
                  <a:cubicBezTo>
                    <a:pt x="63" y="120"/>
                    <a:pt x="67" y="124"/>
                    <a:pt x="73" y="128"/>
                  </a:cubicBezTo>
                  <a:cubicBezTo>
                    <a:pt x="83" y="134"/>
                    <a:pt x="114" y="132"/>
                    <a:pt x="94" y="120"/>
                  </a:cubicBezTo>
                  <a:cubicBezTo>
                    <a:pt x="101" y="117"/>
                    <a:pt x="107" y="118"/>
                    <a:pt x="114" y="119"/>
                  </a:cubicBezTo>
                  <a:cubicBezTo>
                    <a:pt x="111" y="120"/>
                    <a:pt x="109" y="122"/>
                    <a:pt x="109" y="125"/>
                  </a:cubicBezTo>
                  <a:cubicBezTo>
                    <a:pt x="113" y="130"/>
                    <a:pt x="132" y="127"/>
                    <a:pt x="136" y="127"/>
                  </a:cubicBezTo>
                  <a:cubicBezTo>
                    <a:pt x="151" y="126"/>
                    <a:pt x="172" y="134"/>
                    <a:pt x="185" y="124"/>
                  </a:cubicBezTo>
                  <a:cubicBezTo>
                    <a:pt x="179" y="118"/>
                    <a:pt x="171" y="123"/>
                    <a:pt x="165" y="118"/>
                  </a:cubicBezTo>
                  <a:cubicBezTo>
                    <a:pt x="173" y="98"/>
                    <a:pt x="209" y="105"/>
                    <a:pt x="225" y="102"/>
                  </a:cubicBezTo>
                  <a:cubicBezTo>
                    <a:pt x="211" y="95"/>
                    <a:pt x="191" y="100"/>
                    <a:pt x="179" y="88"/>
                  </a:cubicBezTo>
                  <a:cubicBezTo>
                    <a:pt x="166" y="75"/>
                    <a:pt x="179" y="63"/>
                    <a:pt x="194" y="65"/>
                  </a:cubicBezTo>
                  <a:cubicBezTo>
                    <a:pt x="209" y="66"/>
                    <a:pt x="225" y="73"/>
                    <a:pt x="241" y="70"/>
                  </a:cubicBezTo>
                  <a:cubicBezTo>
                    <a:pt x="262" y="65"/>
                    <a:pt x="279" y="77"/>
                    <a:pt x="301" y="75"/>
                  </a:cubicBezTo>
                  <a:cubicBezTo>
                    <a:pt x="311" y="74"/>
                    <a:pt x="313" y="69"/>
                    <a:pt x="316" y="61"/>
                  </a:cubicBezTo>
                  <a:cubicBezTo>
                    <a:pt x="320" y="52"/>
                    <a:pt x="336" y="48"/>
                    <a:pt x="343" y="44"/>
                  </a:cubicBezTo>
                  <a:cubicBezTo>
                    <a:pt x="366" y="31"/>
                    <a:pt x="384" y="19"/>
                    <a:pt x="409" y="12"/>
                  </a:cubicBezTo>
                  <a:cubicBezTo>
                    <a:pt x="436" y="5"/>
                    <a:pt x="456" y="9"/>
                    <a:pt x="483" y="9"/>
                  </a:cubicBezTo>
                  <a:cubicBezTo>
                    <a:pt x="494" y="9"/>
                    <a:pt x="505" y="13"/>
                    <a:pt x="516" y="10"/>
                  </a:cubicBezTo>
                  <a:cubicBezTo>
                    <a:pt x="521" y="9"/>
                    <a:pt x="522" y="3"/>
                    <a:pt x="527" y="1"/>
                  </a:cubicBezTo>
                  <a:cubicBezTo>
                    <a:pt x="532" y="0"/>
                    <a:pt x="536" y="3"/>
                    <a:pt x="541" y="3"/>
                  </a:cubicBezTo>
                  <a:cubicBezTo>
                    <a:pt x="533" y="13"/>
                    <a:pt x="547" y="26"/>
                    <a:pt x="556" y="29"/>
                  </a:cubicBezTo>
                  <a:cubicBezTo>
                    <a:pt x="562" y="31"/>
                    <a:pt x="569" y="32"/>
                    <a:pt x="576" y="32"/>
                  </a:cubicBezTo>
                  <a:cubicBezTo>
                    <a:pt x="584" y="31"/>
                    <a:pt x="590" y="22"/>
                    <a:pt x="590" y="33"/>
                  </a:cubicBezTo>
                  <a:cubicBezTo>
                    <a:pt x="592" y="17"/>
                    <a:pt x="602" y="36"/>
                    <a:pt x="604" y="41"/>
                  </a:cubicBezTo>
                  <a:cubicBezTo>
                    <a:pt x="606" y="47"/>
                    <a:pt x="623" y="68"/>
                    <a:pt x="629" y="61"/>
                  </a:cubicBezTo>
                  <a:cubicBezTo>
                    <a:pt x="638" y="52"/>
                    <a:pt x="647" y="54"/>
                    <a:pt x="657" y="61"/>
                  </a:cubicBezTo>
                  <a:cubicBezTo>
                    <a:pt x="668" y="70"/>
                    <a:pt x="682" y="72"/>
                    <a:pt x="695" y="78"/>
                  </a:cubicBezTo>
                  <a:cubicBezTo>
                    <a:pt x="702" y="82"/>
                    <a:pt x="703" y="67"/>
                    <a:pt x="713" y="78"/>
                  </a:cubicBezTo>
                  <a:cubicBezTo>
                    <a:pt x="721" y="86"/>
                    <a:pt x="736" y="86"/>
                    <a:pt x="747" y="87"/>
                  </a:cubicBezTo>
                  <a:cubicBezTo>
                    <a:pt x="762" y="89"/>
                    <a:pt x="778" y="78"/>
                    <a:pt x="793" y="77"/>
                  </a:cubicBezTo>
                  <a:cubicBezTo>
                    <a:pt x="806" y="76"/>
                    <a:pt x="813" y="74"/>
                    <a:pt x="825" y="78"/>
                  </a:cubicBezTo>
                  <a:cubicBezTo>
                    <a:pt x="842" y="85"/>
                    <a:pt x="855" y="89"/>
                    <a:pt x="873" y="81"/>
                  </a:cubicBezTo>
                  <a:cubicBezTo>
                    <a:pt x="894" y="71"/>
                    <a:pt x="914" y="59"/>
                    <a:pt x="932" y="44"/>
                  </a:cubicBezTo>
                  <a:cubicBezTo>
                    <a:pt x="940" y="38"/>
                    <a:pt x="946" y="48"/>
                    <a:pt x="954" y="49"/>
                  </a:cubicBezTo>
                  <a:cubicBezTo>
                    <a:pt x="958" y="49"/>
                    <a:pt x="958" y="43"/>
                    <a:pt x="963" y="44"/>
                  </a:cubicBezTo>
                  <a:cubicBezTo>
                    <a:pt x="967" y="44"/>
                    <a:pt x="970" y="45"/>
                    <a:pt x="973" y="46"/>
                  </a:cubicBezTo>
                  <a:cubicBezTo>
                    <a:pt x="978" y="47"/>
                    <a:pt x="993" y="52"/>
                    <a:pt x="996" y="46"/>
                  </a:cubicBezTo>
                  <a:cubicBezTo>
                    <a:pt x="999" y="37"/>
                    <a:pt x="1017" y="31"/>
                    <a:pt x="1012" y="43"/>
                  </a:cubicBezTo>
                  <a:cubicBezTo>
                    <a:pt x="1017" y="42"/>
                    <a:pt x="1022" y="45"/>
                    <a:pt x="1026" y="49"/>
                  </a:cubicBezTo>
                  <a:cubicBezTo>
                    <a:pt x="1029" y="51"/>
                    <a:pt x="1032" y="54"/>
                    <a:pt x="1035" y="56"/>
                  </a:cubicBezTo>
                  <a:cubicBezTo>
                    <a:pt x="1040" y="57"/>
                    <a:pt x="1041" y="59"/>
                    <a:pt x="1039" y="63"/>
                  </a:cubicBezTo>
                  <a:cubicBezTo>
                    <a:pt x="1041" y="70"/>
                    <a:pt x="1051" y="64"/>
                    <a:pt x="1054" y="69"/>
                  </a:cubicBezTo>
                  <a:cubicBezTo>
                    <a:pt x="1057" y="73"/>
                    <a:pt x="1059" y="84"/>
                    <a:pt x="1062" y="87"/>
                  </a:cubicBezTo>
                  <a:cubicBezTo>
                    <a:pt x="1074" y="97"/>
                    <a:pt x="1084" y="106"/>
                    <a:pt x="1077" y="116"/>
                  </a:cubicBezTo>
                  <a:cubicBezTo>
                    <a:pt x="1070" y="126"/>
                    <a:pt x="1089" y="140"/>
                    <a:pt x="1079" y="147"/>
                  </a:cubicBezTo>
                  <a:cubicBezTo>
                    <a:pt x="1094" y="155"/>
                    <a:pt x="1102" y="153"/>
                    <a:pt x="1118" y="153"/>
                  </a:cubicBezTo>
                  <a:cubicBezTo>
                    <a:pt x="1132" y="154"/>
                    <a:pt x="1151" y="172"/>
                    <a:pt x="1157" y="184"/>
                  </a:cubicBezTo>
                  <a:cubicBezTo>
                    <a:pt x="1149" y="178"/>
                    <a:pt x="1138" y="169"/>
                    <a:pt x="1135" y="184"/>
                  </a:cubicBezTo>
                  <a:cubicBezTo>
                    <a:pt x="1134" y="189"/>
                    <a:pt x="1135" y="194"/>
                    <a:pt x="1133" y="198"/>
                  </a:cubicBezTo>
                  <a:cubicBezTo>
                    <a:pt x="1131" y="204"/>
                    <a:pt x="1116" y="201"/>
                    <a:pt x="1111" y="203"/>
                  </a:cubicBezTo>
                  <a:cubicBezTo>
                    <a:pt x="1114" y="207"/>
                    <a:pt x="1122" y="219"/>
                    <a:pt x="1123" y="224"/>
                  </a:cubicBezTo>
                  <a:cubicBezTo>
                    <a:pt x="1125" y="233"/>
                    <a:pt x="1129" y="238"/>
                    <a:pt x="1133" y="246"/>
                  </a:cubicBezTo>
                  <a:cubicBezTo>
                    <a:pt x="1137" y="259"/>
                    <a:pt x="1133" y="277"/>
                    <a:pt x="1149" y="282"/>
                  </a:cubicBezTo>
                  <a:cubicBezTo>
                    <a:pt x="1144" y="287"/>
                    <a:pt x="1140" y="298"/>
                    <a:pt x="1139" y="305"/>
                  </a:cubicBezTo>
                  <a:cubicBezTo>
                    <a:pt x="1135" y="319"/>
                    <a:pt x="1150" y="317"/>
                    <a:pt x="1157" y="323"/>
                  </a:cubicBezTo>
                  <a:cubicBezTo>
                    <a:pt x="1165" y="330"/>
                    <a:pt x="1163" y="339"/>
                    <a:pt x="1166" y="348"/>
                  </a:cubicBezTo>
                  <a:cubicBezTo>
                    <a:pt x="1167" y="352"/>
                    <a:pt x="1175" y="354"/>
                    <a:pt x="1178" y="357"/>
                  </a:cubicBezTo>
                  <a:cubicBezTo>
                    <a:pt x="1181" y="360"/>
                    <a:pt x="1178" y="367"/>
                    <a:pt x="1180" y="371"/>
                  </a:cubicBezTo>
                  <a:cubicBezTo>
                    <a:pt x="1165" y="361"/>
                    <a:pt x="1159" y="387"/>
                    <a:pt x="1151" y="384"/>
                  </a:cubicBezTo>
                  <a:cubicBezTo>
                    <a:pt x="1140" y="380"/>
                    <a:pt x="1149" y="366"/>
                    <a:pt x="1141" y="360"/>
                  </a:cubicBezTo>
                  <a:cubicBezTo>
                    <a:pt x="1137" y="358"/>
                    <a:pt x="1130" y="358"/>
                    <a:pt x="1127" y="361"/>
                  </a:cubicBezTo>
                  <a:cubicBezTo>
                    <a:pt x="1120" y="367"/>
                    <a:pt x="1110" y="366"/>
                    <a:pt x="1103" y="363"/>
                  </a:cubicBezTo>
                  <a:cubicBezTo>
                    <a:pt x="1090" y="359"/>
                    <a:pt x="1081" y="355"/>
                    <a:pt x="1067" y="356"/>
                  </a:cubicBezTo>
                  <a:cubicBezTo>
                    <a:pt x="1058" y="356"/>
                    <a:pt x="1052" y="353"/>
                    <a:pt x="1047" y="361"/>
                  </a:cubicBezTo>
                  <a:cubicBezTo>
                    <a:pt x="1041" y="371"/>
                    <a:pt x="1029" y="380"/>
                    <a:pt x="1025" y="365"/>
                  </a:cubicBezTo>
                  <a:cubicBezTo>
                    <a:pt x="1022" y="352"/>
                    <a:pt x="1005" y="368"/>
                    <a:pt x="998" y="370"/>
                  </a:cubicBezTo>
                  <a:cubicBezTo>
                    <a:pt x="980" y="376"/>
                    <a:pt x="964" y="376"/>
                    <a:pt x="945" y="374"/>
                  </a:cubicBezTo>
                  <a:cubicBezTo>
                    <a:pt x="912" y="369"/>
                    <a:pt x="883" y="403"/>
                    <a:pt x="848" y="405"/>
                  </a:cubicBezTo>
                  <a:cubicBezTo>
                    <a:pt x="835" y="406"/>
                    <a:pt x="810" y="410"/>
                    <a:pt x="799" y="401"/>
                  </a:cubicBezTo>
                  <a:cubicBezTo>
                    <a:pt x="786" y="392"/>
                    <a:pt x="779" y="386"/>
                    <a:pt x="763" y="394"/>
                  </a:cubicBezTo>
                  <a:cubicBezTo>
                    <a:pt x="747" y="402"/>
                    <a:pt x="711" y="421"/>
                    <a:pt x="697" y="403"/>
                  </a:cubicBezTo>
                  <a:cubicBezTo>
                    <a:pt x="690" y="394"/>
                    <a:pt x="675" y="391"/>
                    <a:pt x="672" y="405"/>
                  </a:cubicBezTo>
                  <a:cubicBezTo>
                    <a:pt x="670" y="419"/>
                    <a:pt x="675" y="428"/>
                    <a:pt x="681" y="440"/>
                  </a:cubicBezTo>
                  <a:cubicBezTo>
                    <a:pt x="675" y="440"/>
                    <a:pt x="668" y="442"/>
                    <a:pt x="662" y="440"/>
                  </a:cubicBezTo>
                  <a:cubicBezTo>
                    <a:pt x="661" y="446"/>
                    <a:pt x="665" y="452"/>
                    <a:pt x="663" y="457"/>
                  </a:cubicBezTo>
                  <a:cubicBezTo>
                    <a:pt x="660" y="463"/>
                    <a:pt x="652" y="464"/>
                    <a:pt x="650" y="471"/>
                  </a:cubicBezTo>
                  <a:cubicBezTo>
                    <a:pt x="645" y="468"/>
                    <a:pt x="641" y="465"/>
                    <a:pt x="635" y="463"/>
                  </a:cubicBezTo>
                  <a:cubicBezTo>
                    <a:pt x="640" y="456"/>
                    <a:pt x="633" y="447"/>
                    <a:pt x="629" y="442"/>
                  </a:cubicBezTo>
                  <a:cubicBezTo>
                    <a:pt x="621" y="432"/>
                    <a:pt x="629" y="426"/>
                    <a:pt x="638" y="419"/>
                  </a:cubicBezTo>
                  <a:cubicBezTo>
                    <a:pt x="646" y="412"/>
                    <a:pt x="651" y="406"/>
                    <a:pt x="643" y="395"/>
                  </a:cubicBezTo>
                  <a:cubicBezTo>
                    <a:pt x="640" y="391"/>
                    <a:pt x="633" y="385"/>
                    <a:pt x="628" y="391"/>
                  </a:cubicBezTo>
                  <a:cubicBezTo>
                    <a:pt x="622" y="400"/>
                    <a:pt x="615" y="398"/>
                    <a:pt x="607" y="405"/>
                  </a:cubicBezTo>
                  <a:cubicBezTo>
                    <a:pt x="621" y="403"/>
                    <a:pt x="607" y="417"/>
                    <a:pt x="597" y="415"/>
                  </a:cubicBezTo>
                  <a:cubicBezTo>
                    <a:pt x="585" y="413"/>
                    <a:pt x="574" y="405"/>
                    <a:pt x="563" y="400"/>
                  </a:cubicBezTo>
                  <a:cubicBezTo>
                    <a:pt x="536" y="387"/>
                    <a:pt x="523" y="425"/>
                    <a:pt x="510" y="441"/>
                  </a:cubicBezTo>
                  <a:cubicBezTo>
                    <a:pt x="508" y="439"/>
                    <a:pt x="506" y="437"/>
                    <a:pt x="505" y="435"/>
                  </a:cubicBezTo>
                  <a:cubicBezTo>
                    <a:pt x="500" y="440"/>
                    <a:pt x="497" y="449"/>
                    <a:pt x="489" y="446"/>
                  </a:cubicBezTo>
                  <a:cubicBezTo>
                    <a:pt x="482" y="443"/>
                    <a:pt x="463" y="448"/>
                    <a:pt x="457" y="451"/>
                  </a:cubicBezTo>
                  <a:cubicBezTo>
                    <a:pt x="446" y="457"/>
                    <a:pt x="432" y="456"/>
                    <a:pt x="421" y="451"/>
                  </a:cubicBezTo>
                  <a:cubicBezTo>
                    <a:pt x="404" y="443"/>
                    <a:pt x="398" y="424"/>
                    <a:pt x="381" y="416"/>
                  </a:cubicBezTo>
                  <a:cubicBezTo>
                    <a:pt x="364" y="408"/>
                    <a:pt x="345" y="398"/>
                    <a:pt x="326" y="394"/>
                  </a:cubicBezTo>
                  <a:cubicBezTo>
                    <a:pt x="315" y="392"/>
                    <a:pt x="294" y="388"/>
                    <a:pt x="294" y="405"/>
                  </a:cubicBezTo>
                  <a:cubicBezTo>
                    <a:pt x="294" y="414"/>
                    <a:pt x="296" y="431"/>
                    <a:pt x="289" y="439"/>
                  </a:cubicBezTo>
                  <a:cubicBezTo>
                    <a:pt x="285" y="443"/>
                    <a:pt x="280" y="435"/>
                    <a:pt x="277" y="435"/>
                  </a:cubicBezTo>
                  <a:cubicBezTo>
                    <a:pt x="267" y="434"/>
                    <a:pt x="258" y="444"/>
                    <a:pt x="249" y="446"/>
                  </a:cubicBezTo>
                  <a:cubicBezTo>
                    <a:pt x="239" y="448"/>
                    <a:pt x="223" y="441"/>
                    <a:pt x="214" y="435"/>
                  </a:cubicBezTo>
                  <a:cubicBezTo>
                    <a:pt x="208" y="431"/>
                    <a:pt x="207" y="418"/>
                    <a:pt x="198" y="417"/>
                  </a:cubicBezTo>
                  <a:cubicBezTo>
                    <a:pt x="205" y="407"/>
                    <a:pt x="189" y="397"/>
                    <a:pt x="187" y="410"/>
                  </a:cubicBezTo>
                  <a:cubicBezTo>
                    <a:pt x="180" y="404"/>
                    <a:pt x="163" y="401"/>
                    <a:pt x="161" y="391"/>
                  </a:cubicBezTo>
                  <a:cubicBezTo>
                    <a:pt x="160" y="399"/>
                    <a:pt x="142" y="411"/>
                    <a:pt x="136" y="415"/>
                  </a:cubicBezTo>
                  <a:cubicBezTo>
                    <a:pt x="138" y="411"/>
                    <a:pt x="137" y="408"/>
                    <a:pt x="132" y="407"/>
                  </a:cubicBezTo>
                  <a:cubicBezTo>
                    <a:pt x="137" y="406"/>
                    <a:pt x="140" y="402"/>
                    <a:pt x="140" y="397"/>
                  </a:cubicBezTo>
                  <a:cubicBezTo>
                    <a:pt x="133" y="402"/>
                    <a:pt x="103" y="409"/>
                    <a:pt x="95" y="406"/>
                  </a:cubicBezTo>
                  <a:cubicBezTo>
                    <a:pt x="102" y="398"/>
                    <a:pt x="114" y="398"/>
                    <a:pt x="123" y="398"/>
                  </a:cubicBezTo>
                  <a:cubicBezTo>
                    <a:pt x="133" y="398"/>
                    <a:pt x="132" y="401"/>
                    <a:pt x="136" y="394"/>
                  </a:cubicBezTo>
                  <a:cubicBezTo>
                    <a:pt x="138" y="388"/>
                    <a:pt x="144" y="386"/>
                    <a:pt x="148" y="382"/>
                  </a:cubicBezTo>
                  <a:cubicBezTo>
                    <a:pt x="136" y="377"/>
                    <a:pt x="96" y="376"/>
                    <a:pt x="87" y="386"/>
                  </a:cubicBezTo>
                  <a:cubicBezTo>
                    <a:pt x="72" y="369"/>
                    <a:pt x="100" y="378"/>
                    <a:pt x="102" y="373"/>
                  </a:cubicBezTo>
                  <a:cubicBezTo>
                    <a:pt x="104" y="370"/>
                    <a:pt x="103" y="365"/>
                    <a:pt x="101" y="361"/>
                  </a:cubicBezTo>
                  <a:cubicBezTo>
                    <a:pt x="97" y="353"/>
                    <a:pt x="91" y="364"/>
                    <a:pt x="94" y="352"/>
                  </a:cubicBezTo>
                  <a:cubicBezTo>
                    <a:pt x="80" y="369"/>
                    <a:pt x="81" y="333"/>
                    <a:pt x="68" y="333"/>
                  </a:cubicBezTo>
                  <a:cubicBezTo>
                    <a:pt x="77" y="328"/>
                    <a:pt x="87" y="324"/>
                    <a:pt x="80" y="312"/>
                  </a:cubicBezTo>
                  <a:cubicBezTo>
                    <a:pt x="74" y="303"/>
                    <a:pt x="58" y="307"/>
                    <a:pt x="54" y="301"/>
                  </a:cubicBezTo>
                  <a:cubicBezTo>
                    <a:pt x="50" y="294"/>
                    <a:pt x="46" y="285"/>
                    <a:pt x="40" y="296"/>
                  </a:cubicBezTo>
                  <a:cubicBezTo>
                    <a:pt x="38" y="302"/>
                    <a:pt x="19" y="288"/>
                    <a:pt x="19" y="283"/>
                  </a:cubicBezTo>
                  <a:cubicBezTo>
                    <a:pt x="38" y="287"/>
                    <a:pt x="21" y="268"/>
                    <a:pt x="22" y="260"/>
                  </a:cubicBezTo>
                  <a:cubicBezTo>
                    <a:pt x="23" y="253"/>
                    <a:pt x="33" y="258"/>
                    <a:pt x="35" y="261"/>
                  </a:cubicBezTo>
                  <a:cubicBezTo>
                    <a:pt x="39" y="268"/>
                    <a:pt x="37" y="278"/>
                    <a:pt x="43" y="284"/>
                  </a:cubicBezTo>
                  <a:cubicBezTo>
                    <a:pt x="42" y="270"/>
                    <a:pt x="64" y="287"/>
                    <a:pt x="70" y="273"/>
                  </a:cubicBezTo>
                  <a:cubicBezTo>
                    <a:pt x="57" y="271"/>
                    <a:pt x="52" y="265"/>
                    <a:pt x="45" y="256"/>
                  </a:cubicBezTo>
                  <a:cubicBezTo>
                    <a:pt x="51" y="252"/>
                    <a:pt x="55" y="244"/>
                    <a:pt x="62" y="243"/>
                  </a:cubicBezTo>
                  <a:cubicBezTo>
                    <a:pt x="59" y="232"/>
                    <a:pt x="48" y="243"/>
                    <a:pt x="49" y="231"/>
                  </a:cubicBezTo>
                  <a:cubicBezTo>
                    <a:pt x="50" y="220"/>
                    <a:pt x="44" y="218"/>
                    <a:pt x="36" y="211"/>
                  </a:cubicBezTo>
                  <a:cubicBezTo>
                    <a:pt x="41" y="205"/>
                    <a:pt x="48" y="199"/>
                    <a:pt x="53" y="192"/>
                  </a:cubicBezTo>
                  <a:cubicBezTo>
                    <a:pt x="35" y="183"/>
                    <a:pt x="18" y="202"/>
                    <a:pt x="0" y="19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334">
              <a:extLst>
                <a:ext uri="{FF2B5EF4-FFF2-40B4-BE49-F238E27FC236}">
                  <a16:creationId xmlns:a16="http://schemas.microsoft.com/office/drawing/2014/main" id="{800FBE0B-445E-C4B2-2D1B-A2E8D447E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1023" y="5061463"/>
              <a:ext cx="163848" cy="189510"/>
            </a:xfrm>
            <a:custGeom>
              <a:avLst/>
              <a:gdLst>
                <a:gd name="T0" fmla="*/ 3 w 372"/>
                <a:gd name="T1" fmla="*/ 408 h 434"/>
                <a:gd name="T2" fmla="*/ 7 w 372"/>
                <a:gd name="T3" fmla="*/ 368 h 434"/>
                <a:gd name="T4" fmla="*/ 13 w 372"/>
                <a:gd name="T5" fmla="*/ 320 h 434"/>
                <a:gd name="T6" fmla="*/ 29 w 372"/>
                <a:gd name="T7" fmla="*/ 280 h 434"/>
                <a:gd name="T8" fmla="*/ 29 w 372"/>
                <a:gd name="T9" fmla="*/ 261 h 434"/>
                <a:gd name="T10" fmla="*/ 44 w 372"/>
                <a:gd name="T11" fmla="*/ 247 h 434"/>
                <a:gd name="T12" fmla="*/ 98 w 372"/>
                <a:gd name="T13" fmla="*/ 191 h 434"/>
                <a:gd name="T14" fmla="*/ 118 w 372"/>
                <a:gd name="T15" fmla="*/ 161 h 434"/>
                <a:gd name="T16" fmla="*/ 99 w 372"/>
                <a:gd name="T17" fmla="*/ 141 h 434"/>
                <a:gd name="T18" fmla="*/ 84 w 372"/>
                <a:gd name="T19" fmla="*/ 138 h 434"/>
                <a:gd name="T20" fmla="*/ 84 w 372"/>
                <a:gd name="T21" fmla="*/ 117 h 434"/>
                <a:gd name="T22" fmla="*/ 91 w 372"/>
                <a:gd name="T23" fmla="*/ 65 h 434"/>
                <a:gd name="T24" fmla="*/ 88 w 372"/>
                <a:gd name="T25" fmla="*/ 54 h 434"/>
                <a:gd name="T26" fmla="*/ 100 w 372"/>
                <a:gd name="T27" fmla="*/ 39 h 434"/>
                <a:gd name="T28" fmla="*/ 115 w 372"/>
                <a:gd name="T29" fmla="*/ 34 h 434"/>
                <a:gd name="T30" fmla="*/ 134 w 372"/>
                <a:gd name="T31" fmla="*/ 42 h 434"/>
                <a:gd name="T32" fmla="*/ 156 w 372"/>
                <a:gd name="T33" fmla="*/ 37 h 434"/>
                <a:gd name="T34" fmla="*/ 177 w 372"/>
                <a:gd name="T35" fmla="*/ 54 h 434"/>
                <a:gd name="T36" fmla="*/ 198 w 372"/>
                <a:gd name="T37" fmla="*/ 37 h 434"/>
                <a:gd name="T38" fmla="*/ 233 w 372"/>
                <a:gd name="T39" fmla="*/ 28 h 434"/>
                <a:gd name="T40" fmla="*/ 268 w 372"/>
                <a:gd name="T41" fmla="*/ 31 h 434"/>
                <a:gd name="T42" fmla="*/ 297 w 372"/>
                <a:gd name="T43" fmla="*/ 0 h 434"/>
                <a:gd name="T44" fmla="*/ 304 w 372"/>
                <a:gd name="T45" fmla="*/ 26 h 434"/>
                <a:gd name="T46" fmla="*/ 318 w 372"/>
                <a:gd name="T47" fmla="*/ 36 h 434"/>
                <a:gd name="T48" fmla="*/ 328 w 372"/>
                <a:gd name="T49" fmla="*/ 54 h 434"/>
                <a:gd name="T50" fmla="*/ 348 w 372"/>
                <a:gd name="T51" fmla="*/ 109 h 434"/>
                <a:gd name="T52" fmla="*/ 359 w 372"/>
                <a:gd name="T53" fmla="*/ 130 h 434"/>
                <a:gd name="T54" fmla="*/ 369 w 372"/>
                <a:gd name="T55" fmla="*/ 155 h 434"/>
                <a:gd name="T56" fmla="*/ 364 w 372"/>
                <a:gd name="T57" fmla="*/ 197 h 434"/>
                <a:gd name="T58" fmla="*/ 353 w 372"/>
                <a:gd name="T59" fmla="*/ 222 h 434"/>
                <a:gd name="T60" fmla="*/ 339 w 372"/>
                <a:gd name="T61" fmla="*/ 235 h 434"/>
                <a:gd name="T62" fmla="*/ 323 w 372"/>
                <a:gd name="T63" fmla="*/ 261 h 434"/>
                <a:gd name="T64" fmla="*/ 309 w 372"/>
                <a:gd name="T65" fmla="*/ 279 h 434"/>
                <a:gd name="T66" fmla="*/ 297 w 372"/>
                <a:gd name="T67" fmla="*/ 305 h 434"/>
                <a:gd name="T68" fmla="*/ 280 w 372"/>
                <a:gd name="T69" fmla="*/ 296 h 434"/>
                <a:gd name="T70" fmla="*/ 268 w 372"/>
                <a:gd name="T71" fmla="*/ 304 h 434"/>
                <a:gd name="T72" fmla="*/ 265 w 372"/>
                <a:gd name="T73" fmla="*/ 299 h 434"/>
                <a:gd name="T74" fmla="*/ 257 w 372"/>
                <a:gd name="T75" fmla="*/ 284 h 434"/>
                <a:gd name="T76" fmla="*/ 245 w 372"/>
                <a:gd name="T77" fmla="*/ 288 h 434"/>
                <a:gd name="T78" fmla="*/ 248 w 372"/>
                <a:gd name="T79" fmla="*/ 293 h 434"/>
                <a:gd name="T80" fmla="*/ 236 w 372"/>
                <a:gd name="T81" fmla="*/ 303 h 434"/>
                <a:gd name="T82" fmla="*/ 210 w 372"/>
                <a:gd name="T83" fmla="*/ 312 h 434"/>
                <a:gd name="T84" fmla="*/ 209 w 372"/>
                <a:gd name="T85" fmla="*/ 300 h 434"/>
                <a:gd name="T86" fmla="*/ 191 w 372"/>
                <a:gd name="T87" fmla="*/ 314 h 434"/>
                <a:gd name="T88" fmla="*/ 177 w 372"/>
                <a:gd name="T89" fmla="*/ 321 h 434"/>
                <a:gd name="T90" fmla="*/ 162 w 372"/>
                <a:gd name="T91" fmla="*/ 330 h 434"/>
                <a:gd name="T92" fmla="*/ 149 w 372"/>
                <a:gd name="T93" fmla="*/ 373 h 434"/>
                <a:gd name="T94" fmla="*/ 153 w 372"/>
                <a:gd name="T95" fmla="*/ 397 h 434"/>
                <a:gd name="T96" fmla="*/ 104 w 372"/>
                <a:gd name="T97" fmla="*/ 395 h 434"/>
                <a:gd name="T98" fmla="*/ 44 w 372"/>
                <a:gd name="T99" fmla="*/ 413 h 434"/>
                <a:gd name="T100" fmla="*/ 26 w 372"/>
                <a:gd name="T101" fmla="*/ 429 h 434"/>
                <a:gd name="T102" fmla="*/ 19 w 372"/>
                <a:gd name="T103" fmla="*/ 420 h 434"/>
                <a:gd name="T104" fmla="*/ 0 w 372"/>
                <a:gd name="T105" fmla="*/ 430 h 434"/>
                <a:gd name="T106" fmla="*/ 3 w 372"/>
                <a:gd name="T107" fmla="*/ 40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2" h="434">
                  <a:moveTo>
                    <a:pt x="3" y="408"/>
                  </a:moveTo>
                  <a:cubicBezTo>
                    <a:pt x="7" y="396"/>
                    <a:pt x="5" y="380"/>
                    <a:pt x="7" y="368"/>
                  </a:cubicBezTo>
                  <a:cubicBezTo>
                    <a:pt x="9" y="352"/>
                    <a:pt x="11" y="336"/>
                    <a:pt x="13" y="320"/>
                  </a:cubicBezTo>
                  <a:cubicBezTo>
                    <a:pt x="15" y="301"/>
                    <a:pt x="27" y="290"/>
                    <a:pt x="29" y="280"/>
                  </a:cubicBezTo>
                  <a:cubicBezTo>
                    <a:pt x="30" y="274"/>
                    <a:pt x="27" y="267"/>
                    <a:pt x="29" y="261"/>
                  </a:cubicBezTo>
                  <a:cubicBezTo>
                    <a:pt x="30" y="251"/>
                    <a:pt x="40" y="254"/>
                    <a:pt x="44" y="247"/>
                  </a:cubicBezTo>
                  <a:cubicBezTo>
                    <a:pt x="58" y="225"/>
                    <a:pt x="79" y="210"/>
                    <a:pt x="98" y="191"/>
                  </a:cubicBezTo>
                  <a:cubicBezTo>
                    <a:pt x="105" y="184"/>
                    <a:pt x="115" y="171"/>
                    <a:pt x="118" y="161"/>
                  </a:cubicBezTo>
                  <a:cubicBezTo>
                    <a:pt x="120" y="153"/>
                    <a:pt x="105" y="144"/>
                    <a:pt x="99" y="141"/>
                  </a:cubicBezTo>
                  <a:cubicBezTo>
                    <a:pt x="94" y="138"/>
                    <a:pt x="87" y="146"/>
                    <a:pt x="84" y="138"/>
                  </a:cubicBezTo>
                  <a:cubicBezTo>
                    <a:pt x="81" y="132"/>
                    <a:pt x="83" y="124"/>
                    <a:pt x="84" y="117"/>
                  </a:cubicBezTo>
                  <a:cubicBezTo>
                    <a:pt x="88" y="98"/>
                    <a:pt x="81" y="83"/>
                    <a:pt x="91" y="65"/>
                  </a:cubicBezTo>
                  <a:cubicBezTo>
                    <a:pt x="94" y="60"/>
                    <a:pt x="87" y="59"/>
                    <a:pt x="88" y="54"/>
                  </a:cubicBezTo>
                  <a:cubicBezTo>
                    <a:pt x="90" y="48"/>
                    <a:pt x="95" y="43"/>
                    <a:pt x="100" y="39"/>
                  </a:cubicBezTo>
                  <a:cubicBezTo>
                    <a:pt x="104" y="36"/>
                    <a:pt x="109" y="33"/>
                    <a:pt x="115" y="34"/>
                  </a:cubicBezTo>
                  <a:cubicBezTo>
                    <a:pt x="120" y="35"/>
                    <a:pt x="129" y="45"/>
                    <a:pt x="134" y="42"/>
                  </a:cubicBezTo>
                  <a:cubicBezTo>
                    <a:pt x="140" y="40"/>
                    <a:pt x="149" y="28"/>
                    <a:pt x="156" y="37"/>
                  </a:cubicBezTo>
                  <a:cubicBezTo>
                    <a:pt x="163" y="46"/>
                    <a:pt x="165" y="50"/>
                    <a:pt x="177" y="54"/>
                  </a:cubicBezTo>
                  <a:cubicBezTo>
                    <a:pt x="170" y="43"/>
                    <a:pt x="189" y="38"/>
                    <a:pt x="198" y="37"/>
                  </a:cubicBezTo>
                  <a:cubicBezTo>
                    <a:pt x="209" y="35"/>
                    <a:pt x="222" y="26"/>
                    <a:pt x="233" y="28"/>
                  </a:cubicBezTo>
                  <a:cubicBezTo>
                    <a:pt x="248" y="29"/>
                    <a:pt x="252" y="43"/>
                    <a:pt x="268" y="31"/>
                  </a:cubicBezTo>
                  <a:cubicBezTo>
                    <a:pt x="280" y="23"/>
                    <a:pt x="288" y="11"/>
                    <a:pt x="297" y="0"/>
                  </a:cubicBezTo>
                  <a:cubicBezTo>
                    <a:pt x="302" y="7"/>
                    <a:pt x="307" y="17"/>
                    <a:pt x="304" y="26"/>
                  </a:cubicBezTo>
                  <a:cubicBezTo>
                    <a:pt x="315" y="25"/>
                    <a:pt x="308" y="33"/>
                    <a:pt x="318" y="36"/>
                  </a:cubicBezTo>
                  <a:cubicBezTo>
                    <a:pt x="328" y="39"/>
                    <a:pt x="332" y="41"/>
                    <a:pt x="328" y="54"/>
                  </a:cubicBezTo>
                  <a:cubicBezTo>
                    <a:pt x="322" y="71"/>
                    <a:pt x="339" y="89"/>
                    <a:pt x="348" y="109"/>
                  </a:cubicBezTo>
                  <a:cubicBezTo>
                    <a:pt x="349" y="113"/>
                    <a:pt x="360" y="126"/>
                    <a:pt x="359" y="130"/>
                  </a:cubicBezTo>
                  <a:cubicBezTo>
                    <a:pt x="359" y="137"/>
                    <a:pt x="368" y="148"/>
                    <a:pt x="369" y="155"/>
                  </a:cubicBezTo>
                  <a:cubicBezTo>
                    <a:pt x="372" y="167"/>
                    <a:pt x="369" y="184"/>
                    <a:pt x="364" y="197"/>
                  </a:cubicBezTo>
                  <a:cubicBezTo>
                    <a:pt x="359" y="208"/>
                    <a:pt x="350" y="209"/>
                    <a:pt x="353" y="222"/>
                  </a:cubicBezTo>
                  <a:cubicBezTo>
                    <a:pt x="354" y="228"/>
                    <a:pt x="343" y="232"/>
                    <a:pt x="339" y="235"/>
                  </a:cubicBezTo>
                  <a:cubicBezTo>
                    <a:pt x="329" y="239"/>
                    <a:pt x="329" y="252"/>
                    <a:pt x="323" y="261"/>
                  </a:cubicBezTo>
                  <a:cubicBezTo>
                    <a:pt x="319" y="268"/>
                    <a:pt x="312" y="272"/>
                    <a:pt x="309" y="279"/>
                  </a:cubicBezTo>
                  <a:cubicBezTo>
                    <a:pt x="305" y="289"/>
                    <a:pt x="302" y="296"/>
                    <a:pt x="297" y="305"/>
                  </a:cubicBezTo>
                  <a:cubicBezTo>
                    <a:pt x="293" y="305"/>
                    <a:pt x="277" y="310"/>
                    <a:pt x="280" y="296"/>
                  </a:cubicBezTo>
                  <a:cubicBezTo>
                    <a:pt x="269" y="300"/>
                    <a:pt x="273" y="303"/>
                    <a:pt x="268" y="304"/>
                  </a:cubicBezTo>
                  <a:cubicBezTo>
                    <a:pt x="256" y="306"/>
                    <a:pt x="256" y="298"/>
                    <a:pt x="265" y="299"/>
                  </a:cubicBezTo>
                  <a:cubicBezTo>
                    <a:pt x="263" y="294"/>
                    <a:pt x="254" y="288"/>
                    <a:pt x="257" y="284"/>
                  </a:cubicBezTo>
                  <a:cubicBezTo>
                    <a:pt x="250" y="287"/>
                    <a:pt x="255" y="285"/>
                    <a:pt x="245" y="288"/>
                  </a:cubicBezTo>
                  <a:lnTo>
                    <a:pt x="248" y="293"/>
                  </a:lnTo>
                  <a:cubicBezTo>
                    <a:pt x="240" y="296"/>
                    <a:pt x="246" y="304"/>
                    <a:pt x="236" y="303"/>
                  </a:cubicBezTo>
                  <a:cubicBezTo>
                    <a:pt x="237" y="319"/>
                    <a:pt x="213" y="311"/>
                    <a:pt x="210" y="312"/>
                  </a:cubicBezTo>
                  <a:cubicBezTo>
                    <a:pt x="209" y="312"/>
                    <a:pt x="211" y="297"/>
                    <a:pt x="209" y="300"/>
                  </a:cubicBezTo>
                  <a:cubicBezTo>
                    <a:pt x="198" y="327"/>
                    <a:pt x="193" y="312"/>
                    <a:pt x="191" y="314"/>
                  </a:cubicBezTo>
                  <a:cubicBezTo>
                    <a:pt x="191" y="320"/>
                    <a:pt x="187" y="320"/>
                    <a:pt x="177" y="321"/>
                  </a:cubicBezTo>
                  <a:cubicBezTo>
                    <a:pt x="172" y="328"/>
                    <a:pt x="161" y="328"/>
                    <a:pt x="162" y="330"/>
                  </a:cubicBezTo>
                  <a:cubicBezTo>
                    <a:pt x="171" y="353"/>
                    <a:pt x="152" y="357"/>
                    <a:pt x="149" y="373"/>
                  </a:cubicBezTo>
                  <a:cubicBezTo>
                    <a:pt x="146" y="387"/>
                    <a:pt x="151" y="388"/>
                    <a:pt x="153" y="397"/>
                  </a:cubicBezTo>
                  <a:cubicBezTo>
                    <a:pt x="90" y="397"/>
                    <a:pt x="167" y="399"/>
                    <a:pt x="104" y="395"/>
                  </a:cubicBezTo>
                  <a:cubicBezTo>
                    <a:pt x="82" y="393"/>
                    <a:pt x="57" y="398"/>
                    <a:pt x="44" y="413"/>
                  </a:cubicBezTo>
                  <a:cubicBezTo>
                    <a:pt x="40" y="419"/>
                    <a:pt x="34" y="434"/>
                    <a:pt x="26" y="429"/>
                  </a:cubicBezTo>
                  <a:cubicBezTo>
                    <a:pt x="24" y="428"/>
                    <a:pt x="23" y="420"/>
                    <a:pt x="19" y="420"/>
                  </a:cubicBezTo>
                  <a:cubicBezTo>
                    <a:pt x="13" y="421"/>
                    <a:pt x="3" y="428"/>
                    <a:pt x="0" y="430"/>
                  </a:cubicBezTo>
                  <a:cubicBezTo>
                    <a:pt x="2" y="424"/>
                    <a:pt x="10" y="414"/>
                    <a:pt x="3" y="40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335">
              <a:extLst>
                <a:ext uri="{FF2B5EF4-FFF2-40B4-BE49-F238E27FC236}">
                  <a16:creationId xmlns:a16="http://schemas.microsoft.com/office/drawing/2014/main" id="{8E3E771B-6DBE-5D53-2603-CF9C379E5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8949" y="5912286"/>
              <a:ext cx="1975" cy="9871"/>
            </a:xfrm>
            <a:custGeom>
              <a:avLst/>
              <a:gdLst>
                <a:gd name="T0" fmla="*/ 2 w 6"/>
                <a:gd name="T1" fmla="*/ 20 h 20"/>
                <a:gd name="T2" fmla="*/ 6 w 6"/>
                <a:gd name="T3" fmla="*/ 0 h 20"/>
                <a:gd name="T4" fmla="*/ 2 w 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0">
                  <a:moveTo>
                    <a:pt x="2" y="20"/>
                  </a:moveTo>
                  <a:cubicBezTo>
                    <a:pt x="5" y="14"/>
                    <a:pt x="6" y="7"/>
                    <a:pt x="6" y="0"/>
                  </a:cubicBezTo>
                  <a:cubicBezTo>
                    <a:pt x="3" y="6"/>
                    <a:pt x="0" y="13"/>
                    <a:pt x="2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336">
              <a:extLst>
                <a:ext uri="{FF2B5EF4-FFF2-40B4-BE49-F238E27FC236}">
                  <a16:creationId xmlns:a16="http://schemas.microsoft.com/office/drawing/2014/main" id="{B6408BF1-0DF2-B7BC-ABD0-21CFACE7A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6585" y="5821479"/>
              <a:ext cx="3948" cy="3948"/>
            </a:xfrm>
            <a:custGeom>
              <a:avLst/>
              <a:gdLst>
                <a:gd name="T0" fmla="*/ 4 w 9"/>
                <a:gd name="T1" fmla="*/ 7 h 7"/>
                <a:gd name="T2" fmla="*/ 0 w 9"/>
                <a:gd name="T3" fmla="*/ 1 h 7"/>
                <a:gd name="T4" fmla="*/ 4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4" y="7"/>
                  </a:moveTo>
                  <a:cubicBezTo>
                    <a:pt x="9" y="2"/>
                    <a:pt x="8" y="0"/>
                    <a:pt x="0" y="1"/>
                  </a:cubicBezTo>
                  <a:cubicBezTo>
                    <a:pt x="1" y="3"/>
                    <a:pt x="2" y="5"/>
                    <a:pt x="4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337">
              <a:extLst>
                <a:ext uri="{FF2B5EF4-FFF2-40B4-BE49-F238E27FC236}">
                  <a16:creationId xmlns:a16="http://schemas.microsoft.com/office/drawing/2014/main" id="{D5DD2DB8-017C-EEF9-23B9-9D07EAC9D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4841" y="5545110"/>
              <a:ext cx="307955" cy="544843"/>
            </a:xfrm>
            <a:custGeom>
              <a:avLst/>
              <a:gdLst>
                <a:gd name="T0" fmla="*/ 179 w 706"/>
                <a:gd name="T1" fmla="*/ 281 h 1249"/>
                <a:gd name="T2" fmla="*/ 258 w 706"/>
                <a:gd name="T3" fmla="*/ 308 h 1249"/>
                <a:gd name="T4" fmla="*/ 274 w 706"/>
                <a:gd name="T5" fmla="*/ 427 h 1249"/>
                <a:gd name="T6" fmla="*/ 316 w 706"/>
                <a:gd name="T7" fmla="*/ 483 h 1249"/>
                <a:gd name="T8" fmla="*/ 323 w 706"/>
                <a:gd name="T9" fmla="*/ 465 h 1249"/>
                <a:gd name="T10" fmla="*/ 373 w 706"/>
                <a:gd name="T11" fmla="*/ 366 h 1249"/>
                <a:gd name="T12" fmla="*/ 322 w 706"/>
                <a:gd name="T13" fmla="*/ 243 h 1249"/>
                <a:gd name="T14" fmla="*/ 310 w 706"/>
                <a:gd name="T15" fmla="*/ 171 h 1249"/>
                <a:gd name="T16" fmla="*/ 362 w 706"/>
                <a:gd name="T17" fmla="*/ 88 h 1249"/>
                <a:gd name="T18" fmla="*/ 434 w 706"/>
                <a:gd name="T19" fmla="*/ 100 h 1249"/>
                <a:gd name="T20" fmla="*/ 541 w 706"/>
                <a:gd name="T21" fmla="*/ 68 h 1249"/>
                <a:gd name="T22" fmla="*/ 637 w 706"/>
                <a:gd name="T23" fmla="*/ 40 h 1249"/>
                <a:gd name="T24" fmla="*/ 697 w 706"/>
                <a:gd name="T25" fmla="*/ 31 h 1249"/>
                <a:gd name="T26" fmla="*/ 690 w 706"/>
                <a:gd name="T27" fmla="*/ 109 h 1249"/>
                <a:gd name="T28" fmla="*/ 688 w 706"/>
                <a:gd name="T29" fmla="*/ 155 h 1249"/>
                <a:gd name="T30" fmla="*/ 688 w 706"/>
                <a:gd name="T31" fmla="*/ 236 h 1249"/>
                <a:gd name="T32" fmla="*/ 705 w 706"/>
                <a:gd name="T33" fmla="*/ 315 h 1249"/>
                <a:gd name="T34" fmla="*/ 694 w 706"/>
                <a:gd name="T35" fmla="*/ 354 h 1249"/>
                <a:gd name="T36" fmla="*/ 656 w 706"/>
                <a:gd name="T37" fmla="*/ 421 h 1249"/>
                <a:gd name="T38" fmla="*/ 547 w 706"/>
                <a:gd name="T39" fmla="*/ 509 h 1249"/>
                <a:gd name="T40" fmla="*/ 476 w 706"/>
                <a:gd name="T41" fmla="*/ 543 h 1249"/>
                <a:gd name="T42" fmla="*/ 390 w 706"/>
                <a:gd name="T43" fmla="*/ 627 h 1249"/>
                <a:gd name="T44" fmla="*/ 320 w 706"/>
                <a:gd name="T45" fmla="*/ 699 h 1249"/>
                <a:gd name="T46" fmla="*/ 288 w 706"/>
                <a:gd name="T47" fmla="*/ 720 h 1249"/>
                <a:gd name="T48" fmla="*/ 285 w 706"/>
                <a:gd name="T49" fmla="*/ 752 h 1249"/>
                <a:gd name="T50" fmla="*/ 310 w 706"/>
                <a:gd name="T51" fmla="*/ 818 h 1249"/>
                <a:gd name="T52" fmla="*/ 324 w 706"/>
                <a:gd name="T53" fmla="*/ 914 h 1249"/>
                <a:gd name="T54" fmla="*/ 329 w 706"/>
                <a:gd name="T55" fmla="*/ 924 h 1249"/>
                <a:gd name="T56" fmla="*/ 326 w 706"/>
                <a:gd name="T57" fmla="*/ 1014 h 1249"/>
                <a:gd name="T58" fmla="*/ 169 w 706"/>
                <a:gd name="T59" fmla="*/ 1133 h 1249"/>
                <a:gd name="T60" fmla="*/ 151 w 706"/>
                <a:gd name="T61" fmla="*/ 1193 h 1249"/>
                <a:gd name="T62" fmla="*/ 97 w 706"/>
                <a:gd name="T63" fmla="*/ 1209 h 1249"/>
                <a:gd name="T64" fmla="*/ 93 w 706"/>
                <a:gd name="T65" fmla="*/ 1122 h 1249"/>
                <a:gd name="T66" fmla="*/ 69 w 706"/>
                <a:gd name="T67" fmla="*/ 987 h 1249"/>
                <a:gd name="T68" fmla="*/ 57 w 706"/>
                <a:gd name="T69" fmla="*/ 908 h 1249"/>
                <a:gd name="T70" fmla="*/ 140 w 706"/>
                <a:gd name="T71" fmla="*/ 794 h 1249"/>
                <a:gd name="T72" fmla="*/ 171 w 706"/>
                <a:gd name="T73" fmla="*/ 725 h 1249"/>
                <a:gd name="T74" fmla="*/ 160 w 706"/>
                <a:gd name="T75" fmla="*/ 680 h 1249"/>
                <a:gd name="T76" fmla="*/ 173 w 706"/>
                <a:gd name="T77" fmla="*/ 624 h 1249"/>
                <a:gd name="T78" fmla="*/ 181 w 706"/>
                <a:gd name="T79" fmla="*/ 552 h 1249"/>
                <a:gd name="T80" fmla="*/ 181 w 706"/>
                <a:gd name="T81" fmla="*/ 477 h 1249"/>
                <a:gd name="T82" fmla="*/ 59 w 706"/>
                <a:gd name="T83" fmla="*/ 426 h 1249"/>
                <a:gd name="T84" fmla="*/ 1 w 706"/>
                <a:gd name="T85" fmla="*/ 348 h 1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6" h="1249">
                  <a:moveTo>
                    <a:pt x="1" y="348"/>
                  </a:moveTo>
                  <a:cubicBezTo>
                    <a:pt x="50" y="330"/>
                    <a:pt x="98" y="312"/>
                    <a:pt x="147" y="294"/>
                  </a:cubicBezTo>
                  <a:cubicBezTo>
                    <a:pt x="158" y="290"/>
                    <a:pt x="168" y="285"/>
                    <a:pt x="179" y="281"/>
                  </a:cubicBezTo>
                  <a:cubicBezTo>
                    <a:pt x="183" y="280"/>
                    <a:pt x="192" y="274"/>
                    <a:pt x="196" y="275"/>
                  </a:cubicBezTo>
                  <a:lnTo>
                    <a:pt x="232" y="316"/>
                  </a:lnTo>
                  <a:cubicBezTo>
                    <a:pt x="233" y="307"/>
                    <a:pt x="250" y="310"/>
                    <a:pt x="258" y="308"/>
                  </a:cubicBezTo>
                  <a:cubicBezTo>
                    <a:pt x="266" y="306"/>
                    <a:pt x="276" y="299"/>
                    <a:pt x="282" y="307"/>
                  </a:cubicBezTo>
                  <a:cubicBezTo>
                    <a:pt x="293" y="321"/>
                    <a:pt x="293" y="355"/>
                    <a:pt x="287" y="370"/>
                  </a:cubicBezTo>
                  <a:cubicBezTo>
                    <a:pt x="280" y="390"/>
                    <a:pt x="264" y="407"/>
                    <a:pt x="274" y="427"/>
                  </a:cubicBezTo>
                  <a:cubicBezTo>
                    <a:pt x="277" y="432"/>
                    <a:pt x="275" y="438"/>
                    <a:pt x="278" y="443"/>
                  </a:cubicBezTo>
                  <a:cubicBezTo>
                    <a:pt x="281" y="448"/>
                    <a:pt x="287" y="450"/>
                    <a:pt x="290" y="456"/>
                  </a:cubicBezTo>
                  <a:cubicBezTo>
                    <a:pt x="297" y="466"/>
                    <a:pt x="307" y="475"/>
                    <a:pt x="316" y="483"/>
                  </a:cubicBezTo>
                  <a:cubicBezTo>
                    <a:pt x="324" y="490"/>
                    <a:pt x="324" y="492"/>
                    <a:pt x="318" y="501"/>
                  </a:cubicBezTo>
                  <a:cubicBezTo>
                    <a:pt x="312" y="512"/>
                    <a:pt x="332" y="515"/>
                    <a:pt x="333" y="501"/>
                  </a:cubicBezTo>
                  <a:cubicBezTo>
                    <a:pt x="335" y="488"/>
                    <a:pt x="331" y="476"/>
                    <a:pt x="323" y="465"/>
                  </a:cubicBezTo>
                  <a:cubicBezTo>
                    <a:pt x="335" y="456"/>
                    <a:pt x="329" y="437"/>
                    <a:pt x="347" y="434"/>
                  </a:cubicBezTo>
                  <a:cubicBezTo>
                    <a:pt x="372" y="429"/>
                    <a:pt x="374" y="418"/>
                    <a:pt x="374" y="393"/>
                  </a:cubicBezTo>
                  <a:cubicBezTo>
                    <a:pt x="374" y="384"/>
                    <a:pt x="372" y="375"/>
                    <a:pt x="373" y="366"/>
                  </a:cubicBezTo>
                  <a:cubicBezTo>
                    <a:pt x="374" y="352"/>
                    <a:pt x="381" y="335"/>
                    <a:pt x="375" y="321"/>
                  </a:cubicBezTo>
                  <a:cubicBezTo>
                    <a:pt x="369" y="307"/>
                    <a:pt x="356" y="293"/>
                    <a:pt x="347" y="280"/>
                  </a:cubicBezTo>
                  <a:cubicBezTo>
                    <a:pt x="339" y="267"/>
                    <a:pt x="332" y="254"/>
                    <a:pt x="322" y="243"/>
                  </a:cubicBezTo>
                  <a:cubicBezTo>
                    <a:pt x="315" y="235"/>
                    <a:pt x="317" y="242"/>
                    <a:pt x="311" y="235"/>
                  </a:cubicBezTo>
                  <a:cubicBezTo>
                    <a:pt x="309" y="229"/>
                    <a:pt x="312" y="216"/>
                    <a:pt x="308" y="204"/>
                  </a:cubicBezTo>
                  <a:cubicBezTo>
                    <a:pt x="303" y="188"/>
                    <a:pt x="312" y="179"/>
                    <a:pt x="310" y="171"/>
                  </a:cubicBezTo>
                  <a:cubicBezTo>
                    <a:pt x="298" y="131"/>
                    <a:pt x="305" y="141"/>
                    <a:pt x="305" y="135"/>
                  </a:cubicBezTo>
                  <a:cubicBezTo>
                    <a:pt x="309" y="125"/>
                    <a:pt x="325" y="127"/>
                    <a:pt x="321" y="88"/>
                  </a:cubicBezTo>
                  <a:cubicBezTo>
                    <a:pt x="335" y="90"/>
                    <a:pt x="346" y="93"/>
                    <a:pt x="362" y="88"/>
                  </a:cubicBezTo>
                  <a:cubicBezTo>
                    <a:pt x="371" y="86"/>
                    <a:pt x="379" y="75"/>
                    <a:pt x="388" y="81"/>
                  </a:cubicBezTo>
                  <a:cubicBezTo>
                    <a:pt x="395" y="85"/>
                    <a:pt x="398" y="93"/>
                    <a:pt x="405" y="97"/>
                  </a:cubicBezTo>
                  <a:cubicBezTo>
                    <a:pt x="410" y="100"/>
                    <a:pt x="428" y="101"/>
                    <a:pt x="434" y="100"/>
                  </a:cubicBezTo>
                  <a:cubicBezTo>
                    <a:pt x="444" y="97"/>
                    <a:pt x="451" y="81"/>
                    <a:pt x="462" y="93"/>
                  </a:cubicBezTo>
                  <a:cubicBezTo>
                    <a:pt x="482" y="115"/>
                    <a:pt x="507" y="88"/>
                    <a:pt x="517" y="72"/>
                  </a:cubicBezTo>
                  <a:cubicBezTo>
                    <a:pt x="522" y="63"/>
                    <a:pt x="532" y="63"/>
                    <a:pt x="541" y="68"/>
                  </a:cubicBezTo>
                  <a:cubicBezTo>
                    <a:pt x="555" y="77"/>
                    <a:pt x="558" y="77"/>
                    <a:pt x="571" y="68"/>
                  </a:cubicBezTo>
                  <a:cubicBezTo>
                    <a:pt x="582" y="60"/>
                    <a:pt x="591" y="55"/>
                    <a:pt x="605" y="57"/>
                  </a:cubicBezTo>
                  <a:cubicBezTo>
                    <a:pt x="614" y="59"/>
                    <a:pt x="630" y="43"/>
                    <a:pt x="637" y="40"/>
                  </a:cubicBezTo>
                  <a:cubicBezTo>
                    <a:pt x="653" y="33"/>
                    <a:pt x="665" y="23"/>
                    <a:pt x="678" y="13"/>
                  </a:cubicBezTo>
                  <a:cubicBezTo>
                    <a:pt x="694" y="0"/>
                    <a:pt x="705" y="21"/>
                    <a:pt x="691" y="28"/>
                  </a:cubicBezTo>
                  <a:cubicBezTo>
                    <a:pt x="693" y="29"/>
                    <a:pt x="695" y="30"/>
                    <a:pt x="697" y="31"/>
                  </a:cubicBezTo>
                  <a:cubicBezTo>
                    <a:pt x="691" y="39"/>
                    <a:pt x="695" y="48"/>
                    <a:pt x="691" y="57"/>
                  </a:cubicBezTo>
                  <a:cubicBezTo>
                    <a:pt x="689" y="62"/>
                    <a:pt x="677" y="68"/>
                    <a:pt x="684" y="74"/>
                  </a:cubicBezTo>
                  <a:cubicBezTo>
                    <a:pt x="690" y="78"/>
                    <a:pt x="689" y="100"/>
                    <a:pt x="690" y="109"/>
                  </a:cubicBezTo>
                  <a:cubicBezTo>
                    <a:pt x="690" y="116"/>
                    <a:pt x="691" y="122"/>
                    <a:pt x="690" y="129"/>
                  </a:cubicBezTo>
                  <a:cubicBezTo>
                    <a:pt x="689" y="139"/>
                    <a:pt x="686" y="136"/>
                    <a:pt x="689" y="145"/>
                  </a:cubicBezTo>
                  <a:cubicBezTo>
                    <a:pt x="690" y="148"/>
                    <a:pt x="689" y="152"/>
                    <a:pt x="688" y="155"/>
                  </a:cubicBezTo>
                  <a:cubicBezTo>
                    <a:pt x="687" y="161"/>
                    <a:pt x="691" y="163"/>
                    <a:pt x="692" y="168"/>
                  </a:cubicBezTo>
                  <a:cubicBezTo>
                    <a:pt x="695" y="176"/>
                    <a:pt x="692" y="187"/>
                    <a:pt x="687" y="193"/>
                  </a:cubicBezTo>
                  <a:cubicBezTo>
                    <a:pt x="704" y="195"/>
                    <a:pt x="681" y="234"/>
                    <a:pt x="688" y="236"/>
                  </a:cubicBezTo>
                  <a:cubicBezTo>
                    <a:pt x="700" y="240"/>
                    <a:pt x="688" y="280"/>
                    <a:pt x="692" y="289"/>
                  </a:cubicBezTo>
                  <a:cubicBezTo>
                    <a:pt x="705" y="281"/>
                    <a:pt x="690" y="307"/>
                    <a:pt x="694" y="313"/>
                  </a:cubicBezTo>
                  <a:cubicBezTo>
                    <a:pt x="695" y="302"/>
                    <a:pt x="706" y="304"/>
                    <a:pt x="705" y="315"/>
                  </a:cubicBezTo>
                  <a:cubicBezTo>
                    <a:pt x="702" y="327"/>
                    <a:pt x="705" y="335"/>
                    <a:pt x="693" y="342"/>
                  </a:cubicBezTo>
                  <a:cubicBezTo>
                    <a:pt x="695" y="344"/>
                    <a:pt x="697" y="346"/>
                    <a:pt x="700" y="347"/>
                  </a:cubicBezTo>
                  <a:cubicBezTo>
                    <a:pt x="685" y="344"/>
                    <a:pt x="698" y="349"/>
                    <a:pt x="694" y="354"/>
                  </a:cubicBezTo>
                  <a:cubicBezTo>
                    <a:pt x="691" y="357"/>
                    <a:pt x="687" y="358"/>
                    <a:pt x="685" y="362"/>
                  </a:cubicBezTo>
                  <a:cubicBezTo>
                    <a:pt x="699" y="357"/>
                    <a:pt x="687" y="379"/>
                    <a:pt x="685" y="384"/>
                  </a:cubicBezTo>
                  <a:cubicBezTo>
                    <a:pt x="678" y="399"/>
                    <a:pt x="663" y="407"/>
                    <a:pt x="656" y="421"/>
                  </a:cubicBezTo>
                  <a:cubicBezTo>
                    <a:pt x="649" y="436"/>
                    <a:pt x="637" y="444"/>
                    <a:pt x="630" y="458"/>
                  </a:cubicBezTo>
                  <a:cubicBezTo>
                    <a:pt x="623" y="469"/>
                    <a:pt x="582" y="483"/>
                    <a:pt x="584" y="494"/>
                  </a:cubicBezTo>
                  <a:cubicBezTo>
                    <a:pt x="585" y="500"/>
                    <a:pt x="553" y="505"/>
                    <a:pt x="547" y="509"/>
                  </a:cubicBezTo>
                  <a:cubicBezTo>
                    <a:pt x="541" y="512"/>
                    <a:pt x="535" y="515"/>
                    <a:pt x="529" y="517"/>
                  </a:cubicBezTo>
                  <a:cubicBezTo>
                    <a:pt x="519" y="520"/>
                    <a:pt x="521" y="516"/>
                    <a:pt x="514" y="523"/>
                  </a:cubicBezTo>
                  <a:cubicBezTo>
                    <a:pt x="503" y="532"/>
                    <a:pt x="489" y="537"/>
                    <a:pt x="476" y="543"/>
                  </a:cubicBezTo>
                  <a:cubicBezTo>
                    <a:pt x="464" y="550"/>
                    <a:pt x="445" y="579"/>
                    <a:pt x="431" y="568"/>
                  </a:cubicBezTo>
                  <a:cubicBezTo>
                    <a:pt x="456" y="596"/>
                    <a:pt x="394" y="607"/>
                    <a:pt x="400" y="635"/>
                  </a:cubicBezTo>
                  <a:cubicBezTo>
                    <a:pt x="395" y="636"/>
                    <a:pt x="391" y="632"/>
                    <a:pt x="390" y="627"/>
                  </a:cubicBezTo>
                  <a:cubicBezTo>
                    <a:pt x="391" y="637"/>
                    <a:pt x="382" y="650"/>
                    <a:pt x="383" y="636"/>
                  </a:cubicBezTo>
                  <a:cubicBezTo>
                    <a:pt x="371" y="647"/>
                    <a:pt x="356" y="654"/>
                    <a:pt x="347" y="667"/>
                  </a:cubicBezTo>
                  <a:cubicBezTo>
                    <a:pt x="338" y="678"/>
                    <a:pt x="330" y="689"/>
                    <a:pt x="320" y="699"/>
                  </a:cubicBezTo>
                  <a:cubicBezTo>
                    <a:pt x="316" y="703"/>
                    <a:pt x="299" y="720"/>
                    <a:pt x="293" y="713"/>
                  </a:cubicBezTo>
                  <a:cubicBezTo>
                    <a:pt x="289" y="708"/>
                    <a:pt x="284" y="692"/>
                    <a:pt x="275" y="697"/>
                  </a:cubicBezTo>
                  <a:cubicBezTo>
                    <a:pt x="290" y="696"/>
                    <a:pt x="285" y="716"/>
                    <a:pt x="288" y="720"/>
                  </a:cubicBezTo>
                  <a:cubicBezTo>
                    <a:pt x="291" y="725"/>
                    <a:pt x="291" y="732"/>
                    <a:pt x="289" y="736"/>
                  </a:cubicBezTo>
                  <a:cubicBezTo>
                    <a:pt x="288" y="739"/>
                    <a:pt x="286" y="740"/>
                    <a:pt x="283" y="740"/>
                  </a:cubicBezTo>
                  <a:cubicBezTo>
                    <a:pt x="285" y="744"/>
                    <a:pt x="286" y="748"/>
                    <a:pt x="285" y="752"/>
                  </a:cubicBezTo>
                  <a:cubicBezTo>
                    <a:pt x="284" y="772"/>
                    <a:pt x="290" y="766"/>
                    <a:pt x="300" y="779"/>
                  </a:cubicBezTo>
                  <a:cubicBezTo>
                    <a:pt x="306" y="787"/>
                    <a:pt x="308" y="795"/>
                    <a:pt x="308" y="804"/>
                  </a:cubicBezTo>
                  <a:cubicBezTo>
                    <a:pt x="308" y="808"/>
                    <a:pt x="305" y="835"/>
                    <a:pt x="310" y="818"/>
                  </a:cubicBezTo>
                  <a:cubicBezTo>
                    <a:pt x="306" y="833"/>
                    <a:pt x="316" y="849"/>
                    <a:pt x="317" y="864"/>
                  </a:cubicBezTo>
                  <a:cubicBezTo>
                    <a:pt x="318" y="873"/>
                    <a:pt x="322" y="883"/>
                    <a:pt x="320" y="892"/>
                  </a:cubicBezTo>
                  <a:cubicBezTo>
                    <a:pt x="319" y="900"/>
                    <a:pt x="315" y="908"/>
                    <a:pt x="324" y="914"/>
                  </a:cubicBezTo>
                  <a:cubicBezTo>
                    <a:pt x="325" y="904"/>
                    <a:pt x="325" y="895"/>
                    <a:pt x="331" y="887"/>
                  </a:cubicBezTo>
                  <a:cubicBezTo>
                    <a:pt x="331" y="890"/>
                    <a:pt x="331" y="911"/>
                    <a:pt x="334" y="893"/>
                  </a:cubicBezTo>
                  <a:cubicBezTo>
                    <a:pt x="333" y="904"/>
                    <a:pt x="330" y="914"/>
                    <a:pt x="329" y="924"/>
                  </a:cubicBezTo>
                  <a:cubicBezTo>
                    <a:pt x="328" y="934"/>
                    <a:pt x="335" y="942"/>
                    <a:pt x="334" y="951"/>
                  </a:cubicBezTo>
                  <a:cubicBezTo>
                    <a:pt x="331" y="976"/>
                    <a:pt x="313" y="999"/>
                    <a:pt x="317" y="1026"/>
                  </a:cubicBezTo>
                  <a:cubicBezTo>
                    <a:pt x="314" y="1011"/>
                    <a:pt x="325" y="1026"/>
                    <a:pt x="326" y="1014"/>
                  </a:cubicBezTo>
                  <a:cubicBezTo>
                    <a:pt x="335" y="1030"/>
                    <a:pt x="317" y="1054"/>
                    <a:pt x="307" y="1065"/>
                  </a:cubicBezTo>
                  <a:cubicBezTo>
                    <a:pt x="291" y="1083"/>
                    <a:pt x="266" y="1092"/>
                    <a:pt x="243" y="1100"/>
                  </a:cubicBezTo>
                  <a:cubicBezTo>
                    <a:pt x="218" y="1109"/>
                    <a:pt x="192" y="1119"/>
                    <a:pt x="169" y="1133"/>
                  </a:cubicBezTo>
                  <a:cubicBezTo>
                    <a:pt x="158" y="1140"/>
                    <a:pt x="148" y="1146"/>
                    <a:pt x="142" y="1158"/>
                  </a:cubicBezTo>
                  <a:cubicBezTo>
                    <a:pt x="137" y="1167"/>
                    <a:pt x="134" y="1179"/>
                    <a:pt x="121" y="1181"/>
                  </a:cubicBezTo>
                  <a:cubicBezTo>
                    <a:pt x="130" y="1181"/>
                    <a:pt x="144" y="1211"/>
                    <a:pt x="151" y="1193"/>
                  </a:cubicBezTo>
                  <a:cubicBezTo>
                    <a:pt x="150" y="1208"/>
                    <a:pt x="158" y="1249"/>
                    <a:pt x="141" y="1248"/>
                  </a:cubicBezTo>
                  <a:lnTo>
                    <a:pt x="102" y="1246"/>
                  </a:lnTo>
                  <a:cubicBezTo>
                    <a:pt x="103" y="1234"/>
                    <a:pt x="95" y="1219"/>
                    <a:pt x="97" y="1209"/>
                  </a:cubicBezTo>
                  <a:cubicBezTo>
                    <a:pt x="99" y="1201"/>
                    <a:pt x="95" y="1192"/>
                    <a:pt x="89" y="1185"/>
                  </a:cubicBezTo>
                  <a:cubicBezTo>
                    <a:pt x="85" y="1179"/>
                    <a:pt x="86" y="1166"/>
                    <a:pt x="90" y="1156"/>
                  </a:cubicBezTo>
                  <a:cubicBezTo>
                    <a:pt x="93" y="1150"/>
                    <a:pt x="92" y="1128"/>
                    <a:pt x="93" y="1122"/>
                  </a:cubicBezTo>
                  <a:cubicBezTo>
                    <a:pt x="93" y="1107"/>
                    <a:pt x="93" y="1092"/>
                    <a:pt x="94" y="1077"/>
                  </a:cubicBezTo>
                  <a:cubicBezTo>
                    <a:pt x="95" y="1063"/>
                    <a:pt x="92" y="1054"/>
                    <a:pt x="90" y="1041"/>
                  </a:cubicBezTo>
                  <a:cubicBezTo>
                    <a:pt x="87" y="1022"/>
                    <a:pt x="73" y="1006"/>
                    <a:pt x="69" y="987"/>
                  </a:cubicBezTo>
                  <a:cubicBezTo>
                    <a:pt x="67" y="978"/>
                    <a:pt x="69" y="968"/>
                    <a:pt x="67" y="959"/>
                  </a:cubicBezTo>
                  <a:cubicBezTo>
                    <a:pt x="65" y="946"/>
                    <a:pt x="62" y="933"/>
                    <a:pt x="59" y="920"/>
                  </a:cubicBezTo>
                  <a:cubicBezTo>
                    <a:pt x="57" y="912"/>
                    <a:pt x="53" y="915"/>
                    <a:pt x="57" y="908"/>
                  </a:cubicBezTo>
                  <a:cubicBezTo>
                    <a:pt x="62" y="905"/>
                    <a:pt x="75" y="888"/>
                    <a:pt x="81" y="882"/>
                  </a:cubicBezTo>
                  <a:cubicBezTo>
                    <a:pt x="89" y="874"/>
                    <a:pt x="127" y="821"/>
                    <a:pt x="137" y="828"/>
                  </a:cubicBezTo>
                  <a:cubicBezTo>
                    <a:pt x="127" y="815"/>
                    <a:pt x="137" y="807"/>
                    <a:pt x="140" y="794"/>
                  </a:cubicBezTo>
                  <a:cubicBezTo>
                    <a:pt x="142" y="787"/>
                    <a:pt x="134" y="775"/>
                    <a:pt x="143" y="770"/>
                  </a:cubicBezTo>
                  <a:cubicBezTo>
                    <a:pt x="155" y="763"/>
                    <a:pt x="158" y="753"/>
                    <a:pt x="165" y="741"/>
                  </a:cubicBezTo>
                  <a:cubicBezTo>
                    <a:pt x="168" y="735"/>
                    <a:pt x="169" y="731"/>
                    <a:pt x="171" y="725"/>
                  </a:cubicBezTo>
                  <a:cubicBezTo>
                    <a:pt x="175" y="716"/>
                    <a:pt x="172" y="709"/>
                    <a:pt x="172" y="700"/>
                  </a:cubicBezTo>
                  <a:cubicBezTo>
                    <a:pt x="170" y="701"/>
                    <a:pt x="168" y="702"/>
                    <a:pt x="166" y="702"/>
                  </a:cubicBezTo>
                  <a:cubicBezTo>
                    <a:pt x="162" y="693"/>
                    <a:pt x="158" y="685"/>
                    <a:pt x="160" y="680"/>
                  </a:cubicBezTo>
                  <a:cubicBezTo>
                    <a:pt x="162" y="674"/>
                    <a:pt x="170" y="669"/>
                    <a:pt x="167" y="660"/>
                  </a:cubicBezTo>
                  <a:cubicBezTo>
                    <a:pt x="165" y="653"/>
                    <a:pt x="154" y="656"/>
                    <a:pt x="157" y="645"/>
                  </a:cubicBezTo>
                  <a:cubicBezTo>
                    <a:pt x="159" y="636"/>
                    <a:pt x="174" y="635"/>
                    <a:pt x="173" y="624"/>
                  </a:cubicBezTo>
                  <a:cubicBezTo>
                    <a:pt x="171" y="606"/>
                    <a:pt x="182" y="613"/>
                    <a:pt x="181" y="601"/>
                  </a:cubicBezTo>
                  <a:cubicBezTo>
                    <a:pt x="180" y="592"/>
                    <a:pt x="175" y="583"/>
                    <a:pt x="177" y="573"/>
                  </a:cubicBezTo>
                  <a:cubicBezTo>
                    <a:pt x="178" y="566"/>
                    <a:pt x="182" y="558"/>
                    <a:pt x="181" y="552"/>
                  </a:cubicBezTo>
                  <a:cubicBezTo>
                    <a:pt x="177" y="538"/>
                    <a:pt x="178" y="529"/>
                    <a:pt x="179" y="514"/>
                  </a:cubicBezTo>
                  <a:cubicBezTo>
                    <a:pt x="179" y="510"/>
                    <a:pt x="176" y="506"/>
                    <a:pt x="175" y="502"/>
                  </a:cubicBezTo>
                  <a:cubicBezTo>
                    <a:pt x="173" y="495"/>
                    <a:pt x="180" y="484"/>
                    <a:pt x="181" y="477"/>
                  </a:cubicBezTo>
                  <a:cubicBezTo>
                    <a:pt x="171" y="480"/>
                    <a:pt x="167" y="479"/>
                    <a:pt x="162" y="470"/>
                  </a:cubicBezTo>
                  <a:cubicBezTo>
                    <a:pt x="157" y="462"/>
                    <a:pt x="131" y="461"/>
                    <a:pt x="124" y="457"/>
                  </a:cubicBezTo>
                  <a:cubicBezTo>
                    <a:pt x="103" y="445"/>
                    <a:pt x="82" y="432"/>
                    <a:pt x="59" y="426"/>
                  </a:cubicBezTo>
                  <a:cubicBezTo>
                    <a:pt x="52" y="424"/>
                    <a:pt x="29" y="424"/>
                    <a:pt x="21" y="422"/>
                  </a:cubicBezTo>
                  <a:cubicBezTo>
                    <a:pt x="8" y="419"/>
                    <a:pt x="13" y="398"/>
                    <a:pt x="12" y="389"/>
                  </a:cubicBezTo>
                  <a:cubicBezTo>
                    <a:pt x="11" y="375"/>
                    <a:pt x="0" y="362"/>
                    <a:pt x="1" y="34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338">
              <a:extLst>
                <a:ext uri="{FF2B5EF4-FFF2-40B4-BE49-F238E27FC236}">
                  <a16:creationId xmlns:a16="http://schemas.microsoft.com/office/drawing/2014/main" id="{531A0F79-D15B-CCE1-EC87-4AB223E66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1211" y="5738568"/>
              <a:ext cx="3948" cy="5923"/>
            </a:xfrm>
            <a:custGeom>
              <a:avLst/>
              <a:gdLst>
                <a:gd name="T0" fmla="*/ 0 w 6"/>
                <a:gd name="T1" fmla="*/ 5 h 11"/>
                <a:gd name="T2" fmla="*/ 6 w 6"/>
                <a:gd name="T3" fmla="*/ 0 h 11"/>
                <a:gd name="T4" fmla="*/ 4 w 6"/>
                <a:gd name="T5" fmla="*/ 11 h 11"/>
                <a:gd name="T6" fmla="*/ 0 w 6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1">
                  <a:moveTo>
                    <a:pt x="0" y="5"/>
                  </a:moveTo>
                  <a:cubicBezTo>
                    <a:pt x="2" y="3"/>
                    <a:pt x="4" y="2"/>
                    <a:pt x="6" y="0"/>
                  </a:cubicBezTo>
                  <a:cubicBezTo>
                    <a:pt x="6" y="4"/>
                    <a:pt x="6" y="7"/>
                    <a:pt x="4" y="11"/>
                  </a:cubicBezTo>
                  <a:cubicBezTo>
                    <a:pt x="3" y="9"/>
                    <a:pt x="2" y="7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339">
              <a:extLst>
                <a:ext uri="{FF2B5EF4-FFF2-40B4-BE49-F238E27FC236}">
                  <a16:creationId xmlns:a16="http://schemas.microsoft.com/office/drawing/2014/main" id="{2E323435-6FD5-CBF6-01D0-A17F9EC86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4039" y="4396202"/>
              <a:ext cx="5923" cy="3948"/>
            </a:xfrm>
            <a:custGeom>
              <a:avLst/>
              <a:gdLst>
                <a:gd name="T0" fmla="*/ 4 w 13"/>
                <a:gd name="T1" fmla="*/ 0 h 10"/>
                <a:gd name="T2" fmla="*/ 0 w 13"/>
                <a:gd name="T3" fmla="*/ 10 h 10"/>
                <a:gd name="T4" fmla="*/ 13 w 13"/>
                <a:gd name="T5" fmla="*/ 8 h 10"/>
                <a:gd name="T6" fmla="*/ 4 w 13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4" y="0"/>
                  </a:moveTo>
                  <a:cubicBezTo>
                    <a:pt x="2" y="3"/>
                    <a:pt x="1" y="6"/>
                    <a:pt x="0" y="10"/>
                  </a:cubicBezTo>
                  <a:cubicBezTo>
                    <a:pt x="5" y="10"/>
                    <a:pt x="9" y="10"/>
                    <a:pt x="13" y="8"/>
                  </a:cubicBezTo>
                  <a:cubicBezTo>
                    <a:pt x="12" y="3"/>
                    <a:pt x="9" y="0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340">
              <a:extLst>
                <a:ext uri="{FF2B5EF4-FFF2-40B4-BE49-F238E27FC236}">
                  <a16:creationId xmlns:a16="http://schemas.microsoft.com/office/drawing/2014/main" id="{31317103-AD82-D450-ECA0-9231A00AD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3910" y="4392254"/>
              <a:ext cx="7896" cy="5923"/>
            </a:xfrm>
            <a:custGeom>
              <a:avLst/>
              <a:gdLst>
                <a:gd name="T0" fmla="*/ 0 w 14"/>
                <a:gd name="T1" fmla="*/ 6 h 13"/>
                <a:gd name="T2" fmla="*/ 8 w 14"/>
                <a:gd name="T3" fmla="*/ 13 h 13"/>
                <a:gd name="T4" fmla="*/ 11 w 14"/>
                <a:gd name="T5" fmla="*/ 0 h 13"/>
                <a:gd name="T6" fmla="*/ 0 w 14"/>
                <a:gd name="T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6"/>
                  </a:moveTo>
                  <a:cubicBezTo>
                    <a:pt x="0" y="11"/>
                    <a:pt x="3" y="13"/>
                    <a:pt x="8" y="13"/>
                  </a:cubicBezTo>
                  <a:cubicBezTo>
                    <a:pt x="14" y="12"/>
                    <a:pt x="11" y="3"/>
                    <a:pt x="11" y="0"/>
                  </a:cubicBezTo>
                  <a:cubicBezTo>
                    <a:pt x="10" y="5"/>
                    <a:pt x="5" y="8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341">
              <a:extLst>
                <a:ext uri="{FF2B5EF4-FFF2-40B4-BE49-F238E27FC236}">
                  <a16:creationId xmlns:a16="http://schemas.microsoft.com/office/drawing/2014/main" id="{3B70C2A6-B718-A21A-7DB6-40444CE53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3521" y="4380410"/>
              <a:ext cx="7896" cy="5923"/>
            </a:xfrm>
            <a:custGeom>
              <a:avLst/>
              <a:gdLst>
                <a:gd name="T0" fmla="*/ 5 w 16"/>
                <a:gd name="T1" fmla="*/ 0 h 14"/>
                <a:gd name="T2" fmla="*/ 16 w 16"/>
                <a:gd name="T3" fmla="*/ 9 h 14"/>
                <a:gd name="T4" fmla="*/ 5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0" y="8"/>
                    <a:pt x="10" y="14"/>
                    <a:pt x="16" y="9"/>
                  </a:cubicBezTo>
                  <a:cubicBezTo>
                    <a:pt x="11" y="9"/>
                    <a:pt x="7" y="5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342">
              <a:extLst>
                <a:ext uri="{FF2B5EF4-FFF2-40B4-BE49-F238E27FC236}">
                  <a16:creationId xmlns:a16="http://schemas.microsoft.com/office/drawing/2014/main" id="{9671D5BF-0059-EF0F-BCEA-38D2E6673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5106" y="4329084"/>
              <a:ext cx="1975" cy="3948"/>
            </a:xfrm>
            <a:custGeom>
              <a:avLst/>
              <a:gdLst>
                <a:gd name="T0" fmla="*/ 3 w 8"/>
                <a:gd name="T1" fmla="*/ 0 h 6"/>
                <a:gd name="T2" fmla="*/ 8 w 8"/>
                <a:gd name="T3" fmla="*/ 6 h 6"/>
                <a:gd name="T4" fmla="*/ 3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0" y="3"/>
                    <a:pt x="1" y="5"/>
                    <a:pt x="8" y="6"/>
                  </a:cubicBezTo>
                  <a:cubicBezTo>
                    <a:pt x="6" y="4"/>
                    <a:pt x="5" y="2"/>
                    <a:pt x="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343">
              <a:extLst>
                <a:ext uri="{FF2B5EF4-FFF2-40B4-BE49-F238E27FC236}">
                  <a16:creationId xmlns:a16="http://schemas.microsoft.com/office/drawing/2014/main" id="{9C5D06B1-503A-D2D0-EBF4-5B0562E3D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0769" y="4315265"/>
              <a:ext cx="17767" cy="25664"/>
            </a:xfrm>
            <a:custGeom>
              <a:avLst/>
              <a:gdLst>
                <a:gd name="T0" fmla="*/ 7 w 40"/>
                <a:gd name="T1" fmla="*/ 57 h 57"/>
                <a:gd name="T2" fmla="*/ 17 w 40"/>
                <a:gd name="T3" fmla="*/ 28 h 57"/>
                <a:gd name="T4" fmla="*/ 34 w 40"/>
                <a:gd name="T5" fmla="*/ 0 h 57"/>
                <a:gd name="T6" fmla="*/ 10 w 40"/>
                <a:gd name="T7" fmla="*/ 10 h 57"/>
                <a:gd name="T8" fmla="*/ 8 w 40"/>
                <a:gd name="T9" fmla="*/ 30 h 57"/>
                <a:gd name="T10" fmla="*/ 7 w 40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57">
                  <a:moveTo>
                    <a:pt x="7" y="57"/>
                  </a:moveTo>
                  <a:cubicBezTo>
                    <a:pt x="15" y="54"/>
                    <a:pt x="12" y="35"/>
                    <a:pt x="17" y="28"/>
                  </a:cubicBezTo>
                  <a:cubicBezTo>
                    <a:pt x="23" y="21"/>
                    <a:pt x="40" y="13"/>
                    <a:pt x="34" y="0"/>
                  </a:cubicBezTo>
                  <a:cubicBezTo>
                    <a:pt x="25" y="2"/>
                    <a:pt x="19" y="21"/>
                    <a:pt x="10" y="10"/>
                  </a:cubicBezTo>
                  <a:cubicBezTo>
                    <a:pt x="12" y="20"/>
                    <a:pt x="15" y="22"/>
                    <a:pt x="8" y="30"/>
                  </a:cubicBezTo>
                  <a:cubicBezTo>
                    <a:pt x="3" y="37"/>
                    <a:pt x="0" y="50"/>
                    <a:pt x="7" y="5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344">
              <a:extLst>
                <a:ext uri="{FF2B5EF4-FFF2-40B4-BE49-F238E27FC236}">
                  <a16:creationId xmlns:a16="http://schemas.microsoft.com/office/drawing/2014/main" id="{AC6FDE46-249A-3972-E14D-AA43F94AB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58536" y="4295525"/>
              <a:ext cx="1975" cy="1975"/>
            </a:xfrm>
            <a:custGeom>
              <a:avLst/>
              <a:gdLst>
                <a:gd name="T0" fmla="*/ 0 w 7"/>
                <a:gd name="T1" fmla="*/ 2 h 6"/>
                <a:gd name="T2" fmla="*/ 3 w 7"/>
                <a:gd name="T3" fmla="*/ 6 h 6"/>
                <a:gd name="T4" fmla="*/ 7 w 7"/>
                <a:gd name="T5" fmla="*/ 0 h 6"/>
                <a:gd name="T6" fmla="*/ 0 w 7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2"/>
                  </a:moveTo>
                  <a:cubicBezTo>
                    <a:pt x="1" y="3"/>
                    <a:pt x="2" y="5"/>
                    <a:pt x="3" y="6"/>
                  </a:cubicBezTo>
                  <a:cubicBezTo>
                    <a:pt x="5" y="4"/>
                    <a:pt x="6" y="2"/>
                    <a:pt x="7" y="0"/>
                  </a:cubicBezTo>
                  <a:cubicBezTo>
                    <a:pt x="5" y="0"/>
                    <a:pt x="3" y="1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345">
              <a:extLst>
                <a:ext uri="{FF2B5EF4-FFF2-40B4-BE49-F238E27FC236}">
                  <a16:creationId xmlns:a16="http://schemas.microsoft.com/office/drawing/2014/main" id="{3D3DB349-94DB-77A9-72FA-721A65A4F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2484" y="4279732"/>
              <a:ext cx="5923" cy="592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3 h 15"/>
                <a:gd name="T4" fmla="*/ 4 w 1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cubicBezTo>
                    <a:pt x="0" y="6"/>
                    <a:pt x="6" y="15"/>
                    <a:pt x="13" y="13"/>
                  </a:cubicBezTo>
                  <a:cubicBezTo>
                    <a:pt x="11" y="9"/>
                    <a:pt x="8" y="4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346">
              <a:extLst>
                <a:ext uri="{FF2B5EF4-FFF2-40B4-BE49-F238E27FC236}">
                  <a16:creationId xmlns:a16="http://schemas.microsoft.com/office/drawing/2014/main" id="{2BCB7FE7-06A1-C1F0-BB2E-9BE0BB899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8407" y="4269863"/>
              <a:ext cx="3948" cy="1975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5 h 5"/>
                <a:gd name="T4" fmla="*/ 0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1" y="3"/>
                    <a:pt x="3" y="5"/>
                    <a:pt x="6" y="5"/>
                  </a:cubicBezTo>
                  <a:cubicBezTo>
                    <a:pt x="4" y="3"/>
                    <a:pt x="2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347">
              <a:extLst>
                <a:ext uri="{FF2B5EF4-FFF2-40B4-BE49-F238E27FC236}">
                  <a16:creationId xmlns:a16="http://schemas.microsoft.com/office/drawing/2014/main" id="{7880FF39-1EB3-1158-6EC6-96CFA561A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2484" y="4259992"/>
              <a:ext cx="21715" cy="13819"/>
            </a:xfrm>
            <a:custGeom>
              <a:avLst/>
              <a:gdLst>
                <a:gd name="T0" fmla="*/ 39 w 47"/>
                <a:gd name="T1" fmla="*/ 0 h 33"/>
                <a:gd name="T2" fmla="*/ 21 w 47"/>
                <a:gd name="T3" fmla="*/ 28 h 33"/>
                <a:gd name="T4" fmla="*/ 29 w 47"/>
                <a:gd name="T5" fmla="*/ 18 h 33"/>
                <a:gd name="T6" fmla="*/ 39 w 47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33">
                  <a:moveTo>
                    <a:pt x="39" y="0"/>
                  </a:moveTo>
                  <a:cubicBezTo>
                    <a:pt x="32" y="6"/>
                    <a:pt x="0" y="20"/>
                    <a:pt x="21" y="28"/>
                  </a:cubicBezTo>
                  <a:cubicBezTo>
                    <a:pt x="33" y="33"/>
                    <a:pt x="25" y="24"/>
                    <a:pt x="29" y="18"/>
                  </a:cubicBezTo>
                  <a:cubicBezTo>
                    <a:pt x="32" y="11"/>
                    <a:pt x="47" y="11"/>
                    <a:pt x="3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348">
              <a:extLst>
                <a:ext uri="{FF2B5EF4-FFF2-40B4-BE49-F238E27FC236}">
                  <a16:creationId xmlns:a16="http://schemas.microsoft.com/office/drawing/2014/main" id="{9277B70F-4992-9EEA-E0BB-ABD4D6056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7340" y="4054688"/>
              <a:ext cx="7896" cy="11844"/>
            </a:xfrm>
            <a:custGeom>
              <a:avLst/>
              <a:gdLst>
                <a:gd name="T0" fmla="*/ 14 w 19"/>
                <a:gd name="T1" fmla="*/ 0 h 26"/>
                <a:gd name="T2" fmla="*/ 19 w 19"/>
                <a:gd name="T3" fmla="*/ 26 h 26"/>
                <a:gd name="T4" fmla="*/ 14 w 1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6">
                  <a:moveTo>
                    <a:pt x="14" y="0"/>
                  </a:moveTo>
                  <a:cubicBezTo>
                    <a:pt x="0" y="3"/>
                    <a:pt x="9" y="24"/>
                    <a:pt x="19" y="26"/>
                  </a:cubicBezTo>
                  <a:cubicBezTo>
                    <a:pt x="14" y="19"/>
                    <a:pt x="16" y="8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349">
              <a:extLst>
                <a:ext uri="{FF2B5EF4-FFF2-40B4-BE49-F238E27FC236}">
                  <a16:creationId xmlns:a16="http://schemas.microsoft.com/office/drawing/2014/main" id="{FA265BCD-96E3-1DBA-4C5E-7CC9DA485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1288" y="4068507"/>
              <a:ext cx="5923" cy="7896"/>
            </a:xfrm>
            <a:custGeom>
              <a:avLst/>
              <a:gdLst>
                <a:gd name="T0" fmla="*/ 9 w 14"/>
                <a:gd name="T1" fmla="*/ 5 h 16"/>
                <a:gd name="T2" fmla="*/ 0 w 14"/>
                <a:gd name="T3" fmla="*/ 2 h 16"/>
                <a:gd name="T4" fmla="*/ 9 w 14"/>
                <a:gd name="T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6">
                  <a:moveTo>
                    <a:pt x="9" y="5"/>
                  </a:moveTo>
                  <a:cubicBezTo>
                    <a:pt x="7" y="1"/>
                    <a:pt x="4" y="0"/>
                    <a:pt x="0" y="2"/>
                  </a:cubicBezTo>
                  <a:cubicBezTo>
                    <a:pt x="2" y="16"/>
                    <a:pt x="14" y="15"/>
                    <a:pt x="9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Freeform 350">
              <a:extLst>
                <a:ext uri="{FF2B5EF4-FFF2-40B4-BE49-F238E27FC236}">
                  <a16:creationId xmlns:a16="http://schemas.microsoft.com/office/drawing/2014/main" id="{6F18DDDE-08AB-1AD9-77BF-B9AFA1D59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5236" y="4117858"/>
              <a:ext cx="7896" cy="7896"/>
            </a:xfrm>
            <a:custGeom>
              <a:avLst/>
              <a:gdLst>
                <a:gd name="T0" fmla="*/ 1 w 18"/>
                <a:gd name="T1" fmla="*/ 7 h 15"/>
                <a:gd name="T2" fmla="*/ 5 w 18"/>
                <a:gd name="T3" fmla="*/ 15 h 15"/>
                <a:gd name="T4" fmla="*/ 18 w 18"/>
                <a:gd name="T5" fmla="*/ 9 h 15"/>
                <a:gd name="T6" fmla="*/ 0 w 18"/>
                <a:gd name="T7" fmla="*/ 0 h 15"/>
                <a:gd name="T8" fmla="*/ 1 w 18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5">
                  <a:moveTo>
                    <a:pt x="1" y="7"/>
                  </a:moveTo>
                  <a:cubicBezTo>
                    <a:pt x="2" y="9"/>
                    <a:pt x="3" y="12"/>
                    <a:pt x="5" y="15"/>
                  </a:cubicBezTo>
                  <a:cubicBezTo>
                    <a:pt x="9" y="12"/>
                    <a:pt x="13" y="10"/>
                    <a:pt x="18" y="9"/>
                  </a:cubicBezTo>
                  <a:cubicBezTo>
                    <a:pt x="14" y="2"/>
                    <a:pt x="6" y="4"/>
                    <a:pt x="0" y="0"/>
                  </a:cubicBezTo>
                  <a:cubicBezTo>
                    <a:pt x="0" y="2"/>
                    <a:pt x="1" y="5"/>
                    <a:pt x="1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Freeform 351">
              <a:extLst>
                <a:ext uri="{FF2B5EF4-FFF2-40B4-BE49-F238E27FC236}">
                  <a16:creationId xmlns:a16="http://schemas.microsoft.com/office/drawing/2014/main" id="{D2DD4300-E13A-3B37-3257-034A71DBE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1158" y="4107988"/>
              <a:ext cx="3948" cy="5923"/>
            </a:xfrm>
            <a:custGeom>
              <a:avLst/>
              <a:gdLst>
                <a:gd name="T0" fmla="*/ 6 w 9"/>
                <a:gd name="T1" fmla="*/ 3 h 15"/>
                <a:gd name="T2" fmla="*/ 3 w 9"/>
                <a:gd name="T3" fmla="*/ 0 h 15"/>
                <a:gd name="T4" fmla="*/ 9 w 9"/>
                <a:gd name="T5" fmla="*/ 15 h 15"/>
                <a:gd name="T6" fmla="*/ 6 w 9"/>
                <a:gd name="T7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6" y="3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4" y="6"/>
                    <a:pt x="0" y="14"/>
                    <a:pt x="9" y="15"/>
                  </a:cubicBezTo>
                  <a:cubicBezTo>
                    <a:pt x="7" y="12"/>
                    <a:pt x="6" y="7"/>
                    <a:pt x="6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352">
              <a:extLst>
                <a:ext uri="{FF2B5EF4-FFF2-40B4-BE49-F238E27FC236}">
                  <a16:creationId xmlns:a16="http://schemas.microsoft.com/office/drawing/2014/main" id="{37067CA2-78B4-8C3D-80B2-0A076708A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9054" y="4100092"/>
              <a:ext cx="3948" cy="5923"/>
            </a:xfrm>
            <a:custGeom>
              <a:avLst/>
              <a:gdLst>
                <a:gd name="T0" fmla="*/ 6 w 8"/>
                <a:gd name="T1" fmla="*/ 3 h 13"/>
                <a:gd name="T2" fmla="*/ 2 w 8"/>
                <a:gd name="T3" fmla="*/ 0 h 13"/>
                <a:gd name="T4" fmla="*/ 0 w 8"/>
                <a:gd name="T5" fmla="*/ 13 h 13"/>
                <a:gd name="T6" fmla="*/ 6 w 8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3">
                  <a:moveTo>
                    <a:pt x="6" y="3"/>
                  </a:moveTo>
                  <a:cubicBezTo>
                    <a:pt x="5" y="2"/>
                    <a:pt x="4" y="1"/>
                    <a:pt x="2" y="0"/>
                  </a:cubicBezTo>
                  <a:cubicBezTo>
                    <a:pt x="0" y="4"/>
                    <a:pt x="0" y="9"/>
                    <a:pt x="0" y="13"/>
                  </a:cubicBezTo>
                  <a:cubicBezTo>
                    <a:pt x="5" y="12"/>
                    <a:pt x="8" y="8"/>
                    <a:pt x="6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353">
              <a:extLst>
                <a:ext uri="{FF2B5EF4-FFF2-40B4-BE49-F238E27FC236}">
                  <a16:creationId xmlns:a16="http://schemas.microsoft.com/office/drawing/2014/main" id="{FC0DFED1-3B64-83C6-1566-FAA40A5F1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9054" y="4084300"/>
              <a:ext cx="5923" cy="3948"/>
            </a:xfrm>
            <a:custGeom>
              <a:avLst/>
              <a:gdLst>
                <a:gd name="T0" fmla="*/ 5 w 10"/>
                <a:gd name="T1" fmla="*/ 0 h 8"/>
                <a:gd name="T2" fmla="*/ 0 w 10"/>
                <a:gd name="T3" fmla="*/ 0 h 8"/>
                <a:gd name="T4" fmla="*/ 10 w 10"/>
                <a:gd name="T5" fmla="*/ 6 h 8"/>
                <a:gd name="T6" fmla="*/ 5 w 1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5"/>
                    <a:pt x="5" y="8"/>
                    <a:pt x="10" y="6"/>
                  </a:cubicBezTo>
                  <a:cubicBezTo>
                    <a:pt x="8" y="4"/>
                    <a:pt x="7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354">
              <a:extLst>
                <a:ext uri="{FF2B5EF4-FFF2-40B4-BE49-F238E27FC236}">
                  <a16:creationId xmlns:a16="http://schemas.microsoft.com/office/drawing/2014/main" id="{85098188-0EB6-E1BF-62CB-5AB0406F8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3002" y="4080351"/>
              <a:ext cx="76989" cy="96730"/>
            </a:xfrm>
            <a:custGeom>
              <a:avLst/>
              <a:gdLst>
                <a:gd name="T0" fmla="*/ 17 w 176"/>
                <a:gd name="T1" fmla="*/ 47 h 222"/>
                <a:gd name="T2" fmla="*/ 3 w 176"/>
                <a:gd name="T3" fmla="*/ 47 h 222"/>
                <a:gd name="T4" fmla="*/ 11 w 176"/>
                <a:gd name="T5" fmla="*/ 62 h 222"/>
                <a:gd name="T6" fmla="*/ 32 w 176"/>
                <a:gd name="T7" fmla="*/ 71 h 222"/>
                <a:gd name="T8" fmla="*/ 43 w 176"/>
                <a:gd name="T9" fmla="*/ 85 h 222"/>
                <a:gd name="T10" fmla="*/ 30 w 176"/>
                <a:gd name="T11" fmla="*/ 83 h 222"/>
                <a:gd name="T12" fmla="*/ 22 w 176"/>
                <a:gd name="T13" fmla="*/ 70 h 222"/>
                <a:gd name="T14" fmla="*/ 36 w 176"/>
                <a:gd name="T15" fmla="*/ 99 h 222"/>
                <a:gd name="T16" fmla="*/ 56 w 176"/>
                <a:gd name="T17" fmla="*/ 91 h 222"/>
                <a:gd name="T18" fmla="*/ 64 w 176"/>
                <a:gd name="T19" fmla="*/ 101 h 222"/>
                <a:gd name="T20" fmla="*/ 51 w 176"/>
                <a:gd name="T21" fmla="*/ 85 h 222"/>
                <a:gd name="T22" fmla="*/ 42 w 176"/>
                <a:gd name="T23" fmla="*/ 63 h 222"/>
                <a:gd name="T24" fmla="*/ 78 w 176"/>
                <a:gd name="T25" fmla="*/ 86 h 222"/>
                <a:gd name="T26" fmla="*/ 86 w 176"/>
                <a:gd name="T27" fmla="*/ 130 h 222"/>
                <a:gd name="T28" fmla="*/ 78 w 176"/>
                <a:gd name="T29" fmla="*/ 149 h 222"/>
                <a:gd name="T30" fmla="*/ 87 w 176"/>
                <a:gd name="T31" fmla="*/ 166 h 222"/>
                <a:gd name="T32" fmla="*/ 91 w 176"/>
                <a:gd name="T33" fmla="*/ 192 h 222"/>
                <a:gd name="T34" fmla="*/ 112 w 176"/>
                <a:gd name="T35" fmla="*/ 205 h 222"/>
                <a:gd name="T36" fmla="*/ 124 w 176"/>
                <a:gd name="T37" fmla="*/ 211 h 222"/>
                <a:gd name="T38" fmla="*/ 123 w 176"/>
                <a:gd name="T39" fmla="*/ 201 h 222"/>
                <a:gd name="T40" fmla="*/ 115 w 176"/>
                <a:gd name="T41" fmla="*/ 173 h 222"/>
                <a:gd name="T42" fmla="*/ 120 w 176"/>
                <a:gd name="T43" fmla="*/ 177 h 222"/>
                <a:gd name="T44" fmla="*/ 132 w 176"/>
                <a:gd name="T45" fmla="*/ 196 h 222"/>
                <a:gd name="T46" fmla="*/ 134 w 176"/>
                <a:gd name="T47" fmla="*/ 222 h 222"/>
                <a:gd name="T48" fmla="*/ 157 w 176"/>
                <a:gd name="T49" fmla="*/ 203 h 222"/>
                <a:gd name="T50" fmla="*/ 166 w 176"/>
                <a:gd name="T51" fmla="*/ 194 h 222"/>
                <a:gd name="T52" fmla="*/ 160 w 176"/>
                <a:gd name="T53" fmla="*/ 125 h 222"/>
                <a:gd name="T54" fmla="*/ 159 w 176"/>
                <a:gd name="T55" fmla="*/ 102 h 222"/>
                <a:gd name="T56" fmla="*/ 160 w 176"/>
                <a:gd name="T57" fmla="*/ 74 h 222"/>
                <a:gd name="T58" fmla="*/ 165 w 176"/>
                <a:gd name="T59" fmla="*/ 68 h 222"/>
                <a:gd name="T60" fmla="*/ 149 w 176"/>
                <a:gd name="T61" fmla="*/ 57 h 222"/>
                <a:gd name="T62" fmla="*/ 124 w 176"/>
                <a:gd name="T63" fmla="*/ 49 h 222"/>
                <a:gd name="T64" fmla="*/ 126 w 176"/>
                <a:gd name="T65" fmla="*/ 22 h 222"/>
                <a:gd name="T66" fmla="*/ 82 w 176"/>
                <a:gd name="T67" fmla="*/ 18 h 222"/>
                <a:gd name="T68" fmla="*/ 63 w 176"/>
                <a:gd name="T69" fmla="*/ 2 h 222"/>
                <a:gd name="T70" fmla="*/ 44 w 176"/>
                <a:gd name="T71" fmla="*/ 27 h 222"/>
                <a:gd name="T72" fmla="*/ 25 w 176"/>
                <a:gd name="T73" fmla="*/ 39 h 222"/>
                <a:gd name="T74" fmla="*/ 17 w 176"/>
                <a:gd name="T75" fmla="*/ 4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6" h="222">
                  <a:moveTo>
                    <a:pt x="17" y="47"/>
                  </a:moveTo>
                  <a:cubicBezTo>
                    <a:pt x="14" y="45"/>
                    <a:pt x="6" y="45"/>
                    <a:pt x="3" y="47"/>
                  </a:cubicBezTo>
                  <a:cubicBezTo>
                    <a:pt x="0" y="51"/>
                    <a:pt x="9" y="60"/>
                    <a:pt x="11" y="62"/>
                  </a:cubicBezTo>
                  <a:cubicBezTo>
                    <a:pt x="17" y="68"/>
                    <a:pt x="25" y="68"/>
                    <a:pt x="32" y="71"/>
                  </a:cubicBezTo>
                  <a:cubicBezTo>
                    <a:pt x="37" y="73"/>
                    <a:pt x="38" y="82"/>
                    <a:pt x="43" y="85"/>
                  </a:cubicBezTo>
                  <a:cubicBezTo>
                    <a:pt x="39" y="83"/>
                    <a:pt x="33" y="85"/>
                    <a:pt x="30" y="83"/>
                  </a:cubicBezTo>
                  <a:cubicBezTo>
                    <a:pt x="26" y="80"/>
                    <a:pt x="25" y="74"/>
                    <a:pt x="22" y="70"/>
                  </a:cubicBezTo>
                  <a:cubicBezTo>
                    <a:pt x="9" y="80"/>
                    <a:pt x="36" y="89"/>
                    <a:pt x="36" y="99"/>
                  </a:cubicBezTo>
                  <a:cubicBezTo>
                    <a:pt x="38" y="95"/>
                    <a:pt x="53" y="82"/>
                    <a:pt x="56" y="91"/>
                  </a:cubicBezTo>
                  <a:cubicBezTo>
                    <a:pt x="58" y="95"/>
                    <a:pt x="56" y="103"/>
                    <a:pt x="64" y="101"/>
                  </a:cubicBezTo>
                  <a:cubicBezTo>
                    <a:pt x="73" y="99"/>
                    <a:pt x="65" y="75"/>
                    <a:pt x="51" y="85"/>
                  </a:cubicBezTo>
                  <a:cubicBezTo>
                    <a:pt x="55" y="76"/>
                    <a:pt x="48" y="68"/>
                    <a:pt x="42" y="63"/>
                  </a:cubicBezTo>
                  <a:cubicBezTo>
                    <a:pt x="52" y="49"/>
                    <a:pt x="72" y="77"/>
                    <a:pt x="78" y="86"/>
                  </a:cubicBezTo>
                  <a:cubicBezTo>
                    <a:pt x="87" y="98"/>
                    <a:pt x="95" y="115"/>
                    <a:pt x="86" y="130"/>
                  </a:cubicBezTo>
                  <a:cubicBezTo>
                    <a:pt x="81" y="139"/>
                    <a:pt x="74" y="137"/>
                    <a:pt x="78" y="149"/>
                  </a:cubicBezTo>
                  <a:cubicBezTo>
                    <a:pt x="80" y="156"/>
                    <a:pt x="83" y="161"/>
                    <a:pt x="87" y="166"/>
                  </a:cubicBezTo>
                  <a:cubicBezTo>
                    <a:pt x="90" y="171"/>
                    <a:pt x="108" y="198"/>
                    <a:pt x="91" y="192"/>
                  </a:cubicBezTo>
                  <a:cubicBezTo>
                    <a:pt x="97" y="199"/>
                    <a:pt x="102" y="204"/>
                    <a:pt x="112" y="205"/>
                  </a:cubicBezTo>
                  <a:cubicBezTo>
                    <a:pt x="117" y="206"/>
                    <a:pt x="119" y="212"/>
                    <a:pt x="124" y="211"/>
                  </a:cubicBezTo>
                  <a:cubicBezTo>
                    <a:pt x="132" y="209"/>
                    <a:pt x="126" y="203"/>
                    <a:pt x="123" y="201"/>
                  </a:cubicBezTo>
                  <a:cubicBezTo>
                    <a:pt x="115" y="197"/>
                    <a:pt x="109" y="181"/>
                    <a:pt x="115" y="173"/>
                  </a:cubicBezTo>
                  <a:cubicBezTo>
                    <a:pt x="121" y="164"/>
                    <a:pt x="135" y="181"/>
                    <a:pt x="120" y="177"/>
                  </a:cubicBezTo>
                  <a:cubicBezTo>
                    <a:pt x="123" y="184"/>
                    <a:pt x="129" y="189"/>
                    <a:pt x="132" y="196"/>
                  </a:cubicBezTo>
                  <a:cubicBezTo>
                    <a:pt x="137" y="205"/>
                    <a:pt x="135" y="213"/>
                    <a:pt x="134" y="222"/>
                  </a:cubicBezTo>
                  <a:cubicBezTo>
                    <a:pt x="144" y="218"/>
                    <a:pt x="149" y="209"/>
                    <a:pt x="157" y="203"/>
                  </a:cubicBezTo>
                  <a:cubicBezTo>
                    <a:pt x="140" y="191"/>
                    <a:pt x="152" y="187"/>
                    <a:pt x="166" y="194"/>
                  </a:cubicBezTo>
                  <a:cubicBezTo>
                    <a:pt x="176" y="175"/>
                    <a:pt x="159" y="146"/>
                    <a:pt x="160" y="125"/>
                  </a:cubicBezTo>
                  <a:cubicBezTo>
                    <a:pt x="160" y="121"/>
                    <a:pt x="157" y="105"/>
                    <a:pt x="159" y="102"/>
                  </a:cubicBezTo>
                  <a:cubicBezTo>
                    <a:pt x="164" y="92"/>
                    <a:pt x="175" y="82"/>
                    <a:pt x="160" y="74"/>
                  </a:cubicBezTo>
                  <a:cubicBezTo>
                    <a:pt x="162" y="72"/>
                    <a:pt x="163" y="70"/>
                    <a:pt x="165" y="68"/>
                  </a:cubicBezTo>
                  <a:cubicBezTo>
                    <a:pt x="155" y="69"/>
                    <a:pt x="155" y="62"/>
                    <a:pt x="149" y="57"/>
                  </a:cubicBezTo>
                  <a:cubicBezTo>
                    <a:pt x="142" y="51"/>
                    <a:pt x="131" y="55"/>
                    <a:pt x="124" y="49"/>
                  </a:cubicBezTo>
                  <a:cubicBezTo>
                    <a:pt x="134" y="44"/>
                    <a:pt x="137" y="27"/>
                    <a:pt x="126" y="22"/>
                  </a:cubicBezTo>
                  <a:cubicBezTo>
                    <a:pt x="110" y="15"/>
                    <a:pt x="97" y="39"/>
                    <a:pt x="82" y="18"/>
                  </a:cubicBezTo>
                  <a:cubicBezTo>
                    <a:pt x="74" y="6"/>
                    <a:pt x="80" y="0"/>
                    <a:pt x="63" y="2"/>
                  </a:cubicBezTo>
                  <a:cubicBezTo>
                    <a:pt x="52" y="3"/>
                    <a:pt x="36" y="13"/>
                    <a:pt x="44" y="27"/>
                  </a:cubicBezTo>
                  <a:cubicBezTo>
                    <a:pt x="29" y="27"/>
                    <a:pt x="36" y="28"/>
                    <a:pt x="25" y="39"/>
                  </a:cubicBezTo>
                  <a:cubicBezTo>
                    <a:pt x="19" y="23"/>
                    <a:pt x="14" y="39"/>
                    <a:pt x="17" y="4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355">
              <a:extLst>
                <a:ext uri="{FF2B5EF4-FFF2-40B4-BE49-F238E27FC236}">
                  <a16:creationId xmlns:a16="http://schemas.microsoft.com/office/drawing/2014/main" id="{0E5ADA54-9E40-65A5-1480-36B3D4277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2743" y="4123781"/>
              <a:ext cx="17767" cy="13819"/>
            </a:xfrm>
            <a:custGeom>
              <a:avLst/>
              <a:gdLst>
                <a:gd name="T0" fmla="*/ 7 w 39"/>
                <a:gd name="T1" fmla="*/ 14 h 32"/>
                <a:gd name="T2" fmla="*/ 14 w 39"/>
                <a:gd name="T3" fmla="*/ 32 h 32"/>
                <a:gd name="T4" fmla="*/ 7 w 39"/>
                <a:gd name="T5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7" y="14"/>
                  </a:moveTo>
                  <a:cubicBezTo>
                    <a:pt x="8" y="20"/>
                    <a:pt x="12" y="26"/>
                    <a:pt x="14" y="32"/>
                  </a:cubicBezTo>
                  <a:cubicBezTo>
                    <a:pt x="39" y="18"/>
                    <a:pt x="0" y="0"/>
                    <a:pt x="7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Freeform 356">
              <a:extLst>
                <a:ext uri="{FF2B5EF4-FFF2-40B4-BE49-F238E27FC236}">
                  <a16:creationId xmlns:a16="http://schemas.microsoft.com/office/drawing/2014/main" id="{527A738E-B295-53EE-A26C-33C5118D1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6691" y="4151418"/>
              <a:ext cx="1975" cy="3948"/>
            </a:xfrm>
            <a:custGeom>
              <a:avLst/>
              <a:gdLst>
                <a:gd name="T0" fmla="*/ 0 w 6"/>
                <a:gd name="T1" fmla="*/ 7 h 8"/>
                <a:gd name="T2" fmla="*/ 3 w 6"/>
                <a:gd name="T3" fmla="*/ 0 h 8"/>
                <a:gd name="T4" fmla="*/ 0 w 6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0" y="7"/>
                  </a:moveTo>
                  <a:cubicBezTo>
                    <a:pt x="5" y="8"/>
                    <a:pt x="6" y="6"/>
                    <a:pt x="3" y="0"/>
                  </a:cubicBezTo>
                  <a:cubicBezTo>
                    <a:pt x="2" y="3"/>
                    <a:pt x="1" y="5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Freeform 357">
              <a:extLst>
                <a:ext uri="{FF2B5EF4-FFF2-40B4-BE49-F238E27FC236}">
                  <a16:creationId xmlns:a16="http://schemas.microsoft.com/office/drawing/2014/main" id="{86B05F6F-615D-E14B-AE9D-331CE24FF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6691" y="3829644"/>
              <a:ext cx="254655" cy="268473"/>
            </a:xfrm>
            <a:custGeom>
              <a:avLst/>
              <a:gdLst>
                <a:gd name="T0" fmla="*/ 41 w 582"/>
                <a:gd name="T1" fmla="*/ 574 h 616"/>
                <a:gd name="T2" fmla="*/ 95 w 582"/>
                <a:gd name="T3" fmla="*/ 544 h 616"/>
                <a:gd name="T4" fmla="*/ 140 w 582"/>
                <a:gd name="T5" fmla="*/ 542 h 616"/>
                <a:gd name="T6" fmla="*/ 145 w 582"/>
                <a:gd name="T7" fmla="*/ 540 h 616"/>
                <a:gd name="T8" fmla="*/ 177 w 582"/>
                <a:gd name="T9" fmla="*/ 534 h 616"/>
                <a:gd name="T10" fmla="*/ 217 w 582"/>
                <a:gd name="T11" fmla="*/ 515 h 616"/>
                <a:gd name="T12" fmla="*/ 278 w 582"/>
                <a:gd name="T13" fmla="*/ 524 h 616"/>
                <a:gd name="T14" fmla="*/ 276 w 582"/>
                <a:gd name="T15" fmla="*/ 571 h 616"/>
                <a:gd name="T16" fmla="*/ 314 w 582"/>
                <a:gd name="T17" fmla="*/ 606 h 616"/>
                <a:gd name="T18" fmla="*/ 347 w 582"/>
                <a:gd name="T19" fmla="*/ 576 h 616"/>
                <a:gd name="T20" fmla="*/ 381 w 582"/>
                <a:gd name="T21" fmla="*/ 550 h 616"/>
                <a:gd name="T22" fmla="*/ 345 w 582"/>
                <a:gd name="T23" fmla="*/ 502 h 616"/>
                <a:gd name="T24" fmla="*/ 369 w 582"/>
                <a:gd name="T25" fmla="*/ 515 h 616"/>
                <a:gd name="T26" fmla="*/ 393 w 582"/>
                <a:gd name="T27" fmla="*/ 518 h 616"/>
                <a:gd name="T28" fmla="*/ 454 w 582"/>
                <a:gd name="T29" fmla="*/ 527 h 616"/>
                <a:gd name="T30" fmla="*/ 476 w 582"/>
                <a:gd name="T31" fmla="*/ 497 h 616"/>
                <a:gd name="T32" fmla="*/ 502 w 582"/>
                <a:gd name="T33" fmla="*/ 504 h 616"/>
                <a:gd name="T34" fmla="*/ 526 w 582"/>
                <a:gd name="T35" fmla="*/ 483 h 616"/>
                <a:gd name="T36" fmla="*/ 538 w 582"/>
                <a:gd name="T37" fmla="*/ 462 h 616"/>
                <a:gd name="T38" fmla="*/ 570 w 582"/>
                <a:gd name="T39" fmla="*/ 479 h 616"/>
                <a:gd name="T40" fmla="*/ 582 w 582"/>
                <a:gd name="T41" fmla="*/ 440 h 616"/>
                <a:gd name="T42" fmla="*/ 537 w 582"/>
                <a:gd name="T43" fmla="*/ 357 h 616"/>
                <a:gd name="T44" fmla="*/ 543 w 582"/>
                <a:gd name="T45" fmla="*/ 341 h 616"/>
                <a:gd name="T46" fmla="*/ 531 w 582"/>
                <a:gd name="T47" fmla="*/ 248 h 616"/>
                <a:gd name="T48" fmla="*/ 515 w 582"/>
                <a:gd name="T49" fmla="*/ 165 h 616"/>
                <a:gd name="T50" fmla="*/ 493 w 582"/>
                <a:gd name="T51" fmla="*/ 124 h 616"/>
                <a:gd name="T52" fmla="*/ 436 w 582"/>
                <a:gd name="T53" fmla="*/ 74 h 616"/>
                <a:gd name="T54" fmla="*/ 364 w 582"/>
                <a:gd name="T55" fmla="*/ 10 h 616"/>
                <a:gd name="T56" fmla="*/ 402 w 582"/>
                <a:gd name="T57" fmla="*/ 53 h 616"/>
                <a:gd name="T58" fmla="*/ 383 w 582"/>
                <a:gd name="T59" fmla="*/ 57 h 616"/>
                <a:gd name="T60" fmla="*/ 339 w 582"/>
                <a:gd name="T61" fmla="*/ 24 h 616"/>
                <a:gd name="T62" fmla="*/ 339 w 582"/>
                <a:gd name="T63" fmla="*/ 76 h 616"/>
                <a:gd name="T64" fmla="*/ 351 w 582"/>
                <a:gd name="T65" fmla="*/ 118 h 616"/>
                <a:gd name="T66" fmla="*/ 387 w 582"/>
                <a:gd name="T67" fmla="*/ 144 h 616"/>
                <a:gd name="T68" fmla="*/ 395 w 582"/>
                <a:gd name="T69" fmla="*/ 272 h 616"/>
                <a:gd name="T70" fmla="*/ 335 w 582"/>
                <a:gd name="T71" fmla="*/ 346 h 616"/>
                <a:gd name="T72" fmla="*/ 292 w 582"/>
                <a:gd name="T73" fmla="*/ 340 h 616"/>
                <a:gd name="T74" fmla="*/ 299 w 582"/>
                <a:gd name="T75" fmla="*/ 306 h 616"/>
                <a:gd name="T76" fmla="*/ 286 w 582"/>
                <a:gd name="T77" fmla="*/ 369 h 616"/>
                <a:gd name="T78" fmla="*/ 283 w 582"/>
                <a:gd name="T79" fmla="*/ 447 h 616"/>
                <a:gd name="T80" fmla="*/ 247 w 582"/>
                <a:gd name="T81" fmla="*/ 460 h 616"/>
                <a:gd name="T82" fmla="*/ 226 w 582"/>
                <a:gd name="T83" fmla="*/ 440 h 616"/>
                <a:gd name="T84" fmla="*/ 179 w 582"/>
                <a:gd name="T85" fmla="*/ 450 h 616"/>
                <a:gd name="T86" fmla="*/ 127 w 582"/>
                <a:gd name="T87" fmla="*/ 458 h 616"/>
                <a:gd name="T88" fmla="*/ 76 w 582"/>
                <a:gd name="T89" fmla="*/ 463 h 616"/>
                <a:gd name="T90" fmla="*/ 1 w 582"/>
                <a:gd name="T91" fmla="*/ 547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2" h="616">
                  <a:moveTo>
                    <a:pt x="13" y="577"/>
                  </a:moveTo>
                  <a:cubicBezTo>
                    <a:pt x="14" y="565"/>
                    <a:pt x="31" y="578"/>
                    <a:pt x="41" y="574"/>
                  </a:cubicBezTo>
                  <a:cubicBezTo>
                    <a:pt x="62" y="567"/>
                    <a:pt x="75" y="572"/>
                    <a:pt x="94" y="583"/>
                  </a:cubicBezTo>
                  <a:cubicBezTo>
                    <a:pt x="87" y="578"/>
                    <a:pt x="83" y="545"/>
                    <a:pt x="95" y="544"/>
                  </a:cubicBezTo>
                  <a:cubicBezTo>
                    <a:pt x="102" y="544"/>
                    <a:pt x="106" y="553"/>
                    <a:pt x="112" y="555"/>
                  </a:cubicBezTo>
                  <a:cubicBezTo>
                    <a:pt x="116" y="556"/>
                    <a:pt x="137" y="546"/>
                    <a:pt x="140" y="542"/>
                  </a:cubicBezTo>
                  <a:cubicBezTo>
                    <a:pt x="140" y="546"/>
                    <a:pt x="142" y="548"/>
                    <a:pt x="144" y="548"/>
                  </a:cubicBezTo>
                  <a:cubicBezTo>
                    <a:pt x="146" y="546"/>
                    <a:pt x="146" y="543"/>
                    <a:pt x="145" y="540"/>
                  </a:cubicBezTo>
                  <a:cubicBezTo>
                    <a:pt x="150" y="544"/>
                    <a:pt x="156" y="543"/>
                    <a:pt x="156" y="535"/>
                  </a:cubicBezTo>
                  <a:cubicBezTo>
                    <a:pt x="163" y="540"/>
                    <a:pt x="169" y="531"/>
                    <a:pt x="177" y="534"/>
                  </a:cubicBezTo>
                  <a:cubicBezTo>
                    <a:pt x="188" y="538"/>
                    <a:pt x="195" y="523"/>
                    <a:pt x="183" y="527"/>
                  </a:cubicBezTo>
                  <a:cubicBezTo>
                    <a:pt x="195" y="524"/>
                    <a:pt x="205" y="517"/>
                    <a:pt x="217" y="515"/>
                  </a:cubicBezTo>
                  <a:cubicBezTo>
                    <a:pt x="230" y="512"/>
                    <a:pt x="241" y="525"/>
                    <a:pt x="253" y="523"/>
                  </a:cubicBezTo>
                  <a:cubicBezTo>
                    <a:pt x="262" y="521"/>
                    <a:pt x="272" y="512"/>
                    <a:pt x="278" y="524"/>
                  </a:cubicBezTo>
                  <a:cubicBezTo>
                    <a:pt x="284" y="534"/>
                    <a:pt x="273" y="545"/>
                    <a:pt x="265" y="549"/>
                  </a:cubicBezTo>
                  <a:cubicBezTo>
                    <a:pt x="272" y="554"/>
                    <a:pt x="277" y="562"/>
                    <a:pt x="276" y="571"/>
                  </a:cubicBezTo>
                  <a:cubicBezTo>
                    <a:pt x="276" y="581"/>
                    <a:pt x="288" y="586"/>
                    <a:pt x="295" y="589"/>
                  </a:cubicBezTo>
                  <a:cubicBezTo>
                    <a:pt x="303" y="593"/>
                    <a:pt x="305" y="603"/>
                    <a:pt x="314" y="606"/>
                  </a:cubicBezTo>
                  <a:cubicBezTo>
                    <a:pt x="321" y="608"/>
                    <a:pt x="326" y="612"/>
                    <a:pt x="333" y="614"/>
                  </a:cubicBezTo>
                  <a:cubicBezTo>
                    <a:pt x="341" y="616"/>
                    <a:pt x="346" y="581"/>
                    <a:pt x="347" y="576"/>
                  </a:cubicBezTo>
                  <a:cubicBezTo>
                    <a:pt x="349" y="571"/>
                    <a:pt x="348" y="559"/>
                    <a:pt x="352" y="556"/>
                  </a:cubicBezTo>
                  <a:cubicBezTo>
                    <a:pt x="360" y="549"/>
                    <a:pt x="372" y="554"/>
                    <a:pt x="381" y="550"/>
                  </a:cubicBezTo>
                  <a:cubicBezTo>
                    <a:pt x="373" y="540"/>
                    <a:pt x="367" y="534"/>
                    <a:pt x="355" y="528"/>
                  </a:cubicBezTo>
                  <a:cubicBezTo>
                    <a:pt x="340" y="521"/>
                    <a:pt x="346" y="515"/>
                    <a:pt x="345" y="502"/>
                  </a:cubicBezTo>
                  <a:cubicBezTo>
                    <a:pt x="345" y="496"/>
                    <a:pt x="351" y="485"/>
                    <a:pt x="356" y="496"/>
                  </a:cubicBezTo>
                  <a:cubicBezTo>
                    <a:pt x="359" y="502"/>
                    <a:pt x="357" y="518"/>
                    <a:pt x="369" y="515"/>
                  </a:cubicBezTo>
                  <a:cubicBezTo>
                    <a:pt x="365" y="512"/>
                    <a:pt x="364" y="508"/>
                    <a:pt x="366" y="503"/>
                  </a:cubicBezTo>
                  <a:cubicBezTo>
                    <a:pt x="369" y="519"/>
                    <a:pt x="390" y="505"/>
                    <a:pt x="393" y="518"/>
                  </a:cubicBezTo>
                  <a:cubicBezTo>
                    <a:pt x="389" y="519"/>
                    <a:pt x="385" y="523"/>
                    <a:pt x="385" y="528"/>
                  </a:cubicBezTo>
                  <a:cubicBezTo>
                    <a:pt x="406" y="515"/>
                    <a:pt x="432" y="523"/>
                    <a:pt x="454" y="527"/>
                  </a:cubicBezTo>
                  <a:cubicBezTo>
                    <a:pt x="440" y="513"/>
                    <a:pt x="464" y="472"/>
                    <a:pt x="483" y="494"/>
                  </a:cubicBezTo>
                  <a:cubicBezTo>
                    <a:pt x="481" y="495"/>
                    <a:pt x="478" y="496"/>
                    <a:pt x="476" y="497"/>
                  </a:cubicBezTo>
                  <a:cubicBezTo>
                    <a:pt x="481" y="504"/>
                    <a:pt x="480" y="520"/>
                    <a:pt x="490" y="524"/>
                  </a:cubicBezTo>
                  <a:cubicBezTo>
                    <a:pt x="501" y="528"/>
                    <a:pt x="503" y="511"/>
                    <a:pt x="502" y="504"/>
                  </a:cubicBezTo>
                  <a:cubicBezTo>
                    <a:pt x="501" y="496"/>
                    <a:pt x="493" y="490"/>
                    <a:pt x="492" y="482"/>
                  </a:cubicBezTo>
                  <a:cubicBezTo>
                    <a:pt x="490" y="464"/>
                    <a:pt x="521" y="478"/>
                    <a:pt x="526" y="483"/>
                  </a:cubicBezTo>
                  <a:cubicBezTo>
                    <a:pt x="531" y="475"/>
                    <a:pt x="505" y="460"/>
                    <a:pt x="522" y="457"/>
                  </a:cubicBezTo>
                  <a:cubicBezTo>
                    <a:pt x="512" y="445"/>
                    <a:pt x="548" y="441"/>
                    <a:pt x="538" y="462"/>
                  </a:cubicBezTo>
                  <a:cubicBezTo>
                    <a:pt x="535" y="468"/>
                    <a:pt x="534" y="501"/>
                    <a:pt x="544" y="503"/>
                  </a:cubicBezTo>
                  <a:cubicBezTo>
                    <a:pt x="548" y="504"/>
                    <a:pt x="570" y="483"/>
                    <a:pt x="570" y="479"/>
                  </a:cubicBezTo>
                  <a:cubicBezTo>
                    <a:pt x="570" y="471"/>
                    <a:pt x="564" y="466"/>
                    <a:pt x="564" y="459"/>
                  </a:cubicBezTo>
                  <a:cubicBezTo>
                    <a:pt x="564" y="449"/>
                    <a:pt x="575" y="445"/>
                    <a:pt x="582" y="440"/>
                  </a:cubicBezTo>
                  <a:cubicBezTo>
                    <a:pt x="562" y="427"/>
                    <a:pt x="547" y="407"/>
                    <a:pt x="541" y="384"/>
                  </a:cubicBezTo>
                  <a:cubicBezTo>
                    <a:pt x="538" y="375"/>
                    <a:pt x="537" y="366"/>
                    <a:pt x="537" y="357"/>
                  </a:cubicBezTo>
                  <a:cubicBezTo>
                    <a:pt x="537" y="352"/>
                    <a:pt x="538" y="352"/>
                    <a:pt x="543" y="350"/>
                  </a:cubicBezTo>
                  <a:cubicBezTo>
                    <a:pt x="547" y="348"/>
                    <a:pt x="543" y="344"/>
                    <a:pt x="543" y="341"/>
                  </a:cubicBezTo>
                  <a:cubicBezTo>
                    <a:pt x="541" y="316"/>
                    <a:pt x="520" y="296"/>
                    <a:pt x="507" y="276"/>
                  </a:cubicBezTo>
                  <a:cubicBezTo>
                    <a:pt x="493" y="252"/>
                    <a:pt x="504" y="230"/>
                    <a:pt x="531" y="248"/>
                  </a:cubicBezTo>
                  <a:cubicBezTo>
                    <a:pt x="521" y="237"/>
                    <a:pt x="502" y="193"/>
                    <a:pt x="522" y="189"/>
                  </a:cubicBezTo>
                  <a:cubicBezTo>
                    <a:pt x="515" y="183"/>
                    <a:pt x="520" y="172"/>
                    <a:pt x="515" y="165"/>
                  </a:cubicBezTo>
                  <a:cubicBezTo>
                    <a:pt x="511" y="160"/>
                    <a:pt x="512" y="153"/>
                    <a:pt x="507" y="147"/>
                  </a:cubicBezTo>
                  <a:cubicBezTo>
                    <a:pt x="501" y="140"/>
                    <a:pt x="499" y="131"/>
                    <a:pt x="493" y="124"/>
                  </a:cubicBezTo>
                  <a:cubicBezTo>
                    <a:pt x="488" y="117"/>
                    <a:pt x="483" y="115"/>
                    <a:pt x="478" y="108"/>
                  </a:cubicBezTo>
                  <a:cubicBezTo>
                    <a:pt x="469" y="92"/>
                    <a:pt x="449" y="85"/>
                    <a:pt x="436" y="74"/>
                  </a:cubicBezTo>
                  <a:cubicBezTo>
                    <a:pt x="420" y="59"/>
                    <a:pt x="407" y="35"/>
                    <a:pt x="402" y="14"/>
                  </a:cubicBezTo>
                  <a:cubicBezTo>
                    <a:pt x="392" y="22"/>
                    <a:pt x="369" y="0"/>
                    <a:pt x="364" y="10"/>
                  </a:cubicBezTo>
                  <a:cubicBezTo>
                    <a:pt x="355" y="24"/>
                    <a:pt x="385" y="43"/>
                    <a:pt x="389" y="23"/>
                  </a:cubicBezTo>
                  <a:cubicBezTo>
                    <a:pt x="399" y="28"/>
                    <a:pt x="409" y="43"/>
                    <a:pt x="402" y="53"/>
                  </a:cubicBezTo>
                  <a:cubicBezTo>
                    <a:pt x="396" y="50"/>
                    <a:pt x="389" y="46"/>
                    <a:pt x="383" y="43"/>
                  </a:cubicBezTo>
                  <a:cubicBezTo>
                    <a:pt x="385" y="48"/>
                    <a:pt x="385" y="52"/>
                    <a:pt x="383" y="57"/>
                  </a:cubicBezTo>
                  <a:cubicBezTo>
                    <a:pt x="372" y="54"/>
                    <a:pt x="369" y="43"/>
                    <a:pt x="362" y="35"/>
                  </a:cubicBezTo>
                  <a:cubicBezTo>
                    <a:pt x="356" y="27"/>
                    <a:pt x="347" y="30"/>
                    <a:pt x="339" y="24"/>
                  </a:cubicBezTo>
                  <a:cubicBezTo>
                    <a:pt x="339" y="34"/>
                    <a:pt x="358" y="53"/>
                    <a:pt x="350" y="60"/>
                  </a:cubicBezTo>
                  <a:cubicBezTo>
                    <a:pt x="345" y="64"/>
                    <a:pt x="330" y="67"/>
                    <a:pt x="339" y="76"/>
                  </a:cubicBezTo>
                  <a:cubicBezTo>
                    <a:pt x="346" y="83"/>
                    <a:pt x="358" y="92"/>
                    <a:pt x="361" y="101"/>
                  </a:cubicBezTo>
                  <a:cubicBezTo>
                    <a:pt x="364" y="109"/>
                    <a:pt x="364" y="127"/>
                    <a:pt x="351" y="118"/>
                  </a:cubicBezTo>
                  <a:cubicBezTo>
                    <a:pt x="354" y="127"/>
                    <a:pt x="358" y="126"/>
                    <a:pt x="366" y="126"/>
                  </a:cubicBezTo>
                  <a:cubicBezTo>
                    <a:pt x="375" y="126"/>
                    <a:pt x="383" y="137"/>
                    <a:pt x="387" y="144"/>
                  </a:cubicBezTo>
                  <a:cubicBezTo>
                    <a:pt x="398" y="163"/>
                    <a:pt x="402" y="195"/>
                    <a:pt x="399" y="217"/>
                  </a:cubicBezTo>
                  <a:cubicBezTo>
                    <a:pt x="396" y="233"/>
                    <a:pt x="413" y="262"/>
                    <a:pt x="395" y="272"/>
                  </a:cubicBezTo>
                  <a:cubicBezTo>
                    <a:pt x="375" y="283"/>
                    <a:pt x="385" y="302"/>
                    <a:pt x="375" y="321"/>
                  </a:cubicBezTo>
                  <a:cubicBezTo>
                    <a:pt x="367" y="337"/>
                    <a:pt x="348" y="337"/>
                    <a:pt x="335" y="346"/>
                  </a:cubicBezTo>
                  <a:cubicBezTo>
                    <a:pt x="326" y="352"/>
                    <a:pt x="316" y="378"/>
                    <a:pt x="303" y="356"/>
                  </a:cubicBezTo>
                  <a:cubicBezTo>
                    <a:pt x="300" y="350"/>
                    <a:pt x="301" y="342"/>
                    <a:pt x="292" y="340"/>
                  </a:cubicBezTo>
                  <a:cubicBezTo>
                    <a:pt x="287" y="340"/>
                    <a:pt x="281" y="330"/>
                    <a:pt x="288" y="331"/>
                  </a:cubicBezTo>
                  <a:cubicBezTo>
                    <a:pt x="303" y="333"/>
                    <a:pt x="297" y="310"/>
                    <a:pt x="299" y="306"/>
                  </a:cubicBezTo>
                  <a:cubicBezTo>
                    <a:pt x="290" y="303"/>
                    <a:pt x="273" y="312"/>
                    <a:pt x="269" y="322"/>
                  </a:cubicBezTo>
                  <a:cubicBezTo>
                    <a:pt x="265" y="335"/>
                    <a:pt x="289" y="352"/>
                    <a:pt x="286" y="369"/>
                  </a:cubicBezTo>
                  <a:cubicBezTo>
                    <a:pt x="283" y="383"/>
                    <a:pt x="277" y="392"/>
                    <a:pt x="269" y="402"/>
                  </a:cubicBezTo>
                  <a:cubicBezTo>
                    <a:pt x="255" y="421"/>
                    <a:pt x="284" y="431"/>
                    <a:pt x="283" y="447"/>
                  </a:cubicBezTo>
                  <a:cubicBezTo>
                    <a:pt x="271" y="437"/>
                    <a:pt x="281" y="453"/>
                    <a:pt x="269" y="449"/>
                  </a:cubicBezTo>
                  <a:cubicBezTo>
                    <a:pt x="274" y="470"/>
                    <a:pt x="233" y="446"/>
                    <a:pt x="247" y="460"/>
                  </a:cubicBezTo>
                  <a:cubicBezTo>
                    <a:pt x="243" y="458"/>
                    <a:pt x="234" y="458"/>
                    <a:pt x="233" y="452"/>
                  </a:cubicBezTo>
                  <a:cubicBezTo>
                    <a:pt x="232" y="446"/>
                    <a:pt x="236" y="437"/>
                    <a:pt x="226" y="440"/>
                  </a:cubicBezTo>
                  <a:cubicBezTo>
                    <a:pt x="221" y="441"/>
                    <a:pt x="217" y="444"/>
                    <a:pt x="213" y="445"/>
                  </a:cubicBezTo>
                  <a:cubicBezTo>
                    <a:pt x="202" y="448"/>
                    <a:pt x="190" y="445"/>
                    <a:pt x="179" y="450"/>
                  </a:cubicBezTo>
                  <a:cubicBezTo>
                    <a:pt x="172" y="454"/>
                    <a:pt x="165" y="457"/>
                    <a:pt x="157" y="458"/>
                  </a:cubicBezTo>
                  <a:cubicBezTo>
                    <a:pt x="149" y="459"/>
                    <a:pt x="133" y="454"/>
                    <a:pt x="127" y="458"/>
                  </a:cubicBezTo>
                  <a:cubicBezTo>
                    <a:pt x="119" y="464"/>
                    <a:pt x="116" y="460"/>
                    <a:pt x="108" y="455"/>
                  </a:cubicBezTo>
                  <a:cubicBezTo>
                    <a:pt x="99" y="450"/>
                    <a:pt x="84" y="460"/>
                    <a:pt x="76" y="463"/>
                  </a:cubicBezTo>
                  <a:cubicBezTo>
                    <a:pt x="90" y="479"/>
                    <a:pt x="35" y="522"/>
                    <a:pt x="31" y="534"/>
                  </a:cubicBezTo>
                  <a:cubicBezTo>
                    <a:pt x="26" y="546"/>
                    <a:pt x="0" y="535"/>
                    <a:pt x="1" y="547"/>
                  </a:cubicBezTo>
                  <a:cubicBezTo>
                    <a:pt x="1" y="557"/>
                    <a:pt x="9" y="569"/>
                    <a:pt x="13" y="57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358">
              <a:extLst>
                <a:ext uri="{FF2B5EF4-FFF2-40B4-BE49-F238E27FC236}">
                  <a16:creationId xmlns:a16="http://schemas.microsoft.com/office/drawing/2014/main" id="{2495414D-0DD0-6171-2C3B-2A1F9B0EC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52614" y="4125755"/>
              <a:ext cx="5923" cy="7896"/>
            </a:xfrm>
            <a:custGeom>
              <a:avLst/>
              <a:gdLst>
                <a:gd name="T0" fmla="*/ 0 w 13"/>
                <a:gd name="T1" fmla="*/ 6 h 14"/>
                <a:gd name="T2" fmla="*/ 13 w 13"/>
                <a:gd name="T3" fmla="*/ 1 h 14"/>
                <a:gd name="T4" fmla="*/ 0 w 13"/>
                <a:gd name="T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4">
                  <a:moveTo>
                    <a:pt x="0" y="6"/>
                  </a:moveTo>
                  <a:cubicBezTo>
                    <a:pt x="2" y="14"/>
                    <a:pt x="13" y="7"/>
                    <a:pt x="13" y="1"/>
                  </a:cubicBezTo>
                  <a:cubicBezTo>
                    <a:pt x="8" y="0"/>
                    <a:pt x="3" y="2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359">
              <a:extLst>
                <a:ext uri="{FF2B5EF4-FFF2-40B4-BE49-F238E27FC236}">
                  <a16:creationId xmlns:a16="http://schemas.microsoft.com/office/drawing/2014/main" id="{056526F2-3427-1992-15FD-223A9026D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8276" y="4007311"/>
              <a:ext cx="3948" cy="3948"/>
            </a:xfrm>
            <a:custGeom>
              <a:avLst/>
              <a:gdLst>
                <a:gd name="T0" fmla="*/ 7 w 7"/>
                <a:gd name="T1" fmla="*/ 1 h 8"/>
                <a:gd name="T2" fmla="*/ 4 w 7"/>
                <a:gd name="T3" fmla="*/ 8 h 8"/>
                <a:gd name="T4" fmla="*/ 7 w 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7" y="1"/>
                  </a:moveTo>
                  <a:cubicBezTo>
                    <a:pt x="1" y="0"/>
                    <a:pt x="0" y="2"/>
                    <a:pt x="4" y="8"/>
                  </a:cubicBezTo>
                  <a:cubicBezTo>
                    <a:pt x="5" y="5"/>
                    <a:pt x="6" y="3"/>
                    <a:pt x="7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5" name="Freeform 360">
              <a:extLst>
                <a:ext uri="{FF2B5EF4-FFF2-40B4-BE49-F238E27FC236}">
                  <a16:creationId xmlns:a16="http://schemas.microsoft.com/office/drawing/2014/main" id="{C6C2BC79-76F9-9AE6-8A4B-BA76B2C9E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8276" y="4194848"/>
              <a:ext cx="11844" cy="9871"/>
            </a:xfrm>
            <a:custGeom>
              <a:avLst/>
              <a:gdLst>
                <a:gd name="T0" fmla="*/ 11 w 29"/>
                <a:gd name="T1" fmla="*/ 0 h 19"/>
                <a:gd name="T2" fmla="*/ 16 w 29"/>
                <a:gd name="T3" fmla="*/ 16 h 19"/>
                <a:gd name="T4" fmla="*/ 11 w 29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9">
                  <a:moveTo>
                    <a:pt x="11" y="0"/>
                  </a:moveTo>
                  <a:cubicBezTo>
                    <a:pt x="0" y="2"/>
                    <a:pt x="9" y="15"/>
                    <a:pt x="16" y="16"/>
                  </a:cubicBezTo>
                  <a:cubicBezTo>
                    <a:pt x="29" y="19"/>
                    <a:pt x="20" y="2"/>
                    <a:pt x="1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6" name="Freeform 361">
              <a:extLst>
                <a:ext uri="{FF2B5EF4-FFF2-40B4-BE49-F238E27FC236}">
                  <a16:creationId xmlns:a16="http://schemas.microsoft.com/office/drawing/2014/main" id="{3B367C77-BF0D-3EB5-439B-DD4EFCB90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2224" y="4001389"/>
              <a:ext cx="7896" cy="5923"/>
            </a:xfrm>
            <a:custGeom>
              <a:avLst/>
              <a:gdLst>
                <a:gd name="T0" fmla="*/ 6 w 17"/>
                <a:gd name="T1" fmla="*/ 0 h 13"/>
                <a:gd name="T2" fmla="*/ 7 w 17"/>
                <a:gd name="T3" fmla="*/ 11 h 13"/>
                <a:gd name="T4" fmla="*/ 6 w 1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6" y="0"/>
                  </a:moveTo>
                  <a:cubicBezTo>
                    <a:pt x="1" y="2"/>
                    <a:pt x="0" y="9"/>
                    <a:pt x="7" y="11"/>
                  </a:cubicBezTo>
                  <a:cubicBezTo>
                    <a:pt x="17" y="13"/>
                    <a:pt x="12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7" name="Freeform 362">
              <a:extLst>
                <a:ext uri="{FF2B5EF4-FFF2-40B4-BE49-F238E27FC236}">
                  <a16:creationId xmlns:a16="http://schemas.microsoft.com/office/drawing/2014/main" id="{6A5BD241-5070-3015-A682-8C0474127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90121" y="4080351"/>
              <a:ext cx="3948" cy="1975"/>
            </a:xfrm>
            <a:custGeom>
              <a:avLst/>
              <a:gdLst>
                <a:gd name="T0" fmla="*/ 12 w 12"/>
                <a:gd name="T1" fmla="*/ 4 h 6"/>
                <a:gd name="T2" fmla="*/ 0 w 12"/>
                <a:gd name="T3" fmla="*/ 6 h 6"/>
                <a:gd name="T4" fmla="*/ 12 w 12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12" y="4"/>
                  </a:moveTo>
                  <a:cubicBezTo>
                    <a:pt x="10" y="0"/>
                    <a:pt x="1" y="6"/>
                    <a:pt x="0" y="6"/>
                  </a:cubicBezTo>
                  <a:cubicBezTo>
                    <a:pt x="4" y="6"/>
                    <a:pt x="8" y="5"/>
                    <a:pt x="12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8" name="Freeform 363">
              <a:extLst>
                <a:ext uri="{FF2B5EF4-FFF2-40B4-BE49-F238E27FC236}">
                  <a16:creationId xmlns:a16="http://schemas.microsoft.com/office/drawing/2014/main" id="{857AA608-286C-C143-9B82-B2ECFFE65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8147" y="4070480"/>
              <a:ext cx="3948" cy="1975"/>
            </a:xfrm>
            <a:custGeom>
              <a:avLst/>
              <a:gdLst>
                <a:gd name="T0" fmla="*/ 7 w 9"/>
                <a:gd name="T1" fmla="*/ 0 h 6"/>
                <a:gd name="T2" fmla="*/ 9 w 9"/>
                <a:gd name="T3" fmla="*/ 6 h 6"/>
                <a:gd name="T4" fmla="*/ 7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7" y="0"/>
                  </a:moveTo>
                  <a:cubicBezTo>
                    <a:pt x="0" y="2"/>
                    <a:pt x="0" y="5"/>
                    <a:pt x="9" y="6"/>
                  </a:cubicBezTo>
                  <a:cubicBezTo>
                    <a:pt x="8" y="4"/>
                    <a:pt x="8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9" name="Freeform 364">
              <a:extLst>
                <a:ext uri="{FF2B5EF4-FFF2-40B4-BE49-F238E27FC236}">
                  <a16:creationId xmlns:a16="http://schemas.microsoft.com/office/drawing/2014/main" id="{EB951AC5-CD56-C7DE-A3C0-F707D96BA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90121" y="4066532"/>
              <a:ext cx="69093" cy="55274"/>
            </a:xfrm>
            <a:custGeom>
              <a:avLst/>
              <a:gdLst>
                <a:gd name="T0" fmla="*/ 23 w 158"/>
                <a:gd name="T1" fmla="*/ 58 h 127"/>
                <a:gd name="T2" fmla="*/ 0 w 158"/>
                <a:gd name="T3" fmla="*/ 79 h 127"/>
                <a:gd name="T4" fmla="*/ 19 w 158"/>
                <a:gd name="T5" fmla="*/ 70 h 127"/>
                <a:gd name="T6" fmla="*/ 29 w 158"/>
                <a:gd name="T7" fmla="*/ 84 h 127"/>
                <a:gd name="T8" fmla="*/ 29 w 158"/>
                <a:gd name="T9" fmla="*/ 90 h 127"/>
                <a:gd name="T10" fmla="*/ 46 w 158"/>
                <a:gd name="T11" fmla="*/ 111 h 127"/>
                <a:gd name="T12" fmla="*/ 63 w 158"/>
                <a:gd name="T13" fmla="*/ 123 h 127"/>
                <a:gd name="T14" fmla="*/ 82 w 158"/>
                <a:gd name="T15" fmla="*/ 127 h 127"/>
                <a:gd name="T16" fmla="*/ 82 w 158"/>
                <a:gd name="T17" fmla="*/ 82 h 127"/>
                <a:gd name="T18" fmla="*/ 138 w 158"/>
                <a:gd name="T19" fmla="*/ 85 h 127"/>
                <a:gd name="T20" fmla="*/ 140 w 158"/>
                <a:gd name="T21" fmla="*/ 65 h 127"/>
                <a:gd name="T22" fmla="*/ 154 w 158"/>
                <a:gd name="T23" fmla="*/ 45 h 127"/>
                <a:gd name="T24" fmla="*/ 140 w 158"/>
                <a:gd name="T25" fmla="*/ 12 h 127"/>
                <a:gd name="T26" fmla="*/ 102 w 158"/>
                <a:gd name="T27" fmla="*/ 2 h 127"/>
                <a:gd name="T28" fmla="*/ 73 w 158"/>
                <a:gd name="T29" fmla="*/ 10 h 127"/>
                <a:gd name="T30" fmla="*/ 66 w 158"/>
                <a:gd name="T31" fmla="*/ 31 h 127"/>
                <a:gd name="T32" fmla="*/ 33 w 158"/>
                <a:gd name="T33" fmla="*/ 21 h 127"/>
                <a:gd name="T34" fmla="*/ 23 w 158"/>
                <a:gd name="T35" fmla="*/ 5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127">
                  <a:moveTo>
                    <a:pt x="23" y="58"/>
                  </a:moveTo>
                  <a:cubicBezTo>
                    <a:pt x="19" y="68"/>
                    <a:pt x="6" y="71"/>
                    <a:pt x="0" y="79"/>
                  </a:cubicBezTo>
                  <a:cubicBezTo>
                    <a:pt x="8" y="80"/>
                    <a:pt x="13" y="72"/>
                    <a:pt x="19" y="70"/>
                  </a:cubicBezTo>
                  <a:cubicBezTo>
                    <a:pt x="21" y="73"/>
                    <a:pt x="24" y="84"/>
                    <a:pt x="29" y="84"/>
                  </a:cubicBezTo>
                  <a:cubicBezTo>
                    <a:pt x="36" y="83"/>
                    <a:pt x="39" y="89"/>
                    <a:pt x="29" y="90"/>
                  </a:cubicBezTo>
                  <a:cubicBezTo>
                    <a:pt x="36" y="93"/>
                    <a:pt x="36" y="112"/>
                    <a:pt x="46" y="111"/>
                  </a:cubicBezTo>
                  <a:cubicBezTo>
                    <a:pt x="55" y="110"/>
                    <a:pt x="56" y="120"/>
                    <a:pt x="63" y="123"/>
                  </a:cubicBezTo>
                  <a:cubicBezTo>
                    <a:pt x="70" y="125"/>
                    <a:pt x="77" y="121"/>
                    <a:pt x="82" y="127"/>
                  </a:cubicBezTo>
                  <a:cubicBezTo>
                    <a:pt x="69" y="118"/>
                    <a:pt x="77" y="93"/>
                    <a:pt x="82" y="82"/>
                  </a:cubicBezTo>
                  <a:cubicBezTo>
                    <a:pt x="96" y="52"/>
                    <a:pt x="120" y="74"/>
                    <a:pt x="138" y="85"/>
                  </a:cubicBezTo>
                  <a:cubicBezTo>
                    <a:pt x="140" y="78"/>
                    <a:pt x="138" y="71"/>
                    <a:pt x="140" y="65"/>
                  </a:cubicBezTo>
                  <a:cubicBezTo>
                    <a:pt x="142" y="57"/>
                    <a:pt x="149" y="52"/>
                    <a:pt x="154" y="45"/>
                  </a:cubicBezTo>
                  <a:cubicBezTo>
                    <a:pt x="158" y="38"/>
                    <a:pt x="141" y="21"/>
                    <a:pt x="140" y="12"/>
                  </a:cubicBezTo>
                  <a:cubicBezTo>
                    <a:pt x="126" y="15"/>
                    <a:pt x="116" y="5"/>
                    <a:pt x="102" y="2"/>
                  </a:cubicBezTo>
                  <a:cubicBezTo>
                    <a:pt x="91" y="0"/>
                    <a:pt x="81" y="15"/>
                    <a:pt x="73" y="10"/>
                  </a:cubicBezTo>
                  <a:cubicBezTo>
                    <a:pt x="84" y="21"/>
                    <a:pt x="79" y="28"/>
                    <a:pt x="66" y="31"/>
                  </a:cubicBezTo>
                  <a:cubicBezTo>
                    <a:pt x="48" y="36"/>
                    <a:pt x="50" y="24"/>
                    <a:pt x="33" y="21"/>
                  </a:cubicBezTo>
                  <a:cubicBezTo>
                    <a:pt x="32" y="29"/>
                    <a:pt x="32" y="55"/>
                    <a:pt x="23" y="5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0" name="Freeform 365">
              <a:extLst>
                <a:ext uri="{FF2B5EF4-FFF2-40B4-BE49-F238E27FC236}">
                  <a16:creationId xmlns:a16="http://schemas.microsoft.com/office/drawing/2014/main" id="{605EFDE9-00DB-FC02-366A-48EF12000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92095" y="4072455"/>
              <a:ext cx="3948" cy="3948"/>
            </a:xfrm>
            <a:custGeom>
              <a:avLst/>
              <a:gdLst>
                <a:gd name="T0" fmla="*/ 6 w 10"/>
                <a:gd name="T1" fmla="*/ 0 h 7"/>
                <a:gd name="T2" fmla="*/ 10 w 10"/>
                <a:gd name="T3" fmla="*/ 6 h 7"/>
                <a:gd name="T4" fmla="*/ 6 w 1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6" y="0"/>
                  </a:moveTo>
                  <a:cubicBezTo>
                    <a:pt x="0" y="3"/>
                    <a:pt x="4" y="7"/>
                    <a:pt x="10" y="6"/>
                  </a:cubicBezTo>
                  <a:cubicBezTo>
                    <a:pt x="9" y="4"/>
                    <a:pt x="7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1" name="Freeform 366">
              <a:extLst>
                <a:ext uri="{FF2B5EF4-FFF2-40B4-BE49-F238E27FC236}">
                  <a16:creationId xmlns:a16="http://schemas.microsoft.com/office/drawing/2014/main" id="{791099A4-F9A7-FDA1-6129-609EF746E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92095" y="4183003"/>
              <a:ext cx="5923" cy="15793"/>
            </a:xfrm>
            <a:custGeom>
              <a:avLst/>
              <a:gdLst>
                <a:gd name="T0" fmla="*/ 7 w 13"/>
                <a:gd name="T1" fmla="*/ 0 h 36"/>
                <a:gd name="T2" fmla="*/ 12 w 13"/>
                <a:gd name="T3" fmla="*/ 32 h 36"/>
                <a:gd name="T4" fmla="*/ 7 w 13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6">
                  <a:moveTo>
                    <a:pt x="7" y="0"/>
                  </a:moveTo>
                  <a:cubicBezTo>
                    <a:pt x="0" y="4"/>
                    <a:pt x="1" y="36"/>
                    <a:pt x="12" y="32"/>
                  </a:cubicBezTo>
                  <a:cubicBezTo>
                    <a:pt x="7" y="22"/>
                    <a:pt x="13" y="1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2" name="Freeform 367">
              <a:extLst>
                <a:ext uri="{FF2B5EF4-FFF2-40B4-BE49-F238E27FC236}">
                  <a16:creationId xmlns:a16="http://schemas.microsoft.com/office/drawing/2014/main" id="{A1CE28C7-A848-C466-BBE0-CE40E41D9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03940" y="4068507"/>
              <a:ext cx="1975" cy="3948"/>
            </a:xfrm>
            <a:custGeom>
              <a:avLst/>
              <a:gdLst>
                <a:gd name="T0" fmla="*/ 5 w 5"/>
                <a:gd name="T1" fmla="*/ 1 h 7"/>
                <a:gd name="T2" fmla="*/ 5 w 5"/>
                <a:gd name="T3" fmla="*/ 7 h 7"/>
                <a:gd name="T4" fmla="*/ 5 w 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1"/>
                  </a:moveTo>
                  <a:cubicBezTo>
                    <a:pt x="0" y="0"/>
                    <a:pt x="0" y="2"/>
                    <a:pt x="5" y="7"/>
                  </a:cubicBezTo>
                  <a:lnTo>
                    <a:pt x="5" y="1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3" name="Freeform 368">
              <a:extLst>
                <a:ext uri="{FF2B5EF4-FFF2-40B4-BE49-F238E27FC236}">
                  <a16:creationId xmlns:a16="http://schemas.microsoft.com/office/drawing/2014/main" id="{3CEFAFA8-1990-2813-37B5-0B6FF7746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27628" y="3703305"/>
              <a:ext cx="5923" cy="3948"/>
            </a:xfrm>
            <a:custGeom>
              <a:avLst/>
              <a:gdLst>
                <a:gd name="T0" fmla="*/ 4 w 14"/>
                <a:gd name="T1" fmla="*/ 1 h 10"/>
                <a:gd name="T2" fmla="*/ 14 w 14"/>
                <a:gd name="T3" fmla="*/ 10 h 10"/>
                <a:gd name="T4" fmla="*/ 4 w 14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4" y="1"/>
                  </a:moveTo>
                  <a:cubicBezTo>
                    <a:pt x="0" y="0"/>
                    <a:pt x="12" y="9"/>
                    <a:pt x="14" y="10"/>
                  </a:cubicBezTo>
                  <a:cubicBezTo>
                    <a:pt x="12" y="5"/>
                    <a:pt x="9" y="2"/>
                    <a:pt x="4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4" name="Freeform 369">
              <a:extLst>
                <a:ext uri="{FF2B5EF4-FFF2-40B4-BE49-F238E27FC236}">
                  <a16:creationId xmlns:a16="http://schemas.microsoft.com/office/drawing/2014/main" id="{6C03EBFA-79BE-7B73-F2BF-8069E135A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5524" y="4060612"/>
              <a:ext cx="5923" cy="5923"/>
            </a:xfrm>
            <a:custGeom>
              <a:avLst/>
              <a:gdLst>
                <a:gd name="T0" fmla="*/ 11 w 15"/>
                <a:gd name="T1" fmla="*/ 2 h 12"/>
                <a:gd name="T2" fmla="*/ 0 w 15"/>
                <a:gd name="T3" fmla="*/ 6 h 12"/>
                <a:gd name="T4" fmla="*/ 11 w 15"/>
                <a:gd name="T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11" y="2"/>
                  </a:moveTo>
                  <a:cubicBezTo>
                    <a:pt x="6" y="0"/>
                    <a:pt x="2" y="2"/>
                    <a:pt x="0" y="6"/>
                  </a:cubicBezTo>
                  <a:cubicBezTo>
                    <a:pt x="4" y="10"/>
                    <a:pt x="15" y="12"/>
                    <a:pt x="11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5" name="Freeform 370">
              <a:extLst>
                <a:ext uri="{FF2B5EF4-FFF2-40B4-BE49-F238E27FC236}">
                  <a16:creationId xmlns:a16="http://schemas.microsoft.com/office/drawing/2014/main" id="{5D42A780-03D6-0D1B-8885-56E80C24D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7498" y="3709227"/>
              <a:ext cx="5923" cy="5923"/>
            </a:xfrm>
            <a:custGeom>
              <a:avLst/>
              <a:gdLst>
                <a:gd name="T0" fmla="*/ 0 w 14"/>
                <a:gd name="T1" fmla="*/ 0 h 11"/>
                <a:gd name="T2" fmla="*/ 14 w 14"/>
                <a:gd name="T3" fmla="*/ 6 h 11"/>
                <a:gd name="T4" fmla="*/ 0 w 14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0" y="0"/>
                  </a:moveTo>
                  <a:cubicBezTo>
                    <a:pt x="0" y="8"/>
                    <a:pt x="8" y="11"/>
                    <a:pt x="14" y="6"/>
                  </a:cubicBezTo>
                  <a:cubicBezTo>
                    <a:pt x="10" y="3"/>
                    <a:pt x="6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6" name="Freeform 371">
              <a:extLst>
                <a:ext uri="{FF2B5EF4-FFF2-40B4-BE49-F238E27FC236}">
                  <a16:creationId xmlns:a16="http://schemas.microsoft.com/office/drawing/2014/main" id="{5511EC08-B9E1-F8FE-C0F3-C371C08E6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5394" y="3701331"/>
              <a:ext cx="152003" cy="136212"/>
            </a:xfrm>
            <a:custGeom>
              <a:avLst/>
              <a:gdLst>
                <a:gd name="T0" fmla="*/ 0 w 346"/>
                <a:gd name="T1" fmla="*/ 5 h 312"/>
                <a:gd name="T2" fmla="*/ 15 w 346"/>
                <a:gd name="T3" fmla="*/ 31 h 312"/>
                <a:gd name="T4" fmla="*/ 49 w 346"/>
                <a:gd name="T5" fmla="*/ 69 h 312"/>
                <a:gd name="T6" fmla="*/ 67 w 346"/>
                <a:gd name="T7" fmla="*/ 110 h 312"/>
                <a:gd name="T8" fmla="*/ 68 w 346"/>
                <a:gd name="T9" fmla="*/ 139 h 312"/>
                <a:gd name="T10" fmla="*/ 69 w 346"/>
                <a:gd name="T11" fmla="*/ 175 h 312"/>
                <a:gd name="T12" fmla="*/ 26 w 346"/>
                <a:gd name="T13" fmla="*/ 162 h 312"/>
                <a:gd name="T14" fmla="*/ 30 w 346"/>
                <a:gd name="T15" fmla="*/ 176 h 312"/>
                <a:gd name="T16" fmla="*/ 43 w 346"/>
                <a:gd name="T17" fmla="*/ 195 h 312"/>
                <a:gd name="T18" fmla="*/ 27 w 346"/>
                <a:gd name="T19" fmla="*/ 230 h 312"/>
                <a:gd name="T20" fmla="*/ 67 w 346"/>
                <a:gd name="T21" fmla="*/ 263 h 312"/>
                <a:gd name="T22" fmla="*/ 78 w 346"/>
                <a:gd name="T23" fmla="*/ 296 h 312"/>
                <a:gd name="T24" fmla="*/ 105 w 346"/>
                <a:gd name="T25" fmla="*/ 296 h 312"/>
                <a:gd name="T26" fmla="*/ 113 w 346"/>
                <a:gd name="T27" fmla="*/ 280 h 312"/>
                <a:gd name="T28" fmla="*/ 135 w 346"/>
                <a:gd name="T29" fmla="*/ 276 h 312"/>
                <a:gd name="T30" fmla="*/ 105 w 346"/>
                <a:gd name="T31" fmla="*/ 258 h 312"/>
                <a:gd name="T32" fmla="*/ 67 w 346"/>
                <a:gd name="T33" fmla="*/ 243 h 312"/>
                <a:gd name="T34" fmla="*/ 61 w 346"/>
                <a:gd name="T35" fmla="*/ 222 h 312"/>
                <a:gd name="T36" fmla="*/ 82 w 346"/>
                <a:gd name="T37" fmla="*/ 224 h 312"/>
                <a:gd name="T38" fmla="*/ 101 w 346"/>
                <a:gd name="T39" fmla="*/ 236 h 312"/>
                <a:gd name="T40" fmla="*/ 124 w 346"/>
                <a:gd name="T41" fmla="*/ 219 h 312"/>
                <a:gd name="T42" fmla="*/ 194 w 346"/>
                <a:gd name="T43" fmla="*/ 241 h 312"/>
                <a:gd name="T44" fmla="*/ 252 w 346"/>
                <a:gd name="T45" fmla="*/ 263 h 312"/>
                <a:gd name="T46" fmla="*/ 254 w 346"/>
                <a:gd name="T47" fmla="*/ 248 h 312"/>
                <a:gd name="T48" fmla="*/ 251 w 346"/>
                <a:gd name="T49" fmla="*/ 214 h 312"/>
                <a:gd name="T50" fmla="*/ 305 w 346"/>
                <a:gd name="T51" fmla="*/ 193 h 312"/>
                <a:gd name="T52" fmla="*/ 319 w 346"/>
                <a:gd name="T53" fmla="*/ 178 h 312"/>
                <a:gd name="T54" fmla="*/ 339 w 346"/>
                <a:gd name="T55" fmla="*/ 175 h 312"/>
                <a:gd name="T56" fmla="*/ 346 w 346"/>
                <a:gd name="T57" fmla="*/ 163 h 312"/>
                <a:gd name="T58" fmla="*/ 333 w 346"/>
                <a:gd name="T59" fmla="*/ 169 h 312"/>
                <a:gd name="T60" fmla="*/ 321 w 346"/>
                <a:gd name="T61" fmla="*/ 162 h 312"/>
                <a:gd name="T62" fmla="*/ 312 w 346"/>
                <a:gd name="T63" fmla="*/ 145 h 312"/>
                <a:gd name="T64" fmla="*/ 284 w 346"/>
                <a:gd name="T65" fmla="*/ 122 h 312"/>
                <a:gd name="T66" fmla="*/ 273 w 346"/>
                <a:gd name="T67" fmla="*/ 87 h 312"/>
                <a:gd name="T68" fmla="*/ 257 w 346"/>
                <a:gd name="T69" fmla="*/ 118 h 312"/>
                <a:gd name="T70" fmla="*/ 214 w 346"/>
                <a:gd name="T71" fmla="*/ 110 h 312"/>
                <a:gd name="T72" fmla="*/ 200 w 346"/>
                <a:gd name="T73" fmla="*/ 104 h 312"/>
                <a:gd name="T74" fmla="*/ 181 w 346"/>
                <a:gd name="T75" fmla="*/ 96 h 312"/>
                <a:gd name="T76" fmla="*/ 115 w 346"/>
                <a:gd name="T77" fmla="*/ 66 h 312"/>
                <a:gd name="T78" fmla="*/ 42 w 346"/>
                <a:gd name="T79" fmla="*/ 17 h 312"/>
                <a:gd name="T80" fmla="*/ 14 w 346"/>
                <a:gd name="T81" fmla="*/ 2 h 312"/>
                <a:gd name="T82" fmla="*/ 0 w 346"/>
                <a:gd name="T83" fmla="*/ 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6" h="312">
                  <a:moveTo>
                    <a:pt x="0" y="5"/>
                  </a:moveTo>
                  <a:cubicBezTo>
                    <a:pt x="5" y="14"/>
                    <a:pt x="7" y="24"/>
                    <a:pt x="15" y="31"/>
                  </a:cubicBezTo>
                  <a:cubicBezTo>
                    <a:pt x="27" y="42"/>
                    <a:pt x="41" y="54"/>
                    <a:pt x="49" y="69"/>
                  </a:cubicBezTo>
                  <a:cubicBezTo>
                    <a:pt x="55" y="82"/>
                    <a:pt x="63" y="96"/>
                    <a:pt x="67" y="110"/>
                  </a:cubicBezTo>
                  <a:cubicBezTo>
                    <a:pt x="72" y="123"/>
                    <a:pt x="59" y="128"/>
                    <a:pt x="68" y="139"/>
                  </a:cubicBezTo>
                  <a:cubicBezTo>
                    <a:pt x="78" y="151"/>
                    <a:pt x="100" y="178"/>
                    <a:pt x="69" y="175"/>
                  </a:cubicBezTo>
                  <a:cubicBezTo>
                    <a:pt x="55" y="173"/>
                    <a:pt x="39" y="161"/>
                    <a:pt x="26" y="162"/>
                  </a:cubicBezTo>
                  <a:cubicBezTo>
                    <a:pt x="18" y="162"/>
                    <a:pt x="27" y="175"/>
                    <a:pt x="30" y="176"/>
                  </a:cubicBezTo>
                  <a:cubicBezTo>
                    <a:pt x="37" y="182"/>
                    <a:pt x="45" y="184"/>
                    <a:pt x="43" y="195"/>
                  </a:cubicBezTo>
                  <a:cubicBezTo>
                    <a:pt x="40" y="215"/>
                    <a:pt x="18" y="204"/>
                    <a:pt x="27" y="230"/>
                  </a:cubicBezTo>
                  <a:cubicBezTo>
                    <a:pt x="34" y="250"/>
                    <a:pt x="55" y="249"/>
                    <a:pt x="67" y="263"/>
                  </a:cubicBezTo>
                  <a:cubicBezTo>
                    <a:pt x="75" y="272"/>
                    <a:pt x="71" y="286"/>
                    <a:pt x="78" y="296"/>
                  </a:cubicBezTo>
                  <a:cubicBezTo>
                    <a:pt x="89" y="312"/>
                    <a:pt x="93" y="301"/>
                    <a:pt x="105" y="296"/>
                  </a:cubicBezTo>
                  <a:cubicBezTo>
                    <a:pt x="97" y="290"/>
                    <a:pt x="105" y="281"/>
                    <a:pt x="113" y="280"/>
                  </a:cubicBezTo>
                  <a:cubicBezTo>
                    <a:pt x="115" y="279"/>
                    <a:pt x="142" y="287"/>
                    <a:pt x="135" y="276"/>
                  </a:cubicBezTo>
                  <a:cubicBezTo>
                    <a:pt x="130" y="268"/>
                    <a:pt x="113" y="263"/>
                    <a:pt x="105" y="258"/>
                  </a:cubicBezTo>
                  <a:cubicBezTo>
                    <a:pt x="94" y="250"/>
                    <a:pt x="79" y="251"/>
                    <a:pt x="67" y="243"/>
                  </a:cubicBezTo>
                  <a:cubicBezTo>
                    <a:pt x="61" y="239"/>
                    <a:pt x="56" y="229"/>
                    <a:pt x="61" y="222"/>
                  </a:cubicBezTo>
                  <a:cubicBezTo>
                    <a:pt x="65" y="214"/>
                    <a:pt x="77" y="221"/>
                    <a:pt x="82" y="224"/>
                  </a:cubicBezTo>
                  <a:cubicBezTo>
                    <a:pt x="89" y="227"/>
                    <a:pt x="95" y="233"/>
                    <a:pt x="101" y="236"/>
                  </a:cubicBezTo>
                  <a:cubicBezTo>
                    <a:pt x="108" y="239"/>
                    <a:pt x="117" y="222"/>
                    <a:pt x="124" y="219"/>
                  </a:cubicBezTo>
                  <a:cubicBezTo>
                    <a:pt x="145" y="206"/>
                    <a:pt x="175" y="234"/>
                    <a:pt x="194" y="241"/>
                  </a:cubicBezTo>
                  <a:cubicBezTo>
                    <a:pt x="208" y="246"/>
                    <a:pt x="237" y="265"/>
                    <a:pt x="252" y="263"/>
                  </a:cubicBezTo>
                  <a:cubicBezTo>
                    <a:pt x="261" y="262"/>
                    <a:pt x="256" y="253"/>
                    <a:pt x="254" y="248"/>
                  </a:cubicBezTo>
                  <a:cubicBezTo>
                    <a:pt x="248" y="236"/>
                    <a:pt x="246" y="227"/>
                    <a:pt x="251" y="214"/>
                  </a:cubicBezTo>
                  <a:cubicBezTo>
                    <a:pt x="262" y="187"/>
                    <a:pt x="279" y="187"/>
                    <a:pt x="305" y="193"/>
                  </a:cubicBezTo>
                  <a:cubicBezTo>
                    <a:pt x="293" y="178"/>
                    <a:pt x="332" y="195"/>
                    <a:pt x="319" y="178"/>
                  </a:cubicBezTo>
                  <a:cubicBezTo>
                    <a:pt x="326" y="175"/>
                    <a:pt x="332" y="174"/>
                    <a:pt x="339" y="175"/>
                  </a:cubicBezTo>
                  <a:cubicBezTo>
                    <a:pt x="338" y="169"/>
                    <a:pt x="341" y="165"/>
                    <a:pt x="346" y="163"/>
                  </a:cubicBezTo>
                  <a:cubicBezTo>
                    <a:pt x="338" y="153"/>
                    <a:pt x="339" y="166"/>
                    <a:pt x="333" y="169"/>
                  </a:cubicBezTo>
                  <a:cubicBezTo>
                    <a:pt x="329" y="171"/>
                    <a:pt x="322" y="163"/>
                    <a:pt x="321" y="162"/>
                  </a:cubicBezTo>
                  <a:cubicBezTo>
                    <a:pt x="318" y="159"/>
                    <a:pt x="295" y="137"/>
                    <a:pt x="312" y="145"/>
                  </a:cubicBezTo>
                  <a:cubicBezTo>
                    <a:pt x="300" y="140"/>
                    <a:pt x="286" y="137"/>
                    <a:pt x="284" y="122"/>
                  </a:cubicBezTo>
                  <a:cubicBezTo>
                    <a:pt x="282" y="111"/>
                    <a:pt x="285" y="92"/>
                    <a:pt x="273" y="87"/>
                  </a:cubicBezTo>
                  <a:cubicBezTo>
                    <a:pt x="271" y="97"/>
                    <a:pt x="268" y="114"/>
                    <a:pt x="257" y="118"/>
                  </a:cubicBezTo>
                  <a:cubicBezTo>
                    <a:pt x="243" y="122"/>
                    <a:pt x="222" y="101"/>
                    <a:pt x="214" y="110"/>
                  </a:cubicBezTo>
                  <a:cubicBezTo>
                    <a:pt x="212" y="102"/>
                    <a:pt x="206" y="103"/>
                    <a:pt x="200" y="104"/>
                  </a:cubicBezTo>
                  <a:cubicBezTo>
                    <a:pt x="191" y="106"/>
                    <a:pt x="189" y="99"/>
                    <a:pt x="181" y="96"/>
                  </a:cubicBezTo>
                  <a:cubicBezTo>
                    <a:pt x="158" y="87"/>
                    <a:pt x="137" y="79"/>
                    <a:pt x="115" y="66"/>
                  </a:cubicBezTo>
                  <a:cubicBezTo>
                    <a:pt x="90" y="51"/>
                    <a:pt x="67" y="33"/>
                    <a:pt x="42" y="17"/>
                  </a:cubicBezTo>
                  <a:cubicBezTo>
                    <a:pt x="34" y="12"/>
                    <a:pt x="24" y="4"/>
                    <a:pt x="14" y="2"/>
                  </a:cubicBezTo>
                  <a:cubicBezTo>
                    <a:pt x="7" y="0"/>
                    <a:pt x="8" y="11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7" name="Freeform 372">
              <a:extLst>
                <a:ext uri="{FF2B5EF4-FFF2-40B4-BE49-F238E27FC236}">
                  <a16:creationId xmlns:a16="http://schemas.microsoft.com/office/drawing/2014/main" id="{7C9FD69E-8767-6981-47B6-BF79E6CE5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51317" y="4060612"/>
              <a:ext cx="7896" cy="15793"/>
            </a:xfrm>
            <a:custGeom>
              <a:avLst/>
              <a:gdLst>
                <a:gd name="T0" fmla="*/ 15 w 19"/>
                <a:gd name="T1" fmla="*/ 0 h 36"/>
                <a:gd name="T2" fmla="*/ 7 w 19"/>
                <a:gd name="T3" fmla="*/ 25 h 36"/>
                <a:gd name="T4" fmla="*/ 15 w 19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36">
                  <a:moveTo>
                    <a:pt x="15" y="0"/>
                  </a:moveTo>
                  <a:cubicBezTo>
                    <a:pt x="6" y="0"/>
                    <a:pt x="0" y="19"/>
                    <a:pt x="7" y="25"/>
                  </a:cubicBezTo>
                  <a:cubicBezTo>
                    <a:pt x="19" y="36"/>
                    <a:pt x="15" y="4"/>
                    <a:pt x="1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8" name="Freeform 373">
              <a:extLst>
                <a:ext uri="{FF2B5EF4-FFF2-40B4-BE49-F238E27FC236}">
                  <a16:creationId xmlns:a16="http://schemas.microsoft.com/office/drawing/2014/main" id="{83494DD2-BFA6-244D-A492-3753C4F66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53290" y="3807930"/>
              <a:ext cx="3948" cy="3948"/>
            </a:xfrm>
            <a:custGeom>
              <a:avLst/>
              <a:gdLst>
                <a:gd name="T0" fmla="*/ 0 w 8"/>
                <a:gd name="T1" fmla="*/ 1 h 9"/>
                <a:gd name="T2" fmla="*/ 7 w 8"/>
                <a:gd name="T3" fmla="*/ 8 h 9"/>
                <a:gd name="T4" fmla="*/ 0 w 8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0" y="1"/>
                  </a:moveTo>
                  <a:cubicBezTo>
                    <a:pt x="0" y="6"/>
                    <a:pt x="2" y="9"/>
                    <a:pt x="7" y="8"/>
                  </a:cubicBezTo>
                  <a:cubicBezTo>
                    <a:pt x="8" y="3"/>
                    <a:pt x="5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9" name="Freeform 374">
              <a:extLst>
                <a:ext uri="{FF2B5EF4-FFF2-40B4-BE49-F238E27FC236}">
                  <a16:creationId xmlns:a16="http://schemas.microsoft.com/office/drawing/2014/main" id="{2210DC33-3A66-CCAF-C573-9480A665A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0798" y="3938219"/>
              <a:ext cx="11844" cy="13819"/>
            </a:xfrm>
            <a:custGeom>
              <a:avLst/>
              <a:gdLst>
                <a:gd name="T0" fmla="*/ 15 w 30"/>
                <a:gd name="T1" fmla="*/ 0 h 36"/>
                <a:gd name="T2" fmla="*/ 9 w 30"/>
                <a:gd name="T3" fmla="*/ 21 h 36"/>
                <a:gd name="T4" fmla="*/ 15 w 30"/>
                <a:gd name="T5" fmla="*/ 36 h 36"/>
                <a:gd name="T6" fmla="*/ 24 w 30"/>
                <a:gd name="T7" fmla="*/ 18 h 36"/>
                <a:gd name="T8" fmla="*/ 18 w 30"/>
                <a:gd name="T9" fmla="*/ 14 h 36"/>
                <a:gd name="T10" fmla="*/ 15 w 3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15" y="0"/>
                  </a:moveTo>
                  <a:cubicBezTo>
                    <a:pt x="8" y="2"/>
                    <a:pt x="0" y="16"/>
                    <a:pt x="9" y="21"/>
                  </a:cubicBezTo>
                  <a:cubicBezTo>
                    <a:pt x="17" y="24"/>
                    <a:pt x="16" y="27"/>
                    <a:pt x="15" y="36"/>
                  </a:cubicBezTo>
                  <a:cubicBezTo>
                    <a:pt x="25" y="36"/>
                    <a:pt x="30" y="26"/>
                    <a:pt x="24" y="18"/>
                  </a:cubicBezTo>
                  <a:cubicBezTo>
                    <a:pt x="23" y="16"/>
                    <a:pt x="20" y="15"/>
                    <a:pt x="18" y="14"/>
                  </a:cubicBezTo>
                  <a:cubicBezTo>
                    <a:pt x="15" y="12"/>
                    <a:pt x="16" y="3"/>
                    <a:pt x="1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0" name="Freeform 375">
              <a:extLst>
                <a:ext uri="{FF2B5EF4-FFF2-40B4-BE49-F238E27FC236}">
                  <a16:creationId xmlns:a16="http://schemas.microsoft.com/office/drawing/2014/main" id="{31353366-B4C7-E6A2-2371-A8A229679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3709" y="4052715"/>
              <a:ext cx="3948" cy="3948"/>
            </a:xfrm>
            <a:custGeom>
              <a:avLst/>
              <a:gdLst>
                <a:gd name="T0" fmla="*/ 2 w 8"/>
                <a:gd name="T1" fmla="*/ 0 h 8"/>
                <a:gd name="T2" fmla="*/ 8 w 8"/>
                <a:gd name="T3" fmla="*/ 6 h 8"/>
                <a:gd name="T4" fmla="*/ 2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0" y="6"/>
                    <a:pt x="1" y="8"/>
                    <a:pt x="8" y="6"/>
                  </a:cubicBezTo>
                  <a:cubicBezTo>
                    <a:pt x="6" y="4"/>
                    <a:pt x="4" y="2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1" name="Freeform 376">
              <a:extLst>
                <a:ext uri="{FF2B5EF4-FFF2-40B4-BE49-F238E27FC236}">
                  <a16:creationId xmlns:a16="http://schemas.microsoft.com/office/drawing/2014/main" id="{1A453305-C771-50C0-4E72-E98F79162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38910" y="6861812"/>
              <a:ext cx="15793" cy="11844"/>
            </a:xfrm>
            <a:custGeom>
              <a:avLst/>
              <a:gdLst>
                <a:gd name="T0" fmla="*/ 37 w 37"/>
                <a:gd name="T1" fmla="*/ 8 h 29"/>
                <a:gd name="T2" fmla="*/ 2 w 37"/>
                <a:gd name="T3" fmla="*/ 28 h 29"/>
                <a:gd name="T4" fmla="*/ 17 w 37"/>
                <a:gd name="T5" fmla="*/ 25 h 29"/>
                <a:gd name="T6" fmla="*/ 37 w 37"/>
                <a:gd name="T7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9">
                  <a:moveTo>
                    <a:pt x="37" y="8"/>
                  </a:moveTo>
                  <a:cubicBezTo>
                    <a:pt x="32" y="0"/>
                    <a:pt x="0" y="20"/>
                    <a:pt x="2" y="28"/>
                  </a:cubicBezTo>
                  <a:cubicBezTo>
                    <a:pt x="6" y="26"/>
                    <a:pt x="14" y="29"/>
                    <a:pt x="17" y="25"/>
                  </a:cubicBezTo>
                  <a:cubicBezTo>
                    <a:pt x="23" y="17"/>
                    <a:pt x="27" y="13"/>
                    <a:pt x="37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2" name="Freeform 377">
              <a:extLst>
                <a:ext uri="{FF2B5EF4-FFF2-40B4-BE49-F238E27FC236}">
                  <a16:creationId xmlns:a16="http://schemas.microsoft.com/office/drawing/2014/main" id="{D337DC96-2786-20E2-729C-CB98DAB55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5122" y="6733498"/>
              <a:ext cx="27637" cy="25664"/>
            </a:xfrm>
            <a:custGeom>
              <a:avLst/>
              <a:gdLst>
                <a:gd name="T0" fmla="*/ 46 w 62"/>
                <a:gd name="T1" fmla="*/ 30 h 56"/>
                <a:gd name="T2" fmla="*/ 39 w 62"/>
                <a:gd name="T3" fmla="*/ 19 h 56"/>
                <a:gd name="T4" fmla="*/ 0 w 62"/>
                <a:gd name="T5" fmla="*/ 52 h 56"/>
                <a:gd name="T6" fmla="*/ 33 w 62"/>
                <a:gd name="T7" fmla="*/ 47 h 56"/>
                <a:gd name="T8" fmla="*/ 50 w 62"/>
                <a:gd name="T9" fmla="*/ 43 h 56"/>
                <a:gd name="T10" fmla="*/ 39 w 62"/>
                <a:gd name="T11" fmla="*/ 35 h 56"/>
                <a:gd name="T12" fmla="*/ 46 w 62"/>
                <a:gd name="T13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56">
                  <a:moveTo>
                    <a:pt x="46" y="30"/>
                  </a:moveTo>
                  <a:cubicBezTo>
                    <a:pt x="62" y="38"/>
                    <a:pt x="56" y="0"/>
                    <a:pt x="39" y="19"/>
                  </a:cubicBezTo>
                  <a:cubicBezTo>
                    <a:pt x="28" y="33"/>
                    <a:pt x="18" y="46"/>
                    <a:pt x="0" y="52"/>
                  </a:cubicBezTo>
                  <a:cubicBezTo>
                    <a:pt x="6" y="56"/>
                    <a:pt x="26" y="49"/>
                    <a:pt x="33" y="47"/>
                  </a:cubicBezTo>
                  <a:cubicBezTo>
                    <a:pt x="38" y="46"/>
                    <a:pt x="47" y="48"/>
                    <a:pt x="50" y="43"/>
                  </a:cubicBezTo>
                  <a:cubicBezTo>
                    <a:pt x="56" y="35"/>
                    <a:pt x="45" y="32"/>
                    <a:pt x="39" y="35"/>
                  </a:cubicBezTo>
                  <a:cubicBezTo>
                    <a:pt x="42" y="33"/>
                    <a:pt x="44" y="31"/>
                    <a:pt x="46" y="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3" name="Freeform 378">
              <a:extLst>
                <a:ext uri="{FF2B5EF4-FFF2-40B4-BE49-F238E27FC236}">
                  <a16:creationId xmlns:a16="http://schemas.microsoft.com/office/drawing/2014/main" id="{B45DF740-900E-8B3A-B235-A955EC77A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9070" y="6536091"/>
              <a:ext cx="327695" cy="203329"/>
            </a:xfrm>
            <a:custGeom>
              <a:avLst/>
              <a:gdLst>
                <a:gd name="T0" fmla="*/ 20 w 752"/>
                <a:gd name="T1" fmla="*/ 409 h 468"/>
                <a:gd name="T2" fmla="*/ 25 w 752"/>
                <a:gd name="T3" fmla="*/ 415 h 468"/>
                <a:gd name="T4" fmla="*/ 39 w 752"/>
                <a:gd name="T5" fmla="*/ 435 h 468"/>
                <a:gd name="T6" fmla="*/ 74 w 752"/>
                <a:gd name="T7" fmla="*/ 444 h 468"/>
                <a:gd name="T8" fmla="*/ 98 w 752"/>
                <a:gd name="T9" fmla="*/ 460 h 468"/>
                <a:gd name="T10" fmla="*/ 168 w 752"/>
                <a:gd name="T11" fmla="*/ 452 h 468"/>
                <a:gd name="T12" fmla="*/ 212 w 752"/>
                <a:gd name="T13" fmla="*/ 428 h 468"/>
                <a:gd name="T14" fmla="*/ 262 w 752"/>
                <a:gd name="T15" fmla="*/ 403 h 468"/>
                <a:gd name="T16" fmla="*/ 310 w 752"/>
                <a:gd name="T17" fmla="*/ 358 h 468"/>
                <a:gd name="T18" fmla="*/ 368 w 752"/>
                <a:gd name="T19" fmla="*/ 307 h 468"/>
                <a:gd name="T20" fmla="*/ 471 w 752"/>
                <a:gd name="T21" fmla="*/ 259 h 468"/>
                <a:gd name="T22" fmla="*/ 485 w 752"/>
                <a:gd name="T23" fmla="*/ 258 h 468"/>
                <a:gd name="T24" fmla="*/ 512 w 752"/>
                <a:gd name="T25" fmla="*/ 239 h 468"/>
                <a:gd name="T26" fmla="*/ 581 w 752"/>
                <a:gd name="T27" fmla="*/ 189 h 468"/>
                <a:gd name="T28" fmla="*/ 651 w 752"/>
                <a:gd name="T29" fmla="*/ 142 h 468"/>
                <a:gd name="T30" fmla="*/ 701 w 752"/>
                <a:gd name="T31" fmla="*/ 106 h 468"/>
                <a:gd name="T32" fmla="*/ 752 w 752"/>
                <a:gd name="T33" fmla="*/ 52 h 468"/>
                <a:gd name="T34" fmla="*/ 747 w 752"/>
                <a:gd name="T35" fmla="*/ 43 h 468"/>
                <a:gd name="T36" fmla="*/ 728 w 752"/>
                <a:gd name="T37" fmla="*/ 58 h 468"/>
                <a:gd name="T38" fmla="*/ 720 w 752"/>
                <a:gd name="T39" fmla="*/ 46 h 468"/>
                <a:gd name="T40" fmla="*/ 700 w 752"/>
                <a:gd name="T41" fmla="*/ 51 h 468"/>
                <a:gd name="T42" fmla="*/ 684 w 752"/>
                <a:gd name="T43" fmla="*/ 27 h 468"/>
                <a:gd name="T44" fmla="*/ 698 w 752"/>
                <a:gd name="T45" fmla="*/ 9 h 468"/>
                <a:gd name="T46" fmla="*/ 612 w 752"/>
                <a:gd name="T47" fmla="*/ 56 h 468"/>
                <a:gd name="T48" fmla="*/ 544 w 752"/>
                <a:gd name="T49" fmla="*/ 99 h 468"/>
                <a:gd name="T50" fmla="*/ 447 w 752"/>
                <a:gd name="T51" fmla="*/ 179 h 468"/>
                <a:gd name="T52" fmla="*/ 374 w 752"/>
                <a:gd name="T53" fmla="*/ 214 h 468"/>
                <a:gd name="T54" fmla="*/ 207 w 752"/>
                <a:gd name="T55" fmla="*/ 282 h 468"/>
                <a:gd name="T56" fmla="*/ 131 w 752"/>
                <a:gd name="T57" fmla="*/ 327 h 468"/>
                <a:gd name="T58" fmla="*/ 84 w 752"/>
                <a:gd name="T59" fmla="*/ 352 h 468"/>
                <a:gd name="T60" fmla="*/ 66 w 752"/>
                <a:gd name="T61" fmla="*/ 379 h 468"/>
                <a:gd name="T62" fmla="*/ 58 w 752"/>
                <a:gd name="T63" fmla="*/ 368 h 468"/>
                <a:gd name="T64" fmla="*/ 58 w 752"/>
                <a:gd name="T65" fmla="*/ 381 h 468"/>
                <a:gd name="T66" fmla="*/ 51 w 752"/>
                <a:gd name="T67" fmla="*/ 389 h 468"/>
                <a:gd name="T68" fmla="*/ 20 w 752"/>
                <a:gd name="T69" fmla="*/ 40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2" h="468">
                  <a:moveTo>
                    <a:pt x="0" y="418"/>
                  </a:moveTo>
                  <a:cubicBezTo>
                    <a:pt x="7" y="416"/>
                    <a:pt x="13" y="413"/>
                    <a:pt x="20" y="409"/>
                  </a:cubicBezTo>
                  <a:cubicBezTo>
                    <a:pt x="19" y="417"/>
                    <a:pt x="9" y="415"/>
                    <a:pt x="6" y="423"/>
                  </a:cubicBezTo>
                  <a:cubicBezTo>
                    <a:pt x="13" y="423"/>
                    <a:pt x="18" y="414"/>
                    <a:pt x="25" y="415"/>
                  </a:cubicBezTo>
                  <a:cubicBezTo>
                    <a:pt x="17" y="417"/>
                    <a:pt x="4" y="424"/>
                    <a:pt x="1" y="433"/>
                  </a:cubicBezTo>
                  <a:cubicBezTo>
                    <a:pt x="12" y="434"/>
                    <a:pt x="29" y="442"/>
                    <a:pt x="39" y="435"/>
                  </a:cubicBezTo>
                  <a:cubicBezTo>
                    <a:pt x="50" y="426"/>
                    <a:pt x="62" y="432"/>
                    <a:pt x="54" y="447"/>
                  </a:cubicBezTo>
                  <a:cubicBezTo>
                    <a:pt x="61" y="447"/>
                    <a:pt x="67" y="442"/>
                    <a:pt x="74" y="444"/>
                  </a:cubicBezTo>
                  <a:cubicBezTo>
                    <a:pt x="84" y="447"/>
                    <a:pt x="73" y="456"/>
                    <a:pt x="73" y="462"/>
                  </a:cubicBezTo>
                  <a:cubicBezTo>
                    <a:pt x="78" y="460"/>
                    <a:pt x="92" y="459"/>
                    <a:pt x="98" y="460"/>
                  </a:cubicBezTo>
                  <a:cubicBezTo>
                    <a:pt x="103" y="460"/>
                    <a:pt x="99" y="467"/>
                    <a:pt x="107" y="467"/>
                  </a:cubicBezTo>
                  <a:cubicBezTo>
                    <a:pt x="128" y="468"/>
                    <a:pt x="147" y="458"/>
                    <a:pt x="168" y="452"/>
                  </a:cubicBezTo>
                  <a:cubicBezTo>
                    <a:pt x="172" y="451"/>
                    <a:pt x="178" y="443"/>
                    <a:pt x="183" y="441"/>
                  </a:cubicBezTo>
                  <a:cubicBezTo>
                    <a:pt x="192" y="436"/>
                    <a:pt x="203" y="434"/>
                    <a:pt x="212" y="428"/>
                  </a:cubicBezTo>
                  <a:cubicBezTo>
                    <a:pt x="220" y="423"/>
                    <a:pt x="226" y="415"/>
                    <a:pt x="236" y="413"/>
                  </a:cubicBezTo>
                  <a:cubicBezTo>
                    <a:pt x="245" y="410"/>
                    <a:pt x="256" y="412"/>
                    <a:pt x="262" y="403"/>
                  </a:cubicBezTo>
                  <a:cubicBezTo>
                    <a:pt x="257" y="405"/>
                    <a:pt x="253" y="406"/>
                    <a:pt x="248" y="408"/>
                  </a:cubicBezTo>
                  <a:cubicBezTo>
                    <a:pt x="272" y="397"/>
                    <a:pt x="289" y="374"/>
                    <a:pt x="310" y="358"/>
                  </a:cubicBezTo>
                  <a:cubicBezTo>
                    <a:pt x="320" y="351"/>
                    <a:pt x="331" y="346"/>
                    <a:pt x="340" y="338"/>
                  </a:cubicBezTo>
                  <a:cubicBezTo>
                    <a:pt x="351" y="329"/>
                    <a:pt x="358" y="316"/>
                    <a:pt x="368" y="307"/>
                  </a:cubicBezTo>
                  <a:cubicBezTo>
                    <a:pt x="387" y="289"/>
                    <a:pt x="411" y="282"/>
                    <a:pt x="434" y="272"/>
                  </a:cubicBezTo>
                  <a:cubicBezTo>
                    <a:pt x="446" y="268"/>
                    <a:pt x="460" y="265"/>
                    <a:pt x="471" y="259"/>
                  </a:cubicBezTo>
                  <a:cubicBezTo>
                    <a:pt x="478" y="255"/>
                    <a:pt x="490" y="242"/>
                    <a:pt x="498" y="253"/>
                  </a:cubicBezTo>
                  <a:cubicBezTo>
                    <a:pt x="494" y="254"/>
                    <a:pt x="489" y="256"/>
                    <a:pt x="485" y="258"/>
                  </a:cubicBezTo>
                  <a:cubicBezTo>
                    <a:pt x="495" y="253"/>
                    <a:pt x="508" y="262"/>
                    <a:pt x="517" y="259"/>
                  </a:cubicBezTo>
                  <a:cubicBezTo>
                    <a:pt x="539" y="251"/>
                    <a:pt x="523" y="244"/>
                    <a:pt x="512" y="239"/>
                  </a:cubicBezTo>
                  <a:cubicBezTo>
                    <a:pt x="523" y="237"/>
                    <a:pt x="525" y="220"/>
                    <a:pt x="532" y="214"/>
                  </a:cubicBezTo>
                  <a:cubicBezTo>
                    <a:pt x="546" y="203"/>
                    <a:pt x="565" y="197"/>
                    <a:pt x="581" y="189"/>
                  </a:cubicBezTo>
                  <a:cubicBezTo>
                    <a:pt x="595" y="182"/>
                    <a:pt x="605" y="171"/>
                    <a:pt x="617" y="161"/>
                  </a:cubicBezTo>
                  <a:cubicBezTo>
                    <a:pt x="627" y="153"/>
                    <a:pt x="639" y="149"/>
                    <a:pt x="651" y="142"/>
                  </a:cubicBezTo>
                  <a:cubicBezTo>
                    <a:pt x="660" y="138"/>
                    <a:pt x="665" y="134"/>
                    <a:pt x="670" y="126"/>
                  </a:cubicBezTo>
                  <a:cubicBezTo>
                    <a:pt x="678" y="116"/>
                    <a:pt x="692" y="113"/>
                    <a:pt x="701" y="106"/>
                  </a:cubicBezTo>
                  <a:cubicBezTo>
                    <a:pt x="713" y="98"/>
                    <a:pt x="708" y="82"/>
                    <a:pt x="718" y="73"/>
                  </a:cubicBezTo>
                  <a:cubicBezTo>
                    <a:pt x="728" y="64"/>
                    <a:pt x="745" y="64"/>
                    <a:pt x="752" y="52"/>
                  </a:cubicBezTo>
                  <a:cubicBezTo>
                    <a:pt x="748" y="57"/>
                    <a:pt x="725" y="69"/>
                    <a:pt x="720" y="61"/>
                  </a:cubicBezTo>
                  <a:cubicBezTo>
                    <a:pt x="729" y="59"/>
                    <a:pt x="749" y="56"/>
                    <a:pt x="747" y="43"/>
                  </a:cubicBezTo>
                  <a:cubicBezTo>
                    <a:pt x="737" y="43"/>
                    <a:pt x="737" y="50"/>
                    <a:pt x="730" y="52"/>
                  </a:cubicBezTo>
                  <a:cubicBezTo>
                    <a:pt x="726" y="53"/>
                    <a:pt x="713" y="61"/>
                    <a:pt x="728" y="58"/>
                  </a:cubicBezTo>
                  <a:cubicBezTo>
                    <a:pt x="721" y="59"/>
                    <a:pt x="715" y="62"/>
                    <a:pt x="708" y="63"/>
                  </a:cubicBezTo>
                  <a:cubicBezTo>
                    <a:pt x="714" y="60"/>
                    <a:pt x="734" y="46"/>
                    <a:pt x="720" y="46"/>
                  </a:cubicBezTo>
                  <a:cubicBezTo>
                    <a:pt x="726" y="45"/>
                    <a:pt x="731" y="41"/>
                    <a:pt x="735" y="37"/>
                  </a:cubicBezTo>
                  <a:cubicBezTo>
                    <a:pt x="722" y="39"/>
                    <a:pt x="712" y="47"/>
                    <a:pt x="700" y="51"/>
                  </a:cubicBezTo>
                  <a:cubicBezTo>
                    <a:pt x="689" y="55"/>
                    <a:pt x="678" y="68"/>
                    <a:pt x="665" y="64"/>
                  </a:cubicBezTo>
                  <a:cubicBezTo>
                    <a:pt x="670" y="54"/>
                    <a:pt x="687" y="39"/>
                    <a:pt x="684" y="27"/>
                  </a:cubicBezTo>
                  <a:cubicBezTo>
                    <a:pt x="681" y="29"/>
                    <a:pt x="666" y="31"/>
                    <a:pt x="668" y="23"/>
                  </a:cubicBezTo>
                  <a:cubicBezTo>
                    <a:pt x="673" y="11"/>
                    <a:pt x="687" y="6"/>
                    <a:pt x="698" y="9"/>
                  </a:cubicBezTo>
                  <a:cubicBezTo>
                    <a:pt x="682" y="0"/>
                    <a:pt x="645" y="20"/>
                    <a:pt x="632" y="31"/>
                  </a:cubicBezTo>
                  <a:cubicBezTo>
                    <a:pt x="624" y="38"/>
                    <a:pt x="618" y="47"/>
                    <a:pt x="612" y="56"/>
                  </a:cubicBezTo>
                  <a:cubicBezTo>
                    <a:pt x="603" y="67"/>
                    <a:pt x="591" y="74"/>
                    <a:pt x="580" y="83"/>
                  </a:cubicBezTo>
                  <a:cubicBezTo>
                    <a:pt x="569" y="92"/>
                    <a:pt x="558" y="95"/>
                    <a:pt x="544" y="99"/>
                  </a:cubicBezTo>
                  <a:cubicBezTo>
                    <a:pt x="532" y="102"/>
                    <a:pt x="523" y="114"/>
                    <a:pt x="515" y="123"/>
                  </a:cubicBezTo>
                  <a:cubicBezTo>
                    <a:pt x="495" y="145"/>
                    <a:pt x="473" y="164"/>
                    <a:pt x="447" y="179"/>
                  </a:cubicBezTo>
                  <a:cubicBezTo>
                    <a:pt x="436" y="186"/>
                    <a:pt x="425" y="191"/>
                    <a:pt x="412" y="194"/>
                  </a:cubicBezTo>
                  <a:cubicBezTo>
                    <a:pt x="398" y="198"/>
                    <a:pt x="387" y="207"/>
                    <a:pt x="374" y="214"/>
                  </a:cubicBezTo>
                  <a:cubicBezTo>
                    <a:pt x="345" y="227"/>
                    <a:pt x="319" y="239"/>
                    <a:pt x="290" y="251"/>
                  </a:cubicBezTo>
                  <a:cubicBezTo>
                    <a:pt x="262" y="262"/>
                    <a:pt x="233" y="268"/>
                    <a:pt x="207" y="282"/>
                  </a:cubicBezTo>
                  <a:cubicBezTo>
                    <a:pt x="197" y="287"/>
                    <a:pt x="156" y="303"/>
                    <a:pt x="161" y="319"/>
                  </a:cubicBezTo>
                  <a:cubicBezTo>
                    <a:pt x="157" y="304"/>
                    <a:pt x="138" y="325"/>
                    <a:pt x="131" y="327"/>
                  </a:cubicBezTo>
                  <a:cubicBezTo>
                    <a:pt x="124" y="330"/>
                    <a:pt x="99" y="339"/>
                    <a:pt x="103" y="347"/>
                  </a:cubicBezTo>
                  <a:cubicBezTo>
                    <a:pt x="97" y="345"/>
                    <a:pt x="89" y="349"/>
                    <a:pt x="84" y="352"/>
                  </a:cubicBezTo>
                  <a:cubicBezTo>
                    <a:pt x="78" y="356"/>
                    <a:pt x="68" y="363"/>
                    <a:pt x="80" y="363"/>
                  </a:cubicBezTo>
                  <a:cubicBezTo>
                    <a:pt x="70" y="363"/>
                    <a:pt x="73" y="375"/>
                    <a:pt x="66" y="379"/>
                  </a:cubicBezTo>
                  <a:cubicBezTo>
                    <a:pt x="72" y="373"/>
                    <a:pt x="71" y="371"/>
                    <a:pt x="63" y="374"/>
                  </a:cubicBezTo>
                  <a:cubicBezTo>
                    <a:pt x="64" y="370"/>
                    <a:pt x="61" y="361"/>
                    <a:pt x="58" y="368"/>
                  </a:cubicBezTo>
                  <a:cubicBezTo>
                    <a:pt x="55" y="375"/>
                    <a:pt x="44" y="380"/>
                    <a:pt x="37" y="384"/>
                  </a:cubicBezTo>
                  <a:cubicBezTo>
                    <a:pt x="44" y="386"/>
                    <a:pt x="51" y="382"/>
                    <a:pt x="58" y="381"/>
                  </a:cubicBezTo>
                  <a:cubicBezTo>
                    <a:pt x="51" y="384"/>
                    <a:pt x="44" y="386"/>
                    <a:pt x="37" y="389"/>
                  </a:cubicBezTo>
                  <a:cubicBezTo>
                    <a:pt x="42" y="390"/>
                    <a:pt x="46" y="390"/>
                    <a:pt x="51" y="389"/>
                  </a:cubicBezTo>
                  <a:cubicBezTo>
                    <a:pt x="46" y="391"/>
                    <a:pt x="42" y="392"/>
                    <a:pt x="37" y="393"/>
                  </a:cubicBezTo>
                  <a:cubicBezTo>
                    <a:pt x="55" y="396"/>
                    <a:pt x="25" y="401"/>
                    <a:pt x="20" y="402"/>
                  </a:cubicBezTo>
                  <a:cubicBezTo>
                    <a:pt x="11" y="404"/>
                    <a:pt x="1" y="407"/>
                    <a:pt x="0" y="4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4" name="Freeform 379">
              <a:extLst>
                <a:ext uri="{FF2B5EF4-FFF2-40B4-BE49-F238E27FC236}">
                  <a16:creationId xmlns:a16="http://schemas.microsoft.com/office/drawing/2014/main" id="{1868D07C-549F-1A3F-0C2B-996AFCABE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8869" y="6543987"/>
              <a:ext cx="7896" cy="7896"/>
            </a:xfrm>
            <a:custGeom>
              <a:avLst/>
              <a:gdLst>
                <a:gd name="T0" fmla="*/ 18 w 18"/>
                <a:gd name="T1" fmla="*/ 0 h 16"/>
                <a:gd name="T2" fmla="*/ 0 w 18"/>
                <a:gd name="T3" fmla="*/ 16 h 16"/>
                <a:gd name="T4" fmla="*/ 18 w 18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6">
                  <a:moveTo>
                    <a:pt x="18" y="0"/>
                  </a:moveTo>
                  <a:cubicBezTo>
                    <a:pt x="11" y="4"/>
                    <a:pt x="2" y="7"/>
                    <a:pt x="0" y="16"/>
                  </a:cubicBezTo>
                  <a:cubicBezTo>
                    <a:pt x="9" y="14"/>
                    <a:pt x="14" y="7"/>
                    <a:pt x="1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5" name="Freeform 380">
              <a:extLst>
                <a:ext uri="{FF2B5EF4-FFF2-40B4-BE49-F238E27FC236}">
                  <a16:creationId xmlns:a16="http://schemas.microsoft.com/office/drawing/2014/main" id="{AEAE2ED4-0DFD-D822-A1F5-53D2B23C8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8739" y="6338685"/>
              <a:ext cx="185562" cy="238863"/>
            </a:xfrm>
            <a:custGeom>
              <a:avLst/>
              <a:gdLst>
                <a:gd name="T0" fmla="*/ 10 w 424"/>
                <a:gd name="T1" fmla="*/ 531 h 549"/>
                <a:gd name="T2" fmla="*/ 23 w 424"/>
                <a:gd name="T3" fmla="*/ 539 h 549"/>
                <a:gd name="T4" fmla="*/ 130 w 424"/>
                <a:gd name="T5" fmla="*/ 482 h 549"/>
                <a:gd name="T6" fmla="*/ 181 w 424"/>
                <a:gd name="T7" fmla="*/ 444 h 549"/>
                <a:gd name="T8" fmla="*/ 238 w 424"/>
                <a:gd name="T9" fmla="*/ 396 h 549"/>
                <a:gd name="T10" fmla="*/ 308 w 424"/>
                <a:gd name="T11" fmla="*/ 366 h 549"/>
                <a:gd name="T12" fmla="*/ 359 w 424"/>
                <a:gd name="T13" fmla="*/ 318 h 549"/>
                <a:gd name="T14" fmla="*/ 417 w 424"/>
                <a:gd name="T15" fmla="*/ 254 h 549"/>
                <a:gd name="T16" fmla="*/ 381 w 424"/>
                <a:gd name="T17" fmla="*/ 248 h 549"/>
                <a:gd name="T18" fmla="*/ 271 w 424"/>
                <a:gd name="T19" fmla="*/ 241 h 549"/>
                <a:gd name="T20" fmla="*/ 301 w 424"/>
                <a:gd name="T21" fmla="*/ 175 h 549"/>
                <a:gd name="T22" fmla="*/ 285 w 424"/>
                <a:gd name="T23" fmla="*/ 157 h 549"/>
                <a:gd name="T24" fmla="*/ 272 w 424"/>
                <a:gd name="T25" fmla="*/ 182 h 549"/>
                <a:gd name="T26" fmla="*/ 253 w 424"/>
                <a:gd name="T27" fmla="*/ 195 h 549"/>
                <a:gd name="T28" fmla="*/ 234 w 424"/>
                <a:gd name="T29" fmla="*/ 174 h 549"/>
                <a:gd name="T30" fmla="*/ 255 w 424"/>
                <a:gd name="T31" fmla="*/ 141 h 549"/>
                <a:gd name="T32" fmla="*/ 247 w 424"/>
                <a:gd name="T33" fmla="*/ 106 h 549"/>
                <a:gd name="T34" fmla="*/ 270 w 424"/>
                <a:gd name="T35" fmla="*/ 63 h 549"/>
                <a:gd name="T36" fmla="*/ 261 w 424"/>
                <a:gd name="T37" fmla="*/ 71 h 549"/>
                <a:gd name="T38" fmla="*/ 262 w 424"/>
                <a:gd name="T39" fmla="*/ 58 h 549"/>
                <a:gd name="T40" fmla="*/ 233 w 424"/>
                <a:gd name="T41" fmla="*/ 35 h 549"/>
                <a:gd name="T42" fmla="*/ 214 w 424"/>
                <a:gd name="T43" fmla="*/ 7 h 549"/>
                <a:gd name="T44" fmla="*/ 201 w 424"/>
                <a:gd name="T45" fmla="*/ 6 h 549"/>
                <a:gd name="T46" fmla="*/ 195 w 424"/>
                <a:gd name="T47" fmla="*/ 59 h 549"/>
                <a:gd name="T48" fmla="*/ 219 w 424"/>
                <a:gd name="T49" fmla="*/ 66 h 549"/>
                <a:gd name="T50" fmla="*/ 204 w 424"/>
                <a:gd name="T51" fmla="*/ 150 h 549"/>
                <a:gd name="T52" fmla="*/ 221 w 424"/>
                <a:gd name="T53" fmla="*/ 140 h 549"/>
                <a:gd name="T54" fmla="*/ 235 w 424"/>
                <a:gd name="T55" fmla="*/ 141 h 549"/>
                <a:gd name="T56" fmla="*/ 229 w 424"/>
                <a:gd name="T57" fmla="*/ 149 h 549"/>
                <a:gd name="T58" fmla="*/ 214 w 424"/>
                <a:gd name="T59" fmla="*/ 155 h 549"/>
                <a:gd name="T60" fmla="*/ 224 w 424"/>
                <a:gd name="T61" fmla="*/ 197 h 549"/>
                <a:gd name="T62" fmla="*/ 206 w 424"/>
                <a:gd name="T63" fmla="*/ 222 h 549"/>
                <a:gd name="T64" fmla="*/ 192 w 424"/>
                <a:gd name="T65" fmla="*/ 249 h 549"/>
                <a:gd name="T66" fmla="*/ 174 w 424"/>
                <a:gd name="T67" fmla="*/ 281 h 549"/>
                <a:gd name="T68" fmla="*/ 154 w 424"/>
                <a:gd name="T69" fmla="*/ 294 h 549"/>
                <a:gd name="T70" fmla="*/ 61 w 424"/>
                <a:gd name="T71" fmla="*/ 359 h 549"/>
                <a:gd name="T72" fmla="*/ 63 w 424"/>
                <a:gd name="T73" fmla="*/ 394 h 549"/>
                <a:gd name="T74" fmla="*/ 94 w 424"/>
                <a:gd name="T75" fmla="*/ 439 h 549"/>
                <a:gd name="T76" fmla="*/ 24 w 424"/>
                <a:gd name="T77" fmla="*/ 507 h 549"/>
                <a:gd name="T78" fmla="*/ 13 w 424"/>
                <a:gd name="T79" fmla="*/ 51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4" h="549">
                  <a:moveTo>
                    <a:pt x="13" y="518"/>
                  </a:moveTo>
                  <a:cubicBezTo>
                    <a:pt x="12" y="522"/>
                    <a:pt x="11" y="526"/>
                    <a:pt x="10" y="531"/>
                  </a:cubicBezTo>
                  <a:cubicBezTo>
                    <a:pt x="16" y="528"/>
                    <a:pt x="22" y="528"/>
                    <a:pt x="27" y="526"/>
                  </a:cubicBezTo>
                  <a:cubicBezTo>
                    <a:pt x="29" y="531"/>
                    <a:pt x="27" y="535"/>
                    <a:pt x="23" y="539"/>
                  </a:cubicBezTo>
                  <a:cubicBezTo>
                    <a:pt x="35" y="549"/>
                    <a:pt x="59" y="531"/>
                    <a:pt x="69" y="525"/>
                  </a:cubicBezTo>
                  <a:cubicBezTo>
                    <a:pt x="91" y="512"/>
                    <a:pt x="110" y="498"/>
                    <a:pt x="130" y="482"/>
                  </a:cubicBezTo>
                  <a:cubicBezTo>
                    <a:pt x="139" y="475"/>
                    <a:pt x="149" y="465"/>
                    <a:pt x="160" y="462"/>
                  </a:cubicBezTo>
                  <a:cubicBezTo>
                    <a:pt x="169" y="459"/>
                    <a:pt x="174" y="449"/>
                    <a:pt x="181" y="444"/>
                  </a:cubicBezTo>
                  <a:cubicBezTo>
                    <a:pt x="190" y="437"/>
                    <a:pt x="200" y="434"/>
                    <a:pt x="208" y="426"/>
                  </a:cubicBezTo>
                  <a:cubicBezTo>
                    <a:pt x="219" y="416"/>
                    <a:pt x="228" y="405"/>
                    <a:pt x="238" y="396"/>
                  </a:cubicBezTo>
                  <a:cubicBezTo>
                    <a:pt x="219" y="392"/>
                    <a:pt x="253" y="366"/>
                    <a:pt x="258" y="363"/>
                  </a:cubicBezTo>
                  <a:cubicBezTo>
                    <a:pt x="270" y="355"/>
                    <a:pt x="316" y="339"/>
                    <a:pt x="308" y="366"/>
                  </a:cubicBezTo>
                  <a:cubicBezTo>
                    <a:pt x="323" y="357"/>
                    <a:pt x="323" y="334"/>
                    <a:pt x="340" y="325"/>
                  </a:cubicBezTo>
                  <a:cubicBezTo>
                    <a:pt x="346" y="322"/>
                    <a:pt x="353" y="321"/>
                    <a:pt x="359" y="318"/>
                  </a:cubicBezTo>
                  <a:cubicBezTo>
                    <a:pt x="370" y="312"/>
                    <a:pt x="375" y="303"/>
                    <a:pt x="382" y="294"/>
                  </a:cubicBezTo>
                  <a:cubicBezTo>
                    <a:pt x="394" y="281"/>
                    <a:pt x="403" y="264"/>
                    <a:pt x="417" y="254"/>
                  </a:cubicBezTo>
                  <a:cubicBezTo>
                    <a:pt x="424" y="248"/>
                    <a:pt x="423" y="243"/>
                    <a:pt x="415" y="238"/>
                  </a:cubicBezTo>
                  <a:cubicBezTo>
                    <a:pt x="405" y="233"/>
                    <a:pt x="390" y="243"/>
                    <a:pt x="381" y="248"/>
                  </a:cubicBezTo>
                  <a:cubicBezTo>
                    <a:pt x="360" y="260"/>
                    <a:pt x="340" y="279"/>
                    <a:pt x="314" y="268"/>
                  </a:cubicBezTo>
                  <a:cubicBezTo>
                    <a:pt x="307" y="265"/>
                    <a:pt x="272" y="248"/>
                    <a:pt x="271" y="241"/>
                  </a:cubicBezTo>
                  <a:cubicBezTo>
                    <a:pt x="270" y="236"/>
                    <a:pt x="301" y="181"/>
                    <a:pt x="286" y="184"/>
                  </a:cubicBezTo>
                  <a:cubicBezTo>
                    <a:pt x="290" y="180"/>
                    <a:pt x="295" y="177"/>
                    <a:pt x="301" y="175"/>
                  </a:cubicBezTo>
                  <a:cubicBezTo>
                    <a:pt x="296" y="175"/>
                    <a:pt x="291" y="176"/>
                    <a:pt x="286" y="177"/>
                  </a:cubicBezTo>
                  <a:cubicBezTo>
                    <a:pt x="288" y="171"/>
                    <a:pt x="289" y="163"/>
                    <a:pt x="285" y="157"/>
                  </a:cubicBezTo>
                  <a:cubicBezTo>
                    <a:pt x="279" y="160"/>
                    <a:pt x="280" y="161"/>
                    <a:pt x="281" y="166"/>
                  </a:cubicBezTo>
                  <a:cubicBezTo>
                    <a:pt x="283" y="171"/>
                    <a:pt x="275" y="178"/>
                    <a:pt x="272" y="182"/>
                  </a:cubicBezTo>
                  <a:cubicBezTo>
                    <a:pt x="267" y="193"/>
                    <a:pt x="267" y="210"/>
                    <a:pt x="253" y="213"/>
                  </a:cubicBezTo>
                  <a:cubicBezTo>
                    <a:pt x="246" y="214"/>
                    <a:pt x="252" y="198"/>
                    <a:pt x="253" y="195"/>
                  </a:cubicBezTo>
                  <a:cubicBezTo>
                    <a:pt x="253" y="186"/>
                    <a:pt x="228" y="184"/>
                    <a:pt x="222" y="185"/>
                  </a:cubicBezTo>
                  <a:cubicBezTo>
                    <a:pt x="222" y="185"/>
                    <a:pt x="232" y="179"/>
                    <a:pt x="234" y="174"/>
                  </a:cubicBezTo>
                  <a:cubicBezTo>
                    <a:pt x="238" y="167"/>
                    <a:pt x="240" y="162"/>
                    <a:pt x="244" y="156"/>
                  </a:cubicBezTo>
                  <a:cubicBezTo>
                    <a:pt x="248" y="151"/>
                    <a:pt x="259" y="149"/>
                    <a:pt x="255" y="141"/>
                  </a:cubicBezTo>
                  <a:cubicBezTo>
                    <a:pt x="252" y="134"/>
                    <a:pt x="246" y="119"/>
                    <a:pt x="253" y="112"/>
                  </a:cubicBezTo>
                  <a:cubicBezTo>
                    <a:pt x="249" y="112"/>
                    <a:pt x="246" y="110"/>
                    <a:pt x="247" y="106"/>
                  </a:cubicBezTo>
                  <a:cubicBezTo>
                    <a:pt x="250" y="99"/>
                    <a:pt x="259" y="107"/>
                    <a:pt x="262" y="110"/>
                  </a:cubicBezTo>
                  <a:cubicBezTo>
                    <a:pt x="268" y="95"/>
                    <a:pt x="271" y="79"/>
                    <a:pt x="270" y="63"/>
                  </a:cubicBezTo>
                  <a:cubicBezTo>
                    <a:pt x="266" y="64"/>
                    <a:pt x="262" y="65"/>
                    <a:pt x="258" y="65"/>
                  </a:cubicBezTo>
                  <a:cubicBezTo>
                    <a:pt x="259" y="67"/>
                    <a:pt x="260" y="69"/>
                    <a:pt x="261" y="71"/>
                  </a:cubicBezTo>
                  <a:cubicBezTo>
                    <a:pt x="259" y="72"/>
                    <a:pt x="256" y="72"/>
                    <a:pt x="254" y="72"/>
                  </a:cubicBezTo>
                  <a:cubicBezTo>
                    <a:pt x="255" y="67"/>
                    <a:pt x="253" y="57"/>
                    <a:pt x="262" y="58"/>
                  </a:cubicBezTo>
                  <a:cubicBezTo>
                    <a:pt x="253" y="57"/>
                    <a:pt x="252" y="37"/>
                    <a:pt x="242" y="51"/>
                  </a:cubicBezTo>
                  <a:cubicBezTo>
                    <a:pt x="248" y="41"/>
                    <a:pt x="214" y="39"/>
                    <a:pt x="233" y="35"/>
                  </a:cubicBezTo>
                  <a:cubicBezTo>
                    <a:pt x="225" y="32"/>
                    <a:pt x="222" y="43"/>
                    <a:pt x="216" y="46"/>
                  </a:cubicBezTo>
                  <a:cubicBezTo>
                    <a:pt x="221" y="38"/>
                    <a:pt x="218" y="16"/>
                    <a:pt x="214" y="7"/>
                  </a:cubicBezTo>
                  <a:cubicBezTo>
                    <a:pt x="219" y="8"/>
                    <a:pt x="223" y="5"/>
                    <a:pt x="225" y="0"/>
                  </a:cubicBezTo>
                  <a:cubicBezTo>
                    <a:pt x="220" y="2"/>
                    <a:pt x="201" y="1"/>
                    <a:pt x="201" y="6"/>
                  </a:cubicBezTo>
                  <a:cubicBezTo>
                    <a:pt x="201" y="13"/>
                    <a:pt x="204" y="18"/>
                    <a:pt x="205" y="24"/>
                  </a:cubicBezTo>
                  <a:cubicBezTo>
                    <a:pt x="207" y="34"/>
                    <a:pt x="212" y="60"/>
                    <a:pt x="195" y="59"/>
                  </a:cubicBezTo>
                  <a:cubicBezTo>
                    <a:pt x="197" y="67"/>
                    <a:pt x="197" y="76"/>
                    <a:pt x="198" y="85"/>
                  </a:cubicBezTo>
                  <a:cubicBezTo>
                    <a:pt x="203" y="76"/>
                    <a:pt x="218" y="78"/>
                    <a:pt x="219" y="66"/>
                  </a:cubicBezTo>
                  <a:cubicBezTo>
                    <a:pt x="220" y="80"/>
                    <a:pt x="200" y="76"/>
                    <a:pt x="199" y="91"/>
                  </a:cubicBezTo>
                  <a:cubicBezTo>
                    <a:pt x="197" y="111"/>
                    <a:pt x="209" y="129"/>
                    <a:pt x="204" y="150"/>
                  </a:cubicBezTo>
                  <a:cubicBezTo>
                    <a:pt x="216" y="153"/>
                    <a:pt x="213" y="137"/>
                    <a:pt x="211" y="130"/>
                  </a:cubicBezTo>
                  <a:cubicBezTo>
                    <a:pt x="216" y="131"/>
                    <a:pt x="220" y="135"/>
                    <a:pt x="221" y="140"/>
                  </a:cubicBezTo>
                  <a:cubicBezTo>
                    <a:pt x="220" y="127"/>
                    <a:pt x="228" y="140"/>
                    <a:pt x="235" y="133"/>
                  </a:cubicBezTo>
                  <a:cubicBezTo>
                    <a:pt x="229" y="135"/>
                    <a:pt x="224" y="138"/>
                    <a:pt x="235" y="141"/>
                  </a:cubicBezTo>
                  <a:cubicBezTo>
                    <a:pt x="232" y="143"/>
                    <a:pt x="227" y="143"/>
                    <a:pt x="224" y="145"/>
                  </a:cubicBezTo>
                  <a:cubicBezTo>
                    <a:pt x="220" y="147"/>
                    <a:pt x="220" y="155"/>
                    <a:pt x="229" y="149"/>
                  </a:cubicBezTo>
                  <a:cubicBezTo>
                    <a:pt x="224" y="155"/>
                    <a:pt x="223" y="163"/>
                    <a:pt x="217" y="169"/>
                  </a:cubicBezTo>
                  <a:cubicBezTo>
                    <a:pt x="214" y="165"/>
                    <a:pt x="213" y="160"/>
                    <a:pt x="214" y="155"/>
                  </a:cubicBezTo>
                  <a:cubicBezTo>
                    <a:pt x="203" y="158"/>
                    <a:pt x="206" y="189"/>
                    <a:pt x="203" y="197"/>
                  </a:cubicBezTo>
                  <a:cubicBezTo>
                    <a:pt x="209" y="198"/>
                    <a:pt x="221" y="188"/>
                    <a:pt x="224" y="197"/>
                  </a:cubicBezTo>
                  <a:cubicBezTo>
                    <a:pt x="227" y="203"/>
                    <a:pt x="211" y="212"/>
                    <a:pt x="209" y="201"/>
                  </a:cubicBezTo>
                  <a:cubicBezTo>
                    <a:pt x="204" y="204"/>
                    <a:pt x="195" y="221"/>
                    <a:pt x="206" y="222"/>
                  </a:cubicBezTo>
                  <a:cubicBezTo>
                    <a:pt x="199" y="224"/>
                    <a:pt x="197" y="232"/>
                    <a:pt x="195" y="238"/>
                  </a:cubicBezTo>
                  <a:cubicBezTo>
                    <a:pt x="194" y="242"/>
                    <a:pt x="193" y="245"/>
                    <a:pt x="192" y="249"/>
                  </a:cubicBezTo>
                  <a:cubicBezTo>
                    <a:pt x="190" y="256"/>
                    <a:pt x="185" y="256"/>
                    <a:pt x="182" y="262"/>
                  </a:cubicBezTo>
                  <a:cubicBezTo>
                    <a:pt x="179" y="267"/>
                    <a:pt x="178" y="276"/>
                    <a:pt x="174" y="281"/>
                  </a:cubicBezTo>
                  <a:cubicBezTo>
                    <a:pt x="172" y="281"/>
                    <a:pt x="169" y="281"/>
                    <a:pt x="167" y="281"/>
                  </a:cubicBezTo>
                  <a:cubicBezTo>
                    <a:pt x="162" y="285"/>
                    <a:pt x="158" y="290"/>
                    <a:pt x="154" y="294"/>
                  </a:cubicBezTo>
                  <a:cubicBezTo>
                    <a:pt x="141" y="309"/>
                    <a:pt x="133" y="329"/>
                    <a:pt x="116" y="340"/>
                  </a:cubicBezTo>
                  <a:cubicBezTo>
                    <a:pt x="100" y="351"/>
                    <a:pt x="78" y="349"/>
                    <a:pt x="61" y="359"/>
                  </a:cubicBezTo>
                  <a:cubicBezTo>
                    <a:pt x="54" y="363"/>
                    <a:pt x="48" y="370"/>
                    <a:pt x="47" y="379"/>
                  </a:cubicBezTo>
                  <a:cubicBezTo>
                    <a:pt x="46" y="389"/>
                    <a:pt x="58" y="389"/>
                    <a:pt x="63" y="394"/>
                  </a:cubicBezTo>
                  <a:cubicBezTo>
                    <a:pt x="72" y="402"/>
                    <a:pt x="72" y="409"/>
                    <a:pt x="84" y="413"/>
                  </a:cubicBezTo>
                  <a:cubicBezTo>
                    <a:pt x="96" y="417"/>
                    <a:pt x="98" y="428"/>
                    <a:pt x="94" y="439"/>
                  </a:cubicBezTo>
                  <a:cubicBezTo>
                    <a:pt x="86" y="461"/>
                    <a:pt x="65" y="475"/>
                    <a:pt x="47" y="488"/>
                  </a:cubicBezTo>
                  <a:cubicBezTo>
                    <a:pt x="39" y="494"/>
                    <a:pt x="33" y="504"/>
                    <a:pt x="24" y="507"/>
                  </a:cubicBezTo>
                  <a:cubicBezTo>
                    <a:pt x="16" y="509"/>
                    <a:pt x="5" y="515"/>
                    <a:pt x="0" y="523"/>
                  </a:cubicBezTo>
                  <a:cubicBezTo>
                    <a:pt x="6" y="526"/>
                    <a:pt x="11" y="523"/>
                    <a:pt x="13" y="5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6" name="Freeform 381">
              <a:extLst>
                <a:ext uri="{FF2B5EF4-FFF2-40B4-BE49-F238E27FC236}">
                  <a16:creationId xmlns:a16="http://schemas.microsoft.com/office/drawing/2014/main" id="{0EA8E094-25AF-02CF-ADB8-611FDD50C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17313" y="6415672"/>
              <a:ext cx="3948" cy="1975"/>
            </a:xfrm>
            <a:custGeom>
              <a:avLst/>
              <a:gdLst>
                <a:gd name="T0" fmla="*/ 11 w 11"/>
                <a:gd name="T1" fmla="*/ 0 h 8"/>
                <a:gd name="T2" fmla="*/ 0 w 11"/>
                <a:gd name="T3" fmla="*/ 5 h 8"/>
                <a:gd name="T4" fmla="*/ 11 w 1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8" y="1"/>
                    <a:pt x="4" y="3"/>
                    <a:pt x="0" y="5"/>
                  </a:cubicBezTo>
                  <a:cubicBezTo>
                    <a:pt x="5" y="8"/>
                    <a:pt x="10" y="6"/>
                    <a:pt x="1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7" name="Freeform 382">
              <a:extLst>
                <a:ext uri="{FF2B5EF4-FFF2-40B4-BE49-F238E27FC236}">
                  <a16:creationId xmlns:a16="http://schemas.microsoft.com/office/drawing/2014/main" id="{4FEA3FE3-5B6F-326F-6BA2-112316A9A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7054" y="6391983"/>
              <a:ext cx="3948" cy="9871"/>
            </a:xfrm>
            <a:custGeom>
              <a:avLst/>
              <a:gdLst>
                <a:gd name="T0" fmla="*/ 11 w 11"/>
                <a:gd name="T1" fmla="*/ 0 h 24"/>
                <a:gd name="T2" fmla="*/ 6 w 11"/>
                <a:gd name="T3" fmla="*/ 21 h 24"/>
                <a:gd name="T4" fmla="*/ 11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11" y="0"/>
                  </a:moveTo>
                  <a:cubicBezTo>
                    <a:pt x="3" y="4"/>
                    <a:pt x="0" y="24"/>
                    <a:pt x="6" y="21"/>
                  </a:cubicBezTo>
                  <a:cubicBezTo>
                    <a:pt x="11" y="18"/>
                    <a:pt x="9" y="5"/>
                    <a:pt x="1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8" name="Freeform 383">
              <a:extLst>
                <a:ext uri="{FF2B5EF4-FFF2-40B4-BE49-F238E27FC236}">
                  <a16:creationId xmlns:a16="http://schemas.microsoft.com/office/drawing/2014/main" id="{EA4B2C53-37DC-D746-67DD-F4E9FD0DA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2587" y="6640715"/>
              <a:ext cx="17767" cy="15793"/>
            </a:xfrm>
            <a:custGeom>
              <a:avLst/>
              <a:gdLst>
                <a:gd name="T0" fmla="*/ 0 w 42"/>
                <a:gd name="T1" fmla="*/ 28 h 36"/>
                <a:gd name="T2" fmla="*/ 0 w 42"/>
                <a:gd name="T3" fmla="*/ 36 h 36"/>
                <a:gd name="T4" fmla="*/ 20 w 42"/>
                <a:gd name="T5" fmla="*/ 31 h 36"/>
                <a:gd name="T6" fmla="*/ 29 w 42"/>
                <a:gd name="T7" fmla="*/ 14 h 36"/>
                <a:gd name="T8" fmla="*/ 22 w 42"/>
                <a:gd name="T9" fmla="*/ 21 h 36"/>
                <a:gd name="T10" fmla="*/ 42 w 42"/>
                <a:gd name="T11" fmla="*/ 7 h 36"/>
                <a:gd name="T12" fmla="*/ 3 w 42"/>
                <a:gd name="T13" fmla="*/ 15 h 36"/>
                <a:gd name="T14" fmla="*/ 17 w 42"/>
                <a:gd name="T15" fmla="*/ 16 h 36"/>
                <a:gd name="T16" fmla="*/ 0 w 42"/>
                <a:gd name="T17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6">
                  <a:moveTo>
                    <a:pt x="0" y="28"/>
                  </a:moveTo>
                  <a:cubicBezTo>
                    <a:pt x="0" y="30"/>
                    <a:pt x="0" y="33"/>
                    <a:pt x="0" y="36"/>
                  </a:cubicBezTo>
                  <a:cubicBezTo>
                    <a:pt x="6" y="34"/>
                    <a:pt x="13" y="31"/>
                    <a:pt x="20" y="31"/>
                  </a:cubicBezTo>
                  <a:cubicBezTo>
                    <a:pt x="14" y="24"/>
                    <a:pt x="18" y="4"/>
                    <a:pt x="29" y="14"/>
                  </a:cubicBezTo>
                  <a:cubicBezTo>
                    <a:pt x="27" y="17"/>
                    <a:pt x="25" y="19"/>
                    <a:pt x="22" y="21"/>
                  </a:cubicBezTo>
                  <a:cubicBezTo>
                    <a:pt x="28" y="16"/>
                    <a:pt x="35" y="11"/>
                    <a:pt x="42" y="7"/>
                  </a:cubicBezTo>
                  <a:cubicBezTo>
                    <a:pt x="30" y="10"/>
                    <a:pt x="9" y="0"/>
                    <a:pt x="3" y="15"/>
                  </a:cubicBezTo>
                  <a:cubicBezTo>
                    <a:pt x="8" y="13"/>
                    <a:pt x="12" y="14"/>
                    <a:pt x="17" y="16"/>
                  </a:cubicBezTo>
                  <a:cubicBezTo>
                    <a:pt x="14" y="22"/>
                    <a:pt x="7" y="26"/>
                    <a:pt x="0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9" name="Freeform 384">
              <a:extLst>
                <a:ext uri="{FF2B5EF4-FFF2-40B4-BE49-F238E27FC236}">
                  <a16:creationId xmlns:a16="http://schemas.microsoft.com/office/drawing/2014/main" id="{47D13401-DA7A-5263-D0C4-F1C779296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6535" y="6660456"/>
              <a:ext cx="1975" cy="1975"/>
            </a:xfrm>
            <a:custGeom>
              <a:avLst/>
              <a:gdLst>
                <a:gd name="T0" fmla="*/ 0 w 7"/>
                <a:gd name="T1" fmla="*/ 6 h 6"/>
                <a:gd name="T2" fmla="*/ 7 w 7"/>
                <a:gd name="T3" fmla="*/ 0 h 6"/>
                <a:gd name="T4" fmla="*/ 0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cubicBezTo>
                    <a:pt x="4" y="5"/>
                    <a:pt x="6" y="5"/>
                    <a:pt x="7" y="0"/>
                  </a:cubicBezTo>
                  <a:cubicBezTo>
                    <a:pt x="4" y="2"/>
                    <a:pt x="2" y="4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0" name="Freeform 385">
              <a:extLst>
                <a:ext uri="{FF2B5EF4-FFF2-40B4-BE49-F238E27FC236}">
                  <a16:creationId xmlns:a16="http://schemas.microsoft.com/office/drawing/2014/main" id="{DD1F8C0E-2BA3-313C-9922-A251EBC27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0124" y="4435684"/>
              <a:ext cx="305981" cy="110548"/>
            </a:xfrm>
            <a:custGeom>
              <a:avLst/>
              <a:gdLst>
                <a:gd name="T0" fmla="*/ 41 w 702"/>
                <a:gd name="T1" fmla="*/ 91 h 256"/>
                <a:gd name="T2" fmla="*/ 69 w 702"/>
                <a:gd name="T3" fmla="*/ 37 h 256"/>
                <a:gd name="T4" fmla="*/ 134 w 702"/>
                <a:gd name="T5" fmla="*/ 14 h 256"/>
                <a:gd name="T6" fmla="*/ 231 w 702"/>
                <a:gd name="T7" fmla="*/ 4 h 256"/>
                <a:gd name="T8" fmla="*/ 261 w 702"/>
                <a:gd name="T9" fmla="*/ 0 h 256"/>
                <a:gd name="T10" fmla="*/ 298 w 702"/>
                <a:gd name="T11" fmla="*/ 9 h 256"/>
                <a:gd name="T12" fmla="*/ 347 w 702"/>
                <a:gd name="T13" fmla="*/ 23 h 256"/>
                <a:gd name="T14" fmla="*/ 364 w 702"/>
                <a:gd name="T15" fmla="*/ 50 h 256"/>
                <a:gd name="T16" fmla="*/ 436 w 702"/>
                <a:gd name="T17" fmla="*/ 78 h 256"/>
                <a:gd name="T18" fmla="*/ 466 w 702"/>
                <a:gd name="T19" fmla="*/ 93 h 256"/>
                <a:gd name="T20" fmla="*/ 495 w 702"/>
                <a:gd name="T21" fmla="*/ 118 h 256"/>
                <a:gd name="T22" fmla="*/ 507 w 702"/>
                <a:gd name="T23" fmla="*/ 122 h 256"/>
                <a:gd name="T24" fmla="*/ 501 w 702"/>
                <a:gd name="T25" fmla="*/ 132 h 256"/>
                <a:gd name="T26" fmla="*/ 520 w 702"/>
                <a:gd name="T27" fmla="*/ 141 h 256"/>
                <a:gd name="T28" fmla="*/ 531 w 702"/>
                <a:gd name="T29" fmla="*/ 146 h 256"/>
                <a:gd name="T30" fmla="*/ 571 w 702"/>
                <a:gd name="T31" fmla="*/ 158 h 256"/>
                <a:gd name="T32" fmla="*/ 594 w 702"/>
                <a:gd name="T33" fmla="*/ 173 h 256"/>
                <a:gd name="T34" fmla="*/ 587 w 702"/>
                <a:gd name="T35" fmla="*/ 186 h 256"/>
                <a:gd name="T36" fmla="*/ 682 w 702"/>
                <a:gd name="T37" fmla="*/ 219 h 256"/>
                <a:gd name="T38" fmla="*/ 621 w 702"/>
                <a:gd name="T39" fmla="*/ 247 h 256"/>
                <a:gd name="T40" fmla="*/ 604 w 702"/>
                <a:gd name="T41" fmla="*/ 251 h 256"/>
                <a:gd name="T42" fmla="*/ 451 w 702"/>
                <a:gd name="T43" fmla="*/ 255 h 256"/>
                <a:gd name="T44" fmla="*/ 493 w 702"/>
                <a:gd name="T45" fmla="*/ 204 h 256"/>
                <a:gd name="T46" fmla="*/ 419 w 702"/>
                <a:gd name="T47" fmla="*/ 167 h 256"/>
                <a:gd name="T48" fmla="*/ 408 w 702"/>
                <a:gd name="T49" fmla="*/ 127 h 256"/>
                <a:gd name="T50" fmla="*/ 372 w 702"/>
                <a:gd name="T51" fmla="*/ 125 h 256"/>
                <a:gd name="T52" fmla="*/ 318 w 702"/>
                <a:gd name="T53" fmla="*/ 107 h 256"/>
                <a:gd name="T54" fmla="*/ 251 w 702"/>
                <a:gd name="T55" fmla="*/ 71 h 256"/>
                <a:gd name="T56" fmla="*/ 238 w 702"/>
                <a:gd name="T57" fmla="*/ 80 h 256"/>
                <a:gd name="T58" fmla="*/ 189 w 702"/>
                <a:gd name="T59" fmla="*/ 62 h 256"/>
                <a:gd name="T60" fmla="*/ 214 w 702"/>
                <a:gd name="T61" fmla="*/ 42 h 256"/>
                <a:gd name="T62" fmla="*/ 110 w 702"/>
                <a:gd name="T63" fmla="*/ 70 h 256"/>
                <a:gd name="T64" fmla="*/ 70 w 702"/>
                <a:gd name="T65" fmla="*/ 79 h 256"/>
                <a:gd name="T66" fmla="*/ 30 w 702"/>
                <a:gd name="T67" fmla="*/ 108 h 256"/>
                <a:gd name="T68" fmla="*/ 3 w 702"/>
                <a:gd name="T69" fmla="*/ 10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02" h="256">
                  <a:moveTo>
                    <a:pt x="3" y="100"/>
                  </a:moveTo>
                  <a:cubicBezTo>
                    <a:pt x="15" y="95"/>
                    <a:pt x="28" y="84"/>
                    <a:pt x="41" y="91"/>
                  </a:cubicBezTo>
                  <a:cubicBezTo>
                    <a:pt x="45" y="81"/>
                    <a:pt x="33" y="72"/>
                    <a:pt x="42" y="63"/>
                  </a:cubicBezTo>
                  <a:cubicBezTo>
                    <a:pt x="49" y="55"/>
                    <a:pt x="60" y="43"/>
                    <a:pt x="69" y="37"/>
                  </a:cubicBezTo>
                  <a:cubicBezTo>
                    <a:pt x="79" y="30"/>
                    <a:pt x="93" y="28"/>
                    <a:pt x="104" y="24"/>
                  </a:cubicBezTo>
                  <a:cubicBezTo>
                    <a:pt x="114" y="20"/>
                    <a:pt x="124" y="14"/>
                    <a:pt x="134" y="14"/>
                  </a:cubicBezTo>
                  <a:cubicBezTo>
                    <a:pt x="157" y="15"/>
                    <a:pt x="176" y="3"/>
                    <a:pt x="198" y="1"/>
                  </a:cubicBezTo>
                  <a:cubicBezTo>
                    <a:pt x="208" y="1"/>
                    <a:pt x="221" y="0"/>
                    <a:pt x="231" y="4"/>
                  </a:cubicBezTo>
                  <a:cubicBezTo>
                    <a:pt x="233" y="5"/>
                    <a:pt x="236" y="7"/>
                    <a:pt x="236" y="10"/>
                  </a:cubicBezTo>
                  <a:cubicBezTo>
                    <a:pt x="244" y="6"/>
                    <a:pt x="253" y="4"/>
                    <a:pt x="261" y="0"/>
                  </a:cubicBezTo>
                  <a:cubicBezTo>
                    <a:pt x="248" y="4"/>
                    <a:pt x="262" y="11"/>
                    <a:pt x="269" y="8"/>
                  </a:cubicBezTo>
                  <a:cubicBezTo>
                    <a:pt x="276" y="6"/>
                    <a:pt x="295" y="6"/>
                    <a:pt x="298" y="9"/>
                  </a:cubicBezTo>
                  <a:cubicBezTo>
                    <a:pt x="301" y="15"/>
                    <a:pt x="311" y="24"/>
                    <a:pt x="319" y="22"/>
                  </a:cubicBezTo>
                  <a:cubicBezTo>
                    <a:pt x="328" y="19"/>
                    <a:pt x="339" y="29"/>
                    <a:pt x="347" y="23"/>
                  </a:cubicBezTo>
                  <a:cubicBezTo>
                    <a:pt x="345" y="25"/>
                    <a:pt x="344" y="27"/>
                    <a:pt x="342" y="30"/>
                  </a:cubicBezTo>
                  <a:cubicBezTo>
                    <a:pt x="357" y="33"/>
                    <a:pt x="354" y="40"/>
                    <a:pt x="364" y="50"/>
                  </a:cubicBezTo>
                  <a:cubicBezTo>
                    <a:pt x="377" y="63"/>
                    <a:pt x="383" y="60"/>
                    <a:pt x="400" y="61"/>
                  </a:cubicBezTo>
                  <a:cubicBezTo>
                    <a:pt x="416" y="63"/>
                    <a:pt x="423" y="70"/>
                    <a:pt x="436" y="78"/>
                  </a:cubicBezTo>
                  <a:cubicBezTo>
                    <a:pt x="441" y="81"/>
                    <a:pt x="448" y="80"/>
                    <a:pt x="452" y="86"/>
                  </a:cubicBezTo>
                  <a:cubicBezTo>
                    <a:pt x="455" y="91"/>
                    <a:pt x="459" y="101"/>
                    <a:pt x="466" y="93"/>
                  </a:cubicBezTo>
                  <a:cubicBezTo>
                    <a:pt x="463" y="101"/>
                    <a:pt x="469" y="106"/>
                    <a:pt x="476" y="107"/>
                  </a:cubicBezTo>
                  <a:cubicBezTo>
                    <a:pt x="485" y="108"/>
                    <a:pt x="487" y="115"/>
                    <a:pt x="495" y="118"/>
                  </a:cubicBezTo>
                  <a:cubicBezTo>
                    <a:pt x="492" y="112"/>
                    <a:pt x="490" y="104"/>
                    <a:pt x="482" y="102"/>
                  </a:cubicBezTo>
                  <a:cubicBezTo>
                    <a:pt x="489" y="104"/>
                    <a:pt x="511" y="112"/>
                    <a:pt x="507" y="122"/>
                  </a:cubicBezTo>
                  <a:cubicBezTo>
                    <a:pt x="503" y="122"/>
                    <a:pt x="498" y="121"/>
                    <a:pt x="494" y="119"/>
                  </a:cubicBezTo>
                  <a:cubicBezTo>
                    <a:pt x="497" y="123"/>
                    <a:pt x="498" y="128"/>
                    <a:pt x="501" y="132"/>
                  </a:cubicBezTo>
                  <a:cubicBezTo>
                    <a:pt x="511" y="115"/>
                    <a:pt x="514" y="134"/>
                    <a:pt x="525" y="134"/>
                  </a:cubicBezTo>
                  <a:cubicBezTo>
                    <a:pt x="523" y="136"/>
                    <a:pt x="522" y="139"/>
                    <a:pt x="520" y="141"/>
                  </a:cubicBezTo>
                  <a:cubicBezTo>
                    <a:pt x="524" y="138"/>
                    <a:pt x="528" y="137"/>
                    <a:pt x="533" y="139"/>
                  </a:cubicBezTo>
                  <a:cubicBezTo>
                    <a:pt x="532" y="141"/>
                    <a:pt x="531" y="143"/>
                    <a:pt x="531" y="146"/>
                  </a:cubicBezTo>
                  <a:cubicBezTo>
                    <a:pt x="535" y="147"/>
                    <a:pt x="540" y="149"/>
                    <a:pt x="543" y="152"/>
                  </a:cubicBezTo>
                  <a:cubicBezTo>
                    <a:pt x="542" y="135"/>
                    <a:pt x="566" y="155"/>
                    <a:pt x="571" y="158"/>
                  </a:cubicBezTo>
                  <a:cubicBezTo>
                    <a:pt x="578" y="163"/>
                    <a:pt x="584" y="157"/>
                    <a:pt x="591" y="157"/>
                  </a:cubicBezTo>
                  <a:cubicBezTo>
                    <a:pt x="602" y="156"/>
                    <a:pt x="606" y="171"/>
                    <a:pt x="594" y="173"/>
                  </a:cubicBezTo>
                  <a:cubicBezTo>
                    <a:pt x="596" y="174"/>
                    <a:pt x="598" y="175"/>
                    <a:pt x="600" y="176"/>
                  </a:cubicBezTo>
                  <a:cubicBezTo>
                    <a:pt x="595" y="178"/>
                    <a:pt x="591" y="182"/>
                    <a:pt x="587" y="186"/>
                  </a:cubicBezTo>
                  <a:cubicBezTo>
                    <a:pt x="605" y="190"/>
                    <a:pt x="636" y="183"/>
                    <a:pt x="650" y="196"/>
                  </a:cubicBezTo>
                  <a:cubicBezTo>
                    <a:pt x="662" y="206"/>
                    <a:pt x="665" y="217"/>
                    <a:pt x="682" y="219"/>
                  </a:cubicBezTo>
                  <a:cubicBezTo>
                    <a:pt x="702" y="222"/>
                    <a:pt x="676" y="236"/>
                    <a:pt x="668" y="237"/>
                  </a:cubicBezTo>
                  <a:cubicBezTo>
                    <a:pt x="665" y="237"/>
                    <a:pt x="622" y="249"/>
                    <a:pt x="621" y="247"/>
                  </a:cubicBezTo>
                  <a:cubicBezTo>
                    <a:pt x="622" y="245"/>
                    <a:pt x="623" y="243"/>
                    <a:pt x="625" y="242"/>
                  </a:cubicBezTo>
                  <a:cubicBezTo>
                    <a:pt x="617" y="242"/>
                    <a:pt x="618" y="252"/>
                    <a:pt x="604" y="251"/>
                  </a:cubicBezTo>
                  <a:cubicBezTo>
                    <a:pt x="590" y="249"/>
                    <a:pt x="576" y="244"/>
                    <a:pt x="562" y="244"/>
                  </a:cubicBezTo>
                  <a:cubicBezTo>
                    <a:pt x="525" y="242"/>
                    <a:pt x="488" y="256"/>
                    <a:pt x="451" y="255"/>
                  </a:cubicBezTo>
                  <a:cubicBezTo>
                    <a:pt x="452" y="235"/>
                    <a:pt x="476" y="230"/>
                    <a:pt x="488" y="221"/>
                  </a:cubicBezTo>
                  <a:cubicBezTo>
                    <a:pt x="496" y="215"/>
                    <a:pt x="501" y="210"/>
                    <a:pt x="493" y="204"/>
                  </a:cubicBezTo>
                  <a:cubicBezTo>
                    <a:pt x="488" y="200"/>
                    <a:pt x="495" y="185"/>
                    <a:pt x="482" y="189"/>
                  </a:cubicBezTo>
                  <a:cubicBezTo>
                    <a:pt x="458" y="195"/>
                    <a:pt x="433" y="190"/>
                    <a:pt x="419" y="167"/>
                  </a:cubicBezTo>
                  <a:cubicBezTo>
                    <a:pt x="413" y="159"/>
                    <a:pt x="414" y="148"/>
                    <a:pt x="413" y="139"/>
                  </a:cubicBezTo>
                  <a:cubicBezTo>
                    <a:pt x="412" y="135"/>
                    <a:pt x="411" y="130"/>
                    <a:pt x="408" y="127"/>
                  </a:cubicBezTo>
                  <a:cubicBezTo>
                    <a:pt x="405" y="123"/>
                    <a:pt x="398" y="125"/>
                    <a:pt x="405" y="121"/>
                  </a:cubicBezTo>
                  <a:cubicBezTo>
                    <a:pt x="394" y="116"/>
                    <a:pt x="383" y="124"/>
                    <a:pt x="372" y="125"/>
                  </a:cubicBezTo>
                  <a:cubicBezTo>
                    <a:pt x="360" y="126"/>
                    <a:pt x="351" y="116"/>
                    <a:pt x="340" y="114"/>
                  </a:cubicBezTo>
                  <a:cubicBezTo>
                    <a:pt x="330" y="112"/>
                    <a:pt x="324" y="114"/>
                    <a:pt x="318" y="107"/>
                  </a:cubicBezTo>
                  <a:cubicBezTo>
                    <a:pt x="310" y="96"/>
                    <a:pt x="298" y="97"/>
                    <a:pt x="296" y="80"/>
                  </a:cubicBezTo>
                  <a:cubicBezTo>
                    <a:pt x="294" y="94"/>
                    <a:pt x="252" y="90"/>
                    <a:pt x="251" y="71"/>
                  </a:cubicBezTo>
                  <a:cubicBezTo>
                    <a:pt x="248" y="75"/>
                    <a:pt x="247" y="80"/>
                    <a:pt x="247" y="84"/>
                  </a:cubicBezTo>
                  <a:cubicBezTo>
                    <a:pt x="243" y="84"/>
                    <a:pt x="240" y="83"/>
                    <a:pt x="238" y="80"/>
                  </a:cubicBezTo>
                  <a:cubicBezTo>
                    <a:pt x="233" y="74"/>
                    <a:pt x="224" y="76"/>
                    <a:pt x="217" y="76"/>
                  </a:cubicBezTo>
                  <a:cubicBezTo>
                    <a:pt x="206" y="76"/>
                    <a:pt x="197" y="70"/>
                    <a:pt x="189" y="62"/>
                  </a:cubicBezTo>
                  <a:cubicBezTo>
                    <a:pt x="195" y="56"/>
                    <a:pt x="206" y="59"/>
                    <a:pt x="214" y="58"/>
                  </a:cubicBezTo>
                  <a:cubicBezTo>
                    <a:pt x="225" y="56"/>
                    <a:pt x="224" y="45"/>
                    <a:pt x="214" y="42"/>
                  </a:cubicBezTo>
                  <a:cubicBezTo>
                    <a:pt x="195" y="35"/>
                    <a:pt x="159" y="34"/>
                    <a:pt x="142" y="46"/>
                  </a:cubicBezTo>
                  <a:cubicBezTo>
                    <a:pt x="131" y="53"/>
                    <a:pt x="119" y="61"/>
                    <a:pt x="110" y="70"/>
                  </a:cubicBezTo>
                  <a:cubicBezTo>
                    <a:pt x="102" y="79"/>
                    <a:pt x="96" y="73"/>
                    <a:pt x="87" y="77"/>
                  </a:cubicBezTo>
                  <a:cubicBezTo>
                    <a:pt x="81" y="79"/>
                    <a:pt x="75" y="75"/>
                    <a:pt x="70" y="79"/>
                  </a:cubicBezTo>
                  <a:cubicBezTo>
                    <a:pt x="65" y="82"/>
                    <a:pt x="67" y="87"/>
                    <a:pt x="62" y="91"/>
                  </a:cubicBezTo>
                  <a:cubicBezTo>
                    <a:pt x="54" y="100"/>
                    <a:pt x="39" y="99"/>
                    <a:pt x="30" y="108"/>
                  </a:cubicBezTo>
                  <a:cubicBezTo>
                    <a:pt x="33" y="82"/>
                    <a:pt x="3" y="114"/>
                    <a:pt x="0" y="98"/>
                  </a:cubicBezTo>
                  <a:cubicBezTo>
                    <a:pt x="1" y="98"/>
                    <a:pt x="2" y="99"/>
                    <a:pt x="3" y="10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1" name="Freeform 386">
              <a:extLst>
                <a:ext uri="{FF2B5EF4-FFF2-40B4-BE49-F238E27FC236}">
                  <a16:creationId xmlns:a16="http://schemas.microsoft.com/office/drawing/2014/main" id="{5BA9655B-8C44-4EDF-1116-020EA660E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9475" y="4477139"/>
              <a:ext cx="17767" cy="17767"/>
            </a:xfrm>
            <a:custGeom>
              <a:avLst/>
              <a:gdLst>
                <a:gd name="T0" fmla="*/ 16 w 41"/>
                <a:gd name="T1" fmla="*/ 40 h 42"/>
                <a:gd name="T2" fmla="*/ 0 w 41"/>
                <a:gd name="T3" fmla="*/ 28 h 42"/>
                <a:gd name="T4" fmla="*/ 8 w 41"/>
                <a:gd name="T5" fmla="*/ 12 h 42"/>
                <a:gd name="T6" fmla="*/ 29 w 41"/>
                <a:gd name="T7" fmla="*/ 3 h 42"/>
                <a:gd name="T8" fmla="*/ 41 w 41"/>
                <a:gd name="T9" fmla="*/ 26 h 42"/>
                <a:gd name="T10" fmla="*/ 16 w 41"/>
                <a:gd name="T1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2">
                  <a:moveTo>
                    <a:pt x="16" y="40"/>
                  </a:moveTo>
                  <a:cubicBezTo>
                    <a:pt x="9" y="38"/>
                    <a:pt x="2" y="35"/>
                    <a:pt x="0" y="28"/>
                  </a:cubicBezTo>
                  <a:cubicBezTo>
                    <a:pt x="14" y="42"/>
                    <a:pt x="8" y="16"/>
                    <a:pt x="8" y="12"/>
                  </a:cubicBezTo>
                  <a:cubicBezTo>
                    <a:pt x="8" y="3"/>
                    <a:pt x="22" y="0"/>
                    <a:pt x="29" y="3"/>
                  </a:cubicBezTo>
                  <a:cubicBezTo>
                    <a:pt x="36" y="6"/>
                    <a:pt x="41" y="19"/>
                    <a:pt x="41" y="26"/>
                  </a:cubicBezTo>
                  <a:cubicBezTo>
                    <a:pt x="40" y="36"/>
                    <a:pt x="23" y="38"/>
                    <a:pt x="16" y="4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2" name="Freeform 387">
              <a:extLst>
                <a:ext uri="{FF2B5EF4-FFF2-40B4-BE49-F238E27FC236}">
                  <a16:creationId xmlns:a16="http://schemas.microsoft.com/office/drawing/2014/main" id="{B46B7C51-BA3E-237E-31E6-F9D889A13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6334" y="4441605"/>
              <a:ext cx="3948" cy="1975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3 h 4"/>
                <a:gd name="T4" fmla="*/ 6 w 6"/>
                <a:gd name="T5" fmla="*/ 0 h 4"/>
                <a:gd name="T6" fmla="*/ 6 w 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4" y="4"/>
                    <a:pt x="2" y="3"/>
                    <a:pt x="0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4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3" name="Freeform 388">
              <a:extLst>
                <a:ext uri="{FF2B5EF4-FFF2-40B4-BE49-F238E27FC236}">
                  <a16:creationId xmlns:a16="http://schemas.microsoft.com/office/drawing/2014/main" id="{1BC9F253-571E-0E77-EA82-3E1DA9B3A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764" y="4520568"/>
              <a:ext cx="1975" cy="3948"/>
            </a:xfrm>
            <a:custGeom>
              <a:avLst/>
              <a:gdLst>
                <a:gd name="T0" fmla="*/ 7 w 7"/>
                <a:gd name="T1" fmla="*/ 7 h 7"/>
                <a:gd name="T2" fmla="*/ 0 w 7"/>
                <a:gd name="T3" fmla="*/ 0 h 7"/>
                <a:gd name="T4" fmla="*/ 7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4" y="5"/>
                    <a:pt x="2" y="2"/>
                    <a:pt x="0" y="0"/>
                  </a:cubicBezTo>
                  <a:cubicBezTo>
                    <a:pt x="6" y="0"/>
                    <a:pt x="5" y="2"/>
                    <a:pt x="7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4" name="Freeform 389">
              <a:extLst>
                <a:ext uri="{FF2B5EF4-FFF2-40B4-BE49-F238E27FC236}">
                  <a16:creationId xmlns:a16="http://schemas.microsoft.com/office/drawing/2014/main" id="{C90C991B-BE44-DBC0-8F33-2352E0AAC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3712" y="4455425"/>
              <a:ext cx="9871" cy="5923"/>
            </a:xfrm>
            <a:custGeom>
              <a:avLst/>
              <a:gdLst>
                <a:gd name="T0" fmla="*/ 13 w 23"/>
                <a:gd name="T1" fmla="*/ 14 h 14"/>
                <a:gd name="T2" fmla="*/ 0 w 23"/>
                <a:gd name="T3" fmla="*/ 9 h 14"/>
                <a:gd name="T4" fmla="*/ 23 w 23"/>
                <a:gd name="T5" fmla="*/ 12 h 14"/>
                <a:gd name="T6" fmla="*/ 13 w 2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4">
                  <a:moveTo>
                    <a:pt x="13" y="14"/>
                  </a:moveTo>
                  <a:cubicBezTo>
                    <a:pt x="8" y="13"/>
                    <a:pt x="4" y="11"/>
                    <a:pt x="0" y="9"/>
                  </a:cubicBezTo>
                  <a:cubicBezTo>
                    <a:pt x="7" y="5"/>
                    <a:pt x="20" y="0"/>
                    <a:pt x="23" y="12"/>
                  </a:cubicBezTo>
                  <a:cubicBezTo>
                    <a:pt x="19" y="12"/>
                    <a:pt x="16" y="13"/>
                    <a:pt x="13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5" name="Freeform 390">
              <a:extLst>
                <a:ext uri="{FF2B5EF4-FFF2-40B4-BE49-F238E27FC236}">
                  <a16:creationId xmlns:a16="http://schemas.microsoft.com/office/drawing/2014/main" id="{68CC9545-AAB8-E997-75F9-0E273A97D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608" y="4459373"/>
              <a:ext cx="7896" cy="5923"/>
            </a:xfrm>
            <a:custGeom>
              <a:avLst/>
              <a:gdLst>
                <a:gd name="T0" fmla="*/ 16 w 16"/>
                <a:gd name="T1" fmla="*/ 17 h 17"/>
                <a:gd name="T2" fmla="*/ 0 w 16"/>
                <a:gd name="T3" fmla="*/ 5 h 17"/>
                <a:gd name="T4" fmla="*/ 16 w 16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16" y="17"/>
                  </a:moveTo>
                  <a:cubicBezTo>
                    <a:pt x="11" y="13"/>
                    <a:pt x="2" y="13"/>
                    <a:pt x="0" y="5"/>
                  </a:cubicBezTo>
                  <a:cubicBezTo>
                    <a:pt x="10" y="0"/>
                    <a:pt x="13" y="10"/>
                    <a:pt x="16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6" name="Freeform 391">
              <a:extLst>
                <a:ext uri="{FF2B5EF4-FFF2-40B4-BE49-F238E27FC236}">
                  <a16:creationId xmlns:a16="http://schemas.microsoft.com/office/drawing/2014/main" id="{F595427E-3DFA-E3FD-2D94-DC01D27BC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531" y="4465294"/>
              <a:ext cx="5923" cy="5923"/>
            </a:xfrm>
            <a:custGeom>
              <a:avLst/>
              <a:gdLst>
                <a:gd name="T0" fmla="*/ 12 w 14"/>
                <a:gd name="T1" fmla="*/ 15 h 15"/>
                <a:gd name="T2" fmla="*/ 5 w 14"/>
                <a:gd name="T3" fmla="*/ 0 h 15"/>
                <a:gd name="T4" fmla="*/ 12 w 14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5">
                  <a:moveTo>
                    <a:pt x="12" y="15"/>
                  </a:moveTo>
                  <a:cubicBezTo>
                    <a:pt x="5" y="14"/>
                    <a:pt x="0" y="6"/>
                    <a:pt x="5" y="0"/>
                  </a:cubicBezTo>
                  <a:cubicBezTo>
                    <a:pt x="7" y="4"/>
                    <a:pt x="14" y="10"/>
                    <a:pt x="12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7" name="Freeform 392">
              <a:extLst>
                <a:ext uri="{FF2B5EF4-FFF2-40B4-BE49-F238E27FC236}">
                  <a16:creationId xmlns:a16="http://schemas.microsoft.com/office/drawing/2014/main" id="{49EEDC63-8705-3643-1D84-1F3BBE653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1479" y="4469243"/>
              <a:ext cx="11844" cy="7896"/>
            </a:xfrm>
            <a:custGeom>
              <a:avLst/>
              <a:gdLst>
                <a:gd name="T0" fmla="*/ 12 w 26"/>
                <a:gd name="T1" fmla="*/ 19 h 19"/>
                <a:gd name="T2" fmla="*/ 0 w 26"/>
                <a:gd name="T3" fmla="*/ 9 h 19"/>
                <a:gd name="T4" fmla="*/ 12 w 26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9">
                  <a:moveTo>
                    <a:pt x="12" y="19"/>
                  </a:moveTo>
                  <a:cubicBezTo>
                    <a:pt x="8" y="15"/>
                    <a:pt x="4" y="12"/>
                    <a:pt x="0" y="9"/>
                  </a:cubicBezTo>
                  <a:cubicBezTo>
                    <a:pt x="9" y="0"/>
                    <a:pt x="26" y="9"/>
                    <a:pt x="12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" name="Freeform 393">
              <a:extLst>
                <a:ext uri="{FF2B5EF4-FFF2-40B4-BE49-F238E27FC236}">
                  <a16:creationId xmlns:a16="http://schemas.microsoft.com/office/drawing/2014/main" id="{85DA713E-D916-4010-9D3A-E0F36F88B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8337" y="4794964"/>
              <a:ext cx="396789" cy="384944"/>
            </a:xfrm>
            <a:custGeom>
              <a:avLst/>
              <a:gdLst>
                <a:gd name="T0" fmla="*/ 55 w 907"/>
                <a:gd name="T1" fmla="*/ 106 h 885"/>
                <a:gd name="T2" fmla="*/ 110 w 907"/>
                <a:gd name="T3" fmla="*/ 57 h 885"/>
                <a:gd name="T4" fmla="*/ 104 w 907"/>
                <a:gd name="T5" fmla="*/ 163 h 885"/>
                <a:gd name="T6" fmla="*/ 109 w 907"/>
                <a:gd name="T7" fmla="*/ 231 h 885"/>
                <a:gd name="T8" fmla="*/ 139 w 907"/>
                <a:gd name="T9" fmla="*/ 159 h 885"/>
                <a:gd name="T10" fmla="*/ 148 w 907"/>
                <a:gd name="T11" fmla="*/ 101 h 885"/>
                <a:gd name="T12" fmla="*/ 232 w 907"/>
                <a:gd name="T13" fmla="*/ 66 h 885"/>
                <a:gd name="T14" fmla="*/ 247 w 907"/>
                <a:gd name="T15" fmla="*/ 50 h 885"/>
                <a:gd name="T16" fmla="*/ 253 w 907"/>
                <a:gd name="T17" fmla="*/ 51 h 885"/>
                <a:gd name="T18" fmla="*/ 357 w 907"/>
                <a:gd name="T19" fmla="*/ 140 h 885"/>
                <a:gd name="T20" fmla="*/ 515 w 907"/>
                <a:gd name="T21" fmla="*/ 159 h 885"/>
                <a:gd name="T22" fmla="*/ 595 w 907"/>
                <a:gd name="T23" fmla="*/ 157 h 885"/>
                <a:gd name="T24" fmla="*/ 610 w 907"/>
                <a:gd name="T25" fmla="*/ 128 h 885"/>
                <a:gd name="T26" fmla="*/ 651 w 907"/>
                <a:gd name="T27" fmla="*/ 127 h 885"/>
                <a:gd name="T28" fmla="*/ 742 w 907"/>
                <a:gd name="T29" fmla="*/ 133 h 885"/>
                <a:gd name="T30" fmla="*/ 697 w 907"/>
                <a:gd name="T31" fmla="*/ 151 h 885"/>
                <a:gd name="T32" fmla="*/ 721 w 907"/>
                <a:gd name="T33" fmla="*/ 159 h 885"/>
                <a:gd name="T34" fmla="*/ 743 w 907"/>
                <a:gd name="T35" fmla="*/ 179 h 885"/>
                <a:gd name="T36" fmla="*/ 758 w 907"/>
                <a:gd name="T37" fmla="*/ 186 h 885"/>
                <a:gd name="T38" fmla="*/ 774 w 907"/>
                <a:gd name="T39" fmla="*/ 193 h 885"/>
                <a:gd name="T40" fmla="*/ 828 w 907"/>
                <a:gd name="T41" fmla="*/ 211 h 885"/>
                <a:gd name="T42" fmla="*/ 811 w 907"/>
                <a:gd name="T43" fmla="*/ 274 h 885"/>
                <a:gd name="T44" fmla="*/ 803 w 907"/>
                <a:gd name="T45" fmla="*/ 297 h 885"/>
                <a:gd name="T46" fmla="*/ 862 w 907"/>
                <a:gd name="T47" fmla="*/ 282 h 885"/>
                <a:gd name="T48" fmla="*/ 852 w 907"/>
                <a:gd name="T49" fmla="*/ 343 h 885"/>
                <a:gd name="T50" fmla="*/ 853 w 907"/>
                <a:gd name="T51" fmla="*/ 391 h 885"/>
                <a:gd name="T52" fmla="*/ 825 w 907"/>
                <a:gd name="T53" fmla="*/ 418 h 885"/>
                <a:gd name="T54" fmla="*/ 791 w 907"/>
                <a:gd name="T55" fmla="*/ 487 h 885"/>
                <a:gd name="T56" fmla="*/ 810 w 907"/>
                <a:gd name="T57" fmla="*/ 591 h 885"/>
                <a:gd name="T58" fmla="*/ 757 w 907"/>
                <a:gd name="T59" fmla="*/ 614 h 885"/>
                <a:gd name="T60" fmla="*/ 692 w 907"/>
                <a:gd name="T61" fmla="*/ 647 h 885"/>
                <a:gd name="T62" fmla="*/ 639 w 907"/>
                <a:gd name="T63" fmla="*/ 639 h 885"/>
                <a:gd name="T64" fmla="*/ 580 w 907"/>
                <a:gd name="T65" fmla="*/ 620 h 885"/>
                <a:gd name="T66" fmla="*/ 594 w 907"/>
                <a:gd name="T67" fmla="*/ 678 h 885"/>
                <a:gd name="T68" fmla="*/ 624 w 907"/>
                <a:gd name="T69" fmla="*/ 750 h 885"/>
                <a:gd name="T70" fmla="*/ 605 w 907"/>
                <a:gd name="T71" fmla="*/ 791 h 885"/>
                <a:gd name="T72" fmla="*/ 552 w 907"/>
                <a:gd name="T73" fmla="*/ 839 h 885"/>
                <a:gd name="T74" fmla="*/ 502 w 907"/>
                <a:gd name="T75" fmla="*/ 863 h 885"/>
                <a:gd name="T76" fmla="*/ 406 w 907"/>
                <a:gd name="T77" fmla="*/ 808 h 885"/>
                <a:gd name="T78" fmla="*/ 377 w 907"/>
                <a:gd name="T79" fmla="*/ 689 h 885"/>
                <a:gd name="T80" fmla="*/ 366 w 907"/>
                <a:gd name="T81" fmla="*/ 518 h 885"/>
                <a:gd name="T82" fmla="*/ 365 w 907"/>
                <a:gd name="T83" fmla="*/ 457 h 885"/>
                <a:gd name="T84" fmla="*/ 268 w 907"/>
                <a:gd name="T85" fmla="*/ 470 h 885"/>
                <a:gd name="T86" fmla="*/ 217 w 907"/>
                <a:gd name="T87" fmla="*/ 416 h 885"/>
                <a:gd name="T88" fmla="*/ 149 w 907"/>
                <a:gd name="T89" fmla="*/ 404 h 885"/>
                <a:gd name="T90" fmla="*/ 77 w 907"/>
                <a:gd name="T91" fmla="*/ 395 h 885"/>
                <a:gd name="T92" fmla="*/ 59 w 907"/>
                <a:gd name="T93" fmla="*/ 325 h 885"/>
                <a:gd name="T94" fmla="*/ 25 w 907"/>
                <a:gd name="T95" fmla="*/ 229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7" h="885">
                  <a:moveTo>
                    <a:pt x="0" y="239"/>
                  </a:moveTo>
                  <a:cubicBezTo>
                    <a:pt x="17" y="218"/>
                    <a:pt x="26" y="196"/>
                    <a:pt x="31" y="171"/>
                  </a:cubicBezTo>
                  <a:cubicBezTo>
                    <a:pt x="36" y="146"/>
                    <a:pt x="42" y="127"/>
                    <a:pt x="55" y="106"/>
                  </a:cubicBezTo>
                  <a:cubicBezTo>
                    <a:pt x="65" y="88"/>
                    <a:pt x="89" y="78"/>
                    <a:pt x="99" y="60"/>
                  </a:cubicBezTo>
                  <a:cubicBezTo>
                    <a:pt x="110" y="39"/>
                    <a:pt x="130" y="44"/>
                    <a:pt x="149" y="33"/>
                  </a:cubicBezTo>
                  <a:cubicBezTo>
                    <a:pt x="141" y="51"/>
                    <a:pt x="121" y="44"/>
                    <a:pt x="110" y="57"/>
                  </a:cubicBezTo>
                  <a:cubicBezTo>
                    <a:pt x="101" y="68"/>
                    <a:pt x="111" y="93"/>
                    <a:pt x="123" y="97"/>
                  </a:cubicBezTo>
                  <a:cubicBezTo>
                    <a:pt x="112" y="97"/>
                    <a:pt x="122" y="121"/>
                    <a:pt x="123" y="126"/>
                  </a:cubicBezTo>
                  <a:cubicBezTo>
                    <a:pt x="127" y="140"/>
                    <a:pt x="113" y="154"/>
                    <a:pt x="104" y="163"/>
                  </a:cubicBezTo>
                  <a:cubicBezTo>
                    <a:pt x="92" y="174"/>
                    <a:pt x="86" y="188"/>
                    <a:pt x="93" y="203"/>
                  </a:cubicBezTo>
                  <a:cubicBezTo>
                    <a:pt x="96" y="209"/>
                    <a:pt x="97" y="216"/>
                    <a:pt x="103" y="220"/>
                  </a:cubicBezTo>
                  <a:cubicBezTo>
                    <a:pt x="109" y="225"/>
                    <a:pt x="110" y="223"/>
                    <a:pt x="109" y="231"/>
                  </a:cubicBezTo>
                  <a:cubicBezTo>
                    <a:pt x="107" y="249"/>
                    <a:pt x="120" y="253"/>
                    <a:pt x="134" y="245"/>
                  </a:cubicBezTo>
                  <a:cubicBezTo>
                    <a:pt x="149" y="237"/>
                    <a:pt x="155" y="224"/>
                    <a:pt x="156" y="208"/>
                  </a:cubicBezTo>
                  <a:cubicBezTo>
                    <a:pt x="159" y="187"/>
                    <a:pt x="149" y="176"/>
                    <a:pt x="139" y="159"/>
                  </a:cubicBezTo>
                  <a:cubicBezTo>
                    <a:pt x="135" y="152"/>
                    <a:pt x="131" y="145"/>
                    <a:pt x="129" y="137"/>
                  </a:cubicBezTo>
                  <a:cubicBezTo>
                    <a:pt x="127" y="131"/>
                    <a:pt x="132" y="121"/>
                    <a:pt x="127" y="116"/>
                  </a:cubicBezTo>
                  <a:cubicBezTo>
                    <a:pt x="135" y="117"/>
                    <a:pt x="142" y="105"/>
                    <a:pt x="148" y="101"/>
                  </a:cubicBezTo>
                  <a:cubicBezTo>
                    <a:pt x="159" y="95"/>
                    <a:pt x="169" y="87"/>
                    <a:pt x="182" y="84"/>
                  </a:cubicBezTo>
                  <a:cubicBezTo>
                    <a:pt x="193" y="82"/>
                    <a:pt x="202" y="81"/>
                    <a:pt x="212" y="75"/>
                  </a:cubicBezTo>
                  <a:cubicBezTo>
                    <a:pt x="216" y="73"/>
                    <a:pt x="227" y="64"/>
                    <a:pt x="232" y="66"/>
                  </a:cubicBezTo>
                  <a:cubicBezTo>
                    <a:pt x="231" y="62"/>
                    <a:pt x="229" y="60"/>
                    <a:pt x="227" y="57"/>
                  </a:cubicBezTo>
                  <a:cubicBezTo>
                    <a:pt x="232" y="59"/>
                    <a:pt x="246" y="71"/>
                    <a:pt x="251" y="66"/>
                  </a:cubicBezTo>
                  <a:cubicBezTo>
                    <a:pt x="255" y="62"/>
                    <a:pt x="251" y="52"/>
                    <a:pt x="247" y="50"/>
                  </a:cubicBezTo>
                  <a:cubicBezTo>
                    <a:pt x="239" y="47"/>
                    <a:pt x="229" y="54"/>
                    <a:pt x="222" y="55"/>
                  </a:cubicBezTo>
                  <a:cubicBezTo>
                    <a:pt x="223" y="46"/>
                    <a:pt x="216" y="0"/>
                    <a:pt x="242" y="11"/>
                  </a:cubicBezTo>
                  <a:cubicBezTo>
                    <a:pt x="253" y="15"/>
                    <a:pt x="251" y="41"/>
                    <a:pt x="253" y="51"/>
                  </a:cubicBezTo>
                  <a:cubicBezTo>
                    <a:pt x="257" y="73"/>
                    <a:pt x="280" y="58"/>
                    <a:pt x="296" y="64"/>
                  </a:cubicBezTo>
                  <a:cubicBezTo>
                    <a:pt x="314" y="70"/>
                    <a:pt x="336" y="74"/>
                    <a:pt x="343" y="95"/>
                  </a:cubicBezTo>
                  <a:cubicBezTo>
                    <a:pt x="348" y="107"/>
                    <a:pt x="336" y="135"/>
                    <a:pt x="357" y="140"/>
                  </a:cubicBezTo>
                  <a:cubicBezTo>
                    <a:pt x="381" y="145"/>
                    <a:pt x="413" y="134"/>
                    <a:pt x="437" y="130"/>
                  </a:cubicBezTo>
                  <a:cubicBezTo>
                    <a:pt x="458" y="128"/>
                    <a:pt x="480" y="123"/>
                    <a:pt x="493" y="142"/>
                  </a:cubicBezTo>
                  <a:cubicBezTo>
                    <a:pt x="498" y="150"/>
                    <a:pt x="506" y="156"/>
                    <a:pt x="515" y="159"/>
                  </a:cubicBezTo>
                  <a:cubicBezTo>
                    <a:pt x="522" y="162"/>
                    <a:pt x="530" y="163"/>
                    <a:pt x="537" y="165"/>
                  </a:cubicBezTo>
                  <a:cubicBezTo>
                    <a:pt x="536" y="165"/>
                    <a:pt x="562" y="171"/>
                    <a:pt x="550" y="171"/>
                  </a:cubicBezTo>
                  <a:cubicBezTo>
                    <a:pt x="570" y="181"/>
                    <a:pt x="579" y="158"/>
                    <a:pt x="595" y="157"/>
                  </a:cubicBezTo>
                  <a:cubicBezTo>
                    <a:pt x="604" y="156"/>
                    <a:pt x="606" y="146"/>
                    <a:pt x="614" y="142"/>
                  </a:cubicBezTo>
                  <a:cubicBezTo>
                    <a:pt x="625" y="137"/>
                    <a:pt x="638" y="147"/>
                    <a:pt x="649" y="140"/>
                  </a:cubicBezTo>
                  <a:cubicBezTo>
                    <a:pt x="639" y="130"/>
                    <a:pt x="617" y="141"/>
                    <a:pt x="610" y="128"/>
                  </a:cubicBezTo>
                  <a:lnTo>
                    <a:pt x="627" y="128"/>
                  </a:lnTo>
                  <a:cubicBezTo>
                    <a:pt x="635" y="128"/>
                    <a:pt x="637" y="124"/>
                    <a:pt x="643" y="123"/>
                  </a:cubicBezTo>
                  <a:cubicBezTo>
                    <a:pt x="645" y="124"/>
                    <a:pt x="648" y="125"/>
                    <a:pt x="651" y="127"/>
                  </a:cubicBezTo>
                  <a:cubicBezTo>
                    <a:pt x="658" y="128"/>
                    <a:pt x="666" y="127"/>
                    <a:pt x="674" y="126"/>
                  </a:cubicBezTo>
                  <a:cubicBezTo>
                    <a:pt x="707" y="120"/>
                    <a:pt x="740" y="127"/>
                    <a:pt x="772" y="120"/>
                  </a:cubicBezTo>
                  <a:cubicBezTo>
                    <a:pt x="767" y="130"/>
                    <a:pt x="751" y="128"/>
                    <a:pt x="742" y="133"/>
                  </a:cubicBezTo>
                  <a:cubicBezTo>
                    <a:pt x="727" y="141"/>
                    <a:pt x="710" y="129"/>
                    <a:pt x="697" y="140"/>
                  </a:cubicBezTo>
                  <a:cubicBezTo>
                    <a:pt x="701" y="136"/>
                    <a:pt x="706" y="137"/>
                    <a:pt x="707" y="143"/>
                  </a:cubicBezTo>
                  <a:cubicBezTo>
                    <a:pt x="702" y="142"/>
                    <a:pt x="698" y="146"/>
                    <a:pt x="697" y="151"/>
                  </a:cubicBezTo>
                  <a:cubicBezTo>
                    <a:pt x="709" y="144"/>
                    <a:pt x="718" y="151"/>
                    <a:pt x="718" y="165"/>
                  </a:cubicBezTo>
                  <a:cubicBezTo>
                    <a:pt x="718" y="176"/>
                    <a:pt x="699" y="169"/>
                    <a:pt x="694" y="169"/>
                  </a:cubicBezTo>
                  <a:cubicBezTo>
                    <a:pt x="698" y="184"/>
                    <a:pt x="723" y="173"/>
                    <a:pt x="721" y="159"/>
                  </a:cubicBezTo>
                  <a:cubicBezTo>
                    <a:pt x="728" y="160"/>
                    <a:pt x="731" y="168"/>
                    <a:pt x="731" y="174"/>
                  </a:cubicBezTo>
                  <a:cubicBezTo>
                    <a:pt x="732" y="182"/>
                    <a:pt x="739" y="191"/>
                    <a:pt x="738" y="198"/>
                  </a:cubicBezTo>
                  <a:cubicBezTo>
                    <a:pt x="743" y="193"/>
                    <a:pt x="746" y="186"/>
                    <a:pt x="743" y="179"/>
                  </a:cubicBezTo>
                  <a:cubicBezTo>
                    <a:pt x="750" y="185"/>
                    <a:pt x="751" y="197"/>
                    <a:pt x="745" y="204"/>
                  </a:cubicBezTo>
                  <a:cubicBezTo>
                    <a:pt x="752" y="199"/>
                    <a:pt x="749" y="190"/>
                    <a:pt x="748" y="183"/>
                  </a:cubicBezTo>
                  <a:cubicBezTo>
                    <a:pt x="752" y="184"/>
                    <a:pt x="755" y="185"/>
                    <a:pt x="758" y="186"/>
                  </a:cubicBezTo>
                  <a:cubicBezTo>
                    <a:pt x="758" y="186"/>
                    <a:pt x="737" y="175"/>
                    <a:pt x="749" y="176"/>
                  </a:cubicBezTo>
                  <a:cubicBezTo>
                    <a:pt x="761" y="178"/>
                    <a:pt x="776" y="190"/>
                    <a:pt x="770" y="203"/>
                  </a:cubicBezTo>
                  <a:cubicBezTo>
                    <a:pt x="773" y="198"/>
                    <a:pt x="776" y="198"/>
                    <a:pt x="774" y="193"/>
                  </a:cubicBezTo>
                  <a:cubicBezTo>
                    <a:pt x="778" y="191"/>
                    <a:pt x="783" y="191"/>
                    <a:pt x="788" y="192"/>
                  </a:cubicBezTo>
                  <a:cubicBezTo>
                    <a:pt x="777" y="180"/>
                    <a:pt x="795" y="191"/>
                    <a:pt x="799" y="197"/>
                  </a:cubicBezTo>
                  <a:cubicBezTo>
                    <a:pt x="806" y="209"/>
                    <a:pt x="818" y="204"/>
                    <a:pt x="828" y="211"/>
                  </a:cubicBezTo>
                  <a:cubicBezTo>
                    <a:pt x="852" y="230"/>
                    <a:pt x="823" y="230"/>
                    <a:pt x="817" y="248"/>
                  </a:cubicBezTo>
                  <a:cubicBezTo>
                    <a:pt x="819" y="246"/>
                    <a:pt x="821" y="244"/>
                    <a:pt x="823" y="242"/>
                  </a:cubicBezTo>
                  <a:cubicBezTo>
                    <a:pt x="825" y="251"/>
                    <a:pt x="815" y="267"/>
                    <a:pt x="811" y="274"/>
                  </a:cubicBezTo>
                  <a:cubicBezTo>
                    <a:pt x="808" y="279"/>
                    <a:pt x="809" y="283"/>
                    <a:pt x="803" y="283"/>
                  </a:cubicBezTo>
                  <a:cubicBezTo>
                    <a:pt x="798" y="283"/>
                    <a:pt x="781" y="278"/>
                    <a:pt x="778" y="283"/>
                  </a:cubicBezTo>
                  <a:cubicBezTo>
                    <a:pt x="786" y="287"/>
                    <a:pt x="798" y="288"/>
                    <a:pt x="803" y="297"/>
                  </a:cubicBezTo>
                  <a:cubicBezTo>
                    <a:pt x="808" y="291"/>
                    <a:pt x="815" y="286"/>
                    <a:pt x="816" y="297"/>
                  </a:cubicBezTo>
                  <a:cubicBezTo>
                    <a:pt x="823" y="289"/>
                    <a:pt x="828" y="285"/>
                    <a:pt x="839" y="283"/>
                  </a:cubicBezTo>
                  <a:cubicBezTo>
                    <a:pt x="849" y="281"/>
                    <a:pt x="853" y="291"/>
                    <a:pt x="862" y="282"/>
                  </a:cubicBezTo>
                  <a:cubicBezTo>
                    <a:pt x="878" y="267"/>
                    <a:pt x="907" y="305"/>
                    <a:pt x="898" y="310"/>
                  </a:cubicBezTo>
                  <a:cubicBezTo>
                    <a:pt x="889" y="314"/>
                    <a:pt x="884" y="321"/>
                    <a:pt x="876" y="328"/>
                  </a:cubicBezTo>
                  <a:cubicBezTo>
                    <a:pt x="870" y="334"/>
                    <a:pt x="858" y="337"/>
                    <a:pt x="852" y="343"/>
                  </a:cubicBezTo>
                  <a:cubicBezTo>
                    <a:pt x="849" y="347"/>
                    <a:pt x="845" y="353"/>
                    <a:pt x="842" y="357"/>
                  </a:cubicBezTo>
                  <a:cubicBezTo>
                    <a:pt x="835" y="366"/>
                    <a:pt x="845" y="372"/>
                    <a:pt x="844" y="382"/>
                  </a:cubicBezTo>
                  <a:cubicBezTo>
                    <a:pt x="844" y="388"/>
                    <a:pt x="846" y="395"/>
                    <a:pt x="853" y="391"/>
                  </a:cubicBezTo>
                  <a:cubicBezTo>
                    <a:pt x="862" y="386"/>
                    <a:pt x="868" y="397"/>
                    <a:pt x="861" y="404"/>
                  </a:cubicBezTo>
                  <a:cubicBezTo>
                    <a:pt x="854" y="410"/>
                    <a:pt x="844" y="413"/>
                    <a:pt x="837" y="420"/>
                  </a:cubicBezTo>
                  <a:cubicBezTo>
                    <a:pt x="834" y="423"/>
                    <a:pt x="828" y="418"/>
                    <a:pt x="825" y="418"/>
                  </a:cubicBezTo>
                  <a:cubicBezTo>
                    <a:pt x="822" y="418"/>
                    <a:pt x="820" y="423"/>
                    <a:pt x="817" y="425"/>
                  </a:cubicBezTo>
                  <a:cubicBezTo>
                    <a:pt x="790" y="435"/>
                    <a:pt x="817" y="451"/>
                    <a:pt x="803" y="467"/>
                  </a:cubicBezTo>
                  <a:cubicBezTo>
                    <a:pt x="800" y="471"/>
                    <a:pt x="786" y="480"/>
                    <a:pt x="791" y="487"/>
                  </a:cubicBezTo>
                  <a:cubicBezTo>
                    <a:pt x="799" y="499"/>
                    <a:pt x="808" y="510"/>
                    <a:pt x="817" y="522"/>
                  </a:cubicBezTo>
                  <a:cubicBezTo>
                    <a:pt x="828" y="535"/>
                    <a:pt x="850" y="556"/>
                    <a:pt x="830" y="571"/>
                  </a:cubicBezTo>
                  <a:cubicBezTo>
                    <a:pt x="822" y="576"/>
                    <a:pt x="817" y="586"/>
                    <a:pt x="810" y="591"/>
                  </a:cubicBezTo>
                  <a:cubicBezTo>
                    <a:pt x="806" y="594"/>
                    <a:pt x="793" y="591"/>
                    <a:pt x="792" y="592"/>
                  </a:cubicBezTo>
                  <a:cubicBezTo>
                    <a:pt x="788" y="598"/>
                    <a:pt x="777" y="597"/>
                    <a:pt x="776" y="603"/>
                  </a:cubicBezTo>
                  <a:cubicBezTo>
                    <a:pt x="776" y="611"/>
                    <a:pt x="763" y="611"/>
                    <a:pt x="757" y="614"/>
                  </a:cubicBezTo>
                  <a:cubicBezTo>
                    <a:pt x="747" y="619"/>
                    <a:pt x="734" y="625"/>
                    <a:pt x="723" y="620"/>
                  </a:cubicBezTo>
                  <a:cubicBezTo>
                    <a:pt x="715" y="616"/>
                    <a:pt x="708" y="625"/>
                    <a:pt x="700" y="627"/>
                  </a:cubicBezTo>
                  <a:cubicBezTo>
                    <a:pt x="690" y="629"/>
                    <a:pt x="690" y="639"/>
                    <a:pt x="692" y="647"/>
                  </a:cubicBezTo>
                  <a:cubicBezTo>
                    <a:pt x="696" y="659"/>
                    <a:pt x="686" y="668"/>
                    <a:pt x="676" y="659"/>
                  </a:cubicBezTo>
                  <a:cubicBezTo>
                    <a:pt x="670" y="653"/>
                    <a:pt x="666" y="645"/>
                    <a:pt x="660" y="639"/>
                  </a:cubicBezTo>
                  <a:cubicBezTo>
                    <a:pt x="652" y="630"/>
                    <a:pt x="647" y="642"/>
                    <a:pt x="639" y="639"/>
                  </a:cubicBezTo>
                  <a:cubicBezTo>
                    <a:pt x="628" y="635"/>
                    <a:pt x="624" y="638"/>
                    <a:pt x="614" y="637"/>
                  </a:cubicBezTo>
                  <a:cubicBezTo>
                    <a:pt x="605" y="636"/>
                    <a:pt x="607" y="639"/>
                    <a:pt x="604" y="629"/>
                  </a:cubicBezTo>
                  <a:cubicBezTo>
                    <a:pt x="601" y="619"/>
                    <a:pt x="588" y="618"/>
                    <a:pt x="580" y="620"/>
                  </a:cubicBezTo>
                  <a:cubicBezTo>
                    <a:pt x="568" y="622"/>
                    <a:pt x="569" y="612"/>
                    <a:pt x="560" y="608"/>
                  </a:cubicBezTo>
                  <a:cubicBezTo>
                    <a:pt x="553" y="616"/>
                    <a:pt x="566" y="632"/>
                    <a:pt x="571" y="638"/>
                  </a:cubicBezTo>
                  <a:cubicBezTo>
                    <a:pt x="583" y="653"/>
                    <a:pt x="594" y="656"/>
                    <a:pt x="594" y="678"/>
                  </a:cubicBezTo>
                  <a:cubicBezTo>
                    <a:pt x="594" y="685"/>
                    <a:pt x="595" y="692"/>
                    <a:pt x="596" y="699"/>
                  </a:cubicBezTo>
                  <a:cubicBezTo>
                    <a:pt x="599" y="708"/>
                    <a:pt x="608" y="717"/>
                    <a:pt x="607" y="726"/>
                  </a:cubicBezTo>
                  <a:cubicBezTo>
                    <a:pt x="605" y="742"/>
                    <a:pt x="605" y="749"/>
                    <a:pt x="624" y="750"/>
                  </a:cubicBezTo>
                  <a:cubicBezTo>
                    <a:pt x="629" y="750"/>
                    <a:pt x="650" y="745"/>
                    <a:pt x="648" y="756"/>
                  </a:cubicBezTo>
                  <a:cubicBezTo>
                    <a:pt x="645" y="774"/>
                    <a:pt x="635" y="773"/>
                    <a:pt x="626" y="779"/>
                  </a:cubicBezTo>
                  <a:cubicBezTo>
                    <a:pt x="619" y="784"/>
                    <a:pt x="607" y="785"/>
                    <a:pt x="605" y="791"/>
                  </a:cubicBezTo>
                  <a:cubicBezTo>
                    <a:pt x="601" y="799"/>
                    <a:pt x="602" y="804"/>
                    <a:pt x="597" y="811"/>
                  </a:cubicBezTo>
                  <a:cubicBezTo>
                    <a:pt x="593" y="817"/>
                    <a:pt x="587" y="822"/>
                    <a:pt x="583" y="829"/>
                  </a:cubicBezTo>
                  <a:cubicBezTo>
                    <a:pt x="583" y="812"/>
                    <a:pt x="557" y="838"/>
                    <a:pt x="552" y="839"/>
                  </a:cubicBezTo>
                  <a:cubicBezTo>
                    <a:pt x="540" y="841"/>
                    <a:pt x="532" y="848"/>
                    <a:pt x="525" y="858"/>
                  </a:cubicBezTo>
                  <a:cubicBezTo>
                    <a:pt x="520" y="865"/>
                    <a:pt x="511" y="882"/>
                    <a:pt x="503" y="884"/>
                  </a:cubicBezTo>
                  <a:cubicBezTo>
                    <a:pt x="497" y="878"/>
                    <a:pt x="504" y="870"/>
                    <a:pt x="502" y="863"/>
                  </a:cubicBezTo>
                  <a:cubicBezTo>
                    <a:pt x="500" y="852"/>
                    <a:pt x="483" y="863"/>
                    <a:pt x="478" y="866"/>
                  </a:cubicBezTo>
                  <a:cubicBezTo>
                    <a:pt x="452" y="885"/>
                    <a:pt x="433" y="865"/>
                    <a:pt x="416" y="843"/>
                  </a:cubicBezTo>
                  <a:cubicBezTo>
                    <a:pt x="408" y="832"/>
                    <a:pt x="409" y="820"/>
                    <a:pt x="406" y="808"/>
                  </a:cubicBezTo>
                  <a:cubicBezTo>
                    <a:pt x="401" y="794"/>
                    <a:pt x="391" y="775"/>
                    <a:pt x="392" y="761"/>
                  </a:cubicBezTo>
                  <a:cubicBezTo>
                    <a:pt x="392" y="749"/>
                    <a:pt x="362" y="712"/>
                    <a:pt x="348" y="722"/>
                  </a:cubicBezTo>
                  <a:cubicBezTo>
                    <a:pt x="348" y="710"/>
                    <a:pt x="368" y="696"/>
                    <a:pt x="377" y="689"/>
                  </a:cubicBezTo>
                  <a:cubicBezTo>
                    <a:pt x="393" y="677"/>
                    <a:pt x="383" y="664"/>
                    <a:pt x="372" y="651"/>
                  </a:cubicBezTo>
                  <a:cubicBezTo>
                    <a:pt x="347" y="624"/>
                    <a:pt x="354" y="577"/>
                    <a:pt x="355" y="544"/>
                  </a:cubicBezTo>
                  <a:cubicBezTo>
                    <a:pt x="355" y="532"/>
                    <a:pt x="358" y="526"/>
                    <a:pt x="366" y="518"/>
                  </a:cubicBezTo>
                  <a:cubicBezTo>
                    <a:pt x="370" y="513"/>
                    <a:pt x="368" y="502"/>
                    <a:pt x="372" y="496"/>
                  </a:cubicBezTo>
                  <a:cubicBezTo>
                    <a:pt x="376" y="488"/>
                    <a:pt x="382" y="483"/>
                    <a:pt x="384" y="477"/>
                  </a:cubicBezTo>
                  <a:cubicBezTo>
                    <a:pt x="388" y="465"/>
                    <a:pt x="372" y="454"/>
                    <a:pt x="365" y="457"/>
                  </a:cubicBezTo>
                  <a:cubicBezTo>
                    <a:pt x="350" y="464"/>
                    <a:pt x="337" y="465"/>
                    <a:pt x="324" y="465"/>
                  </a:cubicBezTo>
                  <a:cubicBezTo>
                    <a:pt x="318" y="464"/>
                    <a:pt x="304" y="471"/>
                    <a:pt x="290" y="467"/>
                  </a:cubicBezTo>
                  <a:cubicBezTo>
                    <a:pt x="280" y="464"/>
                    <a:pt x="281" y="468"/>
                    <a:pt x="268" y="470"/>
                  </a:cubicBezTo>
                  <a:cubicBezTo>
                    <a:pt x="266" y="470"/>
                    <a:pt x="248" y="464"/>
                    <a:pt x="249" y="465"/>
                  </a:cubicBezTo>
                  <a:cubicBezTo>
                    <a:pt x="242" y="461"/>
                    <a:pt x="239" y="451"/>
                    <a:pt x="235" y="444"/>
                  </a:cubicBezTo>
                  <a:cubicBezTo>
                    <a:pt x="229" y="435"/>
                    <a:pt x="223" y="426"/>
                    <a:pt x="217" y="416"/>
                  </a:cubicBezTo>
                  <a:cubicBezTo>
                    <a:pt x="214" y="411"/>
                    <a:pt x="210" y="405"/>
                    <a:pt x="203" y="407"/>
                  </a:cubicBezTo>
                  <a:cubicBezTo>
                    <a:pt x="190" y="411"/>
                    <a:pt x="181" y="398"/>
                    <a:pt x="168" y="397"/>
                  </a:cubicBezTo>
                  <a:cubicBezTo>
                    <a:pt x="160" y="396"/>
                    <a:pt x="157" y="402"/>
                    <a:pt x="149" y="404"/>
                  </a:cubicBezTo>
                  <a:cubicBezTo>
                    <a:pt x="138" y="407"/>
                    <a:pt x="128" y="399"/>
                    <a:pt x="117" y="401"/>
                  </a:cubicBezTo>
                  <a:cubicBezTo>
                    <a:pt x="110" y="403"/>
                    <a:pt x="106" y="398"/>
                    <a:pt x="98" y="402"/>
                  </a:cubicBezTo>
                  <a:cubicBezTo>
                    <a:pt x="91" y="406"/>
                    <a:pt x="82" y="401"/>
                    <a:pt x="77" y="395"/>
                  </a:cubicBezTo>
                  <a:cubicBezTo>
                    <a:pt x="74" y="390"/>
                    <a:pt x="73" y="386"/>
                    <a:pt x="71" y="380"/>
                  </a:cubicBezTo>
                  <a:cubicBezTo>
                    <a:pt x="69" y="372"/>
                    <a:pt x="58" y="373"/>
                    <a:pt x="55" y="368"/>
                  </a:cubicBezTo>
                  <a:cubicBezTo>
                    <a:pt x="47" y="357"/>
                    <a:pt x="53" y="334"/>
                    <a:pt x="59" y="325"/>
                  </a:cubicBezTo>
                  <a:cubicBezTo>
                    <a:pt x="72" y="308"/>
                    <a:pt x="51" y="292"/>
                    <a:pt x="45" y="280"/>
                  </a:cubicBezTo>
                  <a:cubicBezTo>
                    <a:pt x="39" y="267"/>
                    <a:pt x="46" y="237"/>
                    <a:pt x="27" y="242"/>
                  </a:cubicBezTo>
                  <a:cubicBezTo>
                    <a:pt x="27" y="237"/>
                    <a:pt x="27" y="233"/>
                    <a:pt x="25" y="229"/>
                  </a:cubicBezTo>
                  <a:cubicBezTo>
                    <a:pt x="18" y="235"/>
                    <a:pt x="10" y="239"/>
                    <a:pt x="0" y="23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" name="Freeform 394">
              <a:extLst>
                <a:ext uri="{FF2B5EF4-FFF2-40B4-BE49-F238E27FC236}">
                  <a16:creationId xmlns:a16="http://schemas.microsoft.com/office/drawing/2014/main" id="{F86F956E-3E73-B49C-F9A2-8362179D9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1825" y="4917356"/>
              <a:ext cx="7896" cy="3948"/>
            </a:xfrm>
            <a:custGeom>
              <a:avLst/>
              <a:gdLst>
                <a:gd name="T0" fmla="*/ 19 w 19"/>
                <a:gd name="T1" fmla="*/ 10 h 10"/>
                <a:gd name="T2" fmla="*/ 0 w 19"/>
                <a:gd name="T3" fmla="*/ 4 h 10"/>
                <a:gd name="T4" fmla="*/ 19 w 19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19" y="10"/>
                  </a:moveTo>
                  <a:cubicBezTo>
                    <a:pt x="13" y="8"/>
                    <a:pt x="6" y="7"/>
                    <a:pt x="0" y="4"/>
                  </a:cubicBezTo>
                  <a:cubicBezTo>
                    <a:pt x="6" y="1"/>
                    <a:pt x="19" y="0"/>
                    <a:pt x="19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" name="Freeform 395">
              <a:extLst>
                <a:ext uri="{FF2B5EF4-FFF2-40B4-BE49-F238E27FC236}">
                  <a16:creationId xmlns:a16="http://schemas.microsoft.com/office/drawing/2014/main" id="{4F5965C7-556F-F5EB-7E36-179DBEF2A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1695" y="4909460"/>
              <a:ext cx="7896" cy="3948"/>
            </a:xfrm>
            <a:custGeom>
              <a:avLst/>
              <a:gdLst>
                <a:gd name="T0" fmla="*/ 0 w 18"/>
                <a:gd name="T1" fmla="*/ 13 h 13"/>
                <a:gd name="T2" fmla="*/ 18 w 18"/>
                <a:gd name="T3" fmla="*/ 4 h 13"/>
                <a:gd name="T4" fmla="*/ 0 w 1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3">
                  <a:moveTo>
                    <a:pt x="0" y="13"/>
                  </a:moveTo>
                  <a:cubicBezTo>
                    <a:pt x="4" y="7"/>
                    <a:pt x="10" y="0"/>
                    <a:pt x="18" y="4"/>
                  </a:cubicBezTo>
                  <a:cubicBezTo>
                    <a:pt x="15" y="12"/>
                    <a:pt x="7" y="11"/>
                    <a:pt x="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1" name="Freeform 396">
              <a:extLst>
                <a:ext uri="{FF2B5EF4-FFF2-40B4-BE49-F238E27FC236}">
                  <a16:creationId xmlns:a16="http://schemas.microsoft.com/office/drawing/2014/main" id="{9E79BEB9-0FAD-F5AC-7A7A-9D08BC70B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1695" y="4917356"/>
              <a:ext cx="5923" cy="3948"/>
            </a:xfrm>
            <a:custGeom>
              <a:avLst/>
              <a:gdLst>
                <a:gd name="T0" fmla="*/ 5 w 13"/>
                <a:gd name="T1" fmla="*/ 9 h 9"/>
                <a:gd name="T2" fmla="*/ 0 w 13"/>
                <a:gd name="T3" fmla="*/ 3 h 9"/>
                <a:gd name="T4" fmla="*/ 13 w 13"/>
                <a:gd name="T5" fmla="*/ 0 h 9"/>
                <a:gd name="T6" fmla="*/ 5 w 13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5" y="9"/>
                  </a:moveTo>
                  <a:cubicBezTo>
                    <a:pt x="4" y="7"/>
                    <a:pt x="2" y="5"/>
                    <a:pt x="0" y="3"/>
                  </a:cubicBezTo>
                  <a:cubicBezTo>
                    <a:pt x="5" y="3"/>
                    <a:pt x="9" y="2"/>
                    <a:pt x="13" y="0"/>
                  </a:cubicBezTo>
                  <a:cubicBezTo>
                    <a:pt x="13" y="5"/>
                    <a:pt x="10" y="8"/>
                    <a:pt x="5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" name="Freeform 397">
              <a:extLst>
                <a:ext uri="{FF2B5EF4-FFF2-40B4-BE49-F238E27FC236}">
                  <a16:creationId xmlns:a16="http://schemas.microsoft.com/office/drawing/2014/main" id="{87CBD72D-0FAA-F00E-043F-FB80DE597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670" y="4913408"/>
              <a:ext cx="3948" cy="1975"/>
            </a:xfrm>
            <a:custGeom>
              <a:avLst/>
              <a:gdLst>
                <a:gd name="T0" fmla="*/ 6 w 12"/>
                <a:gd name="T1" fmla="*/ 5 h 5"/>
                <a:gd name="T2" fmla="*/ 0 w 12"/>
                <a:gd name="T3" fmla="*/ 2 h 5"/>
                <a:gd name="T4" fmla="*/ 12 w 12"/>
                <a:gd name="T5" fmla="*/ 1 h 5"/>
                <a:gd name="T6" fmla="*/ 6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6" y="5"/>
                  </a:moveTo>
                  <a:lnTo>
                    <a:pt x="0" y="2"/>
                  </a:lnTo>
                  <a:cubicBezTo>
                    <a:pt x="4" y="0"/>
                    <a:pt x="8" y="0"/>
                    <a:pt x="12" y="1"/>
                  </a:cubicBezTo>
                  <a:cubicBezTo>
                    <a:pt x="10" y="2"/>
                    <a:pt x="8" y="4"/>
                    <a:pt x="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3" name="Freeform 398">
              <a:extLst>
                <a:ext uri="{FF2B5EF4-FFF2-40B4-BE49-F238E27FC236}">
                  <a16:creationId xmlns:a16="http://schemas.microsoft.com/office/drawing/2014/main" id="{A6A828B4-A336-57BF-C3F4-7B6F3FA89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591" y="4913408"/>
              <a:ext cx="1975" cy="3948"/>
            </a:xfrm>
            <a:custGeom>
              <a:avLst/>
              <a:gdLst>
                <a:gd name="T0" fmla="*/ 1 w 8"/>
                <a:gd name="T1" fmla="*/ 6 h 6"/>
                <a:gd name="T2" fmla="*/ 8 w 8"/>
                <a:gd name="T3" fmla="*/ 3 h 6"/>
                <a:gd name="T4" fmla="*/ 1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1" y="6"/>
                  </a:moveTo>
                  <a:cubicBezTo>
                    <a:pt x="0" y="1"/>
                    <a:pt x="2" y="0"/>
                    <a:pt x="8" y="3"/>
                  </a:cubicBezTo>
                  <a:cubicBezTo>
                    <a:pt x="6" y="4"/>
                    <a:pt x="3" y="5"/>
                    <a:pt x="1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4" name="Freeform 399">
              <a:extLst>
                <a:ext uri="{FF2B5EF4-FFF2-40B4-BE49-F238E27FC236}">
                  <a16:creationId xmlns:a16="http://schemas.microsoft.com/office/drawing/2014/main" id="{43F7E042-D289-BCD5-FA99-8980009C7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7618" y="4903537"/>
              <a:ext cx="3948" cy="3948"/>
            </a:xfrm>
            <a:custGeom>
              <a:avLst/>
              <a:gdLst>
                <a:gd name="T0" fmla="*/ 6 w 10"/>
                <a:gd name="T1" fmla="*/ 8 h 8"/>
                <a:gd name="T2" fmla="*/ 0 w 10"/>
                <a:gd name="T3" fmla="*/ 8 h 8"/>
                <a:gd name="T4" fmla="*/ 10 w 10"/>
                <a:gd name="T5" fmla="*/ 2 h 8"/>
                <a:gd name="T6" fmla="*/ 6 w 10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lnTo>
                    <a:pt x="0" y="8"/>
                  </a:lnTo>
                  <a:cubicBezTo>
                    <a:pt x="1" y="3"/>
                    <a:pt x="5" y="0"/>
                    <a:pt x="10" y="2"/>
                  </a:cubicBezTo>
                  <a:cubicBezTo>
                    <a:pt x="9" y="4"/>
                    <a:pt x="7" y="6"/>
                    <a:pt x="6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5" name="Freeform 400">
              <a:extLst>
                <a:ext uri="{FF2B5EF4-FFF2-40B4-BE49-F238E27FC236}">
                  <a16:creationId xmlns:a16="http://schemas.microsoft.com/office/drawing/2014/main" id="{24346963-807C-1B8C-D31A-2D402852D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591" y="4897615"/>
              <a:ext cx="1975" cy="3948"/>
            </a:xfrm>
            <a:custGeom>
              <a:avLst/>
              <a:gdLst>
                <a:gd name="T0" fmla="*/ 6 w 8"/>
                <a:gd name="T1" fmla="*/ 7 h 7"/>
                <a:gd name="T2" fmla="*/ 8 w 8"/>
                <a:gd name="T3" fmla="*/ 0 h 7"/>
                <a:gd name="T4" fmla="*/ 6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0" y="5"/>
                    <a:pt x="0" y="3"/>
                    <a:pt x="8" y="0"/>
                  </a:cubicBezTo>
                  <a:cubicBezTo>
                    <a:pt x="7" y="2"/>
                    <a:pt x="7" y="5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6" name="Freeform 401">
              <a:extLst>
                <a:ext uri="{FF2B5EF4-FFF2-40B4-BE49-F238E27FC236}">
                  <a16:creationId xmlns:a16="http://schemas.microsoft.com/office/drawing/2014/main" id="{C35724BD-E4E2-EC91-C07B-B2D9D6E98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643" y="4901563"/>
              <a:ext cx="5923" cy="5923"/>
            </a:xfrm>
            <a:custGeom>
              <a:avLst/>
              <a:gdLst>
                <a:gd name="T0" fmla="*/ 16 w 16"/>
                <a:gd name="T1" fmla="*/ 0 h 12"/>
                <a:gd name="T2" fmla="*/ 0 w 16"/>
                <a:gd name="T3" fmla="*/ 12 h 12"/>
                <a:gd name="T4" fmla="*/ 16 w 16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0"/>
                  </a:moveTo>
                  <a:cubicBezTo>
                    <a:pt x="10" y="3"/>
                    <a:pt x="5" y="8"/>
                    <a:pt x="0" y="12"/>
                  </a:cubicBezTo>
                  <a:cubicBezTo>
                    <a:pt x="2" y="5"/>
                    <a:pt x="9" y="0"/>
                    <a:pt x="1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7" name="Freeform 402">
              <a:extLst>
                <a:ext uri="{FF2B5EF4-FFF2-40B4-BE49-F238E27FC236}">
                  <a16:creationId xmlns:a16="http://schemas.microsoft.com/office/drawing/2014/main" id="{6B37F82B-FE86-98B0-1F5A-E909CE6F1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540" y="4897615"/>
              <a:ext cx="1975" cy="1975"/>
            </a:xfrm>
            <a:custGeom>
              <a:avLst/>
              <a:gdLst>
                <a:gd name="T0" fmla="*/ 0 w 6"/>
                <a:gd name="T1" fmla="*/ 5 h 5"/>
                <a:gd name="T2" fmla="*/ 6 w 6"/>
                <a:gd name="T3" fmla="*/ 0 h 5"/>
                <a:gd name="T4" fmla="*/ 0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1" y="2"/>
                    <a:pt x="3" y="0"/>
                    <a:pt x="6" y="0"/>
                  </a:cubicBezTo>
                  <a:cubicBezTo>
                    <a:pt x="4" y="2"/>
                    <a:pt x="2" y="3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8" name="Freeform 403">
              <a:extLst>
                <a:ext uri="{FF2B5EF4-FFF2-40B4-BE49-F238E27FC236}">
                  <a16:creationId xmlns:a16="http://schemas.microsoft.com/office/drawing/2014/main" id="{CE9607A6-35EA-297E-F9E4-0F92B3C78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3252" y="4838393"/>
              <a:ext cx="3948" cy="3948"/>
            </a:xfrm>
            <a:custGeom>
              <a:avLst/>
              <a:gdLst>
                <a:gd name="T0" fmla="*/ 6 w 9"/>
                <a:gd name="T1" fmla="*/ 6 h 6"/>
                <a:gd name="T2" fmla="*/ 0 w 9"/>
                <a:gd name="T3" fmla="*/ 5 h 6"/>
                <a:gd name="T4" fmla="*/ 6 w 9"/>
                <a:gd name="T5" fmla="*/ 0 h 6"/>
                <a:gd name="T6" fmla="*/ 6 w 9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6" y="6"/>
                  </a:moveTo>
                  <a:lnTo>
                    <a:pt x="0" y="5"/>
                  </a:lnTo>
                  <a:cubicBezTo>
                    <a:pt x="2" y="3"/>
                    <a:pt x="4" y="1"/>
                    <a:pt x="6" y="0"/>
                  </a:cubicBezTo>
                  <a:cubicBezTo>
                    <a:pt x="9" y="2"/>
                    <a:pt x="9" y="5"/>
                    <a:pt x="6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9" name="Freeform 404">
              <a:extLst>
                <a:ext uri="{FF2B5EF4-FFF2-40B4-BE49-F238E27FC236}">
                  <a16:creationId xmlns:a16="http://schemas.microsoft.com/office/drawing/2014/main" id="{049DE58B-3637-7DAA-4267-FE6CDF262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914" y="4832470"/>
              <a:ext cx="21715" cy="9871"/>
            </a:xfrm>
            <a:custGeom>
              <a:avLst/>
              <a:gdLst>
                <a:gd name="T0" fmla="*/ 31 w 50"/>
                <a:gd name="T1" fmla="*/ 24 h 24"/>
                <a:gd name="T2" fmla="*/ 15 w 50"/>
                <a:gd name="T3" fmla="*/ 8 h 24"/>
                <a:gd name="T4" fmla="*/ 29 w 50"/>
                <a:gd name="T5" fmla="*/ 14 h 24"/>
                <a:gd name="T6" fmla="*/ 45 w 50"/>
                <a:gd name="T7" fmla="*/ 0 h 24"/>
                <a:gd name="T8" fmla="*/ 31 w 50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4">
                  <a:moveTo>
                    <a:pt x="31" y="24"/>
                  </a:moveTo>
                  <a:cubicBezTo>
                    <a:pt x="30" y="20"/>
                    <a:pt x="0" y="13"/>
                    <a:pt x="15" y="8"/>
                  </a:cubicBezTo>
                  <a:cubicBezTo>
                    <a:pt x="24" y="6"/>
                    <a:pt x="24" y="14"/>
                    <a:pt x="29" y="14"/>
                  </a:cubicBezTo>
                  <a:cubicBezTo>
                    <a:pt x="37" y="13"/>
                    <a:pt x="38" y="3"/>
                    <a:pt x="45" y="0"/>
                  </a:cubicBezTo>
                  <a:cubicBezTo>
                    <a:pt x="50" y="17"/>
                    <a:pt x="48" y="16"/>
                    <a:pt x="31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0" name="Freeform 405">
              <a:extLst>
                <a:ext uri="{FF2B5EF4-FFF2-40B4-BE49-F238E27FC236}">
                  <a16:creationId xmlns:a16="http://schemas.microsoft.com/office/drawing/2014/main" id="{913AB02E-BC79-9782-1FF5-513FD3B4C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8265" y="4856159"/>
              <a:ext cx="3948" cy="3948"/>
            </a:xfrm>
            <a:custGeom>
              <a:avLst/>
              <a:gdLst>
                <a:gd name="T0" fmla="*/ 0 w 8"/>
                <a:gd name="T1" fmla="*/ 0 h 13"/>
                <a:gd name="T2" fmla="*/ 8 w 8"/>
                <a:gd name="T3" fmla="*/ 13 h 13"/>
                <a:gd name="T4" fmla="*/ 0 w 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0" y="0"/>
                  </a:moveTo>
                  <a:cubicBezTo>
                    <a:pt x="4" y="4"/>
                    <a:pt x="6" y="8"/>
                    <a:pt x="8" y="13"/>
                  </a:cubicBezTo>
                  <a:cubicBezTo>
                    <a:pt x="4" y="10"/>
                    <a:pt x="0" y="5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1" name="Freeform 406">
              <a:extLst>
                <a:ext uri="{FF2B5EF4-FFF2-40B4-BE49-F238E27FC236}">
                  <a16:creationId xmlns:a16="http://schemas.microsoft.com/office/drawing/2014/main" id="{A5CBEE95-2E99-8180-DE43-813C051F6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1467" y="3809904"/>
              <a:ext cx="100678" cy="169769"/>
            </a:xfrm>
            <a:custGeom>
              <a:avLst/>
              <a:gdLst>
                <a:gd name="T0" fmla="*/ 21 w 232"/>
                <a:gd name="T1" fmla="*/ 215 h 389"/>
                <a:gd name="T2" fmla="*/ 19 w 232"/>
                <a:gd name="T3" fmla="*/ 209 h 389"/>
                <a:gd name="T4" fmla="*/ 52 w 232"/>
                <a:gd name="T5" fmla="*/ 159 h 389"/>
                <a:gd name="T6" fmla="*/ 64 w 232"/>
                <a:gd name="T7" fmla="*/ 118 h 389"/>
                <a:gd name="T8" fmla="*/ 70 w 232"/>
                <a:gd name="T9" fmla="*/ 111 h 389"/>
                <a:gd name="T10" fmla="*/ 67 w 232"/>
                <a:gd name="T11" fmla="*/ 110 h 389"/>
                <a:gd name="T12" fmla="*/ 70 w 232"/>
                <a:gd name="T13" fmla="*/ 68 h 389"/>
                <a:gd name="T14" fmla="*/ 72 w 232"/>
                <a:gd name="T15" fmla="*/ 34 h 389"/>
                <a:gd name="T16" fmla="*/ 77 w 232"/>
                <a:gd name="T17" fmla="*/ 12 h 389"/>
                <a:gd name="T18" fmla="*/ 108 w 232"/>
                <a:gd name="T19" fmla="*/ 0 h 389"/>
                <a:gd name="T20" fmla="*/ 115 w 232"/>
                <a:gd name="T21" fmla="*/ 8 h 389"/>
                <a:gd name="T22" fmla="*/ 110 w 232"/>
                <a:gd name="T23" fmla="*/ 26 h 389"/>
                <a:gd name="T24" fmla="*/ 138 w 232"/>
                <a:gd name="T25" fmla="*/ 20 h 389"/>
                <a:gd name="T26" fmla="*/ 167 w 232"/>
                <a:gd name="T27" fmla="*/ 21 h 389"/>
                <a:gd name="T28" fmla="*/ 200 w 232"/>
                <a:gd name="T29" fmla="*/ 16 h 389"/>
                <a:gd name="T30" fmla="*/ 206 w 232"/>
                <a:gd name="T31" fmla="*/ 31 h 389"/>
                <a:gd name="T32" fmla="*/ 225 w 232"/>
                <a:gd name="T33" fmla="*/ 41 h 389"/>
                <a:gd name="T34" fmla="*/ 180 w 232"/>
                <a:gd name="T35" fmla="*/ 85 h 389"/>
                <a:gd name="T36" fmla="*/ 183 w 232"/>
                <a:gd name="T37" fmla="*/ 120 h 389"/>
                <a:gd name="T38" fmla="*/ 183 w 232"/>
                <a:gd name="T39" fmla="*/ 138 h 389"/>
                <a:gd name="T40" fmla="*/ 170 w 232"/>
                <a:gd name="T41" fmla="*/ 149 h 389"/>
                <a:gd name="T42" fmla="*/ 170 w 232"/>
                <a:gd name="T43" fmla="*/ 175 h 389"/>
                <a:gd name="T44" fmla="*/ 164 w 232"/>
                <a:gd name="T45" fmla="*/ 186 h 389"/>
                <a:gd name="T46" fmla="*/ 134 w 232"/>
                <a:gd name="T47" fmla="*/ 187 h 389"/>
                <a:gd name="T48" fmla="*/ 145 w 232"/>
                <a:gd name="T49" fmla="*/ 199 h 389"/>
                <a:gd name="T50" fmla="*/ 149 w 232"/>
                <a:gd name="T51" fmla="*/ 215 h 389"/>
                <a:gd name="T52" fmla="*/ 164 w 232"/>
                <a:gd name="T53" fmla="*/ 238 h 389"/>
                <a:gd name="T54" fmla="*/ 142 w 232"/>
                <a:gd name="T55" fmla="*/ 270 h 389"/>
                <a:gd name="T56" fmla="*/ 164 w 232"/>
                <a:gd name="T57" fmla="*/ 297 h 389"/>
                <a:gd name="T58" fmla="*/ 141 w 232"/>
                <a:gd name="T59" fmla="*/ 323 h 389"/>
                <a:gd name="T60" fmla="*/ 127 w 232"/>
                <a:gd name="T61" fmla="*/ 342 h 389"/>
                <a:gd name="T62" fmla="*/ 127 w 232"/>
                <a:gd name="T63" fmla="*/ 372 h 389"/>
                <a:gd name="T64" fmla="*/ 84 w 232"/>
                <a:gd name="T65" fmla="*/ 383 h 389"/>
                <a:gd name="T66" fmla="*/ 33 w 232"/>
                <a:gd name="T67" fmla="*/ 388 h 389"/>
                <a:gd name="T68" fmla="*/ 38 w 232"/>
                <a:gd name="T69" fmla="*/ 367 h 389"/>
                <a:gd name="T70" fmla="*/ 46 w 232"/>
                <a:gd name="T71" fmla="*/ 339 h 389"/>
                <a:gd name="T72" fmla="*/ 45 w 232"/>
                <a:gd name="T73" fmla="*/ 314 h 389"/>
                <a:gd name="T74" fmla="*/ 45 w 232"/>
                <a:gd name="T75" fmla="*/ 277 h 389"/>
                <a:gd name="T76" fmla="*/ 54 w 232"/>
                <a:gd name="T77" fmla="*/ 270 h 389"/>
                <a:gd name="T78" fmla="*/ 23 w 232"/>
                <a:gd name="T79" fmla="*/ 281 h 389"/>
                <a:gd name="T80" fmla="*/ 26 w 232"/>
                <a:gd name="T81" fmla="*/ 262 h 389"/>
                <a:gd name="T82" fmla="*/ 34 w 232"/>
                <a:gd name="T83" fmla="*/ 265 h 389"/>
                <a:gd name="T84" fmla="*/ 42 w 232"/>
                <a:gd name="T85" fmla="*/ 257 h 389"/>
                <a:gd name="T86" fmla="*/ 41 w 232"/>
                <a:gd name="T87" fmla="*/ 241 h 389"/>
                <a:gd name="T88" fmla="*/ 12 w 232"/>
                <a:gd name="T89" fmla="*/ 261 h 389"/>
                <a:gd name="T90" fmla="*/ 21 w 232"/>
                <a:gd name="T91" fmla="*/ 215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2" h="389">
                  <a:moveTo>
                    <a:pt x="21" y="215"/>
                  </a:moveTo>
                  <a:cubicBezTo>
                    <a:pt x="20" y="213"/>
                    <a:pt x="19" y="211"/>
                    <a:pt x="19" y="209"/>
                  </a:cubicBezTo>
                  <a:cubicBezTo>
                    <a:pt x="39" y="207"/>
                    <a:pt x="46" y="174"/>
                    <a:pt x="52" y="159"/>
                  </a:cubicBezTo>
                  <a:cubicBezTo>
                    <a:pt x="57" y="146"/>
                    <a:pt x="60" y="132"/>
                    <a:pt x="64" y="118"/>
                  </a:cubicBezTo>
                  <a:cubicBezTo>
                    <a:pt x="65" y="114"/>
                    <a:pt x="68" y="114"/>
                    <a:pt x="70" y="111"/>
                  </a:cubicBezTo>
                  <a:cubicBezTo>
                    <a:pt x="72" y="109"/>
                    <a:pt x="72" y="95"/>
                    <a:pt x="67" y="110"/>
                  </a:cubicBezTo>
                  <a:cubicBezTo>
                    <a:pt x="70" y="94"/>
                    <a:pt x="74" y="84"/>
                    <a:pt x="70" y="68"/>
                  </a:cubicBezTo>
                  <a:cubicBezTo>
                    <a:pt x="69" y="63"/>
                    <a:pt x="61" y="35"/>
                    <a:pt x="72" y="34"/>
                  </a:cubicBezTo>
                  <a:cubicBezTo>
                    <a:pt x="56" y="39"/>
                    <a:pt x="69" y="16"/>
                    <a:pt x="77" y="12"/>
                  </a:cubicBezTo>
                  <a:cubicBezTo>
                    <a:pt x="86" y="8"/>
                    <a:pt x="100" y="8"/>
                    <a:pt x="108" y="0"/>
                  </a:cubicBezTo>
                  <a:cubicBezTo>
                    <a:pt x="107" y="6"/>
                    <a:pt x="109" y="9"/>
                    <a:pt x="115" y="8"/>
                  </a:cubicBezTo>
                  <a:cubicBezTo>
                    <a:pt x="111" y="10"/>
                    <a:pt x="99" y="26"/>
                    <a:pt x="110" y="26"/>
                  </a:cubicBezTo>
                  <a:cubicBezTo>
                    <a:pt x="120" y="26"/>
                    <a:pt x="129" y="19"/>
                    <a:pt x="138" y="20"/>
                  </a:cubicBezTo>
                  <a:cubicBezTo>
                    <a:pt x="150" y="22"/>
                    <a:pt x="155" y="27"/>
                    <a:pt x="167" y="21"/>
                  </a:cubicBezTo>
                  <a:cubicBezTo>
                    <a:pt x="171" y="8"/>
                    <a:pt x="189" y="18"/>
                    <a:pt x="200" y="16"/>
                  </a:cubicBezTo>
                  <a:cubicBezTo>
                    <a:pt x="212" y="15"/>
                    <a:pt x="205" y="24"/>
                    <a:pt x="206" y="31"/>
                  </a:cubicBezTo>
                  <a:cubicBezTo>
                    <a:pt x="206" y="35"/>
                    <a:pt x="221" y="38"/>
                    <a:pt x="225" y="41"/>
                  </a:cubicBezTo>
                  <a:cubicBezTo>
                    <a:pt x="232" y="48"/>
                    <a:pt x="186" y="84"/>
                    <a:pt x="180" y="85"/>
                  </a:cubicBezTo>
                  <a:cubicBezTo>
                    <a:pt x="185" y="84"/>
                    <a:pt x="183" y="118"/>
                    <a:pt x="183" y="120"/>
                  </a:cubicBezTo>
                  <a:cubicBezTo>
                    <a:pt x="183" y="125"/>
                    <a:pt x="185" y="133"/>
                    <a:pt x="183" y="138"/>
                  </a:cubicBezTo>
                  <a:cubicBezTo>
                    <a:pt x="180" y="143"/>
                    <a:pt x="172" y="141"/>
                    <a:pt x="170" y="149"/>
                  </a:cubicBezTo>
                  <a:cubicBezTo>
                    <a:pt x="169" y="153"/>
                    <a:pt x="184" y="171"/>
                    <a:pt x="170" y="175"/>
                  </a:cubicBezTo>
                  <a:cubicBezTo>
                    <a:pt x="165" y="177"/>
                    <a:pt x="168" y="184"/>
                    <a:pt x="164" y="186"/>
                  </a:cubicBezTo>
                  <a:cubicBezTo>
                    <a:pt x="157" y="190"/>
                    <a:pt x="141" y="189"/>
                    <a:pt x="134" y="187"/>
                  </a:cubicBezTo>
                  <a:cubicBezTo>
                    <a:pt x="136" y="192"/>
                    <a:pt x="141" y="195"/>
                    <a:pt x="145" y="199"/>
                  </a:cubicBezTo>
                  <a:cubicBezTo>
                    <a:pt x="150" y="203"/>
                    <a:pt x="145" y="209"/>
                    <a:pt x="149" y="215"/>
                  </a:cubicBezTo>
                  <a:cubicBezTo>
                    <a:pt x="152" y="221"/>
                    <a:pt x="166" y="231"/>
                    <a:pt x="164" y="238"/>
                  </a:cubicBezTo>
                  <a:cubicBezTo>
                    <a:pt x="160" y="251"/>
                    <a:pt x="146" y="257"/>
                    <a:pt x="142" y="270"/>
                  </a:cubicBezTo>
                  <a:cubicBezTo>
                    <a:pt x="139" y="281"/>
                    <a:pt x="150" y="302"/>
                    <a:pt x="164" y="297"/>
                  </a:cubicBezTo>
                  <a:cubicBezTo>
                    <a:pt x="158" y="312"/>
                    <a:pt x="148" y="308"/>
                    <a:pt x="141" y="323"/>
                  </a:cubicBezTo>
                  <a:cubicBezTo>
                    <a:pt x="137" y="330"/>
                    <a:pt x="130" y="335"/>
                    <a:pt x="127" y="342"/>
                  </a:cubicBezTo>
                  <a:cubicBezTo>
                    <a:pt x="122" y="352"/>
                    <a:pt x="132" y="362"/>
                    <a:pt x="127" y="372"/>
                  </a:cubicBezTo>
                  <a:cubicBezTo>
                    <a:pt x="119" y="387"/>
                    <a:pt x="97" y="389"/>
                    <a:pt x="84" y="383"/>
                  </a:cubicBezTo>
                  <a:cubicBezTo>
                    <a:pt x="68" y="377"/>
                    <a:pt x="47" y="376"/>
                    <a:pt x="33" y="388"/>
                  </a:cubicBezTo>
                  <a:cubicBezTo>
                    <a:pt x="31" y="381"/>
                    <a:pt x="35" y="373"/>
                    <a:pt x="38" y="367"/>
                  </a:cubicBezTo>
                  <a:cubicBezTo>
                    <a:pt x="42" y="358"/>
                    <a:pt x="42" y="347"/>
                    <a:pt x="46" y="339"/>
                  </a:cubicBezTo>
                  <a:cubicBezTo>
                    <a:pt x="51" y="330"/>
                    <a:pt x="44" y="323"/>
                    <a:pt x="45" y="314"/>
                  </a:cubicBezTo>
                  <a:cubicBezTo>
                    <a:pt x="45" y="300"/>
                    <a:pt x="54" y="291"/>
                    <a:pt x="45" y="277"/>
                  </a:cubicBezTo>
                  <a:cubicBezTo>
                    <a:pt x="50" y="291"/>
                    <a:pt x="55" y="276"/>
                    <a:pt x="54" y="270"/>
                  </a:cubicBezTo>
                  <a:cubicBezTo>
                    <a:pt x="51" y="277"/>
                    <a:pt x="30" y="279"/>
                    <a:pt x="23" y="281"/>
                  </a:cubicBezTo>
                  <a:cubicBezTo>
                    <a:pt x="27" y="275"/>
                    <a:pt x="25" y="268"/>
                    <a:pt x="26" y="262"/>
                  </a:cubicBezTo>
                  <a:cubicBezTo>
                    <a:pt x="29" y="263"/>
                    <a:pt x="31" y="264"/>
                    <a:pt x="34" y="265"/>
                  </a:cubicBezTo>
                  <a:cubicBezTo>
                    <a:pt x="34" y="260"/>
                    <a:pt x="38" y="259"/>
                    <a:pt x="42" y="257"/>
                  </a:cubicBezTo>
                  <a:cubicBezTo>
                    <a:pt x="46" y="254"/>
                    <a:pt x="41" y="245"/>
                    <a:pt x="41" y="241"/>
                  </a:cubicBezTo>
                  <a:cubicBezTo>
                    <a:pt x="36" y="247"/>
                    <a:pt x="21" y="268"/>
                    <a:pt x="12" y="261"/>
                  </a:cubicBezTo>
                  <a:cubicBezTo>
                    <a:pt x="0" y="252"/>
                    <a:pt x="21" y="227"/>
                    <a:pt x="21" y="2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" name="Freeform 408">
              <a:extLst>
                <a:ext uri="{FF2B5EF4-FFF2-40B4-BE49-F238E27FC236}">
                  <a16:creationId xmlns:a16="http://schemas.microsoft.com/office/drawing/2014/main" id="{FFC257CA-9273-74F7-B11D-26ACE985E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8339" y="3924400"/>
              <a:ext cx="7896" cy="5923"/>
            </a:xfrm>
            <a:custGeom>
              <a:avLst/>
              <a:gdLst>
                <a:gd name="T0" fmla="*/ 17 w 21"/>
                <a:gd name="T1" fmla="*/ 10 h 12"/>
                <a:gd name="T2" fmla="*/ 10 w 21"/>
                <a:gd name="T3" fmla="*/ 1 h 12"/>
                <a:gd name="T4" fmla="*/ 17 w 21"/>
                <a:gd name="T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2">
                  <a:moveTo>
                    <a:pt x="17" y="10"/>
                  </a:moveTo>
                  <a:cubicBezTo>
                    <a:pt x="12" y="12"/>
                    <a:pt x="0" y="4"/>
                    <a:pt x="10" y="1"/>
                  </a:cubicBezTo>
                  <a:cubicBezTo>
                    <a:pt x="17" y="0"/>
                    <a:pt x="21" y="5"/>
                    <a:pt x="17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" name="Freeform 409">
              <a:extLst>
                <a:ext uri="{FF2B5EF4-FFF2-40B4-BE49-F238E27FC236}">
                  <a16:creationId xmlns:a16="http://schemas.microsoft.com/office/drawing/2014/main" id="{C26C2214-5655-2745-1D59-54F4D7F38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8210" y="3924400"/>
              <a:ext cx="11844" cy="9871"/>
            </a:xfrm>
            <a:custGeom>
              <a:avLst/>
              <a:gdLst>
                <a:gd name="T0" fmla="*/ 17 w 30"/>
                <a:gd name="T1" fmla="*/ 21 h 21"/>
                <a:gd name="T2" fmla="*/ 0 w 30"/>
                <a:gd name="T3" fmla="*/ 14 h 21"/>
                <a:gd name="T4" fmla="*/ 30 w 30"/>
                <a:gd name="T5" fmla="*/ 19 h 21"/>
                <a:gd name="T6" fmla="*/ 17 w 30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1">
                  <a:moveTo>
                    <a:pt x="17" y="21"/>
                  </a:moveTo>
                  <a:cubicBezTo>
                    <a:pt x="11" y="17"/>
                    <a:pt x="5" y="18"/>
                    <a:pt x="0" y="14"/>
                  </a:cubicBezTo>
                  <a:cubicBezTo>
                    <a:pt x="5" y="0"/>
                    <a:pt x="23" y="13"/>
                    <a:pt x="30" y="19"/>
                  </a:cubicBezTo>
                  <a:cubicBezTo>
                    <a:pt x="25" y="18"/>
                    <a:pt x="21" y="19"/>
                    <a:pt x="17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" name="Freeform 410">
              <a:extLst>
                <a:ext uri="{FF2B5EF4-FFF2-40B4-BE49-F238E27FC236}">
                  <a16:creationId xmlns:a16="http://schemas.microsoft.com/office/drawing/2014/main" id="{4624F389-C2A1-3CE3-B455-2747F5241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106" y="3922425"/>
              <a:ext cx="11844" cy="5923"/>
            </a:xfrm>
            <a:custGeom>
              <a:avLst/>
              <a:gdLst>
                <a:gd name="T0" fmla="*/ 26 w 26"/>
                <a:gd name="T1" fmla="*/ 14 h 14"/>
                <a:gd name="T2" fmla="*/ 0 w 26"/>
                <a:gd name="T3" fmla="*/ 0 h 14"/>
                <a:gd name="T4" fmla="*/ 26 w 2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4">
                  <a:moveTo>
                    <a:pt x="26" y="14"/>
                  </a:moveTo>
                  <a:cubicBezTo>
                    <a:pt x="17" y="12"/>
                    <a:pt x="4" y="10"/>
                    <a:pt x="0" y="0"/>
                  </a:cubicBezTo>
                  <a:cubicBezTo>
                    <a:pt x="9" y="3"/>
                    <a:pt x="19" y="7"/>
                    <a:pt x="26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" name="Freeform 411">
              <a:extLst>
                <a:ext uri="{FF2B5EF4-FFF2-40B4-BE49-F238E27FC236}">
                  <a16:creationId xmlns:a16="http://schemas.microsoft.com/office/drawing/2014/main" id="{F6D6529E-3790-3EE8-89D4-00DED44A4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820" y="3918477"/>
              <a:ext cx="13819" cy="7896"/>
            </a:xfrm>
            <a:custGeom>
              <a:avLst/>
              <a:gdLst>
                <a:gd name="T0" fmla="*/ 21 w 34"/>
                <a:gd name="T1" fmla="*/ 17 h 17"/>
                <a:gd name="T2" fmla="*/ 14 w 34"/>
                <a:gd name="T3" fmla="*/ 3 h 17"/>
                <a:gd name="T4" fmla="*/ 21 w 34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7">
                  <a:moveTo>
                    <a:pt x="21" y="17"/>
                  </a:moveTo>
                  <a:cubicBezTo>
                    <a:pt x="15" y="16"/>
                    <a:pt x="0" y="8"/>
                    <a:pt x="14" y="3"/>
                  </a:cubicBezTo>
                  <a:cubicBezTo>
                    <a:pt x="23" y="0"/>
                    <a:pt x="34" y="12"/>
                    <a:pt x="21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" name="Freeform 412">
              <a:extLst>
                <a:ext uri="{FF2B5EF4-FFF2-40B4-BE49-F238E27FC236}">
                  <a16:creationId xmlns:a16="http://schemas.microsoft.com/office/drawing/2014/main" id="{D7E09DB4-2CAE-97EB-2E1F-90231DCA1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5328" y="3950062"/>
              <a:ext cx="21715" cy="5923"/>
            </a:xfrm>
            <a:custGeom>
              <a:avLst/>
              <a:gdLst>
                <a:gd name="T0" fmla="*/ 31 w 52"/>
                <a:gd name="T1" fmla="*/ 15 h 15"/>
                <a:gd name="T2" fmla="*/ 12 w 52"/>
                <a:gd name="T3" fmla="*/ 0 h 15"/>
                <a:gd name="T4" fmla="*/ 51 w 52"/>
                <a:gd name="T5" fmla="*/ 5 h 15"/>
                <a:gd name="T6" fmla="*/ 31 w 52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5">
                  <a:moveTo>
                    <a:pt x="31" y="15"/>
                  </a:moveTo>
                  <a:cubicBezTo>
                    <a:pt x="24" y="14"/>
                    <a:pt x="0" y="10"/>
                    <a:pt x="12" y="0"/>
                  </a:cubicBezTo>
                  <a:cubicBezTo>
                    <a:pt x="22" y="12"/>
                    <a:pt x="39" y="2"/>
                    <a:pt x="51" y="5"/>
                  </a:cubicBezTo>
                  <a:cubicBezTo>
                    <a:pt x="52" y="14"/>
                    <a:pt x="37" y="15"/>
                    <a:pt x="31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" name="Freeform 413">
              <a:extLst>
                <a:ext uri="{FF2B5EF4-FFF2-40B4-BE49-F238E27FC236}">
                  <a16:creationId xmlns:a16="http://schemas.microsoft.com/office/drawing/2014/main" id="{85A1AC62-6ABA-D596-7328-6D5BC49D6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094" y="3977699"/>
              <a:ext cx="3948" cy="394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1 h 8"/>
                <a:gd name="T4" fmla="*/ 8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cubicBezTo>
                    <a:pt x="5" y="6"/>
                    <a:pt x="2" y="4"/>
                    <a:pt x="0" y="1"/>
                  </a:cubicBezTo>
                  <a:cubicBezTo>
                    <a:pt x="5" y="0"/>
                    <a:pt x="8" y="2"/>
                    <a:pt x="8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" name="Freeform 414">
              <a:extLst>
                <a:ext uri="{FF2B5EF4-FFF2-40B4-BE49-F238E27FC236}">
                  <a16:creationId xmlns:a16="http://schemas.microsoft.com/office/drawing/2014/main" id="{47AFCFFE-87ED-9D64-9EF0-E54A0B019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4449" y="4115884"/>
              <a:ext cx="15793" cy="7896"/>
            </a:xfrm>
            <a:custGeom>
              <a:avLst/>
              <a:gdLst>
                <a:gd name="T0" fmla="*/ 19 w 34"/>
                <a:gd name="T1" fmla="*/ 18 h 20"/>
                <a:gd name="T2" fmla="*/ 3 w 34"/>
                <a:gd name="T3" fmla="*/ 9 h 20"/>
                <a:gd name="T4" fmla="*/ 10 w 34"/>
                <a:gd name="T5" fmla="*/ 4 h 20"/>
                <a:gd name="T6" fmla="*/ 28 w 34"/>
                <a:gd name="T7" fmla="*/ 7 h 20"/>
                <a:gd name="T8" fmla="*/ 19 w 34"/>
                <a:gd name="T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0">
                  <a:moveTo>
                    <a:pt x="19" y="18"/>
                  </a:moveTo>
                  <a:cubicBezTo>
                    <a:pt x="13" y="17"/>
                    <a:pt x="8" y="13"/>
                    <a:pt x="3" y="9"/>
                  </a:cubicBezTo>
                  <a:cubicBezTo>
                    <a:pt x="0" y="5"/>
                    <a:pt x="6" y="0"/>
                    <a:pt x="10" y="4"/>
                  </a:cubicBezTo>
                  <a:cubicBezTo>
                    <a:pt x="15" y="9"/>
                    <a:pt x="22" y="1"/>
                    <a:pt x="28" y="7"/>
                  </a:cubicBezTo>
                  <a:cubicBezTo>
                    <a:pt x="34" y="14"/>
                    <a:pt x="26" y="20"/>
                    <a:pt x="19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" name="Freeform 415">
              <a:extLst>
                <a:ext uri="{FF2B5EF4-FFF2-40B4-BE49-F238E27FC236}">
                  <a16:creationId xmlns:a16="http://schemas.microsoft.com/office/drawing/2014/main" id="{4E573944-A589-F93D-433F-B205FD099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4619" y="4791015"/>
              <a:ext cx="355332" cy="550765"/>
            </a:xfrm>
            <a:custGeom>
              <a:avLst/>
              <a:gdLst>
                <a:gd name="T0" fmla="*/ 31 w 816"/>
                <a:gd name="T1" fmla="*/ 808 h 1263"/>
                <a:gd name="T2" fmla="*/ 76 w 816"/>
                <a:gd name="T3" fmla="*/ 746 h 1263"/>
                <a:gd name="T4" fmla="*/ 114 w 816"/>
                <a:gd name="T5" fmla="*/ 683 h 1263"/>
                <a:gd name="T6" fmla="*/ 120 w 816"/>
                <a:gd name="T7" fmla="*/ 645 h 1263"/>
                <a:gd name="T8" fmla="*/ 125 w 816"/>
                <a:gd name="T9" fmla="*/ 620 h 1263"/>
                <a:gd name="T10" fmla="*/ 113 w 816"/>
                <a:gd name="T11" fmla="*/ 520 h 1263"/>
                <a:gd name="T12" fmla="*/ 116 w 816"/>
                <a:gd name="T13" fmla="*/ 435 h 1263"/>
                <a:gd name="T14" fmla="*/ 105 w 816"/>
                <a:gd name="T15" fmla="*/ 359 h 1263"/>
                <a:gd name="T16" fmla="*/ 132 w 816"/>
                <a:gd name="T17" fmla="*/ 285 h 1263"/>
                <a:gd name="T18" fmla="*/ 164 w 816"/>
                <a:gd name="T19" fmla="*/ 296 h 1263"/>
                <a:gd name="T20" fmla="*/ 251 w 816"/>
                <a:gd name="T21" fmla="*/ 225 h 1263"/>
                <a:gd name="T22" fmla="*/ 260 w 816"/>
                <a:gd name="T23" fmla="*/ 165 h 1263"/>
                <a:gd name="T24" fmla="*/ 311 w 816"/>
                <a:gd name="T25" fmla="*/ 101 h 1263"/>
                <a:gd name="T26" fmla="*/ 350 w 816"/>
                <a:gd name="T27" fmla="*/ 103 h 1263"/>
                <a:gd name="T28" fmla="*/ 495 w 816"/>
                <a:gd name="T29" fmla="*/ 17 h 1263"/>
                <a:gd name="T30" fmla="*/ 554 w 816"/>
                <a:gd name="T31" fmla="*/ 9 h 1263"/>
                <a:gd name="T32" fmla="*/ 467 w 816"/>
                <a:gd name="T33" fmla="*/ 103 h 1263"/>
                <a:gd name="T34" fmla="*/ 400 w 816"/>
                <a:gd name="T35" fmla="*/ 248 h 1263"/>
                <a:gd name="T36" fmla="*/ 449 w 816"/>
                <a:gd name="T37" fmla="*/ 292 h 1263"/>
                <a:gd name="T38" fmla="*/ 488 w 816"/>
                <a:gd name="T39" fmla="*/ 411 h 1263"/>
                <a:gd name="T40" fmla="*/ 569 w 816"/>
                <a:gd name="T41" fmla="*/ 405 h 1263"/>
                <a:gd name="T42" fmla="*/ 629 w 816"/>
                <a:gd name="T43" fmla="*/ 444 h 1263"/>
                <a:gd name="T44" fmla="*/ 703 w 816"/>
                <a:gd name="T45" fmla="*/ 476 h 1263"/>
                <a:gd name="T46" fmla="*/ 785 w 816"/>
                <a:gd name="T47" fmla="*/ 487 h 1263"/>
                <a:gd name="T48" fmla="*/ 754 w 816"/>
                <a:gd name="T49" fmla="*/ 589 h 1263"/>
                <a:gd name="T50" fmla="*/ 750 w 816"/>
                <a:gd name="T51" fmla="*/ 731 h 1263"/>
                <a:gd name="T52" fmla="*/ 798 w 816"/>
                <a:gd name="T53" fmla="*/ 787 h 1263"/>
                <a:gd name="T54" fmla="*/ 807 w 816"/>
                <a:gd name="T55" fmla="*/ 851 h 1263"/>
                <a:gd name="T56" fmla="*/ 736 w 816"/>
                <a:gd name="T57" fmla="*/ 802 h 1263"/>
                <a:gd name="T58" fmla="*/ 650 w 816"/>
                <a:gd name="T59" fmla="*/ 811 h 1263"/>
                <a:gd name="T60" fmla="*/ 660 w 816"/>
                <a:gd name="T61" fmla="*/ 874 h 1263"/>
                <a:gd name="T62" fmla="*/ 599 w 816"/>
                <a:gd name="T63" fmla="*/ 910 h 1263"/>
                <a:gd name="T64" fmla="*/ 641 w 816"/>
                <a:gd name="T65" fmla="*/ 1019 h 1263"/>
                <a:gd name="T66" fmla="*/ 592 w 816"/>
                <a:gd name="T67" fmla="*/ 1238 h 1263"/>
                <a:gd name="T68" fmla="*/ 595 w 816"/>
                <a:gd name="T69" fmla="*/ 1145 h 1263"/>
                <a:gd name="T70" fmla="*/ 522 w 816"/>
                <a:gd name="T71" fmla="*/ 1121 h 1263"/>
                <a:gd name="T72" fmla="*/ 429 w 816"/>
                <a:gd name="T73" fmla="*/ 1129 h 1263"/>
                <a:gd name="T74" fmla="*/ 373 w 816"/>
                <a:gd name="T75" fmla="*/ 1073 h 1263"/>
                <a:gd name="T76" fmla="*/ 326 w 816"/>
                <a:gd name="T77" fmla="*/ 1021 h 1263"/>
                <a:gd name="T78" fmla="*/ 254 w 816"/>
                <a:gd name="T79" fmla="*/ 948 h 1263"/>
                <a:gd name="T80" fmla="*/ 177 w 816"/>
                <a:gd name="T81" fmla="*/ 920 h 1263"/>
                <a:gd name="T82" fmla="*/ 81 w 816"/>
                <a:gd name="T83" fmla="*/ 879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6" h="1263">
                  <a:moveTo>
                    <a:pt x="7" y="822"/>
                  </a:moveTo>
                  <a:lnTo>
                    <a:pt x="0" y="820"/>
                  </a:lnTo>
                  <a:cubicBezTo>
                    <a:pt x="2" y="805"/>
                    <a:pt x="18" y="800"/>
                    <a:pt x="31" y="808"/>
                  </a:cubicBezTo>
                  <a:cubicBezTo>
                    <a:pt x="37" y="795"/>
                    <a:pt x="21" y="783"/>
                    <a:pt x="27" y="770"/>
                  </a:cubicBezTo>
                  <a:cubicBezTo>
                    <a:pt x="36" y="753"/>
                    <a:pt x="55" y="754"/>
                    <a:pt x="70" y="751"/>
                  </a:cubicBezTo>
                  <a:cubicBezTo>
                    <a:pt x="73" y="750"/>
                    <a:pt x="72" y="743"/>
                    <a:pt x="76" y="746"/>
                  </a:cubicBezTo>
                  <a:cubicBezTo>
                    <a:pt x="79" y="747"/>
                    <a:pt x="86" y="749"/>
                    <a:pt x="86" y="744"/>
                  </a:cubicBezTo>
                  <a:cubicBezTo>
                    <a:pt x="86" y="733"/>
                    <a:pt x="100" y="720"/>
                    <a:pt x="92" y="713"/>
                  </a:cubicBezTo>
                  <a:cubicBezTo>
                    <a:pt x="107" y="713"/>
                    <a:pt x="110" y="693"/>
                    <a:pt x="114" y="683"/>
                  </a:cubicBezTo>
                  <a:cubicBezTo>
                    <a:pt x="118" y="675"/>
                    <a:pt x="124" y="669"/>
                    <a:pt x="132" y="665"/>
                  </a:cubicBezTo>
                  <a:cubicBezTo>
                    <a:pt x="123" y="657"/>
                    <a:pt x="133" y="656"/>
                    <a:pt x="136" y="649"/>
                  </a:cubicBezTo>
                  <a:cubicBezTo>
                    <a:pt x="130" y="649"/>
                    <a:pt x="122" y="654"/>
                    <a:pt x="120" y="645"/>
                  </a:cubicBezTo>
                  <a:cubicBezTo>
                    <a:pt x="124" y="644"/>
                    <a:pt x="128" y="640"/>
                    <a:pt x="128" y="635"/>
                  </a:cubicBezTo>
                  <a:cubicBezTo>
                    <a:pt x="123" y="633"/>
                    <a:pt x="113" y="646"/>
                    <a:pt x="112" y="636"/>
                  </a:cubicBezTo>
                  <a:cubicBezTo>
                    <a:pt x="111" y="626"/>
                    <a:pt x="117" y="624"/>
                    <a:pt x="125" y="620"/>
                  </a:cubicBezTo>
                  <a:cubicBezTo>
                    <a:pt x="113" y="620"/>
                    <a:pt x="118" y="603"/>
                    <a:pt x="120" y="596"/>
                  </a:cubicBezTo>
                  <a:cubicBezTo>
                    <a:pt x="123" y="583"/>
                    <a:pt x="121" y="564"/>
                    <a:pt x="119" y="551"/>
                  </a:cubicBezTo>
                  <a:cubicBezTo>
                    <a:pt x="118" y="540"/>
                    <a:pt x="114" y="530"/>
                    <a:pt x="113" y="520"/>
                  </a:cubicBezTo>
                  <a:cubicBezTo>
                    <a:pt x="112" y="514"/>
                    <a:pt x="131" y="512"/>
                    <a:pt x="128" y="498"/>
                  </a:cubicBezTo>
                  <a:cubicBezTo>
                    <a:pt x="126" y="490"/>
                    <a:pt x="107" y="472"/>
                    <a:pt x="120" y="467"/>
                  </a:cubicBezTo>
                  <a:cubicBezTo>
                    <a:pt x="131" y="463"/>
                    <a:pt x="121" y="440"/>
                    <a:pt x="116" y="435"/>
                  </a:cubicBezTo>
                  <a:cubicBezTo>
                    <a:pt x="107" y="424"/>
                    <a:pt x="106" y="408"/>
                    <a:pt x="95" y="399"/>
                  </a:cubicBezTo>
                  <a:cubicBezTo>
                    <a:pt x="88" y="393"/>
                    <a:pt x="95" y="385"/>
                    <a:pt x="99" y="380"/>
                  </a:cubicBezTo>
                  <a:cubicBezTo>
                    <a:pt x="104" y="373"/>
                    <a:pt x="99" y="365"/>
                    <a:pt x="105" y="359"/>
                  </a:cubicBezTo>
                  <a:cubicBezTo>
                    <a:pt x="108" y="363"/>
                    <a:pt x="111" y="367"/>
                    <a:pt x="112" y="372"/>
                  </a:cubicBezTo>
                  <a:cubicBezTo>
                    <a:pt x="125" y="362"/>
                    <a:pt x="145" y="344"/>
                    <a:pt x="138" y="326"/>
                  </a:cubicBezTo>
                  <a:cubicBezTo>
                    <a:pt x="132" y="307"/>
                    <a:pt x="120" y="303"/>
                    <a:pt x="132" y="285"/>
                  </a:cubicBezTo>
                  <a:cubicBezTo>
                    <a:pt x="138" y="294"/>
                    <a:pt x="145" y="305"/>
                    <a:pt x="151" y="315"/>
                  </a:cubicBezTo>
                  <a:cubicBezTo>
                    <a:pt x="157" y="324"/>
                    <a:pt x="171" y="327"/>
                    <a:pt x="158" y="339"/>
                  </a:cubicBezTo>
                  <a:cubicBezTo>
                    <a:pt x="175" y="359"/>
                    <a:pt x="167" y="302"/>
                    <a:pt x="164" y="296"/>
                  </a:cubicBezTo>
                  <a:cubicBezTo>
                    <a:pt x="161" y="288"/>
                    <a:pt x="201" y="268"/>
                    <a:pt x="206" y="261"/>
                  </a:cubicBezTo>
                  <a:cubicBezTo>
                    <a:pt x="212" y="252"/>
                    <a:pt x="217" y="237"/>
                    <a:pt x="228" y="232"/>
                  </a:cubicBezTo>
                  <a:cubicBezTo>
                    <a:pt x="234" y="230"/>
                    <a:pt x="248" y="231"/>
                    <a:pt x="251" y="225"/>
                  </a:cubicBezTo>
                  <a:cubicBezTo>
                    <a:pt x="256" y="215"/>
                    <a:pt x="247" y="211"/>
                    <a:pt x="249" y="205"/>
                  </a:cubicBezTo>
                  <a:cubicBezTo>
                    <a:pt x="252" y="195"/>
                    <a:pt x="254" y="181"/>
                    <a:pt x="260" y="172"/>
                  </a:cubicBezTo>
                  <a:cubicBezTo>
                    <a:pt x="251" y="171"/>
                    <a:pt x="253" y="168"/>
                    <a:pt x="260" y="165"/>
                  </a:cubicBezTo>
                  <a:cubicBezTo>
                    <a:pt x="265" y="162"/>
                    <a:pt x="263" y="154"/>
                    <a:pt x="263" y="149"/>
                  </a:cubicBezTo>
                  <a:cubicBezTo>
                    <a:pt x="263" y="137"/>
                    <a:pt x="282" y="134"/>
                    <a:pt x="282" y="130"/>
                  </a:cubicBezTo>
                  <a:cubicBezTo>
                    <a:pt x="282" y="124"/>
                    <a:pt x="306" y="101"/>
                    <a:pt x="311" y="101"/>
                  </a:cubicBezTo>
                  <a:cubicBezTo>
                    <a:pt x="322" y="101"/>
                    <a:pt x="332" y="111"/>
                    <a:pt x="343" y="111"/>
                  </a:cubicBezTo>
                  <a:cubicBezTo>
                    <a:pt x="333" y="110"/>
                    <a:pt x="335" y="120"/>
                    <a:pt x="326" y="120"/>
                  </a:cubicBezTo>
                  <a:cubicBezTo>
                    <a:pt x="333" y="144"/>
                    <a:pt x="347" y="112"/>
                    <a:pt x="350" y="103"/>
                  </a:cubicBezTo>
                  <a:cubicBezTo>
                    <a:pt x="358" y="82"/>
                    <a:pt x="367" y="83"/>
                    <a:pt x="390" y="87"/>
                  </a:cubicBezTo>
                  <a:cubicBezTo>
                    <a:pt x="421" y="92"/>
                    <a:pt x="431" y="72"/>
                    <a:pt x="455" y="58"/>
                  </a:cubicBezTo>
                  <a:cubicBezTo>
                    <a:pt x="468" y="50"/>
                    <a:pt x="507" y="40"/>
                    <a:pt x="495" y="17"/>
                  </a:cubicBezTo>
                  <a:cubicBezTo>
                    <a:pt x="500" y="16"/>
                    <a:pt x="515" y="11"/>
                    <a:pt x="506" y="21"/>
                  </a:cubicBezTo>
                  <a:cubicBezTo>
                    <a:pt x="516" y="20"/>
                    <a:pt x="510" y="11"/>
                    <a:pt x="520" y="6"/>
                  </a:cubicBezTo>
                  <a:cubicBezTo>
                    <a:pt x="533" y="0"/>
                    <a:pt x="544" y="0"/>
                    <a:pt x="554" y="9"/>
                  </a:cubicBezTo>
                  <a:cubicBezTo>
                    <a:pt x="591" y="40"/>
                    <a:pt x="512" y="52"/>
                    <a:pt x="501" y="67"/>
                  </a:cubicBezTo>
                  <a:cubicBezTo>
                    <a:pt x="494" y="75"/>
                    <a:pt x="492" y="86"/>
                    <a:pt x="485" y="93"/>
                  </a:cubicBezTo>
                  <a:cubicBezTo>
                    <a:pt x="480" y="98"/>
                    <a:pt x="471" y="97"/>
                    <a:pt x="467" y="103"/>
                  </a:cubicBezTo>
                  <a:cubicBezTo>
                    <a:pt x="458" y="112"/>
                    <a:pt x="449" y="127"/>
                    <a:pt x="443" y="139"/>
                  </a:cubicBezTo>
                  <a:cubicBezTo>
                    <a:pt x="435" y="157"/>
                    <a:pt x="435" y="175"/>
                    <a:pt x="430" y="193"/>
                  </a:cubicBezTo>
                  <a:cubicBezTo>
                    <a:pt x="425" y="212"/>
                    <a:pt x="412" y="233"/>
                    <a:pt x="400" y="248"/>
                  </a:cubicBezTo>
                  <a:cubicBezTo>
                    <a:pt x="410" y="248"/>
                    <a:pt x="418" y="244"/>
                    <a:pt x="425" y="238"/>
                  </a:cubicBezTo>
                  <a:cubicBezTo>
                    <a:pt x="427" y="242"/>
                    <a:pt x="427" y="246"/>
                    <a:pt x="427" y="251"/>
                  </a:cubicBezTo>
                  <a:cubicBezTo>
                    <a:pt x="446" y="246"/>
                    <a:pt x="440" y="280"/>
                    <a:pt x="449" y="292"/>
                  </a:cubicBezTo>
                  <a:cubicBezTo>
                    <a:pt x="463" y="310"/>
                    <a:pt x="467" y="320"/>
                    <a:pt x="459" y="341"/>
                  </a:cubicBezTo>
                  <a:cubicBezTo>
                    <a:pt x="455" y="352"/>
                    <a:pt x="448" y="376"/>
                    <a:pt x="463" y="381"/>
                  </a:cubicBezTo>
                  <a:cubicBezTo>
                    <a:pt x="480" y="387"/>
                    <a:pt x="471" y="407"/>
                    <a:pt x="488" y="411"/>
                  </a:cubicBezTo>
                  <a:cubicBezTo>
                    <a:pt x="495" y="413"/>
                    <a:pt x="502" y="408"/>
                    <a:pt x="508" y="408"/>
                  </a:cubicBezTo>
                  <a:cubicBezTo>
                    <a:pt x="519" y="406"/>
                    <a:pt x="529" y="414"/>
                    <a:pt x="541" y="413"/>
                  </a:cubicBezTo>
                  <a:cubicBezTo>
                    <a:pt x="550" y="412"/>
                    <a:pt x="559" y="405"/>
                    <a:pt x="569" y="405"/>
                  </a:cubicBezTo>
                  <a:cubicBezTo>
                    <a:pt x="578" y="405"/>
                    <a:pt x="584" y="414"/>
                    <a:pt x="593" y="416"/>
                  </a:cubicBezTo>
                  <a:cubicBezTo>
                    <a:pt x="599" y="417"/>
                    <a:pt x="605" y="412"/>
                    <a:pt x="611" y="417"/>
                  </a:cubicBezTo>
                  <a:cubicBezTo>
                    <a:pt x="618" y="424"/>
                    <a:pt x="623" y="436"/>
                    <a:pt x="629" y="444"/>
                  </a:cubicBezTo>
                  <a:cubicBezTo>
                    <a:pt x="634" y="451"/>
                    <a:pt x="638" y="459"/>
                    <a:pt x="643" y="467"/>
                  </a:cubicBezTo>
                  <a:cubicBezTo>
                    <a:pt x="649" y="477"/>
                    <a:pt x="651" y="474"/>
                    <a:pt x="660" y="477"/>
                  </a:cubicBezTo>
                  <a:cubicBezTo>
                    <a:pt x="673" y="480"/>
                    <a:pt x="685" y="469"/>
                    <a:pt x="703" y="476"/>
                  </a:cubicBezTo>
                  <a:cubicBezTo>
                    <a:pt x="708" y="478"/>
                    <a:pt x="719" y="473"/>
                    <a:pt x="725" y="473"/>
                  </a:cubicBezTo>
                  <a:cubicBezTo>
                    <a:pt x="737" y="473"/>
                    <a:pt x="748" y="474"/>
                    <a:pt x="759" y="467"/>
                  </a:cubicBezTo>
                  <a:cubicBezTo>
                    <a:pt x="771" y="460"/>
                    <a:pt x="791" y="475"/>
                    <a:pt x="785" y="487"/>
                  </a:cubicBezTo>
                  <a:cubicBezTo>
                    <a:pt x="781" y="495"/>
                    <a:pt x="772" y="500"/>
                    <a:pt x="770" y="509"/>
                  </a:cubicBezTo>
                  <a:cubicBezTo>
                    <a:pt x="768" y="519"/>
                    <a:pt x="773" y="524"/>
                    <a:pt x="763" y="531"/>
                  </a:cubicBezTo>
                  <a:cubicBezTo>
                    <a:pt x="750" y="540"/>
                    <a:pt x="755" y="575"/>
                    <a:pt x="754" y="589"/>
                  </a:cubicBezTo>
                  <a:cubicBezTo>
                    <a:pt x="752" y="606"/>
                    <a:pt x="759" y="624"/>
                    <a:pt x="763" y="642"/>
                  </a:cubicBezTo>
                  <a:cubicBezTo>
                    <a:pt x="765" y="655"/>
                    <a:pt x="791" y="673"/>
                    <a:pt x="787" y="687"/>
                  </a:cubicBezTo>
                  <a:cubicBezTo>
                    <a:pt x="781" y="704"/>
                    <a:pt x="750" y="711"/>
                    <a:pt x="750" y="731"/>
                  </a:cubicBezTo>
                  <a:cubicBezTo>
                    <a:pt x="762" y="722"/>
                    <a:pt x="790" y="754"/>
                    <a:pt x="794" y="764"/>
                  </a:cubicBezTo>
                  <a:cubicBezTo>
                    <a:pt x="793" y="766"/>
                    <a:pt x="793" y="769"/>
                    <a:pt x="793" y="772"/>
                  </a:cubicBezTo>
                  <a:cubicBezTo>
                    <a:pt x="794" y="776"/>
                    <a:pt x="798" y="781"/>
                    <a:pt x="798" y="787"/>
                  </a:cubicBezTo>
                  <a:cubicBezTo>
                    <a:pt x="798" y="797"/>
                    <a:pt x="804" y="809"/>
                    <a:pt x="807" y="820"/>
                  </a:cubicBezTo>
                  <a:cubicBezTo>
                    <a:pt x="808" y="824"/>
                    <a:pt x="814" y="841"/>
                    <a:pt x="815" y="847"/>
                  </a:cubicBezTo>
                  <a:cubicBezTo>
                    <a:pt x="816" y="854"/>
                    <a:pt x="812" y="850"/>
                    <a:pt x="807" y="851"/>
                  </a:cubicBezTo>
                  <a:cubicBezTo>
                    <a:pt x="798" y="854"/>
                    <a:pt x="796" y="850"/>
                    <a:pt x="798" y="845"/>
                  </a:cubicBezTo>
                  <a:cubicBezTo>
                    <a:pt x="801" y="836"/>
                    <a:pt x="796" y="781"/>
                    <a:pt x="774" y="782"/>
                  </a:cubicBezTo>
                  <a:cubicBezTo>
                    <a:pt x="766" y="782"/>
                    <a:pt x="742" y="827"/>
                    <a:pt x="736" y="802"/>
                  </a:cubicBezTo>
                  <a:cubicBezTo>
                    <a:pt x="733" y="793"/>
                    <a:pt x="722" y="789"/>
                    <a:pt x="723" y="802"/>
                  </a:cubicBezTo>
                  <a:cubicBezTo>
                    <a:pt x="724" y="817"/>
                    <a:pt x="705" y="811"/>
                    <a:pt x="695" y="811"/>
                  </a:cubicBezTo>
                  <a:lnTo>
                    <a:pt x="650" y="811"/>
                  </a:lnTo>
                  <a:cubicBezTo>
                    <a:pt x="639" y="811"/>
                    <a:pt x="629" y="806"/>
                    <a:pt x="619" y="810"/>
                  </a:cubicBezTo>
                  <a:cubicBezTo>
                    <a:pt x="604" y="816"/>
                    <a:pt x="616" y="850"/>
                    <a:pt x="614" y="862"/>
                  </a:cubicBezTo>
                  <a:cubicBezTo>
                    <a:pt x="626" y="854"/>
                    <a:pt x="654" y="861"/>
                    <a:pt x="660" y="874"/>
                  </a:cubicBezTo>
                  <a:cubicBezTo>
                    <a:pt x="662" y="879"/>
                    <a:pt x="663" y="895"/>
                    <a:pt x="653" y="895"/>
                  </a:cubicBezTo>
                  <a:cubicBezTo>
                    <a:pt x="648" y="894"/>
                    <a:pt x="644" y="886"/>
                    <a:pt x="638" y="887"/>
                  </a:cubicBezTo>
                  <a:cubicBezTo>
                    <a:pt x="624" y="890"/>
                    <a:pt x="600" y="894"/>
                    <a:pt x="599" y="910"/>
                  </a:cubicBezTo>
                  <a:cubicBezTo>
                    <a:pt x="598" y="929"/>
                    <a:pt x="596" y="956"/>
                    <a:pt x="613" y="969"/>
                  </a:cubicBezTo>
                  <a:cubicBezTo>
                    <a:pt x="622" y="976"/>
                    <a:pt x="632" y="981"/>
                    <a:pt x="631" y="993"/>
                  </a:cubicBezTo>
                  <a:cubicBezTo>
                    <a:pt x="631" y="1005"/>
                    <a:pt x="637" y="1010"/>
                    <a:pt x="641" y="1019"/>
                  </a:cubicBezTo>
                  <a:cubicBezTo>
                    <a:pt x="652" y="1042"/>
                    <a:pt x="638" y="1072"/>
                    <a:pt x="635" y="1095"/>
                  </a:cubicBezTo>
                  <a:cubicBezTo>
                    <a:pt x="627" y="1150"/>
                    <a:pt x="629" y="1210"/>
                    <a:pt x="612" y="1263"/>
                  </a:cubicBezTo>
                  <a:cubicBezTo>
                    <a:pt x="608" y="1253"/>
                    <a:pt x="600" y="1246"/>
                    <a:pt x="592" y="1238"/>
                  </a:cubicBezTo>
                  <a:cubicBezTo>
                    <a:pt x="584" y="1229"/>
                    <a:pt x="574" y="1238"/>
                    <a:pt x="564" y="1232"/>
                  </a:cubicBezTo>
                  <a:cubicBezTo>
                    <a:pt x="555" y="1227"/>
                    <a:pt x="578" y="1190"/>
                    <a:pt x="581" y="1185"/>
                  </a:cubicBezTo>
                  <a:cubicBezTo>
                    <a:pt x="587" y="1175"/>
                    <a:pt x="605" y="1154"/>
                    <a:pt x="595" y="1145"/>
                  </a:cubicBezTo>
                  <a:cubicBezTo>
                    <a:pt x="592" y="1140"/>
                    <a:pt x="587" y="1129"/>
                    <a:pt x="581" y="1132"/>
                  </a:cubicBezTo>
                  <a:cubicBezTo>
                    <a:pt x="570" y="1136"/>
                    <a:pt x="557" y="1117"/>
                    <a:pt x="554" y="1115"/>
                  </a:cubicBezTo>
                  <a:cubicBezTo>
                    <a:pt x="543" y="1106"/>
                    <a:pt x="534" y="1115"/>
                    <a:pt x="522" y="1121"/>
                  </a:cubicBezTo>
                  <a:cubicBezTo>
                    <a:pt x="511" y="1126"/>
                    <a:pt x="504" y="1112"/>
                    <a:pt x="494" y="1110"/>
                  </a:cubicBezTo>
                  <a:cubicBezTo>
                    <a:pt x="488" y="1109"/>
                    <a:pt x="470" y="1136"/>
                    <a:pt x="450" y="1130"/>
                  </a:cubicBezTo>
                  <a:cubicBezTo>
                    <a:pt x="442" y="1128"/>
                    <a:pt x="437" y="1128"/>
                    <a:pt x="429" y="1129"/>
                  </a:cubicBezTo>
                  <a:cubicBezTo>
                    <a:pt x="416" y="1130"/>
                    <a:pt x="410" y="1129"/>
                    <a:pt x="400" y="1122"/>
                  </a:cubicBezTo>
                  <a:cubicBezTo>
                    <a:pt x="392" y="1116"/>
                    <a:pt x="400" y="1100"/>
                    <a:pt x="398" y="1091"/>
                  </a:cubicBezTo>
                  <a:cubicBezTo>
                    <a:pt x="394" y="1079"/>
                    <a:pt x="375" y="1086"/>
                    <a:pt x="373" y="1073"/>
                  </a:cubicBezTo>
                  <a:cubicBezTo>
                    <a:pt x="371" y="1065"/>
                    <a:pt x="367" y="1055"/>
                    <a:pt x="363" y="1047"/>
                  </a:cubicBezTo>
                  <a:cubicBezTo>
                    <a:pt x="359" y="1038"/>
                    <a:pt x="348" y="1042"/>
                    <a:pt x="343" y="1034"/>
                  </a:cubicBezTo>
                  <a:cubicBezTo>
                    <a:pt x="337" y="1026"/>
                    <a:pt x="334" y="1024"/>
                    <a:pt x="326" y="1021"/>
                  </a:cubicBezTo>
                  <a:cubicBezTo>
                    <a:pt x="316" y="1018"/>
                    <a:pt x="311" y="1005"/>
                    <a:pt x="310" y="996"/>
                  </a:cubicBezTo>
                  <a:cubicBezTo>
                    <a:pt x="309" y="979"/>
                    <a:pt x="278" y="953"/>
                    <a:pt x="263" y="948"/>
                  </a:cubicBezTo>
                  <a:cubicBezTo>
                    <a:pt x="260" y="947"/>
                    <a:pt x="256" y="944"/>
                    <a:pt x="254" y="948"/>
                  </a:cubicBezTo>
                  <a:cubicBezTo>
                    <a:pt x="251" y="953"/>
                    <a:pt x="251" y="953"/>
                    <a:pt x="245" y="950"/>
                  </a:cubicBezTo>
                  <a:cubicBezTo>
                    <a:pt x="236" y="946"/>
                    <a:pt x="222" y="941"/>
                    <a:pt x="214" y="935"/>
                  </a:cubicBezTo>
                  <a:cubicBezTo>
                    <a:pt x="208" y="930"/>
                    <a:pt x="181" y="895"/>
                    <a:pt x="177" y="920"/>
                  </a:cubicBezTo>
                  <a:cubicBezTo>
                    <a:pt x="176" y="933"/>
                    <a:pt x="127" y="917"/>
                    <a:pt x="117" y="915"/>
                  </a:cubicBezTo>
                  <a:cubicBezTo>
                    <a:pt x="101" y="912"/>
                    <a:pt x="113" y="898"/>
                    <a:pt x="101" y="893"/>
                  </a:cubicBezTo>
                  <a:cubicBezTo>
                    <a:pt x="90" y="888"/>
                    <a:pt x="95" y="879"/>
                    <a:pt x="81" y="879"/>
                  </a:cubicBezTo>
                  <a:cubicBezTo>
                    <a:pt x="70" y="879"/>
                    <a:pt x="49" y="867"/>
                    <a:pt x="41" y="861"/>
                  </a:cubicBezTo>
                  <a:cubicBezTo>
                    <a:pt x="28" y="850"/>
                    <a:pt x="17" y="836"/>
                    <a:pt x="7" y="8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" name="Freeform 416">
              <a:extLst>
                <a:ext uri="{FF2B5EF4-FFF2-40B4-BE49-F238E27FC236}">
                  <a16:creationId xmlns:a16="http://schemas.microsoft.com/office/drawing/2014/main" id="{730C2D50-D205-D092-C75C-86E31A963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2476" y="4546231"/>
              <a:ext cx="3948" cy="7896"/>
            </a:xfrm>
            <a:custGeom>
              <a:avLst/>
              <a:gdLst>
                <a:gd name="T0" fmla="*/ 3 w 9"/>
                <a:gd name="T1" fmla="*/ 19 h 19"/>
                <a:gd name="T2" fmla="*/ 9 w 9"/>
                <a:gd name="T3" fmla="*/ 0 h 19"/>
                <a:gd name="T4" fmla="*/ 3 w 9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9">
                  <a:moveTo>
                    <a:pt x="3" y="19"/>
                  </a:moveTo>
                  <a:cubicBezTo>
                    <a:pt x="8" y="14"/>
                    <a:pt x="9" y="7"/>
                    <a:pt x="9" y="0"/>
                  </a:cubicBezTo>
                  <a:cubicBezTo>
                    <a:pt x="4" y="5"/>
                    <a:pt x="0" y="12"/>
                    <a:pt x="3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" name="Freeform 417">
              <a:extLst>
                <a:ext uri="{FF2B5EF4-FFF2-40B4-BE49-F238E27FC236}">
                  <a16:creationId xmlns:a16="http://schemas.microsoft.com/office/drawing/2014/main" id="{EE1B1564-7122-DD01-F0FC-3D6B5F492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6683" y="4299473"/>
              <a:ext cx="355332" cy="416528"/>
            </a:xfrm>
            <a:custGeom>
              <a:avLst/>
              <a:gdLst>
                <a:gd name="T0" fmla="*/ 1 w 812"/>
                <a:gd name="T1" fmla="*/ 494 h 952"/>
                <a:gd name="T2" fmla="*/ 5 w 812"/>
                <a:gd name="T3" fmla="*/ 462 h 952"/>
                <a:gd name="T4" fmla="*/ 20 w 812"/>
                <a:gd name="T5" fmla="*/ 451 h 952"/>
                <a:gd name="T6" fmla="*/ 264 w 812"/>
                <a:gd name="T7" fmla="*/ 450 h 952"/>
                <a:gd name="T8" fmla="*/ 267 w 812"/>
                <a:gd name="T9" fmla="*/ 369 h 952"/>
                <a:gd name="T10" fmla="*/ 280 w 812"/>
                <a:gd name="T11" fmla="*/ 319 h 952"/>
                <a:gd name="T12" fmla="*/ 338 w 812"/>
                <a:gd name="T13" fmla="*/ 291 h 952"/>
                <a:gd name="T14" fmla="*/ 348 w 812"/>
                <a:gd name="T15" fmla="*/ 100 h 952"/>
                <a:gd name="T16" fmla="*/ 565 w 812"/>
                <a:gd name="T17" fmla="*/ 97 h 952"/>
                <a:gd name="T18" fmla="*/ 568 w 812"/>
                <a:gd name="T19" fmla="*/ 0 h 952"/>
                <a:gd name="T20" fmla="*/ 812 w 812"/>
                <a:gd name="T21" fmla="*/ 173 h 952"/>
                <a:gd name="T22" fmla="*/ 697 w 812"/>
                <a:gd name="T23" fmla="*/ 173 h 952"/>
                <a:gd name="T24" fmla="*/ 744 w 812"/>
                <a:gd name="T25" fmla="*/ 811 h 952"/>
                <a:gd name="T26" fmla="*/ 760 w 812"/>
                <a:gd name="T27" fmla="*/ 829 h 952"/>
                <a:gd name="T28" fmla="*/ 757 w 812"/>
                <a:gd name="T29" fmla="*/ 862 h 952"/>
                <a:gd name="T30" fmla="*/ 751 w 812"/>
                <a:gd name="T31" fmla="*/ 892 h 952"/>
                <a:gd name="T32" fmla="*/ 612 w 812"/>
                <a:gd name="T33" fmla="*/ 892 h 952"/>
                <a:gd name="T34" fmla="*/ 492 w 812"/>
                <a:gd name="T35" fmla="*/ 882 h 952"/>
                <a:gd name="T36" fmla="*/ 442 w 812"/>
                <a:gd name="T37" fmla="*/ 901 h 952"/>
                <a:gd name="T38" fmla="*/ 392 w 812"/>
                <a:gd name="T39" fmla="*/ 922 h 952"/>
                <a:gd name="T40" fmla="*/ 370 w 812"/>
                <a:gd name="T41" fmla="*/ 897 h 952"/>
                <a:gd name="T42" fmla="*/ 345 w 812"/>
                <a:gd name="T43" fmla="*/ 885 h 952"/>
                <a:gd name="T44" fmla="*/ 303 w 812"/>
                <a:gd name="T45" fmla="*/ 948 h 952"/>
                <a:gd name="T46" fmla="*/ 286 w 812"/>
                <a:gd name="T47" fmla="*/ 932 h 952"/>
                <a:gd name="T48" fmla="*/ 268 w 812"/>
                <a:gd name="T49" fmla="*/ 919 h 952"/>
                <a:gd name="T50" fmla="*/ 252 w 812"/>
                <a:gd name="T51" fmla="*/ 893 h 952"/>
                <a:gd name="T52" fmla="*/ 238 w 812"/>
                <a:gd name="T53" fmla="*/ 871 h 952"/>
                <a:gd name="T54" fmla="*/ 219 w 812"/>
                <a:gd name="T55" fmla="*/ 845 h 952"/>
                <a:gd name="T56" fmla="*/ 168 w 812"/>
                <a:gd name="T57" fmla="*/ 811 h 952"/>
                <a:gd name="T58" fmla="*/ 136 w 812"/>
                <a:gd name="T59" fmla="*/ 804 h 952"/>
                <a:gd name="T60" fmla="*/ 62 w 812"/>
                <a:gd name="T61" fmla="*/ 819 h 952"/>
                <a:gd name="T62" fmla="*/ 45 w 812"/>
                <a:gd name="T63" fmla="*/ 814 h 952"/>
                <a:gd name="T64" fmla="*/ 24 w 812"/>
                <a:gd name="T65" fmla="*/ 851 h 952"/>
                <a:gd name="T66" fmla="*/ 58 w 812"/>
                <a:gd name="T67" fmla="*/ 723 h 952"/>
                <a:gd name="T68" fmla="*/ 54 w 812"/>
                <a:gd name="T69" fmla="*/ 647 h 952"/>
                <a:gd name="T70" fmla="*/ 47 w 812"/>
                <a:gd name="T71" fmla="*/ 620 h 952"/>
                <a:gd name="T72" fmla="*/ 32 w 812"/>
                <a:gd name="T73" fmla="*/ 598 h 952"/>
                <a:gd name="T74" fmla="*/ 45 w 812"/>
                <a:gd name="T75" fmla="*/ 587 h 952"/>
                <a:gd name="T76" fmla="*/ 35 w 812"/>
                <a:gd name="T77" fmla="*/ 597 h 952"/>
                <a:gd name="T78" fmla="*/ 48 w 812"/>
                <a:gd name="T79" fmla="*/ 573 h 952"/>
                <a:gd name="T80" fmla="*/ 50 w 812"/>
                <a:gd name="T81" fmla="*/ 556 h 952"/>
                <a:gd name="T82" fmla="*/ 38 w 812"/>
                <a:gd name="T83" fmla="*/ 497 h 952"/>
                <a:gd name="T84" fmla="*/ 33 w 812"/>
                <a:gd name="T85" fmla="*/ 509 h 952"/>
                <a:gd name="T86" fmla="*/ 9 w 812"/>
                <a:gd name="T87" fmla="*/ 466 h 952"/>
                <a:gd name="T88" fmla="*/ 1 w 812"/>
                <a:gd name="T89" fmla="*/ 494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2" h="952">
                  <a:moveTo>
                    <a:pt x="1" y="494"/>
                  </a:moveTo>
                  <a:cubicBezTo>
                    <a:pt x="0" y="482"/>
                    <a:pt x="1" y="474"/>
                    <a:pt x="5" y="462"/>
                  </a:cubicBezTo>
                  <a:cubicBezTo>
                    <a:pt x="7" y="459"/>
                    <a:pt x="11" y="451"/>
                    <a:pt x="20" y="451"/>
                  </a:cubicBezTo>
                  <a:lnTo>
                    <a:pt x="264" y="450"/>
                  </a:lnTo>
                  <a:cubicBezTo>
                    <a:pt x="276" y="444"/>
                    <a:pt x="268" y="390"/>
                    <a:pt x="267" y="369"/>
                  </a:cubicBezTo>
                  <a:cubicBezTo>
                    <a:pt x="265" y="348"/>
                    <a:pt x="263" y="335"/>
                    <a:pt x="280" y="319"/>
                  </a:cubicBezTo>
                  <a:cubicBezTo>
                    <a:pt x="294" y="306"/>
                    <a:pt x="293" y="309"/>
                    <a:pt x="338" y="291"/>
                  </a:cubicBezTo>
                  <a:lnTo>
                    <a:pt x="348" y="100"/>
                  </a:lnTo>
                  <a:lnTo>
                    <a:pt x="565" y="97"/>
                  </a:lnTo>
                  <a:lnTo>
                    <a:pt x="568" y="0"/>
                  </a:lnTo>
                  <a:cubicBezTo>
                    <a:pt x="651" y="56"/>
                    <a:pt x="732" y="113"/>
                    <a:pt x="812" y="173"/>
                  </a:cubicBezTo>
                  <a:lnTo>
                    <a:pt x="697" y="173"/>
                  </a:lnTo>
                  <a:lnTo>
                    <a:pt x="744" y="811"/>
                  </a:lnTo>
                  <a:cubicBezTo>
                    <a:pt x="748" y="822"/>
                    <a:pt x="759" y="826"/>
                    <a:pt x="760" y="829"/>
                  </a:cubicBezTo>
                  <a:cubicBezTo>
                    <a:pt x="766" y="845"/>
                    <a:pt x="758" y="850"/>
                    <a:pt x="757" y="862"/>
                  </a:cubicBezTo>
                  <a:cubicBezTo>
                    <a:pt x="757" y="877"/>
                    <a:pt x="755" y="890"/>
                    <a:pt x="751" y="892"/>
                  </a:cubicBezTo>
                  <a:lnTo>
                    <a:pt x="612" y="892"/>
                  </a:lnTo>
                  <a:cubicBezTo>
                    <a:pt x="533" y="895"/>
                    <a:pt x="499" y="905"/>
                    <a:pt x="492" y="882"/>
                  </a:cubicBezTo>
                  <a:cubicBezTo>
                    <a:pt x="489" y="903"/>
                    <a:pt x="457" y="907"/>
                    <a:pt x="442" y="901"/>
                  </a:cubicBezTo>
                  <a:cubicBezTo>
                    <a:pt x="418" y="891"/>
                    <a:pt x="402" y="895"/>
                    <a:pt x="392" y="922"/>
                  </a:cubicBezTo>
                  <a:cubicBezTo>
                    <a:pt x="386" y="913"/>
                    <a:pt x="378" y="905"/>
                    <a:pt x="370" y="897"/>
                  </a:cubicBezTo>
                  <a:cubicBezTo>
                    <a:pt x="360" y="887"/>
                    <a:pt x="350" y="882"/>
                    <a:pt x="345" y="885"/>
                  </a:cubicBezTo>
                  <a:cubicBezTo>
                    <a:pt x="324" y="896"/>
                    <a:pt x="352" y="952"/>
                    <a:pt x="303" y="948"/>
                  </a:cubicBezTo>
                  <a:cubicBezTo>
                    <a:pt x="304" y="949"/>
                    <a:pt x="290" y="939"/>
                    <a:pt x="286" y="932"/>
                  </a:cubicBezTo>
                  <a:cubicBezTo>
                    <a:pt x="282" y="924"/>
                    <a:pt x="277" y="926"/>
                    <a:pt x="268" y="919"/>
                  </a:cubicBezTo>
                  <a:cubicBezTo>
                    <a:pt x="259" y="911"/>
                    <a:pt x="260" y="898"/>
                    <a:pt x="252" y="893"/>
                  </a:cubicBezTo>
                  <a:cubicBezTo>
                    <a:pt x="232" y="880"/>
                    <a:pt x="240" y="880"/>
                    <a:pt x="238" y="871"/>
                  </a:cubicBezTo>
                  <a:cubicBezTo>
                    <a:pt x="236" y="859"/>
                    <a:pt x="225" y="845"/>
                    <a:pt x="219" y="845"/>
                  </a:cubicBezTo>
                  <a:cubicBezTo>
                    <a:pt x="189" y="845"/>
                    <a:pt x="187" y="821"/>
                    <a:pt x="168" y="811"/>
                  </a:cubicBezTo>
                  <a:cubicBezTo>
                    <a:pt x="158" y="807"/>
                    <a:pt x="149" y="804"/>
                    <a:pt x="136" y="804"/>
                  </a:cubicBezTo>
                  <a:cubicBezTo>
                    <a:pt x="116" y="803"/>
                    <a:pt x="109" y="823"/>
                    <a:pt x="62" y="819"/>
                  </a:cubicBezTo>
                  <a:cubicBezTo>
                    <a:pt x="52" y="819"/>
                    <a:pt x="54" y="812"/>
                    <a:pt x="45" y="814"/>
                  </a:cubicBezTo>
                  <a:cubicBezTo>
                    <a:pt x="37" y="817"/>
                    <a:pt x="27" y="844"/>
                    <a:pt x="24" y="851"/>
                  </a:cubicBezTo>
                  <a:cubicBezTo>
                    <a:pt x="24" y="805"/>
                    <a:pt x="54" y="768"/>
                    <a:pt x="58" y="723"/>
                  </a:cubicBezTo>
                  <a:cubicBezTo>
                    <a:pt x="61" y="697"/>
                    <a:pt x="57" y="674"/>
                    <a:pt x="54" y="647"/>
                  </a:cubicBezTo>
                  <a:cubicBezTo>
                    <a:pt x="53" y="638"/>
                    <a:pt x="53" y="628"/>
                    <a:pt x="47" y="620"/>
                  </a:cubicBezTo>
                  <a:cubicBezTo>
                    <a:pt x="42" y="613"/>
                    <a:pt x="33" y="608"/>
                    <a:pt x="32" y="598"/>
                  </a:cubicBezTo>
                  <a:cubicBezTo>
                    <a:pt x="39" y="600"/>
                    <a:pt x="46" y="595"/>
                    <a:pt x="45" y="587"/>
                  </a:cubicBezTo>
                  <a:cubicBezTo>
                    <a:pt x="41" y="589"/>
                    <a:pt x="37" y="592"/>
                    <a:pt x="35" y="597"/>
                  </a:cubicBezTo>
                  <a:cubicBezTo>
                    <a:pt x="37" y="588"/>
                    <a:pt x="44" y="581"/>
                    <a:pt x="48" y="573"/>
                  </a:cubicBezTo>
                  <a:cubicBezTo>
                    <a:pt x="51" y="568"/>
                    <a:pt x="47" y="560"/>
                    <a:pt x="50" y="556"/>
                  </a:cubicBezTo>
                  <a:cubicBezTo>
                    <a:pt x="64" y="541"/>
                    <a:pt x="43" y="513"/>
                    <a:pt x="38" y="497"/>
                  </a:cubicBezTo>
                  <a:cubicBezTo>
                    <a:pt x="36" y="501"/>
                    <a:pt x="34" y="505"/>
                    <a:pt x="33" y="509"/>
                  </a:cubicBezTo>
                  <a:cubicBezTo>
                    <a:pt x="20" y="499"/>
                    <a:pt x="23" y="477"/>
                    <a:pt x="9" y="466"/>
                  </a:cubicBezTo>
                  <a:cubicBezTo>
                    <a:pt x="7" y="476"/>
                    <a:pt x="3" y="485"/>
                    <a:pt x="1" y="49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2" name="Freeform 418">
              <a:extLst>
                <a:ext uri="{FF2B5EF4-FFF2-40B4-BE49-F238E27FC236}">
                  <a16:creationId xmlns:a16="http://schemas.microsoft.com/office/drawing/2014/main" id="{2574F1A9-1ED1-8E9E-6224-71B3A897E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1843" y="5393105"/>
              <a:ext cx="359281" cy="404684"/>
            </a:xfrm>
            <a:custGeom>
              <a:avLst/>
              <a:gdLst>
                <a:gd name="T0" fmla="*/ 5 w 822"/>
                <a:gd name="T1" fmla="*/ 774 h 925"/>
                <a:gd name="T2" fmla="*/ 17 w 822"/>
                <a:gd name="T3" fmla="*/ 741 h 925"/>
                <a:gd name="T4" fmla="*/ 27 w 822"/>
                <a:gd name="T5" fmla="*/ 706 h 925"/>
                <a:gd name="T6" fmla="*/ 47 w 822"/>
                <a:gd name="T7" fmla="*/ 610 h 925"/>
                <a:gd name="T8" fmla="*/ 79 w 822"/>
                <a:gd name="T9" fmla="*/ 547 h 925"/>
                <a:gd name="T10" fmla="*/ 124 w 822"/>
                <a:gd name="T11" fmla="*/ 489 h 925"/>
                <a:gd name="T12" fmla="*/ 120 w 822"/>
                <a:gd name="T13" fmla="*/ 345 h 925"/>
                <a:gd name="T14" fmla="*/ 98 w 822"/>
                <a:gd name="T15" fmla="*/ 290 h 925"/>
                <a:gd name="T16" fmla="*/ 95 w 822"/>
                <a:gd name="T17" fmla="*/ 233 h 925"/>
                <a:gd name="T18" fmla="*/ 100 w 822"/>
                <a:gd name="T19" fmla="*/ 228 h 925"/>
                <a:gd name="T20" fmla="*/ 102 w 822"/>
                <a:gd name="T21" fmla="*/ 170 h 925"/>
                <a:gd name="T22" fmla="*/ 75 w 822"/>
                <a:gd name="T23" fmla="*/ 93 h 925"/>
                <a:gd name="T24" fmla="*/ 48 w 822"/>
                <a:gd name="T25" fmla="*/ 20 h 925"/>
                <a:gd name="T26" fmla="*/ 95 w 822"/>
                <a:gd name="T27" fmla="*/ 5 h 925"/>
                <a:gd name="T28" fmla="*/ 310 w 822"/>
                <a:gd name="T29" fmla="*/ 3 h 925"/>
                <a:gd name="T30" fmla="*/ 335 w 822"/>
                <a:gd name="T31" fmla="*/ 55 h 925"/>
                <a:gd name="T32" fmla="*/ 354 w 822"/>
                <a:gd name="T33" fmla="*/ 113 h 925"/>
                <a:gd name="T34" fmla="*/ 394 w 822"/>
                <a:gd name="T35" fmla="*/ 171 h 925"/>
                <a:gd name="T36" fmla="*/ 462 w 822"/>
                <a:gd name="T37" fmla="*/ 161 h 925"/>
                <a:gd name="T38" fmla="*/ 511 w 822"/>
                <a:gd name="T39" fmla="*/ 133 h 925"/>
                <a:gd name="T40" fmla="*/ 522 w 822"/>
                <a:gd name="T41" fmla="*/ 90 h 925"/>
                <a:gd name="T42" fmla="*/ 577 w 822"/>
                <a:gd name="T43" fmla="*/ 84 h 925"/>
                <a:gd name="T44" fmla="*/ 604 w 822"/>
                <a:gd name="T45" fmla="*/ 112 h 925"/>
                <a:gd name="T46" fmla="*/ 674 w 822"/>
                <a:gd name="T47" fmla="*/ 139 h 925"/>
                <a:gd name="T48" fmla="*/ 679 w 822"/>
                <a:gd name="T49" fmla="*/ 191 h 925"/>
                <a:gd name="T50" fmla="*/ 693 w 822"/>
                <a:gd name="T51" fmla="*/ 310 h 925"/>
                <a:gd name="T52" fmla="*/ 696 w 822"/>
                <a:gd name="T53" fmla="*/ 383 h 925"/>
                <a:gd name="T54" fmla="*/ 721 w 822"/>
                <a:gd name="T55" fmla="*/ 397 h 925"/>
                <a:gd name="T56" fmla="*/ 787 w 822"/>
                <a:gd name="T57" fmla="*/ 391 h 925"/>
                <a:gd name="T58" fmla="*/ 820 w 822"/>
                <a:gd name="T59" fmla="*/ 424 h 925"/>
                <a:gd name="T60" fmla="*/ 817 w 822"/>
                <a:gd name="T61" fmla="*/ 502 h 925"/>
                <a:gd name="T62" fmla="*/ 729 w 822"/>
                <a:gd name="T63" fmla="*/ 546 h 925"/>
                <a:gd name="T64" fmla="*/ 681 w 822"/>
                <a:gd name="T65" fmla="*/ 603 h 925"/>
                <a:gd name="T66" fmla="*/ 679 w 822"/>
                <a:gd name="T67" fmla="*/ 779 h 925"/>
                <a:gd name="T68" fmla="*/ 774 w 822"/>
                <a:gd name="T69" fmla="*/ 895 h 925"/>
                <a:gd name="T70" fmla="*/ 622 w 822"/>
                <a:gd name="T71" fmla="*/ 918 h 925"/>
                <a:gd name="T72" fmla="*/ 576 w 822"/>
                <a:gd name="T73" fmla="*/ 918 h 925"/>
                <a:gd name="T74" fmla="*/ 447 w 822"/>
                <a:gd name="T75" fmla="*/ 882 h 925"/>
                <a:gd name="T76" fmla="*/ 165 w 822"/>
                <a:gd name="T77" fmla="*/ 877 h 925"/>
                <a:gd name="T78" fmla="*/ 86 w 822"/>
                <a:gd name="T79" fmla="*/ 847 h 925"/>
                <a:gd name="T80" fmla="*/ 1 w 822"/>
                <a:gd name="T81" fmla="*/ 866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2" h="925">
                  <a:moveTo>
                    <a:pt x="1" y="866"/>
                  </a:moveTo>
                  <a:cubicBezTo>
                    <a:pt x="0" y="836"/>
                    <a:pt x="9" y="805"/>
                    <a:pt x="5" y="774"/>
                  </a:cubicBezTo>
                  <a:cubicBezTo>
                    <a:pt x="5" y="769"/>
                    <a:pt x="1" y="765"/>
                    <a:pt x="3" y="760"/>
                  </a:cubicBezTo>
                  <a:cubicBezTo>
                    <a:pt x="6" y="753"/>
                    <a:pt x="14" y="749"/>
                    <a:pt x="17" y="741"/>
                  </a:cubicBezTo>
                  <a:cubicBezTo>
                    <a:pt x="19" y="736"/>
                    <a:pt x="19" y="729"/>
                    <a:pt x="20" y="723"/>
                  </a:cubicBezTo>
                  <a:cubicBezTo>
                    <a:pt x="21" y="718"/>
                    <a:pt x="28" y="711"/>
                    <a:pt x="27" y="706"/>
                  </a:cubicBezTo>
                  <a:cubicBezTo>
                    <a:pt x="23" y="696"/>
                    <a:pt x="36" y="669"/>
                    <a:pt x="38" y="658"/>
                  </a:cubicBezTo>
                  <a:cubicBezTo>
                    <a:pt x="42" y="642"/>
                    <a:pt x="38" y="624"/>
                    <a:pt x="47" y="610"/>
                  </a:cubicBezTo>
                  <a:cubicBezTo>
                    <a:pt x="53" y="601"/>
                    <a:pt x="49" y="581"/>
                    <a:pt x="56" y="575"/>
                  </a:cubicBezTo>
                  <a:cubicBezTo>
                    <a:pt x="63" y="569"/>
                    <a:pt x="75" y="555"/>
                    <a:pt x="79" y="547"/>
                  </a:cubicBezTo>
                  <a:cubicBezTo>
                    <a:pt x="86" y="535"/>
                    <a:pt x="82" y="515"/>
                    <a:pt x="102" y="513"/>
                  </a:cubicBezTo>
                  <a:cubicBezTo>
                    <a:pt x="116" y="512"/>
                    <a:pt x="117" y="501"/>
                    <a:pt x="124" y="489"/>
                  </a:cubicBezTo>
                  <a:cubicBezTo>
                    <a:pt x="141" y="460"/>
                    <a:pt x="146" y="415"/>
                    <a:pt x="138" y="383"/>
                  </a:cubicBezTo>
                  <a:cubicBezTo>
                    <a:pt x="135" y="368"/>
                    <a:pt x="129" y="357"/>
                    <a:pt x="120" y="345"/>
                  </a:cubicBezTo>
                  <a:cubicBezTo>
                    <a:pt x="112" y="332"/>
                    <a:pt x="111" y="322"/>
                    <a:pt x="107" y="308"/>
                  </a:cubicBezTo>
                  <a:cubicBezTo>
                    <a:pt x="104" y="302"/>
                    <a:pt x="99" y="297"/>
                    <a:pt x="98" y="290"/>
                  </a:cubicBezTo>
                  <a:cubicBezTo>
                    <a:pt x="97" y="282"/>
                    <a:pt x="98" y="275"/>
                    <a:pt x="95" y="267"/>
                  </a:cubicBezTo>
                  <a:cubicBezTo>
                    <a:pt x="89" y="256"/>
                    <a:pt x="79" y="241"/>
                    <a:pt x="95" y="233"/>
                  </a:cubicBezTo>
                  <a:cubicBezTo>
                    <a:pt x="90" y="236"/>
                    <a:pt x="87" y="241"/>
                    <a:pt x="88" y="246"/>
                  </a:cubicBezTo>
                  <a:cubicBezTo>
                    <a:pt x="91" y="240"/>
                    <a:pt x="95" y="233"/>
                    <a:pt x="100" y="228"/>
                  </a:cubicBezTo>
                  <a:cubicBezTo>
                    <a:pt x="104" y="224"/>
                    <a:pt x="111" y="224"/>
                    <a:pt x="112" y="218"/>
                  </a:cubicBezTo>
                  <a:cubicBezTo>
                    <a:pt x="113" y="200"/>
                    <a:pt x="110" y="185"/>
                    <a:pt x="102" y="170"/>
                  </a:cubicBezTo>
                  <a:cubicBezTo>
                    <a:pt x="93" y="153"/>
                    <a:pt x="88" y="136"/>
                    <a:pt x="81" y="118"/>
                  </a:cubicBezTo>
                  <a:cubicBezTo>
                    <a:pt x="78" y="110"/>
                    <a:pt x="78" y="101"/>
                    <a:pt x="75" y="93"/>
                  </a:cubicBezTo>
                  <a:cubicBezTo>
                    <a:pt x="72" y="81"/>
                    <a:pt x="61" y="73"/>
                    <a:pt x="55" y="63"/>
                  </a:cubicBezTo>
                  <a:cubicBezTo>
                    <a:pt x="50" y="54"/>
                    <a:pt x="32" y="24"/>
                    <a:pt x="48" y="20"/>
                  </a:cubicBezTo>
                  <a:cubicBezTo>
                    <a:pt x="55" y="17"/>
                    <a:pt x="62" y="17"/>
                    <a:pt x="69" y="16"/>
                  </a:cubicBezTo>
                  <a:cubicBezTo>
                    <a:pt x="79" y="15"/>
                    <a:pt x="84" y="6"/>
                    <a:pt x="95" y="5"/>
                  </a:cubicBezTo>
                  <a:cubicBezTo>
                    <a:pt x="147" y="0"/>
                    <a:pt x="199" y="6"/>
                    <a:pt x="251" y="5"/>
                  </a:cubicBezTo>
                  <a:cubicBezTo>
                    <a:pt x="271" y="4"/>
                    <a:pt x="291" y="3"/>
                    <a:pt x="310" y="3"/>
                  </a:cubicBezTo>
                  <a:cubicBezTo>
                    <a:pt x="329" y="4"/>
                    <a:pt x="325" y="17"/>
                    <a:pt x="333" y="28"/>
                  </a:cubicBezTo>
                  <a:cubicBezTo>
                    <a:pt x="337" y="33"/>
                    <a:pt x="334" y="48"/>
                    <a:pt x="335" y="55"/>
                  </a:cubicBezTo>
                  <a:cubicBezTo>
                    <a:pt x="338" y="67"/>
                    <a:pt x="344" y="78"/>
                    <a:pt x="349" y="89"/>
                  </a:cubicBezTo>
                  <a:cubicBezTo>
                    <a:pt x="352" y="98"/>
                    <a:pt x="347" y="105"/>
                    <a:pt x="354" y="113"/>
                  </a:cubicBezTo>
                  <a:cubicBezTo>
                    <a:pt x="362" y="122"/>
                    <a:pt x="364" y="128"/>
                    <a:pt x="369" y="138"/>
                  </a:cubicBezTo>
                  <a:cubicBezTo>
                    <a:pt x="372" y="144"/>
                    <a:pt x="385" y="174"/>
                    <a:pt x="394" y="171"/>
                  </a:cubicBezTo>
                  <a:cubicBezTo>
                    <a:pt x="399" y="170"/>
                    <a:pt x="427" y="172"/>
                    <a:pt x="427" y="172"/>
                  </a:cubicBezTo>
                  <a:cubicBezTo>
                    <a:pt x="425" y="168"/>
                    <a:pt x="456" y="159"/>
                    <a:pt x="462" y="161"/>
                  </a:cubicBezTo>
                  <a:cubicBezTo>
                    <a:pt x="477" y="164"/>
                    <a:pt x="492" y="166"/>
                    <a:pt x="510" y="166"/>
                  </a:cubicBezTo>
                  <a:cubicBezTo>
                    <a:pt x="508" y="155"/>
                    <a:pt x="515" y="144"/>
                    <a:pt x="511" y="133"/>
                  </a:cubicBezTo>
                  <a:cubicBezTo>
                    <a:pt x="520" y="135"/>
                    <a:pt x="521" y="126"/>
                    <a:pt x="520" y="120"/>
                  </a:cubicBezTo>
                  <a:cubicBezTo>
                    <a:pt x="518" y="110"/>
                    <a:pt x="526" y="99"/>
                    <a:pt x="522" y="90"/>
                  </a:cubicBezTo>
                  <a:cubicBezTo>
                    <a:pt x="539" y="90"/>
                    <a:pt x="555" y="91"/>
                    <a:pt x="571" y="91"/>
                  </a:cubicBezTo>
                  <a:cubicBezTo>
                    <a:pt x="576" y="91"/>
                    <a:pt x="573" y="85"/>
                    <a:pt x="577" y="84"/>
                  </a:cubicBezTo>
                  <a:cubicBezTo>
                    <a:pt x="583" y="82"/>
                    <a:pt x="589" y="83"/>
                    <a:pt x="595" y="83"/>
                  </a:cubicBezTo>
                  <a:cubicBezTo>
                    <a:pt x="591" y="102"/>
                    <a:pt x="581" y="112"/>
                    <a:pt x="604" y="112"/>
                  </a:cubicBezTo>
                  <a:cubicBezTo>
                    <a:pt x="624" y="112"/>
                    <a:pt x="645" y="111"/>
                    <a:pt x="665" y="111"/>
                  </a:cubicBezTo>
                  <a:cubicBezTo>
                    <a:pt x="681" y="112"/>
                    <a:pt x="678" y="128"/>
                    <a:pt x="674" y="139"/>
                  </a:cubicBezTo>
                  <a:cubicBezTo>
                    <a:pt x="672" y="146"/>
                    <a:pt x="669" y="152"/>
                    <a:pt x="669" y="159"/>
                  </a:cubicBezTo>
                  <a:cubicBezTo>
                    <a:pt x="668" y="169"/>
                    <a:pt x="677" y="180"/>
                    <a:pt x="679" y="191"/>
                  </a:cubicBezTo>
                  <a:cubicBezTo>
                    <a:pt x="683" y="213"/>
                    <a:pt x="675" y="238"/>
                    <a:pt x="673" y="260"/>
                  </a:cubicBezTo>
                  <a:cubicBezTo>
                    <a:pt x="671" y="284"/>
                    <a:pt x="679" y="293"/>
                    <a:pt x="693" y="310"/>
                  </a:cubicBezTo>
                  <a:cubicBezTo>
                    <a:pt x="702" y="323"/>
                    <a:pt x="707" y="355"/>
                    <a:pt x="704" y="370"/>
                  </a:cubicBezTo>
                  <a:cubicBezTo>
                    <a:pt x="703" y="375"/>
                    <a:pt x="698" y="378"/>
                    <a:pt x="696" y="383"/>
                  </a:cubicBezTo>
                  <a:cubicBezTo>
                    <a:pt x="693" y="393"/>
                    <a:pt x="702" y="402"/>
                    <a:pt x="699" y="412"/>
                  </a:cubicBezTo>
                  <a:cubicBezTo>
                    <a:pt x="707" y="412"/>
                    <a:pt x="715" y="400"/>
                    <a:pt x="721" y="397"/>
                  </a:cubicBezTo>
                  <a:cubicBezTo>
                    <a:pt x="727" y="394"/>
                    <a:pt x="744" y="398"/>
                    <a:pt x="751" y="400"/>
                  </a:cubicBezTo>
                  <a:cubicBezTo>
                    <a:pt x="762" y="403"/>
                    <a:pt x="775" y="391"/>
                    <a:pt x="787" y="391"/>
                  </a:cubicBezTo>
                  <a:cubicBezTo>
                    <a:pt x="798" y="391"/>
                    <a:pt x="811" y="398"/>
                    <a:pt x="816" y="383"/>
                  </a:cubicBezTo>
                  <a:cubicBezTo>
                    <a:pt x="821" y="391"/>
                    <a:pt x="822" y="416"/>
                    <a:pt x="820" y="424"/>
                  </a:cubicBezTo>
                  <a:cubicBezTo>
                    <a:pt x="818" y="436"/>
                    <a:pt x="818" y="448"/>
                    <a:pt x="815" y="460"/>
                  </a:cubicBezTo>
                  <a:cubicBezTo>
                    <a:pt x="812" y="475"/>
                    <a:pt x="821" y="488"/>
                    <a:pt x="817" y="502"/>
                  </a:cubicBezTo>
                  <a:cubicBezTo>
                    <a:pt x="813" y="516"/>
                    <a:pt x="803" y="528"/>
                    <a:pt x="815" y="541"/>
                  </a:cubicBezTo>
                  <a:cubicBezTo>
                    <a:pt x="790" y="551"/>
                    <a:pt x="756" y="546"/>
                    <a:pt x="729" y="546"/>
                  </a:cubicBezTo>
                  <a:cubicBezTo>
                    <a:pt x="716" y="546"/>
                    <a:pt x="700" y="543"/>
                    <a:pt x="687" y="545"/>
                  </a:cubicBezTo>
                  <a:cubicBezTo>
                    <a:pt x="676" y="546"/>
                    <a:pt x="681" y="589"/>
                    <a:pt x="681" y="603"/>
                  </a:cubicBezTo>
                  <a:cubicBezTo>
                    <a:pt x="679" y="640"/>
                    <a:pt x="681" y="666"/>
                    <a:pt x="680" y="694"/>
                  </a:cubicBezTo>
                  <a:cubicBezTo>
                    <a:pt x="679" y="722"/>
                    <a:pt x="680" y="751"/>
                    <a:pt x="679" y="779"/>
                  </a:cubicBezTo>
                  <a:cubicBezTo>
                    <a:pt x="679" y="807"/>
                    <a:pt x="699" y="815"/>
                    <a:pt x="715" y="836"/>
                  </a:cubicBezTo>
                  <a:cubicBezTo>
                    <a:pt x="733" y="858"/>
                    <a:pt x="750" y="879"/>
                    <a:pt x="774" y="895"/>
                  </a:cubicBezTo>
                  <a:cubicBezTo>
                    <a:pt x="735" y="903"/>
                    <a:pt x="696" y="909"/>
                    <a:pt x="658" y="919"/>
                  </a:cubicBezTo>
                  <a:cubicBezTo>
                    <a:pt x="642" y="923"/>
                    <a:pt x="636" y="919"/>
                    <a:pt x="622" y="918"/>
                  </a:cubicBezTo>
                  <a:cubicBezTo>
                    <a:pt x="615" y="917"/>
                    <a:pt x="610" y="920"/>
                    <a:pt x="604" y="922"/>
                  </a:cubicBezTo>
                  <a:cubicBezTo>
                    <a:pt x="594" y="925"/>
                    <a:pt x="585" y="920"/>
                    <a:pt x="576" y="918"/>
                  </a:cubicBezTo>
                  <a:cubicBezTo>
                    <a:pt x="543" y="909"/>
                    <a:pt x="508" y="913"/>
                    <a:pt x="475" y="907"/>
                  </a:cubicBezTo>
                  <a:cubicBezTo>
                    <a:pt x="461" y="905"/>
                    <a:pt x="454" y="893"/>
                    <a:pt x="447" y="882"/>
                  </a:cubicBezTo>
                  <a:cubicBezTo>
                    <a:pt x="441" y="872"/>
                    <a:pt x="422" y="876"/>
                    <a:pt x="411" y="876"/>
                  </a:cubicBezTo>
                  <a:cubicBezTo>
                    <a:pt x="330" y="880"/>
                    <a:pt x="246" y="877"/>
                    <a:pt x="165" y="877"/>
                  </a:cubicBezTo>
                  <a:cubicBezTo>
                    <a:pt x="148" y="877"/>
                    <a:pt x="146" y="876"/>
                    <a:pt x="132" y="864"/>
                  </a:cubicBezTo>
                  <a:cubicBezTo>
                    <a:pt x="117" y="853"/>
                    <a:pt x="105" y="839"/>
                    <a:pt x="86" y="847"/>
                  </a:cubicBezTo>
                  <a:cubicBezTo>
                    <a:pt x="71" y="854"/>
                    <a:pt x="56" y="871"/>
                    <a:pt x="40" y="863"/>
                  </a:cubicBezTo>
                  <a:cubicBezTo>
                    <a:pt x="20" y="854"/>
                    <a:pt x="17" y="864"/>
                    <a:pt x="1" y="86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3" name="Freeform 419">
              <a:extLst>
                <a:ext uri="{FF2B5EF4-FFF2-40B4-BE49-F238E27FC236}">
                  <a16:creationId xmlns:a16="http://schemas.microsoft.com/office/drawing/2014/main" id="{46AFFC26-CF74-AA18-47D1-4C46BAF64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9739" y="5347701"/>
              <a:ext cx="31585" cy="47378"/>
            </a:xfrm>
            <a:custGeom>
              <a:avLst/>
              <a:gdLst>
                <a:gd name="T0" fmla="*/ 3 w 74"/>
                <a:gd name="T1" fmla="*/ 47 h 111"/>
                <a:gd name="T2" fmla="*/ 42 w 74"/>
                <a:gd name="T3" fmla="*/ 12 h 111"/>
                <a:gd name="T4" fmla="*/ 55 w 74"/>
                <a:gd name="T5" fmla="*/ 0 h 111"/>
                <a:gd name="T6" fmla="*/ 74 w 74"/>
                <a:gd name="T7" fmla="*/ 18 h 111"/>
                <a:gd name="T8" fmla="*/ 37 w 74"/>
                <a:gd name="T9" fmla="*/ 46 h 111"/>
                <a:gd name="T10" fmla="*/ 36 w 74"/>
                <a:gd name="T11" fmla="*/ 58 h 111"/>
                <a:gd name="T12" fmla="*/ 37 w 74"/>
                <a:gd name="T13" fmla="*/ 88 h 111"/>
                <a:gd name="T14" fmla="*/ 11 w 74"/>
                <a:gd name="T15" fmla="*/ 94 h 111"/>
                <a:gd name="T16" fmla="*/ 13 w 74"/>
                <a:gd name="T17" fmla="*/ 73 h 111"/>
                <a:gd name="T18" fmla="*/ 9 w 74"/>
                <a:gd name="T19" fmla="*/ 46 h 111"/>
                <a:gd name="T20" fmla="*/ 3 w 74"/>
                <a:gd name="T21" fmla="*/ 4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111">
                  <a:moveTo>
                    <a:pt x="3" y="47"/>
                  </a:moveTo>
                  <a:cubicBezTo>
                    <a:pt x="14" y="38"/>
                    <a:pt x="27" y="15"/>
                    <a:pt x="42" y="12"/>
                  </a:cubicBezTo>
                  <a:cubicBezTo>
                    <a:pt x="48" y="11"/>
                    <a:pt x="48" y="0"/>
                    <a:pt x="55" y="0"/>
                  </a:cubicBezTo>
                  <a:cubicBezTo>
                    <a:pt x="63" y="0"/>
                    <a:pt x="69" y="13"/>
                    <a:pt x="74" y="18"/>
                  </a:cubicBezTo>
                  <a:cubicBezTo>
                    <a:pt x="61" y="27"/>
                    <a:pt x="49" y="35"/>
                    <a:pt x="37" y="46"/>
                  </a:cubicBezTo>
                  <a:cubicBezTo>
                    <a:pt x="32" y="52"/>
                    <a:pt x="33" y="52"/>
                    <a:pt x="36" y="58"/>
                  </a:cubicBezTo>
                  <a:cubicBezTo>
                    <a:pt x="40" y="68"/>
                    <a:pt x="37" y="78"/>
                    <a:pt x="37" y="88"/>
                  </a:cubicBezTo>
                  <a:cubicBezTo>
                    <a:pt x="36" y="100"/>
                    <a:pt x="12" y="111"/>
                    <a:pt x="11" y="94"/>
                  </a:cubicBezTo>
                  <a:cubicBezTo>
                    <a:pt x="11" y="85"/>
                    <a:pt x="16" y="83"/>
                    <a:pt x="13" y="73"/>
                  </a:cubicBezTo>
                  <a:cubicBezTo>
                    <a:pt x="11" y="65"/>
                    <a:pt x="0" y="52"/>
                    <a:pt x="9" y="46"/>
                  </a:cubicBezTo>
                  <a:cubicBezTo>
                    <a:pt x="7" y="46"/>
                    <a:pt x="5" y="46"/>
                    <a:pt x="3" y="4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4" name="Freeform 420">
              <a:extLst>
                <a:ext uri="{FF2B5EF4-FFF2-40B4-BE49-F238E27FC236}">
                  <a16:creationId xmlns:a16="http://schemas.microsoft.com/office/drawing/2014/main" id="{ADBE4111-625F-565C-90BC-78896EEEC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4984" y="3405220"/>
              <a:ext cx="1975" cy="1975"/>
            </a:xfrm>
            <a:custGeom>
              <a:avLst/>
              <a:gdLst>
                <a:gd name="T0" fmla="*/ 6 w 8"/>
                <a:gd name="T1" fmla="*/ 7 h 7"/>
                <a:gd name="T2" fmla="*/ 0 w 8"/>
                <a:gd name="T3" fmla="*/ 6 h 7"/>
                <a:gd name="T4" fmla="*/ 6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8" y="1"/>
                    <a:pt x="6" y="0"/>
                    <a:pt x="0" y="6"/>
                  </a:cubicBezTo>
                  <a:cubicBezTo>
                    <a:pt x="2" y="7"/>
                    <a:pt x="4" y="7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5" name="Freeform 421">
              <a:extLst>
                <a:ext uri="{FF2B5EF4-FFF2-40B4-BE49-F238E27FC236}">
                  <a16:creationId xmlns:a16="http://schemas.microsoft.com/office/drawing/2014/main" id="{66ED9FC6-97AE-C5B5-64DD-1BF0EE855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6180" y="3413116"/>
              <a:ext cx="7896" cy="3948"/>
            </a:xfrm>
            <a:custGeom>
              <a:avLst/>
              <a:gdLst>
                <a:gd name="T0" fmla="*/ 5 w 16"/>
                <a:gd name="T1" fmla="*/ 9 h 10"/>
                <a:gd name="T2" fmla="*/ 16 w 16"/>
                <a:gd name="T3" fmla="*/ 9 h 10"/>
                <a:gd name="T4" fmla="*/ 0 w 16"/>
                <a:gd name="T5" fmla="*/ 3 h 10"/>
                <a:gd name="T6" fmla="*/ 5 w 16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0">
                  <a:moveTo>
                    <a:pt x="5" y="9"/>
                  </a:moveTo>
                  <a:cubicBezTo>
                    <a:pt x="9" y="10"/>
                    <a:pt x="12" y="10"/>
                    <a:pt x="16" y="9"/>
                  </a:cubicBezTo>
                  <a:cubicBezTo>
                    <a:pt x="14" y="3"/>
                    <a:pt x="7" y="0"/>
                    <a:pt x="0" y="3"/>
                  </a:cubicBezTo>
                  <a:cubicBezTo>
                    <a:pt x="2" y="5"/>
                    <a:pt x="3" y="7"/>
                    <a:pt x="5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6" name="Freeform 423">
              <a:extLst>
                <a:ext uri="{FF2B5EF4-FFF2-40B4-BE49-F238E27FC236}">
                  <a16:creationId xmlns:a16="http://schemas.microsoft.com/office/drawing/2014/main" id="{BE6BA9D9-893A-20D3-A98D-F57BE5889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7506" y="3407194"/>
              <a:ext cx="15793" cy="13819"/>
            </a:xfrm>
            <a:custGeom>
              <a:avLst/>
              <a:gdLst>
                <a:gd name="T0" fmla="*/ 0 w 34"/>
                <a:gd name="T1" fmla="*/ 25 h 32"/>
                <a:gd name="T2" fmla="*/ 1 w 34"/>
                <a:gd name="T3" fmla="*/ 10 h 32"/>
                <a:gd name="T4" fmla="*/ 20 w 34"/>
                <a:gd name="T5" fmla="*/ 14 h 32"/>
                <a:gd name="T6" fmla="*/ 14 w 34"/>
                <a:gd name="T7" fmla="*/ 0 h 32"/>
                <a:gd name="T8" fmla="*/ 29 w 34"/>
                <a:gd name="T9" fmla="*/ 10 h 32"/>
                <a:gd name="T10" fmla="*/ 28 w 34"/>
                <a:gd name="T11" fmla="*/ 21 h 32"/>
                <a:gd name="T12" fmla="*/ 34 w 34"/>
                <a:gd name="T13" fmla="*/ 28 h 32"/>
                <a:gd name="T14" fmla="*/ 17 w 34"/>
                <a:gd name="T15" fmla="*/ 28 h 32"/>
                <a:gd name="T16" fmla="*/ 0 w 34"/>
                <a:gd name="T1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2">
                  <a:moveTo>
                    <a:pt x="0" y="25"/>
                  </a:moveTo>
                  <a:cubicBezTo>
                    <a:pt x="9" y="24"/>
                    <a:pt x="4" y="15"/>
                    <a:pt x="1" y="10"/>
                  </a:cubicBezTo>
                  <a:cubicBezTo>
                    <a:pt x="8" y="9"/>
                    <a:pt x="14" y="12"/>
                    <a:pt x="20" y="14"/>
                  </a:cubicBezTo>
                  <a:cubicBezTo>
                    <a:pt x="18" y="6"/>
                    <a:pt x="1" y="9"/>
                    <a:pt x="14" y="0"/>
                  </a:cubicBezTo>
                  <a:cubicBezTo>
                    <a:pt x="14" y="13"/>
                    <a:pt x="27" y="2"/>
                    <a:pt x="29" y="10"/>
                  </a:cubicBezTo>
                  <a:cubicBezTo>
                    <a:pt x="30" y="13"/>
                    <a:pt x="24" y="18"/>
                    <a:pt x="28" y="21"/>
                  </a:cubicBezTo>
                  <a:cubicBezTo>
                    <a:pt x="32" y="23"/>
                    <a:pt x="34" y="23"/>
                    <a:pt x="34" y="28"/>
                  </a:cubicBezTo>
                  <a:cubicBezTo>
                    <a:pt x="28" y="27"/>
                    <a:pt x="22" y="23"/>
                    <a:pt x="17" y="28"/>
                  </a:cubicBezTo>
                  <a:cubicBezTo>
                    <a:pt x="12" y="32"/>
                    <a:pt x="2" y="31"/>
                    <a:pt x="0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Freeform 424">
              <a:extLst>
                <a:ext uri="{FF2B5EF4-FFF2-40B4-BE49-F238E27FC236}">
                  <a16:creationId xmlns:a16="http://schemas.microsoft.com/office/drawing/2014/main" id="{F175C5F2-8646-ABFE-0B72-F11BBB0A2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273" y="3424961"/>
              <a:ext cx="11844" cy="9871"/>
            </a:xfrm>
            <a:custGeom>
              <a:avLst/>
              <a:gdLst>
                <a:gd name="T0" fmla="*/ 2 w 30"/>
                <a:gd name="T1" fmla="*/ 9 h 24"/>
                <a:gd name="T2" fmla="*/ 0 w 30"/>
                <a:gd name="T3" fmla="*/ 0 h 24"/>
                <a:gd name="T4" fmla="*/ 24 w 30"/>
                <a:gd name="T5" fmla="*/ 16 h 24"/>
                <a:gd name="T6" fmla="*/ 3 w 30"/>
                <a:gd name="T7" fmla="*/ 22 h 24"/>
                <a:gd name="T8" fmla="*/ 14 w 30"/>
                <a:gd name="T9" fmla="*/ 11 h 24"/>
                <a:gd name="T10" fmla="*/ 2 w 30"/>
                <a:gd name="T11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4">
                  <a:moveTo>
                    <a:pt x="2" y="9"/>
                  </a:moveTo>
                  <a:cubicBezTo>
                    <a:pt x="2" y="6"/>
                    <a:pt x="1" y="3"/>
                    <a:pt x="0" y="0"/>
                  </a:cubicBezTo>
                  <a:cubicBezTo>
                    <a:pt x="6" y="8"/>
                    <a:pt x="19" y="7"/>
                    <a:pt x="24" y="16"/>
                  </a:cubicBezTo>
                  <a:cubicBezTo>
                    <a:pt x="30" y="24"/>
                    <a:pt x="7" y="24"/>
                    <a:pt x="3" y="22"/>
                  </a:cubicBezTo>
                  <a:cubicBezTo>
                    <a:pt x="12" y="20"/>
                    <a:pt x="4" y="11"/>
                    <a:pt x="14" y="11"/>
                  </a:cubicBezTo>
                  <a:cubicBezTo>
                    <a:pt x="10" y="11"/>
                    <a:pt x="6" y="10"/>
                    <a:pt x="2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8" name="Freeform 425">
              <a:extLst>
                <a:ext uri="{FF2B5EF4-FFF2-40B4-BE49-F238E27FC236}">
                  <a16:creationId xmlns:a16="http://schemas.microsoft.com/office/drawing/2014/main" id="{A2ED5F2C-0841-5D7F-E375-2AF45B4C0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8779" y="4931174"/>
              <a:ext cx="5923" cy="13819"/>
            </a:xfrm>
            <a:custGeom>
              <a:avLst/>
              <a:gdLst>
                <a:gd name="T0" fmla="*/ 3 w 15"/>
                <a:gd name="T1" fmla="*/ 0 h 32"/>
                <a:gd name="T2" fmla="*/ 6 w 15"/>
                <a:gd name="T3" fmla="*/ 32 h 32"/>
                <a:gd name="T4" fmla="*/ 3 w 15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32">
                  <a:moveTo>
                    <a:pt x="3" y="0"/>
                  </a:moveTo>
                  <a:cubicBezTo>
                    <a:pt x="0" y="10"/>
                    <a:pt x="2" y="22"/>
                    <a:pt x="6" y="32"/>
                  </a:cubicBezTo>
                  <a:cubicBezTo>
                    <a:pt x="15" y="24"/>
                    <a:pt x="14" y="5"/>
                    <a:pt x="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Freeform 426">
              <a:extLst>
                <a:ext uri="{FF2B5EF4-FFF2-40B4-BE49-F238E27FC236}">
                  <a16:creationId xmlns:a16="http://schemas.microsoft.com/office/drawing/2014/main" id="{C31D927D-47C6-19A6-A0B3-C2D5578CA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86675" y="4933147"/>
              <a:ext cx="3948" cy="5923"/>
            </a:xfrm>
            <a:custGeom>
              <a:avLst/>
              <a:gdLst>
                <a:gd name="T0" fmla="*/ 0 w 6"/>
                <a:gd name="T1" fmla="*/ 0 h 13"/>
                <a:gd name="T2" fmla="*/ 6 w 6"/>
                <a:gd name="T3" fmla="*/ 13 h 13"/>
                <a:gd name="T4" fmla="*/ 0 w 6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cubicBezTo>
                    <a:pt x="2" y="5"/>
                    <a:pt x="4" y="9"/>
                    <a:pt x="6" y="13"/>
                  </a:cubicBezTo>
                  <a:cubicBezTo>
                    <a:pt x="6" y="8"/>
                    <a:pt x="4" y="4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Freeform 427">
              <a:extLst>
                <a:ext uri="{FF2B5EF4-FFF2-40B4-BE49-F238E27FC236}">
                  <a16:creationId xmlns:a16="http://schemas.microsoft.com/office/drawing/2014/main" id="{E8B4C1C1-75CD-3B91-D491-372406C4D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2466" y="4948940"/>
              <a:ext cx="1975" cy="5923"/>
            </a:xfrm>
            <a:custGeom>
              <a:avLst/>
              <a:gdLst>
                <a:gd name="T0" fmla="*/ 6 w 6"/>
                <a:gd name="T1" fmla="*/ 13 h 13"/>
                <a:gd name="T2" fmla="*/ 0 w 6"/>
                <a:gd name="T3" fmla="*/ 0 h 13"/>
                <a:gd name="T4" fmla="*/ 6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6" y="13"/>
                  </a:moveTo>
                  <a:cubicBezTo>
                    <a:pt x="5" y="8"/>
                    <a:pt x="3" y="4"/>
                    <a:pt x="0" y="0"/>
                  </a:cubicBezTo>
                  <a:cubicBezTo>
                    <a:pt x="0" y="5"/>
                    <a:pt x="3" y="10"/>
                    <a:pt x="6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1" name="Freeform 428">
              <a:extLst>
                <a:ext uri="{FF2B5EF4-FFF2-40B4-BE49-F238E27FC236}">
                  <a16:creationId xmlns:a16="http://schemas.microsoft.com/office/drawing/2014/main" id="{CA7A8F3D-CAFE-8CEC-27FF-34DD17657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0234" y="4980525"/>
              <a:ext cx="3948" cy="3948"/>
            </a:xfrm>
            <a:custGeom>
              <a:avLst/>
              <a:gdLst>
                <a:gd name="T0" fmla="*/ 5 w 7"/>
                <a:gd name="T1" fmla="*/ 0 h 12"/>
                <a:gd name="T2" fmla="*/ 7 w 7"/>
                <a:gd name="T3" fmla="*/ 12 h 12"/>
                <a:gd name="T4" fmla="*/ 5 w 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5" y="0"/>
                  </a:moveTo>
                  <a:cubicBezTo>
                    <a:pt x="0" y="4"/>
                    <a:pt x="0" y="11"/>
                    <a:pt x="7" y="12"/>
                  </a:cubicBezTo>
                  <a:cubicBezTo>
                    <a:pt x="6" y="8"/>
                    <a:pt x="5" y="4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2" name="Freeform 429">
              <a:extLst>
                <a:ext uri="{FF2B5EF4-FFF2-40B4-BE49-F238E27FC236}">
                  <a16:creationId xmlns:a16="http://schemas.microsoft.com/office/drawing/2014/main" id="{E90982F1-6868-E606-B31A-13A7B8328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6155" y="4885770"/>
              <a:ext cx="3948" cy="3948"/>
            </a:xfrm>
            <a:custGeom>
              <a:avLst/>
              <a:gdLst>
                <a:gd name="T0" fmla="*/ 4 w 9"/>
                <a:gd name="T1" fmla="*/ 0 h 12"/>
                <a:gd name="T2" fmla="*/ 5 w 9"/>
                <a:gd name="T3" fmla="*/ 12 h 12"/>
                <a:gd name="T4" fmla="*/ 4 w 9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4" y="0"/>
                  </a:moveTo>
                  <a:cubicBezTo>
                    <a:pt x="0" y="4"/>
                    <a:pt x="0" y="8"/>
                    <a:pt x="5" y="12"/>
                  </a:cubicBezTo>
                  <a:cubicBezTo>
                    <a:pt x="9" y="8"/>
                    <a:pt x="9" y="4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3" name="Freeform 430">
              <a:extLst>
                <a:ext uri="{FF2B5EF4-FFF2-40B4-BE49-F238E27FC236}">
                  <a16:creationId xmlns:a16="http://schemas.microsoft.com/office/drawing/2014/main" id="{D4FADFB0-16F7-F541-1FB7-534CCC468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6155" y="4877873"/>
              <a:ext cx="3948" cy="1975"/>
            </a:xfrm>
            <a:custGeom>
              <a:avLst/>
              <a:gdLst>
                <a:gd name="T0" fmla="*/ 2 w 8"/>
                <a:gd name="T1" fmla="*/ 0 h 6"/>
                <a:gd name="T2" fmla="*/ 8 w 8"/>
                <a:gd name="T3" fmla="*/ 6 h 6"/>
                <a:gd name="T4" fmla="*/ 2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cubicBezTo>
                    <a:pt x="0" y="4"/>
                    <a:pt x="4" y="6"/>
                    <a:pt x="8" y="6"/>
                  </a:cubicBezTo>
                  <a:cubicBezTo>
                    <a:pt x="6" y="4"/>
                    <a:pt x="4" y="2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4" name="Freeform 431">
              <a:extLst>
                <a:ext uri="{FF2B5EF4-FFF2-40B4-BE49-F238E27FC236}">
                  <a16:creationId xmlns:a16="http://schemas.microsoft.com/office/drawing/2014/main" id="{7264476F-A7C9-E57F-7E7A-B195D8B46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7352" y="4800886"/>
              <a:ext cx="1975" cy="3948"/>
            </a:xfrm>
            <a:custGeom>
              <a:avLst/>
              <a:gdLst>
                <a:gd name="T0" fmla="*/ 1 w 7"/>
                <a:gd name="T1" fmla="*/ 10 h 11"/>
                <a:gd name="T2" fmla="*/ 7 w 7"/>
                <a:gd name="T3" fmla="*/ 11 h 11"/>
                <a:gd name="T4" fmla="*/ 0 w 7"/>
                <a:gd name="T5" fmla="*/ 0 h 11"/>
                <a:gd name="T6" fmla="*/ 1 w 7"/>
                <a:gd name="T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1">
                  <a:moveTo>
                    <a:pt x="1" y="10"/>
                  </a:moveTo>
                  <a:cubicBezTo>
                    <a:pt x="3" y="11"/>
                    <a:pt x="5" y="11"/>
                    <a:pt x="7" y="11"/>
                  </a:cubicBezTo>
                  <a:cubicBezTo>
                    <a:pt x="7" y="6"/>
                    <a:pt x="4" y="2"/>
                    <a:pt x="0" y="0"/>
                  </a:cubicBezTo>
                  <a:cubicBezTo>
                    <a:pt x="0" y="3"/>
                    <a:pt x="0" y="7"/>
                    <a:pt x="1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5" name="Freeform 432">
              <a:extLst>
                <a:ext uri="{FF2B5EF4-FFF2-40B4-BE49-F238E27FC236}">
                  <a16:creationId xmlns:a16="http://schemas.microsoft.com/office/drawing/2014/main" id="{A78D0CE8-F1A7-1D6B-36B4-A40046D08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5249" y="4812730"/>
              <a:ext cx="1975" cy="5923"/>
            </a:xfrm>
            <a:custGeom>
              <a:avLst/>
              <a:gdLst>
                <a:gd name="T0" fmla="*/ 2 w 7"/>
                <a:gd name="T1" fmla="*/ 0 h 13"/>
                <a:gd name="T2" fmla="*/ 6 w 7"/>
                <a:gd name="T3" fmla="*/ 13 h 13"/>
                <a:gd name="T4" fmla="*/ 2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2" y="0"/>
                  </a:moveTo>
                  <a:cubicBezTo>
                    <a:pt x="0" y="5"/>
                    <a:pt x="1" y="9"/>
                    <a:pt x="6" y="13"/>
                  </a:cubicBezTo>
                  <a:cubicBezTo>
                    <a:pt x="7" y="8"/>
                    <a:pt x="6" y="4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6" name="Freeform 433">
              <a:extLst>
                <a:ext uri="{FF2B5EF4-FFF2-40B4-BE49-F238E27FC236}">
                  <a16:creationId xmlns:a16="http://schemas.microsoft.com/office/drawing/2014/main" id="{11B7EB09-0129-5566-F73C-D09F19B9C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21531" y="4522542"/>
              <a:ext cx="256629" cy="491543"/>
            </a:xfrm>
            <a:custGeom>
              <a:avLst/>
              <a:gdLst>
                <a:gd name="T0" fmla="*/ 20 w 585"/>
                <a:gd name="T1" fmla="*/ 120 h 1129"/>
                <a:gd name="T2" fmla="*/ 36 w 585"/>
                <a:gd name="T3" fmla="*/ 62 h 1129"/>
                <a:gd name="T4" fmla="*/ 95 w 585"/>
                <a:gd name="T5" fmla="*/ 58 h 1129"/>
                <a:gd name="T6" fmla="*/ 162 w 585"/>
                <a:gd name="T7" fmla="*/ 24 h 1129"/>
                <a:gd name="T8" fmla="*/ 189 w 585"/>
                <a:gd name="T9" fmla="*/ 58 h 1129"/>
                <a:gd name="T10" fmla="*/ 220 w 585"/>
                <a:gd name="T11" fmla="*/ 76 h 1129"/>
                <a:gd name="T12" fmla="*/ 255 w 585"/>
                <a:gd name="T13" fmla="*/ 117 h 1129"/>
                <a:gd name="T14" fmla="*/ 252 w 585"/>
                <a:gd name="T15" fmla="*/ 175 h 1129"/>
                <a:gd name="T16" fmla="*/ 296 w 585"/>
                <a:gd name="T17" fmla="*/ 191 h 1129"/>
                <a:gd name="T18" fmla="*/ 350 w 585"/>
                <a:gd name="T19" fmla="*/ 200 h 1129"/>
                <a:gd name="T20" fmla="*/ 427 w 585"/>
                <a:gd name="T21" fmla="*/ 168 h 1129"/>
                <a:gd name="T22" fmla="*/ 519 w 585"/>
                <a:gd name="T23" fmla="*/ 323 h 1129"/>
                <a:gd name="T24" fmla="*/ 573 w 585"/>
                <a:gd name="T25" fmla="*/ 397 h 1129"/>
                <a:gd name="T26" fmla="*/ 565 w 585"/>
                <a:gd name="T27" fmla="*/ 467 h 1129"/>
                <a:gd name="T28" fmla="*/ 475 w 585"/>
                <a:gd name="T29" fmla="*/ 470 h 1129"/>
                <a:gd name="T30" fmla="*/ 399 w 585"/>
                <a:gd name="T31" fmla="*/ 510 h 1129"/>
                <a:gd name="T32" fmla="*/ 383 w 585"/>
                <a:gd name="T33" fmla="*/ 571 h 1129"/>
                <a:gd name="T34" fmla="*/ 422 w 585"/>
                <a:gd name="T35" fmla="*/ 677 h 1129"/>
                <a:gd name="T36" fmla="*/ 396 w 585"/>
                <a:gd name="T37" fmla="*/ 646 h 1129"/>
                <a:gd name="T38" fmla="*/ 352 w 585"/>
                <a:gd name="T39" fmla="*/ 604 h 1129"/>
                <a:gd name="T40" fmla="*/ 289 w 585"/>
                <a:gd name="T41" fmla="*/ 599 h 1129"/>
                <a:gd name="T42" fmla="*/ 282 w 585"/>
                <a:gd name="T43" fmla="*/ 537 h 1129"/>
                <a:gd name="T44" fmla="*/ 220 w 585"/>
                <a:gd name="T45" fmla="*/ 593 h 1129"/>
                <a:gd name="T46" fmla="*/ 212 w 585"/>
                <a:gd name="T47" fmla="*/ 672 h 1129"/>
                <a:gd name="T48" fmla="*/ 180 w 585"/>
                <a:gd name="T49" fmla="*/ 775 h 1129"/>
                <a:gd name="T50" fmla="*/ 208 w 585"/>
                <a:gd name="T51" fmla="*/ 861 h 1129"/>
                <a:gd name="T52" fmla="*/ 273 w 585"/>
                <a:gd name="T53" fmla="*/ 967 h 1129"/>
                <a:gd name="T54" fmla="*/ 268 w 585"/>
                <a:gd name="T55" fmla="*/ 999 h 1129"/>
                <a:gd name="T56" fmla="*/ 321 w 585"/>
                <a:gd name="T57" fmla="*/ 1037 h 1129"/>
                <a:gd name="T58" fmla="*/ 390 w 585"/>
                <a:gd name="T59" fmla="*/ 1101 h 1129"/>
                <a:gd name="T60" fmla="*/ 334 w 585"/>
                <a:gd name="T61" fmla="*/ 1129 h 1129"/>
                <a:gd name="T62" fmla="*/ 298 w 585"/>
                <a:gd name="T63" fmla="*/ 1067 h 1129"/>
                <a:gd name="T64" fmla="*/ 233 w 585"/>
                <a:gd name="T65" fmla="*/ 1018 h 1129"/>
                <a:gd name="T66" fmla="*/ 197 w 585"/>
                <a:gd name="T67" fmla="*/ 977 h 1129"/>
                <a:gd name="T68" fmla="*/ 168 w 585"/>
                <a:gd name="T69" fmla="*/ 950 h 1129"/>
                <a:gd name="T70" fmla="*/ 142 w 585"/>
                <a:gd name="T71" fmla="*/ 941 h 1129"/>
                <a:gd name="T72" fmla="*/ 157 w 585"/>
                <a:gd name="T73" fmla="*/ 759 h 1129"/>
                <a:gd name="T74" fmla="*/ 188 w 585"/>
                <a:gd name="T75" fmla="*/ 624 h 1129"/>
                <a:gd name="T76" fmla="*/ 158 w 585"/>
                <a:gd name="T77" fmla="*/ 517 h 1129"/>
                <a:gd name="T78" fmla="*/ 98 w 585"/>
                <a:gd name="T79" fmla="*/ 403 h 1129"/>
                <a:gd name="T80" fmla="*/ 120 w 585"/>
                <a:gd name="T81" fmla="*/ 334 h 1129"/>
                <a:gd name="T82" fmla="*/ 92 w 585"/>
                <a:gd name="T83" fmla="*/ 281 h 1129"/>
                <a:gd name="T84" fmla="*/ 29 w 585"/>
                <a:gd name="T85" fmla="*/ 194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5" h="1129">
                  <a:moveTo>
                    <a:pt x="0" y="151"/>
                  </a:moveTo>
                  <a:cubicBezTo>
                    <a:pt x="3" y="159"/>
                    <a:pt x="20" y="158"/>
                    <a:pt x="25" y="153"/>
                  </a:cubicBezTo>
                  <a:cubicBezTo>
                    <a:pt x="31" y="146"/>
                    <a:pt x="19" y="128"/>
                    <a:pt x="20" y="120"/>
                  </a:cubicBezTo>
                  <a:cubicBezTo>
                    <a:pt x="21" y="115"/>
                    <a:pt x="25" y="111"/>
                    <a:pt x="25" y="106"/>
                  </a:cubicBezTo>
                  <a:cubicBezTo>
                    <a:pt x="26" y="98"/>
                    <a:pt x="19" y="93"/>
                    <a:pt x="21" y="85"/>
                  </a:cubicBezTo>
                  <a:cubicBezTo>
                    <a:pt x="23" y="80"/>
                    <a:pt x="33" y="62"/>
                    <a:pt x="36" y="62"/>
                  </a:cubicBezTo>
                  <a:cubicBezTo>
                    <a:pt x="47" y="64"/>
                    <a:pt x="57" y="69"/>
                    <a:pt x="68" y="66"/>
                  </a:cubicBezTo>
                  <a:cubicBezTo>
                    <a:pt x="74" y="65"/>
                    <a:pt x="78" y="59"/>
                    <a:pt x="84" y="59"/>
                  </a:cubicBezTo>
                  <a:cubicBezTo>
                    <a:pt x="89" y="60"/>
                    <a:pt x="91" y="65"/>
                    <a:pt x="95" y="58"/>
                  </a:cubicBezTo>
                  <a:cubicBezTo>
                    <a:pt x="100" y="51"/>
                    <a:pt x="92" y="38"/>
                    <a:pt x="102" y="36"/>
                  </a:cubicBezTo>
                  <a:cubicBezTo>
                    <a:pt x="109" y="34"/>
                    <a:pt x="138" y="40"/>
                    <a:pt x="122" y="20"/>
                  </a:cubicBezTo>
                  <a:cubicBezTo>
                    <a:pt x="133" y="19"/>
                    <a:pt x="162" y="0"/>
                    <a:pt x="162" y="24"/>
                  </a:cubicBezTo>
                  <a:cubicBezTo>
                    <a:pt x="168" y="22"/>
                    <a:pt x="170" y="14"/>
                    <a:pt x="177" y="16"/>
                  </a:cubicBezTo>
                  <a:cubicBezTo>
                    <a:pt x="180" y="17"/>
                    <a:pt x="190" y="31"/>
                    <a:pt x="193" y="33"/>
                  </a:cubicBezTo>
                  <a:cubicBezTo>
                    <a:pt x="199" y="40"/>
                    <a:pt x="190" y="51"/>
                    <a:pt x="189" y="58"/>
                  </a:cubicBezTo>
                  <a:cubicBezTo>
                    <a:pt x="186" y="68"/>
                    <a:pt x="192" y="74"/>
                    <a:pt x="199" y="80"/>
                  </a:cubicBezTo>
                  <a:cubicBezTo>
                    <a:pt x="202" y="82"/>
                    <a:pt x="209" y="80"/>
                    <a:pt x="212" y="81"/>
                  </a:cubicBezTo>
                  <a:cubicBezTo>
                    <a:pt x="218" y="84"/>
                    <a:pt x="216" y="77"/>
                    <a:pt x="220" y="76"/>
                  </a:cubicBezTo>
                  <a:cubicBezTo>
                    <a:pt x="223" y="75"/>
                    <a:pt x="222" y="76"/>
                    <a:pt x="225" y="75"/>
                  </a:cubicBezTo>
                  <a:cubicBezTo>
                    <a:pt x="229" y="74"/>
                    <a:pt x="233" y="73"/>
                    <a:pt x="236" y="73"/>
                  </a:cubicBezTo>
                  <a:cubicBezTo>
                    <a:pt x="249" y="75"/>
                    <a:pt x="247" y="97"/>
                    <a:pt x="255" y="117"/>
                  </a:cubicBezTo>
                  <a:cubicBezTo>
                    <a:pt x="258" y="124"/>
                    <a:pt x="251" y="131"/>
                    <a:pt x="253" y="138"/>
                  </a:cubicBezTo>
                  <a:cubicBezTo>
                    <a:pt x="257" y="152"/>
                    <a:pt x="250" y="150"/>
                    <a:pt x="247" y="159"/>
                  </a:cubicBezTo>
                  <a:cubicBezTo>
                    <a:pt x="246" y="162"/>
                    <a:pt x="251" y="170"/>
                    <a:pt x="252" y="175"/>
                  </a:cubicBezTo>
                  <a:cubicBezTo>
                    <a:pt x="253" y="184"/>
                    <a:pt x="255" y="189"/>
                    <a:pt x="253" y="197"/>
                  </a:cubicBezTo>
                  <a:cubicBezTo>
                    <a:pt x="245" y="218"/>
                    <a:pt x="242" y="235"/>
                    <a:pt x="261" y="234"/>
                  </a:cubicBezTo>
                  <a:cubicBezTo>
                    <a:pt x="262" y="234"/>
                    <a:pt x="291" y="207"/>
                    <a:pt x="296" y="191"/>
                  </a:cubicBezTo>
                  <a:cubicBezTo>
                    <a:pt x="306" y="197"/>
                    <a:pt x="307" y="180"/>
                    <a:pt x="315" y="180"/>
                  </a:cubicBezTo>
                  <a:cubicBezTo>
                    <a:pt x="321" y="180"/>
                    <a:pt x="329" y="191"/>
                    <a:pt x="334" y="193"/>
                  </a:cubicBezTo>
                  <a:cubicBezTo>
                    <a:pt x="338" y="195"/>
                    <a:pt x="347" y="196"/>
                    <a:pt x="350" y="200"/>
                  </a:cubicBezTo>
                  <a:cubicBezTo>
                    <a:pt x="357" y="213"/>
                    <a:pt x="367" y="194"/>
                    <a:pt x="376" y="196"/>
                  </a:cubicBezTo>
                  <a:cubicBezTo>
                    <a:pt x="382" y="197"/>
                    <a:pt x="384" y="176"/>
                    <a:pt x="392" y="174"/>
                  </a:cubicBezTo>
                  <a:cubicBezTo>
                    <a:pt x="377" y="158"/>
                    <a:pt x="422" y="167"/>
                    <a:pt x="427" y="168"/>
                  </a:cubicBezTo>
                  <a:cubicBezTo>
                    <a:pt x="455" y="176"/>
                    <a:pt x="465" y="214"/>
                    <a:pt x="490" y="228"/>
                  </a:cubicBezTo>
                  <a:cubicBezTo>
                    <a:pt x="511" y="239"/>
                    <a:pt x="498" y="280"/>
                    <a:pt x="505" y="299"/>
                  </a:cubicBezTo>
                  <a:cubicBezTo>
                    <a:pt x="509" y="311"/>
                    <a:pt x="511" y="315"/>
                    <a:pt x="519" y="323"/>
                  </a:cubicBezTo>
                  <a:cubicBezTo>
                    <a:pt x="533" y="336"/>
                    <a:pt x="541" y="340"/>
                    <a:pt x="557" y="347"/>
                  </a:cubicBezTo>
                  <a:cubicBezTo>
                    <a:pt x="542" y="357"/>
                    <a:pt x="563" y="364"/>
                    <a:pt x="570" y="368"/>
                  </a:cubicBezTo>
                  <a:cubicBezTo>
                    <a:pt x="585" y="380"/>
                    <a:pt x="555" y="402"/>
                    <a:pt x="573" y="397"/>
                  </a:cubicBezTo>
                  <a:cubicBezTo>
                    <a:pt x="570" y="404"/>
                    <a:pt x="564" y="410"/>
                    <a:pt x="568" y="417"/>
                  </a:cubicBezTo>
                  <a:cubicBezTo>
                    <a:pt x="571" y="421"/>
                    <a:pt x="576" y="423"/>
                    <a:pt x="575" y="428"/>
                  </a:cubicBezTo>
                  <a:cubicBezTo>
                    <a:pt x="574" y="443"/>
                    <a:pt x="580" y="458"/>
                    <a:pt x="565" y="467"/>
                  </a:cubicBezTo>
                  <a:cubicBezTo>
                    <a:pt x="555" y="473"/>
                    <a:pt x="549" y="486"/>
                    <a:pt x="541" y="472"/>
                  </a:cubicBezTo>
                  <a:cubicBezTo>
                    <a:pt x="533" y="458"/>
                    <a:pt x="511" y="472"/>
                    <a:pt x="499" y="469"/>
                  </a:cubicBezTo>
                  <a:cubicBezTo>
                    <a:pt x="491" y="466"/>
                    <a:pt x="483" y="469"/>
                    <a:pt x="475" y="470"/>
                  </a:cubicBezTo>
                  <a:cubicBezTo>
                    <a:pt x="466" y="472"/>
                    <a:pt x="462" y="466"/>
                    <a:pt x="454" y="466"/>
                  </a:cubicBezTo>
                  <a:cubicBezTo>
                    <a:pt x="444" y="465"/>
                    <a:pt x="432" y="470"/>
                    <a:pt x="423" y="473"/>
                  </a:cubicBezTo>
                  <a:cubicBezTo>
                    <a:pt x="407" y="479"/>
                    <a:pt x="404" y="496"/>
                    <a:pt x="399" y="510"/>
                  </a:cubicBezTo>
                  <a:cubicBezTo>
                    <a:pt x="397" y="516"/>
                    <a:pt x="391" y="522"/>
                    <a:pt x="385" y="527"/>
                  </a:cubicBezTo>
                  <a:cubicBezTo>
                    <a:pt x="381" y="531"/>
                    <a:pt x="375" y="531"/>
                    <a:pt x="371" y="532"/>
                  </a:cubicBezTo>
                  <a:cubicBezTo>
                    <a:pt x="377" y="544"/>
                    <a:pt x="371" y="553"/>
                    <a:pt x="383" y="571"/>
                  </a:cubicBezTo>
                  <a:cubicBezTo>
                    <a:pt x="389" y="581"/>
                    <a:pt x="391" y="593"/>
                    <a:pt x="399" y="603"/>
                  </a:cubicBezTo>
                  <a:cubicBezTo>
                    <a:pt x="407" y="612"/>
                    <a:pt x="410" y="621"/>
                    <a:pt x="410" y="633"/>
                  </a:cubicBezTo>
                  <a:cubicBezTo>
                    <a:pt x="409" y="653"/>
                    <a:pt x="424" y="662"/>
                    <a:pt x="422" y="677"/>
                  </a:cubicBezTo>
                  <a:cubicBezTo>
                    <a:pt x="422" y="669"/>
                    <a:pt x="416" y="665"/>
                    <a:pt x="412" y="659"/>
                  </a:cubicBezTo>
                  <a:cubicBezTo>
                    <a:pt x="407" y="650"/>
                    <a:pt x="408" y="638"/>
                    <a:pt x="395" y="634"/>
                  </a:cubicBezTo>
                  <a:cubicBezTo>
                    <a:pt x="396" y="638"/>
                    <a:pt x="396" y="642"/>
                    <a:pt x="396" y="646"/>
                  </a:cubicBezTo>
                  <a:cubicBezTo>
                    <a:pt x="392" y="637"/>
                    <a:pt x="364" y="633"/>
                    <a:pt x="381" y="622"/>
                  </a:cubicBezTo>
                  <a:cubicBezTo>
                    <a:pt x="376" y="625"/>
                    <a:pt x="373" y="622"/>
                    <a:pt x="371" y="618"/>
                  </a:cubicBezTo>
                  <a:cubicBezTo>
                    <a:pt x="371" y="631"/>
                    <a:pt x="355" y="610"/>
                    <a:pt x="352" y="604"/>
                  </a:cubicBezTo>
                  <a:cubicBezTo>
                    <a:pt x="352" y="616"/>
                    <a:pt x="343" y="592"/>
                    <a:pt x="332" y="597"/>
                  </a:cubicBezTo>
                  <a:cubicBezTo>
                    <a:pt x="327" y="599"/>
                    <a:pt x="321" y="604"/>
                    <a:pt x="315" y="603"/>
                  </a:cubicBezTo>
                  <a:cubicBezTo>
                    <a:pt x="307" y="601"/>
                    <a:pt x="297" y="597"/>
                    <a:pt x="289" y="599"/>
                  </a:cubicBezTo>
                  <a:cubicBezTo>
                    <a:pt x="273" y="603"/>
                    <a:pt x="282" y="586"/>
                    <a:pt x="281" y="576"/>
                  </a:cubicBezTo>
                  <a:cubicBezTo>
                    <a:pt x="280" y="570"/>
                    <a:pt x="280" y="564"/>
                    <a:pt x="279" y="558"/>
                  </a:cubicBezTo>
                  <a:cubicBezTo>
                    <a:pt x="278" y="550"/>
                    <a:pt x="284" y="544"/>
                    <a:pt x="282" y="537"/>
                  </a:cubicBezTo>
                  <a:cubicBezTo>
                    <a:pt x="276" y="542"/>
                    <a:pt x="257" y="537"/>
                    <a:pt x="255" y="528"/>
                  </a:cubicBezTo>
                  <a:cubicBezTo>
                    <a:pt x="258" y="546"/>
                    <a:pt x="205" y="530"/>
                    <a:pt x="220" y="557"/>
                  </a:cubicBezTo>
                  <a:cubicBezTo>
                    <a:pt x="228" y="571"/>
                    <a:pt x="223" y="579"/>
                    <a:pt x="220" y="593"/>
                  </a:cubicBezTo>
                  <a:cubicBezTo>
                    <a:pt x="218" y="608"/>
                    <a:pt x="229" y="622"/>
                    <a:pt x="226" y="637"/>
                  </a:cubicBezTo>
                  <a:cubicBezTo>
                    <a:pt x="225" y="643"/>
                    <a:pt x="220" y="647"/>
                    <a:pt x="217" y="652"/>
                  </a:cubicBezTo>
                  <a:cubicBezTo>
                    <a:pt x="214" y="658"/>
                    <a:pt x="216" y="666"/>
                    <a:pt x="212" y="672"/>
                  </a:cubicBezTo>
                  <a:cubicBezTo>
                    <a:pt x="204" y="683"/>
                    <a:pt x="203" y="701"/>
                    <a:pt x="200" y="714"/>
                  </a:cubicBezTo>
                  <a:cubicBezTo>
                    <a:pt x="196" y="730"/>
                    <a:pt x="194" y="742"/>
                    <a:pt x="187" y="756"/>
                  </a:cubicBezTo>
                  <a:cubicBezTo>
                    <a:pt x="185" y="762"/>
                    <a:pt x="190" y="776"/>
                    <a:pt x="180" y="775"/>
                  </a:cubicBezTo>
                  <a:cubicBezTo>
                    <a:pt x="191" y="789"/>
                    <a:pt x="179" y="814"/>
                    <a:pt x="186" y="831"/>
                  </a:cubicBezTo>
                  <a:cubicBezTo>
                    <a:pt x="190" y="839"/>
                    <a:pt x="195" y="844"/>
                    <a:pt x="191" y="852"/>
                  </a:cubicBezTo>
                  <a:cubicBezTo>
                    <a:pt x="186" y="861"/>
                    <a:pt x="203" y="863"/>
                    <a:pt x="208" y="861"/>
                  </a:cubicBezTo>
                  <a:cubicBezTo>
                    <a:pt x="225" y="852"/>
                    <a:pt x="235" y="851"/>
                    <a:pt x="237" y="874"/>
                  </a:cubicBezTo>
                  <a:cubicBezTo>
                    <a:pt x="238" y="882"/>
                    <a:pt x="249" y="936"/>
                    <a:pt x="260" y="918"/>
                  </a:cubicBezTo>
                  <a:cubicBezTo>
                    <a:pt x="267" y="934"/>
                    <a:pt x="268" y="951"/>
                    <a:pt x="273" y="967"/>
                  </a:cubicBezTo>
                  <a:cubicBezTo>
                    <a:pt x="277" y="981"/>
                    <a:pt x="284" y="996"/>
                    <a:pt x="284" y="1011"/>
                  </a:cubicBezTo>
                  <a:cubicBezTo>
                    <a:pt x="274" y="1009"/>
                    <a:pt x="272" y="963"/>
                    <a:pt x="261" y="971"/>
                  </a:cubicBezTo>
                  <a:cubicBezTo>
                    <a:pt x="252" y="977"/>
                    <a:pt x="265" y="995"/>
                    <a:pt x="268" y="999"/>
                  </a:cubicBezTo>
                  <a:cubicBezTo>
                    <a:pt x="272" y="1005"/>
                    <a:pt x="276" y="1009"/>
                    <a:pt x="281" y="1014"/>
                  </a:cubicBezTo>
                  <a:cubicBezTo>
                    <a:pt x="285" y="1017"/>
                    <a:pt x="291" y="1016"/>
                    <a:pt x="295" y="1020"/>
                  </a:cubicBezTo>
                  <a:cubicBezTo>
                    <a:pt x="304" y="1028"/>
                    <a:pt x="306" y="1037"/>
                    <a:pt x="321" y="1037"/>
                  </a:cubicBezTo>
                  <a:cubicBezTo>
                    <a:pt x="332" y="1038"/>
                    <a:pt x="344" y="1033"/>
                    <a:pt x="354" y="1041"/>
                  </a:cubicBezTo>
                  <a:cubicBezTo>
                    <a:pt x="365" y="1049"/>
                    <a:pt x="367" y="1064"/>
                    <a:pt x="377" y="1073"/>
                  </a:cubicBezTo>
                  <a:cubicBezTo>
                    <a:pt x="388" y="1082"/>
                    <a:pt x="395" y="1086"/>
                    <a:pt x="390" y="1101"/>
                  </a:cubicBezTo>
                  <a:cubicBezTo>
                    <a:pt x="387" y="1107"/>
                    <a:pt x="383" y="1121"/>
                    <a:pt x="375" y="1123"/>
                  </a:cubicBezTo>
                  <a:cubicBezTo>
                    <a:pt x="368" y="1124"/>
                    <a:pt x="367" y="1114"/>
                    <a:pt x="362" y="1112"/>
                  </a:cubicBezTo>
                  <a:cubicBezTo>
                    <a:pt x="349" y="1107"/>
                    <a:pt x="342" y="1129"/>
                    <a:pt x="334" y="1129"/>
                  </a:cubicBezTo>
                  <a:cubicBezTo>
                    <a:pt x="318" y="1129"/>
                    <a:pt x="322" y="1114"/>
                    <a:pt x="327" y="1105"/>
                  </a:cubicBezTo>
                  <a:cubicBezTo>
                    <a:pt x="333" y="1096"/>
                    <a:pt x="322" y="1087"/>
                    <a:pt x="316" y="1085"/>
                  </a:cubicBezTo>
                  <a:cubicBezTo>
                    <a:pt x="306" y="1083"/>
                    <a:pt x="310" y="1069"/>
                    <a:pt x="298" y="1067"/>
                  </a:cubicBezTo>
                  <a:cubicBezTo>
                    <a:pt x="286" y="1066"/>
                    <a:pt x="280" y="1065"/>
                    <a:pt x="272" y="1056"/>
                  </a:cubicBezTo>
                  <a:cubicBezTo>
                    <a:pt x="262" y="1042"/>
                    <a:pt x="266" y="1065"/>
                    <a:pt x="261" y="1072"/>
                  </a:cubicBezTo>
                  <a:cubicBezTo>
                    <a:pt x="260" y="1054"/>
                    <a:pt x="215" y="1037"/>
                    <a:pt x="233" y="1018"/>
                  </a:cubicBezTo>
                  <a:cubicBezTo>
                    <a:pt x="218" y="1027"/>
                    <a:pt x="224" y="1004"/>
                    <a:pt x="217" y="999"/>
                  </a:cubicBezTo>
                  <a:cubicBezTo>
                    <a:pt x="218" y="1008"/>
                    <a:pt x="210" y="1006"/>
                    <a:pt x="207" y="1001"/>
                  </a:cubicBezTo>
                  <a:cubicBezTo>
                    <a:pt x="202" y="994"/>
                    <a:pt x="203" y="983"/>
                    <a:pt x="197" y="977"/>
                  </a:cubicBezTo>
                  <a:cubicBezTo>
                    <a:pt x="193" y="973"/>
                    <a:pt x="185" y="978"/>
                    <a:pt x="184" y="971"/>
                  </a:cubicBezTo>
                  <a:cubicBezTo>
                    <a:pt x="183" y="965"/>
                    <a:pt x="184" y="963"/>
                    <a:pt x="181" y="958"/>
                  </a:cubicBezTo>
                  <a:cubicBezTo>
                    <a:pt x="176" y="951"/>
                    <a:pt x="176" y="951"/>
                    <a:pt x="168" y="950"/>
                  </a:cubicBezTo>
                  <a:cubicBezTo>
                    <a:pt x="163" y="949"/>
                    <a:pt x="164" y="941"/>
                    <a:pt x="163" y="937"/>
                  </a:cubicBezTo>
                  <a:cubicBezTo>
                    <a:pt x="160" y="932"/>
                    <a:pt x="157" y="923"/>
                    <a:pt x="150" y="925"/>
                  </a:cubicBezTo>
                  <a:cubicBezTo>
                    <a:pt x="141" y="927"/>
                    <a:pt x="145" y="935"/>
                    <a:pt x="142" y="941"/>
                  </a:cubicBezTo>
                  <a:cubicBezTo>
                    <a:pt x="121" y="937"/>
                    <a:pt x="125" y="905"/>
                    <a:pt x="128" y="890"/>
                  </a:cubicBezTo>
                  <a:cubicBezTo>
                    <a:pt x="132" y="859"/>
                    <a:pt x="139" y="828"/>
                    <a:pt x="145" y="798"/>
                  </a:cubicBezTo>
                  <a:cubicBezTo>
                    <a:pt x="148" y="786"/>
                    <a:pt x="158" y="771"/>
                    <a:pt x="157" y="759"/>
                  </a:cubicBezTo>
                  <a:cubicBezTo>
                    <a:pt x="157" y="745"/>
                    <a:pt x="163" y="745"/>
                    <a:pt x="168" y="732"/>
                  </a:cubicBezTo>
                  <a:cubicBezTo>
                    <a:pt x="174" y="717"/>
                    <a:pt x="214" y="676"/>
                    <a:pt x="201" y="659"/>
                  </a:cubicBezTo>
                  <a:cubicBezTo>
                    <a:pt x="195" y="652"/>
                    <a:pt x="190" y="633"/>
                    <a:pt x="188" y="624"/>
                  </a:cubicBezTo>
                  <a:cubicBezTo>
                    <a:pt x="185" y="611"/>
                    <a:pt x="180" y="606"/>
                    <a:pt x="173" y="595"/>
                  </a:cubicBezTo>
                  <a:cubicBezTo>
                    <a:pt x="170" y="588"/>
                    <a:pt x="161" y="570"/>
                    <a:pt x="162" y="563"/>
                  </a:cubicBezTo>
                  <a:cubicBezTo>
                    <a:pt x="165" y="546"/>
                    <a:pt x="165" y="533"/>
                    <a:pt x="158" y="517"/>
                  </a:cubicBezTo>
                  <a:cubicBezTo>
                    <a:pt x="146" y="490"/>
                    <a:pt x="120" y="474"/>
                    <a:pt x="103" y="451"/>
                  </a:cubicBezTo>
                  <a:cubicBezTo>
                    <a:pt x="95" y="441"/>
                    <a:pt x="88" y="431"/>
                    <a:pt x="86" y="418"/>
                  </a:cubicBezTo>
                  <a:cubicBezTo>
                    <a:pt x="85" y="410"/>
                    <a:pt x="87" y="394"/>
                    <a:pt x="98" y="403"/>
                  </a:cubicBezTo>
                  <a:cubicBezTo>
                    <a:pt x="96" y="394"/>
                    <a:pt x="106" y="396"/>
                    <a:pt x="108" y="390"/>
                  </a:cubicBezTo>
                  <a:cubicBezTo>
                    <a:pt x="111" y="381"/>
                    <a:pt x="106" y="360"/>
                    <a:pt x="104" y="351"/>
                  </a:cubicBezTo>
                  <a:cubicBezTo>
                    <a:pt x="102" y="335"/>
                    <a:pt x="114" y="343"/>
                    <a:pt x="120" y="334"/>
                  </a:cubicBezTo>
                  <a:cubicBezTo>
                    <a:pt x="123" y="329"/>
                    <a:pt x="124" y="316"/>
                    <a:pt x="118" y="312"/>
                  </a:cubicBezTo>
                  <a:cubicBezTo>
                    <a:pt x="116" y="317"/>
                    <a:pt x="114" y="321"/>
                    <a:pt x="110" y="325"/>
                  </a:cubicBezTo>
                  <a:cubicBezTo>
                    <a:pt x="100" y="312"/>
                    <a:pt x="97" y="296"/>
                    <a:pt x="92" y="281"/>
                  </a:cubicBezTo>
                  <a:cubicBezTo>
                    <a:pt x="89" y="271"/>
                    <a:pt x="75" y="261"/>
                    <a:pt x="68" y="253"/>
                  </a:cubicBezTo>
                  <a:cubicBezTo>
                    <a:pt x="57" y="242"/>
                    <a:pt x="43" y="229"/>
                    <a:pt x="34" y="216"/>
                  </a:cubicBezTo>
                  <a:cubicBezTo>
                    <a:pt x="29" y="209"/>
                    <a:pt x="31" y="202"/>
                    <a:pt x="29" y="194"/>
                  </a:cubicBezTo>
                  <a:cubicBezTo>
                    <a:pt x="27" y="187"/>
                    <a:pt x="19" y="182"/>
                    <a:pt x="21" y="174"/>
                  </a:cubicBezTo>
                  <a:cubicBezTo>
                    <a:pt x="8" y="178"/>
                    <a:pt x="2" y="160"/>
                    <a:pt x="0" y="15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7" name="Freeform 434">
              <a:extLst>
                <a:ext uri="{FF2B5EF4-FFF2-40B4-BE49-F238E27FC236}">
                  <a16:creationId xmlns:a16="http://schemas.microsoft.com/office/drawing/2014/main" id="{1CE8468F-705F-535F-1139-1DEE04D59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25091" y="5803712"/>
              <a:ext cx="7896" cy="7896"/>
            </a:xfrm>
            <a:custGeom>
              <a:avLst/>
              <a:gdLst>
                <a:gd name="T0" fmla="*/ 8 w 16"/>
                <a:gd name="T1" fmla="*/ 19 h 19"/>
                <a:gd name="T2" fmla="*/ 7 w 16"/>
                <a:gd name="T3" fmla="*/ 0 h 19"/>
                <a:gd name="T4" fmla="*/ 8 w 16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8" y="19"/>
                  </a:moveTo>
                  <a:cubicBezTo>
                    <a:pt x="16" y="14"/>
                    <a:pt x="9" y="6"/>
                    <a:pt x="7" y="0"/>
                  </a:cubicBezTo>
                  <a:cubicBezTo>
                    <a:pt x="0" y="5"/>
                    <a:pt x="3" y="13"/>
                    <a:pt x="8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8" name="Freeform 435">
              <a:extLst>
                <a:ext uri="{FF2B5EF4-FFF2-40B4-BE49-F238E27FC236}">
                  <a16:creationId xmlns:a16="http://schemas.microsoft.com/office/drawing/2014/main" id="{CEE2EED8-9332-B79A-216E-EEA0C77DC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2210" y="5866881"/>
              <a:ext cx="3948" cy="5923"/>
            </a:xfrm>
            <a:custGeom>
              <a:avLst/>
              <a:gdLst>
                <a:gd name="T0" fmla="*/ 0 w 6"/>
                <a:gd name="T1" fmla="*/ 14 h 14"/>
                <a:gd name="T2" fmla="*/ 3 w 6"/>
                <a:gd name="T3" fmla="*/ 0 h 14"/>
                <a:gd name="T4" fmla="*/ 0 w 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4">
                  <a:moveTo>
                    <a:pt x="0" y="14"/>
                  </a:moveTo>
                  <a:cubicBezTo>
                    <a:pt x="6" y="11"/>
                    <a:pt x="6" y="5"/>
                    <a:pt x="3" y="0"/>
                  </a:cubicBezTo>
                  <a:cubicBezTo>
                    <a:pt x="2" y="5"/>
                    <a:pt x="1" y="9"/>
                    <a:pt x="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9" name="Freeform 436">
              <a:extLst>
                <a:ext uri="{FF2B5EF4-FFF2-40B4-BE49-F238E27FC236}">
                  <a16:creationId xmlns:a16="http://schemas.microsoft.com/office/drawing/2014/main" id="{CB3567FB-B0C6-20D2-9A8E-D6ACA291C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5812" y="5564849"/>
              <a:ext cx="3948" cy="11844"/>
            </a:xfrm>
            <a:custGeom>
              <a:avLst/>
              <a:gdLst>
                <a:gd name="T0" fmla="*/ 7 w 11"/>
                <a:gd name="T1" fmla="*/ 26 h 26"/>
                <a:gd name="T2" fmla="*/ 7 w 11"/>
                <a:gd name="T3" fmla="*/ 0 h 26"/>
                <a:gd name="T4" fmla="*/ 7 w 11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6">
                  <a:moveTo>
                    <a:pt x="7" y="26"/>
                  </a:moveTo>
                  <a:cubicBezTo>
                    <a:pt x="11" y="18"/>
                    <a:pt x="10" y="9"/>
                    <a:pt x="7" y="0"/>
                  </a:cubicBezTo>
                  <a:cubicBezTo>
                    <a:pt x="0" y="10"/>
                    <a:pt x="4" y="16"/>
                    <a:pt x="7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0" name="Freeform 437">
              <a:extLst>
                <a:ext uri="{FF2B5EF4-FFF2-40B4-BE49-F238E27FC236}">
                  <a16:creationId xmlns:a16="http://schemas.microsoft.com/office/drawing/2014/main" id="{D78768BF-E1F5-07AE-83C8-3A8CEA5A6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9501" y="5584590"/>
              <a:ext cx="1975" cy="1975"/>
            </a:xfrm>
            <a:custGeom>
              <a:avLst/>
              <a:gdLst>
                <a:gd name="T0" fmla="*/ 1 w 5"/>
                <a:gd name="T1" fmla="*/ 7 h 7"/>
                <a:gd name="T2" fmla="*/ 5 w 5"/>
                <a:gd name="T3" fmla="*/ 3 h 7"/>
                <a:gd name="T4" fmla="*/ 1 w 5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1" y="7"/>
                  </a:moveTo>
                  <a:cubicBezTo>
                    <a:pt x="2" y="5"/>
                    <a:pt x="3" y="4"/>
                    <a:pt x="5" y="3"/>
                  </a:cubicBezTo>
                  <a:cubicBezTo>
                    <a:pt x="1" y="0"/>
                    <a:pt x="0" y="2"/>
                    <a:pt x="1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1" name="Freeform 438">
              <a:extLst>
                <a:ext uri="{FF2B5EF4-FFF2-40B4-BE49-F238E27FC236}">
                  <a16:creationId xmlns:a16="http://schemas.microsoft.com/office/drawing/2014/main" id="{7FC46FB0-64C0-B093-F990-84DE6AD02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0437" y="5596433"/>
              <a:ext cx="1975" cy="3948"/>
            </a:xfrm>
            <a:custGeom>
              <a:avLst/>
              <a:gdLst>
                <a:gd name="T0" fmla="*/ 0 w 8"/>
                <a:gd name="T1" fmla="*/ 8 h 8"/>
                <a:gd name="T2" fmla="*/ 8 w 8"/>
                <a:gd name="T3" fmla="*/ 0 h 8"/>
                <a:gd name="T4" fmla="*/ 0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cubicBezTo>
                    <a:pt x="3" y="5"/>
                    <a:pt x="5" y="3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2" name="Freeform 439">
              <a:extLst>
                <a:ext uri="{FF2B5EF4-FFF2-40B4-BE49-F238E27FC236}">
                  <a16:creationId xmlns:a16="http://schemas.microsoft.com/office/drawing/2014/main" id="{763EE64B-BF58-B3E8-F7B3-EDB5E8AA6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0437" y="5582617"/>
              <a:ext cx="7896" cy="5923"/>
            </a:xfrm>
            <a:custGeom>
              <a:avLst/>
              <a:gdLst>
                <a:gd name="T0" fmla="*/ 0 w 18"/>
                <a:gd name="T1" fmla="*/ 13 h 13"/>
                <a:gd name="T2" fmla="*/ 18 w 18"/>
                <a:gd name="T3" fmla="*/ 0 h 13"/>
                <a:gd name="T4" fmla="*/ 0 w 1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3">
                  <a:moveTo>
                    <a:pt x="0" y="13"/>
                  </a:moveTo>
                  <a:cubicBezTo>
                    <a:pt x="7" y="10"/>
                    <a:pt x="14" y="6"/>
                    <a:pt x="18" y="0"/>
                  </a:cubicBezTo>
                  <a:cubicBezTo>
                    <a:pt x="13" y="6"/>
                    <a:pt x="4" y="6"/>
                    <a:pt x="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3" name="Freeform 440">
              <a:extLst>
                <a:ext uri="{FF2B5EF4-FFF2-40B4-BE49-F238E27FC236}">
                  <a16:creationId xmlns:a16="http://schemas.microsoft.com/office/drawing/2014/main" id="{2F1273C0-053C-DE50-BD6B-CECA55C87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0307" y="5566824"/>
              <a:ext cx="9871" cy="13819"/>
            </a:xfrm>
            <a:custGeom>
              <a:avLst/>
              <a:gdLst>
                <a:gd name="T0" fmla="*/ 0 w 20"/>
                <a:gd name="T1" fmla="*/ 31 h 31"/>
                <a:gd name="T2" fmla="*/ 20 w 20"/>
                <a:gd name="T3" fmla="*/ 0 h 31"/>
                <a:gd name="T4" fmla="*/ 0 w 20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1">
                  <a:moveTo>
                    <a:pt x="0" y="31"/>
                  </a:moveTo>
                  <a:cubicBezTo>
                    <a:pt x="11" y="25"/>
                    <a:pt x="19" y="12"/>
                    <a:pt x="20" y="0"/>
                  </a:cubicBezTo>
                  <a:cubicBezTo>
                    <a:pt x="18" y="12"/>
                    <a:pt x="7" y="21"/>
                    <a:pt x="0" y="3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4" name="Freeform 441">
              <a:extLst>
                <a:ext uri="{FF2B5EF4-FFF2-40B4-BE49-F238E27FC236}">
                  <a16:creationId xmlns:a16="http://schemas.microsoft.com/office/drawing/2014/main" id="{E7085293-F782-DF01-42AA-937A844FE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2772" y="5574720"/>
              <a:ext cx="17767" cy="17767"/>
            </a:xfrm>
            <a:custGeom>
              <a:avLst/>
              <a:gdLst>
                <a:gd name="T0" fmla="*/ 30 w 39"/>
                <a:gd name="T1" fmla="*/ 39 h 39"/>
                <a:gd name="T2" fmla="*/ 39 w 39"/>
                <a:gd name="T3" fmla="*/ 36 h 39"/>
                <a:gd name="T4" fmla="*/ 29 w 39"/>
                <a:gd name="T5" fmla="*/ 22 h 39"/>
                <a:gd name="T6" fmla="*/ 25 w 39"/>
                <a:gd name="T7" fmla="*/ 14 h 39"/>
                <a:gd name="T8" fmla="*/ 24 w 39"/>
                <a:gd name="T9" fmla="*/ 0 h 39"/>
                <a:gd name="T10" fmla="*/ 12 w 39"/>
                <a:gd name="T11" fmla="*/ 20 h 39"/>
                <a:gd name="T12" fmla="*/ 4 w 39"/>
                <a:gd name="T13" fmla="*/ 39 h 39"/>
                <a:gd name="T14" fmla="*/ 30 w 39"/>
                <a:gd name="T1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9">
                  <a:moveTo>
                    <a:pt x="30" y="39"/>
                  </a:moveTo>
                  <a:cubicBezTo>
                    <a:pt x="33" y="39"/>
                    <a:pt x="36" y="38"/>
                    <a:pt x="39" y="36"/>
                  </a:cubicBezTo>
                  <a:cubicBezTo>
                    <a:pt x="37" y="30"/>
                    <a:pt x="29" y="29"/>
                    <a:pt x="29" y="22"/>
                  </a:cubicBezTo>
                  <a:cubicBezTo>
                    <a:pt x="28" y="19"/>
                    <a:pt x="26" y="16"/>
                    <a:pt x="25" y="14"/>
                  </a:cubicBezTo>
                  <a:cubicBezTo>
                    <a:pt x="25" y="9"/>
                    <a:pt x="25" y="5"/>
                    <a:pt x="24" y="0"/>
                  </a:cubicBezTo>
                  <a:cubicBezTo>
                    <a:pt x="14" y="4"/>
                    <a:pt x="13" y="10"/>
                    <a:pt x="12" y="20"/>
                  </a:cubicBezTo>
                  <a:cubicBezTo>
                    <a:pt x="11" y="27"/>
                    <a:pt x="0" y="31"/>
                    <a:pt x="4" y="39"/>
                  </a:cubicBezTo>
                  <a:cubicBezTo>
                    <a:pt x="13" y="36"/>
                    <a:pt x="21" y="36"/>
                    <a:pt x="30" y="3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5" name="Freeform 442">
              <a:extLst>
                <a:ext uri="{FF2B5EF4-FFF2-40B4-BE49-F238E27FC236}">
                  <a16:creationId xmlns:a16="http://schemas.microsoft.com/office/drawing/2014/main" id="{F21B371A-83C8-0C7F-7BCE-664BDD422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2641" y="5570772"/>
              <a:ext cx="37508" cy="25664"/>
            </a:xfrm>
            <a:custGeom>
              <a:avLst/>
              <a:gdLst>
                <a:gd name="T0" fmla="*/ 59 w 83"/>
                <a:gd name="T1" fmla="*/ 16 h 60"/>
                <a:gd name="T2" fmla="*/ 45 w 83"/>
                <a:gd name="T3" fmla="*/ 16 h 60"/>
                <a:gd name="T4" fmla="*/ 21 w 83"/>
                <a:gd name="T5" fmla="*/ 14 h 60"/>
                <a:gd name="T6" fmla="*/ 5 w 83"/>
                <a:gd name="T7" fmla="*/ 8 h 60"/>
                <a:gd name="T8" fmla="*/ 37 w 83"/>
                <a:gd name="T9" fmla="*/ 55 h 60"/>
                <a:gd name="T10" fmla="*/ 73 w 83"/>
                <a:gd name="T11" fmla="*/ 28 h 60"/>
                <a:gd name="T12" fmla="*/ 70 w 83"/>
                <a:gd name="T13" fmla="*/ 6 h 60"/>
                <a:gd name="T14" fmla="*/ 59 w 83"/>
                <a:gd name="T15" fmla="*/ 1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0">
                  <a:moveTo>
                    <a:pt x="59" y="16"/>
                  </a:moveTo>
                  <a:cubicBezTo>
                    <a:pt x="57" y="8"/>
                    <a:pt x="47" y="8"/>
                    <a:pt x="45" y="16"/>
                  </a:cubicBezTo>
                  <a:cubicBezTo>
                    <a:pt x="39" y="8"/>
                    <a:pt x="29" y="17"/>
                    <a:pt x="21" y="14"/>
                  </a:cubicBezTo>
                  <a:cubicBezTo>
                    <a:pt x="18" y="13"/>
                    <a:pt x="7" y="0"/>
                    <a:pt x="5" y="8"/>
                  </a:cubicBezTo>
                  <a:cubicBezTo>
                    <a:pt x="0" y="23"/>
                    <a:pt x="19" y="60"/>
                    <a:pt x="37" y="55"/>
                  </a:cubicBezTo>
                  <a:cubicBezTo>
                    <a:pt x="48" y="53"/>
                    <a:pt x="69" y="39"/>
                    <a:pt x="73" y="28"/>
                  </a:cubicBezTo>
                  <a:cubicBezTo>
                    <a:pt x="74" y="23"/>
                    <a:pt x="83" y="9"/>
                    <a:pt x="70" y="6"/>
                  </a:cubicBezTo>
                  <a:cubicBezTo>
                    <a:pt x="61" y="5"/>
                    <a:pt x="53" y="5"/>
                    <a:pt x="59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6" name="Freeform 443">
              <a:extLst>
                <a:ext uri="{FF2B5EF4-FFF2-40B4-BE49-F238E27FC236}">
                  <a16:creationId xmlns:a16="http://schemas.microsoft.com/office/drawing/2014/main" id="{1A6636BE-F07C-0EEA-6C92-08E26E3BD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15840" y="6538065"/>
              <a:ext cx="3948" cy="3948"/>
            </a:xfrm>
            <a:custGeom>
              <a:avLst/>
              <a:gdLst>
                <a:gd name="T0" fmla="*/ 1 w 8"/>
                <a:gd name="T1" fmla="*/ 8 h 8"/>
                <a:gd name="T2" fmla="*/ 8 w 8"/>
                <a:gd name="T3" fmla="*/ 0 h 8"/>
                <a:gd name="T4" fmla="*/ 1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cubicBezTo>
                    <a:pt x="4" y="6"/>
                    <a:pt x="6" y="3"/>
                    <a:pt x="8" y="0"/>
                  </a:cubicBezTo>
                  <a:cubicBezTo>
                    <a:pt x="3" y="0"/>
                    <a:pt x="0" y="3"/>
                    <a:pt x="1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7" name="Freeform 444">
              <a:extLst>
                <a:ext uri="{FF2B5EF4-FFF2-40B4-BE49-F238E27FC236}">
                  <a16:creationId xmlns:a16="http://schemas.microsoft.com/office/drawing/2014/main" id="{06D2D582-61AF-E8E9-C75B-07A17BBB3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15840" y="6532142"/>
              <a:ext cx="13819" cy="5923"/>
            </a:xfrm>
            <a:custGeom>
              <a:avLst/>
              <a:gdLst>
                <a:gd name="T0" fmla="*/ 15 w 30"/>
                <a:gd name="T1" fmla="*/ 16 h 16"/>
                <a:gd name="T2" fmla="*/ 23 w 30"/>
                <a:gd name="T3" fmla="*/ 3 h 16"/>
                <a:gd name="T4" fmla="*/ 2 w 30"/>
                <a:gd name="T5" fmla="*/ 13 h 16"/>
                <a:gd name="T6" fmla="*/ 15 w 30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6">
                  <a:moveTo>
                    <a:pt x="15" y="16"/>
                  </a:moveTo>
                  <a:cubicBezTo>
                    <a:pt x="19" y="15"/>
                    <a:pt x="30" y="6"/>
                    <a:pt x="23" y="3"/>
                  </a:cubicBezTo>
                  <a:cubicBezTo>
                    <a:pt x="16" y="0"/>
                    <a:pt x="0" y="4"/>
                    <a:pt x="2" y="13"/>
                  </a:cubicBezTo>
                  <a:cubicBezTo>
                    <a:pt x="7" y="11"/>
                    <a:pt x="12" y="12"/>
                    <a:pt x="15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8" name="Freeform 445">
              <a:extLst>
                <a:ext uri="{FF2B5EF4-FFF2-40B4-BE49-F238E27FC236}">
                  <a16:creationId xmlns:a16="http://schemas.microsoft.com/office/drawing/2014/main" id="{B876EEA7-0BA2-0237-0D0F-9D43922C2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76979" y="6376191"/>
              <a:ext cx="49352" cy="19741"/>
            </a:xfrm>
            <a:custGeom>
              <a:avLst/>
              <a:gdLst>
                <a:gd name="T0" fmla="*/ 57 w 111"/>
                <a:gd name="T1" fmla="*/ 40 h 47"/>
                <a:gd name="T2" fmla="*/ 74 w 111"/>
                <a:gd name="T3" fmla="*/ 29 h 47"/>
                <a:gd name="T4" fmla="*/ 97 w 111"/>
                <a:gd name="T5" fmla="*/ 27 h 47"/>
                <a:gd name="T6" fmla="*/ 99 w 111"/>
                <a:gd name="T7" fmla="*/ 15 h 47"/>
                <a:gd name="T8" fmla="*/ 96 w 111"/>
                <a:gd name="T9" fmla="*/ 18 h 47"/>
                <a:gd name="T10" fmla="*/ 79 w 111"/>
                <a:gd name="T11" fmla="*/ 15 h 47"/>
                <a:gd name="T12" fmla="*/ 25 w 111"/>
                <a:gd name="T13" fmla="*/ 13 h 47"/>
                <a:gd name="T14" fmla="*/ 10 w 111"/>
                <a:gd name="T15" fmla="*/ 35 h 47"/>
                <a:gd name="T16" fmla="*/ 57 w 111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47">
                  <a:moveTo>
                    <a:pt x="57" y="40"/>
                  </a:moveTo>
                  <a:cubicBezTo>
                    <a:pt x="63" y="38"/>
                    <a:pt x="68" y="33"/>
                    <a:pt x="74" y="29"/>
                  </a:cubicBezTo>
                  <a:cubicBezTo>
                    <a:pt x="83" y="23"/>
                    <a:pt x="87" y="27"/>
                    <a:pt x="97" y="27"/>
                  </a:cubicBezTo>
                  <a:cubicBezTo>
                    <a:pt x="104" y="26"/>
                    <a:pt x="111" y="17"/>
                    <a:pt x="99" y="15"/>
                  </a:cubicBezTo>
                  <a:cubicBezTo>
                    <a:pt x="98" y="16"/>
                    <a:pt x="97" y="17"/>
                    <a:pt x="96" y="18"/>
                  </a:cubicBezTo>
                  <a:cubicBezTo>
                    <a:pt x="92" y="22"/>
                    <a:pt x="84" y="15"/>
                    <a:pt x="79" y="15"/>
                  </a:cubicBezTo>
                  <a:cubicBezTo>
                    <a:pt x="96" y="0"/>
                    <a:pt x="28" y="12"/>
                    <a:pt x="25" y="13"/>
                  </a:cubicBezTo>
                  <a:cubicBezTo>
                    <a:pt x="19" y="15"/>
                    <a:pt x="0" y="26"/>
                    <a:pt x="10" y="35"/>
                  </a:cubicBezTo>
                  <a:cubicBezTo>
                    <a:pt x="23" y="47"/>
                    <a:pt x="44" y="26"/>
                    <a:pt x="57" y="4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9" name="Freeform 446">
              <a:extLst>
                <a:ext uri="{FF2B5EF4-FFF2-40B4-BE49-F238E27FC236}">
                  <a16:creationId xmlns:a16="http://schemas.microsoft.com/office/drawing/2014/main" id="{AAF7D371-2E5D-D76F-1636-5367B6BFE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5424" y="6543986"/>
              <a:ext cx="122393" cy="102652"/>
            </a:xfrm>
            <a:custGeom>
              <a:avLst/>
              <a:gdLst>
                <a:gd name="T0" fmla="*/ 122 w 277"/>
                <a:gd name="T1" fmla="*/ 160 h 238"/>
                <a:gd name="T2" fmla="*/ 118 w 277"/>
                <a:gd name="T3" fmla="*/ 178 h 238"/>
                <a:gd name="T4" fmla="*/ 135 w 277"/>
                <a:gd name="T5" fmla="*/ 165 h 238"/>
                <a:gd name="T6" fmla="*/ 140 w 277"/>
                <a:gd name="T7" fmla="*/ 180 h 238"/>
                <a:gd name="T8" fmla="*/ 131 w 277"/>
                <a:gd name="T9" fmla="*/ 185 h 238"/>
                <a:gd name="T10" fmla="*/ 142 w 277"/>
                <a:gd name="T11" fmla="*/ 186 h 238"/>
                <a:gd name="T12" fmla="*/ 159 w 277"/>
                <a:gd name="T13" fmla="*/ 169 h 238"/>
                <a:gd name="T14" fmla="*/ 161 w 277"/>
                <a:gd name="T15" fmla="*/ 156 h 238"/>
                <a:gd name="T16" fmla="*/ 181 w 277"/>
                <a:gd name="T17" fmla="*/ 136 h 238"/>
                <a:gd name="T18" fmla="*/ 195 w 277"/>
                <a:gd name="T19" fmla="*/ 118 h 238"/>
                <a:gd name="T20" fmla="*/ 211 w 277"/>
                <a:gd name="T21" fmla="*/ 102 h 238"/>
                <a:gd name="T22" fmla="*/ 208 w 277"/>
                <a:gd name="T23" fmla="*/ 121 h 238"/>
                <a:gd name="T24" fmla="*/ 223 w 277"/>
                <a:gd name="T25" fmla="*/ 98 h 238"/>
                <a:gd name="T26" fmla="*/ 243 w 277"/>
                <a:gd name="T27" fmla="*/ 65 h 238"/>
                <a:gd name="T28" fmla="*/ 261 w 277"/>
                <a:gd name="T29" fmla="*/ 11 h 238"/>
                <a:gd name="T30" fmla="*/ 242 w 277"/>
                <a:gd name="T31" fmla="*/ 17 h 238"/>
                <a:gd name="T32" fmla="*/ 216 w 277"/>
                <a:gd name="T33" fmla="*/ 26 h 238"/>
                <a:gd name="T34" fmla="*/ 176 w 277"/>
                <a:gd name="T35" fmla="*/ 39 h 238"/>
                <a:gd name="T36" fmla="*/ 169 w 277"/>
                <a:gd name="T37" fmla="*/ 32 h 238"/>
                <a:gd name="T38" fmla="*/ 122 w 277"/>
                <a:gd name="T39" fmla="*/ 33 h 238"/>
                <a:gd name="T40" fmla="*/ 93 w 277"/>
                <a:gd name="T41" fmla="*/ 8 h 238"/>
                <a:gd name="T42" fmla="*/ 62 w 277"/>
                <a:gd name="T43" fmla="*/ 0 h 238"/>
                <a:gd name="T44" fmla="*/ 31 w 277"/>
                <a:gd name="T45" fmla="*/ 58 h 238"/>
                <a:gd name="T46" fmla="*/ 24 w 277"/>
                <a:gd name="T47" fmla="*/ 117 h 238"/>
                <a:gd name="T48" fmla="*/ 31 w 277"/>
                <a:gd name="T49" fmla="*/ 113 h 238"/>
                <a:gd name="T50" fmla="*/ 26 w 277"/>
                <a:gd name="T51" fmla="*/ 139 h 238"/>
                <a:gd name="T52" fmla="*/ 22 w 277"/>
                <a:gd name="T53" fmla="*/ 120 h 238"/>
                <a:gd name="T54" fmla="*/ 11 w 277"/>
                <a:gd name="T55" fmla="*/ 197 h 238"/>
                <a:gd name="T56" fmla="*/ 30 w 277"/>
                <a:gd name="T57" fmla="*/ 197 h 238"/>
                <a:gd name="T58" fmla="*/ 18 w 277"/>
                <a:gd name="T59" fmla="*/ 202 h 238"/>
                <a:gd name="T60" fmla="*/ 11 w 277"/>
                <a:gd name="T61" fmla="*/ 216 h 238"/>
                <a:gd name="T62" fmla="*/ 43 w 277"/>
                <a:gd name="T63" fmla="*/ 213 h 238"/>
                <a:gd name="T64" fmla="*/ 74 w 277"/>
                <a:gd name="T65" fmla="*/ 208 h 238"/>
                <a:gd name="T66" fmla="*/ 85 w 277"/>
                <a:gd name="T67" fmla="*/ 190 h 238"/>
                <a:gd name="T68" fmla="*/ 92 w 277"/>
                <a:gd name="T69" fmla="*/ 195 h 238"/>
                <a:gd name="T70" fmla="*/ 122 w 277"/>
                <a:gd name="T71" fmla="*/ 16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7" h="238">
                  <a:moveTo>
                    <a:pt x="122" y="160"/>
                  </a:moveTo>
                  <a:cubicBezTo>
                    <a:pt x="123" y="166"/>
                    <a:pt x="127" y="174"/>
                    <a:pt x="118" y="178"/>
                  </a:cubicBezTo>
                  <a:cubicBezTo>
                    <a:pt x="129" y="181"/>
                    <a:pt x="127" y="167"/>
                    <a:pt x="135" y="165"/>
                  </a:cubicBezTo>
                  <a:cubicBezTo>
                    <a:pt x="145" y="162"/>
                    <a:pt x="151" y="176"/>
                    <a:pt x="140" y="180"/>
                  </a:cubicBezTo>
                  <a:cubicBezTo>
                    <a:pt x="143" y="166"/>
                    <a:pt x="130" y="178"/>
                    <a:pt x="131" y="185"/>
                  </a:cubicBezTo>
                  <a:cubicBezTo>
                    <a:pt x="131" y="193"/>
                    <a:pt x="138" y="192"/>
                    <a:pt x="142" y="186"/>
                  </a:cubicBezTo>
                  <a:cubicBezTo>
                    <a:pt x="139" y="204"/>
                    <a:pt x="157" y="173"/>
                    <a:pt x="159" y="169"/>
                  </a:cubicBezTo>
                  <a:cubicBezTo>
                    <a:pt x="148" y="168"/>
                    <a:pt x="156" y="162"/>
                    <a:pt x="161" y="156"/>
                  </a:cubicBezTo>
                  <a:cubicBezTo>
                    <a:pt x="167" y="149"/>
                    <a:pt x="174" y="143"/>
                    <a:pt x="181" y="136"/>
                  </a:cubicBezTo>
                  <a:cubicBezTo>
                    <a:pt x="186" y="130"/>
                    <a:pt x="189" y="123"/>
                    <a:pt x="195" y="118"/>
                  </a:cubicBezTo>
                  <a:cubicBezTo>
                    <a:pt x="200" y="114"/>
                    <a:pt x="210" y="109"/>
                    <a:pt x="211" y="102"/>
                  </a:cubicBezTo>
                  <a:cubicBezTo>
                    <a:pt x="214" y="108"/>
                    <a:pt x="212" y="116"/>
                    <a:pt x="208" y="121"/>
                  </a:cubicBezTo>
                  <a:cubicBezTo>
                    <a:pt x="217" y="118"/>
                    <a:pt x="219" y="106"/>
                    <a:pt x="223" y="98"/>
                  </a:cubicBezTo>
                  <a:cubicBezTo>
                    <a:pt x="228" y="86"/>
                    <a:pt x="237" y="76"/>
                    <a:pt x="243" y="65"/>
                  </a:cubicBezTo>
                  <a:cubicBezTo>
                    <a:pt x="252" y="50"/>
                    <a:pt x="277" y="26"/>
                    <a:pt x="261" y="11"/>
                  </a:cubicBezTo>
                  <a:cubicBezTo>
                    <a:pt x="253" y="4"/>
                    <a:pt x="251" y="19"/>
                    <a:pt x="242" y="17"/>
                  </a:cubicBezTo>
                  <a:cubicBezTo>
                    <a:pt x="230" y="15"/>
                    <a:pt x="225" y="21"/>
                    <a:pt x="216" y="26"/>
                  </a:cubicBezTo>
                  <a:cubicBezTo>
                    <a:pt x="211" y="28"/>
                    <a:pt x="163" y="20"/>
                    <a:pt x="176" y="39"/>
                  </a:cubicBezTo>
                  <a:cubicBezTo>
                    <a:pt x="169" y="41"/>
                    <a:pt x="167" y="39"/>
                    <a:pt x="169" y="32"/>
                  </a:cubicBezTo>
                  <a:cubicBezTo>
                    <a:pt x="153" y="31"/>
                    <a:pt x="138" y="45"/>
                    <a:pt x="122" y="33"/>
                  </a:cubicBezTo>
                  <a:cubicBezTo>
                    <a:pt x="117" y="29"/>
                    <a:pt x="89" y="16"/>
                    <a:pt x="93" y="8"/>
                  </a:cubicBezTo>
                  <a:cubicBezTo>
                    <a:pt x="83" y="13"/>
                    <a:pt x="65" y="13"/>
                    <a:pt x="62" y="0"/>
                  </a:cubicBezTo>
                  <a:cubicBezTo>
                    <a:pt x="44" y="18"/>
                    <a:pt x="39" y="36"/>
                    <a:pt x="31" y="58"/>
                  </a:cubicBezTo>
                  <a:cubicBezTo>
                    <a:pt x="25" y="76"/>
                    <a:pt x="43" y="104"/>
                    <a:pt x="24" y="117"/>
                  </a:cubicBezTo>
                  <a:cubicBezTo>
                    <a:pt x="26" y="115"/>
                    <a:pt x="28" y="114"/>
                    <a:pt x="31" y="113"/>
                  </a:cubicBezTo>
                  <a:cubicBezTo>
                    <a:pt x="30" y="122"/>
                    <a:pt x="36" y="133"/>
                    <a:pt x="26" y="139"/>
                  </a:cubicBezTo>
                  <a:cubicBezTo>
                    <a:pt x="28" y="132"/>
                    <a:pt x="26" y="125"/>
                    <a:pt x="22" y="120"/>
                  </a:cubicBezTo>
                  <a:cubicBezTo>
                    <a:pt x="0" y="141"/>
                    <a:pt x="12" y="172"/>
                    <a:pt x="11" y="197"/>
                  </a:cubicBezTo>
                  <a:cubicBezTo>
                    <a:pt x="17" y="193"/>
                    <a:pt x="23" y="199"/>
                    <a:pt x="30" y="197"/>
                  </a:cubicBezTo>
                  <a:cubicBezTo>
                    <a:pt x="34" y="207"/>
                    <a:pt x="22" y="209"/>
                    <a:pt x="18" y="202"/>
                  </a:cubicBezTo>
                  <a:cubicBezTo>
                    <a:pt x="15" y="207"/>
                    <a:pt x="13" y="211"/>
                    <a:pt x="11" y="216"/>
                  </a:cubicBezTo>
                  <a:cubicBezTo>
                    <a:pt x="20" y="214"/>
                    <a:pt x="36" y="221"/>
                    <a:pt x="43" y="213"/>
                  </a:cubicBezTo>
                  <a:cubicBezTo>
                    <a:pt x="44" y="238"/>
                    <a:pt x="69" y="212"/>
                    <a:pt x="74" y="208"/>
                  </a:cubicBezTo>
                  <a:cubicBezTo>
                    <a:pt x="82" y="202"/>
                    <a:pt x="83" y="199"/>
                    <a:pt x="85" y="190"/>
                  </a:cubicBezTo>
                  <a:cubicBezTo>
                    <a:pt x="86" y="184"/>
                    <a:pt x="94" y="190"/>
                    <a:pt x="92" y="195"/>
                  </a:cubicBezTo>
                  <a:cubicBezTo>
                    <a:pt x="105" y="197"/>
                    <a:pt x="122" y="170"/>
                    <a:pt x="122" y="16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0" name="Freeform 447">
              <a:extLst>
                <a:ext uri="{FF2B5EF4-FFF2-40B4-BE49-F238E27FC236}">
                  <a16:creationId xmlns:a16="http://schemas.microsoft.com/office/drawing/2014/main" id="{06426464-439E-0D88-3ECF-649689B5E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1216" y="6506479"/>
              <a:ext cx="11844" cy="19741"/>
            </a:xfrm>
            <a:custGeom>
              <a:avLst/>
              <a:gdLst>
                <a:gd name="T0" fmla="*/ 5 w 31"/>
                <a:gd name="T1" fmla="*/ 38 h 48"/>
                <a:gd name="T2" fmla="*/ 0 w 31"/>
                <a:gd name="T3" fmla="*/ 48 h 48"/>
                <a:gd name="T4" fmla="*/ 31 w 31"/>
                <a:gd name="T5" fmla="*/ 13 h 48"/>
                <a:gd name="T6" fmla="*/ 19 w 31"/>
                <a:gd name="T7" fmla="*/ 15 h 48"/>
                <a:gd name="T8" fmla="*/ 5 w 31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8">
                  <a:moveTo>
                    <a:pt x="5" y="38"/>
                  </a:moveTo>
                  <a:cubicBezTo>
                    <a:pt x="3" y="41"/>
                    <a:pt x="1" y="44"/>
                    <a:pt x="0" y="48"/>
                  </a:cubicBezTo>
                  <a:cubicBezTo>
                    <a:pt x="14" y="47"/>
                    <a:pt x="31" y="27"/>
                    <a:pt x="31" y="13"/>
                  </a:cubicBezTo>
                  <a:cubicBezTo>
                    <a:pt x="31" y="0"/>
                    <a:pt x="21" y="14"/>
                    <a:pt x="19" y="15"/>
                  </a:cubicBezTo>
                  <a:cubicBezTo>
                    <a:pt x="13" y="20"/>
                    <a:pt x="4" y="29"/>
                    <a:pt x="5" y="3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1" name="Freeform 448">
              <a:extLst>
                <a:ext uri="{FF2B5EF4-FFF2-40B4-BE49-F238E27FC236}">
                  <a16:creationId xmlns:a16="http://schemas.microsoft.com/office/drawing/2014/main" id="{7CC25E31-1517-DCBE-8C37-A56444907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17815" y="6514376"/>
              <a:ext cx="13819" cy="17767"/>
            </a:xfrm>
            <a:custGeom>
              <a:avLst/>
              <a:gdLst>
                <a:gd name="T0" fmla="*/ 4 w 30"/>
                <a:gd name="T1" fmla="*/ 19 h 40"/>
                <a:gd name="T2" fmla="*/ 7 w 30"/>
                <a:gd name="T3" fmla="*/ 39 h 40"/>
                <a:gd name="T4" fmla="*/ 30 w 30"/>
                <a:gd name="T5" fmla="*/ 17 h 40"/>
                <a:gd name="T6" fmla="*/ 16 w 30"/>
                <a:gd name="T7" fmla="*/ 0 h 40"/>
                <a:gd name="T8" fmla="*/ 4 w 30"/>
                <a:gd name="T9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0">
                  <a:moveTo>
                    <a:pt x="4" y="19"/>
                  </a:moveTo>
                  <a:cubicBezTo>
                    <a:pt x="4" y="23"/>
                    <a:pt x="0" y="39"/>
                    <a:pt x="7" y="39"/>
                  </a:cubicBezTo>
                  <a:cubicBezTo>
                    <a:pt x="22" y="40"/>
                    <a:pt x="22" y="24"/>
                    <a:pt x="30" y="17"/>
                  </a:cubicBezTo>
                  <a:cubicBezTo>
                    <a:pt x="22" y="15"/>
                    <a:pt x="21" y="5"/>
                    <a:pt x="16" y="0"/>
                  </a:cubicBezTo>
                  <a:cubicBezTo>
                    <a:pt x="9" y="4"/>
                    <a:pt x="7" y="12"/>
                    <a:pt x="4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2" name="Freeform 449">
              <a:extLst>
                <a:ext uri="{FF2B5EF4-FFF2-40B4-BE49-F238E27FC236}">
                  <a16:creationId xmlns:a16="http://schemas.microsoft.com/office/drawing/2014/main" id="{DC58D281-01F1-27BB-9B39-E9CB51285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06473" y="5553005"/>
              <a:ext cx="1164700" cy="941630"/>
            </a:xfrm>
            <a:custGeom>
              <a:avLst/>
              <a:gdLst>
                <a:gd name="T0" fmla="*/ 107 w 2668"/>
                <a:gd name="T1" fmla="*/ 1555 h 2157"/>
                <a:gd name="T2" fmla="*/ 77 w 2668"/>
                <a:gd name="T3" fmla="*/ 1215 h 2157"/>
                <a:gd name="T4" fmla="*/ 83 w 2668"/>
                <a:gd name="T5" fmla="*/ 1211 h 2157"/>
                <a:gd name="T6" fmla="*/ 125 w 2668"/>
                <a:gd name="T7" fmla="*/ 1187 h 2157"/>
                <a:gd name="T8" fmla="*/ 142 w 2668"/>
                <a:gd name="T9" fmla="*/ 911 h 2157"/>
                <a:gd name="T10" fmla="*/ 316 w 2668"/>
                <a:gd name="T11" fmla="*/ 789 h 2157"/>
                <a:gd name="T12" fmla="*/ 512 w 2668"/>
                <a:gd name="T13" fmla="*/ 727 h 2157"/>
                <a:gd name="T14" fmla="*/ 766 w 2668"/>
                <a:gd name="T15" fmla="*/ 555 h 2157"/>
                <a:gd name="T16" fmla="*/ 866 w 2668"/>
                <a:gd name="T17" fmla="*/ 480 h 2157"/>
                <a:gd name="T18" fmla="*/ 883 w 2668"/>
                <a:gd name="T19" fmla="*/ 425 h 2157"/>
                <a:gd name="T20" fmla="*/ 930 w 2668"/>
                <a:gd name="T21" fmla="*/ 412 h 2157"/>
                <a:gd name="T22" fmla="*/ 976 w 2668"/>
                <a:gd name="T23" fmla="*/ 367 h 2157"/>
                <a:gd name="T24" fmla="*/ 1001 w 2668"/>
                <a:gd name="T25" fmla="*/ 321 h 2157"/>
                <a:gd name="T26" fmla="*/ 1056 w 2668"/>
                <a:gd name="T27" fmla="*/ 273 h 2157"/>
                <a:gd name="T28" fmla="*/ 1091 w 2668"/>
                <a:gd name="T29" fmla="*/ 269 h 2157"/>
                <a:gd name="T30" fmla="*/ 1183 w 2668"/>
                <a:gd name="T31" fmla="*/ 340 h 2157"/>
                <a:gd name="T32" fmla="*/ 1261 w 2668"/>
                <a:gd name="T33" fmla="*/ 318 h 2157"/>
                <a:gd name="T34" fmla="*/ 1286 w 2668"/>
                <a:gd name="T35" fmla="*/ 260 h 2157"/>
                <a:gd name="T36" fmla="*/ 1362 w 2668"/>
                <a:gd name="T37" fmla="*/ 152 h 2157"/>
                <a:gd name="T38" fmla="*/ 1497 w 2668"/>
                <a:gd name="T39" fmla="*/ 126 h 2157"/>
                <a:gd name="T40" fmla="*/ 1488 w 2668"/>
                <a:gd name="T41" fmla="*/ 37 h 2157"/>
                <a:gd name="T42" fmla="*/ 1616 w 2668"/>
                <a:gd name="T43" fmla="*/ 109 h 2157"/>
                <a:gd name="T44" fmla="*/ 1719 w 2668"/>
                <a:gd name="T45" fmla="*/ 111 h 2157"/>
                <a:gd name="T46" fmla="*/ 1784 w 2668"/>
                <a:gd name="T47" fmla="*/ 123 h 2157"/>
                <a:gd name="T48" fmla="*/ 1752 w 2668"/>
                <a:gd name="T49" fmla="*/ 186 h 2157"/>
                <a:gd name="T50" fmla="*/ 1673 w 2668"/>
                <a:gd name="T51" fmla="*/ 321 h 2157"/>
                <a:gd name="T52" fmla="*/ 1883 w 2668"/>
                <a:gd name="T53" fmla="*/ 475 h 2157"/>
                <a:gd name="T54" fmla="*/ 2081 w 2668"/>
                <a:gd name="T55" fmla="*/ 314 h 2157"/>
                <a:gd name="T56" fmla="*/ 2112 w 2668"/>
                <a:gd name="T57" fmla="*/ 140 h 2157"/>
                <a:gd name="T58" fmla="*/ 2165 w 2668"/>
                <a:gd name="T59" fmla="*/ 19 h 2157"/>
                <a:gd name="T60" fmla="*/ 2195 w 2668"/>
                <a:gd name="T61" fmla="*/ 88 h 2157"/>
                <a:gd name="T62" fmla="*/ 2259 w 2668"/>
                <a:gd name="T63" fmla="*/ 274 h 2157"/>
                <a:gd name="T64" fmla="*/ 2329 w 2668"/>
                <a:gd name="T65" fmla="*/ 477 h 2157"/>
                <a:gd name="T66" fmla="*/ 2337 w 2668"/>
                <a:gd name="T67" fmla="*/ 629 h 2157"/>
                <a:gd name="T68" fmla="*/ 2457 w 2668"/>
                <a:gd name="T69" fmla="*/ 720 h 2157"/>
                <a:gd name="T70" fmla="*/ 2503 w 2668"/>
                <a:gd name="T71" fmla="*/ 825 h 2157"/>
                <a:gd name="T72" fmla="*/ 2567 w 2668"/>
                <a:gd name="T73" fmla="*/ 894 h 2157"/>
                <a:gd name="T74" fmla="*/ 2621 w 2668"/>
                <a:gd name="T75" fmla="*/ 1054 h 2157"/>
                <a:gd name="T76" fmla="*/ 2650 w 2668"/>
                <a:gd name="T77" fmla="*/ 1179 h 2157"/>
                <a:gd name="T78" fmla="*/ 2593 w 2668"/>
                <a:gd name="T79" fmla="*/ 1410 h 2157"/>
                <a:gd name="T80" fmla="*/ 2404 w 2668"/>
                <a:gd name="T81" fmla="*/ 1671 h 2157"/>
                <a:gd name="T82" fmla="*/ 2300 w 2668"/>
                <a:gd name="T83" fmla="*/ 1771 h 2157"/>
                <a:gd name="T84" fmla="*/ 2209 w 2668"/>
                <a:gd name="T85" fmla="*/ 1869 h 2157"/>
                <a:gd name="T86" fmla="*/ 2040 w 2668"/>
                <a:gd name="T87" fmla="*/ 2056 h 2157"/>
                <a:gd name="T88" fmla="*/ 1805 w 2668"/>
                <a:gd name="T89" fmla="*/ 2137 h 2157"/>
                <a:gd name="T90" fmla="*/ 1761 w 2668"/>
                <a:gd name="T91" fmla="*/ 2088 h 2157"/>
                <a:gd name="T92" fmla="*/ 1627 w 2668"/>
                <a:gd name="T93" fmla="*/ 2124 h 2157"/>
                <a:gd name="T94" fmla="*/ 1470 w 2668"/>
                <a:gd name="T95" fmla="*/ 2014 h 2157"/>
                <a:gd name="T96" fmla="*/ 1498 w 2668"/>
                <a:gd name="T97" fmla="*/ 1885 h 2157"/>
                <a:gd name="T98" fmla="*/ 1470 w 2668"/>
                <a:gd name="T99" fmla="*/ 1778 h 2157"/>
                <a:gd name="T100" fmla="*/ 1406 w 2668"/>
                <a:gd name="T101" fmla="*/ 1836 h 2157"/>
                <a:gd name="T102" fmla="*/ 1490 w 2668"/>
                <a:gd name="T103" fmla="*/ 1681 h 2157"/>
                <a:gd name="T104" fmla="*/ 1329 w 2668"/>
                <a:gd name="T105" fmla="*/ 1808 h 2157"/>
                <a:gd name="T106" fmla="*/ 1288 w 2668"/>
                <a:gd name="T107" fmla="*/ 1805 h 2157"/>
                <a:gd name="T108" fmla="*/ 1254 w 2668"/>
                <a:gd name="T109" fmla="*/ 1683 h 2157"/>
                <a:gd name="T110" fmla="*/ 1193 w 2668"/>
                <a:gd name="T111" fmla="*/ 1614 h 2157"/>
                <a:gd name="T112" fmla="*/ 781 w 2668"/>
                <a:gd name="T113" fmla="*/ 1637 h 2157"/>
                <a:gd name="T114" fmla="*/ 480 w 2668"/>
                <a:gd name="T115" fmla="*/ 1762 h 2157"/>
                <a:gd name="T116" fmla="*/ 249 w 2668"/>
                <a:gd name="T117" fmla="*/ 1802 h 2157"/>
                <a:gd name="T118" fmla="*/ 81 w 2668"/>
                <a:gd name="T119" fmla="*/ 1838 h 2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8" h="2157">
                  <a:moveTo>
                    <a:pt x="35" y="1742"/>
                  </a:moveTo>
                  <a:cubicBezTo>
                    <a:pt x="52" y="1742"/>
                    <a:pt x="70" y="1724"/>
                    <a:pt x="77" y="1709"/>
                  </a:cubicBezTo>
                  <a:cubicBezTo>
                    <a:pt x="85" y="1693"/>
                    <a:pt x="75" y="1670"/>
                    <a:pt x="92" y="1658"/>
                  </a:cubicBezTo>
                  <a:cubicBezTo>
                    <a:pt x="88" y="1661"/>
                    <a:pt x="86" y="1666"/>
                    <a:pt x="87" y="1671"/>
                  </a:cubicBezTo>
                  <a:cubicBezTo>
                    <a:pt x="87" y="1666"/>
                    <a:pt x="90" y="1663"/>
                    <a:pt x="95" y="1665"/>
                  </a:cubicBezTo>
                  <a:cubicBezTo>
                    <a:pt x="91" y="1651"/>
                    <a:pt x="102" y="1638"/>
                    <a:pt x="106" y="1627"/>
                  </a:cubicBezTo>
                  <a:cubicBezTo>
                    <a:pt x="116" y="1602"/>
                    <a:pt x="112" y="1581"/>
                    <a:pt x="107" y="1555"/>
                  </a:cubicBezTo>
                  <a:cubicBezTo>
                    <a:pt x="104" y="1532"/>
                    <a:pt x="95" y="1506"/>
                    <a:pt x="101" y="1482"/>
                  </a:cubicBezTo>
                  <a:cubicBezTo>
                    <a:pt x="108" y="1459"/>
                    <a:pt x="118" y="1427"/>
                    <a:pt x="115" y="1403"/>
                  </a:cubicBezTo>
                  <a:cubicBezTo>
                    <a:pt x="113" y="1393"/>
                    <a:pt x="108" y="1385"/>
                    <a:pt x="107" y="1375"/>
                  </a:cubicBezTo>
                  <a:cubicBezTo>
                    <a:pt x="107" y="1364"/>
                    <a:pt x="107" y="1355"/>
                    <a:pt x="103" y="1345"/>
                  </a:cubicBezTo>
                  <a:cubicBezTo>
                    <a:pt x="100" y="1336"/>
                    <a:pt x="91" y="1327"/>
                    <a:pt x="90" y="1317"/>
                  </a:cubicBezTo>
                  <a:cubicBezTo>
                    <a:pt x="90" y="1305"/>
                    <a:pt x="95" y="1293"/>
                    <a:pt x="96" y="1281"/>
                  </a:cubicBezTo>
                  <a:cubicBezTo>
                    <a:pt x="97" y="1258"/>
                    <a:pt x="90" y="1234"/>
                    <a:pt x="77" y="1215"/>
                  </a:cubicBezTo>
                  <a:cubicBezTo>
                    <a:pt x="72" y="1206"/>
                    <a:pt x="65" y="1198"/>
                    <a:pt x="63" y="1188"/>
                  </a:cubicBezTo>
                  <a:cubicBezTo>
                    <a:pt x="62" y="1179"/>
                    <a:pt x="69" y="1175"/>
                    <a:pt x="69" y="1166"/>
                  </a:cubicBezTo>
                  <a:cubicBezTo>
                    <a:pt x="71" y="1173"/>
                    <a:pt x="69" y="1179"/>
                    <a:pt x="67" y="1185"/>
                  </a:cubicBezTo>
                  <a:cubicBezTo>
                    <a:pt x="72" y="1180"/>
                    <a:pt x="74" y="1173"/>
                    <a:pt x="74" y="1166"/>
                  </a:cubicBezTo>
                  <a:cubicBezTo>
                    <a:pt x="73" y="1175"/>
                    <a:pt x="78" y="1183"/>
                    <a:pt x="77" y="1192"/>
                  </a:cubicBezTo>
                  <a:cubicBezTo>
                    <a:pt x="80" y="1174"/>
                    <a:pt x="79" y="1201"/>
                    <a:pt x="78" y="1205"/>
                  </a:cubicBezTo>
                  <a:cubicBezTo>
                    <a:pt x="87" y="1191"/>
                    <a:pt x="82" y="1205"/>
                    <a:pt x="83" y="1211"/>
                  </a:cubicBezTo>
                  <a:cubicBezTo>
                    <a:pt x="100" y="1202"/>
                    <a:pt x="108" y="1194"/>
                    <a:pt x="94" y="1178"/>
                  </a:cubicBezTo>
                  <a:cubicBezTo>
                    <a:pt x="84" y="1167"/>
                    <a:pt x="77" y="1140"/>
                    <a:pt x="89" y="1129"/>
                  </a:cubicBezTo>
                  <a:cubicBezTo>
                    <a:pt x="95" y="1134"/>
                    <a:pt x="99" y="1142"/>
                    <a:pt x="101" y="1150"/>
                  </a:cubicBezTo>
                  <a:cubicBezTo>
                    <a:pt x="103" y="1159"/>
                    <a:pt x="94" y="1166"/>
                    <a:pt x="95" y="1176"/>
                  </a:cubicBezTo>
                  <a:cubicBezTo>
                    <a:pt x="103" y="1176"/>
                    <a:pt x="107" y="1169"/>
                    <a:pt x="108" y="1162"/>
                  </a:cubicBezTo>
                  <a:cubicBezTo>
                    <a:pt x="110" y="1172"/>
                    <a:pt x="106" y="1183"/>
                    <a:pt x="112" y="1193"/>
                  </a:cubicBezTo>
                  <a:cubicBezTo>
                    <a:pt x="115" y="1198"/>
                    <a:pt x="124" y="1189"/>
                    <a:pt x="125" y="1187"/>
                  </a:cubicBezTo>
                  <a:cubicBezTo>
                    <a:pt x="132" y="1170"/>
                    <a:pt x="138" y="1155"/>
                    <a:pt x="129" y="1138"/>
                  </a:cubicBezTo>
                  <a:cubicBezTo>
                    <a:pt x="121" y="1124"/>
                    <a:pt x="122" y="1107"/>
                    <a:pt x="113" y="1094"/>
                  </a:cubicBezTo>
                  <a:cubicBezTo>
                    <a:pt x="109" y="1089"/>
                    <a:pt x="111" y="1085"/>
                    <a:pt x="111" y="1079"/>
                  </a:cubicBezTo>
                  <a:cubicBezTo>
                    <a:pt x="111" y="1067"/>
                    <a:pt x="105" y="1056"/>
                    <a:pt x="103" y="1044"/>
                  </a:cubicBezTo>
                  <a:cubicBezTo>
                    <a:pt x="101" y="1026"/>
                    <a:pt x="112" y="1004"/>
                    <a:pt x="122" y="989"/>
                  </a:cubicBezTo>
                  <a:cubicBezTo>
                    <a:pt x="134" y="972"/>
                    <a:pt x="143" y="959"/>
                    <a:pt x="147" y="938"/>
                  </a:cubicBezTo>
                  <a:cubicBezTo>
                    <a:pt x="149" y="928"/>
                    <a:pt x="142" y="920"/>
                    <a:pt x="142" y="911"/>
                  </a:cubicBezTo>
                  <a:cubicBezTo>
                    <a:pt x="142" y="901"/>
                    <a:pt x="151" y="892"/>
                    <a:pt x="155" y="884"/>
                  </a:cubicBezTo>
                  <a:cubicBezTo>
                    <a:pt x="161" y="871"/>
                    <a:pt x="167" y="850"/>
                    <a:pt x="182" y="845"/>
                  </a:cubicBezTo>
                  <a:cubicBezTo>
                    <a:pt x="184" y="853"/>
                    <a:pt x="180" y="860"/>
                    <a:pt x="178" y="867"/>
                  </a:cubicBezTo>
                  <a:cubicBezTo>
                    <a:pt x="174" y="877"/>
                    <a:pt x="176" y="887"/>
                    <a:pt x="174" y="897"/>
                  </a:cubicBezTo>
                  <a:cubicBezTo>
                    <a:pt x="194" y="890"/>
                    <a:pt x="195" y="880"/>
                    <a:pt x="205" y="863"/>
                  </a:cubicBezTo>
                  <a:cubicBezTo>
                    <a:pt x="215" y="845"/>
                    <a:pt x="232" y="838"/>
                    <a:pt x="250" y="832"/>
                  </a:cubicBezTo>
                  <a:cubicBezTo>
                    <a:pt x="276" y="824"/>
                    <a:pt x="295" y="806"/>
                    <a:pt x="316" y="789"/>
                  </a:cubicBezTo>
                  <a:cubicBezTo>
                    <a:pt x="321" y="785"/>
                    <a:pt x="327" y="773"/>
                    <a:pt x="334" y="772"/>
                  </a:cubicBezTo>
                  <a:cubicBezTo>
                    <a:pt x="349" y="770"/>
                    <a:pt x="361" y="764"/>
                    <a:pt x="372" y="752"/>
                  </a:cubicBezTo>
                  <a:cubicBezTo>
                    <a:pt x="369" y="770"/>
                    <a:pt x="388" y="755"/>
                    <a:pt x="395" y="755"/>
                  </a:cubicBezTo>
                  <a:cubicBezTo>
                    <a:pt x="401" y="756"/>
                    <a:pt x="404" y="763"/>
                    <a:pt x="411" y="763"/>
                  </a:cubicBezTo>
                  <a:cubicBezTo>
                    <a:pt x="421" y="763"/>
                    <a:pt x="430" y="760"/>
                    <a:pt x="438" y="755"/>
                  </a:cubicBezTo>
                  <a:cubicBezTo>
                    <a:pt x="456" y="745"/>
                    <a:pt x="465" y="733"/>
                    <a:pt x="486" y="733"/>
                  </a:cubicBezTo>
                  <a:cubicBezTo>
                    <a:pt x="495" y="733"/>
                    <a:pt x="505" y="733"/>
                    <a:pt x="512" y="727"/>
                  </a:cubicBezTo>
                  <a:cubicBezTo>
                    <a:pt x="520" y="720"/>
                    <a:pt x="523" y="707"/>
                    <a:pt x="536" y="707"/>
                  </a:cubicBezTo>
                  <a:cubicBezTo>
                    <a:pt x="555" y="707"/>
                    <a:pt x="567" y="711"/>
                    <a:pt x="586" y="706"/>
                  </a:cubicBezTo>
                  <a:cubicBezTo>
                    <a:pt x="609" y="700"/>
                    <a:pt x="629" y="694"/>
                    <a:pt x="649" y="683"/>
                  </a:cubicBezTo>
                  <a:cubicBezTo>
                    <a:pt x="665" y="675"/>
                    <a:pt x="726" y="638"/>
                    <a:pt x="714" y="611"/>
                  </a:cubicBezTo>
                  <a:cubicBezTo>
                    <a:pt x="721" y="612"/>
                    <a:pt x="723" y="608"/>
                    <a:pt x="724" y="602"/>
                  </a:cubicBezTo>
                  <a:cubicBezTo>
                    <a:pt x="727" y="593"/>
                    <a:pt x="735" y="590"/>
                    <a:pt x="743" y="586"/>
                  </a:cubicBezTo>
                  <a:cubicBezTo>
                    <a:pt x="753" y="579"/>
                    <a:pt x="777" y="568"/>
                    <a:pt x="766" y="555"/>
                  </a:cubicBezTo>
                  <a:cubicBezTo>
                    <a:pt x="757" y="544"/>
                    <a:pt x="763" y="512"/>
                    <a:pt x="769" y="500"/>
                  </a:cubicBezTo>
                  <a:cubicBezTo>
                    <a:pt x="772" y="493"/>
                    <a:pt x="789" y="468"/>
                    <a:pt x="799" y="479"/>
                  </a:cubicBezTo>
                  <a:cubicBezTo>
                    <a:pt x="793" y="467"/>
                    <a:pt x="802" y="469"/>
                    <a:pt x="809" y="465"/>
                  </a:cubicBezTo>
                  <a:cubicBezTo>
                    <a:pt x="819" y="460"/>
                    <a:pt x="819" y="442"/>
                    <a:pt x="832" y="436"/>
                  </a:cubicBezTo>
                  <a:cubicBezTo>
                    <a:pt x="837" y="443"/>
                    <a:pt x="820" y="459"/>
                    <a:pt x="837" y="458"/>
                  </a:cubicBezTo>
                  <a:cubicBezTo>
                    <a:pt x="825" y="475"/>
                    <a:pt x="858" y="508"/>
                    <a:pt x="856" y="526"/>
                  </a:cubicBezTo>
                  <a:cubicBezTo>
                    <a:pt x="866" y="513"/>
                    <a:pt x="858" y="493"/>
                    <a:pt x="866" y="480"/>
                  </a:cubicBezTo>
                  <a:cubicBezTo>
                    <a:pt x="873" y="484"/>
                    <a:pt x="876" y="492"/>
                    <a:pt x="881" y="497"/>
                  </a:cubicBezTo>
                  <a:cubicBezTo>
                    <a:pt x="880" y="486"/>
                    <a:pt x="878" y="478"/>
                    <a:pt x="889" y="471"/>
                  </a:cubicBezTo>
                  <a:cubicBezTo>
                    <a:pt x="880" y="474"/>
                    <a:pt x="863" y="457"/>
                    <a:pt x="870" y="449"/>
                  </a:cubicBezTo>
                  <a:cubicBezTo>
                    <a:pt x="865" y="449"/>
                    <a:pt x="862" y="446"/>
                    <a:pt x="862" y="441"/>
                  </a:cubicBezTo>
                  <a:cubicBezTo>
                    <a:pt x="872" y="449"/>
                    <a:pt x="866" y="440"/>
                    <a:pt x="874" y="438"/>
                  </a:cubicBezTo>
                  <a:cubicBezTo>
                    <a:pt x="884" y="436"/>
                    <a:pt x="873" y="425"/>
                    <a:pt x="871" y="421"/>
                  </a:cubicBezTo>
                  <a:cubicBezTo>
                    <a:pt x="880" y="416"/>
                    <a:pt x="896" y="422"/>
                    <a:pt x="883" y="425"/>
                  </a:cubicBezTo>
                  <a:cubicBezTo>
                    <a:pt x="888" y="427"/>
                    <a:pt x="891" y="431"/>
                    <a:pt x="888" y="436"/>
                  </a:cubicBezTo>
                  <a:cubicBezTo>
                    <a:pt x="894" y="435"/>
                    <a:pt x="895" y="426"/>
                    <a:pt x="901" y="426"/>
                  </a:cubicBezTo>
                  <a:cubicBezTo>
                    <a:pt x="908" y="425"/>
                    <a:pt x="909" y="430"/>
                    <a:pt x="913" y="434"/>
                  </a:cubicBezTo>
                  <a:cubicBezTo>
                    <a:pt x="919" y="439"/>
                    <a:pt x="923" y="430"/>
                    <a:pt x="929" y="434"/>
                  </a:cubicBezTo>
                  <a:cubicBezTo>
                    <a:pt x="937" y="438"/>
                    <a:pt x="945" y="433"/>
                    <a:pt x="952" y="437"/>
                  </a:cubicBezTo>
                  <a:cubicBezTo>
                    <a:pt x="946" y="430"/>
                    <a:pt x="940" y="434"/>
                    <a:pt x="932" y="431"/>
                  </a:cubicBezTo>
                  <a:cubicBezTo>
                    <a:pt x="922" y="427"/>
                    <a:pt x="930" y="419"/>
                    <a:pt x="930" y="412"/>
                  </a:cubicBezTo>
                  <a:cubicBezTo>
                    <a:pt x="932" y="414"/>
                    <a:pt x="933" y="416"/>
                    <a:pt x="935" y="418"/>
                  </a:cubicBezTo>
                  <a:cubicBezTo>
                    <a:pt x="944" y="412"/>
                    <a:pt x="940" y="398"/>
                    <a:pt x="951" y="393"/>
                  </a:cubicBezTo>
                  <a:cubicBezTo>
                    <a:pt x="945" y="391"/>
                    <a:pt x="941" y="395"/>
                    <a:pt x="940" y="400"/>
                  </a:cubicBezTo>
                  <a:cubicBezTo>
                    <a:pt x="932" y="392"/>
                    <a:pt x="927" y="374"/>
                    <a:pt x="940" y="368"/>
                  </a:cubicBezTo>
                  <a:cubicBezTo>
                    <a:pt x="946" y="365"/>
                    <a:pt x="964" y="360"/>
                    <a:pt x="954" y="351"/>
                  </a:cubicBezTo>
                  <a:cubicBezTo>
                    <a:pt x="961" y="351"/>
                    <a:pt x="966" y="356"/>
                    <a:pt x="972" y="359"/>
                  </a:cubicBezTo>
                  <a:cubicBezTo>
                    <a:pt x="973" y="362"/>
                    <a:pt x="975" y="364"/>
                    <a:pt x="976" y="367"/>
                  </a:cubicBezTo>
                  <a:cubicBezTo>
                    <a:pt x="980" y="368"/>
                    <a:pt x="983" y="369"/>
                    <a:pt x="987" y="369"/>
                  </a:cubicBezTo>
                  <a:cubicBezTo>
                    <a:pt x="977" y="364"/>
                    <a:pt x="984" y="353"/>
                    <a:pt x="970" y="352"/>
                  </a:cubicBezTo>
                  <a:cubicBezTo>
                    <a:pt x="972" y="348"/>
                    <a:pt x="976" y="345"/>
                    <a:pt x="981" y="343"/>
                  </a:cubicBezTo>
                  <a:cubicBezTo>
                    <a:pt x="976" y="344"/>
                    <a:pt x="972" y="346"/>
                    <a:pt x="968" y="349"/>
                  </a:cubicBezTo>
                  <a:cubicBezTo>
                    <a:pt x="968" y="341"/>
                    <a:pt x="988" y="324"/>
                    <a:pt x="987" y="339"/>
                  </a:cubicBezTo>
                  <a:cubicBezTo>
                    <a:pt x="988" y="324"/>
                    <a:pt x="998" y="342"/>
                    <a:pt x="1007" y="341"/>
                  </a:cubicBezTo>
                  <a:cubicBezTo>
                    <a:pt x="1003" y="335"/>
                    <a:pt x="996" y="328"/>
                    <a:pt x="1001" y="321"/>
                  </a:cubicBezTo>
                  <a:cubicBezTo>
                    <a:pt x="982" y="320"/>
                    <a:pt x="1004" y="303"/>
                    <a:pt x="1005" y="296"/>
                  </a:cubicBezTo>
                  <a:cubicBezTo>
                    <a:pt x="1013" y="304"/>
                    <a:pt x="1015" y="291"/>
                    <a:pt x="1023" y="296"/>
                  </a:cubicBezTo>
                  <a:cubicBezTo>
                    <a:pt x="1025" y="289"/>
                    <a:pt x="1025" y="281"/>
                    <a:pt x="1026" y="274"/>
                  </a:cubicBezTo>
                  <a:cubicBezTo>
                    <a:pt x="1035" y="276"/>
                    <a:pt x="1031" y="293"/>
                    <a:pt x="1026" y="301"/>
                  </a:cubicBezTo>
                  <a:cubicBezTo>
                    <a:pt x="1037" y="287"/>
                    <a:pt x="1032" y="286"/>
                    <a:pt x="1043" y="302"/>
                  </a:cubicBezTo>
                  <a:cubicBezTo>
                    <a:pt x="1043" y="295"/>
                    <a:pt x="1050" y="296"/>
                    <a:pt x="1051" y="290"/>
                  </a:cubicBezTo>
                  <a:cubicBezTo>
                    <a:pt x="1052" y="286"/>
                    <a:pt x="1055" y="276"/>
                    <a:pt x="1056" y="273"/>
                  </a:cubicBezTo>
                  <a:cubicBezTo>
                    <a:pt x="1059" y="268"/>
                    <a:pt x="1068" y="268"/>
                    <a:pt x="1063" y="261"/>
                  </a:cubicBezTo>
                  <a:cubicBezTo>
                    <a:pt x="1061" y="259"/>
                    <a:pt x="1059" y="259"/>
                    <a:pt x="1057" y="260"/>
                  </a:cubicBezTo>
                  <a:cubicBezTo>
                    <a:pt x="1055" y="260"/>
                    <a:pt x="1048" y="247"/>
                    <a:pt x="1060" y="257"/>
                  </a:cubicBezTo>
                  <a:cubicBezTo>
                    <a:pt x="1057" y="249"/>
                    <a:pt x="1071" y="243"/>
                    <a:pt x="1063" y="255"/>
                  </a:cubicBezTo>
                  <a:cubicBezTo>
                    <a:pt x="1077" y="243"/>
                    <a:pt x="1059" y="272"/>
                    <a:pt x="1076" y="268"/>
                  </a:cubicBezTo>
                  <a:cubicBezTo>
                    <a:pt x="1073" y="260"/>
                    <a:pt x="1080" y="254"/>
                    <a:pt x="1087" y="254"/>
                  </a:cubicBezTo>
                  <a:cubicBezTo>
                    <a:pt x="1083" y="259"/>
                    <a:pt x="1088" y="264"/>
                    <a:pt x="1091" y="269"/>
                  </a:cubicBezTo>
                  <a:cubicBezTo>
                    <a:pt x="1097" y="262"/>
                    <a:pt x="1110" y="259"/>
                    <a:pt x="1113" y="250"/>
                  </a:cubicBezTo>
                  <a:cubicBezTo>
                    <a:pt x="1116" y="243"/>
                    <a:pt x="1105" y="240"/>
                    <a:pt x="1118" y="235"/>
                  </a:cubicBezTo>
                  <a:cubicBezTo>
                    <a:pt x="1125" y="232"/>
                    <a:pt x="1128" y="250"/>
                    <a:pt x="1140" y="251"/>
                  </a:cubicBezTo>
                  <a:cubicBezTo>
                    <a:pt x="1149" y="251"/>
                    <a:pt x="1150" y="256"/>
                    <a:pt x="1157" y="263"/>
                  </a:cubicBezTo>
                  <a:cubicBezTo>
                    <a:pt x="1166" y="272"/>
                    <a:pt x="1170" y="284"/>
                    <a:pt x="1179" y="293"/>
                  </a:cubicBezTo>
                  <a:cubicBezTo>
                    <a:pt x="1184" y="298"/>
                    <a:pt x="1191" y="305"/>
                    <a:pt x="1191" y="313"/>
                  </a:cubicBezTo>
                  <a:cubicBezTo>
                    <a:pt x="1190" y="322"/>
                    <a:pt x="1184" y="330"/>
                    <a:pt x="1183" y="340"/>
                  </a:cubicBezTo>
                  <a:cubicBezTo>
                    <a:pt x="1181" y="348"/>
                    <a:pt x="1181" y="361"/>
                    <a:pt x="1174" y="367"/>
                  </a:cubicBezTo>
                  <a:cubicBezTo>
                    <a:pt x="1182" y="363"/>
                    <a:pt x="1177" y="353"/>
                    <a:pt x="1182" y="349"/>
                  </a:cubicBezTo>
                  <a:cubicBezTo>
                    <a:pt x="1190" y="344"/>
                    <a:pt x="1192" y="356"/>
                    <a:pt x="1193" y="361"/>
                  </a:cubicBezTo>
                  <a:cubicBezTo>
                    <a:pt x="1197" y="352"/>
                    <a:pt x="1186" y="343"/>
                    <a:pt x="1190" y="335"/>
                  </a:cubicBezTo>
                  <a:cubicBezTo>
                    <a:pt x="1195" y="324"/>
                    <a:pt x="1201" y="336"/>
                    <a:pt x="1208" y="332"/>
                  </a:cubicBezTo>
                  <a:cubicBezTo>
                    <a:pt x="1201" y="302"/>
                    <a:pt x="1261" y="313"/>
                    <a:pt x="1254" y="342"/>
                  </a:cubicBezTo>
                  <a:cubicBezTo>
                    <a:pt x="1264" y="338"/>
                    <a:pt x="1260" y="327"/>
                    <a:pt x="1261" y="318"/>
                  </a:cubicBezTo>
                  <a:cubicBezTo>
                    <a:pt x="1275" y="320"/>
                    <a:pt x="1279" y="348"/>
                    <a:pt x="1291" y="345"/>
                  </a:cubicBezTo>
                  <a:cubicBezTo>
                    <a:pt x="1288" y="338"/>
                    <a:pt x="1281" y="326"/>
                    <a:pt x="1289" y="320"/>
                  </a:cubicBezTo>
                  <a:cubicBezTo>
                    <a:pt x="1295" y="316"/>
                    <a:pt x="1303" y="319"/>
                    <a:pt x="1308" y="314"/>
                  </a:cubicBezTo>
                  <a:cubicBezTo>
                    <a:pt x="1297" y="315"/>
                    <a:pt x="1291" y="312"/>
                    <a:pt x="1287" y="301"/>
                  </a:cubicBezTo>
                  <a:cubicBezTo>
                    <a:pt x="1292" y="301"/>
                    <a:pt x="1296" y="299"/>
                    <a:pt x="1300" y="296"/>
                  </a:cubicBezTo>
                  <a:cubicBezTo>
                    <a:pt x="1291" y="299"/>
                    <a:pt x="1269" y="292"/>
                    <a:pt x="1277" y="278"/>
                  </a:cubicBezTo>
                  <a:cubicBezTo>
                    <a:pt x="1280" y="273"/>
                    <a:pt x="1281" y="265"/>
                    <a:pt x="1286" y="260"/>
                  </a:cubicBezTo>
                  <a:cubicBezTo>
                    <a:pt x="1291" y="257"/>
                    <a:pt x="1300" y="259"/>
                    <a:pt x="1303" y="253"/>
                  </a:cubicBezTo>
                  <a:cubicBezTo>
                    <a:pt x="1307" y="243"/>
                    <a:pt x="1308" y="230"/>
                    <a:pt x="1314" y="220"/>
                  </a:cubicBezTo>
                  <a:cubicBezTo>
                    <a:pt x="1318" y="212"/>
                    <a:pt x="1322" y="222"/>
                    <a:pt x="1328" y="217"/>
                  </a:cubicBezTo>
                  <a:cubicBezTo>
                    <a:pt x="1332" y="213"/>
                    <a:pt x="1342" y="202"/>
                    <a:pt x="1348" y="205"/>
                  </a:cubicBezTo>
                  <a:cubicBezTo>
                    <a:pt x="1343" y="200"/>
                    <a:pt x="1337" y="190"/>
                    <a:pt x="1338" y="182"/>
                  </a:cubicBezTo>
                  <a:cubicBezTo>
                    <a:pt x="1341" y="168"/>
                    <a:pt x="1346" y="179"/>
                    <a:pt x="1352" y="169"/>
                  </a:cubicBezTo>
                  <a:cubicBezTo>
                    <a:pt x="1356" y="163"/>
                    <a:pt x="1354" y="156"/>
                    <a:pt x="1362" y="152"/>
                  </a:cubicBezTo>
                  <a:cubicBezTo>
                    <a:pt x="1368" y="149"/>
                    <a:pt x="1371" y="158"/>
                    <a:pt x="1378" y="157"/>
                  </a:cubicBezTo>
                  <a:cubicBezTo>
                    <a:pt x="1371" y="154"/>
                    <a:pt x="1369" y="135"/>
                    <a:pt x="1377" y="132"/>
                  </a:cubicBezTo>
                  <a:cubicBezTo>
                    <a:pt x="1385" y="129"/>
                    <a:pt x="1390" y="148"/>
                    <a:pt x="1398" y="150"/>
                  </a:cubicBezTo>
                  <a:cubicBezTo>
                    <a:pt x="1390" y="144"/>
                    <a:pt x="1389" y="122"/>
                    <a:pt x="1404" y="129"/>
                  </a:cubicBezTo>
                  <a:cubicBezTo>
                    <a:pt x="1405" y="124"/>
                    <a:pt x="1402" y="118"/>
                    <a:pt x="1408" y="115"/>
                  </a:cubicBezTo>
                  <a:cubicBezTo>
                    <a:pt x="1415" y="112"/>
                    <a:pt x="1418" y="122"/>
                    <a:pt x="1422" y="112"/>
                  </a:cubicBezTo>
                  <a:cubicBezTo>
                    <a:pt x="1432" y="136"/>
                    <a:pt x="1496" y="111"/>
                    <a:pt x="1497" y="126"/>
                  </a:cubicBezTo>
                  <a:cubicBezTo>
                    <a:pt x="1497" y="115"/>
                    <a:pt x="1508" y="108"/>
                    <a:pt x="1517" y="114"/>
                  </a:cubicBezTo>
                  <a:cubicBezTo>
                    <a:pt x="1507" y="103"/>
                    <a:pt x="1518" y="88"/>
                    <a:pt x="1516" y="76"/>
                  </a:cubicBezTo>
                  <a:cubicBezTo>
                    <a:pt x="1512" y="58"/>
                    <a:pt x="1494" y="60"/>
                    <a:pt x="1481" y="66"/>
                  </a:cubicBezTo>
                  <a:cubicBezTo>
                    <a:pt x="1481" y="58"/>
                    <a:pt x="1471" y="54"/>
                    <a:pt x="1466" y="50"/>
                  </a:cubicBezTo>
                  <a:cubicBezTo>
                    <a:pt x="1463" y="48"/>
                    <a:pt x="1476" y="39"/>
                    <a:pt x="1477" y="37"/>
                  </a:cubicBezTo>
                  <a:cubicBezTo>
                    <a:pt x="1484" y="42"/>
                    <a:pt x="1485" y="49"/>
                    <a:pt x="1487" y="56"/>
                  </a:cubicBezTo>
                  <a:cubicBezTo>
                    <a:pt x="1491" y="50"/>
                    <a:pt x="1492" y="43"/>
                    <a:pt x="1488" y="37"/>
                  </a:cubicBezTo>
                  <a:cubicBezTo>
                    <a:pt x="1492" y="44"/>
                    <a:pt x="1496" y="45"/>
                    <a:pt x="1501" y="37"/>
                  </a:cubicBezTo>
                  <a:cubicBezTo>
                    <a:pt x="1503" y="47"/>
                    <a:pt x="1517" y="58"/>
                    <a:pt x="1523" y="66"/>
                  </a:cubicBezTo>
                  <a:cubicBezTo>
                    <a:pt x="1527" y="61"/>
                    <a:pt x="1539" y="61"/>
                    <a:pt x="1535" y="52"/>
                  </a:cubicBezTo>
                  <a:cubicBezTo>
                    <a:pt x="1543" y="58"/>
                    <a:pt x="1547" y="82"/>
                    <a:pt x="1556" y="82"/>
                  </a:cubicBezTo>
                  <a:cubicBezTo>
                    <a:pt x="1564" y="82"/>
                    <a:pt x="1576" y="81"/>
                    <a:pt x="1575" y="90"/>
                  </a:cubicBezTo>
                  <a:cubicBezTo>
                    <a:pt x="1584" y="91"/>
                    <a:pt x="1591" y="79"/>
                    <a:pt x="1601" y="82"/>
                  </a:cubicBezTo>
                  <a:cubicBezTo>
                    <a:pt x="1584" y="94"/>
                    <a:pt x="1621" y="92"/>
                    <a:pt x="1616" y="109"/>
                  </a:cubicBezTo>
                  <a:cubicBezTo>
                    <a:pt x="1622" y="97"/>
                    <a:pt x="1624" y="105"/>
                    <a:pt x="1632" y="107"/>
                  </a:cubicBezTo>
                  <a:cubicBezTo>
                    <a:pt x="1642" y="109"/>
                    <a:pt x="1647" y="101"/>
                    <a:pt x="1656" y="100"/>
                  </a:cubicBezTo>
                  <a:cubicBezTo>
                    <a:pt x="1659" y="120"/>
                    <a:pt x="1678" y="117"/>
                    <a:pt x="1691" y="121"/>
                  </a:cubicBezTo>
                  <a:cubicBezTo>
                    <a:pt x="1681" y="105"/>
                    <a:pt x="1725" y="113"/>
                    <a:pt x="1710" y="100"/>
                  </a:cubicBezTo>
                  <a:cubicBezTo>
                    <a:pt x="1719" y="98"/>
                    <a:pt x="1731" y="96"/>
                    <a:pt x="1731" y="85"/>
                  </a:cubicBezTo>
                  <a:cubicBezTo>
                    <a:pt x="1737" y="93"/>
                    <a:pt x="1726" y="98"/>
                    <a:pt x="1720" y="102"/>
                  </a:cubicBezTo>
                  <a:cubicBezTo>
                    <a:pt x="1732" y="102"/>
                    <a:pt x="1723" y="106"/>
                    <a:pt x="1719" y="111"/>
                  </a:cubicBezTo>
                  <a:cubicBezTo>
                    <a:pt x="1715" y="115"/>
                    <a:pt x="1713" y="121"/>
                    <a:pt x="1717" y="126"/>
                  </a:cubicBezTo>
                  <a:cubicBezTo>
                    <a:pt x="1721" y="120"/>
                    <a:pt x="1727" y="113"/>
                    <a:pt x="1735" y="113"/>
                  </a:cubicBezTo>
                  <a:cubicBezTo>
                    <a:pt x="1727" y="122"/>
                    <a:pt x="1737" y="117"/>
                    <a:pt x="1737" y="127"/>
                  </a:cubicBezTo>
                  <a:cubicBezTo>
                    <a:pt x="1737" y="130"/>
                    <a:pt x="1737" y="135"/>
                    <a:pt x="1741" y="136"/>
                  </a:cubicBezTo>
                  <a:cubicBezTo>
                    <a:pt x="1749" y="138"/>
                    <a:pt x="1757" y="127"/>
                    <a:pt x="1760" y="121"/>
                  </a:cubicBezTo>
                  <a:cubicBezTo>
                    <a:pt x="1737" y="121"/>
                    <a:pt x="1773" y="98"/>
                    <a:pt x="1777" y="94"/>
                  </a:cubicBezTo>
                  <a:cubicBezTo>
                    <a:pt x="1766" y="100"/>
                    <a:pt x="1775" y="120"/>
                    <a:pt x="1784" y="123"/>
                  </a:cubicBezTo>
                  <a:cubicBezTo>
                    <a:pt x="1778" y="113"/>
                    <a:pt x="1791" y="115"/>
                    <a:pt x="1794" y="119"/>
                  </a:cubicBezTo>
                  <a:cubicBezTo>
                    <a:pt x="1797" y="123"/>
                    <a:pt x="1794" y="128"/>
                    <a:pt x="1793" y="132"/>
                  </a:cubicBezTo>
                  <a:cubicBezTo>
                    <a:pt x="1787" y="144"/>
                    <a:pt x="1775" y="162"/>
                    <a:pt x="1762" y="167"/>
                  </a:cubicBezTo>
                  <a:cubicBezTo>
                    <a:pt x="1766" y="170"/>
                    <a:pt x="1769" y="175"/>
                    <a:pt x="1772" y="180"/>
                  </a:cubicBezTo>
                  <a:cubicBezTo>
                    <a:pt x="1769" y="178"/>
                    <a:pt x="1767" y="177"/>
                    <a:pt x="1765" y="175"/>
                  </a:cubicBezTo>
                  <a:cubicBezTo>
                    <a:pt x="1762" y="185"/>
                    <a:pt x="1762" y="194"/>
                    <a:pt x="1751" y="199"/>
                  </a:cubicBezTo>
                  <a:cubicBezTo>
                    <a:pt x="1751" y="195"/>
                    <a:pt x="1751" y="190"/>
                    <a:pt x="1752" y="186"/>
                  </a:cubicBezTo>
                  <a:cubicBezTo>
                    <a:pt x="1747" y="189"/>
                    <a:pt x="1743" y="193"/>
                    <a:pt x="1739" y="197"/>
                  </a:cubicBezTo>
                  <a:cubicBezTo>
                    <a:pt x="1739" y="182"/>
                    <a:pt x="1729" y="196"/>
                    <a:pt x="1729" y="202"/>
                  </a:cubicBezTo>
                  <a:cubicBezTo>
                    <a:pt x="1727" y="188"/>
                    <a:pt x="1713" y="205"/>
                    <a:pt x="1722" y="213"/>
                  </a:cubicBezTo>
                  <a:cubicBezTo>
                    <a:pt x="1703" y="209"/>
                    <a:pt x="1716" y="245"/>
                    <a:pt x="1727" y="228"/>
                  </a:cubicBezTo>
                  <a:cubicBezTo>
                    <a:pt x="1717" y="247"/>
                    <a:pt x="1708" y="265"/>
                    <a:pt x="1696" y="282"/>
                  </a:cubicBezTo>
                  <a:cubicBezTo>
                    <a:pt x="1691" y="290"/>
                    <a:pt x="1685" y="298"/>
                    <a:pt x="1678" y="304"/>
                  </a:cubicBezTo>
                  <a:cubicBezTo>
                    <a:pt x="1671" y="311"/>
                    <a:pt x="1666" y="308"/>
                    <a:pt x="1673" y="321"/>
                  </a:cubicBezTo>
                  <a:cubicBezTo>
                    <a:pt x="1682" y="338"/>
                    <a:pt x="1702" y="344"/>
                    <a:pt x="1713" y="359"/>
                  </a:cubicBezTo>
                  <a:cubicBezTo>
                    <a:pt x="1720" y="368"/>
                    <a:pt x="1724" y="376"/>
                    <a:pt x="1734" y="382"/>
                  </a:cubicBezTo>
                  <a:cubicBezTo>
                    <a:pt x="1740" y="386"/>
                    <a:pt x="1747" y="392"/>
                    <a:pt x="1744" y="400"/>
                  </a:cubicBezTo>
                  <a:cubicBezTo>
                    <a:pt x="1751" y="398"/>
                    <a:pt x="1758" y="403"/>
                    <a:pt x="1763" y="395"/>
                  </a:cubicBezTo>
                  <a:cubicBezTo>
                    <a:pt x="1770" y="406"/>
                    <a:pt x="1782" y="411"/>
                    <a:pt x="1793" y="417"/>
                  </a:cubicBezTo>
                  <a:cubicBezTo>
                    <a:pt x="1807" y="425"/>
                    <a:pt x="1813" y="436"/>
                    <a:pt x="1823" y="448"/>
                  </a:cubicBezTo>
                  <a:cubicBezTo>
                    <a:pt x="1839" y="468"/>
                    <a:pt x="1863" y="461"/>
                    <a:pt x="1883" y="475"/>
                  </a:cubicBezTo>
                  <a:cubicBezTo>
                    <a:pt x="1894" y="483"/>
                    <a:pt x="1886" y="499"/>
                    <a:pt x="1895" y="507"/>
                  </a:cubicBezTo>
                  <a:cubicBezTo>
                    <a:pt x="1901" y="511"/>
                    <a:pt x="1908" y="511"/>
                    <a:pt x="1913" y="516"/>
                  </a:cubicBezTo>
                  <a:cubicBezTo>
                    <a:pt x="1918" y="521"/>
                    <a:pt x="1924" y="525"/>
                    <a:pt x="1931" y="529"/>
                  </a:cubicBezTo>
                  <a:cubicBezTo>
                    <a:pt x="1949" y="542"/>
                    <a:pt x="1990" y="530"/>
                    <a:pt x="2001" y="510"/>
                  </a:cubicBezTo>
                  <a:cubicBezTo>
                    <a:pt x="2017" y="481"/>
                    <a:pt x="2037" y="453"/>
                    <a:pt x="2049" y="422"/>
                  </a:cubicBezTo>
                  <a:cubicBezTo>
                    <a:pt x="2055" y="404"/>
                    <a:pt x="2060" y="386"/>
                    <a:pt x="2067" y="368"/>
                  </a:cubicBezTo>
                  <a:cubicBezTo>
                    <a:pt x="2074" y="349"/>
                    <a:pt x="2082" y="335"/>
                    <a:pt x="2081" y="314"/>
                  </a:cubicBezTo>
                  <a:cubicBezTo>
                    <a:pt x="2080" y="298"/>
                    <a:pt x="2081" y="288"/>
                    <a:pt x="2087" y="273"/>
                  </a:cubicBezTo>
                  <a:cubicBezTo>
                    <a:pt x="2092" y="258"/>
                    <a:pt x="2079" y="245"/>
                    <a:pt x="2087" y="229"/>
                  </a:cubicBezTo>
                  <a:cubicBezTo>
                    <a:pt x="2093" y="215"/>
                    <a:pt x="2106" y="205"/>
                    <a:pt x="2102" y="189"/>
                  </a:cubicBezTo>
                  <a:cubicBezTo>
                    <a:pt x="2097" y="171"/>
                    <a:pt x="2113" y="170"/>
                    <a:pt x="2116" y="155"/>
                  </a:cubicBezTo>
                  <a:cubicBezTo>
                    <a:pt x="2120" y="159"/>
                    <a:pt x="2122" y="163"/>
                    <a:pt x="2122" y="169"/>
                  </a:cubicBezTo>
                  <a:cubicBezTo>
                    <a:pt x="2122" y="163"/>
                    <a:pt x="2125" y="160"/>
                    <a:pt x="2129" y="158"/>
                  </a:cubicBezTo>
                  <a:cubicBezTo>
                    <a:pt x="2127" y="158"/>
                    <a:pt x="2114" y="143"/>
                    <a:pt x="2112" y="140"/>
                  </a:cubicBezTo>
                  <a:cubicBezTo>
                    <a:pt x="2110" y="142"/>
                    <a:pt x="2108" y="144"/>
                    <a:pt x="2106" y="146"/>
                  </a:cubicBezTo>
                  <a:cubicBezTo>
                    <a:pt x="2105" y="139"/>
                    <a:pt x="2110" y="129"/>
                    <a:pt x="2114" y="124"/>
                  </a:cubicBezTo>
                  <a:cubicBezTo>
                    <a:pt x="2116" y="122"/>
                    <a:pt x="2118" y="121"/>
                    <a:pt x="2121" y="121"/>
                  </a:cubicBezTo>
                  <a:cubicBezTo>
                    <a:pt x="2118" y="114"/>
                    <a:pt x="2122" y="107"/>
                    <a:pt x="2126" y="102"/>
                  </a:cubicBezTo>
                  <a:cubicBezTo>
                    <a:pt x="2128" y="107"/>
                    <a:pt x="2131" y="109"/>
                    <a:pt x="2136" y="108"/>
                  </a:cubicBezTo>
                  <a:cubicBezTo>
                    <a:pt x="2135" y="82"/>
                    <a:pt x="2151" y="62"/>
                    <a:pt x="2155" y="36"/>
                  </a:cubicBezTo>
                  <a:cubicBezTo>
                    <a:pt x="2156" y="28"/>
                    <a:pt x="2156" y="22"/>
                    <a:pt x="2165" y="19"/>
                  </a:cubicBezTo>
                  <a:cubicBezTo>
                    <a:pt x="2173" y="15"/>
                    <a:pt x="2177" y="0"/>
                    <a:pt x="2188" y="8"/>
                  </a:cubicBezTo>
                  <a:cubicBezTo>
                    <a:pt x="2185" y="12"/>
                    <a:pt x="2182" y="16"/>
                    <a:pt x="2180" y="21"/>
                  </a:cubicBezTo>
                  <a:cubicBezTo>
                    <a:pt x="2182" y="20"/>
                    <a:pt x="2184" y="18"/>
                    <a:pt x="2187" y="17"/>
                  </a:cubicBezTo>
                  <a:cubicBezTo>
                    <a:pt x="2189" y="25"/>
                    <a:pt x="2197" y="29"/>
                    <a:pt x="2196" y="38"/>
                  </a:cubicBezTo>
                  <a:cubicBezTo>
                    <a:pt x="2195" y="42"/>
                    <a:pt x="2196" y="45"/>
                    <a:pt x="2197" y="49"/>
                  </a:cubicBezTo>
                  <a:cubicBezTo>
                    <a:pt x="2199" y="57"/>
                    <a:pt x="2196" y="57"/>
                    <a:pt x="2196" y="65"/>
                  </a:cubicBezTo>
                  <a:cubicBezTo>
                    <a:pt x="2196" y="72"/>
                    <a:pt x="2194" y="80"/>
                    <a:pt x="2195" y="88"/>
                  </a:cubicBezTo>
                  <a:cubicBezTo>
                    <a:pt x="2197" y="98"/>
                    <a:pt x="2213" y="97"/>
                    <a:pt x="2220" y="101"/>
                  </a:cubicBezTo>
                  <a:cubicBezTo>
                    <a:pt x="2207" y="110"/>
                    <a:pt x="2203" y="120"/>
                    <a:pt x="2213" y="130"/>
                  </a:cubicBezTo>
                  <a:cubicBezTo>
                    <a:pt x="2223" y="142"/>
                    <a:pt x="2222" y="152"/>
                    <a:pt x="2218" y="167"/>
                  </a:cubicBezTo>
                  <a:cubicBezTo>
                    <a:pt x="2232" y="164"/>
                    <a:pt x="2225" y="223"/>
                    <a:pt x="2222" y="230"/>
                  </a:cubicBezTo>
                  <a:cubicBezTo>
                    <a:pt x="2219" y="239"/>
                    <a:pt x="2224" y="245"/>
                    <a:pt x="2226" y="253"/>
                  </a:cubicBezTo>
                  <a:cubicBezTo>
                    <a:pt x="2230" y="263"/>
                    <a:pt x="2225" y="273"/>
                    <a:pt x="2229" y="282"/>
                  </a:cubicBezTo>
                  <a:cubicBezTo>
                    <a:pt x="2236" y="298"/>
                    <a:pt x="2257" y="288"/>
                    <a:pt x="2259" y="274"/>
                  </a:cubicBezTo>
                  <a:cubicBezTo>
                    <a:pt x="2272" y="290"/>
                    <a:pt x="2278" y="253"/>
                    <a:pt x="2284" y="287"/>
                  </a:cubicBezTo>
                  <a:cubicBezTo>
                    <a:pt x="2285" y="295"/>
                    <a:pt x="2301" y="305"/>
                    <a:pt x="2307" y="312"/>
                  </a:cubicBezTo>
                  <a:cubicBezTo>
                    <a:pt x="2307" y="313"/>
                    <a:pt x="2326" y="325"/>
                    <a:pt x="2327" y="325"/>
                  </a:cubicBezTo>
                  <a:cubicBezTo>
                    <a:pt x="2323" y="332"/>
                    <a:pt x="2311" y="345"/>
                    <a:pt x="2324" y="349"/>
                  </a:cubicBezTo>
                  <a:cubicBezTo>
                    <a:pt x="2307" y="370"/>
                    <a:pt x="2328" y="393"/>
                    <a:pt x="2320" y="416"/>
                  </a:cubicBezTo>
                  <a:cubicBezTo>
                    <a:pt x="2315" y="430"/>
                    <a:pt x="2312" y="437"/>
                    <a:pt x="2319" y="450"/>
                  </a:cubicBezTo>
                  <a:cubicBezTo>
                    <a:pt x="2323" y="457"/>
                    <a:pt x="2334" y="469"/>
                    <a:pt x="2329" y="477"/>
                  </a:cubicBezTo>
                  <a:cubicBezTo>
                    <a:pt x="2333" y="474"/>
                    <a:pt x="2337" y="472"/>
                    <a:pt x="2342" y="472"/>
                  </a:cubicBezTo>
                  <a:cubicBezTo>
                    <a:pt x="2339" y="485"/>
                    <a:pt x="2337" y="490"/>
                    <a:pt x="2340" y="504"/>
                  </a:cubicBezTo>
                  <a:cubicBezTo>
                    <a:pt x="2343" y="514"/>
                    <a:pt x="2343" y="525"/>
                    <a:pt x="2341" y="536"/>
                  </a:cubicBezTo>
                  <a:cubicBezTo>
                    <a:pt x="2340" y="547"/>
                    <a:pt x="2333" y="555"/>
                    <a:pt x="2329" y="565"/>
                  </a:cubicBezTo>
                  <a:cubicBezTo>
                    <a:pt x="2323" y="578"/>
                    <a:pt x="2338" y="581"/>
                    <a:pt x="2337" y="591"/>
                  </a:cubicBezTo>
                  <a:cubicBezTo>
                    <a:pt x="2336" y="599"/>
                    <a:pt x="2347" y="593"/>
                    <a:pt x="2344" y="603"/>
                  </a:cubicBezTo>
                  <a:cubicBezTo>
                    <a:pt x="2340" y="612"/>
                    <a:pt x="2331" y="619"/>
                    <a:pt x="2337" y="629"/>
                  </a:cubicBezTo>
                  <a:cubicBezTo>
                    <a:pt x="2340" y="634"/>
                    <a:pt x="2350" y="647"/>
                    <a:pt x="2358" y="646"/>
                  </a:cubicBezTo>
                  <a:cubicBezTo>
                    <a:pt x="2365" y="646"/>
                    <a:pt x="2371" y="663"/>
                    <a:pt x="2379" y="649"/>
                  </a:cubicBezTo>
                  <a:cubicBezTo>
                    <a:pt x="2378" y="666"/>
                    <a:pt x="2405" y="668"/>
                    <a:pt x="2402" y="657"/>
                  </a:cubicBezTo>
                  <a:cubicBezTo>
                    <a:pt x="2407" y="667"/>
                    <a:pt x="2404" y="692"/>
                    <a:pt x="2416" y="696"/>
                  </a:cubicBezTo>
                  <a:cubicBezTo>
                    <a:pt x="2416" y="691"/>
                    <a:pt x="2419" y="688"/>
                    <a:pt x="2424" y="688"/>
                  </a:cubicBezTo>
                  <a:cubicBezTo>
                    <a:pt x="2420" y="701"/>
                    <a:pt x="2435" y="702"/>
                    <a:pt x="2444" y="705"/>
                  </a:cubicBezTo>
                  <a:cubicBezTo>
                    <a:pt x="2452" y="708"/>
                    <a:pt x="2443" y="724"/>
                    <a:pt x="2457" y="720"/>
                  </a:cubicBezTo>
                  <a:cubicBezTo>
                    <a:pt x="2460" y="719"/>
                    <a:pt x="2458" y="713"/>
                    <a:pt x="2461" y="712"/>
                  </a:cubicBezTo>
                  <a:cubicBezTo>
                    <a:pt x="2467" y="709"/>
                    <a:pt x="2467" y="719"/>
                    <a:pt x="2467" y="722"/>
                  </a:cubicBezTo>
                  <a:cubicBezTo>
                    <a:pt x="2469" y="728"/>
                    <a:pt x="2475" y="725"/>
                    <a:pt x="2478" y="730"/>
                  </a:cubicBezTo>
                  <a:cubicBezTo>
                    <a:pt x="2481" y="736"/>
                    <a:pt x="2481" y="743"/>
                    <a:pt x="2483" y="749"/>
                  </a:cubicBezTo>
                  <a:cubicBezTo>
                    <a:pt x="2480" y="742"/>
                    <a:pt x="2471" y="741"/>
                    <a:pt x="2468" y="748"/>
                  </a:cubicBezTo>
                  <a:cubicBezTo>
                    <a:pt x="2464" y="758"/>
                    <a:pt x="2476" y="768"/>
                    <a:pt x="2470" y="776"/>
                  </a:cubicBezTo>
                  <a:cubicBezTo>
                    <a:pt x="2504" y="764"/>
                    <a:pt x="2480" y="825"/>
                    <a:pt x="2503" y="825"/>
                  </a:cubicBezTo>
                  <a:cubicBezTo>
                    <a:pt x="2495" y="834"/>
                    <a:pt x="2495" y="849"/>
                    <a:pt x="2496" y="861"/>
                  </a:cubicBezTo>
                  <a:cubicBezTo>
                    <a:pt x="2497" y="871"/>
                    <a:pt x="2507" y="887"/>
                    <a:pt x="2499" y="896"/>
                  </a:cubicBezTo>
                  <a:cubicBezTo>
                    <a:pt x="2512" y="891"/>
                    <a:pt x="2513" y="895"/>
                    <a:pt x="2519" y="906"/>
                  </a:cubicBezTo>
                  <a:cubicBezTo>
                    <a:pt x="2524" y="894"/>
                    <a:pt x="2518" y="882"/>
                    <a:pt x="2526" y="872"/>
                  </a:cubicBezTo>
                  <a:cubicBezTo>
                    <a:pt x="2537" y="881"/>
                    <a:pt x="2542" y="895"/>
                    <a:pt x="2554" y="902"/>
                  </a:cubicBezTo>
                  <a:cubicBezTo>
                    <a:pt x="2556" y="898"/>
                    <a:pt x="2554" y="891"/>
                    <a:pt x="2557" y="889"/>
                  </a:cubicBezTo>
                  <a:cubicBezTo>
                    <a:pt x="2563" y="883"/>
                    <a:pt x="2567" y="887"/>
                    <a:pt x="2567" y="894"/>
                  </a:cubicBezTo>
                  <a:cubicBezTo>
                    <a:pt x="2569" y="910"/>
                    <a:pt x="2567" y="920"/>
                    <a:pt x="2562" y="935"/>
                  </a:cubicBezTo>
                  <a:cubicBezTo>
                    <a:pt x="2559" y="945"/>
                    <a:pt x="2561" y="954"/>
                    <a:pt x="2558" y="963"/>
                  </a:cubicBezTo>
                  <a:cubicBezTo>
                    <a:pt x="2552" y="982"/>
                    <a:pt x="2565" y="970"/>
                    <a:pt x="2571" y="982"/>
                  </a:cubicBezTo>
                  <a:cubicBezTo>
                    <a:pt x="2569" y="977"/>
                    <a:pt x="2570" y="973"/>
                    <a:pt x="2573" y="969"/>
                  </a:cubicBezTo>
                  <a:cubicBezTo>
                    <a:pt x="2587" y="974"/>
                    <a:pt x="2586" y="1007"/>
                    <a:pt x="2572" y="984"/>
                  </a:cubicBezTo>
                  <a:cubicBezTo>
                    <a:pt x="2574" y="994"/>
                    <a:pt x="2603" y="1028"/>
                    <a:pt x="2603" y="1010"/>
                  </a:cubicBezTo>
                  <a:cubicBezTo>
                    <a:pt x="2617" y="1022"/>
                    <a:pt x="2613" y="1039"/>
                    <a:pt x="2621" y="1054"/>
                  </a:cubicBezTo>
                  <a:cubicBezTo>
                    <a:pt x="2624" y="1061"/>
                    <a:pt x="2632" y="1062"/>
                    <a:pt x="2637" y="1068"/>
                  </a:cubicBezTo>
                  <a:cubicBezTo>
                    <a:pt x="2642" y="1075"/>
                    <a:pt x="2638" y="1084"/>
                    <a:pt x="2640" y="1092"/>
                  </a:cubicBezTo>
                  <a:cubicBezTo>
                    <a:pt x="2642" y="1109"/>
                    <a:pt x="2659" y="1102"/>
                    <a:pt x="2657" y="1119"/>
                  </a:cubicBezTo>
                  <a:cubicBezTo>
                    <a:pt x="2657" y="1126"/>
                    <a:pt x="2650" y="1130"/>
                    <a:pt x="2649" y="1136"/>
                  </a:cubicBezTo>
                  <a:cubicBezTo>
                    <a:pt x="2647" y="1145"/>
                    <a:pt x="2656" y="1150"/>
                    <a:pt x="2652" y="1160"/>
                  </a:cubicBezTo>
                  <a:cubicBezTo>
                    <a:pt x="2654" y="1157"/>
                    <a:pt x="2656" y="1155"/>
                    <a:pt x="2658" y="1153"/>
                  </a:cubicBezTo>
                  <a:cubicBezTo>
                    <a:pt x="2668" y="1161"/>
                    <a:pt x="2652" y="1172"/>
                    <a:pt x="2650" y="1179"/>
                  </a:cubicBezTo>
                  <a:cubicBezTo>
                    <a:pt x="2645" y="1192"/>
                    <a:pt x="2641" y="1208"/>
                    <a:pt x="2639" y="1222"/>
                  </a:cubicBezTo>
                  <a:cubicBezTo>
                    <a:pt x="2637" y="1232"/>
                    <a:pt x="2640" y="1241"/>
                    <a:pt x="2631" y="1248"/>
                  </a:cubicBezTo>
                  <a:cubicBezTo>
                    <a:pt x="2621" y="1256"/>
                    <a:pt x="2622" y="1263"/>
                    <a:pt x="2629" y="1272"/>
                  </a:cubicBezTo>
                  <a:cubicBezTo>
                    <a:pt x="2633" y="1279"/>
                    <a:pt x="2632" y="1296"/>
                    <a:pt x="2631" y="1304"/>
                  </a:cubicBezTo>
                  <a:cubicBezTo>
                    <a:pt x="2630" y="1309"/>
                    <a:pt x="2627" y="1314"/>
                    <a:pt x="2628" y="1320"/>
                  </a:cubicBezTo>
                  <a:cubicBezTo>
                    <a:pt x="2628" y="1326"/>
                    <a:pt x="2632" y="1329"/>
                    <a:pt x="2631" y="1335"/>
                  </a:cubicBezTo>
                  <a:cubicBezTo>
                    <a:pt x="2624" y="1365"/>
                    <a:pt x="2610" y="1385"/>
                    <a:pt x="2593" y="1410"/>
                  </a:cubicBezTo>
                  <a:cubicBezTo>
                    <a:pt x="2574" y="1437"/>
                    <a:pt x="2564" y="1467"/>
                    <a:pt x="2543" y="1493"/>
                  </a:cubicBezTo>
                  <a:cubicBezTo>
                    <a:pt x="2526" y="1515"/>
                    <a:pt x="2524" y="1542"/>
                    <a:pt x="2507" y="1563"/>
                  </a:cubicBezTo>
                  <a:cubicBezTo>
                    <a:pt x="2499" y="1574"/>
                    <a:pt x="2492" y="1586"/>
                    <a:pt x="2483" y="1596"/>
                  </a:cubicBezTo>
                  <a:cubicBezTo>
                    <a:pt x="2475" y="1606"/>
                    <a:pt x="2461" y="1611"/>
                    <a:pt x="2454" y="1623"/>
                  </a:cubicBezTo>
                  <a:cubicBezTo>
                    <a:pt x="2450" y="1631"/>
                    <a:pt x="2448" y="1644"/>
                    <a:pt x="2442" y="1650"/>
                  </a:cubicBezTo>
                  <a:cubicBezTo>
                    <a:pt x="2438" y="1654"/>
                    <a:pt x="2432" y="1654"/>
                    <a:pt x="2428" y="1656"/>
                  </a:cubicBezTo>
                  <a:cubicBezTo>
                    <a:pt x="2421" y="1662"/>
                    <a:pt x="2413" y="1670"/>
                    <a:pt x="2404" y="1671"/>
                  </a:cubicBezTo>
                  <a:cubicBezTo>
                    <a:pt x="2420" y="1673"/>
                    <a:pt x="2394" y="1679"/>
                    <a:pt x="2390" y="1680"/>
                  </a:cubicBezTo>
                  <a:cubicBezTo>
                    <a:pt x="2379" y="1684"/>
                    <a:pt x="2368" y="1694"/>
                    <a:pt x="2361" y="1703"/>
                  </a:cubicBezTo>
                  <a:cubicBezTo>
                    <a:pt x="2356" y="1709"/>
                    <a:pt x="2348" y="1712"/>
                    <a:pt x="2342" y="1718"/>
                  </a:cubicBezTo>
                  <a:cubicBezTo>
                    <a:pt x="2335" y="1726"/>
                    <a:pt x="2337" y="1736"/>
                    <a:pt x="2322" y="1734"/>
                  </a:cubicBezTo>
                  <a:cubicBezTo>
                    <a:pt x="2320" y="1740"/>
                    <a:pt x="2322" y="1742"/>
                    <a:pt x="2326" y="1740"/>
                  </a:cubicBezTo>
                  <a:cubicBezTo>
                    <a:pt x="2321" y="1747"/>
                    <a:pt x="2318" y="1754"/>
                    <a:pt x="2313" y="1761"/>
                  </a:cubicBezTo>
                  <a:cubicBezTo>
                    <a:pt x="2309" y="1766"/>
                    <a:pt x="2304" y="1764"/>
                    <a:pt x="2300" y="1771"/>
                  </a:cubicBezTo>
                  <a:cubicBezTo>
                    <a:pt x="2292" y="1784"/>
                    <a:pt x="2277" y="1788"/>
                    <a:pt x="2270" y="1801"/>
                  </a:cubicBezTo>
                  <a:cubicBezTo>
                    <a:pt x="2267" y="1808"/>
                    <a:pt x="2268" y="1806"/>
                    <a:pt x="2262" y="1807"/>
                  </a:cubicBezTo>
                  <a:cubicBezTo>
                    <a:pt x="2262" y="1807"/>
                    <a:pt x="2258" y="1819"/>
                    <a:pt x="2257" y="1822"/>
                  </a:cubicBezTo>
                  <a:cubicBezTo>
                    <a:pt x="2253" y="1825"/>
                    <a:pt x="2235" y="1841"/>
                    <a:pt x="2245" y="1846"/>
                  </a:cubicBezTo>
                  <a:cubicBezTo>
                    <a:pt x="2242" y="1851"/>
                    <a:pt x="2238" y="1856"/>
                    <a:pt x="2237" y="1846"/>
                  </a:cubicBezTo>
                  <a:cubicBezTo>
                    <a:pt x="2233" y="1850"/>
                    <a:pt x="2235" y="1858"/>
                    <a:pt x="2228" y="1859"/>
                  </a:cubicBezTo>
                  <a:cubicBezTo>
                    <a:pt x="2219" y="1860"/>
                    <a:pt x="2215" y="1863"/>
                    <a:pt x="2209" y="1869"/>
                  </a:cubicBezTo>
                  <a:cubicBezTo>
                    <a:pt x="2195" y="1886"/>
                    <a:pt x="2179" y="1902"/>
                    <a:pt x="2165" y="1919"/>
                  </a:cubicBezTo>
                  <a:cubicBezTo>
                    <a:pt x="2154" y="1934"/>
                    <a:pt x="2146" y="1952"/>
                    <a:pt x="2134" y="1968"/>
                  </a:cubicBezTo>
                  <a:cubicBezTo>
                    <a:pt x="2128" y="1976"/>
                    <a:pt x="2114" y="2000"/>
                    <a:pt x="2105" y="2004"/>
                  </a:cubicBezTo>
                  <a:cubicBezTo>
                    <a:pt x="2114" y="2006"/>
                    <a:pt x="2106" y="2020"/>
                    <a:pt x="2103" y="2024"/>
                  </a:cubicBezTo>
                  <a:cubicBezTo>
                    <a:pt x="2101" y="2027"/>
                    <a:pt x="2098" y="2031"/>
                    <a:pt x="2095" y="2034"/>
                  </a:cubicBezTo>
                  <a:cubicBezTo>
                    <a:pt x="2090" y="2038"/>
                    <a:pt x="2085" y="2034"/>
                    <a:pt x="2080" y="2037"/>
                  </a:cubicBezTo>
                  <a:cubicBezTo>
                    <a:pt x="2065" y="2044"/>
                    <a:pt x="2058" y="2054"/>
                    <a:pt x="2040" y="2056"/>
                  </a:cubicBezTo>
                  <a:cubicBezTo>
                    <a:pt x="2020" y="2058"/>
                    <a:pt x="2000" y="2056"/>
                    <a:pt x="1980" y="2058"/>
                  </a:cubicBezTo>
                  <a:cubicBezTo>
                    <a:pt x="1940" y="2062"/>
                    <a:pt x="1907" y="2086"/>
                    <a:pt x="1875" y="2108"/>
                  </a:cubicBezTo>
                  <a:cubicBezTo>
                    <a:pt x="1861" y="2119"/>
                    <a:pt x="1845" y="2124"/>
                    <a:pt x="1828" y="2125"/>
                  </a:cubicBezTo>
                  <a:cubicBezTo>
                    <a:pt x="1810" y="2126"/>
                    <a:pt x="1815" y="2123"/>
                    <a:pt x="1812" y="2140"/>
                  </a:cubicBezTo>
                  <a:cubicBezTo>
                    <a:pt x="1816" y="2137"/>
                    <a:pt x="1820" y="2134"/>
                    <a:pt x="1825" y="2133"/>
                  </a:cubicBezTo>
                  <a:cubicBezTo>
                    <a:pt x="1823" y="2141"/>
                    <a:pt x="1815" y="2153"/>
                    <a:pt x="1807" y="2157"/>
                  </a:cubicBezTo>
                  <a:cubicBezTo>
                    <a:pt x="1806" y="2151"/>
                    <a:pt x="1809" y="2142"/>
                    <a:pt x="1805" y="2137"/>
                  </a:cubicBezTo>
                  <a:cubicBezTo>
                    <a:pt x="1799" y="2130"/>
                    <a:pt x="1795" y="2138"/>
                    <a:pt x="1788" y="2139"/>
                  </a:cubicBezTo>
                  <a:cubicBezTo>
                    <a:pt x="1790" y="2132"/>
                    <a:pt x="1789" y="2126"/>
                    <a:pt x="1790" y="2119"/>
                  </a:cubicBezTo>
                  <a:cubicBezTo>
                    <a:pt x="1782" y="2121"/>
                    <a:pt x="1776" y="2125"/>
                    <a:pt x="1775" y="2115"/>
                  </a:cubicBezTo>
                  <a:cubicBezTo>
                    <a:pt x="1773" y="2103"/>
                    <a:pt x="1783" y="2103"/>
                    <a:pt x="1787" y="2093"/>
                  </a:cubicBezTo>
                  <a:cubicBezTo>
                    <a:pt x="1792" y="2080"/>
                    <a:pt x="1761" y="2099"/>
                    <a:pt x="1760" y="2101"/>
                  </a:cubicBezTo>
                  <a:cubicBezTo>
                    <a:pt x="1747" y="2112"/>
                    <a:pt x="1742" y="2107"/>
                    <a:pt x="1735" y="2095"/>
                  </a:cubicBezTo>
                  <a:cubicBezTo>
                    <a:pt x="1744" y="2105"/>
                    <a:pt x="1754" y="2094"/>
                    <a:pt x="1761" y="2088"/>
                  </a:cubicBezTo>
                  <a:cubicBezTo>
                    <a:pt x="1772" y="2079"/>
                    <a:pt x="1767" y="2073"/>
                    <a:pt x="1767" y="2060"/>
                  </a:cubicBezTo>
                  <a:cubicBezTo>
                    <a:pt x="1751" y="2063"/>
                    <a:pt x="1736" y="2075"/>
                    <a:pt x="1722" y="2083"/>
                  </a:cubicBezTo>
                  <a:cubicBezTo>
                    <a:pt x="1728" y="2085"/>
                    <a:pt x="1735" y="2082"/>
                    <a:pt x="1741" y="2086"/>
                  </a:cubicBezTo>
                  <a:cubicBezTo>
                    <a:pt x="1735" y="2094"/>
                    <a:pt x="1723" y="2092"/>
                    <a:pt x="1715" y="2095"/>
                  </a:cubicBezTo>
                  <a:cubicBezTo>
                    <a:pt x="1703" y="2099"/>
                    <a:pt x="1689" y="2106"/>
                    <a:pt x="1680" y="2114"/>
                  </a:cubicBezTo>
                  <a:cubicBezTo>
                    <a:pt x="1670" y="2122"/>
                    <a:pt x="1659" y="2126"/>
                    <a:pt x="1648" y="2132"/>
                  </a:cubicBezTo>
                  <a:cubicBezTo>
                    <a:pt x="1639" y="2136"/>
                    <a:pt x="1637" y="2129"/>
                    <a:pt x="1627" y="2124"/>
                  </a:cubicBezTo>
                  <a:cubicBezTo>
                    <a:pt x="1611" y="2115"/>
                    <a:pt x="1600" y="2097"/>
                    <a:pt x="1580" y="2100"/>
                  </a:cubicBezTo>
                  <a:cubicBezTo>
                    <a:pt x="1569" y="2101"/>
                    <a:pt x="1564" y="2089"/>
                    <a:pt x="1553" y="2091"/>
                  </a:cubicBezTo>
                  <a:cubicBezTo>
                    <a:pt x="1547" y="2092"/>
                    <a:pt x="1545" y="2097"/>
                    <a:pt x="1540" y="2099"/>
                  </a:cubicBezTo>
                  <a:cubicBezTo>
                    <a:pt x="1536" y="2101"/>
                    <a:pt x="1531" y="2099"/>
                    <a:pt x="1527" y="2099"/>
                  </a:cubicBezTo>
                  <a:cubicBezTo>
                    <a:pt x="1543" y="2080"/>
                    <a:pt x="1493" y="2075"/>
                    <a:pt x="1487" y="2067"/>
                  </a:cubicBezTo>
                  <a:cubicBezTo>
                    <a:pt x="1481" y="2058"/>
                    <a:pt x="1478" y="2047"/>
                    <a:pt x="1478" y="2036"/>
                  </a:cubicBezTo>
                  <a:cubicBezTo>
                    <a:pt x="1478" y="2030"/>
                    <a:pt x="1468" y="2026"/>
                    <a:pt x="1470" y="2014"/>
                  </a:cubicBezTo>
                  <a:cubicBezTo>
                    <a:pt x="1473" y="1993"/>
                    <a:pt x="1492" y="1984"/>
                    <a:pt x="1496" y="1965"/>
                  </a:cubicBezTo>
                  <a:cubicBezTo>
                    <a:pt x="1503" y="1936"/>
                    <a:pt x="1493" y="1910"/>
                    <a:pt x="1474" y="1887"/>
                  </a:cubicBezTo>
                  <a:cubicBezTo>
                    <a:pt x="1490" y="1898"/>
                    <a:pt x="1498" y="1917"/>
                    <a:pt x="1499" y="1936"/>
                  </a:cubicBezTo>
                  <a:cubicBezTo>
                    <a:pt x="1502" y="1923"/>
                    <a:pt x="1498" y="1913"/>
                    <a:pt x="1491" y="1902"/>
                  </a:cubicBezTo>
                  <a:cubicBezTo>
                    <a:pt x="1486" y="1896"/>
                    <a:pt x="1477" y="1882"/>
                    <a:pt x="1492" y="1883"/>
                  </a:cubicBezTo>
                  <a:cubicBezTo>
                    <a:pt x="1492" y="1888"/>
                    <a:pt x="1492" y="1892"/>
                    <a:pt x="1491" y="1897"/>
                  </a:cubicBezTo>
                  <a:cubicBezTo>
                    <a:pt x="1499" y="1895"/>
                    <a:pt x="1498" y="1891"/>
                    <a:pt x="1498" y="1885"/>
                  </a:cubicBezTo>
                  <a:cubicBezTo>
                    <a:pt x="1499" y="1878"/>
                    <a:pt x="1511" y="1879"/>
                    <a:pt x="1508" y="1872"/>
                  </a:cubicBezTo>
                  <a:cubicBezTo>
                    <a:pt x="1504" y="1864"/>
                    <a:pt x="1477" y="1874"/>
                    <a:pt x="1483" y="1883"/>
                  </a:cubicBezTo>
                  <a:cubicBezTo>
                    <a:pt x="1480" y="1882"/>
                    <a:pt x="1459" y="1880"/>
                    <a:pt x="1477" y="1886"/>
                  </a:cubicBezTo>
                  <a:cubicBezTo>
                    <a:pt x="1462" y="1884"/>
                    <a:pt x="1434" y="1905"/>
                    <a:pt x="1421" y="1891"/>
                  </a:cubicBezTo>
                  <a:cubicBezTo>
                    <a:pt x="1427" y="1882"/>
                    <a:pt x="1439" y="1877"/>
                    <a:pt x="1448" y="1872"/>
                  </a:cubicBezTo>
                  <a:cubicBezTo>
                    <a:pt x="1456" y="1867"/>
                    <a:pt x="1461" y="1856"/>
                    <a:pt x="1466" y="1848"/>
                  </a:cubicBezTo>
                  <a:cubicBezTo>
                    <a:pt x="1477" y="1826"/>
                    <a:pt x="1475" y="1802"/>
                    <a:pt x="1470" y="1778"/>
                  </a:cubicBezTo>
                  <a:cubicBezTo>
                    <a:pt x="1464" y="1782"/>
                    <a:pt x="1464" y="1788"/>
                    <a:pt x="1459" y="1792"/>
                  </a:cubicBezTo>
                  <a:cubicBezTo>
                    <a:pt x="1454" y="1797"/>
                    <a:pt x="1449" y="1802"/>
                    <a:pt x="1445" y="1807"/>
                  </a:cubicBezTo>
                  <a:cubicBezTo>
                    <a:pt x="1436" y="1819"/>
                    <a:pt x="1429" y="1832"/>
                    <a:pt x="1421" y="1844"/>
                  </a:cubicBezTo>
                  <a:cubicBezTo>
                    <a:pt x="1413" y="1857"/>
                    <a:pt x="1411" y="1855"/>
                    <a:pt x="1397" y="1854"/>
                  </a:cubicBezTo>
                  <a:cubicBezTo>
                    <a:pt x="1383" y="1852"/>
                    <a:pt x="1369" y="1866"/>
                    <a:pt x="1354" y="1866"/>
                  </a:cubicBezTo>
                  <a:cubicBezTo>
                    <a:pt x="1356" y="1857"/>
                    <a:pt x="1365" y="1848"/>
                    <a:pt x="1371" y="1842"/>
                  </a:cubicBezTo>
                  <a:cubicBezTo>
                    <a:pt x="1382" y="1833"/>
                    <a:pt x="1396" y="1845"/>
                    <a:pt x="1406" y="1836"/>
                  </a:cubicBezTo>
                  <a:cubicBezTo>
                    <a:pt x="1424" y="1818"/>
                    <a:pt x="1423" y="1788"/>
                    <a:pt x="1440" y="1769"/>
                  </a:cubicBezTo>
                  <a:cubicBezTo>
                    <a:pt x="1450" y="1759"/>
                    <a:pt x="1455" y="1752"/>
                    <a:pt x="1468" y="1744"/>
                  </a:cubicBezTo>
                  <a:cubicBezTo>
                    <a:pt x="1482" y="1736"/>
                    <a:pt x="1477" y="1726"/>
                    <a:pt x="1481" y="1713"/>
                  </a:cubicBezTo>
                  <a:cubicBezTo>
                    <a:pt x="1484" y="1705"/>
                    <a:pt x="1492" y="1704"/>
                    <a:pt x="1498" y="1700"/>
                  </a:cubicBezTo>
                  <a:cubicBezTo>
                    <a:pt x="1499" y="1699"/>
                    <a:pt x="1498" y="1689"/>
                    <a:pt x="1498" y="1687"/>
                  </a:cubicBezTo>
                  <a:cubicBezTo>
                    <a:pt x="1498" y="1683"/>
                    <a:pt x="1505" y="1662"/>
                    <a:pt x="1498" y="1659"/>
                  </a:cubicBezTo>
                  <a:cubicBezTo>
                    <a:pt x="1495" y="1658"/>
                    <a:pt x="1491" y="1679"/>
                    <a:pt x="1490" y="1681"/>
                  </a:cubicBezTo>
                  <a:cubicBezTo>
                    <a:pt x="1485" y="1692"/>
                    <a:pt x="1468" y="1698"/>
                    <a:pt x="1460" y="1708"/>
                  </a:cubicBezTo>
                  <a:cubicBezTo>
                    <a:pt x="1452" y="1716"/>
                    <a:pt x="1445" y="1726"/>
                    <a:pt x="1436" y="1735"/>
                  </a:cubicBezTo>
                  <a:cubicBezTo>
                    <a:pt x="1433" y="1738"/>
                    <a:pt x="1429" y="1744"/>
                    <a:pt x="1424" y="1746"/>
                  </a:cubicBezTo>
                  <a:cubicBezTo>
                    <a:pt x="1419" y="1747"/>
                    <a:pt x="1415" y="1743"/>
                    <a:pt x="1411" y="1745"/>
                  </a:cubicBezTo>
                  <a:cubicBezTo>
                    <a:pt x="1402" y="1747"/>
                    <a:pt x="1393" y="1758"/>
                    <a:pt x="1384" y="1761"/>
                  </a:cubicBezTo>
                  <a:cubicBezTo>
                    <a:pt x="1370" y="1766"/>
                    <a:pt x="1360" y="1777"/>
                    <a:pt x="1350" y="1787"/>
                  </a:cubicBezTo>
                  <a:cubicBezTo>
                    <a:pt x="1347" y="1791"/>
                    <a:pt x="1333" y="1809"/>
                    <a:pt x="1329" y="1808"/>
                  </a:cubicBezTo>
                  <a:cubicBezTo>
                    <a:pt x="1315" y="1805"/>
                    <a:pt x="1313" y="1825"/>
                    <a:pt x="1305" y="1830"/>
                  </a:cubicBezTo>
                  <a:cubicBezTo>
                    <a:pt x="1310" y="1829"/>
                    <a:pt x="1314" y="1827"/>
                    <a:pt x="1319" y="1825"/>
                  </a:cubicBezTo>
                  <a:cubicBezTo>
                    <a:pt x="1313" y="1831"/>
                    <a:pt x="1312" y="1840"/>
                    <a:pt x="1307" y="1845"/>
                  </a:cubicBezTo>
                  <a:cubicBezTo>
                    <a:pt x="1302" y="1832"/>
                    <a:pt x="1291" y="1841"/>
                    <a:pt x="1285" y="1830"/>
                  </a:cubicBezTo>
                  <a:cubicBezTo>
                    <a:pt x="1282" y="1823"/>
                    <a:pt x="1278" y="1807"/>
                    <a:pt x="1266" y="1813"/>
                  </a:cubicBezTo>
                  <a:cubicBezTo>
                    <a:pt x="1269" y="1809"/>
                    <a:pt x="1273" y="1804"/>
                    <a:pt x="1278" y="1801"/>
                  </a:cubicBezTo>
                  <a:cubicBezTo>
                    <a:pt x="1276" y="1809"/>
                    <a:pt x="1287" y="1816"/>
                    <a:pt x="1288" y="1805"/>
                  </a:cubicBezTo>
                  <a:cubicBezTo>
                    <a:pt x="1290" y="1792"/>
                    <a:pt x="1293" y="1779"/>
                    <a:pt x="1293" y="1766"/>
                  </a:cubicBezTo>
                  <a:cubicBezTo>
                    <a:pt x="1293" y="1754"/>
                    <a:pt x="1277" y="1746"/>
                    <a:pt x="1282" y="1733"/>
                  </a:cubicBezTo>
                  <a:cubicBezTo>
                    <a:pt x="1284" y="1728"/>
                    <a:pt x="1287" y="1722"/>
                    <a:pt x="1285" y="1717"/>
                  </a:cubicBezTo>
                  <a:cubicBezTo>
                    <a:pt x="1282" y="1713"/>
                    <a:pt x="1280" y="1710"/>
                    <a:pt x="1283" y="1705"/>
                  </a:cubicBezTo>
                  <a:cubicBezTo>
                    <a:pt x="1277" y="1710"/>
                    <a:pt x="1273" y="1704"/>
                    <a:pt x="1266" y="1706"/>
                  </a:cubicBezTo>
                  <a:cubicBezTo>
                    <a:pt x="1257" y="1708"/>
                    <a:pt x="1261" y="1702"/>
                    <a:pt x="1259" y="1697"/>
                  </a:cubicBezTo>
                  <a:cubicBezTo>
                    <a:pt x="1258" y="1695"/>
                    <a:pt x="1253" y="1684"/>
                    <a:pt x="1254" y="1683"/>
                  </a:cubicBezTo>
                  <a:cubicBezTo>
                    <a:pt x="1256" y="1680"/>
                    <a:pt x="1269" y="1662"/>
                    <a:pt x="1265" y="1677"/>
                  </a:cubicBezTo>
                  <a:cubicBezTo>
                    <a:pt x="1271" y="1673"/>
                    <a:pt x="1277" y="1663"/>
                    <a:pt x="1272" y="1656"/>
                  </a:cubicBezTo>
                  <a:cubicBezTo>
                    <a:pt x="1266" y="1648"/>
                    <a:pt x="1257" y="1655"/>
                    <a:pt x="1249" y="1657"/>
                  </a:cubicBezTo>
                  <a:cubicBezTo>
                    <a:pt x="1251" y="1652"/>
                    <a:pt x="1257" y="1646"/>
                    <a:pt x="1257" y="1642"/>
                  </a:cubicBezTo>
                  <a:cubicBezTo>
                    <a:pt x="1256" y="1636"/>
                    <a:pt x="1250" y="1633"/>
                    <a:pt x="1249" y="1626"/>
                  </a:cubicBezTo>
                  <a:cubicBezTo>
                    <a:pt x="1249" y="1623"/>
                    <a:pt x="1228" y="1632"/>
                    <a:pt x="1228" y="1632"/>
                  </a:cubicBezTo>
                  <a:cubicBezTo>
                    <a:pt x="1215" y="1631"/>
                    <a:pt x="1205" y="1619"/>
                    <a:pt x="1193" y="1614"/>
                  </a:cubicBezTo>
                  <a:cubicBezTo>
                    <a:pt x="1180" y="1609"/>
                    <a:pt x="1179" y="1622"/>
                    <a:pt x="1170" y="1621"/>
                  </a:cubicBezTo>
                  <a:cubicBezTo>
                    <a:pt x="1144" y="1616"/>
                    <a:pt x="1134" y="1582"/>
                    <a:pt x="1108" y="1579"/>
                  </a:cubicBezTo>
                  <a:cubicBezTo>
                    <a:pt x="1099" y="1578"/>
                    <a:pt x="1092" y="1583"/>
                    <a:pt x="1084" y="1586"/>
                  </a:cubicBezTo>
                  <a:cubicBezTo>
                    <a:pt x="1074" y="1589"/>
                    <a:pt x="1064" y="1585"/>
                    <a:pt x="1054" y="1585"/>
                  </a:cubicBezTo>
                  <a:cubicBezTo>
                    <a:pt x="1029" y="1585"/>
                    <a:pt x="1000" y="1586"/>
                    <a:pt x="975" y="1591"/>
                  </a:cubicBezTo>
                  <a:cubicBezTo>
                    <a:pt x="931" y="1601"/>
                    <a:pt x="891" y="1627"/>
                    <a:pt x="845" y="1636"/>
                  </a:cubicBezTo>
                  <a:cubicBezTo>
                    <a:pt x="823" y="1640"/>
                    <a:pt x="803" y="1640"/>
                    <a:pt x="781" y="1637"/>
                  </a:cubicBezTo>
                  <a:cubicBezTo>
                    <a:pt x="754" y="1635"/>
                    <a:pt x="740" y="1646"/>
                    <a:pt x="717" y="1658"/>
                  </a:cubicBezTo>
                  <a:cubicBezTo>
                    <a:pt x="699" y="1667"/>
                    <a:pt x="677" y="1680"/>
                    <a:pt x="657" y="1685"/>
                  </a:cubicBezTo>
                  <a:cubicBezTo>
                    <a:pt x="635" y="1691"/>
                    <a:pt x="620" y="1693"/>
                    <a:pt x="606" y="1712"/>
                  </a:cubicBezTo>
                  <a:cubicBezTo>
                    <a:pt x="596" y="1727"/>
                    <a:pt x="585" y="1741"/>
                    <a:pt x="570" y="1752"/>
                  </a:cubicBezTo>
                  <a:cubicBezTo>
                    <a:pt x="568" y="1754"/>
                    <a:pt x="556" y="1765"/>
                    <a:pt x="553" y="1763"/>
                  </a:cubicBezTo>
                  <a:cubicBezTo>
                    <a:pt x="543" y="1758"/>
                    <a:pt x="538" y="1768"/>
                    <a:pt x="528" y="1769"/>
                  </a:cubicBezTo>
                  <a:cubicBezTo>
                    <a:pt x="534" y="1754"/>
                    <a:pt x="487" y="1760"/>
                    <a:pt x="480" y="1762"/>
                  </a:cubicBezTo>
                  <a:cubicBezTo>
                    <a:pt x="468" y="1767"/>
                    <a:pt x="466" y="1774"/>
                    <a:pt x="462" y="1758"/>
                  </a:cubicBezTo>
                  <a:cubicBezTo>
                    <a:pt x="462" y="1758"/>
                    <a:pt x="430" y="1756"/>
                    <a:pt x="426" y="1755"/>
                  </a:cubicBezTo>
                  <a:cubicBezTo>
                    <a:pt x="409" y="1753"/>
                    <a:pt x="388" y="1758"/>
                    <a:pt x="371" y="1762"/>
                  </a:cubicBezTo>
                  <a:cubicBezTo>
                    <a:pt x="358" y="1764"/>
                    <a:pt x="347" y="1763"/>
                    <a:pt x="335" y="1765"/>
                  </a:cubicBezTo>
                  <a:cubicBezTo>
                    <a:pt x="319" y="1767"/>
                    <a:pt x="282" y="1775"/>
                    <a:pt x="287" y="1798"/>
                  </a:cubicBezTo>
                  <a:cubicBezTo>
                    <a:pt x="283" y="1796"/>
                    <a:pt x="272" y="1803"/>
                    <a:pt x="268" y="1806"/>
                  </a:cubicBezTo>
                  <a:cubicBezTo>
                    <a:pt x="262" y="1809"/>
                    <a:pt x="256" y="1801"/>
                    <a:pt x="249" y="1802"/>
                  </a:cubicBezTo>
                  <a:cubicBezTo>
                    <a:pt x="243" y="1803"/>
                    <a:pt x="238" y="1809"/>
                    <a:pt x="234" y="1813"/>
                  </a:cubicBezTo>
                  <a:cubicBezTo>
                    <a:pt x="229" y="1818"/>
                    <a:pt x="224" y="1819"/>
                    <a:pt x="218" y="1821"/>
                  </a:cubicBezTo>
                  <a:cubicBezTo>
                    <a:pt x="209" y="1825"/>
                    <a:pt x="207" y="1830"/>
                    <a:pt x="200" y="1836"/>
                  </a:cubicBezTo>
                  <a:cubicBezTo>
                    <a:pt x="190" y="1843"/>
                    <a:pt x="176" y="1847"/>
                    <a:pt x="164" y="1846"/>
                  </a:cubicBezTo>
                  <a:cubicBezTo>
                    <a:pt x="180" y="1853"/>
                    <a:pt x="147" y="1850"/>
                    <a:pt x="141" y="1849"/>
                  </a:cubicBezTo>
                  <a:cubicBezTo>
                    <a:pt x="120" y="1847"/>
                    <a:pt x="99" y="1849"/>
                    <a:pt x="78" y="1844"/>
                  </a:cubicBezTo>
                  <a:cubicBezTo>
                    <a:pt x="79" y="1842"/>
                    <a:pt x="80" y="1840"/>
                    <a:pt x="81" y="1838"/>
                  </a:cubicBezTo>
                  <a:cubicBezTo>
                    <a:pt x="62" y="1841"/>
                    <a:pt x="54" y="1825"/>
                    <a:pt x="46" y="1813"/>
                  </a:cubicBezTo>
                  <a:cubicBezTo>
                    <a:pt x="40" y="1803"/>
                    <a:pt x="23" y="1782"/>
                    <a:pt x="11" y="1796"/>
                  </a:cubicBezTo>
                  <a:cubicBezTo>
                    <a:pt x="0" y="1784"/>
                    <a:pt x="14" y="1729"/>
                    <a:pt x="35" y="174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3" name="Freeform 450">
              <a:extLst>
                <a:ext uri="{FF2B5EF4-FFF2-40B4-BE49-F238E27FC236}">
                  <a16:creationId xmlns:a16="http://schemas.microsoft.com/office/drawing/2014/main" id="{CF125EE5-6F81-E34D-2BB6-D0CA336E9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5812" y="5586565"/>
              <a:ext cx="1975" cy="1975"/>
            </a:xfrm>
            <a:custGeom>
              <a:avLst/>
              <a:gdLst>
                <a:gd name="T0" fmla="*/ 2 w 8"/>
                <a:gd name="T1" fmla="*/ 7 h 7"/>
                <a:gd name="T2" fmla="*/ 0 w 8"/>
                <a:gd name="T3" fmla="*/ 0 h 7"/>
                <a:gd name="T4" fmla="*/ 2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2" y="4"/>
                    <a:pt x="1" y="2"/>
                    <a:pt x="0" y="0"/>
                  </a:cubicBezTo>
                  <a:cubicBezTo>
                    <a:pt x="7" y="1"/>
                    <a:pt x="8" y="2"/>
                    <a:pt x="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4" name="Freeform 451">
              <a:extLst>
                <a:ext uri="{FF2B5EF4-FFF2-40B4-BE49-F238E27FC236}">
                  <a16:creationId xmlns:a16="http://schemas.microsoft.com/office/drawing/2014/main" id="{94FF8AB6-715D-3587-A029-75FF29633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46129" y="5551031"/>
              <a:ext cx="5923" cy="5923"/>
            </a:xfrm>
            <a:custGeom>
              <a:avLst/>
              <a:gdLst>
                <a:gd name="T0" fmla="*/ 5 w 12"/>
                <a:gd name="T1" fmla="*/ 13 h 13"/>
                <a:gd name="T2" fmla="*/ 7 w 12"/>
                <a:gd name="T3" fmla="*/ 0 h 13"/>
                <a:gd name="T4" fmla="*/ 5 w 1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5" y="13"/>
                  </a:moveTo>
                  <a:cubicBezTo>
                    <a:pt x="11" y="10"/>
                    <a:pt x="12" y="5"/>
                    <a:pt x="7" y="0"/>
                  </a:cubicBezTo>
                  <a:cubicBezTo>
                    <a:pt x="2" y="3"/>
                    <a:pt x="0" y="8"/>
                    <a:pt x="5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5" name="Freeform 452">
              <a:extLst>
                <a:ext uri="{FF2B5EF4-FFF2-40B4-BE49-F238E27FC236}">
                  <a16:creationId xmlns:a16="http://schemas.microsoft.com/office/drawing/2014/main" id="{0D5871CA-BAE1-A035-A654-AC0882DEF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48104" y="5535239"/>
              <a:ext cx="3948" cy="3948"/>
            </a:xfrm>
            <a:custGeom>
              <a:avLst/>
              <a:gdLst>
                <a:gd name="T0" fmla="*/ 4 w 8"/>
                <a:gd name="T1" fmla="*/ 9 h 9"/>
                <a:gd name="T2" fmla="*/ 8 w 8"/>
                <a:gd name="T3" fmla="*/ 1 h 9"/>
                <a:gd name="T4" fmla="*/ 4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cubicBezTo>
                    <a:pt x="6" y="7"/>
                    <a:pt x="8" y="4"/>
                    <a:pt x="8" y="1"/>
                  </a:cubicBezTo>
                  <a:cubicBezTo>
                    <a:pt x="1" y="0"/>
                    <a:pt x="0" y="3"/>
                    <a:pt x="4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6" name="Freeform 453">
              <a:extLst>
                <a:ext uri="{FF2B5EF4-FFF2-40B4-BE49-F238E27FC236}">
                  <a16:creationId xmlns:a16="http://schemas.microsoft.com/office/drawing/2014/main" id="{F35F895F-3DAD-B4C6-CA3C-5339850BF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52052" y="5537212"/>
              <a:ext cx="1975" cy="3948"/>
            </a:xfrm>
            <a:custGeom>
              <a:avLst/>
              <a:gdLst>
                <a:gd name="T0" fmla="*/ 5 w 7"/>
                <a:gd name="T1" fmla="*/ 9 h 9"/>
                <a:gd name="T2" fmla="*/ 7 w 7"/>
                <a:gd name="T3" fmla="*/ 0 h 9"/>
                <a:gd name="T4" fmla="*/ 5 w 7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5" y="9"/>
                  </a:moveTo>
                  <a:cubicBezTo>
                    <a:pt x="7" y="6"/>
                    <a:pt x="7" y="3"/>
                    <a:pt x="7" y="0"/>
                  </a:cubicBezTo>
                  <a:cubicBezTo>
                    <a:pt x="1" y="1"/>
                    <a:pt x="0" y="5"/>
                    <a:pt x="5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7" name="Freeform 454">
              <a:extLst>
                <a:ext uri="{FF2B5EF4-FFF2-40B4-BE49-F238E27FC236}">
                  <a16:creationId xmlns:a16="http://schemas.microsoft.com/office/drawing/2014/main" id="{9506DB60-8A53-F3CD-C969-0FEFD5458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85611" y="5481938"/>
              <a:ext cx="13819" cy="7896"/>
            </a:xfrm>
            <a:custGeom>
              <a:avLst/>
              <a:gdLst>
                <a:gd name="T0" fmla="*/ 26 w 29"/>
                <a:gd name="T1" fmla="*/ 20 h 20"/>
                <a:gd name="T2" fmla="*/ 0 w 29"/>
                <a:gd name="T3" fmla="*/ 0 h 20"/>
                <a:gd name="T4" fmla="*/ 26 w 29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0">
                  <a:moveTo>
                    <a:pt x="26" y="20"/>
                  </a:moveTo>
                  <a:cubicBezTo>
                    <a:pt x="29" y="8"/>
                    <a:pt x="8" y="2"/>
                    <a:pt x="0" y="0"/>
                  </a:cubicBezTo>
                  <a:cubicBezTo>
                    <a:pt x="9" y="5"/>
                    <a:pt x="18" y="12"/>
                    <a:pt x="26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8" name="Freeform 455">
              <a:extLst>
                <a:ext uri="{FF2B5EF4-FFF2-40B4-BE49-F238E27FC236}">
                  <a16:creationId xmlns:a16="http://schemas.microsoft.com/office/drawing/2014/main" id="{A83921C4-A31F-B6E1-575A-DD546DC15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1534" y="5477990"/>
              <a:ext cx="7896" cy="3948"/>
            </a:xfrm>
            <a:custGeom>
              <a:avLst/>
              <a:gdLst>
                <a:gd name="T0" fmla="*/ 13 w 21"/>
                <a:gd name="T1" fmla="*/ 10 h 10"/>
                <a:gd name="T2" fmla="*/ 0 w 21"/>
                <a:gd name="T3" fmla="*/ 5 h 10"/>
                <a:gd name="T4" fmla="*/ 13 w 21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0">
                  <a:moveTo>
                    <a:pt x="13" y="10"/>
                  </a:moveTo>
                  <a:cubicBezTo>
                    <a:pt x="21" y="2"/>
                    <a:pt x="5" y="0"/>
                    <a:pt x="0" y="5"/>
                  </a:cubicBezTo>
                  <a:cubicBezTo>
                    <a:pt x="4" y="7"/>
                    <a:pt x="8" y="9"/>
                    <a:pt x="13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9" name="Freeform 456">
              <a:extLst>
                <a:ext uri="{FF2B5EF4-FFF2-40B4-BE49-F238E27FC236}">
                  <a16:creationId xmlns:a16="http://schemas.microsoft.com/office/drawing/2014/main" id="{1BF62A5D-636B-934E-0866-A813D3813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7455" y="5477990"/>
              <a:ext cx="1975" cy="1975"/>
            </a:xfrm>
            <a:custGeom>
              <a:avLst/>
              <a:gdLst>
                <a:gd name="T0" fmla="*/ 7 w 8"/>
                <a:gd name="T1" fmla="*/ 6 h 6"/>
                <a:gd name="T2" fmla="*/ 0 w 8"/>
                <a:gd name="T3" fmla="*/ 0 h 6"/>
                <a:gd name="T4" fmla="*/ 7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1"/>
                    <a:pt x="5" y="0"/>
                    <a:pt x="0" y="0"/>
                  </a:cubicBezTo>
                  <a:cubicBezTo>
                    <a:pt x="2" y="2"/>
                    <a:pt x="5" y="4"/>
                    <a:pt x="7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0" name="Freeform 457">
              <a:extLst>
                <a:ext uri="{FF2B5EF4-FFF2-40B4-BE49-F238E27FC236}">
                  <a16:creationId xmlns:a16="http://schemas.microsoft.com/office/drawing/2014/main" id="{8438CF85-4248-11F5-8AD2-B1F77F18F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9430" y="5466146"/>
              <a:ext cx="3948" cy="3948"/>
            </a:xfrm>
            <a:custGeom>
              <a:avLst/>
              <a:gdLst>
                <a:gd name="T0" fmla="*/ 7 w 8"/>
                <a:gd name="T1" fmla="*/ 6 h 6"/>
                <a:gd name="T2" fmla="*/ 0 w 8"/>
                <a:gd name="T3" fmla="*/ 4 h 6"/>
                <a:gd name="T4" fmla="*/ 7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1"/>
                    <a:pt x="6" y="0"/>
                    <a:pt x="0" y="4"/>
                  </a:cubicBezTo>
                  <a:cubicBezTo>
                    <a:pt x="2" y="4"/>
                    <a:pt x="4" y="5"/>
                    <a:pt x="7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1" name="Freeform 458">
              <a:extLst>
                <a:ext uri="{FF2B5EF4-FFF2-40B4-BE49-F238E27FC236}">
                  <a16:creationId xmlns:a16="http://schemas.microsoft.com/office/drawing/2014/main" id="{BA75E410-ECAA-9F34-9F03-67979508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7326" y="5456276"/>
              <a:ext cx="1975" cy="3948"/>
            </a:xfrm>
            <a:custGeom>
              <a:avLst/>
              <a:gdLst>
                <a:gd name="T0" fmla="*/ 6 w 6"/>
                <a:gd name="T1" fmla="*/ 7 h 7"/>
                <a:gd name="T2" fmla="*/ 0 w 6"/>
                <a:gd name="T3" fmla="*/ 0 h 7"/>
                <a:gd name="T4" fmla="*/ 6 w 6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cubicBezTo>
                    <a:pt x="6" y="3"/>
                    <a:pt x="3" y="1"/>
                    <a:pt x="0" y="0"/>
                  </a:cubicBezTo>
                  <a:cubicBezTo>
                    <a:pt x="2" y="3"/>
                    <a:pt x="4" y="5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2" name="Freeform 459">
              <a:extLst>
                <a:ext uri="{FF2B5EF4-FFF2-40B4-BE49-F238E27FC236}">
                  <a16:creationId xmlns:a16="http://schemas.microsoft.com/office/drawing/2014/main" id="{6D459B6E-A57D-FC67-D08B-1BFB53B75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0467" y="5286506"/>
              <a:ext cx="282292" cy="270448"/>
            </a:xfrm>
            <a:custGeom>
              <a:avLst/>
              <a:gdLst>
                <a:gd name="T0" fmla="*/ 12 w 649"/>
                <a:gd name="T1" fmla="*/ 335 h 617"/>
                <a:gd name="T2" fmla="*/ 16 w 649"/>
                <a:gd name="T3" fmla="*/ 276 h 617"/>
                <a:gd name="T4" fmla="*/ 70 w 649"/>
                <a:gd name="T5" fmla="*/ 15 h 617"/>
                <a:gd name="T6" fmla="*/ 190 w 649"/>
                <a:gd name="T7" fmla="*/ 62 h 617"/>
                <a:gd name="T8" fmla="*/ 251 w 649"/>
                <a:gd name="T9" fmla="*/ 91 h 617"/>
                <a:gd name="T10" fmla="*/ 295 w 649"/>
                <a:gd name="T11" fmla="*/ 131 h 617"/>
                <a:gd name="T12" fmla="*/ 342 w 649"/>
                <a:gd name="T13" fmla="*/ 179 h 617"/>
                <a:gd name="T14" fmla="*/ 382 w 649"/>
                <a:gd name="T15" fmla="*/ 229 h 617"/>
                <a:gd name="T16" fmla="*/ 425 w 649"/>
                <a:gd name="T17" fmla="*/ 255 h 617"/>
                <a:gd name="T18" fmla="*/ 470 w 649"/>
                <a:gd name="T19" fmla="*/ 309 h 617"/>
                <a:gd name="T20" fmla="*/ 425 w 649"/>
                <a:gd name="T21" fmla="*/ 366 h 617"/>
                <a:gd name="T22" fmla="*/ 482 w 649"/>
                <a:gd name="T23" fmla="*/ 412 h 617"/>
                <a:gd name="T24" fmla="*/ 496 w 649"/>
                <a:gd name="T25" fmla="*/ 460 h 617"/>
                <a:gd name="T26" fmla="*/ 532 w 649"/>
                <a:gd name="T27" fmla="*/ 488 h 617"/>
                <a:gd name="T28" fmla="*/ 574 w 649"/>
                <a:gd name="T29" fmla="*/ 530 h 617"/>
                <a:gd name="T30" fmla="*/ 575 w 649"/>
                <a:gd name="T31" fmla="*/ 547 h 617"/>
                <a:gd name="T32" fmla="*/ 609 w 649"/>
                <a:gd name="T33" fmla="*/ 572 h 617"/>
                <a:gd name="T34" fmla="*/ 627 w 649"/>
                <a:gd name="T35" fmla="*/ 586 h 617"/>
                <a:gd name="T36" fmla="*/ 622 w 649"/>
                <a:gd name="T37" fmla="*/ 607 h 617"/>
                <a:gd name="T38" fmla="*/ 594 w 649"/>
                <a:gd name="T39" fmla="*/ 595 h 617"/>
                <a:gd name="T40" fmla="*/ 554 w 649"/>
                <a:gd name="T41" fmla="*/ 585 h 617"/>
                <a:gd name="T42" fmla="*/ 508 w 649"/>
                <a:gd name="T43" fmla="*/ 571 h 617"/>
                <a:gd name="T44" fmla="*/ 467 w 649"/>
                <a:gd name="T45" fmla="*/ 568 h 617"/>
                <a:gd name="T46" fmla="*/ 427 w 649"/>
                <a:gd name="T47" fmla="*/ 547 h 617"/>
                <a:gd name="T48" fmla="*/ 400 w 649"/>
                <a:gd name="T49" fmla="*/ 518 h 617"/>
                <a:gd name="T50" fmla="*/ 370 w 649"/>
                <a:gd name="T51" fmla="*/ 466 h 617"/>
                <a:gd name="T52" fmla="*/ 326 w 649"/>
                <a:gd name="T53" fmla="*/ 405 h 617"/>
                <a:gd name="T54" fmla="*/ 278 w 649"/>
                <a:gd name="T55" fmla="*/ 395 h 617"/>
                <a:gd name="T56" fmla="*/ 252 w 649"/>
                <a:gd name="T57" fmla="*/ 376 h 617"/>
                <a:gd name="T58" fmla="*/ 237 w 649"/>
                <a:gd name="T59" fmla="*/ 372 h 617"/>
                <a:gd name="T60" fmla="*/ 226 w 649"/>
                <a:gd name="T61" fmla="*/ 382 h 617"/>
                <a:gd name="T62" fmla="*/ 203 w 649"/>
                <a:gd name="T63" fmla="*/ 408 h 617"/>
                <a:gd name="T64" fmla="*/ 164 w 649"/>
                <a:gd name="T65" fmla="*/ 401 h 617"/>
                <a:gd name="T66" fmla="*/ 151 w 649"/>
                <a:gd name="T67" fmla="*/ 431 h 617"/>
                <a:gd name="T68" fmla="*/ 115 w 649"/>
                <a:gd name="T69" fmla="*/ 430 h 617"/>
                <a:gd name="T70" fmla="*/ 108 w 649"/>
                <a:gd name="T71" fmla="*/ 435 h 617"/>
                <a:gd name="T72" fmla="*/ 146 w 649"/>
                <a:gd name="T73" fmla="*/ 488 h 617"/>
                <a:gd name="T74" fmla="*/ 72 w 649"/>
                <a:gd name="T75" fmla="*/ 499 h 617"/>
                <a:gd name="T76" fmla="*/ 0 w 649"/>
                <a:gd name="T77" fmla="*/ 495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9" h="617">
                  <a:moveTo>
                    <a:pt x="0" y="495"/>
                  </a:moveTo>
                  <a:lnTo>
                    <a:pt x="12" y="335"/>
                  </a:lnTo>
                  <a:cubicBezTo>
                    <a:pt x="11" y="324"/>
                    <a:pt x="2" y="318"/>
                    <a:pt x="4" y="306"/>
                  </a:cubicBezTo>
                  <a:cubicBezTo>
                    <a:pt x="6" y="296"/>
                    <a:pt x="12" y="284"/>
                    <a:pt x="16" y="276"/>
                  </a:cubicBezTo>
                  <a:lnTo>
                    <a:pt x="31" y="0"/>
                  </a:lnTo>
                  <a:cubicBezTo>
                    <a:pt x="40" y="4"/>
                    <a:pt x="61" y="11"/>
                    <a:pt x="70" y="15"/>
                  </a:cubicBezTo>
                  <a:cubicBezTo>
                    <a:pt x="96" y="28"/>
                    <a:pt x="119" y="47"/>
                    <a:pt x="148" y="55"/>
                  </a:cubicBezTo>
                  <a:cubicBezTo>
                    <a:pt x="162" y="58"/>
                    <a:pt x="176" y="56"/>
                    <a:pt x="190" y="62"/>
                  </a:cubicBezTo>
                  <a:cubicBezTo>
                    <a:pt x="205" y="69"/>
                    <a:pt x="215" y="82"/>
                    <a:pt x="229" y="90"/>
                  </a:cubicBezTo>
                  <a:cubicBezTo>
                    <a:pt x="240" y="97"/>
                    <a:pt x="242" y="89"/>
                    <a:pt x="251" y="91"/>
                  </a:cubicBezTo>
                  <a:cubicBezTo>
                    <a:pt x="262" y="93"/>
                    <a:pt x="262" y="105"/>
                    <a:pt x="273" y="108"/>
                  </a:cubicBezTo>
                  <a:cubicBezTo>
                    <a:pt x="285" y="111"/>
                    <a:pt x="287" y="124"/>
                    <a:pt x="295" y="131"/>
                  </a:cubicBezTo>
                  <a:cubicBezTo>
                    <a:pt x="303" y="139"/>
                    <a:pt x="314" y="136"/>
                    <a:pt x="323" y="145"/>
                  </a:cubicBezTo>
                  <a:cubicBezTo>
                    <a:pt x="332" y="154"/>
                    <a:pt x="339" y="166"/>
                    <a:pt x="342" y="179"/>
                  </a:cubicBezTo>
                  <a:cubicBezTo>
                    <a:pt x="344" y="190"/>
                    <a:pt x="335" y="199"/>
                    <a:pt x="336" y="209"/>
                  </a:cubicBezTo>
                  <a:cubicBezTo>
                    <a:pt x="338" y="222"/>
                    <a:pt x="371" y="225"/>
                    <a:pt x="382" y="229"/>
                  </a:cubicBezTo>
                  <a:cubicBezTo>
                    <a:pt x="392" y="233"/>
                    <a:pt x="404" y="240"/>
                    <a:pt x="413" y="246"/>
                  </a:cubicBezTo>
                  <a:cubicBezTo>
                    <a:pt x="418" y="248"/>
                    <a:pt x="420" y="253"/>
                    <a:pt x="425" y="255"/>
                  </a:cubicBezTo>
                  <a:cubicBezTo>
                    <a:pt x="431" y="256"/>
                    <a:pt x="438" y="253"/>
                    <a:pt x="444" y="255"/>
                  </a:cubicBezTo>
                  <a:cubicBezTo>
                    <a:pt x="459" y="259"/>
                    <a:pt x="483" y="294"/>
                    <a:pt x="470" y="309"/>
                  </a:cubicBezTo>
                  <a:cubicBezTo>
                    <a:pt x="459" y="321"/>
                    <a:pt x="433" y="311"/>
                    <a:pt x="420" y="312"/>
                  </a:cubicBezTo>
                  <a:cubicBezTo>
                    <a:pt x="398" y="313"/>
                    <a:pt x="419" y="356"/>
                    <a:pt x="425" y="366"/>
                  </a:cubicBezTo>
                  <a:cubicBezTo>
                    <a:pt x="433" y="377"/>
                    <a:pt x="445" y="385"/>
                    <a:pt x="453" y="396"/>
                  </a:cubicBezTo>
                  <a:cubicBezTo>
                    <a:pt x="458" y="403"/>
                    <a:pt x="472" y="416"/>
                    <a:pt x="482" y="412"/>
                  </a:cubicBezTo>
                  <a:cubicBezTo>
                    <a:pt x="481" y="422"/>
                    <a:pt x="483" y="440"/>
                    <a:pt x="486" y="450"/>
                  </a:cubicBezTo>
                  <a:cubicBezTo>
                    <a:pt x="488" y="455"/>
                    <a:pt x="492" y="457"/>
                    <a:pt x="496" y="460"/>
                  </a:cubicBezTo>
                  <a:cubicBezTo>
                    <a:pt x="502" y="463"/>
                    <a:pt x="500" y="472"/>
                    <a:pt x="501" y="478"/>
                  </a:cubicBezTo>
                  <a:cubicBezTo>
                    <a:pt x="504" y="496"/>
                    <a:pt x="519" y="493"/>
                    <a:pt x="532" y="488"/>
                  </a:cubicBezTo>
                  <a:cubicBezTo>
                    <a:pt x="541" y="484"/>
                    <a:pt x="558" y="483"/>
                    <a:pt x="551" y="498"/>
                  </a:cubicBezTo>
                  <a:cubicBezTo>
                    <a:pt x="540" y="521"/>
                    <a:pt x="550" y="529"/>
                    <a:pt x="574" y="530"/>
                  </a:cubicBezTo>
                  <a:cubicBezTo>
                    <a:pt x="578" y="530"/>
                    <a:pt x="596" y="528"/>
                    <a:pt x="597" y="535"/>
                  </a:cubicBezTo>
                  <a:cubicBezTo>
                    <a:pt x="597" y="543"/>
                    <a:pt x="579" y="544"/>
                    <a:pt x="575" y="547"/>
                  </a:cubicBezTo>
                  <a:cubicBezTo>
                    <a:pt x="579" y="552"/>
                    <a:pt x="581" y="558"/>
                    <a:pt x="586" y="562"/>
                  </a:cubicBezTo>
                  <a:cubicBezTo>
                    <a:pt x="592" y="567"/>
                    <a:pt x="602" y="568"/>
                    <a:pt x="609" y="572"/>
                  </a:cubicBezTo>
                  <a:cubicBezTo>
                    <a:pt x="620" y="579"/>
                    <a:pt x="636" y="583"/>
                    <a:pt x="649" y="578"/>
                  </a:cubicBezTo>
                  <a:cubicBezTo>
                    <a:pt x="642" y="581"/>
                    <a:pt x="634" y="588"/>
                    <a:pt x="627" y="586"/>
                  </a:cubicBezTo>
                  <a:cubicBezTo>
                    <a:pt x="621" y="585"/>
                    <a:pt x="615" y="582"/>
                    <a:pt x="613" y="590"/>
                  </a:cubicBezTo>
                  <a:cubicBezTo>
                    <a:pt x="627" y="594"/>
                    <a:pt x="643" y="601"/>
                    <a:pt x="622" y="607"/>
                  </a:cubicBezTo>
                  <a:cubicBezTo>
                    <a:pt x="608" y="612"/>
                    <a:pt x="590" y="617"/>
                    <a:pt x="582" y="599"/>
                  </a:cubicBezTo>
                  <a:cubicBezTo>
                    <a:pt x="587" y="600"/>
                    <a:pt x="591" y="599"/>
                    <a:pt x="594" y="595"/>
                  </a:cubicBezTo>
                  <a:cubicBezTo>
                    <a:pt x="590" y="593"/>
                    <a:pt x="586" y="594"/>
                    <a:pt x="583" y="597"/>
                  </a:cubicBezTo>
                  <a:cubicBezTo>
                    <a:pt x="582" y="584"/>
                    <a:pt x="563" y="585"/>
                    <a:pt x="554" y="585"/>
                  </a:cubicBezTo>
                  <a:cubicBezTo>
                    <a:pt x="538" y="583"/>
                    <a:pt x="522" y="575"/>
                    <a:pt x="506" y="578"/>
                  </a:cubicBezTo>
                  <a:cubicBezTo>
                    <a:pt x="507" y="576"/>
                    <a:pt x="508" y="573"/>
                    <a:pt x="508" y="571"/>
                  </a:cubicBezTo>
                  <a:cubicBezTo>
                    <a:pt x="502" y="574"/>
                    <a:pt x="494" y="576"/>
                    <a:pt x="487" y="575"/>
                  </a:cubicBezTo>
                  <a:cubicBezTo>
                    <a:pt x="482" y="574"/>
                    <a:pt x="472" y="565"/>
                    <a:pt x="467" y="568"/>
                  </a:cubicBezTo>
                  <a:cubicBezTo>
                    <a:pt x="455" y="576"/>
                    <a:pt x="447" y="560"/>
                    <a:pt x="440" y="567"/>
                  </a:cubicBezTo>
                  <a:cubicBezTo>
                    <a:pt x="438" y="559"/>
                    <a:pt x="427" y="556"/>
                    <a:pt x="427" y="547"/>
                  </a:cubicBezTo>
                  <a:cubicBezTo>
                    <a:pt x="427" y="540"/>
                    <a:pt x="422" y="531"/>
                    <a:pt x="418" y="526"/>
                  </a:cubicBezTo>
                  <a:cubicBezTo>
                    <a:pt x="413" y="520"/>
                    <a:pt x="405" y="525"/>
                    <a:pt x="400" y="518"/>
                  </a:cubicBezTo>
                  <a:cubicBezTo>
                    <a:pt x="396" y="513"/>
                    <a:pt x="388" y="499"/>
                    <a:pt x="394" y="493"/>
                  </a:cubicBezTo>
                  <a:cubicBezTo>
                    <a:pt x="372" y="490"/>
                    <a:pt x="375" y="480"/>
                    <a:pt x="370" y="466"/>
                  </a:cubicBezTo>
                  <a:cubicBezTo>
                    <a:pt x="364" y="452"/>
                    <a:pt x="352" y="420"/>
                    <a:pt x="338" y="414"/>
                  </a:cubicBezTo>
                  <a:cubicBezTo>
                    <a:pt x="333" y="412"/>
                    <a:pt x="330" y="408"/>
                    <a:pt x="326" y="405"/>
                  </a:cubicBezTo>
                  <a:cubicBezTo>
                    <a:pt x="321" y="401"/>
                    <a:pt x="312" y="405"/>
                    <a:pt x="306" y="404"/>
                  </a:cubicBezTo>
                  <a:cubicBezTo>
                    <a:pt x="297" y="403"/>
                    <a:pt x="288" y="397"/>
                    <a:pt x="278" y="395"/>
                  </a:cubicBezTo>
                  <a:cubicBezTo>
                    <a:pt x="261" y="392"/>
                    <a:pt x="269" y="389"/>
                    <a:pt x="266" y="377"/>
                  </a:cubicBezTo>
                  <a:cubicBezTo>
                    <a:pt x="266" y="387"/>
                    <a:pt x="255" y="382"/>
                    <a:pt x="252" y="376"/>
                  </a:cubicBezTo>
                  <a:cubicBezTo>
                    <a:pt x="251" y="389"/>
                    <a:pt x="244" y="378"/>
                    <a:pt x="245" y="372"/>
                  </a:cubicBezTo>
                  <a:cubicBezTo>
                    <a:pt x="242" y="378"/>
                    <a:pt x="240" y="384"/>
                    <a:pt x="237" y="372"/>
                  </a:cubicBezTo>
                  <a:cubicBezTo>
                    <a:pt x="237" y="379"/>
                    <a:pt x="237" y="385"/>
                    <a:pt x="238" y="391"/>
                  </a:cubicBezTo>
                  <a:cubicBezTo>
                    <a:pt x="235" y="386"/>
                    <a:pt x="231" y="384"/>
                    <a:pt x="226" y="382"/>
                  </a:cubicBezTo>
                  <a:cubicBezTo>
                    <a:pt x="224" y="410"/>
                    <a:pt x="190" y="369"/>
                    <a:pt x="186" y="367"/>
                  </a:cubicBezTo>
                  <a:cubicBezTo>
                    <a:pt x="191" y="381"/>
                    <a:pt x="201" y="393"/>
                    <a:pt x="203" y="408"/>
                  </a:cubicBezTo>
                  <a:cubicBezTo>
                    <a:pt x="200" y="408"/>
                    <a:pt x="198" y="407"/>
                    <a:pt x="195" y="406"/>
                  </a:cubicBezTo>
                  <a:cubicBezTo>
                    <a:pt x="199" y="422"/>
                    <a:pt x="172" y="402"/>
                    <a:pt x="164" y="401"/>
                  </a:cubicBezTo>
                  <a:cubicBezTo>
                    <a:pt x="168" y="407"/>
                    <a:pt x="187" y="421"/>
                    <a:pt x="175" y="426"/>
                  </a:cubicBezTo>
                  <a:cubicBezTo>
                    <a:pt x="167" y="430"/>
                    <a:pt x="159" y="429"/>
                    <a:pt x="151" y="431"/>
                  </a:cubicBezTo>
                  <a:cubicBezTo>
                    <a:pt x="144" y="432"/>
                    <a:pt x="137" y="435"/>
                    <a:pt x="130" y="432"/>
                  </a:cubicBezTo>
                  <a:cubicBezTo>
                    <a:pt x="125" y="430"/>
                    <a:pt x="121" y="428"/>
                    <a:pt x="115" y="430"/>
                  </a:cubicBezTo>
                  <a:cubicBezTo>
                    <a:pt x="105" y="432"/>
                    <a:pt x="100" y="437"/>
                    <a:pt x="96" y="425"/>
                  </a:cubicBezTo>
                  <a:cubicBezTo>
                    <a:pt x="96" y="434"/>
                    <a:pt x="100" y="437"/>
                    <a:pt x="108" y="435"/>
                  </a:cubicBezTo>
                  <a:cubicBezTo>
                    <a:pt x="120" y="432"/>
                    <a:pt x="128" y="435"/>
                    <a:pt x="138" y="442"/>
                  </a:cubicBezTo>
                  <a:cubicBezTo>
                    <a:pt x="157" y="454"/>
                    <a:pt x="173" y="477"/>
                    <a:pt x="146" y="488"/>
                  </a:cubicBezTo>
                  <a:cubicBezTo>
                    <a:pt x="134" y="493"/>
                    <a:pt x="122" y="507"/>
                    <a:pt x="109" y="508"/>
                  </a:cubicBezTo>
                  <a:cubicBezTo>
                    <a:pt x="96" y="509"/>
                    <a:pt x="86" y="497"/>
                    <a:pt x="72" y="499"/>
                  </a:cubicBezTo>
                  <a:cubicBezTo>
                    <a:pt x="57" y="500"/>
                    <a:pt x="41" y="504"/>
                    <a:pt x="26" y="497"/>
                  </a:cubicBezTo>
                  <a:cubicBezTo>
                    <a:pt x="16" y="493"/>
                    <a:pt x="8" y="509"/>
                    <a:pt x="0" y="49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3" name="Freeform 460">
              <a:extLst>
                <a:ext uri="{FF2B5EF4-FFF2-40B4-BE49-F238E27FC236}">
                  <a16:creationId xmlns:a16="http://schemas.microsoft.com/office/drawing/2014/main" id="{A9197B27-3AF7-B4B7-C4FE-76B2D0E81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70496" y="5351649"/>
              <a:ext cx="7896" cy="7896"/>
            </a:xfrm>
            <a:custGeom>
              <a:avLst/>
              <a:gdLst>
                <a:gd name="T0" fmla="*/ 8 w 17"/>
                <a:gd name="T1" fmla="*/ 18 h 18"/>
                <a:gd name="T2" fmla="*/ 12 w 17"/>
                <a:gd name="T3" fmla="*/ 0 h 18"/>
                <a:gd name="T4" fmla="*/ 8 w 17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8">
                  <a:moveTo>
                    <a:pt x="8" y="18"/>
                  </a:moveTo>
                  <a:cubicBezTo>
                    <a:pt x="16" y="15"/>
                    <a:pt x="17" y="6"/>
                    <a:pt x="12" y="0"/>
                  </a:cubicBezTo>
                  <a:cubicBezTo>
                    <a:pt x="5" y="4"/>
                    <a:pt x="0" y="12"/>
                    <a:pt x="8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4" name="Freeform 461">
              <a:extLst>
                <a:ext uri="{FF2B5EF4-FFF2-40B4-BE49-F238E27FC236}">
                  <a16:creationId xmlns:a16="http://schemas.microsoft.com/office/drawing/2014/main" id="{50EB4A0E-95AC-4615-E99F-3B9298B4A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2081" y="5373365"/>
              <a:ext cx="9871" cy="7896"/>
            </a:xfrm>
            <a:custGeom>
              <a:avLst/>
              <a:gdLst>
                <a:gd name="T0" fmla="*/ 10 w 22"/>
                <a:gd name="T1" fmla="*/ 19 h 19"/>
                <a:gd name="T2" fmla="*/ 7 w 22"/>
                <a:gd name="T3" fmla="*/ 0 h 19"/>
                <a:gd name="T4" fmla="*/ 10 w 2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9">
                  <a:moveTo>
                    <a:pt x="10" y="19"/>
                  </a:moveTo>
                  <a:cubicBezTo>
                    <a:pt x="22" y="18"/>
                    <a:pt x="16" y="0"/>
                    <a:pt x="7" y="0"/>
                  </a:cubicBezTo>
                  <a:cubicBezTo>
                    <a:pt x="0" y="0"/>
                    <a:pt x="7" y="17"/>
                    <a:pt x="10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5" name="Freeform 462">
              <a:extLst>
                <a:ext uri="{FF2B5EF4-FFF2-40B4-BE49-F238E27FC236}">
                  <a16:creationId xmlns:a16="http://schemas.microsoft.com/office/drawing/2014/main" id="{65730E5B-38A3-0C30-7F22-3763BBBC0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1822" y="5383234"/>
              <a:ext cx="13819" cy="11844"/>
            </a:xfrm>
            <a:custGeom>
              <a:avLst/>
              <a:gdLst>
                <a:gd name="T0" fmla="*/ 23 w 33"/>
                <a:gd name="T1" fmla="*/ 26 h 26"/>
                <a:gd name="T2" fmla="*/ 16 w 33"/>
                <a:gd name="T3" fmla="*/ 0 h 26"/>
                <a:gd name="T4" fmla="*/ 23 w 3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6">
                  <a:moveTo>
                    <a:pt x="23" y="26"/>
                  </a:moveTo>
                  <a:cubicBezTo>
                    <a:pt x="33" y="19"/>
                    <a:pt x="30" y="0"/>
                    <a:pt x="16" y="0"/>
                  </a:cubicBezTo>
                  <a:cubicBezTo>
                    <a:pt x="0" y="0"/>
                    <a:pt x="18" y="22"/>
                    <a:pt x="23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6" name="Freeform 463">
              <a:extLst>
                <a:ext uri="{FF2B5EF4-FFF2-40B4-BE49-F238E27FC236}">
                  <a16:creationId xmlns:a16="http://schemas.microsoft.com/office/drawing/2014/main" id="{3279AFBB-290F-AA9C-B611-5D40ED1C9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9718" y="5276635"/>
              <a:ext cx="3948" cy="3948"/>
            </a:xfrm>
            <a:custGeom>
              <a:avLst/>
              <a:gdLst>
                <a:gd name="T0" fmla="*/ 0 w 7"/>
                <a:gd name="T1" fmla="*/ 6 h 8"/>
                <a:gd name="T2" fmla="*/ 4 w 7"/>
                <a:gd name="T3" fmla="*/ 0 h 8"/>
                <a:gd name="T4" fmla="*/ 0 w 7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6"/>
                  </a:moveTo>
                  <a:cubicBezTo>
                    <a:pt x="6" y="8"/>
                    <a:pt x="7" y="6"/>
                    <a:pt x="4" y="0"/>
                  </a:cubicBezTo>
                  <a:cubicBezTo>
                    <a:pt x="3" y="2"/>
                    <a:pt x="1" y="4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7" name="Freeform 464">
              <a:extLst>
                <a:ext uri="{FF2B5EF4-FFF2-40B4-BE49-F238E27FC236}">
                  <a16:creationId xmlns:a16="http://schemas.microsoft.com/office/drawing/2014/main" id="{84330AF5-01D0-55CC-1071-06BF3A37A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9588" y="5339806"/>
              <a:ext cx="124367" cy="71067"/>
            </a:xfrm>
            <a:custGeom>
              <a:avLst/>
              <a:gdLst>
                <a:gd name="T0" fmla="*/ 39 w 283"/>
                <a:gd name="T1" fmla="*/ 136 h 164"/>
                <a:gd name="T2" fmla="*/ 53 w 283"/>
                <a:gd name="T3" fmla="*/ 150 h 164"/>
                <a:gd name="T4" fmla="*/ 81 w 283"/>
                <a:gd name="T5" fmla="*/ 151 h 164"/>
                <a:gd name="T6" fmla="*/ 96 w 283"/>
                <a:gd name="T7" fmla="*/ 162 h 164"/>
                <a:gd name="T8" fmla="*/ 137 w 283"/>
                <a:gd name="T9" fmla="*/ 161 h 164"/>
                <a:gd name="T10" fmla="*/ 179 w 283"/>
                <a:gd name="T11" fmla="*/ 141 h 164"/>
                <a:gd name="T12" fmla="*/ 213 w 283"/>
                <a:gd name="T13" fmla="*/ 104 h 164"/>
                <a:gd name="T14" fmla="*/ 258 w 283"/>
                <a:gd name="T15" fmla="*/ 89 h 164"/>
                <a:gd name="T16" fmla="*/ 255 w 283"/>
                <a:gd name="T17" fmla="*/ 62 h 164"/>
                <a:gd name="T18" fmla="*/ 281 w 283"/>
                <a:gd name="T19" fmla="*/ 29 h 164"/>
                <a:gd name="T20" fmla="*/ 276 w 283"/>
                <a:gd name="T21" fmla="*/ 13 h 164"/>
                <a:gd name="T22" fmla="*/ 271 w 283"/>
                <a:gd name="T23" fmla="*/ 1 h 164"/>
                <a:gd name="T24" fmla="*/ 246 w 283"/>
                <a:gd name="T25" fmla="*/ 9 h 164"/>
                <a:gd name="T26" fmla="*/ 225 w 283"/>
                <a:gd name="T27" fmla="*/ 14 h 164"/>
                <a:gd name="T28" fmla="*/ 232 w 283"/>
                <a:gd name="T29" fmla="*/ 51 h 164"/>
                <a:gd name="T30" fmla="*/ 201 w 283"/>
                <a:gd name="T31" fmla="*/ 65 h 164"/>
                <a:gd name="T32" fmla="*/ 181 w 283"/>
                <a:gd name="T33" fmla="*/ 97 h 164"/>
                <a:gd name="T34" fmla="*/ 167 w 283"/>
                <a:gd name="T35" fmla="*/ 102 h 164"/>
                <a:gd name="T36" fmla="*/ 148 w 283"/>
                <a:gd name="T37" fmla="*/ 98 h 164"/>
                <a:gd name="T38" fmla="*/ 126 w 283"/>
                <a:gd name="T39" fmla="*/ 103 h 164"/>
                <a:gd name="T40" fmla="*/ 131 w 283"/>
                <a:gd name="T41" fmla="*/ 69 h 164"/>
                <a:gd name="T42" fmla="*/ 114 w 283"/>
                <a:gd name="T43" fmla="*/ 95 h 164"/>
                <a:gd name="T44" fmla="*/ 70 w 283"/>
                <a:gd name="T45" fmla="*/ 108 h 164"/>
                <a:gd name="T46" fmla="*/ 55 w 283"/>
                <a:gd name="T47" fmla="*/ 103 h 164"/>
                <a:gd name="T48" fmla="*/ 38 w 283"/>
                <a:gd name="T49" fmla="*/ 103 h 164"/>
                <a:gd name="T50" fmla="*/ 14 w 283"/>
                <a:gd name="T51" fmla="*/ 101 h 164"/>
                <a:gd name="T52" fmla="*/ 8 w 283"/>
                <a:gd name="T53" fmla="*/ 121 h 164"/>
                <a:gd name="T54" fmla="*/ 26 w 283"/>
                <a:gd name="T55" fmla="*/ 128 h 164"/>
                <a:gd name="T56" fmla="*/ 39 w 283"/>
                <a:gd name="T57" fmla="*/ 13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3" h="164">
                  <a:moveTo>
                    <a:pt x="39" y="136"/>
                  </a:moveTo>
                  <a:cubicBezTo>
                    <a:pt x="43" y="141"/>
                    <a:pt x="50" y="144"/>
                    <a:pt x="53" y="150"/>
                  </a:cubicBezTo>
                  <a:cubicBezTo>
                    <a:pt x="61" y="145"/>
                    <a:pt x="73" y="142"/>
                    <a:pt x="81" y="151"/>
                  </a:cubicBezTo>
                  <a:cubicBezTo>
                    <a:pt x="86" y="157"/>
                    <a:pt x="86" y="163"/>
                    <a:pt x="96" y="162"/>
                  </a:cubicBezTo>
                  <a:cubicBezTo>
                    <a:pt x="110" y="161"/>
                    <a:pt x="123" y="164"/>
                    <a:pt x="137" y="161"/>
                  </a:cubicBezTo>
                  <a:cubicBezTo>
                    <a:pt x="155" y="158"/>
                    <a:pt x="164" y="141"/>
                    <a:pt x="179" y="141"/>
                  </a:cubicBezTo>
                  <a:cubicBezTo>
                    <a:pt x="195" y="141"/>
                    <a:pt x="216" y="119"/>
                    <a:pt x="213" y="104"/>
                  </a:cubicBezTo>
                  <a:cubicBezTo>
                    <a:pt x="222" y="105"/>
                    <a:pt x="264" y="111"/>
                    <a:pt x="258" y="89"/>
                  </a:cubicBezTo>
                  <a:cubicBezTo>
                    <a:pt x="257" y="85"/>
                    <a:pt x="242" y="60"/>
                    <a:pt x="255" y="62"/>
                  </a:cubicBezTo>
                  <a:cubicBezTo>
                    <a:pt x="276" y="67"/>
                    <a:pt x="281" y="44"/>
                    <a:pt x="281" y="29"/>
                  </a:cubicBezTo>
                  <a:cubicBezTo>
                    <a:pt x="281" y="23"/>
                    <a:pt x="283" y="16"/>
                    <a:pt x="276" y="13"/>
                  </a:cubicBezTo>
                  <a:cubicBezTo>
                    <a:pt x="270" y="11"/>
                    <a:pt x="264" y="8"/>
                    <a:pt x="271" y="1"/>
                  </a:cubicBezTo>
                  <a:cubicBezTo>
                    <a:pt x="265" y="3"/>
                    <a:pt x="252" y="17"/>
                    <a:pt x="246" y="9"/>
                  </a:cubicBezTo>
                  <a:cubicBezTo>
                    <a:pt x="240" y="0"/>
                    <a:pt x="224" y="0"/>
                    <a:pt x="225" y="14"/>
                  </a:cubicBezTo>
                  <a:cubicBezTo>
                    <a:pt x="227" y="27"/>
                    <a:pt x="234" y="38"/>
                    <a:pt x="232" y="51"/>
                  </a:cubicBezTo>
                  <a:cubicBezTo>
                    <a:pt x="230" y="65"/>
                    <a:pt x="211" y="58"/>
                    <a:pt x="201" y="65"/>
                  </a:cubicBezTo>
                  <a:cubicBezTo>
                    <a:pt x="191" y="74"/>
                    <a:pt x="189" y="87"/>
                    <a:pt x="181" y="97"/>
                  </a:cubicBezTo>
                  <a:cubicBezTo>
                    <a:pt x="178" y="101"/>
                    <a:pt x="172" y="100"/>
                    <a:pt x="167" y="102"/>
                  </a:cubicBezTo>
                  <a:cubicBezTo>
                    <a:pt x="157" y="104"/>
                    <a:pt x="158" y="100"/>
                    <a:pt x="148" y="98"/>
                  </a:cubicBezTo>
                  <a:cubicBezTo>
                    <a:pt x="141" y="97"/>
                    <a:pt x="132" y="111"/>
                    <a:pt x="126" y="103"/>
                  </a:cubicBezTo>
                  <a:cubicBezTo>
                    <a:pt x="118" y="92"/>
                    <a:pt x="119" y="75"/>
                    <a:pt x="131" y="69"/>
                  </a:cubicBezTo>
                  <a:cubicBezTo>
                    <a:pt x="121" y="57"/>
                    <a:pt x="111" y="90"/>
                    <a:pt x="114" y="95"/>
                  </a:cubicBezTo>
                  <a:cubicBezTo>
                    <a:pt x="120" y="104"/>
                    <a:pt x="75" y="109"/>
                    <a:pt x="70" y="108"/>
                  </a:cubicBezTo>
                  <a:cubicBezTo>
                    <a:pt x="64" y="108"/>
                    <a:pt x="61" y="105"/>
                    <a:pt x="55" y="103"/>
                  </a:cubicBezTo>
                  <a:cubicBezTo>
                    <a:pt x="48" y="100"/>
                    <a:pt x="45" y="104"/>
                    <a:pt x="38" y="103"/>
                  </a:cubicBezTo>
                  <a:cubicBezTo>
                    <a:pt x="32" y="103"/>
                    <a:pt x="17" y="106"/>
                    <a:pt x="14" y="101"/>
                  </a:cubicBezTo>
                  <a:cubicBezTo>
                    <a:pt x="9" y="93"/>
                    <a:pt x="0" y="112"/>
                    <a:pt x="8" y="121"/>
                  </a:cubicBezTo>
                  <a:cubicBezTo>
                    <a:pt x="14" y="127"/>
                    <a:pt x="20" y="125"/>
                    <a:pt x="26" y="128"/>
                  </a:cubicBezTo>
                  <a:cubicBezTo>
                    <a:pt x="31" y="130"/>
                    <a:pt x="33" y="135"/>
                    <a:pt x="39" y="13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8" name="Freeform 465">
              <a:extLst>
                <a:ext uri="{FF2B5EF4-FFF2-40B4-BE49-F238E27FC236}">
                  <a16:creationId xmlns:a16="http://schemas.microsoft.com/office/drawing/2014/main" id="{2CAEF3DE-3061-1BAA-5947-5AAC3005B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7096" y="5353624"/>
              <a:ext cx="1975" cy="3948"/>
            </a:xfrm>
            <a:custGeom>
              <a:avLst/>
              <a:gdLst>
                <a:gd name="T0" fmla="*/ 6 w 7"/>
                <a:gd name="T1" fmla="*/ 7 h 7"/>
                <a:gd name="T2" fmla="*/ 0 w 7"/>
                <a:gd name="T3" fmla="*/ 5 h 7"/>
                <a:gd name="T4" fmla="*/ 6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6" y="7"/>
                  </a:moveTo>
                  <a:cubicBezTo>
                    <a:pt x="7" y="1"/>
                    <a:pt x="5" y="0"/>
                    <a:pt x="0" y="5"/>
                  </a:cubicBezTo>
                  <a:cubicBezTo>
                    <a:pt x="2" y="5"/>
                    <a:pt x="4" y="6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9" name="Freeform 466">
              <a:extLst>
                <a:ext uri="{FF2B5EF4-FFF2-40B4-BE49-F238E27FC236}">
                  <a16:creationId xmlns:a16="http://schemas.microsoft.com/office/drawing/2014/main" id="{C9514FC7-89F8-6AA4-D9DD-21CBD968B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81044" y="5245050"/>
              <a:ext cx="9871" cy="9871"/>
            </a:xfrm>
            <a:custGeom>
              <a:avLst/>
              <a:gdLst>
                <a:gd name="T0" fmla="*/ 16 w 23"/>
                <a:gd name="T1" fmla="*/ 21 h 21"/>
                <a:gd name="T2" fmla="*/ 4 w 23"/>
                <a:gd name="T3" fmla="*/ 6 h 21"/>
                <a:gd name="T4" fmla="*/ 16 w 23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1">
                  <a:moveTo>
                    <a:pt x="16" y="21"/>
                  </a:moveTo>
                  <a:cubicBezTo>
                    <a:pt x="23" y="15"/>
                    <a:pt x="10" y="0"/>
                    <a:pt x="4" y="6"/>
                  </a:cubicBezTo>
                  <a:cubicBezTo>
                    <a:pt x="0" y="9"/>
                    <a:pt x="13" y="20"/>
                    <a:pt x="16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0" name="Freeform 467">
              <a:extLst>
                <a:ext uri="{FF2B5EF4-FFF2-40B4-BE49-F238E27FC236}">
                  <a16:creationId xmlns:a16="http://schemas.microsoft.com/office/drawing/2014/main" id="{F5D74145-54DF-6074-99EA-F62BB151C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9069" y="5503654"/>
              <a:ext cx="11844" cy="11844"/>
            </a:xfrm>
            <a:custGeom>
              <a:avLst/>
              <a:gdLst>
                <a:gd name="T0" fmla="*/ 23 w 25"/>
                <a:gd name="T1" fmla="*/ 29 h 29"/>
                <a:gd name="T2" fmla="*/ 14 w 25"/>
                <a:gd name="T3" fmla="*/ 6 h 29"/>
                <a:gd name="T4" fmla="*/ 23 w 25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9">
                  <a:moveTo>
                    <a:pt x="23" y="29"/>
                  </a:moveTo>
                  <a:cubicBezTo>
                    <a:pt x="25" y="25"/>
                    <a:pt x="25" y="0"/>
                    <a:pt x="14" y="6"/>
                  </a:cubicBezTo>
                  <a:cubicBezTo>
                    <a:pt x="0" y="14"/>
                    <a:pt x="16" y="25"/>
                    <a:pt x="23" y="2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1" name="Freeform 468">
              <a:extLst>
                <a:ext uri="{FF2B5EF4-FFF2-40B4-BE49-F238E27FC236}">
                  <a16:creationId xmlns:a16="http://schemas.microsoft.com/office/drawing/2014/main" id="{8191A571-602B-C3B1-52BD-4B30ADD05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88940" y="5509575"/>
              <a:ext cx="21715" cy="13819"/>
            </a:xfrm>
            <a:custGeom>
              <a:avLst/>
              <a:gdLst>
                <a:gd name="T0" fmla="*/ 35 w 49"/>
                <a:gd name="T1" fmla="*/ 32 h 32"/>
                <a:gd name="T2" fmla="*/ 19 w 49"/>
                <a:gd name="T3" fmla="*/ 7 h 32"/>
                <a:gd name="T4" fmla="*/ 9 w 49"/>
                <a:gd name="T5" fmla="*/ 26 h 32"/>
                <a:gd name="T6" fmla="*/ 35 w 49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2">
                  <a:moveTo>
                    <a:pt x="35" y="32"/>
                  </a:moveTo>
                  <a:cubicBezTo>
                    <a:pt x="49" y="18"/>
                    <a:pt x="30" y="11"/>
                    <a:pt x="19" y="7"/>
                  </a:cubicBezTo>
                  <a:cubicBezTo>
                    <a:pt x="0" y="0"/>
                    <a:pt x="20" y="20"/>
                    <a:pt x="9" y="26"/>
                  </a:cubicBezTo>
                  <a:cubicBezTo>
                    <a:pt x="16" y="23"/>
                    <a:pt x="30" y="26"/>
                    <a:pt x="35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2" name="Freeform 469">
              <a:extLst>
                <a:ext uri="{FF2B5EF4-FFF2-40B4-BE49-F238E27FC236}">
                  <a16:creationId xmlns:a16="http://schemas.microsoft.com/office/drawing/2014/main" id="{8D60D421-870F-2800-1B68-FE360F987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4862" y="5278610"/>
              <a:ext cx="15793" cy="11844"/>
            </a:xfrm>
            <a:custGeom>
              <a:avLst/>
              <a:gdLst>
                <a:gd name="T0" fmla="*/ 0 w 35"/>
                <a:gd name="T1" fmla="*/ 14 h 28"/>
                <a:gd name="T2" fmla="*/ 17 w 35"/>
                <a:gd name="T3" fmla="*/ 27 h 28"/>
                <a:gd name="T4" fmla="*/ 29 w 35"/>
                <a:gd name="T5" fmla="*/ 13 h 28"/>
                <a:gd name="T6" fmla="*/ 0 w 35"/>
                <a:gd name="T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8">
                  <a:moveTo>
                    <a:pt x="0" y="14"/>
                  </a:moveTo>
                  <a:cubicBezTo>
                    <a:pt x="6" y="19"/>
                    <a:pt x="9" y="26"/>
                    <a:pt x="17" y="27"/>
                  </a:cubicBezTo>
                  <a:cubicBezTo>
                    <a:pt x="26" y="28"/>
                    <a:pt x="35" y="23"/>
                    <a:pt x="29" y="13"/>
                  </a:cubicBezTo>
                  <a:cubicBezTo>
                    <a:pt x="24" y="5"/>
                    <a:pt x="2" y="0"/>
                    <a:pt x="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3" name="Freeform 470">
              <a:extLst>
                <a:ext uri="{FF2B5EF4-FFF2-40B4-BE49-F238E27FC236}">
                  <a16:creationId xmlns:a16="http://schemas.microsoft.com/office/drawing/2014/main" id="{A367A5F6-861D-A0AD-EBB6-B0125095A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2888" y="5547083"/>
              <a:ext cx="13819" cy="5923"/>
            </a:xfrm>
            <a:custGeom>
              <a:avLst/>
              <a:gdLst>
                <a:gd name="T0" fmla="*/ 19 w 29"/>
                <a:gd name="T1" fmla="*/ 17 h 17"/>
                <a:gd name="T2" fmla="*/ 19 w 29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17">
                  <a:moveTo>
                    <a:pt x="19" y="17"/>
                  </a:moveTo>
                  <a:cubicBezTo>
                    <a:pt x="29" y="0"/>
                    <a:pt x="0" y="16"/>
                    <a:pt x="19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4" name="Freeform 471">
              <a:extLst>
                <a:ext uri="{FF2B5EF4-FFF2-40B4-BE49-F238E27FC236}">
                  <a16:creationId xmlns:a16="http://schemas.microsoft.com/office/drawing/2014/main" id="{1D5F1A08-E8C9-058D-CB4F-563F3886A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0785" y="5523394"/>
              <a:ext cx="15793" cy="15793"/>
            </a:xfrm>
            <a:custGeom>
              <a:avLst/>
              <a:gdLst>
                <a:gd name="T0" fmla="*/ 9 w 36"/>
                <a:gd name="T1" fmla="*/ 19 h 34"/>
                <a:gd name="T2" fmla="*/ 14 w 36"/>
                <a:gd name="T3" fmla="*/ 19 h 34"/>
                <a:gd name="T4" fmla="*/ 24 w 36"/>
                <a:gd name="T5" fmla="*/ 31 h 34"/>
                <a:gd name="T6" fmla="*/ 31 w 36"/>
                <a:gd name="T7" fmla="*/ 14 h 34"/>
                <a:gd name="T8" fmla="*/ 24 w 36"/>
                <a:gd name="T9" fmla="*/ 22 h 34"/>
                <a:gd name="T10" fmla="*/ 0 w 36"/>
                <a:gd name="T11" fmla="*/ 0 h 34"/>
                <a:gd name="T12" fmla="*/ 9 w 36"/>
                <a:gd name="T13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4">
                  <a:moveTo>
                    <a:pt x="9" y="19"/>
                  </a:moveTo>
                  <a:lnTo>
                    <a:pt x="14" y="19"/>
                  </a:lnTo>
                  <a:cubicBezTo>
                    <a:pt x="6" y="24"/>
                    <a:pt x="20" y="29"/>
                    <a:pt x="24" y="31"/>
                  </a:cubicBezTo>
                  <a:cubicBezTo>
                    <a:pt x="33" y="34"/>
                    <a:pt x="36" y="19"/>
                    <a:pt x="31" y="14"/>
                  </a:cubicBezTo>
                  <a:cubicBezTo>
                    <a:pt x="27" y="16"/>
                    <a:pt x="25" y="19"/>
                    <a:pt x="24" y="22"/>
                  </a:cubicBezTo>
                  <a:cubicBezTo>
                    <a:pt x="14" y="18"/>
                    <a:pt x="10" y="6"/>
                    <a:pt x="0" y="0"/>
                  </a:cubicBezTo>
                  <a:cubicBezTo>
                    <a:pt x="4" y="6"/>
                    <a:pt x="8" y="12"/>
                    <a:pt x="9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5" name="Freeform 472">
              <a:extLst>
                <a:ext uri="{FF2B5EF4-FFF2-40B4-BE49-F238E27FC236}">
                  <a16:creationId xmlns:a16="http://schemas.microsoft.com/office/drawing/2014/main" id="{AFE4111A-598A-A90D-207D-21C9C7378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2758" y="5551031"/>
              <a:ext cx="3948" cy="3948"/>
            </a:xfrm>
            <a:custGeom>
              <a:avLst/>
              <a:gdLst>
                <a:gd name="T0" fmla="*/ 0 w 7"/>
                <a:gd name="T1" fmla="*/ 8 h 8"/>
                <a:gd name="T2" fmla="*/ 7 w 7"/>
                <a:gd name="T3" fmla="*/ 2 h 8"/>
                <a:gd name="T4" fmla="*/ 0 w 7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5"/>
                    <a:pt x="4" y="3"/>
                    <a:pt x="7" y="2"/>
                  </a:cubicBezTo>
                  <a:cubicBezTo>
                    <a:pt x="2" y="0"/>
                    <a:pt x="0" y="3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6" name="Freeform 473">
              <a:extLst>
                <a:ext uri="{FF2B5EF4-FFF2-40B4-BE49-F238E27FC236}">
                  <a16:creationId xmlns:a16="http://schemas.microsoft.com/office/drawing/2014/main" id="{584DE579-A8DC-42AA-3E56-EA5F5FAF7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0654" y="5479965"/>
              <a:ext cx="5923" cy="13819"/>
            </a:xfrm>
            <a:custGeom>
              <a:avLst/>
              <a:gdLst>
                <a:gd name="T0" fmla="*/ 11 w 13"/>
                <a:gd name="T1" fmla="*/ 32 h 32"/>
                <a:gd name="T2" fmla="*/ 13 w 13"/>
                <a:gd name="T3" fmla="*/ 0 h 32"/>
                <a:gd name="T4" fmla="*/ 11 w 13"/>
                <a:gd name="T5" fmla="*/ 12 h 32"/>
                <a:gd name="T6" fmla="*/ 11 w 13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2">
                  <a:moveTo>
                    <a:pt x="11" y="32"/>
                  </a:moveTo>
                  <a:cubicBezTo>
                    <a:pt x="7" y="24"/>
                    <a:pt x="9" y="8"/>
                    <a:pt x="13" y="0"/>
                  </a:cubicBezTo>
                  <a:cubicBezTo>
                    <a:pt x="6" y="2"/>
                    <a:pt x="0" y="12"/>
                    <a:pt x="11" y="12"/>
                  </a:cubicBezTo>
                  <a:cubicBezTo>
                    <a:pt x="8" y="19"/>
                    <a:pt x="3" y="27"/>
                    <a:pt x="11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7" name="Freeform 474">
              <a:extLst>
                <a:ext uri="{FF2B5EF4-FFF2-40B4-BE49-F238E27FC236}">
                  <a16:creationId xmlns:a16="http://schemas.microsoft.com/office/drawing/2014/main" id="{CCC78C5E-33EE-9E6D-052C-B8EAC9BF3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8551" y="5298351"/>
              <a:ext cx="3948" cy="1975"/>
            </a:xfrm>
            <a:custGeom>
              <a:avLst/>
              <a:gdLst>
                <a:gd name="T0" fmla="*/ 0 w 12"/>
                <a:gd name="T1" fmla="*/ 6 h 6"/>
                <a:gd name="T2" fmla="*/ 12 w 12"/>
                <a:gd name="T3" fmla="*/ 3 h 6"/>
                <a:gd name="T4" fmla="*/ 0 w 12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0" y="6"/>
                  </a:moveTo>
                  <a:cubicBezTo>
                    <a:pt x="4" y="5"/>
                    <a:pt x="8" y="4"/>
                    <a:pt x="12" y="3"/>
                  </a:cubicBezTo>
                  <a:cubicBezTo>
                    <a:pt x="8" y="0"/>
                    <a:pt x="3" y="2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8" name="Freeform 475">
              <a:extLst>
                <a:ext uri="{FF2B5EF4-FFF2-40B4-BE49-F238E27FC236}">
                  <a16:creationId xmlns:a16="http://schemas.microsoft.com/office/drawing/2014/main" id="{C069AA14-2128-1B04-A3E0-4FECA62F3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8551" y="5288480"/>
              <a:ext cx="67119" cy="73041"/>
            </a:xfrm>
            <a:custGeom>
              <a:avLst/>
              <a:gdLst>
                <a:gd name="T0" fmla="*/ 121 w 153"/>
                <a:gd name="T1" fmla="*/ 94 h 169"/>
                <a:gd name="T2" fmla="*/ 103 w 153"/>
                <a:gd name="T3" fmla="*/ 72 h 169"/>
                <a:gd name="T4" fmla="*/ 67 w 153"/>
                <a:gd name="T5" fmla="*/ 43 h 169"/>
                <a:gd name="T6" fmla="*/ 35 w 153"/>
                <a:gd name="T7" fmla="*/ 20 h 169"/>
                <a:gd name="T8" fmla="*/ 26 w 153"/>
                <a:gd name="T9" fmla="*/ 16 h 169"/>
                <a:gd name="T10" fmla="*/ 5 w 153"/>
                <a:gd name="T11" fmla="*/ 0 h 169"/>
                <a:gd name="T12" fmla="*/ 0 w 153"/>
                <a:gd name="T13" fmla="*/ 9 h 169"/>
                <a:gd name="T14" fmla="*/ 21 w 153"/>
                <a:gd name="T15" fmla="*/ 19 h 169"/>
                <a:gd name="T16" fmla="*/ 44 w 153"/>
                <a:gd name="T17" fmla="*/ 39 h 169"/>
                <a:gd name="T18" fmla="*/ 71 w 153"/>
                <a:gd name="T19" fmla="*/ 60 h 169"/>
                <a:gd name="T20" fmla="*/ 94 w 153"/>
                <a:gd name="T21" fmla="*/ 70 h 169"/>
                <a:gd name="T22" fmla="*/ 118 w 153"/>
                <a:gd name="T23" fmla="*/ 113 h 169"/>
                <a:gd name="T24" fmla="*/ 119 w 153"/>
                <a:gd name="T25" fmla="*/ 143 h 169"/>
                <a:gd name="T26" fmla="*/ 131 w 153"/>
                <a:gd name="T27" fmla="*/ 169 h 169"/>
                <a:gd name="T28" fmla="*/ 149 w 153"/>
                <a:gd name="T29" fmla="*/ 123 h 169"/>
                <a:gd name="T30" fmla="*/ 135 w 153"/>
                <a:gd name="T31" fmla="*/ 103 h 169"/>
                <a:gd name="T32" fmla="*/ 121 w 153"/>
                <a:gd name="T33" fmla="*/ 9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3" h="169">
                  <a:moveTo>
                    <a:pt x="121" y="94"/>
                  </a:moveTo>
                  <a:cubicBezTo>
                    <a:pt x="112" y="93"/>
                    <a:pt x="108" y="78"/>
                    <a:pt x="103" y="72"/>
                  </a:cubicBezTo>
                  <a:cubicBezTo>
                    <a:pt x="94" y="62"/>
                    <a:pt x="79" y="48"/>
                    <a:pt x="67" y="43"/>
                  </a:cubicBezTo>
                  <a:cubicBezTo>
                    <a:pt x="54" y="38"/>
                    <a:pt x="48" y="25"/>
                    <a:pt x="35" y="20"/>
                  </a:cubicBezTo>
                  <a:cubicBezTo>
                    <a:pt x="31" y="18"/>
                    <a:pt x="27" y="23"/>
                    <a:pt x="26" y="16"/>
                  </a:cubicBezTo>
                  <a:cubicBezTo>
                    <a:pt x="24" y="10"/>
                    <a:pt x="10" y="5"/>
                    <a:pt x="5" y="0"/>
                  </a:cubicBezTo>
                  <a:cubicBezTo>
                    <a:pt x="8" y="5"/>
                    <a:pt x="6" y="8"/>
                    <a:pt x="0" y="9"/>
                  </a:cubicBezTo>
                  <a:cubicBezTo>
                    <a:pt x="6" y="14"/>
                    <a:pt x="15" y="13"/>
                    <a:pt x="21" y="19"/>
                  </a:cubicBezTo>
                  <a:cubicBezTo>
                    <a:pt x="29" y="26"/>
                    <a:pt x="36" y="32"/>
                    <a:pt x="44" y="39"/>
                  </a:cubicBezTo>
                  <a:cubicBezTo>
                    <a:pt x="53" y="46"/>
                    <a:pt x="61" y="55"/>
                    <a:pt x="71" y="60"/>
                  </a:cubicBezTo>
                  <a:cubicBezTo>
                    <a:pt x="78" y="64"/>
                    <a:pt x="87" y="65"/>
                    <a:pt x="94" y="70"/>
                  </a:cubicBezTo>
                  <a:cubicBezTo>
                    <a:pt x="107" y="81"/>
                    <a:pt x="111" y="99"/>
                    <a:pt x="118" y="113"/>
                  </a:cubicBezTo>
                  <a:cubicBezTo>
                    <a:pt x="123" y="123"/>
                    <a:pt x="119" y="133"/>
                    <a:pt x="119" y="143"/>
                  </a:cubicBezTo>
                  <a:cubicBezTo>
                    <a:pt x="120" y="153"/>
                    <a:pt x="127" y="161"/>
                    <a:pt x="131" y="169"/>
                  </a:cubicBezTo>
                  <a:cubicBezTo>
                    <a:pt x="139" y="163"/>
                    <a:pt x="153" y="133"/>
                    <a:pt x="149" y="123"/>
                  </a:cubicBezTo>
                  <a:cubicBezTo>
                    <a:pt x="146" y="115"/>
                    <a:pt x="139" y="110"/>
                    <a:pt x="135" y="103"/>
                  </a:cubicBezTo>
                  <a:cubicBezTo>
                    <a:pt x="131" y="94"/>
                    <a:pt x="130" y="97"/>
                    <a:pt x="121" y="9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9" name="Freeform 476">
              <a:extLst>
                <a:ext uri="{FF2B5EF4-FFF2-40B4-BE49-F238E27FC236}">
                  <a16:creationId xmlns:a16="http://schemas.microsoft.com/office/drawing/2014/main" id="{6BDFCB20-0BCF-0558-5F60-4EE7AC255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50136" y="5553005"/>
              <a:ext cx="7896" cy="1975"/>
            </a:xfrm>
            <a:custGeom>
              <a:avLst/>
              <a:gdLst>
                <a:gd name="T0" fmla="*/ 13 w 19"/>
                <a:gd name="T1" fmla="*/ 6 h 6"/>
                <a:gd name="T2" fmla="*/ 19 w 19"/>
                <a:gd name="T3" fmla="*/ 1 h 6"/>
                <a:gd name="T4" fmla="*/ 0 w 19"/>
                <a:gd name="T5" fmla="*/ 0 h 6"/>
                <a:gd name="T6" fmla="*/ 13 w 19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6">
                  <a:moveTo>
                    <a:pt x="13" y="6"/>
                  </a:moveTo>
                  <a:lnTo>
                    <a:pt x="19" y="1"/>
                  </a:lnTo>
                  <a:cubicBezTo>
                    <a:pt x="13" y="1"/>
                    <a:pt x="7" y="1"/>
                    <a:pt x="0" y="0"/>
                  </a:cubicBezTo>
                  <a:cubicBezTo>
                    <a:pt x="5" y="2"/>
                    <a:pt x="9" y="4"/>
                    <a:pt x="1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0" name="Freeform 477">
              <a:extLst>
                <a:ext uri="{FF2B5EF4-FFF2-40B4-BE49-F238E27FC236}">
                  <a16:creationId xmlns:a16="http://schemas.microsoft.com/office/drawing/2014/main" id="{D17352EC-ADC2-D557-546E-B335CD670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56059" y="5493783"/>
              <a:ext cx="15793" cy="11844"/>
            </a:xfrm>
            <a:custGeom>
              <a:avLst/>
              <a:gdLst>
                <a:gd name="T0" fmla="*/ 15 w 35"/>
                <a:gd name="T1" fmla="*/ 31 h 31"/>
                <a:gd name="T2" fmla="*/ 0 w 35"/>
                <a:gd name="T3" fmla="*/ 15 h 31"/>
                <a:gd name="T4" fmla="*/ 15 w 35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1">
                  <a:moveTo>
                    <a:pt x="15" y="31"/>
                  </a:moveTo>
                  <a:cubicBezTo>
                    <a:pt x="35" y="30"/>
                    <a:pt x="13" y="0"/>
                    <a:pt x="0" y="15"/>
                  </a:cubicBezTo>
                  <a:cubicBezTo>
                    <a:pt x="7" y="19"/>
                    <a:pt x="7" y="28"/>
                    <a:pt x="15" y="3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1" name="Freeform 478">
              <a:extLst>
                <a:ext uri="{FF2B5EF4-FFF2-40B4-BE49-F238E27FC236}">
                  <a16:creationId xmlns:a16="http://schemas.microsoft.com/office/drawing/2014/main" id="{44BAF6A1-80E8-8F44-ECC3-8173C7A12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3955" y="5570772"/>
              <a:ext cx="1975" cy="3948"/>
            </a:xfrm>
            <a:custGeom>
              <a:avLst/>
              <a:gdLst>
                <a:gd name="T0" fmla="*/ 6 w 6"/>
                <a:gd name="T1" fmla="*/ 7 h 7"/>
                <a:gd name="T2" fmla="*/ 0 w 6"/>
                <a:gd name="T3" fmla="*/ 1 h 7"/>
                <a:gd name="T4" fmla="*/ 6 w 6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cubicBezTo>
                    <a:pt x="5" y="2"/>
                    <a:pt x="5" y="0"/>
                    <a:pt x="0" y="1"/>
                  </a:cubicBezTo>
                  <a:cubicBezTo>
                    <a:pt x="2" y="3"/>
                    <a:pt x="4" y="5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2" name="Freeform 479">
              <a:extLst>
                <a:ext uri="{FF2B5EF4-FFF2-40B4-BE49-F238E27FC236}">
                  <a16:creationId xmlns:a16="http://schemas.microsoft.com/office/drawing/2014/main" id="{45F86813-4FA5-557C-162D-E602B068A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5928" y="5576694"/>
              <a:ext cx="15793" cy="9871"/>
            </a:xfrm>
            <a:custGeom>
              <a:avLst/>
              <a:gdLst>
                <a:gd name="T0" fmla="*/ 20 w 32"/>
                <a:gd name="T1" fmla="*/ 24 h 24"/>
                <a:gd name="T2" fmla="*/ 32 w 32"/>
                <a:gd name="T3" fmla="*/ 18 h 24"/>
                <a:gd name="T4" fmla="*/ 0 w 32"/>
                <a:gd name="T5" fmla="*/ 5 h 24"/>
                <a:gd name="T6" fmla="*/ 8 w 32"/>
                <a:gd name="T7" fmla="*/ 18 h 24"/>
                <a:gd name="T8" fmla="*/ 20 w 32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4">
                  <a:moveTo>
                    <a:pt x="20" y="24"/>
                  </a:moveTo>
                  <a:cubicBezTo>
                    <a:pt x="25" y="23"/>
                    <a:pt x="29" y="21"/>
                    <a:pt x="32" y="18"/>
                  </a:cubicBezTo>
                  <a:cubicBezTo>
                    <a:pt x="26" y="12"/>
                    <a:pt x="8" y="0"/>
                    <a:pt x="0" y="5"/>
                  </a:cubicBezTo>
                  <a:cubicBezTo>
                    <a:pt x="4" y="9"/>
                    <a:pt x="4" y="15"/>
                    <a:pt x="8" y="18"/>
                  </a:cubicBezTo>
                  <a:cubicBezTo>
                    <a:pt x="13" y="23"/>
                    <a:pt x="17" y="14"/>
                    <a:pt x="20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Freeform 480">
              <a:extLst>
                <a:ext uri="{FF2B5EF4-FFF2-40B4-BE49-F238E27FC236}">
                  <a16:creationId xmlns:a16="http://schemas.microsoft.com/office/drawing/2014/main" id="{50F33CED-23D0-A310-2E4C-238F08873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9877" y="5302299"/>
              <a:ext cx="3948" cy="5923"/>
            </a:xfrm>
            <a:custGeom>
              <a:avLst/>
              <a:gdLst>
                <a:gd name="T0" fmla="*/ 6 w 9"/>
                <a:gd name="T1" fmla="*/ 13 h 13"/>
                <a:gd name="T2" fmla="*/ 2 w 9"/>
                <a:gd name="T3" fmla="*/ 0 h 13"/>
                <a:gd name="T4" fmla="*/ 6 w 9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6" y="13"/>
                  </a:moveTo>
                  <a:cubicBezTo>
                    <a:pt x="9" y="8"/>
                    <a:pt x="6" y="3"/>
                    <a:pt x="2" y="0"/>
                  </a:cubicBezTo>
                  <a:cubicBezTo>
                    <a:pt x="0" y="5"/>
                    <a:pt x="1" y="9"/>
                    <a:pt x="6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4" name="Freeform 481">
              <a:extLst>
                <a:ext uri="{FF2B5EF4-FFF2-40B4-BE49-F238E27FC236}">
                  <a16:creationId xmlns:a16="http://schemas.microsoft.com/office/drawing/2014/main" id="{6C0D8EA6-0B34-53A0-24B8-01510CBB3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9616" y="5574720"/>
              <a:ext cx="7896" cy="3948"/>
            </a:xfrm>
            <a:custGeom>
              <a:avLst/>
              <a:gdLst>
                <a:gd name="T0" fmla="*/ 6 w 19"/>
                <a:gd name="T1" fmla="*/ 12 h 12"/>
                <a:gd name="T2" fmla="*/ 19 w 19"/>
                <a:gd name="T3" fmla="*/ 8 h 12"/>
                <a:gd name="T4" fmla="*/ 0 w 19"/>
                <a:gd name="T5" fmla="*/ 8 h 12"/>
                <a:gd name="T6" fmla="*/ 6 w 1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2">
                  <a:moveTo>
                    <a:pt x="6" y="12"/>
                  </a:moveTo>
                  <a:cubicBezTo>
                    <a:pt x="10" y="9"/>
                    <a:pt x="14" y="8"/>
                    <a:pt x="19" y="8"/>
                  </a:cubicBezTo>
                  <a:cubicBezTo>
                    <a:pt x="13" y="0"/>
                    <a:pt x="7" y="8"/>
                    <a:pt x="0" y="8"/>
                  </a:cubicBezTo>
                  <a:cubicBezTo>
                    <a:pt x="2" y="10"/>
                    <a:pt x="4" y="11"/>
                    <a:pt x="6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Freeform 482">
              <a:extLst>
                <a:ext uri="{FF2B5EF4-FFF2-40B4-BE49-F238E27FC236}">
                  <a16:creationId xmlns:a16="http://schemas.microsoft.com/office/drawing/2014/main" id="{28E9FB5D-01DF-58F4-8158-A7BBE6933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3176" y="5367442"/>
              <a:ext cx="5923" cy="13819"/>
            </a:xfrm>
            <a:custGeom>
              <a:avLst/>
              <a:gdLst>
                <a:gd name="T0" fmla="*/ 6 w 15"/>
                <a:gd name="T1" fmla="*/ 32 h 32"/>
                <a:gd name="T2" fmla="*/ 6 w 15"/>
                <a:gd name="T3" fmla="*/ 0 h 32"/>
                <a:gd name="T4" fmla="*/ 6 w 15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32">
                  <a:moveTo>
                    <a:pt x="6" y="32"/>
                  </a:moveTo>
                  <a:cubicBezTo>
                    <a:pt x="15" y="24"/>
                    <a:pt x="15" y="8"/>
                    <a:pt x="6" y="0"/>
                  </a:cubicBezTo>
                  <a:cubicBezTo>
                    <a:pt x="0" y="10"/>
                    <a:pt x="2" y="22"/>
                    <a:pt x="6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6" name="Freeform 483">
              <a:extLst>
                <a:ext uri="{FF2B5EF4-FFF2-40B4-BE49-F238E27FC236}">
                  <a16:creationId xmlns:a16="http://schemas.microsoft.com/office/drawing/2014/main" id="{26409E7A-6C44-AC94-DD6E-09415FFFC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7124" y="5381261"/>
              <a:ext cx="35533" cy="49352"/>
            </a:xfrm>
            <a:custGeom>
              <a:avLst/>
              <a:gdLst>
                <a:gd name="T0" fmla="*/ 16 w 81"/>
                <a:gd name="T1" fmla="*/ 59 h 111"/>
                <a:gd name="T2" fmla="*/ 29 w 81"/>
                <a:gd name="T3" fmla="*/ 73 h 111"/>
                <a:gd name="T4" fmla="*/ 36 w 81"/>
                <a:gd name="T5" fmla="*/ 97 h 111"/>
                <a:gd name="T6" fmla="*/ 77 w 81"/>
                <a:gd name="T7" fmla="*/ 91 h 111"/>
                <a:gd name="T8" fmla="*/ 68 w 81"/>
                <a:gd name="T9" fmla="*/ 70 h 111"/>
                <a:gd name="T10" fmla="*/ 57 w 81"/>
                <a:gd name="T11" fmla="*/ 56 h 111"/>
                <a:gd name="T12" fmla="*/ 45 w 81"/>
                <a:gd name="T13" fmla="*/ 49 h 111"/>
                <a:gd name="T14" fmla="*/ 0 w 81"/>
                <a:gd name="T15" fmla="*/ 0 h 111"/>
                <a:gd name="T16" fmla="*/ 1 w 81"/>
                <a:gd name="T17" fmla="*/ 26 h 111"/>
                <a:gd name="T18" fmla="*/ 16 w 81"/>
                <a:gd name="T19" fmla="*/ 5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111">
                  <a:moveTo>
                    <a:pt x="16" y="59"/>
                  </a:moveTo>
                  <a:cubicBezTo>
                    <a:pt x="21" y="64"/>
                    <a:pt x="28" y="65"/>
                    <a:pt x="29" y="73"/>
                  </a:cubicBezTo>
                  <a:cubicBezTo>
                    <a:pt x="30" y="81"/>
                    <a:pt x="29" y="90"/>
                    <a:pt x="36" y="97"/>
                  </a:cubicBezTo>
                  <a:cubicBezTo>
                    <a:pt x="46" y="108"/>
                    <a:pt x="81" y="111"/>
                    <a:pt x="77" y="91"/>
                  </a:cubicBezTo>
                  <a:cubicBezTo>
                    <a:pt x="76" y="83"/>
                    <a:pt x="74" y="77"/>
                    <a:pt x="68" y="70"/>
                  </a:cubicBezTo>
                  <a:cubicBezTo>
                    <a:pt x="65" y="66"/>
                    <a:pt x="62" y="58"/>
                    <a:pt x="57" y="56"/>
                  </a:cubicBezTo>
                  <a:cubicBezTo>
                    <a:pt x="52" y="54"/>
                    <a:pt x="48" y="54"/>
                    <a:pt x="45" y="49"/>
                  </a:cubicBezTo>
                  <a:cubicBezTo>
                    <a:pt x="36" y="28"/>
                    <a:pt x="23" y="8"/>
                    <a:pt x="0" y="0"/>
                  </a:cubicBezTo>
                  <a:cubicBezTo>
                    <a:pt x="6" y="7"/>
                    <a:pt x="2" y="18"/>
                    <a:pt x="1" y="26"/>
                  </a:cubicBezTo>
                  <a:cubicBezTo>
                    <a:pt x="0" y="39"/>
                    <a:pt x="10" y="48"/>
                    <a:pt x="16" y="5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7" name="Freeform 484">
              <a:extLst>
                <a:ext uri="{FF2B5EF4-FFF2-40B4-BE49-F238E27FC236}">
                  <a16:creationId xmlns:a16="http://schemas.microsoft.com/office/drawing/2014/main" id="{D7BFB266-E5D8-885D-48DF-E6F708022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2787" y="5432587"/>
              <a:ext cx="3948" cy="3948"/>
            </a:xfrm>
            <a:custGeom>
              <a:avLst/>
              <a:gdLst>
                <a:gd name="T0" fmla="*/ 7 w 13"/>
                <a:gd name="T1" fmla="*/ 11 h 11"/>
                <a:gd name="T2" fmla="*/ 13 w 13"/>
                <a:gd name="T3" fmla="*/ 9 h 11"/>
                <a:gd name="T4" fmla="*/ 0 w 13"/>
                <a:gd name="T5" fmla="*/ 8 h 11"/>
                <a:gd name="T6" fmla="*/ 7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7" y="11"/>
                  </a:moveTo>
                  <a:cubicBezTo>
                    <a:pt x="9" y="10"/>
                    <a:pt x="11" y="10"/>
                    <a:pt x="13" y="9"/>
                  </a:cubicBezTo>
                  <a:cubicBezTo>
                    <a:pt x="11" y="1"/>
                    <a:pt x="2" y="0"/>
                    <a:pt x="0" y="8"/>
                  </a:cubicBezTo>
                  <a:cubicBezTo>
                    <a:pt x="2" y="9"/>
                    <a:pt x="4" y="10"/>
                    <a:pt x="7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8" name="Freeform 485">
              <a:extLst>
                <a:ext uri="{FF2B5EF4-FFF2-40B4-BE49-F238E27FC236}">
                  <a16:creationId xmlns:a16="http://schemas.microsoft.com/office/drawing/2014/main" id="{310FA66C-7756-1001-4A51-D5399BF12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64631" y="5426664"/>
              <a:ext cx="0" cy="5923"/>
            </a:xfrm>
            <a:custGeom>
              <a:avLst/>
              <a:gdLst>
                <a:gd name="T0" fmla="*/ 0 w 1"/>
                <a:gd name="T1" fmla="*/ 12 h 12"/>
                <a:gd name="T2" fmla="*/ 0 w 1"/>
                <a:gd name="T3" fmla="*/ 0 h 12"/>
                <a:gd name="T4" fmla="*/ 0 w 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cubicBezTo>
                    <a:pt x="1" y="8"/>
                    <a:pt x="1" y="4"/>
                    <a:pt x="0" y="0"/>
                  </a:cubicBezTo>
                  <a:lnTo>
                    <a:pt x="0" y="12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9" name="Freeform 486">
              <a:extLst>
                <a:ext uri="{FF2B5EF4-FFF2-40B4-BE49-F238E27FC236}">
                  <a16:creationId xmlns:a16="http://schemas.microsoft.com/office/drawing/2014/main" id="{231DF01D-F568-B5DE-8711-11E7E93D1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2210" y="5264791"/>
              <a:ext cx="27637" cy="9871"/>
            </a:xfrm>
            <a:custGeom>
              <a:avLst/>
              <a:gdLst>
                <a:gd name="T0" fmla="*/ 9 w 63"/>
                <a:gd name="T1" fmla="*/ 24 h 24"/>
                <a:gd name="T2" fmla="*/ 23 w 63"/>
                <a:gd name="T3" fmla="*/ 4 h 24"/>
                <a:gd name="T4" fmla="*/ 63 w 63"/>
                <a:gd name="T5" fmla="*/ 10 h 24"/>
                <a:gd name="T6" fmla="*/ 38 w 63"/>
                <a:gd name="T7" fmla="*/ 21 h 24"/>
                <a:gd name="T8" fmla="*/ 21 w 63"/>
                <a:gd name="T9" fmla="*/ 17 h 24"/>
                <a:gd name="T10" fmla="*/ 9 w 63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24">
                  <a:moveTo>
                    <a:pt x="9" y="24"/>
                  </a:moveTo>
                  <a:cubicBezTo>
                    <a:pt x="0" y="15"/>
                    <a:pt x="15" y="6"/>
                    <a:pt x="23" y="4"/>
                  </a:cubicBezTo>
                  <a:cubicBezTo>
                    <a:pt x="36" y="0"/>
                    <a:pt x="51" y="7"/>
                    <a:pt x="63" y="10"/>
                  </a:cubicBezTo>
                  <a:cubicBezTo>
                    <a:pt x="52" y="12"/>
                    <a:pt x="51" y="21"/>
                    <a:pt x="38" y="21"/>
                  </a:cubicBezTo>
                  <a:cubicBezTo>
                    <a:pt x="32" y="21"/>
                    <a:pt x="27" y="16"/>
                    <a:pt x="21" y="17"/>
                  </a:cubicBezTo>
                  <a:cubicBezTo>
                    <a:pt x="17" y="17"/>
                    <a:pt x="13" y="22"/>
                    <a:pt x="9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0" name="Freeform 487">
              <a:extLst>
                <a:ext uri="{FF2B5EF4-FFF2-40B4-BE49-F238E27FC236}">
                  <a16:creationId xmlns:a16="http://schemas.microsoft.com/office/drawing/2014/main" id="{E850BC8C-67C1-6C3A-D11A-6B5AF8288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0014" y="3965855"/>
              <a:ext cx="282292" cy="276369"/>
            </a:xfrm>
            <a:custGeom>
              <a:avLst/>
              <a:gdLst>
                <a:gd name="T0" fmla="*/ 0 w 648"/>
                <a:gd name="T1" fmla="*/ 306 h 636"/>
                <a:gd name="T2" fmla="*/ 106 w 648"/>
                <a:gd name="T3" fmla="*/ 245 h 636"/>
                <a:gd name="T4" fmla="*/ 134 w 648"/>
                <a:gd name="T5" fmla="*/ 219 h 636"/>
                <a:gd name="T6" fmla="*/ 139 w 648"/>
                <a:gd name="T7" fmla="*/ 170 h 636"/>
                <a:gd name="T8" fmla="*/ 145 w 648"/>
                <a:gd name="T9" fmla="*/ 125 h 636"/>
                <a:gd name="T10" fmla="*/ 139 w 648"/>
                <a:gd name="T11" fmla="*/ 70 h 636"/>
                <a:gd name="T12" fmla="*/ 170 w 648"/>
                <a:gd name="T13" fmla="*/ 55 h 636"/>
                <a:gd name="T14" fmla="*/ 194 w 648"/>
                <a:gd name="T15" fmla="*/ 22 h 636"/>
                <a:gd name="T16" fmla="*/ 201 w 648"/>
                <a:gd name="T17" fmla="*/ 21 h 636"/>
                <a:gd name="T18" fmla="*/ 215 w 648"/>
                <a:gd name="T19" fmla="*/ 6 h 636"/>
                <a:gd name="T20" fmla="*/ 258 w 648"/>
                <a:gd name="T21" fmla="*/ 8 h 636"/>
                <a:gd name="T22" fmla="*/ 276 w 648"/>
                <a:gd name="T23" fmla="*/ 14 h 636"/>
                <a:gd name="T24" fmla="*/ 298 w 648"/>
                <a:gd name="T25" fmla="*/ 8 h 636"/>
                <a:gd name="T26" fmla="*/ 317 w 648"/>
                <a:gd name="T27" fmla="*/ 31 h 636"/>
                <a:gd name="T28" fmla="*/ 340 w 648"/>
                <a:gd name="T29" fmla="*/ 17 h 636"/>
                <a:gd name="T30" fmla="*/ 357 w 648"/>
                <a:gd name="T31" fmla="*/ 47 h 636"/>
                <a:gd name="T32" fmla="*/ 366 w 648"/>
                <a:gd name="T33" fmla="*/ 54 h 636"/>
                <a:gd name="T34" fmla="*/ 369 w 648"/>
                <a:gd name="T35" fmla="*/ 72 h 636"/>
                <a:gd name="T36" fmla="*/ 391 w 648"/>
                <a:gd name="T37" fmla="*/ 106 h 636"/>
                <a:gd name="T38" fmla="*/ 418 w 648"/>
                <a:gd name="T39" fmla="*/ 118 h 636"/>
                <a:gd name="T40" fmla="*/ 456 w 648"/>
                <a:gd name="T41" fmla="*/ 120 h 636"/>
                <a:gd name="T42" fmla="*/ 439 w 648"/>
                <a:gd name="T43" fmla="*/ 136 h 636"/>
                <a:gd name="T44" fmla="*/ 452 w 648"/>
                <a:gd name="T45" fmla="*/ 170 h 636"/>
                <a:gd name="T46" fmla="*/ 436 w 648"/>
                <a:gd name="T47" fmla="*/ 184 h 636"/>
                <a:gd name="T48" fmla="*/ 426 w 648"/>
                <a:gd name="T49" fmla="*/ 196 h 636"/>
                <a:gd name="T50" fmla="*/ 429 w 648"/>
                <a:gd name="T51" fmla="*/ 216 h 636"/>
                <a:gd name="T52" fmla="*/ 416 w 648"/>
                <a:gd name="T53" fmla="*/ 212 h 636"/>
                <a:gd name="T54" fmla="*/ 415 w 648"/>
                <a:gd name="T55" fmla="*/ 229 h 636"/>
                <a:gd name="T56" fmla="*/ 422 w 648"/>
                <a:gd name="T57" fmla="*/ 246 h 636"/>
                <a:gd name="T58" fmla="*/ 419 w 648"/>
                <a:gd name="T59" fmla="*/ 264 h 636"/>
                <a:gd name="T60" fmla="*/ 439 w 648"/>
                <a:gd name="T61" fmla="*/ 282 h 636"/>
                <a:gd name="T62" fmla="*/ 462 w 648"/>
                <a:gd name="T63" fmla="*/ 326 h 636"/>
                <a:gd name="T64" fmla="*/ 476 w 648"/>
                <a:gd name="T65" fmla="*/ 337 h 636"/>
                <a:gd name="T66" fmla="*/ 500 w 648"/>
                <a:gd name="T67" fmla="*/ 345 h 636"/>
                <a:gd name="T68" fmla="*/ 545 w 648"/>
                <a:gd name="T69" fmla="*/ 375 h 636"/>
                <a:gd name="T70" fmla="*/ 582 w 648"/>
                <a:gd name="T71" fmla="*/ 415 h 636"/>
                <a:gd name="T72" fmla="*/ 583 w 648"/>
                <a:gd name="T73" fmla="*/ 454 h 636"/>
                <a:gd name="T74" fmla="*/ 593 w 648"/>
                <a:gd name="T75" fmla="*/ 484 h 636"/>
                <a:gd name="T76" fmla="*/ 607 w 648"/>
                <a:gd name="T77" fmla="*/ 488 h 636"/>
                <a:gd name="T78" fmla="*/ 610 w 648"/>
                <a:gd name="T79" fmla="*/ 509 h 636"/>
                <a:gd name="T80" fmla="*/ 631 w 648"/>
                <a:gd name="T81" fmla="*/ 538 h 636"/>
                <a:gd name="T82" fmla="*/ 648 w 648"/>
                <a:gd name="T83" fmla="*/ 564 h 636"/>
                <a:gd name="T84" fmla="*/ 607 w 648"/>
                <a:gd name="T85" fmla="*/ 553 h 636"/>
                <a:gd name="T86" fmla="*/ 585 w 648"/>
                <a:gd name="T87" fmla="*/ 555 h 636"/>
                <a:gd name="T88" fmla="*/ 555 w 648"/>
                <a:gd name="T89" fmla="*/ 568 h 636"/>
                <a:gd name="T90" fmla="*/ 510 w 648"/>
                <a:gd name="T91" fmla="*/ 632 h 636"/>
                <a:gd name="T92" fmla="*/ 418 w 648"/>
                <a:gd name="T93" fmla="*/ 621 h 636"/>
                <a:gd name="T94" fmla="*/ 358 w 648"/>
                <a:gd name="T95" fmla="*/ 583 h 636"/>
                <a:gd name="T96" fmla="*/ 118 w 648"/>
                <a:gd name="T97" fmla="*/ 419 h 636"/>
                <a:gd name="T98" fmla="*/ 30 w 648"/>
                <a:gd name="T99" fmla="*/ 400 h 636"/>
                <a:gd name="T100" fmla="*/ 21 w 648"/>
                <a:gd name="T101" fmla="*/ 381 h 636"/>
                <a:gd name="T102" fmla="*/ 20 w 648"/>
                <a:gd name="T103" fmla="*/ 373 h 636"/>
                <a:gd name="T104" fmla="*/ 17 w 648"/>
                <a:gd name="T105" fmla="*/ 355 h 636"/>
                <a:gd name="T106" fmla="*/ 0 w 648"/>
                <a:gd name="T107" fmla="*/ 30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8" h="636">
                  <a:moveTo>
                    <a:pt x="0" y="306"/>
                  </a:moveTo>
                  <a:cubicBezTo>
                    <a:pt x="38" y="287"/>
                    <a:pt x="72" y="269"/>
                    <a:pt x="106" y="245"/>
                  </a:cubicBezTo>
                  <a:cubicBezTo>
                    <a:pt x="116" y="238"/>
                    <a:pt x="128" y="229"/>
                    <a:pt x="134" y="219"/>
                  </a:cubicBezTo>
                  <a:cubicBezTo>
                    <a:pt x="146" y="201"/>
                    <a:pt x="137" y="177"/>
                    <a:pt x="139" y="170"/>
                  </a:cubicBezTo>
                  <a:cubicBezTo>
                    <a:pt x="139" y="142"/>
                    <a:pt x="147" y="138"/>
                    <a:pt x="145" y="125"/>
                  </a:cubicBezTo>
                  <a:cubicBezTo>
                    <a:pt x="144" y="110"/>
                    <a:pt x="122" y="83"/>
                    <a:pt x="139" y="70"/>
                  </a:cubicBezTo>
                  <a:cubicBezTo>
                    <a:pt x="148" y="63"/>
                    <a:pt x="160" y="63"/>
                    <a:pt x="170" y="55"/>
                  </a:cubicBezTo>
                  <a:cubicBezTo>
                    <a:pt x="178" y="48"/>
                    <a:pt x="200" y="30"/>
                    <a:pt x="194" y="22"/>
                  </a:cubicBezTo>
                  <a:cubicBezTo>
                    <a:pt x="191" y="19"/>
                    <a:pt x="197" y="23"/>
                    <a:pt x="201" y="21"/>
                  </a:cubicBezTo>
                  <a:cubicBezTo>
                    <a:pt x="209" y="19"/>
                    <a:pt x="211" y="12"/>
                    <a:pt x="215" y="6"/>
                  </a:cubicBezTo>
                  <a:cubicBezTo>
                    <a:pt x="218" y="0"/>
                    <a:pt x="251" y="6"/>
                    <a:pt x="258" y="8"/>
                  </a:cubicBezTo>
                  <a:cubicBezTo>
                    <a:pt x="264" y="11"/>
                    <a:pt x="270" y="13"/>
                    <a:pt x="276" y="14"/>
                  </a:cubicBezTo>
                  <a:cubicBezTo>
                    <a:pt x="286" y="16"/>
                    <a:pt x="289" y="10"/>
                    <a:pt x="298" y="8"/>
                  </a:cubicBezTo>
                  <a:cubicBezTo>
                    <a:pt x="320" y="4"/>
                    <a:pt x="305" y="33"/>
                    <a:pt x="317" y="31"/>
                  </a:cubicBezTo>
                  <a:cubicBezTo>
                    <a:pt x="326" y="31"/>
                    <a:pt x="330" y="17"/>
                    <a:pt x="340" y="17"/>
                  </a:cubicBezTo>
                  <a:cubicBezTo>
                    <a:pt x="352" y="18"/>
                    <a:pt x="352" y="39"/>
                    <a:pt x="357" y="47"/>
                  </a:cubicBezTo>
                  <a:cubicBezTo>
                    <a:pt x="360" y="50"/>
                    <a:pt x="364" y="50"/>
                    <a:pt x="366" y="54"/>
                  </a:cubicBezTo>
                  <a:cubicBezTo>
                    <a:pt x="368" y="60"/>
                    <a:pt x="365" y="67"/>
                    <a:pt x="369" y="72"/>
                  </a:cubicBezTo>
                  <a:cubicBezTo>
                    <a:pt x="379" y="81"/>
                    <a:pt x="400" y="90"/>
                    <a:pt x="391" y="106"/>
                  </a:cubicBezTo>
                  <a:cubicBezTo>
                    <a:pt x="406" y="103"/>
                    <a:pt x="412" y="116"/>
                    <a:pt x="418" y="118"/>
                  </a:cubicBezTo>
                  <a:cubicBezTo>
                    <a:pt x="430" y="123"/>
                    <a:pt x="430" y="113"/>
                    <a:pt x="456" y="120"/>
                  </a:cubicBezTo>
                  <a:cubicBezTo>
                    <a:pt x="454" y="130"/>
                    <a:pt x="443" y="128"/>
                    <a:pt x="439" y="136"/>
                  </a:cubicBezTo>
                  <a:cubicBezTo>
                    <a:pt x="432" y="148"/>
                    <a:pt x="451" y="158"/>
                    <a:pt x="452" y="170"/>
                  </a:cubicBezTo>
                  <a:cubicBezTo>
                    <a:pt x="454" y="185"/>
                    <a:pt x="435" y="168"/>
                    <a:pt x="436" y="184"/>
                  </a:cubicBezTo>
                  <a:cubicBezTo>
                    <a:pt x="436" y="191"/>
                    <a:pt x="428" y="190"/>
                    <a:pt x="426" y="196"/>
                  </a:cubicBezTo>
                  <a:cubicBezTo>
                    <a:pt x="424" y="204"/>
                    <a:pt x="428" y="209"/>
                    <a:pt x="429" y="216"/>
                  </a:cubicBezTo>
                  <a:cubicBezTo>
                    <a:pt x="424" y="216"/>
                    <a:pt x="420" y="215"/>
                    <a:pt x="416" y="212"/>
                  </a:cubicBezTo>
                  <a:cubicBezTo>
                    <a:pt x="415" y="219"/>
                    <a:pt x="410" y="223"/>
                    <a:pt x="415" y="229"/>
                  </a:cubicBezTo>
                  <a:cubicBezTo>
                    <a:pt x="421" y="234"/>
                    <a:pt x="425" y="237"/>
                    <a:pt x="422" y="246"/>
                  </a:cubicBezTo>
                  <a:cubicBezTo>
                    <a:pt x="419" y="255"/>
                    <a:pt x="411" y="257"/>
                    <a:pt x="419" y="264"/>
                  </a:cubicBezTo>
                  <a:cubicBezTo>
                    <a:pt x="425" y="270"/>
                    <a:pt x="431" y="277"/>
                    <a:pt x="439" y="282"/>
                  </a:cubicBezTo>
                  <a:cubicBezTo>
                    <a:pt x="446" y="287"/>
                    <a:pt x="484" y="320"/>
                    <a:pt x="462" y="326"/>
                  </a:cubicBezTo>
                  <a:cubicBezTo>
                    <a:pt x="471" y="328"/>
                    <a:pt x="469" y="338"/>
                    <a:pt x="476" y="337"/>
                  </a:cubicBezTo>
                  <a:cubicBezTo>
                    <a:pt x="486" y="334"/>
                    <a:pt x="492" y="341"/>
                    <a:pt x="500" y="345"/>
                  </a:cubicBezTo>
                  <a:cubicBezTo>
                    <a:pt x="515" y="354"/>
                    <a:pt x="524" y="373"/>
                    <a:pt x="545" y="375"/>
                  </a:cubicBezTo>
                  <a:cubicBezTo>
                    <a:pt x="555" y="375"/>
                    <a:pt x="573" y="407"/>
                    <a:pt x="582" y="415"/>
                  </a:cubicBezTo>
                  <a:cubicBezTo>
                    <a:pt x="595" y="427"/>
                    <a:pt x="587" y="439"/>
                    <a:pt x="583" y="454"/>
                  </a:cubicBezTo>
                  <a:cubicBezTo>
                    <a:pt x="582" y="462"/>
                    <a:pt x="582" y="484"/>
                    <a:pt x="593" y="484"/>
                  </a:cubicBezTo>
                  <a:cubicBezTo>
                    <a:pt x="597" y="485"/>
                    <a:pt x="604" y="484"/>
                    <a:pt x="607" y="488"/>
                  </a:cubicBezTo>
                  <a:cubicBezTo>
                    <a:pt x="611" y="493"/>
                    <a:pt x="611" y="503"/>
                    <a:pt x="610" y="509"/>
                  </a:cubicBezTo>
                  <a:cubicBezTo>
                    <a:pt x="608" y="523"/>
                    <a:pt x="615" y="527"/>
                    <a:pt x="631" y="538"/>
                  </a:cubicBezTo>
                  <a:cubicBezTo>
                    <a:pt x="638" y="544"/>
                    <a:pt x="637" y="561"/>
                    <a:pt x="648" y="564"/>
                  </a:cubicBezTo>
                  <a:cubicBezTo>
                    <a:pt x="642" y="564"/>
                    <a:pt x="608" y="559"/>
                    <a:pt x="607" y="553"/>
                  </a:cubicBezTo>
                  <a:cubicBezTo>
                    <a:pt x="612" y="564"/>
                    <a:pt x="593" y="555"/>
                    <a:pt x="585" y="555"/>
                  </a:cubicBezTo>
                  <a:cubicBezTo>
                    <a:pt x="574" y="555"/>
                    <a:pt x="560" y="557"/>
                    <a:pt x="555" y="568"/>
                  </a:cubicBezTo>
                  <a:cubicBezTo>
                    <a:pt x="544" y="590"/>
                    <a:pt x="546" y="636"/>
                    <a:pt x="510" y="632"/>
                  </a:cubicBezTo>
                  <a:lnTo>
                    <a:pt x="418" y="621"/>
                  </a:lnTo>
                  <a:cubicBezTo>
                    <a:pt x="387" y="617"/>
                    <a:pt x="386" y="601"/>
                    <a:pt x="358" y="583"/>
                  </a:cubicBezTo>
                  <a:cubicBezTo>
                    <a:pt x="280" y="526"/>
                    <a:pt x="205" y="457"/>
                    <a:pt x="118" y="419"/>
                  </a:cubicBezTo>
                  <a:cubicBezTo>
                    <a:pt x="86" y="405"/>
                    <a:pt x="59" y="406"/>
                    <a:pt x="30" y="400"/>
                  </a:cubicBezTo>
                  <a:cubicBezTo>
                    <a:pt x="48" y="381"/>
                    <a:pt x="27" y="389"/>
                    <a:pt x="21" y="381"/>
                  </a:cubicBezTo>
                  <a:cubicBezTo>
                    <a:pt x="20" y="379"/>
                    <a:pt x="19" y="375"/>
                    <a:pt x="20" y="373"/>
                  </a:cubicBezTo>
                  <a:cubicBezTo>
                    <a:pt x="25" y="368"/>
                    <a:pt x="20" y="363"/>
                    <a:pt x="17" y="355"/>
                  </a:cubicBezTo>
                  <a:cubicBezTo>
                    <a:pt x="11" y="339"/>
                    <a:pt x="5" y="322"/>
                    <a:pt x="0" y="30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1" name="Freeform 488">
              <a:extLst>
                <a:ext uri="{FF2B5EF4-FFF2-40B4-BE49-F238E27FC236}">
                  <a16:creationId xmlns:a16="http://schemas.microsoft.com/office/drawing/2014/main" id="{7EC493B1-6CBA-07E0-7282-4F445F5B9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3298" y="3663823"/>
              <a:ext cx="155951" cy="124367"/>
            </a:xfrm>
            <a:custGeom>
              <a:avLst/>
              <a:gdLst>
                <a:gd name="T0" fmla="*/ 5 w 358"/>
                <a:gd name="T1" fmla="*/ 86 h 284"/>
                <a:gd name="T2" fmla="*/ 18 w 358"/>
                <a:gd name="T3" fmla="*/ 89 h 284"/>
                <a:gd name="T4" fmla="*/ 31 w 358"/>
                <a:gd name="T5" fmla="*/ 84 h 284"/>
                <a:gd name="T6" fmla="*/ 64 w 358"/>
                <a:gd name="T7" fmla="*/ 72 h 284"/>
                <a:gd name="T8" fmla="*/ 97 w 358"/>
                <a:gd name="T9" fmla="*/ 86 h 284"/>
                <a:gd name="T10" fmla="*/ 112 w 358"/>
                <a:gd name="T11" fmla="*/ 74 h 284"/>
                <a:gd name="T12" fmla="*/ 103 w 358"/>
                <a:gd name="T13" fmla="*/ 69 h 284"/>
                <a:gd name="T14" fmla="*/ 125 w 358"/>
                <a:gd name="T15" fmla="*/ 36 h 284"/>
                <a:gd name="T16" fmla="*/ 150 w 358"/>
                <a:gd name="T17" fmla="*/ 24 h 284"/>
                <a:gd name="T18" fmla="*/ 155 w 358"/>
                <a:gd name="T19" fmla="*/ 17 h 284"/>
                <a:gd name="T20" fmla="*/ 165 w 358"/>
                <a:gd name="T21" fmla="*/ 19 h 284"/>
                <a:gd name="T22" fmla="*/ 186 w 358"/>
                <a:gd name="T23" fmla="*/ 14 h 284"/>
                <a:gd name="T24" fmla="*/ 217 w 358"/>
                <a:gd name="T25" fmla="*/ 37 h 284"/>
                <a:gd name="T26" fmla="*/ 268 w 358"/>
                <a:gd name="T27" fmla="*/ 65 h 284"/>
                <a:gd name="T28" fmla="*/ 315 w 358"/>
                <a:gd name="T29" fmla="*/ 52 h 284"/>
                <a:gd name="T30" fmla="*/ 321 w 358"/>
                <a:gd name="T31" fmla="*/ 63 h 284"/>
                <a:gd name="T32" fmla="*/ 333 w 358"/>
                <a:gd name="T33" fmla="*/ 82 h 284"/>
                <a:gd name="T34" fmla="*/ 353 w 358"/>
                <a:gd name="T35" fmla="*/ 107 h 284"/>
                <a:gd name="T36" fmla="*/ 333 w 358"/>
                <a:gd name="T37" fmla="*/ 112 h 284"/>
                <a:gd name="T38" fmla="*/ 318 w 358"/>
                <a:gd name="T39" fmla="*/ 129 h 284"/>
                <a:gd name="T40" fmla="*/ 306 w 358"/>
                <a:gd name="T41" fmla="*/ 118 h 284"/>
                <a:gd name="T42" fmla="*/ 282 w 358"/>
                <a:gd name="T43" fmla="*/ 115 h 284"/>
                <a:gd name="T44" fmla="*/ 264 w 358"/>
                <a:gd name="T45" fmla="*/ 116 h 284"/>
                <a:gd name="T46" fmla="*/ 247 w 358"/>
                <a:gd name="T47" fmla="*/ 114 h 284"/>
                <a:gd name="T48" fmla="*/ 206 w 358"/>
                <a:gd name="T49" fmla="*/ 105 h 284"/>
                <a:gd name="T50" fmla="*/ 194 w 358"/>
                <a:gd name="T51" fmla="*/ 106 h 284"/>
                <a:gd name="T52" fmla="*/ 177 w 358"/>
                <a:gd name="T53" fmla="*/ 113 h 284"/>
                <a:gd name="T54" fmla="*/ 152 w 358"/>
                <a:gd name="T55" fmla="*/ 111 h 284"/>
                <a:gd name="T56" fmla="*/ 137 w 358"/>
                <a:gd name="T57" fmla="*/ 132 h 284"/>
                <a:gd name="T58" fmla="*/ 142 w 358"/>
                <a:gd name="T59" fmla="*/ 142 h 284"/>
                <a:gd name="T60" fmla="*/ 161 w 358"/>
                <a:gd name="T61" fmla="*/ 155 h 284"/>
                <a:gd name="T62" fmla="*/ 178 w 358"/>
                <a:gd name="T63" fmla="*/ 193 h 284"/>
                <a:gd name="T64" fmla="*/ 219 w 358"/>
                <a:gd name="T65" fmla="*/ 230 h 284"/>
                <a:gd name="T66" fmla="*/ 248 w 358"/>
                <a:gd name="T67" fmla="*/ 260 h 284"/>
                <a:gd name="T68" fmla="*/ 240 w 358"/>
                <a:gd name="T69" fmla="*/ 267 h 284"/>
                <a:gd name="T70" fmla="*/ 163 w 358"/>
                <a:gd name="T71" fmla="*/ 233 h 284"/>
                <a:gd name="T72" fmla="*/ 149 w 358"/>
                <a:gd name="T73" fmla="*/ 227 h 284"/>
                <a:gd name="T74" fmla="*/ 137 w 358"/>
                <a:gd name="T75" fmla="*/ 214 h 284"/>
                <a:gd name="T76" fmla="*/ 98 w 358"/>
                <a:gd name="T77" fmla="*/ 176 h 284"/>
                <a:gd name="T78" fmla="*/ 124 w 358"/>
                <a:gd name="T79" fmla="*/ 178 h 284"/>
                <a:gd name="T80" fmla="*/ 90 w 358"/>
                <a:gd name="T81" fmla="*/ 151 h 284"/>
                <a:gd name="T82" fmla="*/ 82 w 358"/>
                <a:gd name="T83" fmla="*/ 117 h 284"/>
                <a:gd name="T84" fmla="*/ 53 w 358"/>
                <a:gd name="T85" fmla="*/ 97 h 284"/>
                <a:gd name="T86" fmla="*/ 41 w 358"/>
                <a:gd name="T87" fmla="*/ 122 h 284"/>
                <a:gd name="T88" fmla="*/ 34 w 358"/>
                <a:gd name="T89" fmla="*/ 119 h 284"/>
                <a:gd name="T90" fmla="*/ 25 w 358"/>
                <a:gd name="T91" fmla="*/ 139 h 284"/>
                <a:gd name="T92" fmla="*/ 13 w 358"/>
                <a:gd name="T93" fmla="*/ 112 h 284"/>
                <a:gd name="T94" fmla="*/ 0 w 358"/>
                <a:gd name="T95" fmla="*/ 86 h 284"/>
                <a:gd name="T96" fmla="*/ 5 w 358"/>
                <a:gd name="T97" fmla="*/ 8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8" h="284">
                  <a:moveTo>
                    <a:pt x="5" y="86"/>
                  </a:moveTo>
                  <a:cubicBezTo>
                    <a:pt x="10" y="87"/>
                    <a:pt x="14" y="88"/>
                    <a:pt x="18" y="89"/>
                  </a:cubicBezTo>
                  <a:cubicBezTo>
                    <a:pt x="24" y="91"/>
                    <a:pt x="28" y="85"/>
                    <a:pt x="31" y="84"/>
                  </a:cubicBezTo>
                  <a:cubicBezTo>
                    <a:pt x="33" y="83"/>
                    <a:pt x="46" y="96"/>
                    <a:pt x="64" y="72"/>
                  </a:cubicBezTo>
                  <a:cubicBezTo>
                    <a:pt x="75" y="83"/>
                    <a:pt x="85" y="79"/>
                    <a:pt x="97" y="86"/>
                  </a:cubicBezTo>
                  <a:cubicBezTo>
                    <a:pt x="113" y="95"/>
                    <a:pt x="105" y="75"/>
                    <a:pt x="112" y="74"/>
                  </a:cubicBezTo>
                  <a:cubicBezTo>
                    <a:pt x="109" y="73"/>
                    <a:pt x="107" y="70"/>
                    <a:pt x="103" y="69"/>
                  </a:cubicBezTo>
                  <a:cubicBezTo>
                    <a:pt x="128" y="51"/>
                    <a:pt x="134" y="70"/>
                    <a:pt x="125" y="36"/>
                  </a:cubicBezTo>
                  <a:cubicBezTo>
                    <a:pt x="124" y="32"/>
                    <a:pt x="146" y="28"/>
                    <a:pt x="150" y="24"/>
                  </a:cubicBezTo>
                  <a:cubicBezTo>
                    <a:pt x="155" y="19"/>
                    <a:pt x="149" y="21"/>
                    <a:pt x="155" y="17"/>
                  </a:cubicBezTo>
                  <a:cubicBezTo>
                    <a:pt x="155" y="17"/>
                    <a:pt x="164" y="19"/>
                    <a:pt x="165" y="19"/>
                  </a:cubicBezTo>
                  <a:cubicBezTo>
                    <a:pt x="149" y="0"/>
                    <a:pt x="180" y="8"/>
                    <a:pt x="186" y="14"/>
                  </a:cubicBezTo>
                  <a:cubicBezTo>
                    <a:pt x="191" y="19"/>
                    <a:pt x="214" y="33"/>
                    <a:pt x="217" y="37"/>
                  </a:cubicBezTo>
                  <a:cubicBezTo>
                    <a:pt x="230" y="52"/>
                    <a:pt x="249" y="59"/>
                    <a:pt x="268" y="65"/>
                  </a:cubicBezTo>
                  <a:cubicBezTo>
                    <a:pt x="315" y="68"/>
                    <a:pt x="294" y="55"/>
                    <a:pt x="315" y="52"/>
                  </a:cubicBezTo>
                  <a:cubicBezTo>
                    <a:pt x="314" y="48"/>
                    <a:pt x="318" y="57"/>
                    <a:pt x="321" y="63"/>
                  </a:cubicBezTo>
                  <a:cubicBezTo>
                    <a:pt x="325" y="71"/>
                    <a:pt x="321" y="82"/>
                    <a:pt x="333" y="82"/>
                  </a:cubicBezTo>
                  <a:cubicBezTo>
                    <a:pt x="313" y="96"/>
                    <a:pt x="358" y="104"/>
                    <a:pt x="353" y="107"/>
                  </a:cubicBezTo>
                  <a:lnTo>
                    <a:pt x="333" y="112"/>
                  </a:lnTo>
                  <a:cubicBezTo>
                    <a:pt x="340" y="122"/>
                    <a:pt x="332" y="140"/>
                    <a:pt x="318" y="129"/>
                  </a:cubicBezTo>
                  <a:cubicBezTo>
                    <a:pt x="310" y="114"/>
                    <a:pt x="310" y="122"/>
                    <a:pt x="306" y="118"/>
                  </a:cubicBezTo>
                  <a:cubicBezTo>
                    <a:pt x="297" y="115"/>
                    <a:pt x="290" y="113"/>
                    <a:pt x="282" y="115"/>
                  </a:cubicBezTo>
                  <a:cubicBezTo>
                    <a:pt x="273" y="118"/>
                    <a:pt x="273" y="111"/>
                    <a:pt x="264" y="116"/>
                  </a:cubicBezTo>
                  <a:cubicBezTo>
                    <a:pt x="258" y="119"/>
                    <a:pt x="253" y="115"/>
                    <a:pt x="247" y="114"/>
                  </a:cubicBezTo>
                  <a:cubicBezTo>
                    <a:pt x="232" y="114"/>
                    <a:pt x="219" y="109"/>
                    <a:pt x="206" y="105"/>
                  </a:cubicBezTo>
                  <a:cubicBezTo>
                    <a:pt x="195" y="106"/>
                    <a:pt x="210" y="110"/>
                    <a:pt x="194" y="106"/>
                  </a:cubicBezTo>
                  <a:cubicBezTo>
                    <a:pt x="182" y="103"/>
                    <a:pt x="181" y="106"/>
                    <a:pt x="177" y="113"/>
                  </a:cubicBezTo>
                  <a:cubicBezTo>
                    <a:pt x="168" y="128"/>
                    <a:pt x="167" y="122"/>
                    <a:pt x="152" y="111"/>
                  </a:cubicBezTo>
                  <a:cubicBezTo>
                    <a:pt x="133" y="96"/>
                    <a:pt x="136" y="122"/>
                    <a:pt x="137" y="132"/>
                  </a:cubicBezTo>
                  <a:cubicBezTo>
                    <a:pt x="138" y="138"/>
                    <a:pt x="136" y="139"/>
                    <a:pt x="142" y="142"/>
                  </a:cubicBezTo>
                  <a:cubicBezTo>
                    <a:pt x="148" y="144"/>
                    <a:pt x="157" y="150"/>
                    <a:pt x="161" y="155"/>
                  </a:cubicBezTo>
                  <a:cubicBezTo>
                    <a:pt x="169" y="167"/>
                    <a:pt x="161" y="182"/>
                    <a:pt x="178" y="193"/>
                  </a:cubicBezTo>
                  <a:cubicBezTo>
                    <a:pt x="195" y="202"/>
                    <a:pt x="204" y="218"/>
                    <a:pt x="219" y="230"/>
                  </a:cubicBezTo>
                  <a:cubicBezTo>
                    <a:pt x="232" y="239"/>
                    <a:pt x="237" y="251"/>
                    <a:pt x="248" y="260"/>
                  </a:cubicBezTo>
                  <a:cubicBezTo>
                    <a:pt x="261" y="271"/>
                    <a:pt x="255" y="284"/>
                    <a:pt x="240" y="267"/>
                  </a:cubicBezTo>
                  <a:cubicBezTo>
                    <a:pt x="225" y="250"/>
                    <a:pt x="187" y="224"/>
                    <a:pt x="163" y="233"/>
                  </a:cubicBezTo>
                  <a:cubicBezTo>
                    <a:pt x="156" y="235"/>
                    <a:pt x="153" y="233"/>
                    <a:pt x="149" y="227"/>
                  </a:cubicBezTo>
                  <a:cubicBezTo>
                    <a:pt x="144" y="221"/>
                    <a:pt x="147" y="219"/>
                    <a:pt x="137" y="214"/>
                  </a:cubicBezTo>
                  <a:cubicBezTo>
                    <a:pt x="123" y="207"/>
                    <a:pt x="104" y="191"/>
                    <a:pt x="98" y="176"/>
                  </a:cubicBezTo>
                  <a:cubicBezTo>
                    <a:pt x="107" y="175"/>
                    <a:pt x="115" y="176"/>
                    <a:pt x="124" y="178"/>
                  </a:cubicBezTo>
                  <a:cubicBezTo>
                    <a:pt x="112" y="169"/>
                    <a:pt x="98" y="163"/>
                    <a:pt x="90" y="151"/>
                  </a:cubicBezTo>
                  <a:cubicBezTo>
                    <a:pt x="84" y="141"/>
                    <a:pt x="88" y="128"/>
                    <a:pt x="82" y="117"/>
                  </a:cubicBezTo>
                  <a:cubicBezTo>
                    <a:pt x="76" y="108"/>
                    <a:pt x="64" y="100"/>
                    <a:pt x="53" y="97"/>
                  </a:cubicBezTo>
                  <a:cubicBezTo>
                    <a:pt x="46" y="95"/>
                    <a:pt x="39" y="117"/>
                    <a:pt x="41" y="122"/>
                  </a:cubicBezTo>
                  <a:cubicBezTo>
                    <a:pt x="37" y="121"/>
                    <a:pt x="36" y="122"/>
                    <a:pt x="34" y="119"/>
                  </a:cubicBezTo>
                  <a:cubicBezTo>
                    <a:pt x="33" y="126"/>
                    <a:pt x="31" y="134"/>
                    <a:pt x="25" y="139"/>
                  </a:cubicBezTo>
                  <a:cubicBezTo>
                    <a:pt x="21" y="136"/>
                    <a:pt x="6" y="118"/>
                    <a:pt x="13" y="112"/>
                  </a:cubicBezTo>
                  <a:cubicBezTo>
                    <a:pt x="5" y="114"/>
                    <a:pt x="2" y="92"/>
                    <a:pt x="0" y="86"/>
                  </a:cubicBezTo>
                  <a:cubicBezTo>
                    <a:pt x="1" y="86"/>
                    <a:pt x="3" y="86"/>
                    <a:pt x="5" y="8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2" name="Freeform 489">
              <a:extLst>
                <a:ext uri="{FF2B5EF4-FFF2-40B4-BE49-F238E27FC236}">
                  <a16:creationId xmlns:a16="http://schemas.microsoft.com/office/drawing/2014/main" id="{DE183CB4-A4EF-6C7F-74C9-F913F0EC7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0028" y="3780293"/>
              <a:ext cx="41456" cy="19741"/>
            </a:xfrm>
            <a:custGeom>
              <a:avLst/>
              <a:gdLst>
                <a:gd name="T0" fmla="*/ 34 w 94"/>
                <a:gd name="T1" fmla="*/ 15 h 47"/>
                <a:gd name="T2" fmla="*/ 58 w 94"/>
                <a:gd name="T3" fmla="*/ 25 h 47"/>
                <a:gd name="T4" fmla="*/ 86 w 94"/>
                <a:gd name="T5" fmla="*/ 47 h 47"/>
                <a:gd name="T6" fmla="*/ 50 w 94"/>
                <a:gd name="T7" fmla="*/ 25 h 47"/>
                <a:gd name="T8" fmla="*/ 26 w 94"/>
                <a:gd name="T9" fmla="*/ 17 h 47"/>
                <a:gd name="T10" fmla="*/ 0 w 94"/>
                <a:gd name="T11" fmla="*/ 8 h 47"/>
                <a:gd name="T12" fmla="*/ 39 w 94"/>
                <a:gd name="T13" fmla="*/ 18 h 47"/>
                <a:gd name="T14" fmla="*/ 34 w 94"/>
                <a:gd name="T15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47">
                  <a:moveTo>
                    <a:pt x="34" y="15"/>
                  </a:moveTo>
                  <a:cubicBezTo>
                    <a:pt x="41" y="9"/>
                    <a:pt x="49" y="18"/>
                    <a:pt x="58" y="25"/>
                  </a:cubicBezTo>
                  <a:cubicBezTo>
                    <a:pt x="69" y="35"/>
                    <a:pt x="94" y="37"/>
                    <a:pt x="86" y="47"/>
                  </a:cubicBezTo>
                  <a:cubicBezTo>
                    <a:pt x="76" y="45"/>
                    <a:pt x="58" y="31"/>
                    <a:pt x="50" y="25"/>
                  </a:cubicBezTo>
                  <a:cubicBezTo>
                    <a:pt x="43" y="19"/>
                    <a:pt x="34" y="20"/>
                    <a:pt x="26" y="17"/>
                  </a:cubicBezTo>
                  <a:cubicBezTo>
                    <a:pt x="17" y="14"/>
                    <a:pt x="10" y="6"/>
                    <a:pt x="0" y="8"/>
                  </a:cubicBezTo>
                  <a:cubicBezTo>
                    <a:pt x="11" y="0"/>
                    <a:pt x="31" y="12"/>
                    <a:pt x="39" y="18"/>
                  </a:cubicBezTo>
                  <a:cubicBezTo>
                    <a:pt x="37" y="17"/>
                    <a:pt x="36" y="16"/>
                    <a:pt x="34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3" name="Freeform 490">
              <a:extLst>
                <a:ext uri="{FF2B5EF4-FFF2-40B4-BE49-F238E27FC236}">
                  <a16:creationId xmlns:a16="http://schemas.microsoft.com/office/drawing/2014/main" id="{9F819816-504F-87CA-F258-1D6440A3A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3039" y="3711201"/>
              <a:ext cx="5923" cy="17767"/>
            </a:xfrm>
            <a:custGeom>
              <a:avLst/>
              <a:gdLst>
                <a:gd name="T0" fmla="*/ 7 w 16"/>
                <a:gd name="T1" fmla="*/ 13 h 39"/>
                <a:gd name="T2" fmla="*/ 4 w 16"/>
                <a:gd name="T3" fmla="*/ 0 h 39"/>
                <a:gd name="T4" fmla="*/ 16 w 16"/>
                <a:gd name="T5" fmla="*/ 39 h 39"/>
                <a:gd name="T6" fmla="*/ 7 w 16"/>
                <a:gd name="T7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9">
                  <a:moveTo>
                    <a:pt x="7" y="13"/>
                  </a:moveTo>
                  <a:cubicBezTo>
                    <a:pt x="3" y="9"/>
                    <a:pt x="2" y="5"/>
                    <a:pt x="4" y="0"/>
                  </a:cubicBezTo>
                  <a:cubicBezTo>
                    <a:pt x="11" y="12"/>
                    <a:pt x="12" y="26"/>
                    <a:pt x="16" y="39"/>
                  </a:cubicBezTo>
                  <a:cubicBezTo>
                    <a:pt x="8" y="38"/>
                    <a:pt x="0" y="19"/>
                    <a:pt x="7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4" name="Freeform 491">
              <a:extLst>
                <a:ext uri="{FF2B5EF4-FFF2-40B4-BE49-F238E27FC236}">
                  <a16:creationId xmlns:a16="http://schemas.microsoft.com/office/drawing/2014/main" id="{ECB4F869-4C8D-8BD2-E724-57391B7DC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014" y="3728967"/>
              <a:ext cx="5923" cy="5923"/>
            </a:xfrm>
            <a:custGeom>
              <a:avLst/>
              <a:gdLst>
                <a:gd name="T0" fmla="*/ 11 w 11"/>
                <a:gd name="T1" fmla="*/ 12 h 12"/>
                <a:gd name="T2" fmla="*/ 0 w 11"/>
                <a:gd name="T3" fmla="*/ 0 h 12"/>
                <a:gd name="T4" fmla="*/ 11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11" y="12"/>
                  </a:moveTo>
                  <a:cubicBezTo>
                    <a:pt x="7" y="8"/>
                    <a:pt x="4" y="4"/>
                    <a:pt x="0" y="0"/>
                  </a:cubicBezTo>
                  <a:cubicBezTo>
                    <a:pt x="4" y="3"/>
                    <a:pt x="8" y="7"/>
                    <a:pt x="11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5" name="Freeform 492">
              <a:extLst>
                <a:ext uri="{FF2B5EF4-FFF2-40B4-BE49-F238E27FC236}">
                  <a16:creationId xmlns:a16="http://schemas.microsoft.com/office/drawing/2014/main" id="{AD2B1B4C-BB69-BEF6-03EF-B6A937A6F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014" y="3709226"/>
              <a:ext cx="11844" cy="9871"/>
            </a:xfrm>
            <a:custGeom>
              <a:avLst/>
              <a:gdLst>
                <a:gd name="T0" fmla="*/ 16 w 26"/>
                <a:gd name="T1" fmla="*/ 17 h 21"/>
                <a:gd name="T2" fmla="*/ 10 w 26"/>
                <a:gd name="T3" fmla="*/ 2 h 21"/>
                <a:gd name="T4" fmla="*/ 26 w 26"/>
                <a:gd name="T5" fmla="*/ 17 h 21"/>
                <a:gd name="T6" fmla="*/ 16 w 26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1">
                  <a:moveTo>
                    <a:pt x="16" y="17"/>
                  </a:moveTo>
                  <a:cubicBezTo>
                    <a:pt x="11" y="17"/>
                    <a:pt x="0" y="5"/>
                    <a:pt x="10" y="2"/>
                  </a:cubicBezTo>
                  <a:cubicBezTo>
                    <a:pt x="17" y="0"/>
                    <a:pt x="22" y="15"/>
                    <a:pt x="26" y="17"/>
                  </a:cubicBezTo>
                  <a:cubicBezTo>
                    <a:pt x="23" y="21"/>
                    <a:pt x="20" y="21"/>
                    <a:pt x="16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6" name="Freeform 493">
              <a:extLst>
                <a:ext uri="{FF2B5EF4-FFF2-40B4-BE49-F238E27FC236}">
                  <a16:creationId xmlns:a16="http://schemas.microsoft.com/office/drawing/2014/main" id="{D52FECBB-9BD6-896A-F645-2BE292C23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4883" y="3723045"/>
              <a:ext cx="1975" cy="1975"/>
            </a:xfrm>
            <a:custGeom>
              <a:avLst/>
              <a:gdLst>
                <a:gd name="T0" fmla="*/ 2 w 8"/>
                <a:gd name="T1" fmla="*/ 0 h 6"/>
                <a:gd name="T2" fmla="*/ 8 w 8"/>
                <a:gd name="T3" fmla="*/ 4 h 6"/>
                <a:gd name="T4" fmla="*/ 2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lnTo>
                    <a:pt x="8" y="4"/>
                  </a:lnTo>
                  <a:cubicBezTo>
                    <a:pt x="2" y="6"/>
                    <a:pt x="0" y="5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7" name="Freeform 494">
              <a:extLst>
                <a:ext uri="{FF2B5EF4-FFF2-40B4-BE49-F238E27FC236}">
                  <a16:creationId xmlns:a16="http://schemas.microsoft.com/office/drawing/2014/main" id="{85549B96-0D6E-110E-2BBB-EE08B9239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6858" y="3740811"/>
              <a:ext cx="3948" cy="1975"/>
            </a:xfrm>
            <a:custGeom>
              <a:avLst/>
              <a:gdLst>
                <a:gd name="T0" fmla="*/ 6 w 6"/>
                <a:gd name="T1" fmla="*/ 5 h 5"/>
                <a:gd name="T2" fmla="*/ 0 w 6"/>
                <a:gd name="T3" fmla="*/ 0 h 5"/>
                <a:gd name="T4" fmla="*/ 6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lnTo>
                    <a:pt x="0" y="0"/>
                  </a:lnTo>
                  <a:cubicBezTo>
                    <a:pt x="3" y="1"/>
                    <a:pt x="5" y="2"/>
                    <a:pt x="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8" name="Freeform 495">
              <a:extLst>
                <a:ext uri="{FF2B5EF4-FFF2-40B4-BE49-F238E27FC236}">
                  <a16:creationId xmlns:a16="http://schemas.microsoft.com/office/drawing/2014/main" id="{A5EA34ED-563D-A3F1-54D8-F1A8F3AE0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6858" y="3726994"/>
              <a:ext cx="11844" cy="13819"/>
            </a:xfrm>
            <a:custGeom>
              <a:avLst/>
              <a:gdLst>
                <a:gd name="T0" fmla="*/ 17 w 29"/>
                <a:gd name="T1" fmla="*/ 20 h 30"/>
                <a:gd name="T2" fmla="*/ 0 w 29"/>
                <a:gd name="T3" fmla="*/ 0 h 30"/>
                <a:gd name="T4" fmla="*/ 29 w 29"/>
                <a:gd name="T5" fmla="*/ 25 h 30"/>
                <a:gd name="T6" fmla="*/ 17 w 29"/>
                <a:gd name="T7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0">
                  <a:moveTo>
                    <a:pt x="17" y="20"/>
                  </a:moveTo>
                  <a:cubicBezTo>
                    <a:pt x="10" y="14"/>
                    <a:pt x="4" y="8"/>
                    <a:pt x="0" y="0"/>
                  </a:cubicBezTo>
                  <a:cubicBezTo>
                    <a:pt x="8" y="11"/>
                    <a:pt x="21" y="15"/>
                    <a:pt x="29" y="25"/>
                  </a:cubicBezTo>
                  <a:cubicBezTo>
                    <a:pt x="23" y="30"/>
                    <a:pt x="19" y="24"/>
                    <a:pt x="17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9" name="Freeform 496">
              <a:extLst>
                <a:ext uri="{FF2B5EF4-FFF2-40B4-BE49-F238E27FC236}">
                  <a16:creationId xmlns:a16="http://schemas.microsoft.com/office/drawing/2014/main" id="{A92367F5-9F89-645B-ABB8-5200AF852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806" y="3746734"/>
              <a:ext cx="7896" cy="5923"/>
            </a:xfrm>
            <a:custGeom>
              <a:avLst/>
              <a:gdLst>
                <a:gd name="T0" fmla="*/ 6 w 16"/>
                <a:gd name="T1" fmla="*/ 5 h 14"/>
                <a:gd name="T2" fmla="*/ 0 w 16"/>
                <a:gd name="T3" fmla="*/ 0 h 14"/>
                <a:gd name="T4" fmla="*/ 16 w 16"/>
                <a:gd name="T5" fmla="*/ 14 h 14"/>
                <a:gd name="T6" fmla="*/ 6 w 16"/>
                <a:gd name="T7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4">
                  <a:moveTo>
                    <a:pt x="6" y="5"/>
                  </a:moveTo>
                  <a:cubicBezTo>
                    <a:pt x="4" y="3"/>
                    <a:pt x="2" y="2"/>
                    <a:pt x="0" y="0"/>
                  </a:cubicBezTo>
                  <a:cubicBezTo>
                    <a:pt x="8" y="0"/>
                    <a:pt x="10" y="10"/>
                    <a:pt x="16" y="14"/>
                  </a:cubicBezTo>
                  <a:cubicBezTo>
                    <a:pt x="11" y="13"/>
                    <a:pt x="8" y="10"/>
                    <a:pt x="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0" name="Freeform 497">
              <a:extLst>
                <a:ext uri="{FF2B5EF4-FFF2-40B4-BE49-F238E27FC236}">
                  <a16:creationId xmlns:a16="http://schemas.microsoft.com/office/drawing/2014/main" id="{248D3807-1BD7-680A-F0F8-054962FFC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0676" y="3754631"/>
              <a:ext cx="3948" cy="3948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10 h 10"/>
                <a:gd name="T4" fmla="*/ 0 w 1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cubicBezTo>
                    <a:pt x="5" y="3"/>
                    <a:pt x="9" y="6"/>
                    <a:pt x="13" y="10"/>
                  </a:cubicBezTo>
                  <a:cubicBezTo>
                    <a:pt x="8" y="8"/>
                    <a:pt x="3" y="5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1" name="Freeform 498">
              <a:extLst>
                <a:ext uri="{FF2B5EF4-FFF2-40B4-BE49-F238E27FC236}">
                  <a16:creationId xmlns:a16="http://schemas.microsoft.com/office/drawing/2014/main" id="{F55F0DC0-2A36-F5BC-62CE-48B00F490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6728" y="3746734"/>
              <a:ext cx="3948" cy="1975"/>
            </a:xfrm>
            <a:custGeom>
              <a:avLst/>
              <a:gdLst>
                <a:gd name="T0" fmla="*/ 7 w 7"/>
                <a:gd name="T1" fmla="*/ 4 h 4"/>
                <a:gd name="T2" fmla="*/ 0 w 7"/>
                <a:gd name="T3" fmla="*/ 0 h 4"/>
                <a:gd name="T4" fmla="*/ 7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0" y="0"/>
                  </a:lnTo>
                  <a:cubicBezTo>
                    <a:pt x="4" y="0"/>
                    <a:pt x="6" y="1"/>
                    <a:pt x="7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2" name="Freeform 499">
              <a:extLst>
                <a:ext uri="{FF2B5EF4-FFF2-40B4-BE49-F238E27FC236}">
                  <a16:creationId xmlns:a16="http://schemas.microsoft.com/office/drawing/2014/main" id="{24535CE8-A751-0CC7-4E02-1FBA67329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547" y="3760552"/>
              <a:ext cx="1975" cy="1975"/>
            </a:xfrm>
            <a:custGeom>
              <a:avLst/>
              <a:gdLst>
                <a:gd name="T0" fmla="*/ 0 w 7"/>
                <a:gd name="T1" fmla="*/ 0 h 3"/>
                <a:gd name="T2" fmla="*/ 7 w 7"/>
                <a:gd name="T3" fmla="*/ 3 h 3"/>
                <a:gd name="T4" fmla="*/ 0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2" y="1"/>
                    <a:pt x="4" y="2"/>
                    <a:pt x="7" y="3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3" name="Freeform 500">
              <a:extLst>
                <a:ext uri="{FF2B5EF4-FFF2-40B4-BE49-F238E27FC236}">
                  <a16:creationId xmlns:a16="http://schemas.microsoft.com/office/drawing/2014/main" id="{64E0EAA4-0B44-942A-8FE1-34A9859B0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6339" y="3766475"/>
              <a:ext cx="1975" cy="0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6" y="0"/>
                  </a:lnTo>
                  <a:cubicBezTo>
                    <a:pt x="4" y="1"/>
                    <a:pt x="2" y="1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4" name="Freeform 501">
              <a:extLst>
                <a:ext uri="{FF2B5EF4-FFF2-40B4-BE49-F238E27FC236}">
                  <a16:creationId xmlns:a16="http://schemas.microsoft.com/office/drawing/2014/main" id="{4007C066-DAFC-C683-8B2E-01E9CC728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8313" y="3770423"/>
              <a:ext cx="1975" cy="1975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0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0" y="0"/>
                  </a:lnTo>
                  <a:cubicBezTo>
                    <a:pt x="3" y="0"/>
                    <a:pt x="5" y="1"/>
                    <a:pt x="7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5" name="Freeform 502">
              <a:extLst>
                <a:ext uri="{FF2B5EF4-FFF2-40B4-BE49-F238E27FC236}">
                  <a16:creationId xmlns:a16="http://schemas.microsoft.com/office/drawing/2014/main" id="{8C163312-FB24-D997-C474-851DE9B46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2261" y="3770423"/>
              <a:ext cx="9871" cy="3948"/>
            </a:xfrm>
            <a:custGeom>
              <a:avLst/>
              <a:gdLst>
                <a:gd name="T0" fmla="*/ 15 w 26"/>
                <a:gd name="T1" fmla="*/ 10 h 10"/>
                <a:gd name="T2" fmla="*/ 0 w 26"/>
                <a:gd name="T3" fmla="*/ 0 h 10"/>
                <a:gd name="T4" fmla="*/ 26 w 26"/>
                <a:gd name="T5" fmla="*/ 4 h 10"/>
                <a:gd name="T6" fmla="*/ 15 w 26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0">
                  <a:moveTo>
                    <a:pt x="15" y="10"/>
                  </a:moveTo>
                  <a:cubicBezTo>
                    <a:pt x="9" y="10"/>
                    <a:pt x="1" y="8"/>
                    <a:pt x="0" y="0"/>
                  </a:cubicBezTo>
                  <a:cubicBezTo>
                    <a:pt x="8" y="0"/>
                    <a:pt x="17" y="1"/>
                    <a:pt x="26" y="4"/>
                  </a:cubicBezTo>
                  <a:cubicBezTo>
                    <a:pt x="23" y="7"/>
                    <a:pt x="20" y="9"/>
                    <a:pt x="15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6" name="Freeform 503">
              <a:extLst>
                <a:ext uri="{FF2B5EF4-FFF2-40B4-BE49-F238E27FC236}">
                  <a16:creationId xmlns:a16="http://schemas.microsoft.com/office/drawing/2014/main" id="{3B423655-EAA2-C4BB-C9E5-3111EE8F3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8184" y="3782268"/>
              <a:ext cx="13819" cy="3948"/>
            </a:xfrm>
            <a:custGeom>
              <a:avLst/>
              <a:gdLst>
                <a:gd name="T0" fmla="*/ 13 w 33"/>
                <a:gd name="T1" fmla="*/ 9 h 9"/>
                <a:gd name="T2" fmla="*/ 0 w 33"/>
                <a:gd name="T3" fmla="*/ 7 h 9"/>
                <a:gd name="T4" fmla="*/ 33 w 33"/>
                <a:gd name="T5" fmla="*/ 6 h 9"/>
                <a:gd name="T6" fmla="*/ 13 w 33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9">
                  <a:moveTo>
                    <a:pt x="13" y="9"/>
                  </a:moveTo>
                  <a:cubicBezTo>
                    <a:pt x="9" y="8"/>
                    <a:pt x="5" y="7"/>
                    <a:pt x="0" y="7"/>
                  </a:cubicBezTo>
                  <a:cubicBezTo>
                    <a:pt x="8" y="0"/>
                    <a:pt x="25" y="1"/>
                    <a:pt x="33" y="6"/>
                  </a:cubicBezTo>
                  <a:cubicBezTo>
                    <a:pt x="26" y="9"/>
                    <a:pt x="20" y="5"/>
                    <a:pt x="13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7" name="Freeform 504">
              <a:extLst>
                <a:ext uri="{FF2B5EF4-FFF2-40B4-BE49-F238E27FC236}">
                  <a16:creationId xmlns:a16="http://schemas.microsoft.com/office/drawing/2014/main" id="{F4862D73-6252-2916-B9C3-9F487489F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2261" y="3774371"/>
              <a:ext cx="19741" cy="3948"/>
            </a:xfrm>
            <a:custGeom>
              <a:avLst/>
              <a:gdLst>
                <a:gd name="T0" fmla="*/ 39 w 45"/>
                <a:gd name="T1" fmla="*/ 10 h 10"/>
                <a:gd name="T2" fmla="*/ 0 w 45"/>
                <a:gd name="T3" fmla="*/ 5 h 10"/>
                <a:gd name="T4" fmla="*/ 45 w 45"/>
                <a:gd name="T5" fmla="*/ 8 h 10"/>
                <a:gd name="T6" fmla="*/ 39 w 45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0">
                  <a:moveTo>
                    <a:pt x="39" y="10"/>
                  </a:moveTo>
                  <a:cubicBezTo>
                    <a:pt x="26" y="10"/>
                    <a:pt x="13" y="9"/>
                    <a:pt x="0" y="5"/>
                  </a:cubicBezTo>
                  <a:cubicBezTo>
                    <a:pt x="15" y="0"/>
                    <a:pt x="30" y="8"/>
                    <a:pt x="45" y="8"/>
                  </a:cubicBezTo>
                  <a:lnTo>
                    <a:pt x="39" y="1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8" name="Freeform 505">
              <a:extLst>
                <a:ext uri="{FF2B5EF4-FFF2-40B4-BE49-F238E27FC236}">
                  <a16:creationId xmlns:a16="http://schemas.microsoft.com/office/drawing/2014/main" id="{BD82273B-A21D-701C-367B-13C11E153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7925" y="3790164"/>
              <a:ext cx="9871" cy="1975"/>
            </a:xfrm>
            <a:custGeom>
              <a:avLst/>
              <a:gdLst>
                <a:gd name="T0" fmla="*/ 20 w 20"/>
                <a:gd name="T1" fmla="*/ 6 h 6"/>
                <a:gd name="T2" fmla="*/ 0 w 20"/>
                <a:gd name="T3" fmla="*/ 2 h 6"/>
                <a:gd name="T4" fmla="*/ 20 w 20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20" y="6"/>
                  </a:moveTo>
                  <a:cubicBezTo>
                    <a:pt x="14" y="4"/>
                    <a:pt x="7" y="3"/>
                    <a:pt x="0" y="2"/>
                  </a:cubicBezTo>
                  <a:cubicBezTo>
                    <a:pt x="7" y="0"/>
                    <a:pt x="14" y="3"/>
                    <a:pt x="2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9" name="Freeform 506">
              <a:extLst>
                <a:ext uri="{FF2B5EF4-FFF2-40B4-BE49-F238E27FC236}">
                  <a16:creationId xmlns:a16="http://schemas.microsoft.com/office/drawing/2014/main" id="{7238D26C-8686-5C0F-8D75-F02D022A6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4463" y="2945263"/>
              <a:ext cx="65145" cy="35533"/>
            </a:xfrm>
            <a:custGeom>
              <a:avLst/>
              <a:gdLst>
                <a:gd name="T0" fmla="*/ 27 w 148"/>
                <a:gd name="T1" fmla="*/ 22 h 81"/>
                <a:gd name="T2" fmla="*/ 42 w 148"/>
                <a:gd name="T3" fmla="*/ 28 h 81"/>
                <a:gd name="T4" fmla="*/ 13 w 148"/>
                <a:gd name="T5" fmla="*/ 36 h 81"/>
                <a:gd name="T6" fmla="*/ 26 w 148"/>
                <a:gd name="T7" fmla="*/ 43 h 81"/>
                <a:gd name="T8" fmla="*/ 0 w 148"/>
                <a:gd name="T9" fmla="*/ 43 h 81"/>
                <a:gd name="T10" fmla="*/ 46 w 148"/>
                <a:gd name="T11" fmla="*/ 51 h 81"/>
                <a:gd name="T12" fmla="*/ 53 w 148"/>
                <a:gd name="T13" fmla="*/ 53 h 81"/>
                <a:gd name="T14" fmla="*/ 73 w 148"/>
                <a:gd name="T15" fmla="*/ 49 h 81"/>
                <a:gd name="T16" fmla="*/ 67 w 148"/>
                <a:gd name="T17" fmla="*/ 58 h 81"/>
                <a:gd name="T18" fmla="*/ 26 w 148"/>
                <a:gd name="T19" fmla="*/ 59 h 81"/>
                <a:gd name="T20" fmla="*/ 96 w 148"/>
                <a:gd name="T21" fmla="*/ 63 h 81"/>
                <a:gd name="T22" fmla="*/ 148 w 148"/>
                <a:gd name="T23" fmla="*/ 40 h 81"/>
                <a:gd name="T24" fmla="*/ 122 w 148"/>
                <a:gd name="T25" fmla="*/ 27 h 81"/>
                <a:gd name="T26" fmla="*/ 83 w 148"/>
                <a:gd name="T27" fmla="*/ 7 h 81"/>
                <a:gd name="T28" fmla="*/ 38 w 148"/>
                <a:gd name="T29" fmla="*/ 6 h 81"/>
                <a:gd name="T30" fmla="*/ 27 w 148"/>
                <a:gd name="T31" fmla="*/ 2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81">
                  <a:moveTo>
                    <a:pt x="27" y="22"/>
                  </a:moveTo>
                  <a:cubicBezTo>
                    <a:pt x="32" y="23"/>
                    <a:pt x="37" y="25"/>
                    <a:pt x="42" y="28"/>
                  </a:cubicBezTo>
                  <a:cubicBezTo>
                    <a:pt x="31" y="26"/>
                    <a:pt x="15" y="20"/>
                    <a:pt x="13" y="36"/>
                  </a:cubicBezTo>
                  <a:cubicBezTo>
                    <a:pt x="18" y="36"/>
                    <a:pt x="23" y="39"/>
                    <a:pt x="26" y="43"/>
                  </a:cubicBezTo>
                  <a:cubicBezTo>
                    <a:pt x="18" y="40"/>
                    <a:pt x="7" y="34"/>
                    <a:pt x="0" y="43"/>
                  </a:cubicBezTo>
                  <a:cubicBezTo>
                    <a:pt x="13" y="53"/>
                    <a:pt x="31" y="52"/>
                    <a:pt x="46" y="51"/>
                  </a:cubicBezTo>
                  <a:cubicBezTo>
                    <a:pt x="30" y="58"/>
                    <a:pt x="51" y="54"/>
                    <a:pt x="53" y="53"/>
                  </a:cubicBezTo>
                  <a:cubicBezTo>
                    <a:pt x="36" y="61"/>
                    <a:pt x="68" y="49"/>
                    <a:pt x="73" y="49"/>
                  </a:cubicBezTo>
                  <a:cubicBezTo>
                    <a:pt x="67" y="49"/>
                    <a:pt x="53" y="56"/>
                    <a:pt x="67" y="58"/>
                  </a:cubicBezTo>
                  <a:cubicBezTo>
                    <a:pt x="53" y="58"/>
                    <a:pt x="40" y="57"/>
                    <a:pt x="26" y="59"/>
                  </a:cubicBezTo>
                  <a:cubicBezTo>
                    <a:pt x="25" y="81"/>
                    <a:pt x="86" y="64"/>
                    <a:pt x="96" y="63"/>
                  </a:cubicBezTo>
                  <a:cubicBezTo>
                    <a:pt x="107" y="62"/>
                    <a:pt x="148" y="56"/>
                    <a:pt x="148" y="40"/>
                  </a:cubicBezTo>
                  <a:cubicBezTo>
                    <a:pt x="148" y="29"/>
                    <a:pt x="129" y="29"/>
                    <a:pt x="122" y="27"/>
                  </a:cubicBezTo>
                  <a:cubicBezTo>
                    <a:pt x="107" y="22"/>
                    <a:pt x="100" y="8"/>
                    <a:pt x="83" y="7"/>
                  </a:cubicBezTo>
                  <a:cubicBezTo>
                    <a:pt x="68" y="5"/>
                    <a:pt x="54" y="0"/>
                    <a:pt x="38" y="6"/>
                  </a:cubicBezTo>
                  <a:cubicBezTo>
                    <a:pt x="32" y="8"/>
                    <a:pt x="13" y="16"/>
                    <a:pt x="27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0" name="Freeform 507">
              <a:extLst>
                <a:ext uri="{FF2B5EF4-FFF2-40B4-BE49-F238E27FC236}">
                  <a16:creationId xmlns:a16="http://schemas.microsoft.com/office/drawing/2014/main" id="{70A81867-D710-0A7C-5213-B8EE7F920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307" y="2941315"/>
              <a:ext cx="3948" cy="1975"/>
            </a:xfrm>
            <a:custGeom>
              <a:avLst/>
              <a:gdLst>
                <a:gd name="T0" fmla="*/ 2 w 9"/>
                <a:gd name="T1" fmla="*/ 0 h 7"/>
                <a:gd name="T2" fmla="*/ 3 w 9"/>
                <a:gd name="T3" fmla="*/ 7 h 7"/>
                <a:gd name="T4" fmla="*/ 9 w 9"/>
                <a:gd name="T5" fmla="*/ 2 h 7"/>
                <a:gd name="T6" fmla="*/ 2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2" y="0"/>
                  </a:moveTo>
                  <a:cubicBezTo>
                    <a:pt x="0" y="2"/>
                    <a:pt x="0" y="4"/>
                    <a:pt x="3" y="7"/>
                  </a:cubicBezTo>
                  <a:cubicBezTo>
                    <a:pt x="5" y="6"/>
                    <a:pt x="8" y="4"/>
                    <a:pt x="9" y="2"/>
                  </a:cubicBezTo>
                  <a:cubicBezTo>
                    <a:pt x="7" y="1"/>
                    <a:pt x="5" y="1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1" name="Freeform 508">
              <a:extLst>
                <a:ext uri="{FF2B5EF4-FFF2-40B4-BE49-F238E27FC236}">
                  <a16:creationId xmlns:a16="http://schemas.microsoft.com/office/drawing/2014/main" id="{A4175946-FEA7-7A01-B5F3-75E87D065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4203" y="2901833"/>
              <a:ext cx="5923" cy="3948"/>
            </a:xfrm>
            <a:custGeom>
              <a:avLst/>
              <a:gdLst>
                <a:gd name="T0" fmla="*/ 0 w 15"/>
                <a:gd name="T1" fmla="*/ 2 h 10"/>
                <a:gd name="T2" fmla="*/ 15 w 15"/>
                <a:gd name="T3" fmla="*/ 0 h 10"/>
                <a:gd name="T4" fmla="*/ 0 w 15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0" y="2"/>
                  </a:moveTo>
                  <a:cubicBezTo>
                    <a:pt x="4" y="10"/>
                    <a:pt x="12" y="6"/>
                    <a:pt x="15" y="0"/>
                  </a:cubicBezTo>
                  <a:cubicBezTo>
                    <a:pt x="10" y="0"/>
                    <a:pt x="5" y="1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2" name="Freeform 509">
              <a:extLst>
                <a:ext uri="{FF2B5EF4-FFF2-40B4-BE49-F238E27FC236}">
                  <a16:creationId xmlns:a16="http://schemas.microsoft.com/office/drawing/2014/main" id="{26BCA305-F686-9F1A-03AB-8B20E656A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7892" y="2919600"/>
              <a:ext cx="17767" cy="5923"/>
            </a:xfrm>
            <a:custGeom>
              <a:avLst/>
              <a:gdLst>
                <a:gd name="T0" fmla="*/ 25 w 37"/>
                <a:gd name="T1" fmla="*/ 0 h 17"/>
                <a:gd name="T2" fmla="*/ 0 w 37"/>
                <a:gd name="T3" fmla="*/ 13 h 17"/>
                <a:gd name="T4" fmla="*/ 25 w 37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7">
                  <a:moveTo>
                    <a:pt x="25" y="0"/>
                  </a:moveTo>
                  <a:cubicBezTo>
                    <a:pt x="16" y="0"/>
                    <a:pt x="6" y="5"/>
                    <a:pt x="0" y="13"/>
                  </a:cubicBezTo>
                  <a:cubicBezTo>
                    <a:pt x="10" y="17"/>
                    <a:pt x="37" y="17"/>
                    <a:pt x="2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3" name="Freeform 510">
              <a:extLst>
                <a:ext uri="{FF2B5EF4-FFF2-40B4-BE49-F238E27FC236}">
                  <a16:creationId xmlns:a16="http://schemas.microsoft.com/office/drawing/2014/main" id="{BC61D35E-B56F-C486-1367-6B0684D96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658" y="2907755"/>
              <a:ext cx="15793" cy="3948"/>
            </a:xfrm>
            <a:custGeom>
              <a:avLst/>
              <a:gdLst>
                <a:gd name="T0" fmla="*/ 10 w 36"/>
                <a:gd name="T1" fmla="*/ 12 h 12"/>
                <a:gd name="T2" fmla="*/ 36 w 36"/>
                <a:gd name="T3" fmla="*/ 3 h 12"/>
                <a:gd name="T4" fmla="*/ 7 w 36"/>
                <a:gd name="T5" fmla="*/ 4 h 12"/>
                <a:gd name="T6" fmla="*/ 10 w 3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2">
                  <a:moveTo>
                    <a:pt x="10" y="12"/>
                  </a:moveTo>
                  <a:cubicBezTo>
                    <a:pt x="19" y="11"/>
                    <a:pt x="28" y="8"/>
                    <a:pt x="36" y="3"/>
                  </a:cubicBezTo>
                  <a:cubicBezTo>
                    <a:pt x="27" y="5"/>
                    <a:pt x="16" y="0"/>
                    <a:pt x="7" y="4"/>
                  </a:cubicBezTo>
                  <a:cubicBezTo>
                    <a:pt x="0" y="6"/>
                    <a:pt x="4" y="12"/>
                    <a:pt x="10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4" name="Freeform 511">
              <a:extLst>
                <a:ext uri="{FF2B5EF4-FFF2-40B4-BE49-F238E27FC236}">
                  <a16:creationId xmlns:a16="http://schemas.microsoft.com/office/drawing/2014/main" id="{F9BCA8BA-11A2-1512-A91F-3D123C623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3685" y="2915651"/>
              <a:ext cx="19741" cy="7896"/>
            </a:xfrm>
            <a:custGeom>
              <a:avLst/>
              <a:gdLst>
                <a:gd name="T0" fmla="*/ 11 w 45"/>
                <a:gd name="T1" fmla="*/ 4 h 19"/>
                <a:gd name="T2" fmla="*/ 45 w 45"/>
                <a:gd name="T3" fmla="*/ 4 h 19"/>
                <a:gd name="T4" fmla="*/ 11 w 45"/>
                <a:gd name="T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19">
                  <a:moveTo>
                    <a:pt x="11" y="4"/>
                  </a:moveTo>
                  <a:cubicBezTo>
                    <a:pt x="0" y="19"/>
                    <a:pt x="39" y="12"/>
                    <a:pt x="45" y="4"/>
                  </a:cubicBezTo>
                  <a:cubicBezTo>
                    <a:pt x="34" y="5"/>
                    <a:pt x="22" y="0"/>
                    <a:pt x="11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" name="Freeform 512">
              <a:extLst>
                <a:ext uri="{FF2B5EF4-FFF2-40B4-BE49-F238E27FC236}">
                  <a16:creationId xmlns:a16="http://schemas.microsoft.com/office/drawing/2014/main" id="{59E4894E-D8EF-6184-AB6A-8CA4F00A5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1581" y="2911703"/>
              <a:ext cx="5923" cy="1975"/>
            </a:xfrm>
            <a:custGeom>
              <a:avLst/>
              <a:gdLst>
                <a:gd name="T0" fmla="*/ 13 w 13"/>
                <a:gd name="T1" fmla="*/ 1 h 4"/>
                <a:gd name="T2" fmla="*/ 0 w 13"/>
                <a:gd name="T3" fmla="*/ 4 h 4"/>
                <a:gd name="T4" fmla="*/ 13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cubicBezTo>
                    <a:pt x="8" y="0"/>
                    <a:pt x="4" y="1"/>
                    <a:pt x="0" y="4"/>
                  </a:cubicBezTo>
                  <a:cubicBezTo>
                    <a:pt x="4" y="3"/>
                    <a:pt x="9" y="2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" name="Freeform 513">
              <a:extLst>
                <a:ext uri="{FF2B5EF4-FFF2-40B4-BE49-F238E27FC236}">
                  <a16:creationId xmlns:a16="http://schemas.microsoft.com/office/drawing/2014/main" id="{ABFCC102-1883-A84E-B75A-D213AA9FE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3426" y="2927496"/>
              <a:ext cx="9871" cy="3948"/>
            </a:xfrm>
            <a:custGeom>
              <a:avLst/>
              <a:gdLst>
                <a:gd name="T0" fmla="*/ 8 w 22"/>
                <a:gd name="T1" fmla="*/ 1 h 10"/>
                <a:gd name="T2" fmla="*/ 1 w 22"/>
                <a:gd name="T3" fmla="*/ 8 h 10"/>
                <a:gd name="T4" fmla="*/ 22 w 22"/>
                <a:gd name="T5" fmla="*/ 6 h 10"/>
                <a:gd name="T6" fmla="*/ 8 w 22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0">
                  <a:moveTo>
                    <a:pt x="8" y="1"/>
                  </a:moveTo>
                  <a:cubicBezTo>
                    <a:pt x="3" y="0"/>
                    <a:pt x="0" y="3"/>
                    <a:pt x="1" y="8"/>
                  </a:cubicBezTo>
                  <a:cubicBezTo>
                    <a:pt x="8" y="9"/>
                    <a:pt x="15" y="10"/>
                    <a:pt x="22" y="6"/>
                  </a:cubicBezTo>
                  <a:cubicBezTo>
                    <a:pt x="17" y="4"/>
                    <a:pt x="12" y="3"/>
                    <a:pt x="8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" name="Freeform 514">
              <a:extLst>
                <a:ext uri="{FF2B5EF4-FFF2-40B4-BE49-F238E27FC236}">
                  <a16:creationId xmlns:a16="http://schemas.microsoft.com/office/drawing/2014/main" id="{7483EDC2-AC1B-1E29-CC06-A43325C00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5399" y="2933419"/>
              <a:ext cx="5923" cy="1975"/>
            </a:xfrm>
            <a:custGeom>
              <a:avLst/>
              <a:gdLst>
                <a:gd name="T0" fmla="*/ 13 w 13"/>
                <a:gd name="T1" fmla="*/ 5 h 5"/>
                <a:gd name="T2" fmla="*/ 0 w 13"/>
                <a:gd name="T3" fmla="*/ 1 h 5"/>
                <a:gd name="T4" fmla="*/ 13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5"/>
                  </a:moveTo>
                  <a:cubicBezTo>
                    <a:pt x="11" y="0"/>
                    <a:pt x="4" y="0"/>
                    <a:pt x="0" y="1"/>
                  </a:cubicBezTo>
                  <a:cubicBezTo>
                    <a:pt x="4" y="3"/>
                    <a:pt x="9" y="4"/>
                    <a:pt x="13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8" name="Freeform 515">
              <a:extLst>
                <a:ext uri="{FF2B5EF4-FFF2-40B4-BE49-F238E27FC236}">
                  <a16:creationId xmlns:a16="http://schemas.microsoft.com/office/drawing/2014/main" id="{257D39D1-B894-2234-D4A2-DF1030BFF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7374" y="2939340"/>
              <a:ext cx="1975" cy="0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2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1"/>
                    <a:pt x="4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9" name="Freeform 516">
              <a:extLst>
                <a:ext uri="{FF2B5EF4-FFF2-40B4-BE49-F238E27FC236}">
                  <a16:creationId xmlns:a16="http://schemas.microsoft.com/office/drawing/2014/main" id="{CCA7B2E3-377F-9E36-5A99-C3689A3F2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9347" y="2939340"/>
              <a:ext cx="5923" cy="1975"/>
            </a:xfrm>
            <a:custGeom>
              <a:avLst/>
              <a:gdLst>
                <a:gd name="T0" fmla="*/ 14 w 14"/>
                <a:gd name="T1" fmla="*/ 4 h 4"/>
                <a:gd name="T2" fmla="*/ 0 w 14"/>
                <a:gd name="T3" fmla="*/ 1 h 4"/>
                <a:gd name="T4" fmla="*/ 14 w 1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cubicBezTo>
                    <a:pt x="10" y="1"/>
                    <a:pt x="6" y="0"/>
                    <a:pt x="0" y="1"/>
                  </a:cubicBezTo>
                  <a:cubicBezTo>
                    <a:pt x="5" y="3"/>
                    <a:pt x="10" y="4"/>
                    <a:pt x="14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0" name="Freeform 517">
              <a:extLst>
                <a:ext uri="{FF2B5EF4-FFF2-40B4-BE49-F238E27FC236}">
                  <a16:creationId xmlns:a16="http://schemas.microsoft.com/office/drawing/2014/main" id="{8BA20848-06D2-9397-7DC4-9B6B82D4C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618" y="3043966"/>
              <a:ext cx="5923" cy="1975"/>
            </a:xfrm>
            <a:custGeom>
              <a:avLst/>
              <a:gdLst>
                <a:gd name="T0" fmla="*/ 0 w 14"/>
                <a:gd name="T1" fmla="*/ 4 h 4"/>
                <a:gd name="T2" fmla="*/ 14 w 14"/>
                <a:gd name="T3" fmla="*/ 0 h 4"/>
                <a:gd name="T4" fmla="*/ 0 w 1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0" y="4"/>
                  </a:moveTo>
                  <a:cubicBezTo>
                    <a:pt x="5" y="4"/>
                    <a:pt x="10" y="3"/>
                    <a:pt x="14" y="0"/>
                  </a:cubicBezTo>
                  <a:cubicBezTo>
                    <a:pt x="9" y="1"/>
                    <a:pt x="5" y="2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1" name="Freeform 518">
              <a:extLst>
                <a:ext uri="{FF2B5EF4-FFF2-40B4-BE49-F238E27FC236}">
                  <a16:creationId xmlns:a16="http://schemas.microsoft.com/office/drawing/2014/main" id="{6B5B451F-3219-059B-F79D-036B69694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618" y="3040018"/>
              <a:ext cx="13819" cy="3948"/>
            </a:xfrm>
            <a:custGeom>
              <a:avLst/>
              <a:gdLst>
                <a:gd name="T0" fmla="*/ 33 w 33"/>
                <a:gd name="T1" fmla="*/ 1 h 7"/>
                <a:gd name="T2" fmla="*/ 0 w 33"/>
                <a:gd name="T3" fmla="*/ 7 h 7"/>
                <a:gd name="T4" fmla="*/ 33 w 33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7">
                  <a:moveTo>
                    <a:pt x="33" y="1"/>
                  </a:moveTo>
                  <a:cubicBezTo>
                    <a:pt x="21" y="1"/>
                    <a:pt x="11" y="5"/>
                    <a:pt x="0" y="7"/>
                  </a:cubicBezTo>
                  <a:cubicBezTo>
                    <a:pt x="9" y="0"/>
                    <a:pt x="22" y="1"/>
                    <a:pt x="3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2" name="Freeform 519">
              <a:extLst>
                <a:ext uri="{FF2B5EF4-FFF2-40B4-BE49-F238E27FC236}">
                  <a16:creationId xmlns:a16="http://schemas.microsoft.com/office/drawing/2014/main" id="{D571D700-9703-299F-E906-97F73BAC9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0384" y="3006459"/>
              <a:ext cx="3948" cy="3948"/>
            </a:xfrm>
            <a:custGeom>
              <a:avLst/>
              <a:gdLst>
                <a:gd name="T0" fmla="*/ 0 w 7"/>
                <a:gd name="T1" fmla="*/ 3 h 9"/>
                <a:gd name="T2" fmla="*/ 7 w 7"/>
                <a:gd name="T3" fmla="*/ 0 h 9"/>
                <a:gd name="T4" fmla="*/ 0 w 7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0" y="3"/>
                  </a:moveTo>
                  <a:cubicBezTo>
                    <a:pt x="3" y="9"/>
                    <a:pt x="6" y="8"/>
                    <a:pt x="7" y="0"/>
                  </a:cubicBezTo>
                  <a:cubicBezTo>
                    <a:pt x="5" y="1"/>
                    <a:pt x="2" y="2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3" name="Freeform 520">
              <a:extLst>
                <a:ext uri="{FF2B5EF4-FFF2-40B4-BE49-F238E27FC236}">
                  <a16:creationId xmlns:a16="http://schemas.microsoft.com/office/drawing/2014/main" id="{9EE0A557-75EB-4CF7-B7D7-66C6BCAF6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229" y="2996589"/>
              <a:ext cx="7896" cy="3948"/>
            </a:xfrm>
            <a:custGeom>
              <a:avLst/>
              <a:gdLst>
                <a:gd name="T0" fmla="*/ 12 w 17"/>
                <a:gd name="T1" fmla="*/ 0 h 9"/>
                <a:gd name="T2" fmla="*/ 0 w 17"/>
                <a:gd name="T3" fmla="*/ 7 h 9"/>
                <a:gd name="T4" fmla="*/ 12 w 17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8" y="1"/>
                    <a:pt x="4" y="4"/>
                    <a:pt x="0" y="7"/>
                  </a:cubicBezTo>
                  <a:cubicBezTo>
                    <a:pt x="6" y="9"/>
                    <a:pt x="17" y="8"/>
                    <a:pt x="1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4" name="Freeform 521">
              <a:extLst>
                <a:ext uri="{FF2B5EF4-FFF2-40B4-BE49-F238E27FC236}">
                  <a16:creationId xmlns:a16="http://schemas.microsoft.com/office/drawing/2014/main" id="{FFC5EAC1-AA98-75A3-4E3C-CB278D4E3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8152" y="2994614"/>
              <a:ext cx="1975" cy="0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3 h 3"/>
                <a:gd name="T4" fmla="*/ 6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lnTo>
                    <a:pt x="6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5" name="Freeform 522">
              <a:extLst>
                <a:ext uri="{FF2B5EF4-FFF2-40B4-BE49-F238E27FC236}">
                  <a16:creationId xmlns:a16="http://schemas.microsoft.com/office/drawing/2014/main" id="{2F999096-C895-A694-94EC-57DFC8744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125" y="2990666"/>
              <a:ext cx="3948" cy="197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0"/>
                    <a:pt x="2" y="1"/>
                    <a:pt x="0" y="2"/>
                  </a:cubicBezTo>
                  <a:cubicBezTo>
                    <a:pt x="2" y="1"/>
                    <a:pt x="5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6" name="Freeform 523">
              <a:extLst>
                <a:ext uri="{FF2B5EF4-FFF2-40B4-BE49-F238E27FC236}">
                  <a16:creationId xmlns:a16="http://schemas.microsoft.com/office/drawing/2014/main" id="{DA291FD3-290B-B42B-C7A6-BC1D6AE47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073" y="2990666"/>
              <a:ext cx="1975" cy="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2 h 2"/>
                <a:gd name="T4" fmla="*/ 6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2" y="1"/>
                    <a:pt x="4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7" name="Freeform 524">
              <a:extLst>
                <a:ext uri="{FF2B5EF4-FFF2-40B4-BE49-F238E27FC236}">
                  <a16:creationId xmlns:a16="http://schemas.microsoft.com/office/drawing/2014/main" id="{FFA6DC13-6CD3-2DEA-F2F3-98A8B4D31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021" y="3002511"/>
              <a:ext cx="17767" cy="3948"/>
            </a:xfrm>
            <a:custGeom>
              <a:avLst/>
              <a:gdLst>
                <a:gd name="T0" fmla="*/ 0 w 39"/>
                <a:gd name="T1" fmla="*/ 5 h 9"/>
                <a:gd name="T2" fmla="*/ 7 w 39"/>
                <a:gd name="T3" fmla="*/ 9 h 9"/>
                <a:gd name="T4" fmla="*/ 39 w 39"/>
                <a:gd name="T5" fmla="*/ 0 h 9"/>
                <a:gd name="T6" fmla="*/ 0 w 39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9">
                  <a:moveTo>
                    <a:pt x="0" y="5"/>
                  </a:moveTo>
                  <a:cubicBezTo>
                    <a:pt x="5" y="8"/>
                    <a:pt x="23" y="2"/>
                    <a:pt x="7" y="9"/>
                  </a:cubicBezTo>
                  <a:cubicBezTo>
                    <a:pt x="17" y="8"/>
                    <a:pt x="31" y="7"/>
                    <a:pt x="39" y="0"/>
                  </a:cubicBezTo>
                  <a:cubicBezTo>
                    <a:pt x="26" y="3"/>
                    <a:pt x="13" y="4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8" name="Freeform 525">
              <a:extLst>
                <a:ext uri="{FF2B5EF4-FFF2-40B4-BE49-F238E27FC236}">
                  <a16:creationId xmlns:a16="http://schemas.microsoft.com/office/drawing/2014/main" id="{F76060B1-E136-214C-FAB1-54C3DD2BD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3944" y="3004485"/>
              <a:ext cx="13819" cy="5923"/>
            </a:xfrm>
            <a:custGeom>
              <a:avLst/>
              <a:gdLst>
                <a:gd name="T0" fmla="*/ 0 w 32"/>
                <a:gd name="T1" fmla="*/ 5 h 11"/>
                <a:gd name="T2" fmla="*/ 32 w 32"/>
                <a:gd name="T3" fmla="*/ 2 h 11"/>
                <a:gd name="T4" fmla="*/ 0 w 32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1">
                  <a:moveTo>
                    <a:pt x="0" y="5"/>
                  </a:moveTo>
                  <a:cubicBezTo>
                    <a:pt x="3" y="11"/>
                    <a:pt x="28" y="6"/>
                    <a:pt x="32" y="2"/>
                  </a:cubicBezTo>
                  <a:cubicBezTo>
                    <a:pt x="22" y="0"/>
                    <a:pt x="10" y="3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9" name="Freeform 526">
              <a:extLst>
                <a:ext uri="{FF2B5EF4-FFF2-40B4-BE49-F238E27FC236}">
                  <a16:creationId xmlns:a16="http://schemas.microsoft.com/office/drawing/2014/main" id="{55D8B7BB-FE65-96D5-739E-59F8690DF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307" y="2966977"/>
              <a:ext cx="3948" cy="1975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0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2"/>
                    <a:pt x="4" y="2"/>
                    <a:pt x="7" y="0"/>
                  </a:cubicBezTo>
                  <a:cubicBezTo>
                    <a:pt x="5" y="0"/>
                    <a:pt x="2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0" name="Freeform 527">
              <a:extLst>
                <a:ext uri="{FF2B5EF4-FFF2-40B4-BE49-F238E27FC236}">
                  <a16:creationId xmlns:a16="http://schemas.microsoft.com/office/drawing/2014/main" id="{E256178A-941C-7D5F-DA58-AB209B16E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8152" y="2988693"/>
              <a:ext cx="19741" cy="5923"/>
            </a:xfrm>
            <a:custGeom>
              <a:avLst/>
              <a:gdLst>
                <a:gd name="T0" fmla="*/ 47 w 47"/>
                <a:gd name="T1" fmla="*/ 2 h 11"/>
                <a:gd name="T2" fmla="*/ 0 w 47"/>
                <a:gd name="T3" fmla="*/ 7 h 11"/>
                <a:gd name="T4" fmla="*/ 47 w 47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11">
                  <a:moveTo>
                    <a:pt x="47" y="2"/>
                  </a:moveTo>
                  <a:cubicBezTo>
                    <a:pt x="31" y="0"/>
                    <a:pt x="16" y="5"/>
                    <a:pt x="0" y="7"/>
                  </a:cubicBezTo>
                  <a:cubicBezTo>
                    <a:pt x="12" y="11"/>
                    <a:pt x="37" y="10"/>
                    <a:pt x="4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1" name="Freeform 528">
              <a:extLst>
                <a:ext uri="{FF2B5EF4-FFF2-40B4-BE49-F238E27FC236}">
                  <a16:creationId xmlns:a16="http://schemas.microsoft.com/office/drawing/2014/main" id="{A9B87E9A-8DF6-4447-9A99-CE5ED8FD8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5529" y="2957108"/>
              <a:ext cx="21715" cy="11844"/>
            </a:xfrm>
            <a:custGeom>
              <a:avLst/>
              <a:gdLst>
                <a:gd name="T0" fmla="*/ 35 w 47"/>
                <a:gd name="T1" fmla="*/ 0 h 29"/>
                <a:gd name="T2" fmla="*/ 22 w 47"/>
                <a:gd name="T3" fmla="*/ 3 h 29"/>
                <a:gd name="T4" fmla="*/ 12 w 47"/>
                <a:gd name="T5" fmla="*/ 24 h 29"/>
                <a:gd name="T6" fmla="*/ 26 w 47"/>
                <a:gd name="T7" fmla="*/ 19 h 29"/>
                <a:gd name="T8" fmla="*/ 47 w 47"/>
                <a:gd name="T9" fmla="*/ 7 h 29"/>
                <a:gd name="T10" fmla="*/ 35 w 47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29">
                  <a:moveTo>
                    <a:pt x="35" y="0"/>
                  </a:moveTo>
                  <a:cubicBezTo>
                    <a:pt x="31" y="0"/>
                    <a:pt x="26" y="0"/>
                    <a:pt x="22" y="3"/>
                  </a:cubicBezTo>
                  <a:cubicBezTo>
                    <a:pt x="40" y="2"/>
                    <a:pt x="0" y="13"/>
                    <a:pt x="12" y="24"/>
                  </a:cubicBezTo>
                  <a:cubicBezTo>
                    <a:pt x="19" y="29"/>
                    <a:pt x="24" y="24"/>
                    <a:pt x="26" y="19"/>
                  </a:cubicBezTo>
                  <a:cubicBezTo>
                    <a:pt x="31" y="11"/>
                    <a:pt x="40" y="12"/>
                    <a:pt x="47" y="7"/>
                  </a:cubicBezTo>
                  <a:cubicBezTo>
                    <a:pt x="44" y="4"/>
                    <a:pt x="40" y="2"/>
                    <a:pt x="3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2" name="Freeform 529">
              <a:extLst>
                <a:ext uri="{FF2B5EF4-FFF2-40B4-BE49-F238E27FC236}">
                  <a16:creationId xmlns:a16="http://schemas.microsoft.com/office/drawing/2014/main" id="{5F034961-11D9-0611-EB3E-BE67DCF72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125" y="2878145"/>
              <a:ext cx="11844" cy="3948"/>
            </a:xfrm>
            <a:custGeom>
              <a:avLst/>
              <a:gdLst>
                <a:gd name="T0" fmla="*/ 27 w 27"/>
                <a:gd name="T1" fmla="*/ 1 h 8"/>
                <a:gd name="T2" fmla="*/ 0 w 27"/>
                <a:gd name="T3" fmla="*/ 8 h 8"/>
                <a:gd name="T4" fmla="*/ 27 w 2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8">
                  <a:moveTo>
                    <a:pt x="27" y="1"/>
                  </a:moveTo>
                  <a:cubicBezTo>
                    <a:pt x="18" y="0"/>
                    <a:pt x="7" y="3"/>
                    <a:pt x="0" y="8"/>
                  </a:cubicBezTo>
                  <a:cubicBezTo>
                    <a:pt x="9" y="8"/>
                    <a:pt x="20" y="8"/>
                    <a:pt x="27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3" name="Freeform 530">
              <a:extLst>
                <a:ext uri="{FF2B5EF4-FFF2-40B4-BE49-F238E27FC236}">
                  <a16:creationId xmlns:a16="http://schemas.microsoft.com/office/drawing/2014/main" id="{B9D12614-AB7E-F130-9B26-B019C75F3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00" y="2884066"/>
              <a:ext cx="5923" cy="1975"/>
            </a:xfrm>
            <a:custGeom>
              <a:avLst/>
              <a:gdLst>
                <a:gd name="T0" fmla="*/ 7 w 15"/>
                <a:gd name="T1" fmla="*/ 4 h 4"/>
                <a:gd name="T2" fmla="*/ 15 w 15"/>
                <a:gd name="T3" fmla="*/ 1 h 4"/>
                <a:gd name="T4" fmla="*/ 0 w 15"/>
                <a:gd name="T5" fmla="*/ 3 h 4"/>
                <a:gd name="T6" fmla="*/ 7 w 1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">
                  <a:moveTo>
                    <a:pt x="7" y="4"/>
                  </a:moveTo>
                  <a:cubicBezTo>
                    <a:pt x="10" y="3"/>
                    <a:pt x="12" y="2"/>
                    <a:pt x="15" y="1"/>
                  </a:cubicBezTo>
                  <a:cubicBezTo>
                    <a:pt x="10" y="0"/>
                    <a:pt x="5" y="1"/>
                    <a:pt x="0" y="3"/>
                  </a:cubicBezTo>
                  <a:cubicBezTo>
                    <a:pt x="2" y="4"/>
                    <a:pt x="5" y="4"/>
                    <a:pt x="7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4" name="Freeform 531">
              <a:extLst>
                <a:ext uri="{FF2B5EF4-FFF2-40B4-BE49-F238E27FC236}">
                  <a16:creationId xmlns:a16="http://schemas.microsoft.com/office/drawing/2014/main" id="{8E73C5D5-B479-F815-7980-74AF91722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073" y="2854456"/>
              <a:ext cx="9871" cy="1975"/>
            </a:xfrm>
            <a:custGeom>
              <a:avLst/>
              <a:gdLst>
                <a:gd name="T0" fmla="*/ 19 w 26"/>
                <a:gd name="T1" fmla="*/ 1 h 5"/>
                <a:gd name="T2" fmla="*/ 0 w 26"/>
                <a:gd name="T3" fmla="*/ 5 h 5"/>
                <a:gd name="T4" fmla="*/ 26 w 26"/>
                <a:gd name="T5" fmla="*/ 1 h 5"/>
                <a:gd name="T6" fmla="*/ 19 w 26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5">
                  <a:moveTo>
                    <a:pt x="19" y="1"/>
                  </a:moveTo>
                  <a:cubicBezTo>
                    <a:pt x="13" y="2"/>
                    <a:pt x="5" y="0"/>
                    <a:pt x="0" y="5"/>
                  </a:cubicBezTo>
                  <a:cubicBezTo>
                    <a:pt x="9" y="4"/>
                    <a:pt x="17" y="4"/>
                    <a:pt x="26" y="1"/>
                  </a:cubicBezTo>
                  <a:lnTo>
                    <a:pt x="19" y="1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5" name="Freeform 532">
              <a:extLst>
                <a:ext uri="{FF2B5EF4-FFF2-40B4-BE49-F238E27FC236}">
                  <a16:creationId xmlns:a16="http://schemas.microsoft.com/office/drawing/2014/main" id="{E278E1BF-1123-4C8C-F26F-9BE831EF6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073" y="2889989"/>
              <a:ext cx="13819" cy="7896"/>
            </a:xfrm>
            <a:custGeom>
              <a:avLst/>
              <a:gdLst>
                <a:gd name="T0" fmla="*/ 34 w 34"/>
                <a:gd name="T1" fmla="*/ 0 h 19"/>
                <a:gd name="T2" fmla="*/ 0 w 34"/>
                <a:gd name="T3" fmla="*/ 10 h 19"/>
                <a:gd name="T4" fmla="*/ 34 w 34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9">
                  <a:moveTo>
                    <a:pt x="34" y="0"/>
                  </a:moveTo>
                  <a:cubicBezTo>
                    <a:pt x="23" y="0"/>
                    <a:pt x="9" y="3"/>
                    <a:pt x="0" y="10"/>
                  </a:cubicBezTo>
                  <a:cubicBezTo>
                    <a:pt x="9" y="19"/>
                    <a:pt x="26" y="6"/>
                    <a:pt x="3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6" name="Freeform 533">
              <a:extLst>
                <a:ext uri="{FF2B5EF4-FFF2-40B4-BE49-F238E27FC236}">
                  <a16:creationId xmlns:a16="http://schemas.microsoft.com/office/drawing/2014/main" id="{21F37BEC-0449-2B20-05E2-56C5CFABF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6048" y="2886041"/>
              <a:ext cx="1975" cy="0"/>
            </a:xfrm>
            <a:custGeom>
              <a:avLst/>
              <a:gdLst>
                <a:gd name="T0" fmla="*/ 0 w 7"/>
                <a:gd name="T1" fmla="*/ 1 h 2"/>
                <a:gd name="T2" fmla="*/ 7 w 7"/>
                <a:gd name="T3" fmla="*/ 0 h 2"/>
                <a:gd name="T4" fmla="*/ 0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1"/>
                  </a:moveTo>
                  <a:cubicBezTo>
                    <a:pt x="2" y="2"/>
                    <a:pt x="4" y="2"/>
                    <a:pt x="7" y="0"/>
                  </a:cubicBezTo>
                  <a:cubicBezTo>
                    <a:pt x="4" y="1"/>
                    <a:pt x="2" y="1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7" name="Freeform 534">
              <a:extLst>
                <a:ext uri="{FF2B5EF4-FFF2-40B4-BE49-F238E27FC236}">
                  <a16:creationId xmlns:a16="http://schemas.microsoft.com/office/drawing/2014/main" id="{64FDEF31-7124-2AD7-82DF-EE78C1143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6048" y="2858404"/>
              <a:ext cx="3948" cy="1975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2" y="1"/>
                    <a:pt x="5" y="1"/>
                    <a:pt x="7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" name="Freeform 535">
              <a:extLst>
                <a:ext uri="{FF2B5EF4-FFF2-40B4-BE49-F238E27FC236}">
                  <a16:creationId xmlns:a16="http://schemas.microsoft.com/office/drawing/2014/main" id="{4E33D48C-4A2D-DFF5-525D-F1BC1B11C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6048" y="2852481"/>
              <a:ext cx="3948" cy="0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1"/>
                    <a:pt x="3" y="0"/>
                    <a:pt x="0" y="1"/>
                  </a:cubicBezTo>
                  <a:cubicBezTo>
                    <a:pt x="2" y="1"/>
                    <a:pt x="5" y="1"/>
                    <a:pt x="7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" name="Freeform 536">
              <a:extLst>
                <a:ext uri="{FF2B5EF4-FFF2-40B4-BE49-F238E27FC236}">
                  <a16:creationId xmlns:a16="http://schemas.microsoft.com/office/drawing/2014/main" id="{5E719C27-4F3D-4204-CFD9-C074EDFDE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6048" y="2832740"/>
              <a:ext cx="19741" cy="3948"/>
            </a:xfrm>
            <a:custGeom>
              <a:avLst/>
              <a:gdLst>
                <a:gd name="T0" fmla="*/ 7 w 42"/>
                <a:gd name="T1" fmla="*/ 3 h 10"/>
                <a:gd name="T2" fmla="*/ 0 w 42"/>
                <a:gd name="T3" fmla="*/ 6 h 10"/>
                <a:gd name="T4" fmla="*/ 42 w 42"/>
                <a:gd name="T5" fmla="*/ 2 h 10"/>
                <a:gd name="T6" fmla="*/ 7 w 42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0">
                  <a:moveTo>
                    <a:pt x="7" y="3"/>
                  </a:moveTo>
                  <a:cubicBezTo>
                    <a:pt x="5" y="4"/>
                    <a:pt x="2" y="5"/>
                    <a:pt x="0" y="6"/>
                  </a:cubicBezTo>
                  <a:cubicBezTo>
                    <a:pt x="13" y="3"/>
                    <a:pt x="30" y="10"/>
                    <a:pt x="42" y="2"/>
                  </a:cubicBezTo>
                  <a:cubicBezTo>
                    <a:pt x="30" y="0"/>
                    <a:pt x="19" y="3"/>
                    <a:pt x="7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" name="Freeform 537">
              <a:extLst>
                <a:ext uri="{FF2B5EF4-FFF2-40B4-BE49-F238E27FC236}">
                  <a16:creationId xmlns:a16="http://schemas.microsoft.com/office/drawing/2014/main" id="{E68FB7FB-FEAC-D4BC-0F28-341656071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021" y="2878145"/>
              <a:ext cx="17767" cy="5923"/>
            </a:xfrm>
            <a:custGeom>
              <a:avLst/>
              <a:gdLst>
                <a:gd name="T0" fmla="*/ 35 w 41"/>
                <a:gd name="T1" fmla="*/ 0 h 14"/>
                <a:gd name="T2" fmla="*/ 0 w 41"/>
                <a:gd name="T3" fmla="*/ 11 h 14"/>
                <a:gd name="T4" fmla="*/ 41 w 41"/>
                <a:gd name="T5" fmla="*/ 3 h 14"/>
                <a:gd name="T6" fmla="*/ 35 w 41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14">
                  <a:moveTo>
                    <a:pt x="35" y="0"/>
                  </a:moveTo>
                  <a:cubicBezTo>
                    <a:pt x="27" y="3"/>
                    <a:pt x="8" y="11"/>
                    <a:pt x="0" y="11"/>
                  </a:cubicBezTo>
                  <a:cubicBezTo>
                    <a:pt x="15" y="10"/>
                    <a:pt x="28" y="14"/>
                    <a:pt x="41" y="3"/>
                  </a:cubicBezTo>
                  <a:cubicBezTo>
                    <a:pt x="39" y="2"/>
                    <a:pt x="37" y="1"/>
                    <a:pt x="3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1" name="Freeform 538">
              <a:extLst>
                <a:ext uri="{FF2B5EF4-FFF2-40B4-BE49-F238E27FC236}">
                  <a16:creationId xmlns:a16="http://schemas.microsoft.com/office/drawing/2014/main" id="{9A9273E8-0333-0336-DE8C-F07CB6F84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021" y="2866300"/>
              <a:ext cx="7896" cy="3948"/>
            </a:xfrm>
            <a:custGeom>
              <a:avLst/>
              <a:gdLst>
                <a:gd name="T0" fmla="*/ 20 w 20"/>
                <a:gd name="T1" fmla="*/ 0 h 10"/>
                <a:gd name="T2" fmla="*/ 0 w 20"/>
                <a:gd name="T3" fmla="*/ 10 h 10"/>
                <a:gd name="T4" fmla="*/ 20 w 2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0">
                  <a:moveTo>
                    <a:pt x="20" y="0"/>
                  </a:moveTo>
                  <a:cubicBezTo>
                    <a:pt x="12" y="0"/>
                    <a:pt x="6" y="6"/>
                    <a:pt x="0" y="10"/>
                  </a:cubicBezTo>
                  <a:cubicBezTo>
                    <a:pt x="8" y="9"/>
                    <a:pt x="15" y="5"/>
                    <a:pt x="2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2" name="Freeform 539">
              <a:extLst>
                <a:ext uri="{FF2B5EF4-FFF2-40B4-BE49-F238E27FC236}">
                  <a16:creationId xmlns:a16="http://schemas.microsoft.com/office/drawing/2014/main" id="{24768015-1706-80C8-3DFE-8EC1BEF13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9996" y="2856429"/>
              <a:ext cx="5923" cy="1975"/>
            </a:xfrm>
            <a:custGeom>
              <a:avLst/>
              <a:gdLst>
                <a:gd name="T0" fmla="*/ 0 w 13"/>
                <a:gd name="T1" fmla="*/ 6 h 6"/>
                <a:gd name="T2" fmla="*/ 13 w 13"/>
                <a:gd name="T3" fmla="*/ 0 h 6"/>
                <a:gd name="T4" fmla="*/ 0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6"/>
                  </a:moveTo>
                  <a:cubicBezTo>
                    <a:pt x="4" y="3"/>
                    <a:pt x="9" y="1"/>
                    <a:pt x="13" y="0"/>
                  </a:cubicBezTo>
                  <a:cubicBezTo>
                    <a:pt x="8" y="0"/>
                    <a:pt x="4" y="2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3" name="Freeform 540">
              <a:extLst>
                <a:ext uri="{FF2B5EF4-FFF2-40B4-BE49-F238E27FC236}">
                  <a16:creationId xmlns:a16="http://schemas.microsoft.com/office/drawing/2014/main" id="{B065FB14-04E0-9A37-70D4-91E53A08B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1969" y="2848533"/>
              <a:ext cx="11844" cy="3948"/>
            </a:xfrm>
            <a:custGeom>
              <a:avLst/>
              <a:gdLst>
                <a:gd name="T0" fmla="*/ 13 w 27"/>
                <a:gd name="T1" fmla="*/ 11 h 11"/>
                <a:gd name="T2" fmla="*/ 27 w 27"/>
                <a:gd name="T3" fmla="*/ 6 h 11"/>
                <a:gd name="T4" fmla="*/ 0 w 27"/>
                <a:gd name="T5" fmla="*/ 9 h 11"/>
                <a:gd name="T6" fmla="*/ 13 w 27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1">
                  <a:moveTo>
                    <a:pt x="13" y="11"/>
                  </a:moveTo>
                  <a:cubicBezTo>
                    <a:pt x="18" y="10"/>
                    <a:pt x="23" y="9"/>
                    <a:pt x="27" y="6"/>
                  </a:cubicBezTo>
                  <a:cubicBezTo>
                    <a:pt x="19" y="5"/>
                    <a:pt x="6" y="0"/>
                    <a:pt x="0" y="9"/>
                  </a:cubicBezTo>
                  <a:cubicBezTo>
                    <a:pt x="5" y="8"/>
                    <a:pt x="9" y="9"/>
                    <a:pt x="13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4" name="Freeform 541">
              <a:extLst>
                <a:ext uri="{FF2B5EF4-FFF2-40B4-BE49-F238E27FC236}">
                  <a16:creationId xmlns:a16="http://schemas.microsoft.com/office/drawing/2014/main" id="{8795620A-22FE-9C10-DC90-AD54E02C7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1969" y="2862352"/>
              <a:ext cx="5923" cy="3948"/>
            </a:xfrm>
            <a:custGeom>
              <a:avLst/>
              <a:gdLst>
                <a:gd name="T0" fmla="*/ 10 w 10"/>
                <a:gd name="T1" fmla="*/ 0 h 7"/>
                <a:gd name="T2" fmla="*/ 0 w 10"/>
                <a:gd name="T3" fmla="*/ 5 h 7"/>
                <a:gd name="T4" fmla="*/ 10 w 1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0"/>
                  </a:moveTo>
                  <a:cubicBezTo>
                    <a:pt x="7" y="1"/>
                    <a:pt x="3" y="3"/>
                    <a:pt x="0" y="5"/>
                  </a:cubicBezTo>
                  <a:cubicBezTo>
                    <a:pt x="5" y="7"/>
                    <a:pt x="9" y="5"/>
                    <a:pt x="1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5" name="Freeform 542">
              <a:extLst>
                <a:ext uri="{FF2B5EF4-FFF2-40B4-BE49-F238E27FC236}">
                  <a16:creationId xmlns:a16="http://schemas.microsoft.com/office/drawing/2014/main" id="{36703029-37DD-1A5E-16CF-7B098D1A8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5918" y="2852481"/>
              <a:ext cx="1975" cy="1975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1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1"/>
                    <a:pt x="4" y="2"/>
                    <a:pt x="7" y="1"/>
                  </a:cubicBezTo>
                  <a:cubicBezTo>
                    <a:pt x="5" y="1"/>
                    <a:pt x="2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6" name="Freeform 543">
              <a:extLst>
                <a:ext uri="{FF2B5EF4-FFF2-40B4-BE49-F238E27FC236}">
                  <a16:creationId xmlns:a16="http://schemas.microsoft.com/office/drawing/2014/main" id="{BE61ED4A-13CB-A2EE-4205-4B90C2EBD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5918" y="2884066"/>
              <a:ext cx="5923" cy="1975"/>
            </a:xfrm>
            <a:custGeom>
              <a:avLst/>
              <a:gdLst>
                <a:gd name="T0" fmla="*/ 13 w 13"/>
                <a:gd name="T1" fmla="*/ 1 h 4"/>
                <a:gd name="T2" fmla="*/ 0 w 13"/>
                <a:gd name="T3" fmla="*/ 2 h 4"/>
                <a:gd name="T4" fmla="*/ 13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cubicBezTo>
                    <a:pt x="9" y="0"/>
                    <a:pt x="5" y="1"/>
                    <a:pt x="0" y="2"/>
                  </a:cubicBezTo>
                  <a:cubicBezTo>
                    <a:pt x="5" y="4"/>
                    <a:pt x="9" y="4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7" name="Freeform 544">
              <a:extLst>
                <a:ext uri="{FF2B5EF4-FFF2-40B4-BE49-F238E27FC236}">
                  <a16:creationId xmlns:a16="http://schemas.microsoft.com/office/drawing/2014/main" id="{0279C635-ED79-4CCE-8D38-4B0F367D8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5918" y="2876170"/>
              <a:ext cx="3948" cy="1975"/>
            </a:xfrm>
            <a:custGeom>
              <a:avLst/>
              <a:gdLst>
                <a:gd name="T0" fmla="*/ 2 w 8"/>
                <a:gd name="T1" fmla="*/ 0 h 6"/>
                <a:gd name="T2" fmla="*/ 8 w 8"/>
                <a:gd name="T3" fmla="*/ 2 h 6"/>
                <a:gd name="T4" fmla="*/ 2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cubicBezTo>
                    <a:pt x="0" y="6"/>
                    <a:pt x="2" y="6"/>
                    <a:pt x="8" y="2"/>
                  </a:cubicBezTo>
                  <a:lnTo>
                    <a:pt x="2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8" name="Freeform 545">
              <a:extLst>
                <a:ext uri="{FF2B5EF4-FFF2-40B4-BE49-F238E27FC236}">
                  <a16:creationId xmlns:a16="http://schemas.microsoft.com/office/drawing/2014/main" id="{64A6A7AD-3ECA-CF33-461C-E8E60506F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5918" y="2830767"/>
              <a:ext cx="3948" cy="1975"/>
            </a:xfrm>
            <a:custGeom>
              <a:avLst/>
              <a:gdLst>
                <a:gd name="T0" fmla="*/ 6 w 7"/>
                <a:gd name="T1" fmla="*/ 0 h 6"/>
                <a:gd name="T2" fmla="*/ 0 w 7"/>
                <a:gd name="T3" fmla="*/ 3 h 6"/>
                <a:gd name="T4" fmla="*/ 6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5" y="6"/>
                    <a:pt x="7" y="5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9" name="Freeform 546">
              <a:extLst>
                <a:ext uri="{FF2B5EF4-FFF2-40B4-BE49-F238E27FC236}">
                  <a16:creationId xmlns:a16="http://schemas.microsoft.com/office/drawing/2014/main" id="{E54D1A6A-9346-C67C-E3F0-E2B15EF92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5918" y="2872222"/>
              <a:ext cx="7896" cy="1975"/>
            </a:xfrm>
            <a:custGeom>
              <a:avLst/>
              <a:gdLst>
                <a:gd name="T0" fmla="*/ 13 w 19"/>
                <a:gd name="T1" fmla="*/ 8 h 8"/>
                <a:gd name="T2" fmla="*/ 19 w 19"/>
                <a:gd name="T3" fmla="*/ 3 h 8"/>
                <a:gd name="T4" fmla="*/ 0 w 19"/>
                <a:gd name="T5" fmla="*/ 5 h 8"/>
                <a:gd name="T6" fmla="*/ 13 w 1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3" y="8"/>
                  </a:moveTo>
                  <a:lnTo>
                    <a:pt x="19" y="3"/>
                  </a:lnTo>
                  <a:cubicBezTo>
                    <a:pt x="13" y="1"/>
                    <a:pt x="5" y="0"/>
                    <a:pt x="0" y="5"/>
                  </a:cubicBezTo>
                  <a:cubicBezTo>
                    <a:pt x="4" y="6"/>
                    <a:pt x="8" y="7"/>
                    <a:pt x="1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0" name="Freeform 547">
              <a:extLst>
                <a:ext uri="{FF2B5EF4-FFF2-40B4-BE49-F238E27FC236}">
                  <a16:creationId xmlns:a16="http://schemas.microsoft.com/office/drawing/2014/main" id="{0DB31B47-8C08-BBD6-10C7-3A096F3C3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7892" y="2858404"/>
              <a:ext cx="7896" cy="3948"/>
            </a:xfrm>
            <a:custGeom>
              <a:avLst/>
              <a:gdLst>
                <a:gd name="T0" fmla="*/ 7 w 20"/>
                <a:gd name="T1" fmla="*/ 0 h 9"/>
                <a:gd name="T2" fmla="*/ 0 w 20"/>
                <a:gd name="T3" fmla="*/ 0 h 9"/>
                <a:gd name="T4" fmla="*/ 20 w 20"/>
                <a:gd name="T5" fmla="*/ 9 h 9"/>
                <a:gd name="T6" fmla="*/ 7 w 2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9">
                  <a:moveTo>
                    <a:pt x="7" y="0"/>
                  </a:moveTo>
                  <a:lnTo>
                    <a:pt x="0" y="0"/>
                  </a:lnTo>
                  <a:cubicBezTo>
                    <a:pt x="7" y="2"/>
                    <a:pt x="14" y="6"/>
                    <a:pt x="20" y="9"/>
                  </a:cubicBezTo>
                  <a:cubicBezTo>
                    <a:pt x="17" y="5"/>
                    <a:pt x="11" y="3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1" name="Freeform 548">
              <a:extLst>
                <a:ext uri="{FF2B5EF4-FFF2-40B4-BE49-F238E27FC236}">
                  <a16:creationId xmlns:a16="http://schemas.microsoft.com/office/drawing/2014/main" id="{B1535929-B60C-B88F-7933-B558E348F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7892" y="2860377"/>
              <a:ext cx="3948" cy="1975"/>
            </a:xfrm>
            <a:custGeom>
              <a:avLst/>
              <a:gdLst>
                <a:gd name="T0" fmla="*/ 0 w 6"/>
                <a:gd name="T1" fmla="*/ 0 h 3"/>
                <a:gd name="T2" fmla="*/ 6 w 6"/>
                <a:gd name="T3" fmla="*/ 0 h 3"/>
                <a:gd name="T4" fmla="*/ 0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3" y="2"/>
                    <a:pt x="2" y="3"/>
                    <a:pt x="6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2" name="Freeform 549">
              <a:extLst>
                <a:ext uri="{FF2B5EF4-FFF2-40B4-BE49-F238E27FC236}">
                  <a16:creationId xmlns:a16="http://schemas.microsoft.com/office/drawing/2014/main" id="{7FB50241-CFDC-24C3-EAB7-8B9201AB5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7892" y="2882093"/>
              <a:ext cx="5923" cy="1975"/>
            </a:xfrm>
            <a:custGeom>
              <a:avLst/>
              <a:gdLst>
                <a:gd name="T0" fmla="*/ 13 w 13"/>
                <a:gd name="T1" fmla="*/ 0 h 6"/>
                <a:gd name="T2" fmla="*/ 0 w 13"/>
                <a:gd name="T3" fmla="*/ 6 h 6"/>
                <a:gd name="T4" fmla="*/ 13 w 1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0"/>
                  </a:moveTo>
                  <a:cubicBezTo>
                    <a:pt x="8" y="0"/>
                    <a:pt x="3" y="2"/>
                    <a:pt x="0" y="6"/>
                  </a:cubicBezTo>
                  <a:cubicBezTo>
                    <a:pt x="5" y="6"/>
                    <a:pt x="9" y="4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3" name="Freeform 550">
              <a:extLst>
                <a:ext uri="{FF2B5EF4-FFF2-40B4-BE49-F238E27FC236}">
                  <a16:creationId xmlns:a16="http://schemas.microsoft.com/office/drawing/2014/main" id="{E16BDFBB-61A9-21CB-97BB-76D226EA6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814" y="2862352"/>
              <a:ext cx="5923" cy="1975"/>
            </a:xfrm>
            <a:custGeom>
              <a:avLst/>
              <a:gdLst>
                <a:gd name="T0" fmla="*/ 0 w 14"/>
                <a:gd name="T1" fmla="*/ 6 h 6"/>
                <a:gd name="T2" fmla="*/ 14 w 14"/>
                <a:gd name="T3" fmla="*/ 0 h 6"/>
                <a:gd name="T4" fmla="*/ 0 w 1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0" y="6"/>
                  </a:moveTo>
                  <a:cubicBezTo>
                    <a:pt x="5" y="5"/>
                    <a:pt x="10" y="3"/>
                    <a:pt x="14" y="0"/>
                  </a:cubicBezTo>
                  <a:cubicBezTo>
                    <a:pt x="9" y="2"/>
                    <a:pt x="4" y="4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4" name="Freeform 551">
              <a:extLst>
                <a:ext uri="{FF2B5EF4-FFF2-40B4-BE49-F238E27FC236}">
                  <a16:creationId xmlns:a16="http://schemas.microsoft.com/office/drawing/2014/main" id="{DCD0539E-08CE-C6F5-ACD8-41D03B72E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578" y="2757725"/>
              <a:ext cx="9871" cy="1975"/>
            </a:xfrm>
            <a:custGeom>
              <a:avLst/>
              <a:gdLst>
                <a:gd name="T0" fmla="*/ 11 w 24"/>
                <a:gd name="T1" fmla="*/ 2 h 5"/>
                <a:gd name="T2" fmla="*/ 24 w 24"/>
                <a:gd name="T3" fmla="*/ 0 h 5"/>
                <a:gd name="T4" fmla="*/ 19 w 24"/>
                <a:gd name="T5" fmla="*/ 2 h 5"/>
                <a:gd name="T6" fmla="*/ 11 w 24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">
                  <a:moveTo>
                    <a:pt x="11" y="2"/>
                  </a:moveTo>
                  <a:cubicBezTo>
                    <a:pt x="15" y="2"/>
                    <a:pt x="20" y="2"/>
                    <a:pt x="24" y="0"/>
                  </a:cubicBezTo>
                  <a:cubicBezTo>
                    <a:pt x="20" y="0"/>
                    <a:pt x="0" y="5"/>
                    <a:pt x="19" y="2"/>
                  </a:cubicBezTo>
                  <a:cubicBezTo>
                    <a:pt x="16" y="2"/>
                    <a:pt x="14" y="2"/>
                    <a:pt x="11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5" name="Freeform 552">
              <a:extLst>
                <a:ext uri="{FF2B5EF4-FFF2-40B4-BE49-F238E27FC236}">
                  <a16:creationId xmlns:a16="http://schemas.microsoft.com/office/drawing/2014/main" id="{5FBC45C2-C398-45B4-999A-76246AF4C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004" y="2759700"/>
              <a:ext cx="19741" cy="1975"/>
            </a:xfrm>
            <a:custGeom>
              <a:avLst/>
              <a:gdLst>
                <a:gd name="T0" fmla="*/ 12 w 46"/>
                <a:gd name="T1" fmla="*/ 1 h 8"/>
                <a:gd name="T2" fmla="*/ 0 w 46"/>
                <a:gd name="T3" fmla="*/ 6 h 8"/>
                <a:gd name="T4" fmla="*/ 46 w 46"/>
                <a:gd name="T5" fmla="*/ 4 h 8"/>
                <a:gd name="T6" fmla="*/ 12 w 46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8">
                  <a:moveTo>
                    <a:pt x="12" y="1"/>
                  </a:moveTo>
                  <a:cubicBezTo>
                    <a:pt x="7" y="0"/>
                    <a:pt x="3" y="2"/>
                    <a:pt x="0" y="6"/>
                  </a:cubicBezTo>
                  <a:cubicBezTo>
                    <a:pt x="16" y="7"/>
                    <a:pt x="31" y="8"/>
                    <a:pt x="46" y="4"/>
                  </a:cubicBezTo>
                  <a:cubicBezTo>
                    <a:pt x="34" y="5"/>
                    <a:pt x="23" y="2"/>
                    <a:pt x="12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6" name="Freeform 553">
              <a:extLst>
                <a:ext uri="{FF2B5EF4-FFF2-40B4-BE49-F238E27FC236}">
                  <a16:creationId xmlns:a16="http://schemas.microsoft.com/office/drawing/2014/main" id="{BFA60919-2566-B1E3-D75E-7A65BF23A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0745" y="2783389"/>
              <a:ext cx="3948" cy="1975"/>
            </a:xfrm>
            <a:custGeom>
              <a:avLst/>
              <a:gdLst>
                <a:gd name="T0" fmla="*/ 3 w 10"/>
                <a:gd name="T1" fmla="*/ 4 h 4"/>
                <a:gd name="T2" fmla="*/ 10 w 10"/>
                <a:gd name="T3" fmla="*/ 2 h 4"/>
                <a:gd name="T4" fmla="*/ 0 w 10"/>
                <a:gd name="T5" fmla="*/ 0 h 4"/>
                <a:gd name="T6" fmla="*/ 3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3" y="4"/>
                  </a:moveTo>
                  <a:cubicBezTo>
                    <a:pt x="5" y="3"/>
                    <a:pt x="8" y="2"/>
                    <a:pt x="10" y="2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1" y="2"/>
                    <a:pt x="2" y="3"/>
                    <a:pt x="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7" name="Freeform 554">
              <a:extLst>
                <a:ext uri="{FF2B5EF4-FFF2-40B4-BE49-F238E27FC236}">
                  <a16:creationId xmlns:a16="http://schemas.microsoft.com/office/drawing/2014/main" id="{460443D0-8B80-1BA7-4485-73EE3707E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4693" y="2757725"/>
              <a:ext cx="19741" cy="5923"/>
            </a:xfrm>
            <a:custGeom>
              <a:avLst/>
              <a:gdLst>
                <a:gd name="T0" fmla="*/ 0 w 48"/>
                <a:gd name="T1" fmla="*/ 3 h 14"/>
                <a:gd name="T2" fmla="*/ 48 w 48"/>
                <a:gd name="T3" fmla="*/ 5 h 14"/>
                <a:gd name="T4" fmla="*/ 0 w 48"/>
                <a:gd name="T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4">
                  <a:moveTo>
                    <a:pt x="0" y="3"/>
                  </a:moveTo>
                  <a:cubicBezTo>
                    <a:pt x="3" y="14"/>
                    <a:pt x="40" y="7"/>
                    <a:pt x="48" y="5"/>
                  </a:cubicBezTo>
                  <a:cubicBezTo>
                    <a:pt x="32" y="6"/>
                    <a:pt x="16" y="0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8" name="Freeform 555">
              <a:extLst>
                <a:ext uri="{FF2B5EF4-FFF2-40B4-BE49-F238E27FC236}">
                  <a16:creationId xmlns:a16="http://schemas.microsoft.com/office/drawing/2014/main" id="{45E35E47-3FA4-A9DE-6587-765694824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6667" y="2779441"/>
              <a:ext cx="9871" cy="1975"/>
            </a:xfrm>
            <a:custGeom>
              <a:avLst/>
              <a:gdLst>
                <a:gd name="T0" fmla="*/ 0 w 22"/>
                <a:gd name="T1" fmla="*/ 4 h 5"/>
                <a:gd name="T2" fmla="*/ 22 w 22"/>
                <a:gd name="T3" fmla="*/ 4 h 5"/>
                <a:gd name="T4" fmla="*/ 0 w 22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5">
                  <a:moveTo>
                    <a:pt x="0" y="4"/>
                  </a:moveTo>
                  <a:cubicBezTo>
                    <a:pt x="7" y="5"/>
                    <a:pt x="15" y="5"/>
                    <a:pt x="22" y="4"/>
                  </a:cubicBezTo>
                  <a:cubicBezTo>
                    <a:pt x="16" y="0"/>
                    <a:pt x="7" y="0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9" name="Freeform 556">
              <a:extLst>
                <a:ext uri="{FF2B5EF4-FFF2-40B4-BE49-F238E27FC236}">
                  <a16:creationId xmlns:a16="http://schemas.microsoft.com/office/drawing/2014/main" id="{01153081-9492-0163-5D45-856F768F3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578" y="2753777"/>
              <a:ext cx="5923" cy="1975"/>
            </a:xfrm>
            <a:custGeom>
              <a:avLst/>
              <a:gdLst>
                <a:gd name="T0" fmla="*/ 0 w 14"/>
                <a:gd name="T1" fmla="*/ 3 h 3"/>
                <a:gd name="T2" fmla="*/ 14 w 14"/>
                <a:gd name="T3" fmla="*/ 0 h 3"/>
                <a:gd name="T4" fmla="*/ 0 w 1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3"/>
                  </a:moveTo>
                  <a:cubicBezTo>
                    <a:pt x="4" y="3"/>
                    <a:pt x="9" y="2"/>
                    <a:pt x="14" y="0"/>
                  </a:cubicBezTo>
                  <a:cubicBezTo>
                    <a:pt x="9" y="1"/>
                    <a:pt x="4" y="2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0" name="Freeform 557">
              <a:extLst>
                <a:ext uri="{FF2B5EF4-FFF2-40B4-BE49-F238E27FC236}">
                  <a16:creationId xmlns:a16="http://schemas.microsoft.com/office/drawing/2014/main" id="{B6725A20-ADB5-036D-E8D9-874935A29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3526" y="2757725"/>
              <a:ext cx="5923" cy="0"/>
            </a:xfrm>
            <a:custGeom>
              <a:avLst/>
              <a:gdLst>
                <a:gd name="T0" fmla="*/ 0 w 13"/>
                <a:gd name="T1" fmla="*/ 2 h 2"/>
                <a:gd name="T2" fmla="*/ 13 w 13"/>
                <a:gd name="T3" fmla="*/ 0 h 2"/>
                <a:gd name="T4" fmla="*/ 0 w 1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">
                  <a:moveTo>
                    <a:pt x="0" y="2"/>
                  </a:moveTo>
                  <a:cubicBezTo>
                    <a:pt x="4" y="1"/>
                    <a:pt x="8" y="0"/>
                    <a:pt x="13" y="0"/>
                  </a:cubicBezTo>
                  <a:cubicBezTo>
                    <a:pt x="9" y="2"/>
                    <a:pt x="4" y="2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1" name="Freeform 558">
              <a:extLst>
                <a:ext uri="{FF2B5EF4-FFF2-40B4-BE49-F238E27FC236}">
                  <a16:creationId xmlns:a16="http://schemas.microsoft.com/office/drawing/2014/main" id="{BA28BF02-4C1A-7CE4-A12A-EA95DC1DC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3526" y="2757725"/>
              <a:ext cx="3948" cy="1975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cubicBezTo>
                    <a:pt x="5" y="1"/>
                    <a:pt x="3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2" name="Freeform 559">
              <a:extLst>
                <a:ext uri="{FF2B5EF4-FFF2-40B4-BE49-F238E27FC236}">
                  <a16:creationId xmlns:a16="http://schemas.microsoft.com/office/drawing/2014/main" id="{80BED499-1855-A193-1F15-325B1DC1E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618" y="2682712"/>
              <a:ext cx="5923" cy="3948"/>
            </a:xfrm>
            <a:custGeom>
              <a:avLst/>
              <a:gdLst>
                <a:gd name="T0" fmla="*/ 0 w 13"/>
                <a:gd name="T1" fmla="*/ 3 h 5"/>
                <a:gd name="T2" fmla="*/ 13 w 13"/>
                <a:gd name="T3" fmla="*/ 4 h 5"/>
                <a:gd name="T4" fmla="*/ 0 w 13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3"/>
                  </a:moveTo>
                  <a:cubicBezTo>
                    <a:pt x="4" y="5"/>
                    <a:pt x="9" y="5"/>
                    <a:pt x="13" y="4"/>
                  </a:cubicBezTo>
                  <a:cubicBezTo>
                    <a:pt x="9" y="1"/>
                    <a:pt x="5" y="0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3" name="Freeform 560">
              <a:extLst>
                <a:ext uri="{FF2B5EF4-FFF2-40B4-BE49-F238E27FC236}">
                  <a16:creationId xmlns:a16="http://schemas.microsoft.com/office/drawing/2014/main" id="{8CD5D293-AF0D-A499-B598-B93DE0CC6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5039" y="2649153"/>
              <a:ext cx="31585" cy="11844"/>
            </a:xfrm>
            <a:custGeom>
              <a:avLst/>
              <a:gdLst>
                <a:gd name="T0" fmla="*/ 75 w 75"/>
                <a:gd name="T1" fmla="*/ 18 h 25"/>
                <a:gd name="T2" fmla="*/ 38 w 75"/>
                <a:gd name="T3" fmla="*/ 8 h 25"/>
                <a:gd name="T4" fmla="*/ 0 w 75"/>
                <a:gd name="T5" fmla="*/ 9 h 25"/>
                <a:gd name="T6" fmla="*/ 75 w 75"/>
                <a:gd name="T7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25">
                  <a:moveTo>
                    <a:pt x="75" y="18"/>
                  </a:moveTo>
                  <a:cubicBezTo>
                    <a:pt x="65" y="8"/>
                    <a:pt x="49" y="16"/>
                    <a:pt x="38" y="8"/>
                  </a:cubicBezTo>
                  <a:cubicBezTo>
                    <a:pt x="28" y="0"/>
                    <a:pt x="10" y="0"/>
                    <a:pt x="0" y="9"/>
                  </a:cubicBezTo>
                  <a:cubicBezTo>
                    <a:pt x="16" y="25"/>
                    <a:pt x="55" y="21"/>
                    <a:pt x="75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4" name="Freeform 561">
              <a:extLst>
                <a:ext uri="{FF2B5EF4-FFF2-40B4-BE49-F238E27FC236}">
                  <a16:creationId xmlns:a16="http://schemas.microsoft.com/office/drawing/2014/main" id="{A2FA8CD5-48A0-E2B7-6B68-DC3F485EB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4780" y="2651126"/>
              <a:ext cx="5923" cy="1975"/>
            </a:xfrm>
            <a:custGeom>
              <a:avLst/>
              <a:gdLst>
                <a:gd name="T0" fmla="*/ 0 w 14"/>
                <a:gd name="T1" fmla="*/ 3 h 5"/>
                <a:gd name="T2" fmla="*/ 14 w 14"/>
                <a:gd name="T3" fmla="*/ 2 h 5"/>
                <a:gd name="T4" fmla="*/ 0 w 1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3"/>
                  </a:moveTo>
                  <a:cubicBezTo>
                    <a:pt x="5" y="5"/>
                    <a:pt x="9" y="4"/>
                    <a:pt x="14" y="2"/>
                  </a:cubicBezTo>
                  <a:cubicBezTo>
                    <a:pt x="9" y="0"/>
                    <a:pt x="4" y="0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5" name="Freeform 562">
              <a:extLst>
                <a:ext uri="{FF2B5EF4-FFF2-40B4-BE49-F238E27FC236}">
                  <a16:creationId xmlns:a16="http://schemas.microsoft.com/office/drawing/2014/main" id="{1A4CC08D-A005-AEC9-7166-473C14E42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2158" y="2641257"/>
              <a:ext cx="5923" cy="0"/>
            </a:xfrm>
            <a:custGeom>
              <a:avLst/>
              <a:gdLst>
                <a:gd name="T0" fmla="*/ 0 w 14"/>
                <a:gd name="T1" fmla="*/ 0 h 1"/>
                <a:gd name="T2" fmla="*/ 14 w 14"/>
                <a:gd name="T3" fmla="*/ 0 h 1"/>
                <a:gd name="T4" fmla="*/ 0 w 1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">
                  <a:moveTo>
                    <a:pt x="0" y="0"/>
                  </a:moveTo>
                  <a:cubicBezTo>
                    <a:pt x="4" y="1"/>
                    <a:pt x="9" y="1"/>
                    <a:pt x="14" y="0"/>
                  </a:cubicBezTo>
                  <a:cubicBezTo>
                    <a:pt x="9" y="0"/>
                    <a:pt x="4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6" name="Freeform 563">
              <a:extLst>
                <a:ext uri="{FF2B5EF4-FFF2-40B4-BE49-F238E27FC236}">
                  <a16:creationId xmlns:a16="http://schemas.microsoft.com/office/drawing/2014/main" id="{136D0D67-DE1A-5A66-2F26-3B6EBBC99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9924" y="2645205"/>
              <a:ext cx="9871" cy="3948"/>
            </a:xfrm>
            <a:custGeom>
              <a:avLst/>
              <a:gdLst>
                <a:gd name="T0" fmla="*/ 13 w 21"/>
                <a:gd name="T1" fmla="*/ 8 h 8"/>
                <a:gd name="T2" fmla="*/ 21 w 21"/>
                <a:gd name="T3" fmla="*/ 3 h 8"/>
                <a:gd name="T4" fmla="*/ 0 w 21"/>
                <a:gd name="T5" fmla="*/ 3 h 8"/>
                <a:gd name="T6" fmla="*/ 13 w 21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8">
                  <a:moveTo>
                    <a:pt x="13" y="8"/>
                  </a:moveTo>
                  <a:cubicBezTo>
                    <a:pt x="16" y="7"/>
                    <a:pt x="19" y="6"/>
                    <a:pt x="21" y="3"/>
                  </a:cubicBezTo>
                  <a:cubicBezTo>
                    <a:pt x="14" y="2"/>
                    <a:pt x="7" y="0"/>
                    <a:pt x="0" y="3"/>
                  </a:cubicBezTo>
                  <a:cubicBezTo>
                    <a:pt x="4" y="4"/>
                    <a:pt x="9" y="5"/>
                    <a:pt x="1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7" name="Freeform 564">
              <a:extLst>
                <a:ext uri="{FF2B5EF4-FFF2-40B4-BE49-F238E27FC236}">
                  <a16:creationId xmlns:a16="http://schemas.microsoft.com/office/drawing/2014/main" id="{1BE02CF0-4E05-0C46-CC69-A5ED7DBC8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1769" y="2637308"/>
              <a:ext cx="13819" cy="5923"/>
            </a:xfrm>
            <a:custGeom>
              <a:avLst/>
              <a:gdLst>
                <a:gd name="T0" fmla="*/ 0 w 30"/>
                <a:gd name="T1" fmla="*/ 8 h 11"/>
                <a:gd name="T2" fmla="*/ 30 w 30"/>
                <a:gd name="T3" fmla="*/ 6 h 11"/>
                <a:gd name="T4" fmla="*/ 0 w 30"/>
                <a:gd name="T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1">
                  <a:moveTo>
                    <a:pt x="0" y="8"/>
                  </a:moveTo>
                  <a:cubicBezTo>
                    <a:pt x="10" y="8"/>
                    <a:pt x="21" y="11"/>
                    <a:pt x="30" y="6"/>
                  </a:cubicBezTo>
                  <a:cubicBezTo>
                    <a:pt x="21" y="4"/>
                    <a:pt x="8" y="0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8" name="Freeform 565">
              <a:extLst>
                <a:ext uri="{FF2B5EF4-FFF2-40B4-BE49-F238E27FC236}">
                  <a16:creationId xmlns:a16="http://schemas.microsoft.com/office/drawing/2014/main" id="{75F792AA-EB72-A2ED-48C2-3534CB6A8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1639" y="2639282"/>
              <a:ext cx="49352" cy="17767"/>
            </a:xfrm>
            <a:custGeom>
              <a:avLst/>
              <a:gdLst>
                <a:gd name="T0" fmla="*/ 12 w 114"/>
                <a:gd name="T1" fmla="*/ 16 h 38"/>
                <a:gd name="T2" fmla="*/ 45 w 114"/>
                <a:gd name="T3" fmla="*/ 28 h 38"/>
                <a:gd name="T4" fmla="*/ 94 w 114"/>
                <a:gd name="T5" fmla="*/ 36 h 38"/>
                <a:gd name="T6" fmla="*/ 87 w 114"/>
                <a:gd name="T7" fmla="*/ 30 h 38"/>
                <a:gd name="T8" fmla="*/ 114 w 114"/>
                <a:gd name="T9" fmla="*/ 24 h 38"/>
                <a:gd name="T10" fmla="*/ 0 w 114"/>
                <a:gd name="T11" fmla="*/ 11 h 38"/>
                <a:gd name="T12" fmla="*/ 12 w 114"/>
                <a:gd name="T13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8">
                  <a:moveTo>
                    <a:pt x="12" y="16"/>
                  </a:moveTo>
                  <a:cubicBezTo>
                    <a:pt x="18" y="26"/>
                    <a:pt x="35" y="27"/>
                    <a:pt x="45" y="28"/>
                  </a:cubicBezTo>
                  <a:cubicBezTo>
                    <a:pt x="61" y="29"/>
                    <a:pt x="78" y="38"/>
                    <a:pt x="94" y="36"/>
                  </a:cubicBezTo>
                  <a:cubicBezTo>
                    <a:pt x="92" y="34"/>
                    <a:pt x="89" y="32"/>
                    <a:pt x="87" y="30"/>
                  </a:cubicBezTo>
                  <a:cubicBezTo>
                    <a:pt x="95" y="26"/>
                    <a:pt x="105" y="25"/>
                    <a:pt x="114" y="24"/>
                  </a:cubicBezTo>
                  <a:cubicBezTo>
                    <a:pt x="90" y="0"/>
                    <a:pt x="29" y="7"/>
                    <a:pt x="0" y="11"/>
                  </a:cubicBezTo>
                  <a:cubicBezTo>
                    <a:pt x="3" y="13"/>
                    <a:pt x="7" y="15"/>
                    <a:pt x="12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9" name="Freeform 566">
              <a:extLst>
                <a:ext uri="{FF2B5EF4-FFF2-40B4-BE49-F238E27FC236}">
                  <a16:creationId xmlns:a16="http://schemas.microsoft.com/office/drawing/2014/main" id="{976DD805-5015-C828-03FB-CDB738FA6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3484" y="2639282"/>
              <a:ext cx="11844" cy="1975"/>
            </a:xfrm>
            <a:custGeom>
              <a:avLst/>
              <a:gdLst>
                <a:gd name="T0" fmla="*/ 14 w 29"/>
                <a:gd name="T1" fmla="*/ 4 h 4"/>
                <a:gd name="T2" fmla="*/ 29 w 29"/>
                <a:gd name="T3" fmla="*/ 4 h 4"/>
                <a:gd name="T4" fmla="*/ 0 w 29"/>
                <a:gd name="T5" fmla="*/ 0 h 4"/>
                <a:gd name="T6" fmla="*/ 14 w 29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4" y="4"/>
                  </a:moveTo>
                  <a:lnTo>
                    <a:pt x="29" y="4"/>
                  </a:lnTo>
                  <a:cubicBezTo>
                    <a:pt x="19" y="4"/>
                    <a:pt x="10" y="0"/>
                    <a:pt x="0" y="0"/>
                  </a:cubicBezTo>
                  <a:cubicBezTo>
                    <a:pt x="5" y="1"/>
                    <a:pt x="10" y="3"/>
                    <a:pt x="14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Freeform 567">
              <a:extLst>
                <a:ext uri="{FF2B5EF4-FFF2-40B4-BE49-F238E27FC236}">
                  <a16:creationId xmlns:a16="http://schemas.microsoft.com/office/drawing/2014/main" id="{ED4F9826-A8F1-F305-8AA8-F2C856282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4161" y="2631386"/>
              <a:ext cx="9871" cy="1975"/>
            </a:xfrm>
            <a:custGeom>
              <a:avLst/>
              <a:gdLst>
                <a:gd name="T0" fmla="*/ 0 w 20"/>
                <a:gd name="T1" fmla="*/ 2 h 2"/>
                <a:gd name="T2" fmla="*/ 20 w 20"/>
                <a:gd name="T3" fmla="*/ 2 h 2"/>
                <a:gd name="T4" fmla="*/ 0 w 20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20" y="2"/>
                  </a:lnTo>
                  <a:cubicBezTo>
                    <a:pt x="13" y="1"/>
                    <a:pt x="6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Freeform 568">
              <a:extLst>
                <a:ext uri="{FF2B5EF4-FFF2-40B4-BE49-F238E27FC236}">
                  <a16:creationId xmlns:a16="http://schemas.microsoft.com/office/drawing/2014/main" id="{E07BF54E-4A8D-0BC4-0B9F-B824C728D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136" y="2633360"/>
              <a:ext cx="23689" cy="3948"/>
            </a:xfrm>
            <a:custGeom>
              <a:avLst/>
              <a:gdLst>
                <a:gd name="T0" fmla="*/ 56 w 56"/>
                <a:gd name="T1" fmla="*/ 9 h 9"/>
                <a:gd name="T2" fmla="*/ 0 w 56"/>
                <a:gd name="T3" fmla="*/ 2 h 9"/>
                <a:gd name="T4" fmla="*/ 56 w 56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9">
                  <a:moveTo>
                    <a:pt x="56" y="9"/>
                  </a:moveTo>
                  <a:cubicBezTo>
                    <a:pt x="40" y="0"/>
                    <a:pt x="17" y="0"/>
                    <a:pt x="0" y="2"/>
                  </a:cubicBezTo>
                  <a:cubicBezTo>
                    <a:pt x="18" y="5"/>
                    <a:pt x="37" y="9"/>
                    <a:pt x="56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Freeform 569">
              <a:extLst>
                <a:ext uri="{FF2B5EF4-FFF2-40B4-BE49-F238E27FC236}">
                  <a16:creationId xmlns:a16="http://schemas.microsoft.com/office/drawing/2014/main" id="{58481497-7E13-4290-BDAE-28A903C78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1928" y="2633360"/>
              <a:ext cx="19741" cy="3948"/>
            </a:xfrm>
            <a:custGeom>
              <a:avLst/>
              <a:gdLst>
                <a:gd name="T0" fmla="*/ 30 w 44"/>
                <a:gd name="T1" fmla="*/ 11 h 11"/>
                <a:gd name="T2" fmla="*/ 44 w 44"/>
                <a:gd name="T3" fmla="*/ 6 h 11"/>
                <a:gd name="T4" fmla="*/ 0 w 44"/>
                <a:gd name="T5" fmla="*/ 5 h 11"/>
                <a:gd name="T6" fmla="*/ 30 w 44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1">
                  <a:moveTo>
                    <a:pt x="30" y="11"/>
                  </a:moveTo>
                  <a:cubicBezTo>
                    <a:pt x="35" y="11"/>
                    <a:pt x="40" y="10"/>
                    <a:pt x="44" y="6"/>
                  </a:cubicBezTo>
                  <a:cubicBezTo>
                    <a:pt x="30" y="5"/>
                    <a:pt x="14" y="0"/>
                    <a:pt x="0" y="5"/>
                  </a:cubicBezTo>
                  <a:cubicBezTo>
                    <a:pt x="10" y="8"/>
                    <a:pt x="20" y="11"/>
                    <a:pt x="3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Freeform 570">
              <a:extLst>
                <a:ext uri="{FF2B5EF4-FFF2-40B4-BE49-F238E27FC236}">
                  <a16:creationId xmlns:a16="http://schemas.microsoft.com/office/drawing/2014/main" id="{73968A7E-D27D-EA8F-8ED4-E00DEFA6E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3902" y="2627437"/>
              <a:ext cx="29612" cy="7896"/>
            </a:xfrm>
            <a:custGeom>
              <a:avLst/>
              <a:gdLst>
                <a:gd name="T0" fmla="*/ 58 w 70"/>
                <a:gd name="T1" fmla="*/ 16 h 16"/>
                <a:gd name="T2" fmla="*/ 70 w 70"/>
                <a:gd name="T3" fmla="*/ 15 h 16"/>
                <a:gd name="T4" fmla="*/ 0 w 70"/>
                <a:gd name="T5" fmla="*/ 10 h 16"/>
                <a:gd name="T6" fmla="*/ 58 w 70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16">
                  <a:moveTo>
                    <a:pt x="58" y="16"/>
                  </a:moveTo>
                  <a:cubicBezTo>
                    <a:pt x="62" y="16"/>
                    <a:pt x="66" y="16"/>
                    <a:pt x="70" y="15"/>
                  </a:cubicBezTo>
                  <a:cubicBezTo>
                    <a:pt x="55" y="10"/>
                    <a:pt x="14" y="0"/>
                    <a:pt x="0" y="10"/>
                  </a:cubicBezTo>
                  <a:cubicBezTo>
                    <a:pt x="20" y="10"/>
                    <a:pt x="39" y="14"/>
                    <a:pt x="58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Freeform 571">
              <a:extLst>
                <a:ext uri="{FF2B5EF4-FFF2-40B4-BE49-F238E27FC236}">
                  <a16:creationId xmlns:a16="http://schemas.microsoft.com/office/drawing/2014/main" id="{317011C2-8008-08DD-97ED-64A8F262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668" y="2629412"/>
              <a:ext cx="7896" cy="3948"/>
            </a:xfrm>
            <a:custGeom>
              <a:avLst/>
              <a:gdLst>
                <a:gd name="T0" fmla="*/ 0 w 20"/>
                <a:gd name="T1" fmla="*/ 3 h 7"/>
                <a:gd name="T2" fmla="*/ 20 w 20"/>
                <a:gd name="T3" fmla="*/ 1 h 7"/>
                <a:gd name="T4" fmla="*/ 0 w 2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0" y="3"/>
                  </a:moveTo>
                  <a:cubicBezTo>
                    <a:pt x="6" y="5"/>
                    <a:pt x="15" y="7"/>
                    <a:pt x="20" y="1"/>
                  </a:cubicBezTo>
                  <a:cubicBezTo>
                    <a:pt x="13" y="0"/>
                    <a:pt x="6" y="0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Freeform 572">
              <a:extLst>
                <a:ext uri="{FF2B5EF4-FFF2-40B4-BE49-F238E27FC236}">
                  <a16:creationId xmlns:a16="http://schemas.microsoft.com/office/drawing/2014/main" id="{0682FD57-5673-78FF-A8B7-01BB59904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5675" y="2662971"/>
              <a:ext cx="11844" cy="1975"/>
            </a:xfrm>
            <a:custGeom>
              <a:avLst/>
              <a:gdLst>
                <a:gd name="T0" fmla="*/ 0 w 26"/>
                <a:gd name="T1" fmla="*/ 5 h 5"/>
                <a:gd name="T2" fmla="*/ 26 w 26"/>
                <a:gd name="T3" fmla="*/ 2 h 5"/>
                <a:gd name="T4" fmla="*/ 13 w 26"/>
                <a:gd name="T5" fmla="*/ 0 h 5"/>
                <a:gd name="T6" fmla="*/ 0 w 2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5">
                  <a:moveTo>
                    <a:pt x="0" y="5"/>
                  </a:moveTo>
                  <a:cubicBezTo>
                    <a:pt x="9" y="4"/>
                    <a:pt x="18" y="5"/>
                    <a:pt x="26" y="2"/>
                  </a:cubicBezTo>
                  <a:cubicBezTo>
                    <a:pt x="22" y="1"/>
                    <a:pt x="17" y="0"/>
                    <a:pt x="13" y="0"/>
                  </a:cubicBezTo>
                  <a:cubicBezTo>
                    <a:pt x="9" y="1"/>
                    <a:pt x="4" y="3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Freeform 573">
              <a:extLst>
                <a:ext uri="{FF2B5EF4-FFF2-40B4-BE49-F238E27FC236}">
                  <a16:creationId xmlns:a16="http://schemas.microsoft.com/office/drawing/2014/main" id="{A933A794-EC3C-19EF-F008-0B7DC683B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5544" y="2653101"/>
              <a:ext cx="11844" cy="5923"/>
            </a:xfrm>
            <a:custGeom>
              <a:avLst/>
              <a:gdLst>
                <a:gd name="T0" fmla="*/ 15 w 28"/>
                <a:gd name="T1" fmla="*/ 15 h 16"/>
                <a:gd name="T2" fmla="*/ 28 w 28"/>
                <a:gd name="T3" fmla="*/ 10 h 16"/>
                <a:gd name="T4" fmla="*/ 1 w 28"/>
                <a:gd name="T5" fmla="*/ 2 h 16"/>
                <a:gd name="T6" fmla="*/ 15 w 28"/>
                <a:gd name="T7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6">
                  <a:moveTo>
                    <a:pt x="15" y="15"/>
                  </a:moveTo>
                  <a:cubicBezTo>
                    <a:pt x="20" y="16"/>
                    <a:pt x="25" y="14"/>
                    <a:pt x="28" y="10"/>
                  </a:cubicBezTo>
                  <a:cubicBezTo>
                    <a:pt x="19" y="7"/>
                    <a:pt x="11" y="0"/>
                    <a:pt x="1" y="2"/>
                  </a:cubicBezTo>
                  <a:cubicBezTo>
                    <a:pt x="0" y="10"/>
                    <a:pt x="9" y="12"/>
                    <a:pt x="15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7" name="Freeform 574">
              <a:extLst>
                <a:ext uri="{FF2B5EF4-FFF2-40B4-BE49-F238E27FC236}">
                  <a16:creationId xmlns:a16="http://schemas.microsoft.com/office/drawing/2014/main" id="{47F2CCB8-683C-2B02-761B-54A4176C0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9233" y="2659023"/>
              <a:ext cx="11844" cy="3948"/>
            </a:xfrm>
            <a:custGeom>
              <a:avLst/>
              <a:gdLst>
                <a:gd name="T0" fmla="*/ 21 w 28"/>
                <a:gd name="T1" fmla="*/ 10 h 10"/>
                <a:gd name="T2" fmla="*/ 28 w 28"/>
                <a:gd name="T3" fmla="*/ 7 h 10"/>
                <a:gd name="T4" fmla="*/ 0 w 28"/>
                <a:gd name="T5" fmla="*/ 6 h 10"/>
                <a:gd name="T6" fmla="*/ 21 w 28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0">
                  <a:moveTo>
                    <a:pt x="21" y="10"/>
                  </a:moveTo>
                  <a:cubicBezTo>
                    <a:pt x="24" y="9"/>
                    <a:pt x="26" y="8"/>
                    <a:pt x="28" y="7"/>
                  </a:cubicBezTo>
                  <a:cubicBezTo>
                    <a:pt x="20" y="3"/>
                    <a:pt x="9" y="0"/>
                    <a:pt x="0" y="6"/>
                  </a:cubicBezTo>
                  <a:cubicBezTo>
                    <a:pt x="8" y="6"/>
                    <a:pt x="14" y="9"/>
                    <a:pt x="21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Freeform 575">
              <a:extLst>
                <a:ext uri="{FF2B5EF4-FFF2-40B4-BE49-F238E27FC236}">
                  <a16:creationId xmlns:a16="http://schemas.microsoft.com/office/drawing/2014/main" id="{AF2F2C99-75BC-E2BD-3F53-CA3B49F5D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1208" y="2655075"/>
              <a:ext cx="5923" cy="1975"/>
            </a:xfrm>
            <a:custGeom>
              <a:avLst/>
              <a:gdLst>
                <a:gd name="T0" fmla="*/ 7 w 13"/>
                <a:gd name="T1" fmla="*/ 6 h 6"/>
                <a:gd name="T2" fmla="*/ 13 w 13"/>
                <a:gd name="T3" fmla="*/ 5 h 6"/>
                <a:gd name="T4" fmla="*/ 0 w 13"/>
                <a:gd name="T5" fmla="*/ 1 h 6"/>
                <a:gd name="T6" fmla="*/ 7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7" y="6"/>
                  </a:moveTo>
                  <a:cubicBezTo>
                    <a:pt x="9" y="6"/>
                    <a:pt x="11" y="5"/>
                    <a:pt x="13" y="5"/>
                  </a:cubicBezTo>
                  <a:cubicBezTo>
                    <a:pt x="10" y="2"/>
                    <a:pt x="5" y="0"/>
                    <a:pt x="0" y="1"/>
                  </a:cubicBezTo>
                  <a:cubicBezTo>
                    <a:pt x="3" y="3"/>
                    <a:pt x="5" y="4"/>
                    <a:pt x="7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Freeform 576">
              <a:extLst>
                <a:ext uri="{FF2B5EF4-FFF2-40B4-BE49-F238E27FC236}">
                  <a16:creationId xmlns:a16="http://schemas.microsoft.com/office/drawing/2014/main" id="{3E04AC05-5101-3DA7-8127-F21A3955A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2246" y="2745882"/>
              <a:ext cx="5923" cy="3948"/>
            </a:xfrm>
            <a:custGeom>
              <a:avLst/>
              <a:gdLst>
                <a:gd name="T0" fmla="*/ 13 w 13"/>
                <a:gd name="T1" fmla="*/ 1 h 8"/>
                <a:gd name="T2" fmla="*/ 0 w 13"/>
                <a:gd name="T3" fmla="*/ 8 h 8"/>
                <a:gd name="T4" fmla="*/ 13 w 1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1"/>
                  </a:moveTo>
                  <a:cubicBezTo>
                    <a:pt x="8" y="0"/>
                    <a:pt x="3" y="4"/>
                    <a:pt x="0" y="8"/>
                  </a:cubicBezTo>
                  <a:cubicBezTo>
                    <a:pt x="4" y="6"/>
                    <a:pt x="9" y="4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0" name="Freeform 577">
              <a:extLst>
                <a:ext uri="{FF2B5EF4-FFF2-40B4-BE49-F238E27FC236}">
                  <a16:creationId xmlns:a16="http://schemas.microsoft.com/office/drawing/2014/main" id="{B51BC4B5-A9CF-1B37-15A5-754F7EC18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8038" y="2739960"/>
              <a:ext cx="5923" cy="1975"/>
            </a:xfrm>
            <a:custGeom>
              <a:avLst/>
              <a:gdLst>
                <a:gd name="T0" fmla="*/ 14 w 14"/>
                <a:gd name="T1" fmla="*/ 2 h 5"/>
                <a:gd name="T2" fmla="*/ 0 w 14"/>
                <a:gd name="T3" fmla="*/ 3 h 5"/>
                <a:gd name="T4" fmla="*/ 14 w 1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9" y="0"/>
                    <a:pt x="4" y="1"/>
                    <a:pt x="0" y="3"/>
                  </a:cubicBezTo>
                  <a:cubicBezTo>
                    <a:pt x="5" y="5"/>
                    <a:pt x="9" y="5"/>
                    <a:pt x="14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Freeform 578">
              <a:extLst>
                <a:ext uri="{FF2B5EF4-FFF2-40B4-BE49-F238E27FC236}">
                  <a16:creationId xmlns:a16="http://schemas.microsoft.com/office/drawing/2014/main" id="{3B8A6093-B299-0DF6-8CAE-7C3437085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8038" y="2743908"/>
              <a:ext cx="3948" cy="1975"/>
            </a:xfrm>
            <a:custGeom>
              <a:avLst/>
              <a:gdLst>
                <a:gd name="T0" fmla="*/ 0 w 7"/>
                <a:gd name="T1" fmla="*/ 1 h 2"/>
                <a:gd name="T2" fmla="*/ 7 w 7"/>
                <a:gd name="T3" fmla="*/ 0 h 2"/>
                <a:gd name="T4" fmla="*/ 0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1"/>
                  </a:moveTo>
                  <a:cubicBezTo>
                    <a:pt x="2" y="2"/>
                    <a:pt x="4" y="2"/>
                    <a:pt x="7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579">
              <a:extLst>
                <a:ext uri="{FF2B5EF4-FFF2-40B4-BE49-F238E27FC236}">
                  <a16:creationId xmlns:a16="http://schemas.microsoft.com/office/drawing/2014/main" id="{0105B0D9-C756-6189-29F3-FFB9CFF02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011" y="2745882"/>
              <a:ext cx="19741" cy="5923"/>
            </a:xfrm>
            <a:custGeom>
              <a:avLst/>
              <a:gdLst>
                <a:gd name="T0" fmla="*/ 17 w 46"/>
                <a:gd name="T1" fmla="*/ 9 h 12"/>
                <a:gd name="T2" fmla="*/ 46 w 46"/>
                <a:gd name="T3" fmla="*/ 12 h 12"/>
                <a:gd name="T4" fmla="*/ 0 w 46"/>
                <a:gd name="T5" fmla="*/ 2 h 12"/>
                <a:gd name="T6" fmla="*/ 17 w 46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12">
                  <a:moveTo>
                    <a:pt x="17" y="9"/>
                  </a:moveTo>
                  <a:cubicBezTo>
                    <a:pt x="27" y="11"/>
                    <a:pt x="36" y="11"/>
                    <a:pt x="46" y="12"/>
                  </a:cubicBezTo>
                  <a:cubicBezTo>
                    <a:pt x="37" y="1"/>
                    <a:pt x="12" y="0"/>
                    <a:pt x="0" y="2"/>
                  </a:cubicBezTo>
                  <a:cubicBezTo>
                    <a:pt x="5" y="5"/>
                    <a:pt x="11" y="7"/>
                    <a:pt x="17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3" name="Freeform 580">
              <a:extLst>
                <a:ext uri="{FF2B5EF4-FFF2-40B4-BE49-F238E27FC236}">
                  <a16:creationId xmlns:a16="http://schemas.microsoft.com/office/drawing/2014/main" id="{6ECD2788-8454-EA90-713A-587D0B405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1726" y="2722193"/>
              <a:ext cx="11844" cy="7896"/>
            </a:xfrm>
            <a:custGeom>
              <a:avLst/>
              <a:gdLst>
                <a:gd name="T0" fmla="*/ 15 w 25"/>
                <a:gd name="T1" fmla="*/ 10 h 15"/>
                <a:gd name="T2" fmla="*/ 20 w 25"/>
                <a:gd name="T3" fmla="*/ 5 h 15"/>
                <a:gd name="T4" fmla="*/ 0 w 25"/>
                <a:gd name="T5" fmla="*/ 9 h 15"/>
                <a:gd name="T6" fmla="*/ 21 w 25"/>
                <a:gd name="T7" fmla="*/ 12 h 15"/>
                <a:gd name="T8" fmla="*/ 15 w 2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5">
                  <a:moveTo>
                    <a:pt x="15" y="10"/>
                  </a:moveTo>
                  <a:cubicBezTo>
                    <a:pt x="17" y="11"/>
                    <a:pt x="25" y="9"/>
                    <a:pt x="20" y="5"/>
                  </a:cubicBezTo>
                  <a:cubicBezTo>
                    <a:pt x="15" y="0"/>
                    <a:pt x="5" y="7"/>
                    <a:pt x="0" y="9"/>
                  </a:cubicBezTo>
                  <a:cubicBezTo>
                    <a:pt x="6" y="14"/>
                    <a:pt x="14" y="15"/>
                    <a:pt x="21" y="12"/>
                  </a:cubicBezTo>
                  <a:cubicBezTo>
                    <a:pt x="19" y="11"/>
                    <a:pt x="17" y="11"/>
                    <a:pt x="15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Freeform 581">
              <a:extLst>
                <a:ext uri="{FF2B5EF4-FFF2-40B4-BE49-F238E27FC236}">
                  <a16:creationId xmlns:a16="http://schemas.microsoft.com/office/drawing/2014/main" id="{7B666D38-5AA6-8A1D-BB65-903734FF6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5675" y="2736012"/>
              <a:ext cx="1975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0 h 4"/>
                <a:gd name="T4" fmla="*/ 7 w 7"/>
                <a:gd name="T5" fmla="*/ 4 h 4"/>
                <a:gd name="T6" fmla="*/ 7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lnTo>
                    <a:pt x="0" y="0"/>
                  </a:lnTo>
                  <a:cubicBezTo>
                    <a:pt x="2" y="1"/>
                    <a:pt x="4" y="3"/>
                    <a:pt x="7" y="4"/>
                  </a:cubicBezTo>
                  <a:lnTo>
                    <a:pt x="7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Freeform 582">
              <a:extLst>
                <a:ext uri="{FF2B5EF4-FFF2-40B4-BE49-F238E27FC236}">
                  <a16:creationId xmlns:a16="http://schemas.microsoft.com/office/drawing/2014/main" id="{F162C1DE-7298-F919-2535-F8ADBCC31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5675" y="2741934"/>
              <a:ext cx="7896" cy="1975"/>
            </a:xfrm>
            <a:custGeom>
              <a:avLst/>
              <a:gdLst>
                <a:gd name="T0" fmla="*/ 14 w 14"/>
                <a:gd name="T1" fmla="*/ 2 h 5"/>
                <a:gd name="T2" fmla="*/ 0 w 14"/>
                <a:gd name="T3" fmla="*/ 5 h 5"/>
                <a:gd name="T4" fmla="*/ 14 w 1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10" y="0"/>
                    <a:pt x="4" y="3"/>
                    <a:pt x="0" y="5"/>
                  </a:cubicBezTo>
                  <a:cubicBezTo>
                    <a:pt x="5" y="5"/>
                    <a:pt x="10" y="4"/>
                    <a:pt x="14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6" name="Freeform 583">
              <a:extLst>
                <a:ext uri="{FF2B5EF4-FFF2-40B4-BE49-F238E27FC236}">
                  <a16:creationId xmlns:a16="http://schemas.microsoft.com/office/drawing/2014/main" id="{6D7DF10F-7FBE-4F4D-4E9A-1F2930330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7648" y="2737986"/>
              <a:ext cx="5923" cy="1975"/>
            </a:xfrm>
            <a:custGeom>
              <a:avLst/>
              <a:gdLst>
                <a:gd name="T0" fmla="*/ 0 w 14"/>
                <a:gd name="T1" fmla="*/ 5 h 5"/>
                <a:gd name="T2" fmla="*/ 14 w 14"/>
                <a:gd name="T3" fmla="*/ 2 h 5"/>
                <a:gd name="T4" fmla="*/ 0 w 1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5"/>
                  </a:moveTo>
                  <a:cubicBezTo>
                    <a:pt x="5" y="4"/>
                    <a:pt x="9" y="3"/>
                    <a:pt x="14" y="2"/>
                  </a:cubicBezTo>
                  <a:cubicBezTo>
                    <a:pt x="9" y="0"/>
                    <a:pt x="4" y="1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7" name="Freeform 584">
              <a:extLst>
                <a:ext uri="{FF2B5EF4-FFF2-40B4-BE49-F238E27FC236}">
                  <a16:creationId xmlns:a16="http://schemas.microsoft.com/office/drawing/2014/main" id="{7ECDF647-53A5-A222-71C6-267F9FD44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623" y="2690608"/>
              <a:ext cx="17767" cy="7896"/>
            </a:xfrm>
            <a:custGeom>
              <a:avLst/>
              <a:gdLst>
                <a:gd name="T0" fmla="*/ 40 w 40"/>
                <a:gd name="T1" fmla="*/ 11 h 18"/>
                <a:gd name="T2" fmla="*/ 0 w 40"/>
                <a:gd name="T3" fmla="*/ 14 h 18"/>
                <a:gd name="T4" fmla="*/ 40 w 40"/>
                <a:gd name="T5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8">
                  <a:moveTo>
                    <a:pt x="40" y="11"/>
                  </a:moveTo>
                  <a:cubicBezTo>
                    <a:pt x="34" y="0"/>
                    <a:pt x="7" y="7"/>
                    <a:pt x="0" y="14"/>
                  </a:cubicBezTo>
                  <a:cubicBezTo>
                    <a:pt x="13" y="18"/>
                    <a:pt x="27" y="13"/>
                    <a:pt x="4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8" name="Freeform 585">
              <a:extLst>
                <a:ext uri="{FF2B5EF4-FFF2-40B4-BE49-F238E27FC236}">
                  <a16:creationId xmlns:a16="http://schemas.microsoft.com/office/drawing/2014/main" id="{E38EDD0F-24D7-EC21-0C83-6649E2D72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1467" y="2747857"/>
              <a:ext cx="11844" cy="5923"/>
            </a:xfrm>
            <a:custGeom>
              <a:avLst/>
              <a:gdLst>
                <a:gd name="T0" fmla="*/ 29 w 29"/>
                <a:gd name="T1" fmla="*/ 2 h 16"/>
                <a:gd name="T2" fmla="*/ 0 w 29"/>
                <a:gd name="T3" fmla="*/ 15 h 16"/>
                <a:gd name="T4" fmla="*/ 29 w 29"/>
                <a:gd name="T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6">
                  <a:moveTo>
                    <a:pt x="29" y="2"/>
                  </a:moveTo>
                  <a:cubicBezTo>
                    <a:pt x="19" y="0"/>
                    <a:pt x="6" y="9"/>
                    <a:pt x="0" y="15"/>
                  </a:cubicBezTo>
                  <a:cubicBezTo>
                    <a:pt x="9" y="16"/>
                    <a:pt x="29" y="16"/>
                    <a:pt x="29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9" name="Freeform 586">
              <a:extLst>
                <a:ext uri="{FF2B5EF4-FFF2-40B4-BE49-F238E27FC236}">
                  <a16:creationId xmlns:a16="http://schemas.microsoft.com/office/drawing/2014/main" id="{7E94295D-7223-B264-11EB-0D9407A46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1467" y="2730089"/>
              <a:ext cx="5923" cy="1975"/>
            </a:xfrm>
            <a:custGeom>
              <a:avLst/>
              <a:gdLst>
                <a:gd name="T0" fmla="*/ 14 w 14"/>
                <a:gd name="T1" fmla="*/ 2 h 7"/>
                <a:gd name="T2" fmla="*/ 0 w 14"/>
                <a:gd name="T3" fmla="*/ 7 h 7"/>
                <a:gd name="T4" fmla="*/ 14 w 14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2"/>
                  </a:moveTo>
                  <a:cubicBezTo>
                    <a:pt x="9" y="0"/>
                    <a:pt x="3" y="2"/>
                    <a:pt x="0" y="7"/>
                  </a:cubicBezTo>
                  <a:cubicBezTo>
                    <a:pt x="5" y="5"/>
                    <a:pt x="9" y="3"/>
                    <a:pt x="14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0" name="Freeform 587">
              <a:extLst>
                <a:ext uri="{FF2B5EF4-FFF2-40B4-BE49-F238E27FC236}">
                  <a16:creationId xmlns:a16="http://schemas.microsoft.com/office/drawing/2014/main" id="{20E3EF66-DA19-3A2F-9A1C-F60B05971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9364" y="2726141"/>
              <a:ext cx="3948" cy="1975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6 h 6"/>
                <a:gd name="T4" fmla="*/ 7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2" y="1"/>
                    <a:pt x="0" y="1"/>
                    <a:pt x="0" y="6"/>
                  </a:cubicBezTo>
                  <a:cubicBezTo>
                    <a:pt x="2" y="4"/>
                    <a:pt x="5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1" name="Freeform 588">
              <a:extLst>
                <a:ext uri="{FF2B5EF4-FFF2-40B4-BE49-F238E27FC236}">
                  <a16:creationId xmlns:a16="http://schemas.microsoft.com/office/drawing/2014/main" id="{54DE0B8B-529C-E870-6FF2-5DC9F4A69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5285" y="2716271"/>
              <a:ext cx="9871" cy="5923"/>
            </a:xfrm>
            <a:custGeom>
              <a:avLst/>
              <a:gdLst>
                <a:gd name="T0" fmla="*/ 18 w 21"/>
                <a:gd name="T1" fmla="*/ 1 h 13"/>
                <a:gd name="T2" fmla="*/ 0 w 21"/>
                <a:gd name="T3" fmla="*/ 13 h 13"/>
                <a:gd name="T4" fmla="*/ 21 w 21"/>
                <a:gd name="T5" fmla="*/ 7 h 13"/>
                <a:gd name="T6" fmla="*/ 18 w 21"/>
                <a:gd name="T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3">
                  <a:moveTo>
                    <a:pt x="18" y="1"/>
                  </a:moveTo>
                  <a:cubicBezTo>
                    <a:pt x="11" y="0"/>
                    <a:pt x="0" y="5"/>
                    <a:pt x="0" y="13"/>
                  </a:cubicBezTo>
                  <a:cubicBezTo>
                    <a:pt x="6" y="9"/>
                    <a:pt x="14" y="9"/>
                    <a:pt x="21" y="7"/>
                  </a:cubicBezTo>
                  <a:cubicBezTo>
                    <a:pt x="20" y="5"/>
                    <a:pt x="19" y="3"/>
                    <a:pt x="18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2" name="Freeform 589">
              <a:extLst>
                <a:ext uri="{FF2B5EF4-FFF2-40B4-BE49-F238E27FC236}">
                  <a16:creationId xmlns:a16="http://schemas.microsoft.com/office/drawing/2014/main" id="{CBB26FC8-DE32-976D-CDE2-25EE1C28B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2246" y="2785362"/>
              <a:ext cx="7896" cy="3948"/>
            </a:xfrm>
            <a:custGeom>
              <a:avLst/>
              <a:gdLst>
                <a:gd name="T0" fmla="*/ 21 w 21"/>
                <a:gd name="T1" fmla="*/ 3 h 7"/>
                <a:gd name="T2" fmla="*/ 0 w 21"/>
                <a:gd name="T3" fmla="*/ 3 h 7"/>
                <a:gd name="T4" fmla="*/ 21 w 2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7">
                  <a:moveTo>
                    <a:pt x="21" y="3"/>
                  </a:moveTo>
                  <a:cubicBezTo>
                    <a:pt x="16" y="0"/>
                    <a:pt x="7" y="1"/>
                    <a:pt x="0" y="3"/>
                  </a:cubicBezTo>
                  <a:cubicBezTo>
                    <a:pt x="7" y="7"/>
                    <a:pt x="13" y="2"/>
                    <a:pt x="21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3" name="Freeform 590">
              <a:extLst>
                <a:ext uri="{FF2B5EF4-FFF2-40B4-BE49-F238E27FC236}">
                  <a16:creationId xmlns:a16="http://schemas.microsoft.com/office/drawing/2014/main" id="{81FCE0B5-1AD2-F2D7-EBE0-2B5F41EF7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7879" y="2874196"/>
              <a:ext cx="9871" cy="5923"/>
            </a:xfrm>
            <a:custGeom>
              <a:avLst/>
              <a:gdLst>
                <a:gd name="T0" fmla="*/ 25 w 25"/>
                <a:gd name="T1" fmla="*/ 2 h 11"/>
                <a:gd name="T2" fmla="*/ 0 w 25"/>
                <a:gd name="T3" fmla="*/ 5 h 11"/>
                <a:gd name="T4" fmla="*/ 25 w 25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1">
                  <a:moveTo>
                    <a:pt x="25" y="2"/>
                  </a:moveTo>
                  <a:cubicBezTo>
                    <a:pt x="17" y="0"/>
                    <a:pt x="8" y="3"/>
                    <a:pt x="0" y="5"/>
                  </a:cubicBezTo>
                  <a:cubicBezTo>
                    <a:pt x="9" y="7"/>
                    <a:pt x="18" y="11"/>
                    <a:pt x="25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4" name="Freeform 591">
              <a:extLst>
                <a:ext uri="{FF2B5EF4-FFF2-40B4-BE49-F238E27FC236}">
                  <a16:creationId xmlns:a16="http://schemas.microsoft.com/office/drawing/2014/main" id="{234D18D4-3201-95E8-3D49-FE2C2CC5D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3802" y="2854456"/>
              <a:ext cx="37508" cy="15793"/>
            </a:xfrm>
            <a:custGeom>
              <a:avLst/>
              <a:gdLst>
                <a:gd name="T0" fmla="*/ 9 w 87"/>
                <a:gd name="T1" fmla="*/ 22 h 35"/>
                <a:gd name="T2" fmla="*/ 87 w 87"/>
                <a:gd name="T3" fmla="*/ 26 h 35"/>
                <a:gd name="T4" fmla="*/ 0 w 87"/>
                <a:gd name="T5" fmla="*/ 22 h 35"/>
                <a:gd name="T6" fmla="*/ 9 w 87"/>
                <a:gd name="T7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35">
                  <a:moveTo>
                    <a:pt x="9" y="22"/>
                  </a:moveTo>
                  <a:cubicBezTo>
                    <a:pt x="35" y="18"/>
                    <a:pt x="62" y="35"/>
                    <a:pt x="87" y="26"/>
                  </a:cubicBezTo>
                  <a:cubicBezTo>
                    <a:pt x="63" y="22"/>
                    <a:pt x="20" y="0"/>
                    <a:pt x="0" y="22"/>
                  </a:cubicBezTo>
                  <a:cubicBezTo>
                    <a:pt x="3" y="22"/>
                    <a:pt x="6" y="23"/>
                    <a:pt x="9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5" name="Freeform 592">
              <a:extLst>
                <a:ext uri="{FF2B5EF4-FFF2-40B4-BE49-F238E27FC236}">
                  <a16:creationId xmlns:a16="http://schemas.microsoft.com/office/drawing/2014/main" id="{9577088F-60BB-51AF-8A72-9C3877557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5646" y="2866300"/>
              <a:ext cx="51326" cy="15793"/>
            </a:xfrm>
            <a:custGeom>
              <a:avLst/>
              <a:gdLst>
                <a:gd name="T0" fmla="*/ 118 w 118"/>
                <a:gd name="T1" fmla="*/ 22 h 36"/>
                <a:gd name="T2" fmla="*/ 0 w 118"/>
                <a:gd name="T3" fmla="*/ 23 h 36"/>
                <a:gd name="T4" fmla="*/ 64 w 118"/>
                <a:gd name="T5" fmla="*/ 26 h 36"/>
                <a:gd name="T6" fmla="*/ 81 w 118"/>
                <a:gd name="T7" fmla="*/ 35 h 36"/>
                <a:gd name="T8" fmla="*/ 113 w 118"/>
                <a:gd name="T9" fmla="*/ 36 h 36"/>
                <a:gd name="T10" fmla="*/ 104 w 118"/>
                <a:gd name="T11" fmla="*/ 28 h 36"/>
                <a:gd name="T12" fmla="*/ 118 w 118"/>
                <a:gd name="T1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36">
                  <a:moveTo>
                    <a:pt x="118" y="22"/>
                  </a:moveTo>
                  <a:cubicBezTo>
                    <a:pt x="97" y="12"/>
                    <a:pt x="18" y="0"/>
                    <a:pt x="0" y="23"/>
                  </a:cubicBezTo>
                  <a:cubicBezTo>
                    <a:pt x="17" y="21"/>
                    <a:pt x="48" y="19"/>
                    <a:pt x="64" y="26"/>
                  </a:cubicBezTo>
                  <a:cubicBezTo>
                    <a:pt x="69" y="27"/>
                    <a:pt x="77" y="36"/>
                    <a:pt x="81" y="35"/>
                  </a:cubicBezTo>
                  <a:cubicBezTo>
                    <a:pt x="92" y="33"/>
                    <a:pt x="103" y="35"/>
                    <a:pt x="113" y="36"/>
                  </a:cubicBezTo>
                  <a:cubicBezTo>
                    <a:pt x="112" y="31"/>
                    <a:pt x="109" y="28"/>
                    <a:pt x="104" y="28"/>
                  </a:cubicBezTo>
                  <a:cubicBezTo>
                    <a:pt x="109" y="27"/>
                    <a:pt x="114" y="25"/>
                    <a:pt x="118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6" name="Freeform 593">
              <a:extLst>
                <a:ext uri="{FF2B5EF4-FFF2-40B4-BE49-F238E27FC236}">
                  <a16:creationId xmlns:a16="http://schemas.microsoft.com/office/drawing/2014/main" id="{79748403-1EF8-0EA2-6DF5-AB1356123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868" y="2834715"/>
              <a:ext cx="37508" cy="11844"/>
            </a:xfrm>
            <a:custGeom>
              <a:avLst/>
              <a:gdLst>
                <a:gd name="T0" fmla="*/ 56 w 88"/>
                <a:gd name="T1" fmla="*/ 0 h 28"/>
                <a:gd name="T2" fmla="*/ 13 w 88"/>
                <a:gd name="T3" fmla="*/ 14 h 28"/>
                <a:gd name="T4" fmla="*/ 88 w 88"/>
                <a:gd name="T5" fmla="*/ 16 h 28"/>
                <a:gd name="T6" fmla="*/ 73 w 88"/>
                <a:gd name="T7" fmla="*/ 4 h 28"/>
                <a:gd name="T8" fmla="*/ 56 w 8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8">
                  <a:moveTo>
                    <a:pt x="56" y="0"/>
                  </a:moveTo>
                  <a:cubicBezTo>
                    <a:pt x="51" y="0"/>
                    <a:pt x="0" y="6"/>
                    <a:pt x="13" y="14"/>
                  </a:cubicBezTo>
                  <a:cubicBezTo>
                    <a:pt x="31" y="28"/>
                    <a:pt x="68" y="21"/>
                    <a:pt x="88" y="16"/>
                  </a:cubicBezTo>
                  <a:cubicBezTo>
                    <a:pt x="81" y="14"/>
                    <a:pt x="79" y="7"/>
                    <a:pt x="73" y="4"/>
                  </a:cubicBezTo>
                  <a:cubicBezTo>
                    <a:pt x="68" y="1"/>
                    <a:pt x="62" y="2"/>
                    <a:pt x="5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7" name="Freeform 594">
              <a:extLst>
                <a:ext uri="{FF2B5EF4-FFF2-40B4-BE49-F238E27FC236}">
                  <a16:creationId xmlns:a16="http://schemas.microsoft.com/office/drawing/2014/main" id="{A57CC2CB-1BF1-0770-F63B-BB36E5053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27" y="2779441"/>
              <a:ext cx="7896" cy="1975"/>
            </a:xfrm>
            <a:custGeom>
              <a:avLst/>
              <a:gdLst>
                <a:gd name="T0" fmla="*/ 14 w 20"/>
                <a:gd name="T1" fmla="*/ 6 h 6"/>
                <a:gd name="T2" fmla="*/ 20 w 20"/>
                <a:gd name="T3" fmla="*/ 1 h 6"/>
                <a:gd name="T4" fmla="*/ 0 w 20"/>
                <a:gd name="T5" fmla="*/ 4 h 6"/>
                <a:gd name="T6" fmla="*/ 14 w 20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6">
                  <a:moveTo>
                    <a:pt x="14" y="6"/>
                  </a:moveTo>
                  <a:cubicBezTo>
                    <a:pt x="16" y="4"/>
                    <a:pt x="18" y="2"/>
                    <a:pt x="20" y="1"/>
                  </a:cubicBezTo>
                  <a:cubicBezTo>
                    <a:pt x="13" y="1"/>
                    <a:pt x="6" y="0"/>
                    <a:pt x="0" y="4"/>
                  </a:cubicBezTo>
                  <a:cubicBezTo>
                    <a:pt x="4" y="5"/>
                    <a:pt x="9" y="5"/>
                    <a:pt x="14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8" name="Freeform 595">
              <a:extLst>
                <a:ext uri="{FF2B5EF4-FFF2-40B4-BE49-F238E27FC236}">
                  <a16:creationId xmlns:a16="http://schemas.microsoft.com/office/drawing/2014/main" id="{B399A05F-BE52-31D9-6C5F-EAE2107E1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27" y="2818922"/>
              <a:ext cx="17767" cy="9871"/>
            </a:xfrm>
            <a:custGeom>
              <a:avLst/>
              <a:gdLst>
                <a:gd name="T0" fmla="*/ 29 w 43"/>
                <a:gd name="T1" fmla="*/ 20 h 25"/>
                <a:gd name="T2" fmla="*/ 43 w 43"/>
                <a:gd name="T3" fmla="*/ 14 h 25"/>
                <a:gd name="T4" fmla="*/ 26 w 43"/>
                <a:gd name="T5" fmla="*/ 10 h 25"/>
                <a:gd name="T6" fmla="*/ 34 w 43"/>
                <a:gd name="T7" fmla="*/ 4 h 25"/>
                <a:gd name="T8" fmla="*/ 14 w 43"/>
                <a:gd name="T9" fmla="*/ 2 h 25"/>
                <a:gd name="T10" fmla="*/ 0 w 43"/>
                <a:gd name="T11" fmla="*/ 15 h 25"/>
                <a:gd name="T12" fmla="*/ 29 w 43"/>
                <a:gd name="T13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25">
                  <a:moveTo>
                    <a:pt x="29" y="20"/>
                  </a:moveTo>
                  <a:cubicBezTo>
                    <a:pt x="34" y="19"/>
                    <a:pt x="38" y="17"/>
                    <a:pt x="43" y="14"/>
                  </a:cubicBezTo>
                  <a:cubicBezTo>
                    <a:pt x="38" y="10"/>
                    <a:pt x="32" y="8"/>
                    <a:pt x="26" y="10"/>
                  </a:cubicBezTo>
                  <a:cubicBezTo>
                    <a:pt x="29" y="9"/>
                    <a:pt x="32" y="7"/>
                    <a:pt x="34" y="4"/>
                  </a:cubicBezTo>
                  <a:cubicBezTo>
                    <a:pt x="28" y="2"/>
                    <a:pt x="20" y="0"/>
                    <a:pt x="14" y="2"/>
                  </a:cubicBezTo>
                  <a:cubicBezTo>
                    <a:pt x="8" y="5"/>
                    <a:pt x="7" y="13"/>
                    <a:pt x="0" y="15"/>
                  </a:cubicBezTo>
                  <a:cubicBezTo>
                    <a:pt x="7" y="21"/>
                    <a:pt x="20" y="25"/>
                    <a:pt x="29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9" name="Freeform 596">
              <a:extLst>
                <a:ext uri="{FF2B5EF4-FFF2-40B4-BE49-F238E27FC236}">
                  <a16:creationId xmlns:a16="http://schemas.microsoft.com/office/drawing/2014/main" id="{71FA3B20-F3F2-95A3-1625-F1DE768AA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4350" y="2781414"/>
              <a:ext cx="7896" cy="5923"/>
            </a:xfrm>
            <a:custGeom>
              <a:avLst/>
              <a:gdLst>
                <a:gd name="T0" fmla="*/ 19 w 19"/>
                <a:gd name="T1" fmla="*/ 1 h 10"/>
                <a:gd name="T2" fmla="*/ 0 w 19"/>
                <a:gd name="T3" fmla="*/ 4 h 10"/>
                <a:gd name="T4" fmla="*/ 19 w 19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19" y="1"/>
                  </a:moveTo>
                  <a:cubicBezTo>
                    <a:pt x="12" y="0"/>
                    <a:pt x="7" y="5"/>
                    <a:pt x="0" y="4"/>
                  </a:cubicBezTo>
                  <a:cubicBezTo>
                    <a:pt x="6" y="8"/>
                    <a:pt x="17" y="10"/>
                    <a:pt x="19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0" name="Freeform 597">
              <a:extLst>
                <a:ext uri="{FF2B5EF4-FFF2-40B4-BE49-F238E27FC236}">
                  <a16:creationId xmlns:a16="http://schemas.microsoft.com/office/drawing/2014/main" id="{E9CF940E-526C-1A68-9AF7-E1AA4DB19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8298" y="2781414"/>
              <a:ext cx="5923" cy="0"/>
            </a:xfrm>
            <a:custGeom>
              <a:avLst/>
              <a:gdLst>
                <a:gd name="T0" fmla="*/ 13 w 13"/>
                <a:gd name="T1" fmla="*/ 1 h 4"/>
                <a:gd name="T2" fmla="*/ 0 w 13"/>
                <a:gd name="T3" fmla="*/ 4 h 4"/>
                <a:gd name="T4" fmla="*/ 13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cubicBezTo>
                    <a:pt x="8" y="0"/>
                    <a:pt x="4" y="1"/>
                    <a:pt x="0" y="4"/>
                  </a:cubicBezTo>
                  <a:cubicBezTo>
                    <a:pt x="4" y="3"/>
                    <a:pt x="8" y="2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1" name="Freeform 598">
              <a:extLst>
                <a:ext uri="{FF2B5EF4-FFF2-40B4-BE49-F238E27FC236}">
                  <a16:creationId xmlns:a16="http://schemas.microsoft.com/office/drawing/2014/main" id="{7F0CA7F5-3896-B42D-EB59-61FB59B51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2246" y="2783389"/>
              <a:ext cx="9871" cy="1975"/>
            </a:xfrm>
            <a:custGeom>
              <a:avLst/>
              <a:gdLst>
                <a:gd name="T0" fmla="*/ 20 w 20"/>
                <a:gd name="T1" fmla="*/ 2 h 5"/>
                <a:gd name="T2" fmla="*/ 0 w 20"/>
                <a:gd name="T3" fmla="*/ 5 h 5"/>
                <a:gd name="T4" fmla="*/ 20 w 2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5">
                  <a:moveTo>
                    <a:pt x="20" y="2"/>
                  </a:moveTo>
                  <a:cubicBezTo>
                    <a:pt x="15" y="0"/>
                    <a:pt x="6" y="3"/>
                    <a:pt x="0" y="5"/>
                  </a:cubicBezTo>
                  <a:cubicBezTo>
                    <a:pt x="7" y="4"/>
                    <a:pt x="14" y="5"/>
                    <a:pt x="2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2" name="Freeform 599">
              <a:extLst>
                <a:ext uri="{FF2B5EF4-FFF2-40B4-BE49-F238E27FC236}">
                  <a16:creationId xmlns:a16="http://schemas.microsoft.com/office/drawing/2014/main" id="{6823F6E2-9A6A-A61B-5099-3324838DF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6063" y="2828792"/>
              <a:ext cx="9871" cy="3948"/>
            </a:xfrm>
            <a:custGeom>
              <a:avLst/>
              <a:gdLst>
                <a:gd name="T0" fmla="*/ 20 w 20"/>
                <a:gd name="T1" fmla="*/ 6 h 12"/>
                <a:gd name="T2" fmla="*/ 0 w 20"/>
                <a:gd name="T3" fmla="*/ 6 h 12"/>
                <a:gd name="T4" fmla="*/ 20 w 20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2">
                  <a:moveTo>
                    <a:pt x="20" y="6"/>
                  </a:moveTo>
                  <a:cubicBezTo>
                    <a:pt x="14" y="0"/>
                    <a:pt x="7" y="3"/>
                    <a:pt x="0" y="6"/>
                  </a:cubicBezTo>
                  <a:cubicBezTo>
                    <a:pt x="6" y="11"/>
                    <a:pt x="15" y="12"/>
                    <a:pt x="2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3" name="Freeform 600">
              <a:extLst>
                <a:ext uri="{FF2B5EF4-FFF2-40B4-BE49-F238E27FC236}">
                  <a16:creationId xmlns:a16="http://schemas.microsoft.com/office/drawing/2014/main" id="{5A3EF93D-7825-23BE-11AB-338FD9D9E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5934" y="2811026"/>
              <a:ext cx="31585" cy="11844"/>
            </a:xfrm>
            <a:custGeom>
              <a:avLst/>
              <a:gdLst>
                <a:gd name="T0" fmla="*/ 49 w 73"/>
                <a:gd name="T1" fmla="*/ 1 h 29"/>
                <a:gd name="T2" fmla="*/ 36 w 73"/>
                <a:gd name="T3" fmla="*/ 6 h 29"/>
                <a:gd name="T4" fmla="*/ 21 w 73"/>
                <a:gd name="T5" fmla="*/ 3 h 29"/>
                <a:gd name="T6" fmla="*/ 0 w 73"/>
                <a:gd name="T7" fmla="*/ 25 h 29"/>
                <a:gd name="T8" fmla="*/ 46 w 73"/>
                <a:gd name="T9" fmla="*/ 23 h 29"/>
                <a:gd name="T10" fmla="*/ 73 w 73"/>
                <a:gd name="T11" fmla="*/ 17 h 29"/>
                <a:gd name="T12" fmla="*/ 58 w 73"/>
                <a:gd name="T13" fmla="*/ 19 h 29"/>
                <a:gd name="T14" fmla="*/ 40 w 73"/>
                <a:gd name="T15" fmla="*/ 12 h 29"/>
                <a:gd name="T16" fmla="*/ 54 w 73"/>
                <a:gd name="T17" fmla="*/ 7 h 29"/>
                <a:gd name="T18" fmla="*/ 49 w 73"/>
                <a:gd name="T19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29">
                  <a:moveTo>
                    <a:pt x="49" y="1"/>
                  </a:moveTo>
                  <a:cubicBezTo>
                    <a:pt x="43" y="0"/>
                    <a:pt x="41" y="6"/>
                    <a:pt x="36" y="6"/>
                  </a:cubicBezTo>
                  <a:cubicBezTo>
                    <a:pt x="31" y="7"/>
                    <a:pt x="26" y="2"/>
                    <a:pt x="21" y="3"/>
                  </a:cubicBezTo>
                  <a:cubicBezTo>
                    <a:pt x="10" y="5"/>
                    <a:pt x="1" y="13"/>
                    <a:pt x="0" y="25"/>
                  </a:cubicBezTo>
                  <a:cubicBezTo>
                    <a:pt x="14" y="22"/>
                    <a:pt x="31" y="21"/>
                    <a:pt x="46" y="23"/>
                  </a:cubicBezTo>
                  <a:cubicBezTo>
                    <a:pt x="57" y="25"/>
                    <a:pt x="66" y="29"/>
                    <a:pt x="73" y="17"/>
                  </a:cubicBezTo>
                  <a:cubicBezTo>
                    <a:pt x="67" y="15"/>
                    <a:pt x="64" y="19"/>
                    <a:pt x="58" y="19"/>
                  </a:cubicBezTo>
                  <a:cubicBezTo>
                    <a:pt x="51" y="20"/>
                    <a:pt x="45" y="16"/>
                    <a:pt x="40" y="12"/>
                  </a:cubicBezTo>
                  <a:cubicBezTo>
                    <a:pt x="44" y="10"/>
                    <a:pt x="49" y="9"/>
                    <a:pt x="54" y="7"/>
                  </a:cubicBezTo>
                  <a:cubicBezTo>
                    <a:pt x="52" y="5"/>
                    <a:pt x="51" y="3"/>
                    <a:pt x="49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4" name="Freeform 601">
              <a:extLst>
                <a:ext uri="{FF2B5EF4-FFF2-40B4-BE49-F238E27FC236}">
                  <a16:creationId xmlns:a16="http://schemas.microsoft.com/office/drawing/2014/main" id="{E84C8F25-DA17-F2FB-9623-1BC9176F4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3830" y="2773518"/>
              <a:ext cx="9871" cy="21715"/>
            </a:xfrm>
            <a:custGeom>
              <a:avLst/>
              <a:gdLst>
                <a:gd name="T0" fmla="*/ 15 w 23"/>
                <a:gd name="T1" fmla="*/ 39 h 49"/>
                <a:gd name="T2" fmla="*/ 21 w 23"/>
                <a:gd name="T3" fmla="*/ 11 h 49"/>
                <a:gd name="T4" fmla="*/ 15 w 23"/>
                <a:gd name="T5" fmla="*/ 13 h 49"/>
                <a:gd name="T6" fmla="*/ 1 w 23"/>
                <a:gd name="T7" fmla="*/ 20 h 49"/>
                <a:gd name="T8" fmla="*/ 12 w 23"/>
                <a:gd name="T9" fmla="*/ 49 h 49"/>
                <a:gd name="T10" fmla="*/ 15 w 23"/>
                <a:gd name="T11" fmla="*/ 3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9">
                  <a:moveTo>
                    <a:pt x="15" y="39"/>
                  </a:moveTo>
                  <a:cubicBezTo>
                    <a:pt x="17" y="36"/>
                    <a:pt x="23" y="15"/>
                    <a:pt x="21" y="11"/>
                  </a:cubicBezTo>
                  <a:cubicBezTo>
                    <a:pt x="15" y="0"/>
                    <a:pt x="0" y="14"/>
                    <a:pt x="15" y="13"/>
                  </a:cubicBezTo>
                  <a:cubicBezTo>
                    <a:pt x="11" y="14"/>
                    <a:pt x="2" y="14"/>
                    <a:pt x="1" y="20"/>
                  </a:cubicBezTo>
                  <a:cubicBezTo>
                    <a:pt x="0" y="27"/>
                    <a:pt x="8" y="43"/>
                    <a:pt x="12" y="49"/>
                  </a:cubicBezTo>
                  <a:cubicBezTo>
                    <a:pt x="14" y="46"/>
                    <a:pt x="15" y="43"/>
                    <a:pt x="15" y="3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5" name="Freeform 602">
              <a:extLst>
                <a:ext uri="{FF2B5EF4-FFF2-40B4-BE49-F238E27FC236}">
                  <a16:creationId xmlns:a16="http://schemas.microsoft.com/office/drawing/2014/main" id="{DAC74E4E-D8FA-4AA7-E6BF-628704ECB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745" y="3002511"/>
              <a:ext cx="5923" cy="3948"/>
            </a:xfrm>
            <a:custGeom>
              <a:avLst/>
              <a:gdLst>
                <a:gd name="T0" fmla="*/ 0 w 14"/>
                <a:gd name="T1" fmla="*/ 6 h 9"/>
                <a:gd name="T2" fmla="*/ 14 w 14"/>
                <a:gd name="T3" fmla="*/ 6 h 9"/>
                <a:gd name="T4" fmla="*/ 0 w 14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0" y="6"/>
                  </a:moveTo>
                  <a:cubicBezTo>
                    <a:pt x="5" y="9"/>
                    <a:pt x="9" y="9"/>
                    <a:pt x="14" y="6"/>
                  </a:cubicBezTo>
                  <a:cubicBezTo>
                    <a:pt x="10" y="2"/>
                    <a:pt x="4" y="0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6" name="Freeform 603">
              <a:extLst>
                <a:ext uri="{FF2B5EF4-FFF2-40B4-BE49-F238E27FC236}">
                  <a16:creationId xmlns:a16="http://schemas.microsoft.com/office/drawing/2014/main" id="{09F84FF0-5003-CAE9-B9F6-EBEF92F3A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6942" y="2925522"/>
              <a:ext cx="65145" cy="19741"/>
            </a:xfrm>
            <a:custGeom>
              <a:avLst/>
              <a:gdLst>
                <a:gd name="T0" fmla="*/ 128 w 146"/>
                <a:gd name="T1" fmla="*/ 0 h 48"/>
                <a:gd name="T2" fmla="*/ 102 w 146"/>
                <a:gd name="T3" fmla="*/ 6 h 48"/>
                <a:gd name="T4" fmla="*/ 62 w 146"/>
                <a:gd name="T5" fmla="*/ 11 h 48"/>
                <a:gd name="T6" fmla="*/ 25 w 146"/>
                <a:gd name="T7" fmla="*/ 25 h 48"/>
                <a:gd name="T8" fmla="*/ 13 w 146"/>
                <a:gd name="T9" fmla="*/ 28 h 48"/>
                <a:gd name="T10" fmla="*/ 0 w 146"/>
                <a:gd name="T11" fmla="*/ 38 h 48"/>
                <a:gd name="T12" fmla="*/ 63 w 146"/>
                <a:gd name="T13" fmla="*/ 35 h 48"/>
                <a:gd name="T14" fmla="*/ 139 w 146"/>
                <a:gd name="T15" fmla="*/ 25 h 48"/>
                <a:gd name="T16" fmla="*/ 133 w 146"/>
                <a:gd name="T17" fmla="*/ 19 h 48"/>
                <a:gd name="T18" fmla="*/ 126 w 146"/>
                <a:gd name="T19" fmla="*/ 6 h 48"/>
                <a:gd name="T20" fmla="*/ 128 w 146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48">
                  <a:moveTo>
                    <a:pt x="128" y="0"/>
                  </a:moveTo>
                  <a:cubicBezTo>
                    <a:pt x="119" y="0"/>
                    <a:pt x="111" y="3"/>
                    <a:pt x="102" y="6"/>
                  </a:cubicBezTo>
                  <a:cubicBezTo>
                    <a:pt x="89" y="11"/>
                    <a:pt x="76" y="9"/>
                    <a:pt x="62" y="11"/>
                  </a:cubicBezTo>
                  <a:cubicBezTo>
                    <a:pt x="49" y="14"/>
                    <a:pt x="38" y="22"/>
                    <a:pt x="25" y="25"/>
                  </a:cubicBezTo>
                  <a:cubicBezTo>
                    <a:pt x="21" y="26"/>
                    <a:pt x="17" y="27"/>
                    <a:pt x="13" y="28"/>
                  </a:cubicBezTo>
                  <a:cubicBezTo>
                    <a:pt x="7" y="29"/>
                    <a:pt x="6" y="36"/>
                    <a:pt x="0" y="38"/>
                  </a:cubicBezTo>
                  <a:cubicBezTo>
                    <a:pt x="18" y="48"/>
                    <a:pt x="44" y="37"/>
                    <a:pt x="63" y="35"/>
                  </a:cubicBezTo>
                  <a:cubicBezTo>
                    <a:pt x="88" y="32"/>
                    <a:pt x="114" y="34"/>
                    <a:pt x="139" y="25"/>
                  </a:cubicBezTo>
                  <a:cubicBezTo>
                    <a:pt x="137" y="23"/>
                    <a:pt x="135" y="21"/>
                    <a:pt x="133" y="19"/>
                  </a:cubicBezTo>
                  <a:cubicBezTo>
                    <a:pt x="146" y="18"/>
                    <a:pt x="134" y="5"/>
                    <a:pt x="126" y="6"/>
                  </a:cubicBezTo>
                  <a:cubicBezTo>
                    <a:pt x="127" y="4"/>
                    <a:pt x="127" y="2"/>
                    <a:pt x="12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7" name="Freeform 604">
              <a:extLst>
                <a:ext uri="{FF2B5EF4-FFF2-40B4-BE49-F238E27FC236}">
                  <a16:creationId xmlns:a16="http://schemas.microsoft.com/office/drawing/2014/main" id="{706379C5-1726-9498-6F56-6CA6EADFB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8787" y="2929470"/>
              <a:ext cx="9871" cy="5923"/>
            </a:xfrm>
            <a:custGeom>
              <a:avLst/>
              <a:gdLst>
                <a:gd name="T0" fmla="*/ 23 w 23"/>
                <a:gd name="T1" fmla="*/ 2 h 14"/>
                <a:gd name="T2" fmla="*/ 0 w 23"/>
                <a:gd name="T3" fmla="*/ 4 h 14"/>
                <a:gd name="T4" fmla="*/ 23 w 23"/>
                <a:gd name="T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4">
                  <a:moveTo>
                    <a:pt x="23" y="2"/>
                  </a:moveTo>
                  <a:cubicBezTo>
                    <a:pt x="16" y="1"/>
                    <a:pt x="7" y="0"/>
                    <a:pt x="0" y="4"/>
                  </a:cubicBezTo>
                  <a:cubicBezTo>
                    <a:pt x="3" y="14"/>
                    <a:pt x="18" y="7"/>
                    <a:pt x="23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8" name="Freeform 605">
              <a:extLst>
                <a:ext uri="{FF2B5EF4-FFF2-40B4-BE49-F238E27FC236}">
                  <a16:creationId xmlns:a16="http://schemas.microsoft.com/office/drawing/2014/main" id="{73E821D0-E8AF-C8B0-24E9-9B6539B1F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4449" y="2939340"/>
              <a:ext cx="5923" cy="3948"/>
            </a:xfrm>
            <a:custGeom>
              <a:avLst/>
              <a:gdLst>
                <a:gd name="T0" fmla="*/ 14 w 14"/>
                <a:gd name="T1" fmla="*/ 3 h 8"/>
                <a:gd name="T2" fmla="*/ 0 w 14"/>
                <a:gd name="T3" fmla="*/ 5 h 8"/>
                <a:gd name="T4" fmla="*/ 14 w 14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3"/>
                  </a:moveTo>
                  <a:cubicBezTo>
                    <a:pt x="10" y="0"/>
                    <a:pt x="4" y="3"/>
                    <a:pt x="0" y="5"/>
                  </a:cubicBezTo>
                  <a:cubicBezTo>
                    <a:pt x="6" y="8"/>
                    <a:pt x="10" y="7"/>
                    <a:pt x="14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9" name="Freeform 606">
              <a:extLst>
                <a:ext uri="{FF2B5EF4-FFF2-40B4-BE49-F238E27FC236}">
                  <a16:creationId xmlns:a16="http://schemas.microsoft.com/office/drawing/2014/main" id="{431F6C8C-FFFD-B1FC-3FA9-8307367B9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5775" y="2961056"/>
              <a:ext cx="5923" cy="3948"/>
            </a:xfrm>
            <a:custGeom>
              <a:avLst/>
              <a:gdLst>
                <a:gd name="T0" fmla="*/ 14 w 14"/>
                <a:gd name="T1" fmla="*/ 2 h 8"/>
                <a:gd name="T2" fmla="*/ 0 w 14"/>
                <a:gd name="T3" fmla="*/ 6 h 8"/>
                <a:gd name="T4" fmla="*/ 14 w 14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2"/>
                  </a:moveTo>
                  <a:cubicBezTo>
                    <a:pt x="9" y="0"/>
                    <a:pt x="4" y="2"/>
                    <a:pt x="0" y="6"/>
                  </a:cubicBezTo>
                  <a:cubicBezTo>
                    <a:pt x="5" y="8"/>
                    <a:pt x="11" y="6"/>
                    <a:pt x="14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" name="Freeform 607">
              <a:extLst>
                <a:ext uri="{FF2B5EF4-FFF2-40B4-BE49-F238E27FC236}">
                  <a16:creationId xmlns:a16="http://schemas.microsoft.com/office/drawing/2014/main" id="{B88A0F35-E46C-0EF9-736A-E03214C40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3671" y="2874196"/>
              <a:ext cx="47378" cy="27637"/>
            </a:xfrm>
            <a:custGeom>
              <a:avLst/>
              <a:gdLst>
                <a:gd name="T0" fmla="*/ 83 w 109"/>
                <a:gd name="T1" fmla="*/ 37 h 61"/>
                <a:gd name="T2" fmla="*/ 76 w 109"/>
                <a:gd name="T3" fmla="*/ 29 h 61"/>
                <a:gd name="T4" fmla="*/ 109 w 109"/>
                <a:gd name="T5" fmla="*/ 34 h 61"/>
                <a:gd name="T6" fmla="*/ 88 w 109"/>
                <a:gd name="T7" fmla="*/ 19 h 61"/>
                <a:gd name="T8" fmla="*/ 80 w 109"/>
                <a:gd name="T9" fmla="*/ 19 h 61"/>
                <a:gd name="T10" fmla="*/ 64 w 109"/>
                <a:gd name="T11" fmla="*/ 9 h 61"/>
                <a:gd name="T12" fmla="*/ 26 w 109"/>
                <a:gd name="T13" fmla="*/ 5 h 61"/>
                <a:gd name="T14" fmla="*/ 0 w 109"/>
                <a:gd name="T15" fmla="*/ 17 h 61"/>
                <a:gd name="T16" fmla="*/ 52 w 109"/>
                <a:gd name="T17" fmla="*/ 38 h 61"/>
                <a:gd name="T18" fmla="*/ 99 w 109"/>
                <a:gd name="T19" fmla="*/ 42 h 61"/>
                <a:gd name="T20" fmla="*/ 83 w 109"/>
                <a:gd name="T21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61">
                  <a:moveTo>
                    <a:pt x="83" y="37"/>
                  </a:moveTo>
                  <a:cubicBezTo>
                    <a:pt x="78" y="38"/>
                    <a:pt x="75" y="35"/>
                    <a:pt x="76" y="29"/>
                  </a:cubicBezTo>
                  <a:cubicBezTo>
                    <a:pt x="87" y="32"/>
                    <a:pt x="98" y="34"/>
                    <a:pt x="109" y="34"/>
                  </a:cubicBezTo>
                  <a:cubicBezTo>
                    <a:pt x="109" y="26"/>
                    <a:pt x="94" y="21"/>
                    <a:pt x="88" y="19"/>
                  </a:cubicBezTo>
                  <a:cubicBezTo>
                    <a:pt x="86" y="20"/>
                    <a:pt x="83" y="20"/>
                    <a:pt x="80" y="19"/>
                  </a:cubicBezTo>
                  <a:cubicBezTo>
                    <a:pt x="75" y="16"/>
                    <a:pt x="69" y="13"/>
                    <a:pt x="64" y="9"/>
                  </a:cubicBezTo>
                  <a:cubicBezTo>
                    <a:pt x="55" y="3"/>
                    <a:pt x="36" y="5"/>
                    <a:pt x="26" y="5"/>
                  </a:cubicBezTo>
                  <a:cubicBezTo>
                    <a:pt x="12" y="5"/>
                    <a:pt x="0" y="0"/>
                    <a:pt x="0" y="17"/>
                  </a:cubicBezTo>
                  <a:cubicBezTo>
                    <a:pt x="1" y="30"/>
                    <a:pt x="43" y="34"/>
                    <a:pt x="52" y="38"/>
                  </a:cubicBezTo>
                  <a:cubicBezTo>
                    <a:pt x="63" y="43"/>
                    <a:pt x="91" y="61"/>
                    <a:pt x="99" y="42"/>
                  </a:cubicBezTo>
                  <a:cubicBezTo>
                    <a:pt x="94" y="41"/>
                    <a:pt x="88" y="39"/>
                    <a:pt x="83" y="3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" name="Freeform 609">
              <a:extLst>
                <a:ext uri="{FF2B5EF4-FFF2-40B4-BE49-F238E27FC236}">
                  <a16:creationId xmlns:a16="http://schemas.microsoft.com/office/drawing/2014/main" id="{D77258D1-4C10-6A09-14A2-B1B581025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5559" y="3117006"/>
              <a:ext cx="1975" cy="0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3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5" y="3"/>
                    <a:pt x="5" y="0"/>
                    <a:pt x="0" y="3"/>
                  </a:cubicBezTo>
                  <a:lnTo>
                    <a:pt x="7" y="3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2" name="Freeform 610">
              <a:extLst>
                <a:ext uri="{FF2B5EF4-FFF2-40B4-BE49-F238E27FC236}">
                  <a16:creationId xmlns:a16="http://schemas.microsoft.com/office/drawing/2014/main" id="{8F8A4C8B-8E3E-B9C5-F041-222F3AFFF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1481" y="3113058"/>
              <a:ext cx="7896" cy="5922"/>
            </a:xfrm>
            <a:custGeom>
              <a:avLst/>
              <a:gdLst>
                <a:gd name="T0" fmla="*/ 0 w 20"/>
                <a:gd name="T1" fmla="*/ 13 h 13"/>
                <a:gd name="T2" fmla="*/ 20 w 20"/>
                <a:gd name="T3" fmla="*/ 12 h 13"/>
                <a:gd name="T4" fmla="*/ 0 w 20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3">
                  <a:moveTo>
                    <a:pt x="0" y="13"/>
                  </a:moveTo>
                  <a:cubicBezTo>
                    <a:pt x="6" y="12"/>
                    <a:pt x="13" y="12"/>
                    <a:pt x="20" y="12"/>
                  </a:cubicBezTo>
                  <a:cubicBezTo>
                    <a:pt x="20" y="0"/>
                    <a:pt x="3" y="6"/>
                    <a:pt x="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3" name="Freeform 611">
              <a:extLst>
                <a:ext uri="{FF2B5EF4-FFF2-40B4-BE49-F238E27FC236}">
                  <a16:creationId xmlns:a16="http://schemas.microsoft.com/office/drawing/2014/main" id="{CB7A09B4-8176-BBFA-AE80-C729A64D7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3325" y="3097265"/>
              <a:ext cx="9871" cy="15793"/>
            </a:xfrm>
            <a:custGeom>
              <a:avLst/>
              <a:gdLst>
                <a:gd name="T0" fmla="*/ 23 w 23"/>
                <a:gd name="T1" fmla="*/ 34 h 34"/>
                <a:gd name="T2" fmla="*/ 13 w 23"/>
                <a:gd name="T3" fmla="*/ 25 h 34"/>
                <a:gd name="T4" fmla="*/ 13 w 23"/>
                <a:gd name="T5" fmla="*/ 5 h 34"/>
                <a:gd name="T6" fmla="*/ 3 w 23"/>
                <a:gd name="T7" fmla="*/ 6 h 34"/>
                <a:gd name="T8" fmla="*/ 23 w 23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4">
                  <a:moveTo>
                    <a:pt x="23" y="34"/>
                  </a:moveTo>
                  <a:cubicBezTo>
                    <a:pt x="23" y="28"/>
                    <a:pt x="19" y="25"/>
                    <a:pt x="13" y="25"/>
                  </a:cubicBezTo>
                  <a:cubicBezTo>
                    <a:pt x="19" y="20"/>
                    <a:pt x="19" y="9"/>
                    <a:pt x="13" y="5"/>
                  </a:cubicBezTo>
                  <a:cubicBezTo>
                    <a:pt x="11" y="3"/>
                    <a:pt x="0" y="0"/>
                    <a:pt x="3" y="6"/>
                  </a:cubicBezTo>
                  <a:cubicBezTo>
                    <a:pt x="10" y="20"/>
                    <a:pt x="7" y="29"/>
                    <a:pt x="23" y="3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" name="Freeform 612">
              <a:extLst>
                <a:ext uri="{FF2B5EF4-FFF2-40B4-BE49-F238E27FC236}">
                  <a16:creationId xmlns:a16="http://schemas.microsoft.com/office/drawing/2014/main" id="{AE1A1A3C-8607-A1DB-67EF-F8676F8A6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2936" y="3085421"/>
              <a:ext cx="5923" cy="1973"/>
            </a:xfrm>
            <a:custGeom>
              <a:avLst/>
              <a:gdLst>
                <a:gd name="T0" fmla="*/ 6 w 12"/>
                <a:gd name="T1" fmla="*/ 5 h 5"/>
                <a:gd name="T2" fmla="*/ 12 w 12"/>
                <a:gd name="T3" fmla="*/ 1 h 5"/>
                <a:gd name="T4" fmla="*/ 0 w 12"/>
                <a:gd name="T5" fmla="*/ 2 h 5"/>
                <a:gd name="T6" fmla="*/ 6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6" y="5"/>
                  </a:moveTo>
                  <a:lnTo>
                    <a:pt x="12" y="1"/>
                  </a:lnTo>
                  <a:cubicBezTo>
                    <a:pt x="8" y="0"/>
                    <a:pt x="4" y="0"/>
                    <a:pt x="0" y="2"/>
                  </a:cubicBezTo>
                  <a:lnTo>
                    <a:pt x="6" y="5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" name="Freeform 613">
              <a:extLst>
                <a:ext uri="{FF2B5EF4-FFF2-40B4-BE49-F238E27FC236}">
                  <a16:creationId xmlns:a16="http://schemas.microsoft.com/office/drawing/2014/main" id="{2978C20A-275B-8BC1-6E3C-80A2858FC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4391" y="3069628"/>
              <a:ext cx="17767" cy="9870"/>
            </a:xfrm>
            <a:custGeom>
              <a:avLst/>
              <a:gdLst>
                <a:gd name="T0" fmla="*/ 12 w 42"/>
                <a:gd name="T1" fmla="*/ 25 h 26"/>
                <a:gd name="T2" fmla="*/ 29 w 42"/>
                <a:gd name="T3" fmla="*/ 20 h 26"/>
                <a:gd name="T4" fmla="*/ 40 w 42"/>
                <a:gd name="T5" fmla="*/ 11 h 26"/>
                <a:gd name="T6" fmla="*/ 11 w 42"/>
                <a:gd name="T7" fmla="*/ 10 h 26"/>
                <a:gd name="T8" fmla="*/ 12 w 42"/>
                <a:gd name="T9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6">
                  <a:moveTo>
                    <a:pt x="12" y="25"/>
                  </a:moveTo>
                  <a:cubicBezTo>
                    <a:pt x="15" y="20"/>
                    <a:pt x="24" y="20"/>
                    <a:pt x="29" y="20"/>
                  </a:cubicBezTo>
                  <a:cubicBezTo>
                    <a:pt x="42" y="18"/>
                    <a:pt x="28" y="10"/>
                    <a:pt x="40" y="11"/>
                  </a:cubicBezTo>
                  <a:cubicBezTo>
                    <a:pt x="30" y="5"/>
                    <a:pt x="21" y="0"/>
                    <a:pt x="11" y="10"/>
                  </a:cubicBezTo>
                  <a:cubicBezTo>
                    <a:pt x="6" y="15"/>
                    <a:pt x="0" y="26"/>
                    <a:pt x="12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" name="Freeform 614">
              <a:extLst>
                <a:ext uri="{FF2B5EF4-FFF2-40B4-BE49-F238E27FC236}">
                  <a16:creationId xmlns:a16="http://schemas.microsoft.com/office/drawing/2014/main" id="{DA0F64A6-D14E-D4BA-DD75-6483FBD0F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2158" y="3075551"/>
              <a:ext cx="5923" cy="3948"/>
            </a:xfrm>
            <a:custGeom>
              <a:avLst/>
              <a:gdLst>
                <a:gd name="T0" fmla="*/ 7 w 13"/>
                <a:gd name="T1" fmla="*/ 9 h 9"/>
                <a:gd name="T2" fmla="*/ 13 w 13"/>
                <a:gd name="T3" fmla="*/ 3 h 9"/>
                <a:gd name="T4" fmla="*/ 0 w 13"/>
                <a:gd name="T5" fmla="*/ 4 h 9"/>
                <a:gd name="T6" fmla="*/ 7 w 13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7" y="9"/>
                  </a:moveTo>
                  <a:cubicBezTo>
                    <a:pt x="9" y="7"/>
                    <a:pt x="11" y="5"/>
                    <a:pt x="13" y="3"/>
                  </a:cubicBezTo>
                  <a:cubicBezTo>
                    <a:pt x="8" y="0"/>
                    <a:pt x="4" y="0"/>
                    <a:pt x="0" y="4"/>
                  </a:cubicBezTo>
                  <a:cubicBezTo>
                    <a:pt x="2" y="6"/>
                    <a:pt x="4" y="8"/>
                    <a:pt x="7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" name="Freeform 615">
              <a:extLst>
                <a:ext uri="{FF2B5EF4-FFF2-40B4-BE49-F238E27FC236}">
                  <a16:creationId xmlns:a16="http://schemas.microsoft.com/office/drawing/2014/main" id="{5DA136B0-DE3D-7888-489F-083FB63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0054" y="3071603"/>
              <a:ext cx="3948" cy="3948"/>
            </a:xfrm>
            <a:custGeom>
              <a:avLst/>
              <a:gdLst>
                <a:gd name="T0" fmla="*/ 1 w 7"/>
                <a:gd name="T1" fmla="*/ 9 h 9"/>
                <a:gd name="T2" fmla="*/ 7 w 7"/>
                <a:gd name="T3" fmla="*/ 0 h 9"/>
                <a:gd name="T4" fmla="*/ 1 w 7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1" y="9"/>
                  </a:moveTo>
                  <a:cubicBezTo>
                    <a:pt x="5" y="7"/>
                    <a:pt x="7" y="4"/>
                    <a:pt x="7" y="0"/>
                  </a:cubicBezTo>
                  <a:cubicBezTo>
                    <a:pt x="2" y="1"/>
                    <a:pt x="0" y="4"/>
                    <a:pt x="1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" name="Freeform 616">
              <a:extLst>
                <a:ext uri="{FF2B5EF4-FFF2-40B4-BE49-F238E27FC236}">
                  <a16:creationId xmlns:a16="http://schemas.microsoft.com/office/drawing/2014/main" id="{99D96CFD-7099-ECD7-4038-E25332F94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5976" y="3067655"/>
              <a:ext cx="5923" cy="5922"/>
            </a:xfrm>
            <a:custGeom>
              <a:avLst/>
              <a:gdLst>
                <a:gd name="T0" fmla="*/ 0 w 14"/>
                <a:gd name="T1" fmla="*/ 11 h 11"/>
                <a:gd name="T2" fmla="*/ 14 w 14"/>
                <a:gd name="T3" fmla="*/ 1 h 11"/>
                <a:gd name="T4" fmla="*/ 0 w 14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0" y="11"/>
                  </a:moveTo>
                  <a:cubicBezTo>
                    <a:pt x="4" y="7"/>
                    <a:pt x="9" y="4"/>
                    <a:pt x="14" y="1"/>
                  </a:cubicBezTo>
                  <a:cubicBezTo>
                    <a:pt x="7" y="0"/>
                    <a:pt x="0" y="4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" name="Freeform 617">
              <a:extLst>
                <a:ext uri="{FF2B5EF4-FFF2-40B4-BE49-F238E27FC236}">
                  <a16:creationId xmlns:a16="http://schemas.microsoft.com/office/drawing/2014/main" id="{74574FE4-180D-17F2-118F-0A2CDF703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901" y="2625464"/>
              <a:ext cx="1164700" cy="623806"/>
            </a:xfrm>
            <a:custGeom>
              <a:avLst/>
              <a:gdLst>
                <a:gd name="T0" fmla="*/ 253 w 2673"/>
                <a:gd name="T1" fmla="*/ 382 h 1430"/>
                <a:gd name="T2" fmla="*/ 505 w 2673"/>
                <a:gd name="T3" fmla="*/ 426 h 1430"/>
                <a:gd name="T4" fmla="*/ 554 w 2673"/>
                <a:gd name="T5" fmla="*/ 525 h 1430"/>
                <a:gd name="T6" fmla="*/ 501 w 2673"/>
                <a:gd name="T7" fmla="*/ 638 h 1430"/>
                <a:gd name="T8" fmla="*/ 660 w 2673"/>
                <a:gd name="T9" fmla="*/ 649 h 1430"/>
                <a:gd name="T10" fmla="*/ 669 w 2673"/>
                <a:gd name="T11" fmla="*/ 715 h 1430"/>
                <a:gd name="T12" fmla="*/ 629 w 2673"/>
                <a:gd name="T13" fmla="*/ 754 h 1430"/>
                <a:gd name="T14" fmla="*/ 599 w 2673"/>
                <a:gd name="T15" fmla="*/ 816 h 1430"/>
                <a:gd name="T16" fmla="*/ 480 w 2673"/>
                <a:gd name="T17" fmla="*/ 869 h 1430"/>
                <a:gd name="T18" fmla="*/ 466 w 2673"/>
                <a:gd name="T19" fmla="*/ 880 h 1430"/>
                <a:gd name="T20" fmla="*/ 533 w 2673"/>
                <a:gd name="T21" fmla="*/ 889 h 1430"/>
                <a:gd name="T22" fmla="*/ 395 w 2673"/>
                <a:gd name="T23" fmla="*/ 935 h 1430"/>
                <a:gd name="T24" fmla="*/ 386 w 2673"/>
                <a:gd name="T25" fmla="*/ 949 h 1430"/>
                <a:gd name="T26" fmla="*/ 398 w 2673"/>
                <a:gd name="T27" fmla="*/ 995 h 1430"/>
                <a:gd name="T28" fmla="*/ 386 w 2673"/>
                <a:gd name="T29" fmla="*/ 1012 h 1430"/>
                <a:gd name="T30" fmla="*/ 389 w 2673"/>
                <a:gd name="T31" fmla="*/ 1043 h 1430"/>
                <a:gd name="T32" fmla="*/ 418 w 2673"/>
                <a:gd name="T33" fmla="*/ 1061 h 1430"/>
                <a:gd name="T34" fmla="*/ 476 w 2673"/>
                <a:gd name="T35" fmla="*/ 1087 h 1430"/>
                <a:gd name="T36" fmla="*/ 459 w 2673"/>
                <a:gd name="T37" fmla="*/ 1133 h 1430"/>
                <a:gd name="T38" fmla="*/ 403 w 2673"/>
                <a:gd name="T39" fmla="*/ 1193 h 1430"/>
                <a:gd name="T40" fmla="*/ 437 w 2673"/>
                <a:gd name="T41" fmla="*/ 1284 h 1430"/>
                <a:gd name="T42" fmla="*/ 451 w 2673"/>
                <a:gd name="T43" fmla="*/ 1327 h 1430"/>
                <a:gd name="T44" fmla="*/ 553 w 2673"/>
                <a:gd name="T45" fmla="*/ 1356 h 1430"/>
                <a:gd name="T46" fmla="*/ 632 w 2673"/>
                <a:gd name="T47" fmla="*/ 1352 h 1430"/>
                <a:gd name="T48" fmla="*/ 633 w 2673"/>
                <a:gd name="T49" fmla="*/ 1414 h 1430"/>
                <a:gd name="T50" fmla="*/ 732 w 2673"/>
                <a:gd name="T51" fmla="*/ 1403 h 1430"/>
                <a:gd name="T52" fmla="*/ 756 w 2673"/>
                <a:gd name="T53" fmla="*/ 1358 h 1430"/>
                <a:gd name="T54" fmla="*/ 809 w 2673"/>
                <a:gd name="T55" fmla="*/ 1284 h 1430"/>
                <a:gd name="T56" fmla="*/ 879 w 2673"/>
                <a:gd name="T57" fmla="*/ 1221 h 1430"/>
                <a:gd name="T58" fmla="*/ 930 w 2673"/>
                <a:gd name="T59" fmla="*/ 1166 h 1430"/>
                <a:gd name="T60" fmla="*/ 1041 w 2673"/>
                <a:gd name="T61" fmla="*/ 1054 h 1430"/>
                <a:gd name="T62" fmla="*/ 1197 w 2673"/>
                <a:gd name="T63" fmla="*/ 993 h 1430"/>
                <a:gd name="T64" fmla="*/ 1347 w 2673"/>
                <a:gd name="T65" fmla="*/ 976 h 1430"/>
                <a:gd name="T66" fmla="*/ 1522 w 2673"/>
                <a:gd name="T67" fmla="*/ 869 h 1430"/>
                <a:gd name="T68" fmla="*/ 1785 w 2673"/>
                <a:gd name="T69" fmla="*/ 840 h 1430"/>
                <a:gd name="T70" fmla="*/ 2015 w 2673"/>
                <a:gd name="T71" fmla="*/ 752 h 1430"/>
                <a:gd name="T72" fmla="*/ 1723 w 2673"/>
                <a:gd name="T73" fmla="*/ 724 h 1430"/>
                <a:gd name="T74" fmla="*/ 1804 w 2673"/>
                <a:gd name="T75" fmla="*/ 648 h 1430"/>
                <a:gd name="T76" fmla="*/ 2057 w 2673"/>
                <a:gd name="T77" fmla="*/ 709 h 1430"/>
                <a:gd name="T78" fmla="*/ 2035 w 2673"/>
                <a:gd name="T79" fmla="*/ 638 h 1430"/>
                <a:gd name="T80" fmla="*/ 1914 w 2673"/>
                <a:gd name="T81" fmla="*/ 576 h 1430"/>
                <a:gd name="T82" fmla="*/ 1960 w 2673"/>
                <a:gd name="T83" fmla="*/ 532 h 1430"/>
                <a:gd name="T84" fmla="*/ 2118 w 2673"/>
                <a:gd name="T85" fmla="*/ 485 h 1430"/>
                <a:gd name="T86" fmla="*/ 2189 w 2673"/>
                <a:gd name="T87" fmla="*/ 442 h 1430"/>
                <a:gd name="T88" fmla="*/ 2188 w 2673"/>
                <a:gd name="T89" fmla="*/ 376 h 1430"/>
                <a:gd name="T90" fmla="*/ 2207 w 2673"/>
                <a:gd name="T91" fmla="*/ 338 h 1430"/>
                <a:gd name="T92" fmla="*/ 2176 w 2673"/>
                <a:gd name="T93" fmla="*/ 296 h 1430"/>
                <a:gd name="T94" fmla="*/ 2350 w 2673"/>
                <a:gd name="T95" fmla="*/ 181 h 1430"/>
                <a:gd name="T96" fmla="*/ 2421 w 2673"/>
                <a:gd name="T97" fmla="*/ 130 h 1430"/>
                <a:gd name="T98" fmla="*/ 2351 w 2673"/>
                <a:gd name="T99" fmla="*/ 89 h 1430"/>
                <a:gd name="T100" fmla="*/ 2093 w 2673"/>
                <a:gd name="T101" fmla="*/ 90 h 1430"/>
                <a:gd name="T102" fmla="*/ 2137 w 2673"/>
                <a:gd name="T103" fmla="*/ 39 h 1430"/>
                <a:gd name="T104" fmla="*/ 2033 w 2673"/>
                <a:gd name="T105" fmla="*/ 9 h 1430"/>
                <a:gd name="T106" fmla="*/ 1687 w 2673"/>
                <a:gd name="T107" fmla="*/ 28 h 1430"/>
                <a:gd name="T108" fmla="*/ 1322 w 2673"/>
                <a:gd name="T109" fmla="*/ 29 h 1430"/>
                <a:gd name="T110" fmla="*/ 1398 w 2673"/>
                <a:gd name="T111" fmla="*/ 39 h 1430"/>
                <a:gd name="T112" fmla="*/ 1124 w 2673"/>
                <a:gd name="T113" fmla="*/ 51 h 1430"/>
                <a:gd name="T114" fmla="*/ 789 w 2673"/>
                <a:gd name="T115" fmla="*/ 77 h 1430"/>
                <a:gd name="T116" fmla="*/ 528 w 2673"/>
                <a:gd name="T117" fmla="*/ 119 h 1430"/>
                <a:gd name="T118" fmla="*/ 141 w 2673"/>
                <a:gd name="T119" fmla="*/ 238 h 1430"/>
                <a:gd name="T120" fmla="*/ 175 w 2673"/>
                <a:gd name="T121" fmla="*/ 306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73" h="1430">
                  <a:moveTo>
                    <a:pt x="53" y="348"/>
                  </a:moveTo>
                  <a:cubicBezTo>
                    <a:pt x="80" y="354"/>
                    <a:pt x="107" y="354"/>
                    <a:pt x="134" y="351"/>
                  </a:cubicBezTo>
                  <a:cubicBezTo>
                    <a:pt x="133" y="364"/>
                    <a:pt x="110" y="358"/>
                    <a:pt x="102" y="358"/>
                  </a:cubicBezTo>
                  <a:cubicBezTo>
                    <a:pt x="88" y="358"/>
                    <a:pt x="62" y="363"/>
                    <a:pt x="49" y="369"/>
                  </a:cubicBezTo>
                  <a:cubicBezTo>
                    <a:pt x="58" y="378"/>
                    <a:pt x="76" y="382"/>
                    <a:pt x="88" y="383"/>
                  </a:cubicBezTo>
                  <a:cubicBezTo>
                    <a:pt x="74" y="386"/>
                    <a:pt x="89" y="388"/>
                    <a:pt x="94" y="388"/>
                  </a:cubicBezTo>
                  <a:cubicBezTo>
                    <a:pt x="101" y="390"/>
                    <a:pt x="108" y="389"/>
                    <a:pt x="114" y="389"/>
                  </a:cubicBezTo>
                  <a:cubicBezTo>
                    <a:pt x="129" y="390"/>
                    <a:pt x="146" y="398"/>
                    <a:pt x="161" y="392"/>
                  </a:cubicBezTo>
                  <a:cubicBezTo>
                    <a:pt x="154" y="390"/>
                    <a:pt x="150" y="382"/>
                    <a:pt x="141" y="381"/>
                  </a:cubicBezTo>
                  <a:cubicBezTo>
                    <a:pt x="157" y="379"/>
                    <a:pt x="158" y="375"/>
                    <a:pt x="171" y="384"/>
                  </a:cubicBezTo>
                  <a:cubicBezTo>
                    <a:pt x="179" y="390"/>
                    <a:pt x="201" y="370"/>
                    <a:pt x="215" y="379"/>
                  </a:cubicBezTo>
                  <a:cubicBezTo>
                    <a:pt x="210" y="380"/>
                    <a:pt x="206" y="383"/>
                    <a:pt x="202" y="387"/>
                  </a:cubicBezTo>
                  <a:cubicBezTo>
                    <a:pt x="210" y="393"/>
                    <a:pt x="220" y="390"/>
                    <a:pt x="225" y="383"/>
                  </a:cubicBezTo>
                  <a:cubicBezTo>
                    <a:pt x="227" y="381"/>
                    <a:pt x="239" y="385"/>
                    <a:pt x="244" y="382"/>
                  </a:cubicBezTo>
                  <a:cubicBezTo>
                    <a:pt x="247" y="381"/>
                    <a:pt x="250" y="381"/>
                    <a:pt x="253" y="382"/>
                  </a:cubicBezTo>
                  <a:cubicBezTo>
                    <a:pt x="258" y="383"/>
                    <a:pt x="258" y="378"/>
                    <a:pt x="262" y="377"/>
                  </a:cubicBezTo>
                  <a:cubicBezTo>
                    <a:pt x="270" y="375"/>
                    <a:pt x="282" y="373"/>
                    <a:pt x="281" y="383"/>
                  </a:cubicBezTo>
                  <a:cubicBezTo>
                    <a:pt x="285" y="383"/>
                    <a:pt x="349" y="361"/>
                    <a:pt x="342" y="380"/>
                  </a:cubicBezTo>
                  <a:cubicBezTo>
                    <a:pt x="351" y="372"/>
                    <a:pt x="366" y="377"/>
                    <a:pt x="377" y="379"/>
                  </a:cubicBezTo>
                  <a:cubicBezTo>
                    <a:pt x="393" y="382"/>
                    <a:pt x="409" y="380"/>
                    <a:pt x="424" y="384"/>
                  </a:cubicBezTo>
                  <a:cubicBezTo>
                    <a:pt x="423" y="386"/>
                    <a:pt x="422" y="388"/>
                    <a:pt x="420" y="390"/>
                  </a:cubicBezTo>
                  <a:cubicBezTo>
                    <a:pt x="427" y="391"/>
                    <a:pt x="456" y="385"/>
                    <a:pt x="452" y="396"/>
                  </a:cubicBezTo>
                  <a:cubicBezTo>
                    <a:pt x="457" y="395"/>
                    <a:pt x="461" y="395"/>
                    <a:pt x="466" y="394"/>
                  </a:cubicBezTo>
                  <a:cubicBezTo>
                    <a:pt x="464" y="395"/>
                    <a:pt x="462" y="397"/>
                    <a:pt x="460" y="399"/>
                  </a:cubicBezTo>
                  <a:cubicBezTo>
                    <a:pt x="468" y="402"/>
                    <a:pt x="478" y="397"/>
                    <a:pt x="487" y="400"/>
                  </a:cubicBezTo>
                  <a:cubicBezTo>
                    <a:pt x="473" y="400"/>
                    <a:pt x="485" y="408"/>
                    <a:pt x="490" y="408"/>
                  </a:cubicBezTo>
                  <a:cubicBezTo>
                    <a:pt x="497" y="409"/>
                    <a:pt x="503" y="407"/>
                    <a:pt x="510" y="407"/>
                  </a:cubicBezTo>
                  <a:cubicBezTo>
                    <a:pt x="492" y="412"/>
                    <a:pt x="515" y="408"/>
                    <a:pt x="510" y="418"/>
                  </a:cubicBezTo>
                  <a:cubicBezTo>
                    <a:pt x="505" y="428"/>
                    <a:pt x="493" y="425"/>
                    <a:pt x="485" y="428"/>
                  </a:cubicBezTo>
                  <a:cubicBezTo>
                    <a:pt x="492" y="431"/>
                    <a:pt x="498" y="425"/>
                    <a:pt x="505" y="426"/>
                  </a:cubicBezTo>
                  <a:cubicBezTo>
                    <a:pt x="499" y="429"/>
                    <a:pt x="494" y="439"/>
                    <a:pt x="505" y="438"/>
                  </a:cubicBezTo>
                  <a:cubicBezTo>
                    <a:pt x="503" y="440"/>
                    <a:pt x="501" y="442"/>
                    <a:pt x="499" y="443"/>
                  </a:cubicBezTo>
                  <a:cubicBezTo>
                    <a:pt x="511" y="451"/>
                    <a:pt x="535" y="447"/>
                    <a:pt x="545" y="459"/>
                  </a:cubicBezTo>
                  <a:cubicBezTo>
                    <a:pt x="540" y="463"/>
                    <a:pt x="530" y="461"/>
                    <a:pt x="530" y="469"/>
                  </a:cubicBezTo>
                  <a:cubicBezTo>
                    <a:pt x="543" y="461"/>
                    <a:pt x="551" y="479"/>
                    <a:pt x="559" y="476"/>
                  </a:cubicBezTo>
                  <a:cubicBezTo>
                    <a:pt x="553" y="483"/>
                    <a:pt x="541" y="483"/>
                    <a:pt x="533" y="482"/>
                  </a:cubicBezTo>
                  <a:cubicBezTo>
                    <a:pt x="539" y="486"/>
                    <a:pt x="546" y="485"/>
                    <a:pt x="553" y="484"/>
                  </a:cubicBezTo>
                  <a:cubicBezTo>
                    <a:pt x="547" y="488"/>
                    <a:pt x="539" y="487"/>
                    <a:pt x="533" y="488"/>
                  </a:cubicBezTo>
                  <a:cubicBezTo>
                    <a:pt x="537" y="491"/>
                    <a:pt x="541" y="492"/>
                    <a:pt x="546" y="491"/>
                  </a:cubicBezTo>
                  <a:cubicBezTo>
                    <a:pt x="529" y="496"/>
                    <a:pt x="510" y="496"/>
                    <a:pt x="493" y="502"/>
                  </a:cubicBezTo>
                  <a:cubicBezTo>
                    <a:pt x="511" y="505"/>
                    <a:pt x="530" y="499"/>
                    <a:pt x="548" y="494"/>
                  </a:cubicBezTo>
                  <a:cubicBezTo>
                    <a:pt x="544" y="498"/>
                    <a:pt x="540" y="502"/>
                    <a:pt x="534" y="504"/>
                  </a:cubicBezTo>
                  <a:cubicBezTo>
                    <a:pt x="539" y="506"/>
                    <a:pt x="544" y="507"/>
                    <a:pt x="549" y="507"/>
                  </a:cubicBezTo>
                  <a:cubicBezTo>
                    <a:pt x="534" y="509"/>
                    <a:pt x="552" y="515"/>
                    <a:pt x="555" y="516"/>
                  </a:cubicBezTo>
                  <a:cubicBezTo>
                    <a:pt x="548" y="516"/>
                    <a:pt x="543" y="524"/>
                    <a:pt x="554" y="525"/>
                  </a:cubicBezTo>
                  <a:cubicBezTo>
                    <a:pt x="552" y="526"/>
                    <a:pt x="522" y="526"/>
                    <a:pt x="540" y="528"/>
                  </a:cubicBezTo>
                  <a:cubicBezTo>
                    <a:pt x="525" y="531"/>
                    <a:pt x="561" y="541"/>
                    <a:pt x="563" y="548"/>
                  </a:cubicBezTo>
                  <a:cubicBezTo>
                    <a:pt x="558" y="545"/>
                    <a:pt x="533" y="552"/>
                    <a:pt x="549" y="555"/>
                  </a:cubicBezTo>
                  <a:cubicBezTo>
                    <a:pt x="541" y="557"/>
                    <a:pt x="536" y="565"/>
                    <a:pt x="528" y="562"/>
                  </a:cubicBezTo>
                  <a:cubicBezTo>
                    <a:pt x="537" y="567"/>
                    <a:pt x="546" y="562"/>
                    <a:pt x="555" y="566"/>
                  </a:cubicBezTo>
                  <a:cubicBezTo>
                    <a:pt x="568" y="570"/>
                    <a:pt x="560" y="582"/>
                    <a:pt x="550" y="583"/>
                  </a:cubicBezTo>
                  <a:cubicBezTo>
                    <a:pt x="554" y="585"/>
                    <a:pt x="559" y="585"/>
                    <a:pt x="563" y="582"/>
                  </a:cubicBezTo>
                  <a:cubicBezTo>
                    <a:pt x="553" y="585"/>
                    <a:pt x="546" y="593"/>
                    <a:pt x="536" y="596"/>
                  </a:cubicBezTo>
                  <a:cubicBezTo>
                    <a:pt x="545" y="598"/>
                    <a:pt x="554" y="599"/>
                    <a:pt x="563" y="600"/>
                  </a:cubicBezTo>
                  <a:cubicBezTo>
                    <a:pt x="543" y="605"/>
                    <a:pt x="521" y="593"/>
                    <a:pt x="502" y="603"/>
                  </a:cubicBezTo>
                  <a:cubicBezTo>
                    <a:pt x="511" y="612"/>
                    <a:pt x="532" y="600"/>
                    <a:pt x="542" y="608"/>
                  </a:cubicBezTo>
                  <a:cubicBezTo>
                    <a:pt x="532" y="609"/>
                    <a:pt x="525" y="616"/>
                    <a:pt x="516" y="619"/>
                  </a:cubicBezTo>
                  <a:cubicBezTo>
                    <a:pt x="507" y="622"/>
                    <a:pt x="495" y="625"/>
                    <a:pt x="489" y="632"/>
                  </a:cubicBezTo>
                  <a:cubicBezTo>
                    <a:pt x="511" y="642"/>
                    <a:pt x="527" y="625"/>
                    <a:pt x="548" y="619"/>
                  </a:cubicBezTo>
                  <a:cubicBezTo>
                    <a:pt x="532" y="629"/>
                    <a:pt x="520" y="635"/>
                    <a:pt x="501" y="638"/>
                  </a:cubicBezTo>
                  <a:cubicBezTo>
                    <a:pt x="488" y="639"/>
                    <a:pt x="471" y="642"/>
                    <a:pt x="461" y="651"/>
                  </a:cubicBezTo>
                  <a:cubicBezTo>
                    <a:pt x="467" y="652"/>
                    <a:pt x="468" y="658"/>
                    <a:pt x="470" y="663"/>
                  </a:cubicBezTo>
                  <a:cubicBezTo>
                    <a:pt x="473" y="669"/>
                    <a:pt x="490" y="674"/>
                    <a:pt x="482" y="662"/>
                  </a:cubicBezTo>
                  <a:cubicBezTo>
                    <a:pt x="492" y="670"/>
                    <a:pt x="508" y="672"/>
                    <a:pt x="521" y="671"/>
                  </a:cubicBezTo>
                  <a:cubicBezTo>
                    <a:pt x="527" y="670"/>
                    <a:pt x="533" y="669"/>
                    <a:pt x="539" y="666"/>
                  </a:cubicBezTo>
                  <a:cubicBezTo>
                    <a:pt x="554" y="660"/>
                    <a:pt x="540" y="659"/>
                    <a:pt x="545" y="648"/>
                  </a:cubicBezTo>
                  <a:cubicBezTo>
                    <a:pt x="549" y="652"/>
                    <a:pt x="553" y="654"/>
                    <a:pt x="558" y="653"/>
                  </a:cubicBezTo>
                  <a:cubicBezTo>
                    <a:pt x="550" y="641"/>
                    <a:pt x="586" y="651"/>
                    <a:pt x="582" y="632"/>
                  </a:cubicBezTo>
                  <a:cubicBezTo>
                    <a:pt x="581" y="625"/>
                    <a:pt x="575" y="623"/>
                    <a:pt x="577" y="615"/>
                  </a:cubicBezTo>
                  <a:cubicBezTo>
                    <a:pt x="580" y="607"/>
                    <a:pt x="587" y="609"/>
                    <a:pt x="594" y="609"/>
                  </a:cubicBezTo>
                  <a:cubicBezTo>
                    <a:pt x="570" y="610"/>
                    <a:pt x="590" y="628"/>
                    <a:pt x="584" y="644"/>
                  </a:cubicBezTo>
                  <a:cubicBezTo>
                    <a:pt x="594" y="640"/>
                    <a:pt x="608" y="633"/>
                    <a:pt x="618" y="632"/>
                  </a:cubicBezTo>
                  <a:cubicBezTo>
                    <a:pt x="609" y="636"/>
                    <a:pt x="593" y="643"/>
                    <a:pt x="586" y="649"/>
                  </a:cubicBezTo>
                  <a:cubicBezTo>
                    <a:pt x="598" y="651"/>
                    <a:pt x="612" y="653"/>
                    <a:pt x="625" y="654"/>
                  </a:cubicBezTo>
                  <a:cubicBezTo>
                    <a:pt x="636" y="655"/>
                    <a:pt x="648" y="645"/>
                    <a:pt x="660" y="649"/>
                  </a:cubicBezTo>
                  <a:cubicBezTo>
                    <a:pt x="640" y="666"/>
                    <a:pt x="609" y="655"/>
                    <a:pt x="587" y="667"/>
                  </a:cubicBezTo>
                  <a:cubicBezTo>
                    <a:pt x="613" y="669"/>
                    <a:pt x="642" y="656"/>
                    <a:pt x="666" y="663"/>
                  </a:cubicBezTo>
                  <a:cubicBezTo>
                    <a:pt x="656" y="668"/>
                    <a:pt x="643" y="664"/>
                    <a:pt x="633" y="666"/>
                  </a:cubicBezTo>
                  <a:cubicBezTo>
                    <a:pt x="621" y="669"/>
                    <a:pt x="612" y="678"/>
                    <a:pt x="601" y="680"/>
                  </a:cubicBezTo>
                  <a:cubicBezTo>
                    <a:pt x="614" y="688"/>
                    <a:pt x="634" y="672"/>
                    <a:pt x="647" y="670"/>
                  </a:cubicBezTo>
                  <a:cubicBezTo>
                    <a:pt x="650" y="677"/>
                    <a:pt x="647" y="679"/>
                    <a:pt x="639" y="677"/>
                  </a:cubicBezTo>
                  <a:cubicBezTo>
                    <a:pt x="631" y="678"/>
                    <a:pt x="622" y="680"/>
                    <a:pt x="615" y="683"/>
                  </a:cubicBezTo>
                  <a:cubicBezTo>
                    <a:pt x="624" y="691"/>
                    <a:pt x="644" y="685"/>
                    <a:pt x="655" y="684"/>
                  </a:cubicBezTo>
                  <a:cubicBezTo>
                    <a:pt x="638" y="689"/>
                    <a:pt x="664" y="692"/>
                    <a:pt x="669" y="691"/>
                  </a:cubicBezTo>
                  <a:cubicBezTo>
                    <a:pt x="653" y="702"/>
                    <a:pt x="636" y="682"/>
                    <a:pt x="621" y="691"/>
                  </a:cubicBezTo>
                  <a:cubicBezTo>
                    <a:pt x="630" y="694"/>
                    <a:pt x="637" y="699"/>
                    <a:pt x="647" y="700"/>
                  </a:cubicBezTo>
                  <a:cubicBezTo>
                    <a:pt x="653" y="700"/>
                    <a:pt x="661" y="700"/>
                    <a:pt x="667" y="702"/>
                  </a:cubicBezTo>
                  <a:cubicBezTo>
                    <a:pt x="674" y="703"/>
                    <a:pt x="665" y="711"/>
                    <a:pt x="661" y="708"/>
                  </a:cubicBezTo>
                  <a:cubicBezTo>
                    <a:pt x="652" y="705"/>
                    <a:pt x="645" y="708"/>
                    <a:pt x="637" y="708"/>
                  </a:cubicBezTo>
                  <a:cubicBezTo>
                    <a:pt x="641" y="713"/>
                    <a:pt x="661" y="712"/>
                    <a:pt x="669" y="715"/>
                  </a:cubicBezTo>
                  <a:cubicBezTo>
                    <a:pt x="664" y="714"/>
                    <a:pt x="659" y="714"/>
                    <a:pt x="655" y="715"/>
                  </a:cubicBezTo>
                  <a:cubicBezTo>
                    <a:pt x="657" y="717"/>
                    <a:pt x="659" y="719"/>
                    <a:pt x="661" y="721"/>
                  </a:cubicBezTo>
                  <a:cubicBezTo>
                    <a:pt x="654" y="718"/>
                    <a:pt x="643" y="718"/>
                    <a:pt x="635" y="719"/>
                  </a:cubicBezTo>
                  <a:cubicBezTo>
                    <a:pt x="639" y="721"/>
                    <a:pt x="658" y="727"/>
                    <a:pt x="642" y="726"/>
                  </a:cubicBezTo>
                  <a:cubicBezTo>
                    <a:pt x="651" y="732"/>
                    <a:pt x="661" y="728"/>
                    <a:pt x="669" y="722"/>
                  </a:cubicBezTo>
                  <a:cubicBezTo>
                    <a:pt x="664" y="725"/>
                    <a:pt x="664" y="729"/>
                    <a:pt x="660" y="733"/>
                  </a:cubicBezTo>
                  <a:cubicBezTo>
                    <a:pt x="655" y="737"/>
                    <a:pt x="643" y="732"/>
                    <a:pt x="637" y="731"/>
                  </a:cubicBezTo>
                  <a:cubicBezTo>
                    <a:pt x="618" y="726"/>
                    <a:pt x="606" y="722"/>
                    <a:pt x="588" y="713"/>
                  </a:cubicBezTo>
                  <a:cubicBezTo>
                    <a:pt x="570" y="704"/>
                    <a:pt x="551" y="711"/>
                    <a:pt x="533" y="707"/>
                  </a:cubicBezTo>
                  <a:cubicBezTo>
                    <a:pt x="516" y="703"/>
                    <a:pt x="496" y="702"/>
                    <a:pt x="482" y="713"/>
                  </a:cubicBezTo>
                  <a:cubicBezTo>
                    <a:pt x="491" y="720"/>
                    <a:pt x="499" y="728"/>
                    <a:pt x="511" y="731"/>
                  </a:cubicBezTo>
                  <a:cubicBezTo>
                    <a:pt x="527" y="735"/>
                    <a:pt x="546" y="731"/>
                    <a:pt x="559" y="744"/>
                  </a:cubicBezTo>
                  <a:cubicBezTo>
                    <a:pt x="571" y="755"/>
                    <a:pt x="580" y="752"/>
                    <a:pt x="596" y="755"/>
                  </a:cubicBezTo>
                  <a:cubicBezTo>
                    <a:pt x="598" y="755"/>
                    <a:pt x="604" y="758"/>
                    <a:pt x="607" y="757"/>
                  </a:cubicBezTo>
                  <a:cubicBezTo>
                    <a:pt x="614" y="755"/>
                    <a:pt x="622" y="748"/>
                    <a:pt x="629" y="754"/>
                  </a:cubicBezTo>
                  <a:cubicBezTo>
                    <a:pt x="625" y="755"/>
                    <a:pt x="620" y="756"/>
                    <a:pt x="616" y="757"/>
                  </a:cubicBezTo>
                  <a:cubicBezTo>
                    <a:pt x="633" y="759"/>
                    <a:pt x="649" y="752"/>
                    <a:pt x="666" y="753"/>
                  </a:cubicBezTo>
                  <a:cubicBezTo>
                    <a:pt x="663" y="758"/>
                    <a:pt x="656" y="758"/>
                    <a:pt x="652" y="762"/>
                  </a:cubicBezTo>
                  <a:cubicBezTo>
                    <a:pt x="657" y="762"/>
                    <a:pt x="659" y="766"/>
                    <a:pt x="658" y="771"/>
                  </a:cubicBezTo>
                  <a:cubicBezTo>
                    <a:pt x="648" y="770"/>
                    <a:pt x="639" y="769"/>
                    <a:pt x="631" y="777"/>
                  </a:cubicBezTo>
                  <a:cubicBezTo>
                    <a:pt x="636" y="775"/>
                    <a:pt x="641" y="776"/>
                    <a:pt x="644" y="780"/>
                  </a:cubicBezTo>
                  <a:cubicBezTo>
                    <a:pt x="637" y="779"/>
                    <a:pt x="622" y="775"/>
                    <a:pt x="622" y="787"/>
                  </a:cubicBezTo>
                  <a:cubicBezTo>
                    <a:pt x="630" y="787"/>
                    <a:pt x="641" y="782"/>
                    <a:pt x="648" y="787"/>
                  </a:cubicBezTo>
                  <a:cubicBezTo>
                    <a:pt x="630" y="784"/>
                    <a:pt x="610" y="795"/>
                    <a:pt x="598" y="806"/>
                  </a:cubicBezTo>
                  <a:cubicBezTo>
                    <a:pt x="610" y="810"/>
                    <a:pt x="617" y="800"/>
                    <a:pt x="628" y="800"/>
                  </a:cubicBezTo>
                  <a:cubicBezTo>
                    <a:pt x="632" y="800"/>
                    <a:pt x="634" y="808"/>
                    <a:pt x="639" y="809"/>
                  </a:cubicBezTo>
                  <a:cubicBezTo>
                    <a:pt x="633" y="812"/>
                    <a:pt x="626" y="809"/>
                    <a:pt x="620" y="814"/>
                  </a:cubicBezTo>
                  <a:cubicBezTo>
                    <a:pt x="625" y="815"/>
                    <a:pt x="629" y="816"/>
                    <a:pt x="633" y="819"/>
                  </a:cubicBezTo>
                  <a:cubicBezTo>
                    <a:pt x="628" y="819"/>
                    <a:pt x="624" y="820"/>
                    <a:pt x="620" y="823"/>
                  </a:cubicBezTo>
                  <a:cubicBezTo>
                    <a:pt x="619" y="812"/>
                    <a:pt x="607" y="816"/>
                    <a:pt x="599" y="816"/>
                  </a:cubicBezTo>
                  <a:cubicBezTo>
                    <a:pt x="602" y="815"/>
                    <a:pt x="604" y="813"/>
                    <a:pt x="606" y="811"/>
                  </a:cubicBezTo>
                  <a:cubicBezTo>
                    <a:pt x="598" y="809"/>
                    <a:pt x="591" y="815"/>
                    <a:pt x="589" y="823"/>
                  </a:cubicBezTo>
                  <a:cubicBezTo>
                    <a:pt x="586" y="829"/>
                    <a:pt x="577" y="829"/>
                    <a:pt x="574" y="835"/>
                  </a:cubicBezTo>
                  <a:cubicBezTo>
                    <a:pt x="583" y="837"/>
                    <a:pt x="591" y="832"/>
                    <a:pt x="600" y="831"/>
                  </a:cubicBezTo>
                  <a:cubicBezTo>
                    <a:pt x="594" y="833"/>
                    <a:pt x="583" y="835"/>
                    <a:pt x="588" y="844"/>
                  </a:cubicBezTo>
                  <a:cubicBezTo>
                    <a:pt x="578" y="840"/>
                    <a:pt x="569" y="849"/>
                    <a:pt x="559" y="848"/>
                  </a:cubicBezTo>
                  <a:cubicBezTo>
                    <a:pt x="549" y="847"/>
                    <a:pt x="539" y="844"/>
                    <a:pt x="529" y="847"/>
                  </a:cubicBezTo>
                  <a:cubicBezTo>
                    <a:pt x="533" y="846"/>
                    <a:pt x="537" y="844"/>
                    <a:pt x="541" y="842"/>
                  </a:cubicBezTo>
                  <a:cubicBezTo>
                    <a:pt x="532" y="846"/>
                    <a:pt x="523" y="841"/>
                    <a:pt x="514" y="846"/>
                  </a:cubicBezTo>
                  <a:cubicBezTo>
                    <a:pt x="519" y="846"/>
                    <a:pt x="524" y="846"/>
                    <a:pt x="528" y="847"/>
                  </a:cubicBezTo>
                  <a:cubicBezTo>
                    <a:pt x="519" y="846"/>
                    <a:pt x="509" y="847"/>
                    <a:pt x="501" y="851"/>
                  </a:cubicBezTo>
                  <a:cubicBezTo>
                    <a:pt x="518" y="851"/>
                    <a:pt x="491" y="857"/>
                    <a:pt x="488" y="858"/>
                  </a:cubicBezTo>
                  <a:cubicBezTo>
                    <a:pt x="479" y="860"/>
                    <a:pt x="469" y="861"/>
                    <a:pt x="460" y="865"/>
                  </a:cubicBezTo>
                  <a:cubicBezTo>
                    <a:pt x="471" y="865"/>
                    <a:pt x="482" y="860"/>
                    <a:pt x="494" y="862"/>
                  </a:cubicBezTo>
                  <a:cubicBezTo>
                    <a:pt x="488" y="862"/>
                    <a:pt x="483" y="865"/>
                    <a:pt x="480" y="869"/>
                  </a:cubicBezTo>
                  <a:cubicBezTo>
                    <a:pt x="487" y="862"/>
                    <a:pt x="509" y="870"/>
                    <a:pt x="519" y="868"/>
                  </a:cubicBezTo>
                  <a:cubicBezTo>
                    <a:pt x="530" y="867"/>
                    <a:pt x="550" y="871"/>
                    <a:pt x="558" y="860"/>
                  </a:cubicBezTo>
                  <a:cubicBezTo>
                    <a:pt x="553" y="861"/>
                    <a:pt x="549" y="860"/>
                    <a:pt x="545" y="856"/>
                  </a:cubicBezTo>
                  <a:cubicBezTo>
                    <a:pt x="559" y="860"/>
                    <a:pt x="572" y="853"/>
                    <a:pt x="585" y="852"/>
                  </a:cubicBezTo>
                  <a:cubicBezTo>
                    <a:pt x="580" y="855"/>
                    <a:pt x="573" y="855"/>
                    <a:pt x="567" y="858"/>
                  </a:cubicBezTo>
                  <a:cubicBezTo>
                    <a:pt x="562" y="860"/>
                    <a:pt x="561" y="867"/>
                    <a:pt x="555" y="867"/>
                  </a:cubicBezTo>
                  <a:cubicBezTo>
                    <a:pt x="559" y="869"/>
                    <a:pt x="563" y="870"/>
                    <a:pt x="567" y="872"/>
                  </a:cubicBezTo>
                  <a:cubicBezTo>
                    <a:pt x="561" y="871"/>
                    <a:pt x="554" y="869"/>
                    <a:pt x="548" y="872"/>
                  </a:cubicBezTo>
                  <a:cubicBezTo>
                    <a:pt x="565" y="876"/>
                    <a:pt x="581" y="887"/>
                    <a:pt x="600" y="888"/>
                  </a:cubicBezTo>
                  <a:cubicBezTo>
                    <a:pt x="580" y="892"/>
                    <a:pt x="563" y="878"/>
                    <a:pt x="543" y="880"/>
                  </a:cubicBezTo>
                  <a:cubicBezTo>
                    <a:pt x="533" y="881"/>
                    <a:pt x="523" y="881"/>
                    <a:pt x="513" y="879"/>
                  </a:cubicBezTo>
                  <a:cubicBezTo>
                    <a:pt x="502" y="877"/>
                    <a:pt x="492" y="869"/>
                    <a:pt x="481" y="872"/>
                  </a:cubicBezTo>
                  <a:cubicBezTo>
                    <a:pt x="486" y="874"/>
                    <a:pt x="490" y="876"/>
                    <a:pt x="494" y="879"/>
                  </a:cubicBezTo>
                  <a:cubicBezTo>
                    <a:pt x="480" y="875"/>
                    <a:pt x="464" y="869"/>
                    <a:pt x="449" y="872"/>
                  </a:cubicBezTo>
                  <a:cubicBezTo>
                    <a:pt x="458" y="872"/>
                    <a:pt x="460" y="875"/>
                    <a:pt x="466" y="880"/>
                  </a:cubicBezTo>
                  <a:cubicBezTo>
                    <a:pt x="477" y="888"/>
                    <a:pt x="491" y="887"/>
                    <a:pt x="504" y="886"/>
                  </a:cubicBezTo>
                  <a:cubicBezTo>
                    <a:pt x="485" y="891"/>
                    <a:pt x="469" y="878"/>
                    <a:pt x="451" y="882"/>
                  </a:cubicBezTo>
                  <a:cubicBezTo>
                    <a:pt x="455" y="883"/>
                    <a:pt x="459" y="884"/>
                    <a:pt x="464" y="884"/>
                  </a:cubicBezTo>
                  <a:cubicBezTo>
                    <a:pt x="457" y="885"/>
                    <a:pt x="450" y="886"/>
                    <a:pt x="444" y="889"/>
                  </a:cubicBezTo>
                  <a:cubicBezTo>
                    <a:pt x="460" y="888"/>
                    <a:pt x="443" y="894"/>
                    <a:pt x="438" y="890"/>
                  </a:cubicBezTo>
                  <a:cubicBezTo>
                    <a:pt x="451" y="907"/>
                    <a:pt x="416" y="887"/>
                    <a:pt x="424" y="899"/>
                  </a:cubicBezTo>
                  <a:cubicBezTo>
                    <a:pt x="416" y="896"/>
                    <a:pt x="415" y="898"/>
                    <a:pt x="418" y="905"/>
                  </a:cubicBezTo>
                  <a:cubicBezTo>
                    <a:pt x="420" y="903"/>
                    <a:pt x="422" y="901"/>
                    <a:pt x="424" y="899"/>
                  </a:cubicBezTo>
                  <a:cubicBezTo>
                    <a:pt x="428" y="908"/>
                    <a:pt x="409" y="903"/>
                    <a:pt x="412" y="915"/>
                  </a:cubicBezTo>
                  <a:cubicBezTo>
                    <a:pt x="430" y="916"/>
                    <a:pt x="444" y="901"/>
                    <a:pt x="462" y="898"/>
                  </a:cubicBezTo>
                  <a:cubicBezTo>
                    <a:pt x="485" y="893"/>
                    <a:pt x="508" y="889"/>
                    <a:pt x="531" y="885"/>
                  </a:cubicBezTo>
                  <a:cubicBezTo>
                    <a:pt x="519" y="892"/>
                    <a:pt x="504" y="888"/>
                    <a:pt x="492" y="893"/>
                  </a:cubicBezTo>
                  <a:cubicBezTo>
                    <a:pt x="499" y="900"/>
                    <a:pt x="509" y="900"/>
                    <a:pt x="518" y="897"/>
                  </a:cubicBezTo>
                  <a:cubicBezTo>
                    <a:pt x="502" y="901"/>
                    <a:pt x="530" y="903"/>
                    <a:pt x="538" y="896"/>
                  </a:cubicBezTo>
                  <a:cubicBezTo>
                    <a:pt x="536" y="894"/>
                    <a:pt x="534" y="892"/>
                    <a:pt x="533" y="889"/>
                  </a:cubicBezTo>
                  <a:cubicBezTo>
                    <a:pt x="542" y="889"/>
                    <a:pt x="550" y="882"/>
                    <a:pt x="559" y="888"/>
                  </a:cubicBezTo>
                  <a:cubicBezTo>
                    <a:pt x="553" y="890"/>
                    <a:pt x="546" y="890"/>
                    <a:pt x="540" y="891"/>
                  </a:cubicBezTo>
                  <a:cubicBezTo>
                    <a:pt x="541" y="903"/>
                    <a:pt x="562" y="898"/>
                    <a:pt x="569" y="895"/>
                  </a:cubicBezTo>
                  <a:cubicBezTo>
                    <a:pt x="553" y="893"/>
                    <a:pt x="568" y="890"/>
                    <a:pt x="572" y="890"/>
                  </a:cubicBezTo>
                  <a:cubicBezTo>
                    <a:pt x="578" y="890"/>
                    <a:pt x="583" y="891"/>
                    <a:pt x="589" y="894"/>
                  </a:cubicBezTo>
                  <a:cubicBezTo>
                    <a:pt x="572" y="898"/>
                    <a:pt x="554" y="901"/>
                    <a:pt x="536" y="901"/>
                  </a:cubicBezTo>
                  <a:cubicBezTo>
                    <a:pt x="553" y="912"/>
                    <a:pt x="570" y="902"/>
                    <a:pt x="587" y="901"/>
                  </a:cubicBezTo>
                  <a:cubicBezTo>
                    <a:pt x="576" y="905"/>
                    <a:pt x="564" y="906"/>
                    <a:pt x="553" y="910"/>
                  </a:cubicBezTo>
                  <a:cubicBezTo>
                    <a:pt x="563" y="916"/>
                    <a:pt x="575" y="916"/>
                    <a:pt x="586" y="916"/>
                  </a:cubicBezTo>
                  <a:cubicBezTo>
                    <a:pt x="567" y="921"/>
                    <a:pt x="551" y="909"/>
                    <a:pt x="533" y="906"/>
                  </a:cubicBezTo>
                  <a:cubicBezTo>
                    <a:pt x="511" y="903"/>
                    <a:pt x="488" y="901"/>
                    <a:pt x="466" y="900"/>
                  </a:cubicBezTo>
                  <a:cubicBezTo>
                    <a:pt x="485" y="900"/>
                    <a:pt x="451" y="903"/>
                    <a:pt x="447" y="905"/>
                  </a:cubicBezTo>
                  <a:cubicBezTo>
                    <a:pt x="463" y="902"/>
                    <a:pt x="447" y="906"/>
                    <a:pt x="444" y="907"/>
                  </a:cubicBezTo>
                  <a:cubicBezTo>
                    <a:pt x="436" y="909"/>
                    <a:pt x="428" y="911"/>
                    <a:pt x="421" y="914"/>
                  </a:cubicBezTo>
                  <a:cubicBezTo>
                    <a:pt x="412" y="916"/>
                    <a:pt x="393" y="923"/>
                    <a:pt x="395" y="935"/>
                  </a:cubicBezTo>
                  <a:cubicBezTo>
                    <a:pt x="404" y="933"/>
                    <a:pt x="413" y="929"/>
                    <a:pt x="422" y="927"/>
                  </a:cubicBezTo>
                  <a:cubicBezTo>
                    <a:pt x="433" y="925"/>
                    <a:pt x="443" y="929"/>
                    <a:pt x="454" y="927"/>
                  </a:cubicBezTo>
                  <a:cubicBezTo>
                    <a:pt x="481" y="921"/>
                    <a:pt x="508" y="927"/>
                    <a:pt x="534" y="921"/>
                  </a:cubicBezTo>
                  <a:cubicBezTo>
                    <a:pt x="528" y="923"/>
                    <a:pt x="521" y="924"/>
                    <a:pt x="514" y="925"/>
                  </a:cubicBezTo>
                  <a:cubicBezTo>
                    <a:pt x="522" y="948"/>
                    <a:pt x="544" y="931"/>
                    <a:pt x="561" y="935"/>
                  </a:cubicBezTo>
                  <a:cubicBezTo>
                    <a:pt x="553" y="936"/>
                    <a:pt x="525" y="945"/>
                    <a:pt x="519" y="938"/>
                  </a:cubicBezTo>
                  <a:cubicBezTo>
                    <a:pt x="509" y="928"/>
                    <a:pt x="511" y="925"/>
                    <a:pt x="495" y="926"/>
                  </a:cubicBezTo>
                  <a:cubicBezTo>
                    <a:pt x="480" y="928"/>
                    <a:pt x="464" y="928"/>
                    <a:pt x="449" y="929"/>
                  </a:cubicBezTo>
                  <a:cubicBezTo>
                    <a:pt x="440" y="930"/>
                    <a:pt x="432" y="931"/>
                    <a:pt x="423" y="931"/>
                  </a:cubicBezTo>
                  <a:cubicBezTo>
                    <a:pt x="421" y="932"/>
                    <a:pt x="393" y="934"/>
                    <a:pt x="413" y="935"/>
                  </a:cubicBezTo>
                  <a:cubicBezTo>
                    <a:pt x="404" y="937"/>
                    <a:pt x="395" y="935"/>
                    <a:pt x="387" y="940"/>
                  </a:cubicBezTo>
                  <a:cubicBezTo>
                    <a:pt x="395" y="944"/>
                    <a:pt x="404" y="943"/>
                    <a:pt x="413" y="941"/>
                  </a:cubicBezTo>
                  <a:cubicBezTo>
                    <a:pt x="407" y="943"/>
                    <a:pt x="400" y="944"/>
                    <a:pt x="393" y="944"/>
                  </a:cubicBezTo>
                  <a:cubicBezTo>
                    <a:pt x="399" y="948"/>
                    <a:pt x="406" y="947"/>
                    <a:pt x="413" y="948"/>
                  </a:cubicBezTo>
                  <a:cubicBezTo>
                    <a:pt x="404" y="949"/>
                    <a:pt x="395" y="949"/>
                    <a:pt x="386" y="949"/>
                  </a:cubicBezTo>
                  <a:cubicBezTo>
                    <a:pt x="401" y="955"/>
                    <a:pt x="416" y="952"/>
                    <a:pt x="431" y="955"/>
                  </a:cubicBezTo>
                  <a:cubicBezTo>
                    <a:pt x="420" y="955"/>
                    <a:pt x="407" y="954"/>
                    <a:pt x="398" y="961"/>
                  </a:cubicBezTo>
                  <a:cubicBezTo>
                    <a:pt x="411" y="959"/>
                    <a:pt x="448" y="943"/>
                    <a:pt x="460" y="953"/>
                  </a:cubicBezTo>
                  <a:cubicBezTo>
                    <a:pt x="451" y="955"/>
                    <a:pt x="451" y="957"/>
                    <a:pt x="460" y="959"/>
                  </a:cubicBezTo>
                  <a:cubicBezTo>
                    <a:pt x="454" y="962"/>
                    <a:pt x="448" y="958"/>
                    <a:pt x="442" y="958"/>
                  </a:cubicBezTo>
                  <a:cubicBezTo>
                    <a:pt x="435" y="957"/>
                    <a:pt x="428" y="960"/>
                    <a:pt x="420" y="959"/>
                  </a:cubicBezTo>
                  <a:cubicBezTo>
                    <a:pt x="425" y="960"/>
                    <a:pt x="429" y="960"/>
                    <a:pt x="434" y="961"/>
                  </a:cubicBezTo>
                  <a:cubicBezTo>
                    <a:pt x="428" y="966"/>
                    <a:pt x="421" y="964"/>
                    <a:pt x="414" y="966"/>
                  </a:cubicBezTo>
                  <a:cubicBezTo>
                    <a:pt x="421" y="969"/>
                    <a:pt x="428" y="966"/>
                    <a:pt x="434" y="966"/>
                  </a:cubicBezTo>
                  <a:cubicBezTo>
                    <a:pt x="421" y="970"/>
                    <a:pt x="407" y="967"/>
                    <a:pt x="394" y="971"/>
                  </a:cubicBezTo>
                  <a:cubicBezTo>
                    <a:pt x="402" y="982"/>
                    <a:pt x="429" y="980"/>
                    <a:pt x="441" y="978"/>
                  </a:cubicBezTo>
                  <a:cubicBezTo>
                    <a:pt x="432" y="981"/>
                    <a:pt x="404" y="983"/>
                    <a:pt x="395" y="980"/>
                  </a:cubicBezTo>
                  <a:cubicBezTo>
                    <a:pt x="411" y="980"/>
                    <a:pt x="392" y="979"/>
                    <a:pt x="389" y="979"/>
                  </a:cubicBezTo>
                  <a:cubicBezTo>
                    <a:pt x="382" y="981"/>
                    <a:pt x="378" y="987"/>
                    <a:pt x="372" y="990"/>
                  </a:cubicBezTo>
                  <a:cubicBezTo>
                    <a:pt x="360" y="998"/>
                    <a:pt x="396" y="995"/>
                    <a:pt x="398" y="995"/>
                  </a:cubicBezTo>
                  <a:cubicBezTo>
                    <a:pt x="387" y="997"/>
                    <a:pt x="375" y="997"/>
                    <a:pt x="367" y="1005"/>
                  </a:cubicBezTo>
                  <a:cubicBezTo>
                    <a:pt x="382" y="1012"/>
                    <a:pt x="400" y="1002"/>
                    <a:pt x="413" y="995"/>
                  </a:cubicBezTo>
                  <a:cubicBezTo>
                    <a:pt x="428" y="988"/>
                    <a:pt x="447" y="987"/>
                    <a:pt x="461" y="976"/>
                  </a:cubicBezTo>
                  <a:cubicBezTo>
                    <a:pt x="473" y="965"/>
                    <a:pt x="490" y="962"/>
                    <a:pt x="505" y="958"/>
                  </a:cubicBezTo>
                  <a:cubicBezTo>
                    <a:pt x="525" y="951"/>
                    <a:pt x="544" y="945"/>
                    <a:pt x="565" y="944"/>
                  </a:cubicBezTo>
                  <a:cubicBezTo>
                    <a:pt x="561" y="945"/>
                    <a:pt x="557" y="946"/>
                    <a:pt x="552" y="946"/>
                  </a:cubicBezTo>
                  <a:cubicBezTo>
                    <a:pt x="558" y="949"/>
                    <a:pt x="566" y="949"/>
                    <a:pt x="572" y="949"/>
                  </a:cubicBezTo>
                  <a:cubicBezTo>
                    <a:pt x="567" y="951"/>
                    <a:pt x="561" y="950"/>
                    <a:pt x="555" y="950"/>
                  </a:cubicBezTo>
                  <a:cubicBezTo>
                    <a:pt x="544" y="948"/>
                    <a:pt x="536" y="950"/>
                    <a:pt x="526" y="953"/>
                  </a:cubicBezTo>
                  <a:cubicBezTo>
                    <a:pt x="532" y="960"/>
                    <a:pt x="545" y="959"/>
                    <a:pt x="553" y="958"/>
                  </a:cubicBezTo>
                  <a:cubicBezTo>
                    <a:pt x="538" y="963"/>
                    <a:pt x="523" y="955"/>
                    <a:pt x="508" y="960"/>
                  </a:cubicBezTo>
                  <a:cubicBezTo>
                    <a:pt x="492" y="964"/>
                    <a:pt x="475" y="969"/>
                    <a:pt x="462" y="978"/>
                  </a:cubicBezTo>
                  <a:cubicBezTo>
                    <a:pt x="449" y="987"/>
                    <a:pt x="431" y="984"/>
                    <a:pt x="419" y="994"/>
                  </a:cubicBezTo>
                  <a:cubicBezTo>
                    <a:pt x="406" y="1004"/>
                    <a:pt x="388" y="1004"/>
                    <a:pt x="373" y="1010"/>
                  </a:cubicBezTo>
                  <a:cubicBezTo>
                    <a:pt x="378" y="1011"/>
                    <a:pt x="382" y="1012"/>
                    <a:pt x="386" y="1012"/>
                  </a:cubicBezTo>
                  <a:cubicBezTo>
                    <a:pt x="382" y="1014"/>
                    <a:pt x="378" y="1015"/>
                    <a:pt x="373" y="1014"/>
                  </a:cubicBezTo>
                  <a:cubicBezTo>
                    <a:pt x="381" y="1021"/>
                    <a:pt x="391" y="1015"/>
                    <a:pt x="398" y="1012"/>
                  </a:cubicBezTo>
                  <a:cubicBezTo>
                    <a:pt x="392" y="1015"/>
                    <a:pt x="386" y="1017"/>
                    <a:pt x="379" y="1019"/>
                  </a:cubicBezTo>
                  <a:cubicBezTo>
                    <a:pt x="390" y="1029"/>
                    <a:pt x="406" y="1013"/>
                    <a:pt x="418" y="1014"/>
                  </a:cubicBezTo>
                  <a:cubicBezTo>
                    <a:pt x="427" y="1015"/>
                    <a:pt x="419" y="1022"/>
                    <a:pt x="431" y="1016"/>
                  </a:cubicBezTo>
                  <a:cubicBezTo>
                    <a:pt x="439" y="1013"/>
                    <a:pt x="448" y="1012"/>
                    <a:pt x="457" y="1009"/>
                  </a:cubicBezTo>
                  <a:cubicBezTo>
                    <a:pt x="457" y="1020"/>
                    <a:pt x="450" y="1013"/>
                    <a:pt x="443" y="1014"/>
                  </a:cubicBezTo>
                  <a:cubicBezTo>
                    <a:pt x="434" y="1016"/>
                    <a:pt x="431" y="1019"/>
                    <a:pt x="425" y="1023"/>
                  </a:cubicBezTo>
                  <a:cubicBezTo>
                    <a:pt x="423" y="1024"/>
                    <a:pt x="411" y="1022"/>
                    <a:pt x="409" y="1021"/>
                  </a:cubicBezTo>
                  <a:cubicBezTo>
                    <a:pt x="398" y="1021"/>
                    <a:pt x="387" y="1024"/>
                    <a:pt x="377" y="1029"/>
                  </a:cubicBezTo>
                  <a:cubicBezTo>
                    <a:pt x="382" y="1030"/>
                    <a:pt x="386" y="1029"/>
                    <a:pt x="391" y="1027"/>
                  </a:cubicBezTo>
                  <a:cubicBezTo>
                    <a:pt x="387" y="1030"/>
                    <a:pt x="382" y="1032"/>
                    <a:pt x="377" y="1032"/>
                  </a:cubicBezTo>
                  <a:cubicBezTo>
                    <a:pt x="385" y="1039"/>
                    <a:pt x="397" y="1034"/>
                    <a:pt x="403" y="1027"/>
                  </a:cubicBezTo>
                  <a:cubicBezTo>
                    <a:pt x="403" y="1032"/>
                    <a:pt x="400" y="1035"/>
                    <a:pt x="395" y="1036"/>
                  </a:cubicBezTo>
                  <a:cubicBezTo>
                    <a:pt x="412" y="1034"/>
                    <a:pt x="392" y="1041"/>
                    <a:pt x="389" y="1043"/>
                  </a:cubicBezTo>
                  <a:cubicBezTo>
                    <a:pt x="397" y="1048"/>
                    <a:pt x="404" y="1040"/>
                    <a:pt x="409" y="1036"/>
                  </a:cubicBezTo>
                  <a:cubicBezTo>
                    <a:pt x="405" y="1040"/>
                    <a:pt x="401" y="1044"/>
                    <a:pt x="396" y="1048"/>
                  </a:cubicBezTo>
                  <a:cubicBezTo>
                    <a:pt x="404" y="1044"/>
                    <a:pt x="405" y="1046"/>
                    <a:pt x="398" y="1053"/>
                  </a:cubicBezTo>
                  <a:cubicBezTo>
                    <a:pt x="403" y="1052"/>
                    <a:pt x="408" y="1051"/>
                    <a:pt x="412" y="1050"/>
                  </a:cubicBezTo>
                  <a:cubicBezTo>
                    <a:pt x="421" y="1049"/>
                    <a:pt x="428" y="1045"/>
                    <a:pt x="436" y="1040"/>
                  </a:cubicBezTo>
                  <a:cubicBezTo>
                    <a:pt x="444" y="1034"/>
                    <a:pt x="455" y="1031"/>
                    <a:pt x="465" y="1029"/>
                  </a:cubicBezTo>
                  <a:cubicBezTo>
                    <a:pt x="478" y="1026"/>
                    <a:pt x="490" y="1033"/>
                    <a:pt x="502" y="1031"/>
                  </a:cubicBezTo>
                  <a:cubicBezTo>
                    <a:pt x="497" y="1034"/>
                    <a:pt x="499" y="1036"/>
                    <a:pt x="506" y="1035"/>
                  </a:cubicBezTo>
                  <a:cubicBezTo>
                    <a:pt x="484" y="1039"/>
                    <a:pt x="463" y="1021"/>
                    <a:pt x="441" y="1039"/>
                  </a:cubicBezTo>
                  <a:cubicBezTo>
                    <a:pt x="434" y="1045"/>
                    <a:pt x="426" y="1045"/>
                    <a:pt x="417" y="1050"/>
                  </a:cubicBezTo>
                  <a:cubicBezTo>
                    <a:pt x="412" y="1052"/>
                    <a:pt x="407" y="1054"/>
                    <a:pt x="401" y="1055"/>
                  </a:cubicBezTo>
                  <a:cubicBezTo>
                    <a:pt x="396" y="1057"/>
                    <a:pt x="395" y="1065"/>
                    <a:pt x="390" y="1068"/>
                  </a:cubicBezTo>
                  <a:cubicBezTo>
                    <a:pt x="397" y="1065"/>
                    <a:pt x="402" y="1056"/>
                    <a:pt x="410" y="1060"/>
                  </a:cubicBezTo>
                  <a:cubicBezTo>
                    <a:pt x="408" y="1062"/>
                    <a:pt x="407" y="1064"/>
                    <a:pt x="405" y="1066"/>
                  </a:cubicBezTo>
                  <a:cubicBezTo>
                    <a:pt x="410" y="1065"/>
                    <a:pt x="414" y="1063"/>
                    <a:pt x="418" y="1061"/>
                  </a:cubicBezTo>
                  <a:cubicBezTo>
                    <a:pt x="410" y="1066"/>
                    <a:pt x="401" y="1073"/>
                    <a:pt x="406" y="1083"/>
                  </a:cubicBezTo>
                  <a:cubicBezTo>
                    <a:pt x="403" y="1083"/>
                    <a:pt x="400" y="1084"/>
                    <a:pt x="399" y="1087"/>
                  </a:cubicBezTo>
                  <a:cubicBezTo>
                    <a:pt x="397" y="1097"/>
                    <a:pt x="416" y="1088"/>
                    <a:pt x="399" y="1094"/>
                  </a:cubicBezTo>
                  <a:cubicBezTo>
                    <a:pt x="409" y="1094"/>
                    <a:pt x="422" y="1074"/>
                    <a:pt x="432" y="1082"/>
                  </a:cubicBezTo>
                  <a:cubicBezTo>
                    <a:pt x="430" y="1084"/>
                    <a:pt x="428" y="1086"/>
                    <a:pt x="426" y="1087"/>
                  </a:cubicBezTo>
                  <a:cubicBezTo>
                    <a:pt x="432" y="1085"/>
                    <a:pt x="439" y="1082"/>
                    <a:pt x="446" y="1081"/>
                  </a:cubicBezTo>
                  <a:cubicBezTo>
                    <a:pt x="431" y="1085"/>
                    <a:pt x="408" y="1090"/>
                    <a:pt x="396" y="1099"/>
                  </a:cubicBezTo>
                  <a:cubicBezTo>
                    <a:pt x="392" y="1102"/>
                    <a:pt x="386" y="1129"/>
                    <a:pt x="386" y="1133"/>
                  </a:cubicBezTo>
                  <a:cubicBezTo>
                    <a:pt x="411" y="1135"/>
                    <a:pt x="426" y="1087"/>
                    <a:pt x="451" y="1097"/>
                  </a:cubicBezTo>
                  <a:cubicBezTo>
                    <a:pt x="446" y="1098"/>
                    <a:pt x="441" y="1101"/>
                    <a:pt x="438" y="1106"/>
                  </a:cubicBezTo>
                  <a:cubicBezTo>
                    <a:pt x="450" y="1107"/>
                    <a:pt x="471" y="1098"/>
                    <a:pt x="474" y="1086"/>
                  </a:cubicBezTo>
                  <a:cubicBezTo>
                    <a:pt x="476" y="1081"/>
                    <a:pt x="476" y="1078"/>
                    <a:pt x="471" y="1079"/>
                  </a:cubicBezTo>
                  <a:cubicBezTo>
                    <a:pt x="466" y="1080"/>
                    <a:pt x="469" y="1067"/>
                    <a:pt x="470" y="1065"/>
                  </a:cubicBezTo>
                  <a:cubicBezTo>
                    <a:pt x="474" y="1069"/>
                    <a:pt x="478" y="1070"/>
                    <a:pt x="483" y="1067"/>
                  </a:cubicBezTo>
                  <a:cubicBezTo>
                    <a:pt x="474" y="1068"/>
                    <a:pt x="473" y="1081"/>
                    <a:pt x="476" y="1087"/>
                  </a:cubicBezTo>
                  <a:cubicBezTo>
                    <a:pt x="482" y="1104"/>
                    <a:pt x="498" y="1092"/>
                    <a:pt x="508" y="1089"/>
                  </a:cubicBezTo>
                  <a:cubicBezTo>
                    <a:pt x="504" y="1090"/>
                    <a:pt x="487" y="1105"/>
                    <a:pt x="503" y="1100"/>
                  </a:cubicBezTo>
                  <a:cubicBezTo>
                    <a:pt x="482" y="1112"/>
                    <a:pt x="512" y="1112"/>
                    <a:pt x="511" y="1125"/>
                  </a:cubicBezTo>
                  <a:cubicBezTo>
                    <a:pt x="503" y="1122"/>
                    <a:pt x="493" y="1120"/>
                    <a:pt x="488" y="1114"/>
                  </a:cubicBezTo>
                  <a:cubicBezTo>
                    <a:pt x="482" y="1106"/>
                    <a:pt x="484" y="1096"/>
                    <a:pt x="471" y="1100"/>
                  </a:cubicBezTo>
                  <a:cubicBezTo>
                    <a:pt x="488" y="1104"/>
                    <a:pt x="461" y="1104"/>
                    <a:pt x="458" y="1104"/>
                  </a:cubicBezTo>
                  <a:cubicBezTo>
                    <a:pt x="462" y="1107"/>
                    <a:pt x="466" y="1109"/>
                    <a:pt x="471" y="1111"/>
                  </a:cubicBezTo>
                  <a:cubicBezTo>
                    <a:pt x="455" y="1114"/>
                    <a:pt x="478" y="1118"/>
                    <a:pt x="485" y="1115"/>
                  </a:cubicBezTo>
                  <a:cubicBezTo>
                    <a:pt x="479" y="1123"/>
                    <a:pt x="468" y="1121"/>
                    <a:pt x="460" y="1120"/>
                  </a:cubicBezTo>
                  <a:cubicBezTo>
                    <a:pt x="454" y="1120"/>
                    <a:pt x="429" y="1125"/>
                    <a:pt x="444" y="1129"/>
                  </a:cubicBezTo>
                  <a:cubicBezTo>
                    <a:pt x="431" y="1140"/>
                    <a:pt x="414" y="1130"/>
                    <a:pt x="399" y="1134"/>
                  </a:cubicBezTo>
                  <a:cubicBezTo>
                    <a:pt x="404" y="1134"/>
                    <a:pt x="408" y="1135"/>
                    <a:pt x="413" y="1135"/>
                  </a:cubicBezTo>
                  <a:cubicBezTo>
                    <a:pt x="408" y="1135"/>
                    <a:pt x="404" y="1136"/>
                    <a:pt x="400" y="1139"/>
                  </a:cubicBezTo>
                  <a:cubicBezTo>
                    <a:pt x="420" y="1150"/>
                    <a:pt x="455" y="1135"/>
                    <a:pt x="472" y="1124"/>
                  </a:cubicBezTo>
                  <a:cubicBezTo>
                    <a:pt x="467" y="1127"/>
                    <a:pt x="463" y="1130"/>
                    <a:pt x="459" y="1133"/>
                  </a:cubicBezTo>
                  <a:cubicBezTo>
                    <a:pt x="465" y="1134"/>
                    <a:pt x="480" y="1127"/>
                    <a:pt x="481" y="1138"/>
                  </a:cubicBezTo>
                  <a:cubicBezTo>
                    <a:pt x="477" y="1134"/>
                    <a:pt x="452" y="1136"/>
                    <a:pt x="446" y="1138"/>
                  </a:cubicBezTo>
                  <a:cubicBezTo>
                    <a:pt x="433" y="1142"/>
                    <a:pt x="416" y="1147"/>
                    <a:pt x="402" y="1144"/>
                  </a:cubicBezTo>
                  <a:cubicBezTo>
                    <a:pt x="408" y="1146"/>
                    <a:pt x="410" y="1150"/>
                    <a:pt x="404" y="1155"/>
                  </a:cubicBezTo>
                  <a:cubicBezTo>
                    <a:pt x="412" y="1160"/>
                    <a:pt x="422" y="1154"/>
                    <a:pt x="430" y="1152"/>
                  </a:cubicBezTo>
                  <a:cubicBezTo>
                    <a:pt x="423" y="1154"/>
                    <a:pt x="418" y="1158"/>
                    <a:pt x="411" y="1160"/>
                  </a:cubicBezTo>
                  <a:cubicBezTo>
                    <a:pt x="409" y="1161"/>
                    <a:pt x="379" y="1169"/>
                    <a:pt x="398" y="1165"/>
                  </a:cubicBezTo>
                  <a:cubicBezTo>
                    <a:pt x="384" y="1168"/>
                    <a:pt x="400" y="1174"/>
                    <a:pt x="404" y="1179"/>
                  </a:cubicBezTo>
                  <a:cubicBezTo>
                    <a:pt x="407" y="1166"/>
                    <a:pt x="430" y="1170"/>
                    <a:pt x="439" y="1170"/>
                  </a:cubicBezTo>
                  <a:cubicBezTo>
                    <a:pt x="431" y="1173"/>
                    <a:pt x="412" y="1167"/>
                    <a:pt x="409" y="1179"/>
                  </a:cubicBezTo>
                  <a:cubicBezTo>
                    <a:pt x="415" y="1179"/>
                    <a:pt x="421" y="1178"/>
                    <a:pt x="427" y="1177"/>
                  </a:cubicBezTo>
                  <a:cubicBezTo>
                    <a:pt x="419" y="1180"/>
                    <a:pt x="410" y="1180"/>
                    <a:pt x="402" y="1184"/>
                  </a:cubicBezTo>
                  <a:cubicBezTo>
                    <a:pt x="408" y="1184"/>
                    <a:pt x="413" y="1189"/>
                    <a:pt x="419" y="1189"/>
                  </a:cubicBezTo>
                  <a:cubicBezTo>
                    <a:pt x="427" y="1189"/>
                    <a:pt x="434" y="1187"/>
                    <a:pt x="441" y="1186"/>
                  </a:cubicBezTo>
                  <a:cubicBezTo>
                    <a:pt x="430" y="1193"/>
                    <a:pt x="412" y="1185"/>
                    <a:pt x="403" y="1193"/>
                  </a:cubicBezTo>
                  <a:cubicBezTo>
                    <a:pt x="397" y="1198"/>
                    <a:pt x="410" y="1201"/>
                    <a:pt x="414" y="1198"/>
                  </a:cubicBezTo>
                  <a:cubicBezTo>
                    <a:pt x="398" y="1206"/>
                    <a:pt x="420" y="1200"/>
                    <a:pt x="423" y="1200"/>
                  </a:cubicBezTo>
                  <a:cubicBezTo>
                    <a:pt x="431" y="1199"/>
                    <a:pt x="439" y="1199"/>
                    <a:pt x="447" y="1199"/>
                  </a:cubicBezTo>
                  <a:cubicBezTo>
                    <a:pt x="441" y="1201"/>
                    <a:pt x="426" y="1204"/>
                    <a:pt x="422" y="1209"/>
                  </a:cubicBezTo>
                  <a:cubicBezTo>
                    <a:pt x="418" y="1216"/>
                    <a:pt x="431" y="1218"/>
                    <a:pt x="435" y="1214"/>
                  </a:cubicBezTo>
                  <a:cubicBezTo>
                    <a:pt x="431" y="1218"/>
                    <a:pt x="427" y="1222"/>
                    <a:pt x="424" y="1227"/>
                  </a:cubicBezTo>
                  <a:cubicBezTo>
                    <a:pt x="431" y="1223"/>
                    <a:pt x="436" y="1216"/>
                    <a:pt x="444" y="1217"/>
                  </a:cubicBezTo>
                  <a:cubicBezTo>
                    <a:pt x="437" y="1221"/>
                    <a:pt x="430" y="1226"/>
                    <a:pt x="424" y="1232"/>
                  </a:cubicBezTo>
                  <a:cubicBezTo>
                    <a:pt x="434" y="1232"/>
                    <a:pt x="442" y="1227"/>
                    <a:pt x="450" y="1222"/>
                  </a:cubicBezTo>
                  <a:cubicBezTo>
                    <a:pt x="440" y="1231"/>
                    <a:pt x="425" y="1235"/>
                    <a:pt x="418" y="1247"/>
                  </a:cubicBezTo>
                  <a:cubicBezTo>
                    <a:pt x="409" y="1260"/>
                    <a:pt x="451" y="1265"/>
                    <a:pt x="457" y="1267"/>
                  </a:cubicBezTo>
                  <a:cubicBezTo>
                    <a:pt x="452" y="1266"/>
                    <a:pt x="447" y="1268"/>
                    <a:pt x="444" y="1272"/>
                  </a:cubicBezTo>
                  <a:cubicBezTo>
                    <a:pt x="448" y="1272"/>
                    <a:pt x="453" y="1273"/>
                    <a:pt x="457" y="1274"/>
                  </a:cubicBezTo>
                  <a:cubicBezTo>
                    <a:pt x="450" y="1278"/>
                    <a:pt x="443" y="1272"/>
                    <a:pt x="437" y="1277"/>
                  </a:cubicBezTo>
                  <a:cubicBezTo>
                    <a:pt x="446" y="1279"/>
                    <a:pt x="443" y="1280"/>
                    <a:pt x="437" y="1284"/>
                  </a:cubicBezTo>
                  <a:cubicBezTo>
                    <a:pt x="443" y="1281"/>
                    <a:pt x="450" y="1284"/>
                    <a:pt x="456" y="1282"/>
                  </a:cubicBezTo>
                  <a:cubicBezTo>
                    <a:pt x="463" y="1280"/>
                    <a:pt x="466" y="1273"/>
                    <a:pt x="473" y="1271"/>
                  </a:cubicBezTo>
                  <a:cubicBezTo>
                    <a:pt x="472" y="1276"/>
                    <a:pt x="475" y="1278"/>
                    <a:pt x="480" y="1278"/>
                  </a:cubicBezTo>
                  <a:cubicBezTo>
                    <a:pt x="473" y="1278"/>
                    <a:pt x="465" y="1280"/>
                    <a:pt x="459" y="1283"/>
                  </a:cubicBezTo>
                  <a:cubicBezTo>
                    <a:pt x="454" y="1285"/>
                    <a:pt x="436" y="1302"/>
                    <a:pt x="451" y="1293"/>
                  </a:cubicBezTo>
                  <a:cubicBezTo>
                    <a:pt x="450" y="1296"/>
                    <a:pt x="448" y="1298"/>
                    <a:pt x="447" y="1300"/>
                  </a:cubicBezTo>
                  <a:cubicBezTo>
                    <a:pt x="459" y="1299"/>
                    <a:pt x="464" y="1280"/>
                    <a:pt x="478" y="1286"/>
                  </a:cubicBezTo>
                  <a:cubicBezTo>
                    <a:pt x="471" y="1287"/>
                    <a:pt x="457" y="1293"/>
                    <a:pt x="455" y="1301"/>
                  </a:cubicBezTo>
                  <a:cubicBezTo>
                    <a:pt x="460" y="1302"/>
                    <a:pt x="465" y="1300"/>
                    <a:pt x="469" y="1298"/>
                  </a:cubicBezTo>
                  <a:cubicBezTo>
                    <a:pt x="464" y="1300"/>
                    <a:pt x="460" y="1304"/>
                    <a:pt x="457" y="1308"/>
                  </a:cubicBezTo>
                  <a:cubicBezTo>
                    <a:pt x="464" y="1309"/>
                    <a:pt x="470" y="1308"/>
                    <a:pt x="477" y="1308"/>
                  </a:cubicBezTo>
                  <a:cubicBezTo>
                    <a:pt x="467" y="1310"/>
                    <a:pt x="452" y="1307"/>
                    <a:pt x="444" y="1314"/>
                  </a:cubicBezTo>
                  <a:cubicBezTo>
                    <a:pt x="458" y="1325"/>
                    <a:pt x="475" y="1312"/>
                    <a:pt x="490" y="1313"/>
                  </a:cubicBezTo>
                  <a:cubicBezTo>
                    <a:pt x="482" y="1314"/>
                    <a:pt x="482" y="1315"/>
                    <a:pt x="490" y="1315"/>
                  </a:cubicBezTo>
                  <a:cubicBezTo>
                    <a:pt x="478" y="1317"/>
                    <a:pt x="460" y="1316"/>
                    <a:pt x="451" y="1327"/>
                  </a:cubicBezTo>
                  <a:cubicBezTo>
                    <a:pt x="460" y="1320"/>
                    <a:pt x="474" y="1324"/>
                    <a:pt x="483" y="1327"/>
                  </a:cubicBezTo>
                  <a:cubicBezTo>
                    <a:pt x="479" y="1331"/>
                    <a:pt x="475" y="1332"/>
                    <a:pt x="470" y="1332"/>
                  </a:cubicBezTo>
                  <a:cubicBezTo>
                    <a:pt x="468" y="1341"/>
                    <a:pt x="479" y="1338"/>
                    <a:pt x="484" y="1336"/>
                  </a:cubicBezTo>
                  <a:cubicBezTo>
                    <a:pt x="482" y="1338"/>
                    <a:pt x="480" y="1340"/>
                    <a:pt x="478" y="1342"/>
                  </a:cubicBezTo>
                  <a:cubicBezTo>
                    <a:pt x="488" y="1343"/>
                    <a:pt x="490" y="1326"/>
                    <a:pt x="506" y="1329"/>
                  </a:cubicBezTo>
                  <a:cubicBezTo>
                    <a:pt x="498" y="1329"/>
                    <a:pt x="493" y="1336"/>
                    <a:pt x="487" y="1339"/>
                  </a:cubicBezTo>
                  <a:cubicBezTo>
                    <a:pt x="490" y="1347"/>
                    <a:pt x="498" y="1344"/>
                    <a:pt x="504" y="1342"/>
                  </a:cubicBezTo>
                  <a:cubicBezTo>
                    <a:pt x="504" y="1354"/>
                    <a:pt x="483" y="1349"/>
                    <a:pt x="475" y="1352"/>
                  </a:cubicBezTo>
                  <a:cubicBezTo>
                    <a:pt x="486" y="1352"/>
                    <a:pt x="497" y="1351"/>
                    <a:pt x="507" y="1351"/>
                  </a:cubicBezTo>
                  <a:cubicBezTo>
                    <a:pt x="497" y="1356"/>
                    <a:pt x="485" y="1358"/>
                    <a:pt x="475" y="1363"/>
                  </a:cubicBezTo>
                  <a:cubicBezTo>
                    <a:pt x="485" y="1364"/>
                    <a:pt x="513" y="1367"/>
                    <a:pt x="521" y="1359"/>
                  </a:cubicBezTo>
                  <a:cubicBezTo>
                    <a:pt x="514" y="1359"/>
                    <a:pt x="507" y="1361"/>
                    <a:pt x="501" y="1358"/>
                  </a:cubicBezTo>
                  <a:cubicBezTo>
                    <a:pt x="516" y="1357"/>
                    <a:pt x="532" y="1354"/>
                    <a:pt x="547" y="1356"/>
                  </a:cubicBezTo>
                  <a:cubicBezTo>
                    <a:pt x="545" y="1358"/>
                    <a:pt x="542" y="1360"/>
                    <a:pt x="540" y="1362"/>
                  </a:cubicBezTo>
                  <a:cubicBezTo>
                    <a:pt x="546" y="1366"/>
                    <a:pt x="556" y="1365"/>
                    <a:pt x="553" y="1356"/>
                  </a:cubicBezTo>
                  <a:cubicBezTo>
                    <a:pt x="561" y="1357"/>
                    <a:pt x="583" y="1338"/>
                    <a:pt x="586" y="1353"/>
                  </a:cubicBezTo>
                  <a:cubicBezTo>
                    <a:pt x="591" y="1351"/>
                    <a:pt x="596" y="1349"/>
                    <a:pt x="586" y="1346"/>
                  </a:cubicBezTo>
                  <a:cubicBezTo>
                    <a:pt x="595" y="1349"/>
                    <a:pt x="614" y="1337"/>
                    <a:pt x="600" y="1334"/>
                  </a:cubicBezTo>
                  <a:cubicBezTo>
                    <a:pt x="607" y="1337"/>
                    <a:pt x="612" y="1330"/>
                    <a:pt x="620" y="1330"/>
                  </a:cubicBezTo>
                  <a:cubicBezTo>
                    <a:pt x="617" y="1332"/>
                    <a:pt x="615" y="1335"/>
                    <a:pt x="613" y="1337"/>
                  </a:cubicBezTo>
                  <a:cubicBezTo>
                    <a:pt x="615" y="1338"/>
                    <a:pt x="617" y="1340"/>
                    <a:pt x="619" y="1341"/>
                  </a:cubicBezTo>
                  <a:cubicBezTo>
                    <a:pt x="613" y="1349"/>
                    <a:pt x="598" y="1346"/>
                    <a:pt x="596" y="1357"/>
                  </a:cubicBezTo>
                  <a:cubicBezTo>
                    <a:pt x="609" y="1351"/>
                    <a:pt x="627" y="1352"/>
                    <a:pt x="633" y="1337"/>
                  </a:cubicBezTo>
                  <a:cubicBezTo>
                    <a:pt x="634" y="1347"/>
                    <a:pt x="639" y="1342"/>
                    <a:pt x="646" y="1338"/>
                  </a:cubicBezTo>
                  <a:cubicBezTo>
                    <a:pt x="632" y="1358"/>
                    <a:pt x="604" y="1349"/>
                    <a:pt x="587" y="1363"/>
                  </a:cubicBezTo>
                  <a:cubicBezTo>
                    <a:pt x="591" y="1361"/>
                    <a:pt x="595" y="1360"/>
                    <a:pt x="600" y="1361"/>
                  </a:cubicBezTo>
                  <a:cubicBezTo>
                    <a:pt x="593" y="1363"/>
                    <a:pt x="586" y="1365"/>
                    <a:pt x="581" y="1369"/>
                  </a:cubicBezTo>
                  <a:cubicBezTo>
                    <a:pt x="590" y="1374"/>
                    <a:pt x="596" y="1359"/>
                    <a:pt x="606" y="1363"/>
                  </a:cubicBezTo>
                  <a:cubicBezTo>
                    <a:pt x="604" y="1365"/>
                    <a:pt x="602" y="1367"/>
                    <a:pt x="599" y="1368"/>
                  </a:cubicBezTo>
                  <a:cubicBezTo>
                    <a:pt x="612" y="1369"/>
                    <a:pt x="623" y="1358"/>
                    <a:pt x="632" y="1352"/>
                  </a:cubicBezTo>
                  <a:cubicBezTo>
                    <a:pt x="638" y="1362"/>
                    <a:pt x="627" y="1359"/>
                    <a:pt x="620" y="1362"/>
                  </a:cubicBezTo>
                  <a:cubicBezTo>
                    <a:pt x="616" y="1364"/>
                    <a:pt x="593" y="1373"/>
                    <a:pt x="608" y="1373"/>
                  </a:cubicBezTo>
                  <a:cubicBezTo>
                    <a:pt x="601" y="1375"/>
                    <a:pt x="594" y="1378"/>
                    <a:pt x="588" y="1381"/>
                  </a:cubicBezTo>
                  <a:cubicBezTo>
                    <a:pt x="596" y="1383"/>
                    <a:pt x="600" y="1375"/>
                    <a:pt x="608" y="1376"/>
                  </a:cubicBezTo>
                  <a:cubicBezTo>
                    <a:pt x="595" y="1383"/>
                    <a:pt x="608" y="1376"/>
                    <a:pt x="607" y="1387"/>
                  </a:cubicBezTo>
                  <a:cubicBezTo>
                    <a:pt x="614" y="1380"/>
                    <a:pt x="622" y="1373"/>
                    <a:pt x="632" y="1374"/>
                  </a:cubicBezTo>
                  <a:cubicBezTo>
                    <a:pt x="625" y="1375"/>
                    <a:pt x="618" y="1380"/>
                    <a:pt x="613" y="1386"/>
                  </a:cubicBezTo>
                  <a:cubicBezTo>
                    <a:pt x="620" y="1384"/>
                    <a:pt x="626" y="1380"/>
                    <a:pt x="633" y="1378"/>
                  </a:cubicBezTo>
                  <a:cubicBezTo>
                    <a:pt x="629" y="1380"/>
                    <a:pt x="624" y="1384"/>
                    <a:pt x="621" y="1388"/>
                  </a:cubicBezTo>
                  <a:cubicBezTo>
                    <a:pt x="637" y="1389"/>
                    <a:pt x="645" y="1373"/>
                    <a:pt x="659" y="1371"/>
                  </a:cubicBezTo>
                  <a:cubicBezTo>
                    <a:pt x="651" y="1376"/>
                    <a:pt x="648" y="1384"/>
                    <a:pt x="642" y="1390"/>
                  </a:cubicBezTo>
                  <a:cubicBezTo>
                    <a:pt x="635" y="1396"/>
                    <a:pt x="623" y="1399"/>
                    <a:pt x="621" y="1409"/>
                  </a:cubicBezTo>
                  <a:cubicBezTo>
                    <a:pt x="635" y="1402"/>
                    <a:pt x="651" y="1389"/>
                    <a:pt x="666" y="1385"/>
                  </a:cubicBezTo>
                  <a:cubicBezTo>
                    <a:pt x="651" y="1396"/>
                    <a:pt x="634" y="1402"/>
                    <a:pt x="620" y="1413"/>
                  </a:cubicBezTo>
                  <a:cubicBezTo>
                    <a:pt x="624" y="1418"/>
                    <a:pt x="629" y="1419"/>
                    <a:pt x="633" y="1414"/>
                  </a:cubicBezTo>
                  <a:cubicBezTo>
                    <a:pt x="634" y="1422"/>
                    <a:pt x="641" y="1420"/>
                    <a:pt x="644" y="1414"/>
                  </a:cubicBezTo>
                  <a:cubicBezTo>
                    <a:pt x="636" y="1430"/>
                    <a:pt x="655" y="1411"/>
                    <a:pt x="658" y="1409"/>
                  </a:cubicBezTo>
                  <a:cubicBezTo>
                    <a:pt x="665" y="1405"/>
                    <a:pt x="673" y="1408"/>
                    <a:pt x="673" y="1397"/>
                  </a:cubicBezTo>
                  <a:cubicBezTo>
                    <a:pt x="677" y="1402"/>
                    <a:pt x="681" y="1401"/>
                    <a:pt x="683" y="1395"/>
                  </a:cubicBezTo>
                  <a:cubicBezTo>
                    <a:pt x="682" y="1400"/>
                    <a:pt x="680" y="1404"/>
                    <a:pt x="676" y="1407"/>
                  </a:cubicBezTo>
                  <a:cubicBezTo>
                    <a:pt x="680" y="1408"/>
                    <a:pt x="684" y="1409"/>
                    <a:pt x="688" y="1409"/>
                  </a:cubicBezTo>
                  <a:cubicBezTo>
                    <a:pt x="683" y="1408"/>
                    <a:pt x="678" y="1409"/>
                    <a:pt x="675" y="1413"/>
                  </a:cubicBezTo>
                  <a:cubicBezTo>
                    <a:pt x="679" y="1416"/>
                    <a:pt x="683" y="1418"/>
                    <a:pt x="688" y="1417"/>
                  </a:cubicBezTo>
                  <a:cubicBezTo>
                    <a:pt x="675" y="1421"/>
                    <a:pt x="687" y="1423"/>
                    <a:pt x="692" y="1424"/>
                  </a:cubicBezTo>
                  <a:cubicBezTo>
                    <a:pt x="699" y="1426"/>
                    <a:pt x="705" y="1423"/>
                    <a:pt x="703" y="1415"/>
                  </a:cubicBezTo>
                  <a:cubicBezTo>
                    <a:pt x="709" y="1417"/>
                    <a:pt x="715" y="1420"/>
                    <a:pt x="722" y="1420"/>
                  </a:cubicBezTo>
                  <a:cubicBezTo>
                    <a:pt x="721" y="1411"/>
                    <a:pt x="695" y="1410"/>
                    <a:pt x="689" y="1409"/>
                  </a:cubicBezTo>
                  <a:cubicBezTo>
                    <a:pt x="702" y="1406"/>
                    <a:pt x="715" y="1419"/>
                    <a:pt x="728" y="1412"/>
                  </a:cubicBezTo>
                  <a:cubicBezTo>
                    <a:pt x="727" y="1407"/>
                    <a:pt x="724" y="1404"/>
                    <a:pt x="719" y="1405"/>
                  </a:cubicBezTo>
                  <a:cubicBezTo>
                    <a:pt x="723" y="1403"/>
                    <a:pt x="727" y="1402"/>
                    <a:pt x="732" y="1403"/>
                  </a:cubicBezTo>
                  <a:cubicBezTo>
                    <a:pt x="729" y="1396"/>
                    <a:pt x="715" y="1395"/>
                    <a:pt x="727" y="1392"/>
                  </a:cubicBezTo>
                  <a:cubicBezTo>
                    <a:pt x="721" y="1393"/>
                    <a:pt x="714" y="1396"/>
                    <a:pt x="708" y="1398"/>
                  </a:cubicBezTo>
                  <a:cubicBezTo>
                    <a:pt x="713" y="1395"/>
                    <a:pt x="717" y="1392"/>
                    <a:pt x="720" y="1387"/>
                  </a:cubicBezTo>
                  <a:cubicBezTo>
                    <a:pt x="709" y="1383"/>
                    <a:pt x="697" y="1384"/>
                    <a:pt x="687" y="1378"/>
                  </a:cubicBezTo>
                  <a:cubicBezTo>
                    <a:pt x="694" y="1380"/>
                    <a:pt x="706" y="1384"/>
                    <a:pt x="712" y="1376"/>
                  </a:cubicBezTo>
                  <a:cubicBezTo>
                    <a:pt x="715" y="1389"/>
                    <a:pt x="744" y="1388"/>
                    <a:pt x="728" y="1382"/>
                  </a:cubicBezTo>
                  <a:cubicBezTo>
                    <a:pt x="737" y="1385"/>
                    <a:pt x="746" y="1383"/>
                    <a:pt x="754" y="1380"/>
                  </a:cubicBezTo>
                  <a:cubicBezTo>
                    <a:pt x="750" y="1380"/>
                    <a:pt x="746" y="1379"/>
                    <a:pt x="741" y="1378"/>
                  </a:cubicBezTo>
                  <a:cubicBezTo>
                    <a:pt x="748" y="1379"/>
                    <a:pt x="756" y="1379"/>
                    <a:pt x="761" y="1373"/>
                  </a:cubicBezTo>
                  <a:cubicBezTo>
                    <a:pt x="752" y="1376"/>
                    <a:pt x="744" y="1377"/>
                    <a:pt x="735" y="1374"/>
                  </a:cubicBezTo>
                  <a:cubicBezTo>
                    <a:pt x="742" y="1375"/>
                    <a:pt x="755" y="1379"/>
                    <a:pt x="757" y="1368"/>
                  </a:cubicBezTo>
                  <a:cubicBezTo>
                    <a:pt x="749" y="1364"/>
                    <a:pt x="740" y="1365"/>
                    <a:pt x="731" y="1363"/>
                  </a:cubicBezTo>
                  <a:cubicBezTo>
                    <a:pt x="742" y="1364"/>
                    <a:pt x="754" y="1368"/>
                    <a:pt x="764" y="1364"/>
                  </a:cubicBezTo>
                  <a:cubicBezTo>
                    <a:pt x="753" y="1360"/>
                    <a:pt x="741" y="1361"/>
                    <a:pt x="731" y="1355"/>
                  </a:cubicBezTo>
                  <a:cubicBezTo>
                    <a:pt x="739" y="1358"/>
                    <a:pt x="748" y="1359"/>
                    <a:pt x="756" y="1358"/>
                  </a:cubicBezTo>
                  <a:cubicBezTo>
                    <a:pt x="764" y="1358"/>
                    <a:pt x="766" y="1350"/>
                    <a:pt x="774" y="1347"/>
                  </a:cubicBezTo>
                  <a:cubicBezTo>
                    <a:pt x="760" y="1349"/>
                    <a:pt x="743" y="1347"/>
                    <a:pt x="730" y="1342"/>
                  </a:cubicBezTo>
                  <a:cubicBezTo>
                    <a:pt x="744" y="1341"/>
                    <a:pt x="761" y="1349"/>
                    <a:pt x="775" y="1341"/>
                  </a:cubicBezTo>
                  <a:cubicBezTo>
                    <a:pt x="769" y="1339"/>
                    <a:pt x="762" y="1338"/>
                    <a:pt x="755" y="1337"/>
                  </a:cubicBezTo>
                  <a:cubicBezTo>
                    <a:pt x="763" y="1337"/>
                    <a:pt x="776" y="1342"/>
                    <a:pt x="781" y="1334"/>
                  </a:cubicBezTo>
                  <a:cubicBezTo>
                    <a:pt x="777" y="1334"/>
                    <a:pt x="773" y="1334"/>
                    <a:pt x="769" y="1334"/>
                  </a:cubicBezTo>
                  <a:cubicBezTo>
                    <a:pt x="785" y="1330"/>
                    <a:pt x="760" y="1329"/>
                    <a:pt x="756" y="1327"/>
                  </a:cubicBezTo>
                  <a:cubicBezTo>
                    <a:pt x="767" y="1328"/>
                    <a:pt x="797" y="1335"/>
                    <a:pt x="795" y="1315"/>
                  </a:cubicBezTo>
                  <a:cubicBezTo>
                    <a:pt x="786" y="1315"/>
                    <a:pt x="776" y="1317"/>
                    <a:pt x="770" y="1310"/>
                  </a:cubicBezTo>
                  <a:cubicBezTo>
                    <a:pt x="778" y="1312"/>
                    <a:pt x="790" y="1315"/>
                    <a:pt x="798" y="1313"/>
                  </a:cubicBezTo>
                  <a:cubicBezTo>
                    <a:pt x="805" y="1311"/>
                    <a:pt x="807" y="1304"/>
                    <a:pt x="813" y="1301"/>
                  </a:cubicBezTo>
                  <a:cubicBezTo>
                    <a:pt x="804" y="1306"/>
                    <a:pt x="795" y="1302"/>
                    <a:pt x="788" y="1297"/>
                  </a:cubicBezTo>
                  <a:cubicBezTo>
                    <a:pt x="794" y="1297"/>
                    <a:pt x="830" y="1304"/>
                    <a:pt x="818" y="1288"/>
                  </a:cubicBezTo>
                  <a:cubicBezTo>
                    <a:pt x="824" y="1289"/>
                    <a:pt x="826" y="1286"/>
                    <a:pt x="824" y="1281"/>
                  </a:cubicBezTo>
                  <a:cubicBezTo>
                    <a:pt x="819" y="1282"/>
                    <a:pt x="814" y="1283"/>
                    <a:pt x="809" y="1284"/>
                  </a:cubicBezTo>
                  <a:cubicBezTo>
                    <a:pt x="815" y="1280"/>
                    <a:pt x="832" y="1272"/>
                    <a:pt x="827" y="1262"/>
                  </a:cubicBezTo>
                  <a:cubicBezTo>
                    <a:pt x="823" y="1255"/>
                    <a:pt x="806" y="1252"/>
                    <a:pt x="800" y="1247"/>
                  </a:cubicBezTo>
                  <a:cubicBezTo>
                    <a:pt x="813" y="1249"/>
                    <a:pt x="825" y="1260"/>
                    <a:pt x="838" y="1256"/>
                  </a:cubicBezTo>
                  <a:cubicBezTo>
                    <a:pt x="834" y="1254"/>
                    <a:pt x="830" y="1252"/>
                    <a:pt x="826" y="1249"/>
                  </a:cubicBezTo>
                  <a:cubicBezTo>
                    <a:pt x="838" y="1252"/>
                    <a:pt x="829" y="1242"/>
                    <a:pt x="821" y="1243"/>
                  </a:cubicBezTo>
                  <a:cubicBezTo>
                    <a:pt x="813" y="1244"/>
                    <a:pt x="803" y="1236"/>
                    <a:pt x="798" y="1231"/>
                  </a:cubicBezTo>
                  <a:cubicBezTo>
                    <a:pt x="805" y="1234"/>
                    <a:pt x="813" y="1236"/>
                    <a:pt x="820" y="1236"/>
                  </a:cubicBezTo>
                  <a:cubicBezTo>
                    <a:pt x="823" y="1236"/>
                    <a:pt x="828" y="1236"/>
                    <a:pt x="829" y="1233"/>
                  </a:cubicBezTo>
                  <a:cubicBezTo>
                    <a:pt x="830" y="1231"/>
                    <a:pt x="830" y="1229"/>
                    <a:pt x="829" y="1226"/>
                  </a:cubicBezTo>
                  <a:cubicBezTo>
                    <a:pt x="838" y="1227"/>
                    <a:pt x="838" y="1226"/>
                    <a:pt x="829" y="1223"/>
                  </a:cubicBezTo>
                  <a:cubicBezTo>
                    <a:pt x="837" y="1225"/>
                    <a:pt x="845" y="1224"/>
                    <a:pt x="851" y="1228"/>
                  </a:cubicBezTo>
                  <a:cubicBezTo>
                    <a:pt x="845" y="1227"/>
                    <a:pt x="837" y="1228"/>
                    <a:pt x="834" y="1235"/>
                  </a:cubicBezTo>
                  <a:cubicBezTo>
                    <a:pt x="840" y="1235"/>
                    <a:pt x="845" y="1234"/>
                    <a:pt x="850" y="1232"/>
                  </a:cubicBezTo>
                  <a:cubicBezTo>
                    <a:pt x="868" y="1227"/>
                    <a:pt x="846" y="1229"/>
                    <a:pt x="861" y="1226"/>
                  </a:cubicBezTo>
                  <a:cubicBezTo>
                    <a:pt x="865" y="1225"/>
                    <a:pt x="876" y="1219"/>
                    <a:pt x="879" y="1221"/>
                  </a:cubicBezTo>
                  <a:cubicBezTo>
                    <a:pt x="882" y="1207"/>
                    <a:pt x="852" y="1218"/>
                    <a:pt x="860" y="1202"/>
                  </a:cubicBezTo>
                  <a:cubicBezTo>
                    <a:pt x="863" y="1209"/>
                    <a:pt x="878" y="1214"/>
                    <a:pt x="885" y="1212"/>
                  </a:cubicBezTo>
                  <a:cubicBezTo>
                    <a:pt x="884" y="1207"/>
                    <a:pt x="880" y="1203"/>
                    <a:pt x="875" y="1201"/>
                  </a:cubicBezTo>
                  <a:cubicBezTo>
                    <a:pt x="880" y="1201"/>
                    <a:pt x="894" y="1213"/>
                    <a:pt x="897" y="1205"/>
                  </a:cubicBezTo>
                  <a:cubicBezTo>
                    <a:pt x="901" y="1191"/>
                    <a:pt x="879" y="1198"/>
                    <a:pt x="884" y="1186"/>
                  </a:cubicBezTo>
                  <a:cubicBezTo>
                    <a:pt x="889" y="1188"/>
                    <a:pt x="908" y="1206"/>
                    <a:pt x="915" y="1200"/>
                  </a:cubicBezTo>
                  <a:cubicBezTo>
                    <a:pt x="918" y="1198"/>
                    <a:pt x="900" y="1185"/>
                    <a:pt x="897" y="1184"/>
                  </a:cubicBezTo>
                  <a:cubicBezTo>
                    <a:pt x="904" y="1186"/>
                    <a:pt x="910" y="1190"/>
                    <a:pt x="916" y="1194"/>
                  </a:cubicBezTo>
                  <a:cubicBezTo>
                    <a:pt x="913" y="1190"/>
                    <a:pt x="908" y="1187"/>
                    <a:pt x="904" y="1184"/>
                  </a:cubicBezTo>
                  <a:cubicBezTo>
                    <a:pt x="910" y="1188"/>
                    <a:pt x="912" y="1187"/>
                    <a:pt x="910" y="1180"/>
                  </a:cubicBezTo>
                  <a:cubicBezTo>
                    <a:pt x="913" y="1182"/>
                    <a:pt x="931" y="1196"/>
                    <a:pt x="918" y="1181"/>
                  </a:cubicBezTo>
                  <a:cubicBezTo>
                    <a:pt x="923" y="1186"/>
                    <a:pt x="925" y="1185"/>
                    <a:pt x="928" y="1180"/>
                  </a:cubicBezTo>
                  <a:cubicBezTo>
                    <a:pt x="930" y="1177"/>
                    <a:pt x="939" y="1181"/>
                    <a:pt x="942" y="1180"/>
                  </a:cubicBezTo>
                  <a:cubicBezTo>
                    <a:pt x="940" y="1167"/>
                    <a:pt x="916" y="1161"/>
                    <a:pt x="905" y="1163"/>
                  </a:cubicBezTo>
                  <a:cubicBezTo>
                    <a:pt x="912" y="1156"/>
                    <a:pt x="923" y="1163"/>
                    <a:pt x="930" y="1166"/>
                  </a:cubicBezTo>
                  <a:cubicBezTo>
                    <a:pt x="939" y="1168"/>
                    <a:pt x="949" y="1165"/>
                    <a:pt x="958" y="1168"/>
                  </a:cubicBezTo>
                  <a:cubicBezTo>
                    <a:pt x="956" y="1162"/>
                    <a:pt x="963" y="1154"/>
                    <a:pt x="953" y="1152"/>
                  </a:cubicBezTo>
                  <a:cubicBezTo>
                    <a:pt x="962" y="1150"/>
                    <a:pt x="972" y="1138"/>
                    <a:pt x="957" y="1137"/>
                  </a:cubicBezTo>
                  <a:cubicBezTo>
                    <a:pt x="946" y="1136"/>
                    <a:pt x="932" y="1141"/>
                    <a:pt x="923" y="1130"/>
                  </a:cubicBezTo>
                  <a:cubicBezTo>
                    <a:pt x="932" y="1121"/>
                    <a:pt x="945" y="1128"/>
                    <a:pt x="956" y="1124"/>
                  </a:cubicBezTo>
                  <a:cubicBezTo>
                    <a:pt x="966" y="1120"/>
                    <a:pt x="973" y="1127"/>
                    <a:pt x="982" y="1124"/>
                  </a:cubicBezTo>
                  <a:cubicBezTo>
                    <a:pt x="982" y="1119"/>
                    <a:pt x="979" y="1116"/>
                    <a:pt x="974" y="1116"/>
                  </a:cubicBezTo>
                  <a:cubicBezTo>
                    <a:pt x="987" y="1102"/>
                    <a:pt x="969" y="1096"/>
                    <a:pt x="962" y="1085"/>
                  </a:cubicBezTo>
                  <a:cubicBezTo>
                    <a:pt x="969" y="1085"/>
                    <a:pt x="967" y="1082"/>
                    <a:pt x="969" y="1078"/>
                  </a:cubicBezTo>
                  <a:cubicBezTo>
                    <a:pt x="973" y="1071"/>
                    <a:pt x="986" y="1075"/>
                    <a:pt x="992" y="1073"/>
                  </a:cubicBezTo>
                  <a:cubicBezTo>
                    <a:pt x="996" y="1072"/>
                    <a:pt x="1001" y="1078"/>
                    <a:pt x="1004" y="1079"/>
                  </a:cubicBezTo>
                  <a:cubicBezTo>
                    <a:pt x="1008" y="1081"/>
                    <a:pt x="1031" y="1077"/>
                    <a:pt x="1018" y="1071"/>
                  </a:cubicBezTo>
                  <a:cubicBezTo>
                    <a:pt x="1026" y="1072"/>
                    <a:pt x="1030" y="1061"/>
                    <a:pt x="1039" y="1064"/>
                  </a:cubicBezTo>
                  <a:cubicBezTo>
                    <a:pt x="1037" y="1062"/>
                    <a:pt x="1036" y="1060"/>
                    <a:pt x="1034" y="1058"/>
                  </a:cubicBezTo>
                  <a:cubicBezTo>
                    <a:pt x="1036" y="1056"/>
                    <a:pt x="1039" y="1055"/>
                    <a:pt x="1041" y="1054"/>
                  </a:cubicBezTo>
                  <a:cubicBezTo>
                    <a:pt x="1036" y="1052"/>
                    <a:pt x="1031" y="1051"/>
                    <a:pt x="1026" y="1049"/>
                  </a:cubicBezTo>
                  <a:cubicBezTo>
                    <a:pt x="1029" y="1038"/>
                    <a:pt x="1035" y="1047"/>
                    <a:pt x="1042" y="1046"/>
                  </a:cubicBezTo>
                  <a:cubicBezTo>
                    <a:pt x="1048" y="1045"/>
                    <a:pt x="1050" y="1035"/>
                    <a:pt x="1056" y="1035"/>
                  </a:cubicBezTo>
                  <a:cubicBezTo>
                    <a:pt x="1061" y="1036"/>
                    <a:pt x="1060" y="1044"/>
                    <a:pt x="1064" y="1044"/>
                  </a:cubicBezTo>
                  <a:cubicBezTo>
                    <a:pt x="1070" y="1046"/>
                    <a:pt x="1079" y="1040"/>
                    <a:pt x="1074" y="1033"/>
                  </a:cubicBezTo>
                  <a:cubicBezTo>
                    <a:pt x="1085" y="1037"/>
                    <a:pt x="1094" y="1042"/>
                    <a:pt x="1107" y="1041"/>
                  </a:cubicBezTo>
                  <a:cubicBezTo>
                    <a:pt x="1105" y="1039"/>
                    <a:pt x="1103" y="1037"/>
                    <a:pt x="1101" y="1035"/>
                  </a:cubicBezTo>
                  <a:cubicBezTo>
                    <a:pt x="1109" y="1035"/>
                    <a:pt x="1114" y="1030"/>
                    <a:pt x="1112" y="1041"/>
                  </a:cubicBezTo>
                  <a:cubicBezTo>
                    <a:pt x="1120" y="1033"/>
                    <a:pt x="1129" y="1041"/>
                    <a:pt x="1136" y="1026"/>
                  </a:cubicBezTo>
                  <a:cubicBezTo>
                    <a:pt x="1130" y="1023"/>
                    <a:pt x="1119" y="1020"/>
                    <a:pt x="1127" y="1012"/>
                  </a:cubicBezTo>
                  <a:cubicBezTo>
                    <a:pt x="1127" y="1025"/>
                    <a:pt x="1142" y="1020"/>
                    <a:pt x="1148" y="1014"/>
                  </a:cubicBezTo>
                  <a:cubicBezTo>
                    <a:pt x="1152" y="1011"/>
                    <a:pt x="1143" y="1007"/>
                    <a:pt x="1151" y="1006"/>
                  </a:cubicBezTo>
                  <a:cubicBezTo>
                    <a:pt x="1158" y="1005"/>
                    <a:pt x="1158" y="996"/>
                    <a:pt x="1165" y="994"/>
                  </a:cubicBezTo>
                  <a:cubicBezTo>
                    <a:pt x="1160" y="993"/>
                    <a:pt x="1155" y="992"/>
                    <a:pt x="1151" y="989"/>
                  </a:cubicBezTo>
                  <a:cubicBezTo>
                    <a:pt x="1167" y="989"/>
                    <a:pt x="1182" y="993"/>
                    <a:pt x="1197" y="993"/>
                  </a:cubicBezTo>
                  <a:cubicBezTo>
                    <a:pt x="1185" y="994"/>
                    <a:pt x="1158" y="1006"/>
                    <a:pt x="1156" y="1020"/>
                  </a:cubicBezTo>
                  <a:cubicBezTo>
                    <a:pt x="1162" y="1016"/>
                    <a:pt x="1175" y="1025"/>
                    <a:pt x="1183" y="1025"/>
                  </a:cubicBezTo>
                  <a:cubicBezTo>
                    <a:pt x="1194" y="1027"/>
                    <a:pt x="1185" y="1011"/>
                    <a:pt x="1197" y="1012"/>
                  </a:cubicBezTo>
                  <a:cubicBezTo>
                    <a:pt x="1193" y="1015"/>
                    <a:pt x="1191" y="1020"/>
                    <a:pt x="1195" y="1024"/>
                  </a:cubicBezTo>
                  <a:cubicBezTo>
                    <a:pt x="1201" y="1015"/>
                    <a:pt x="1221" y="1022"/>
                    <a:pt x="1223" y="1008"/>
                  </a:cubicBezTo>
                  <a:cubicBezTo>
                    <a:pt x="1228" y="1010"/>
                    <a:pt x="1230" y="1015"/>
                    <a:pt x="1228" y="1020"/>
                  </a:cubicBezTo>
                  <a:cubicBezTo>
                    <a:pt x="1235" y="1015"/>
                    <a:pt x="1244" y="1019"/>
                    <a:pt x="1251" y="1013"/>
                  </a:cubicBezTo>
                  <a:cubicBezTo>
                    <a:pt x="1260" y="1005"/>
                    <a:pt x="1262" y="1007"/>
                    <a:pt x="1273" y="1005"/>
                  </a:cubicBezTo>
                  <a:cubicBezTo>
                    <a:pt x="1269" y="998"/>
                    <a:pt x="1276" y="991"/>
                    <a:pt x="1266" y="988"/>
                  </a:cubicBezTo>
                  <a:cubicBezTo>
                    <a:pt x="1274" y="982"/>
                    <a:pt x="1273" y="992"/>
                    <a:pt x="1281" y="995"/>
                  </a:cubicBezTo>
                  <a:cubicBezTo>
                    <a:pt x="1287" y="997"/>
                    <a:pt x="1294" y="998"/>
                    <a:pt x="1300" y="998"/>
                  </a:cubicBezTo>
                  <a:cubicBezTo>
                    <a:pt x="1295" y="994"/>
                    <a:pt x="1296" y="989"/>
                    <a:pt x="1302" y="986"/>
                  </a:cubicBezTo>
                  <a:cubicBezTo>
                    <a:pt x="1298" y="1005"/>
                    <a:pt x="1336" y="979"/>
                    <a:pt x="1342" y="978"/>
                  </a:cubicBezTo>
                  <a:cubicBezTo>
                    <a:pt x="1337" y="973"/>
                    <a:pt x="1339" y="968"/>
                    <a:pt x="1345" y="966"/>
                  </a:cubicBezTo>
                  <a:cubicBezTo>
                    <a:pt x="1343" y="980"/>
                    <a:pt x="1357" y="962"/>
                    <a:pt x="1347" y="976"/>
                  </a:cubicBezTo>
                  <a:cubicBezTo>
                    <a:pt x="1352" y="973"/>
                    <a:pt x="1363" y="959"/>
                    <a:pt x="1370" y="964"/>
                  </a:cubicBezTo>
                  <a:cubicBezTo>
                    <a:pt x="1368" y="958"/>
                    <a:pt x="1370" y="948"/>
                    <a:pt x="1379" y="952"/>
                  </a:cubicBezTo>
                  <a:cubicBezTo>
                    <a:pt x="1368" y="943"/>
                    <a:pt x="1398" y="947"/>
                    <a:pt x="1400" y="938"/>
                  </a:cubicBezTo>
                  <a:cubicBezTo>
                    <a:pt x="1401" y="931"/>
                    <a:pt x="1410" y="931"/>
                    <a:pt x="1406" y="924"/>
                  </a:cubicBezTo>
                  <a:cubicBezTo>
                    <a:pt x="1413" y="928"/>
                    <a:pt x="1419" y="920"/>
                    <a:pt x="1418" y="913"/>
                  </a:cubicBezTo>
                  <a:cubicBezTo>
                    <a:pt x="1426" y="915"/>
                    <a:pt x="1428" y="908"/>
                    <a:pt x="1434" y="904"/>
                  </a:cubicBezTo>
                  <a:cubicBezTo>
                    <a:pt x="1441" y="900"/>
                    <a:pt x="1456" y="897"/>
                    <a:pt x="1465" y="894"/>
                  </a:cubicBezTo>
                  <a:cubicBezTo>
                    <a:pt x="1471" y="892"/>
                    <a:pt x="1485" y="896"/>
                    <a:pt x="1488" y="890"/>
                  </a:cubicBezTo>
                  <a:cubicBezTo>
                    <a:pt x="1490" y="886"/>
                    <a:pt x="1489" y="878"/>
                    <a:pt x="1497" y="880"/>
                  </a:cubicBezTo>
                  <a:cubicBezTo>
                    <a:pt x="1496" y="871"/>
                    <a:pt x="1487" y="872"/>
                    <a:pt x="1481" y="869"/>
                  </a:cubicBezTo>
                  <a:cubicBezTo>
                    <a:pt x="1486" y="870"/>
                    <a:pt x="1490" y="869"/>
                    <a:pt x="1494" y="867"/>
                  </a:cubicBezTo>
                  <a:cubicBezTo>
                    <a:pt x="1491" y="863"/>
                    <a:pt x="1482" y="861"/>
                    <a:pt x="1481" y="856"/>
                  </a:cubicBezTo>
                  <a:cubicBezTo>
                    <a:pt x="1480" y="849"/>
                    <a:pt x="1488" y="850"/>
                    <a:pt x="1489" y="843"/>
                  </a:cubicBezTo>
                  <a:cubicBezTo>
                    <a:pt x="1491" y="850"/>
                    <a:pt x="1491" y="860"/>
                    <a:pt x="1500" y="853"/>
                  </a:cubicBezTo>
                  <a:cubicBezTo>
                    <a:pt x="1501" y="869"/>
                    <a:pt x="1510" y="865"/>
                    <a:pt x="1522" y="869"/>
                  </a:cubicBezTo>
                  <a:cubicBezTo>
                    <a:pt x="1508" y="870"/>
                    <a:pt x="1519" y="879"/>
                    <a:pt x="1527" y="879"/>
                  </a:cubicBezTo>
                  <a:cubicBezTo>
                    <a:pt x="1543" y="879"/>
                    <a:pt x="1558" y="880"/>
                    <a:pt x="1574" y="877"/>
                  </a:cubicBezTo>
                  <a:cubicBezTo>
                    <a:pt x="1572" y="872"/>
                    <a:pt x="1568" y="869"/>
                    <a:pt x="1563" y="867"/>
                  </a:cubicBezTo>
                  <a:cubicBezTo>
                    <a:pt x="1570" y="867"/>
                    <a:pt x="1573" y="872"/>
                    <a:pt x="1578" y="875"/>
                  </a:cubicBezTo>
                  <a:cubicBezTo>
                    <a:pt x="1584" y="878"/>
                    <a:pt x="1590" y="876"/>
                    <a:pt x="1596" y="876"/>
                  </a:cubicBezTo>
                  <a:cubicBezTo>
                    <a:pt x="1595" y="870"/>
                    <a:pt x="1591" y="867"/>
                    <a:pt x="1586" y="867"/>
                  </a:cubicBezTo>
                  <a:cubicBezTo>
                    <a:pt x="1592" y="866"/>
                    <a:pt x="1599" y="870"/>
                    <a:pt x="1601" y="861"/>
                  </a:cubicBezTo>
                  <a:cubicBezTo>
                    <a:pt x="1603" y="854"/>
                    <a:pt x="1613" y="865"/>
                    <a:pt x="1616" y="866"/>
                  </a:cubicBezTo>
                  <a:cubicBezTo>
                    <a:pt x="1622" y="868"/>
                    <a:pt x="1647" y="871"/>
                    <a:pt x="1644" y="858"/>
                  </a:cubicBezTo>
                  <a:cubicBezTo>
                    <a:pt x="1654" y="864"/>
                    <a:pt x="1667" y="860"/>
                    <a:pt x="1677" y="857"/>
                  </a:cubicBezTo>
                  <a:cubicBezTo>
                    <a:pt x="1683" y="855"/>
                    <a:pt x="1687" y="850"/>
                    <a:pt x="1693" y="853"/>
                  </a:cubicBezTo>
                  <a:cubicBezTo>
                    <a:pt x="1699" y="856"/>
                    <a:pt x="1704" y="853"/>
                    <a:pt x="1704" y="847"/>
                  </a:cubicBezTo>
                  <a:cubicBezTo>
                    <a:pt x="1709" y="854"/>
                    <a:pt x="1725" y="849"/>
                    <a:pt x="1732" y="847"/>
                  </a:cubicBezTo>
                  <a:cubicBezTo>
                    <a:pt x="1742" y="844"/>
                    <a:pt x="1751" y="846"/>
                    <a:pt x="1762" y="842"/>
                  </a:cubicBezTo>
                  <a:cubicBezTo>
                    <a:pt x="1770" y="840"/>
                    <a:pt x="1777" y="842"/>
                    <a:pt x="1785" y="840"/>
                  </a:cubicBezTo>
                  <a:cubicBezTo>
                    <a:pt x="1791" y="839"/>
                    <a:pt x="1793" y="833"/>
                    <a:pt x="1800" y="833"/>
                  </a:cubicBezTo>
                  <a:cubicBezTo>
                    <a:pt x="1813" y="833"/>
                    <a:pt x="1822" y="822"/>
                    <a:pt x="1835" y="819"/>
                  </a:cubicBezTo>
                  <a:cubicBezTo>
                    <a:pt x="1819" y="819"/>
                    <a:pt x="1841" y="814"/>
                    <a:pt x="1847" y="817"/>
                  </a:cubicBezTo>
                  <a:cubicBezTo>
                    <a:pt x="1845" y="806"/>
                    <a:pt x="1849" y="813"/>
                    <a:pt x="1856" y="812"/>
                  </a:cubicBezTo>
                  <a:cubicBezTo>
                    <a:pt x="1861" y="811"/>
                    <a:pt x="1868" y="803"/>
                    <a:pt x="1856" y="804"/>
                  </a:cubicBezTo>
                  <a:cubicBezTo>
                    <a:pt x="1863" y="796"/>
                    <a:pt x="1873" y="805"/>
                    <a:pt x="1882" y="802"/>
                  </a:cubicBezTo>
                  <a:cubicBezTo>
                    <a:pt x="1866" y="800"/>
                    <a:pt x="1890" y="804"/>
                    <a:pt x="1880" y="792"/>
                  </a:cubicBezTo>
                  <a:cubicBezTo>
                    <a:pt x="1886" y="794"/>
                    <a:pt x="1892" y="794"/>
                    <a:pt x="1899" y="794"/>
                  </a:cubicBezTo>
                  <a:cubicBezTo>
                    <a:pt x="1904" y="793"/>
                    <a:pt x="1923" y="786"/>
                    <a:pt x="1907" y="783"/>
                  </a:cubicBezTo>
                  <a:cubicBezTo>
                    <a:pt x="1914" y="783"/>
                    <a:pt x="1926" y="788"/>
                    <a:pt x="1932" y="784"/>
                  </a:cubicBezTo>
                  <a:cubicBezTo>
                    <a:pt x="1941" y="779"/>
                    <a:pt x="1939" y="771"/>
                    <a:pt x="1928" y="772"/>
                  </a:cubicBezTo>
                  <a:cubicBezTo>
                    <a:pt x="1934" y="772"/>
                    <a:pt x="1957" y="776"/>
                    <a:pt x="1955" y="765"/>
                  </a:cubicBezTo>
                  <a:cubicBezTo>
                    <a:pt x="1961" y="767"/>
                    <a:pt x="1967" y="772"/>
                    <a:pt x="1974" y="768"/>
                  </a:cubicBezTo>
                  <a:cubicBezTo>
                    <a:pt x="1970" y="765"/>
                    <a:pt x="1966" y="764"/>
                    <a:pt x="1961" y="765"/>
                  </a:cubicBezTo>
                  <a:cubicBezTo>
                    <a:pt x="1975" y="764"/>
                    <a:pt x="2004" y="760"/>
                    <a:pt x="2015" y="752"/>
                  </a:cubicBezTo>
                  <a:cubicBezTo>
                    <a:pt x="2009" y="745"/>
                    <a:pt x="1995" y="749"/>
                    <a:pt x="1987" y="750"/>
                  </a:cubicBezTo>
                  <a:cubicBezTo>
                    <a:pt x="1973" y="751"/>
                    <a:pt x="1956" y="751"/>
                    <a:pt x="1943" y="747"/>
                  </a:cubicBezTo>
                  <a:cubicBezTo>
                    <a:pt x="1931" y="743"/>
                    <a:pt x="1918" y="746"/>
                    <a:pt x="1907" y="741"/>
                  </a:cubicBezTo>
                  <a:cubicBezTo>
                    <a:pt x="1894" y="734"/>
                    <a:pt x="1883" y="735"/>
                    <a:pt x="1869" y="738"/>
                  </a:cubicBezTo>
                  <a:cubicBezTo>
                    <a:pt x="1871" y="736"/>
                    <a:pt x="1873" y="734"/>
                    <a:pt x="1875" y="731"/>
                  </a:cubicBezTo>
                  <a:cubicBezTo>
                    <a:pt x="1860" y="728"/>
                    <a:pt x="1846" y="737"/>
                    <a:pt x="1832" y="739"/>
                  </a:cubicBezTo>
                  <a:cubicBezTo>
                    <a:pt x="1813" y="743"/>
                    <a:pt x="1794" y="735"/>
                    <a:pt x="1778" y="749"/>
                  </a:cubicBezTo>
                  <a:cubicBezTo>
                    <a:pt x="1766" y="760"/>
                    <a:pt x="1763" y="751"/>
                    <a:pt x="1751" y="753"/>
                  </a:cubicBezTo>
                  <a:cubicBezTo>
                    <a:pt x="1740" y="755"/>
                    <a:pt x="1720" y="755"/>
                    <a:pt x="1710" y="750"/>
                  </a:cubicBezTo>
                  <a:cubicBezTo>
                    <a:pt x="1724" y="752"/>
                    <a:pt x="1752" y="750"/>
                    <a:pt x="1764" y="744"/>
                  </a:cubicBezTo>
                  <a:cubicBezTo>
                    <a:pt x="1772" y="741"/>
                    <a:pt x="1780" y="737"/>
                    <a:pt x="1789" y="736"/>
                  </a:cubicBezTo>
                  <a:cubicBezTo>
                    <a:pt x="1801" y="734"/>
                    <a:pt x="1812" y="738"/>
                    <a:pt x="1822" y="730"/>
                  </a:cubicBezTo>
                  <a:cubicBezTo>
                    <a:pt x="1807" y="715"/>
                    <a:pt x="1769" y="728"/>
                    <a:pt x="1752" y="730"/>
                  </a:cubicBezTo>
                  <a:cubicBezTo>
                    <a:pt x="1745" y="730"/>
                    <a:pt x="1739" y="732"/>
                    <a:pt x="1732" y="731"/>
                  </a:cubicBezTo>
                  <a:cubicBezTo>
                    <a:pt x="1726" y="730"/>
                    <a:pt x="1729" y="722"/>
                    <a:pt x="1723" y="724"/>
                  </a:cubicBezTo>
                  <a:cubicBezTo>
                    <a:pt x="1715" y="727"/>
                    <a:pt x="1693" y="732"/>
                    <a:pt x="1687" y="726"/>
                  </a:cubicBezTo>
                  <a:cubicBezTo>
                    <a:pt x="1699" y="727"/>
                    <a:pt x="1722" y="727"/>
                    <a:pt x="1732" y="718"/>
                  </a:cubicBezTo>
                  <a:cubicBezTo>
                    <a:pt x="1742" y="709"/>
                    <a:pt x="1765" y="702"/>
                    <a:pt x="1740" y="693"/>
                  </a:cubicBezTo>
                  <a:cubicBezTo>
                    <a:pt x="1749" y="697"/>
                    <a:pt x="1763" y="697"/>
                    <a:pt x="1773" y="694"/>
                  </a:cubicBezTo>
                  <a:cubicBezTo>
                    <a:pt x="1769" y="693"/>
                    <a:pt x="1765" y="689"/>
                    <a:pt x="1764" y="684"/>
                  </a:cubicBezTo>
                  <a:cubicBezTo>
                    <a:pt x="1771" y="682"/>
                    <a:pt x="1775" y="689"/>
                    <a:pt x="1779" y="693"/>
                  </a:cubicBezTo>
                  <a:cubicBezTo>
                    <a:pt x="1785" y="699"/>
                    <a:pt x="1797" y="697"/>
                    <a:pt x="1805" y="697"/>
                  </a:cubicBezTo>
                  <a:cubicBezTo>
                    <a:pt x="1821" y="696"/>
                    <a:pt x="1864" y="694"/>
                    <a:pt x="1871" y="678"/>
                  </a:cubicBezTo>
                  <a:cubicBezTo>
                    <a:pt x="1873" y="674"/>
                    <a:pt x="1885" y="683"/>
                    <a:pt x="1884" y="673"/>
                  </a:cubicBezTo>
                  <a:cubicBezTo>
                    <a:pt x="1884" y="667"/>
                    <a:pt x="1875" y="664"/>
                    <a:pt x="1871" y="662"/>
                  </a:cubicBezTo>
                  <a:cubicBezTo>
                    <a:pt x="1862" y="660"/>
                    <a:pt x="1854" y="663"/>
                    <a:pt x="1846" y="663"/>
                  </a:cubicBezTo>
                  <a:cubicBezTo>
                    <a:pt x="1832" y="663"/>
                    <a:pt x="1818" y="660"/>
                    <a:pt x="1804" y="660"/>
                  </a:cubicBezTo>
                  <a:cubicBezTo>
                    <a:pt x="1822" y="655"/>
                    <a:pt x="1795" y="656"/>
                    <a:pt x="1790" y="655"/>
                  </a:cubicBezTo>
                  <a:cubicBezTo>
                    <a:pt x="1777" y="655"/>
                    <a:pt x="1764" y="661"/>
                    <a:pt x="1751" y="658"/>
                  </a:cubicBezTo>
                  <a:cubicBezTo>
                    <a:pt x="1765" y="656"/>
                    <a:pt x="1794" y="661"/>
                    <a:pt x="1804" y="648"/>
                  </a:cubicBezTo>
                  <a:cubicBezTo>
                    <a:pt x="1799" y="647"/>
                    <a:pt x="1767" y="635"/>
                    <a:pt x="1784" y="637"/>
                  </a:cubicBezTo>
                  <a:cubicBezTo>
                    <a:pt x="1776" y="635"/>
                    <a:pt x="1766" y="635"/>
                    <a:pt x="1757" y="635"/>
                  </a:cubicBezTo>
                  <a:cubicBezTo>
                    <a:pt x="1762" y="630"/>
                    <a:pt x="1761" y="625"/>
                    <a:pt x="1755" y="622"/>
                  </a:cubicBezTo>
                  <a:cubicBezTo>
                    <a:pt x="1769" y="629"/>
                    <a:pt x="1782" y="631"/>
                    <a:pt x="1795" y="639"/>
                  </a:cubicBezTo>
                  <a:cubicBezTo>
                    <a:pt x="1805" y="644"/>
                    <a:pt x="1818" y="660"/>
                    <a:pt x="1830" y="659"/>
                  </a:cubicBezTo>
                  <a:cubicBezTo>
                    <a:pt x="1835" y="658"/>
                    <a:pt x="1839" y="654"/>
                    <a:pt x="1844" y="654"/>
                  </a:cubicBezTo>
                  <a:cubicBezTo>
                    <a:pt x="1851" y="653"/>
                    <a:pt x="1857" y="657"/>
                    <a:pt x="1864" y="658"/>
                  </a:cubicBezTo>
                  <a:cubicBezTo>
                    <a:pt x="1882" y="659"/>
                    <a:pt x="1894" y="673"/>
                    <a:pt x="1913" y="672"/>
                  </a:cubicBezTo>
                  <a:cubicBezTo>
                    <a:pt x="1924" y="671"/>
                    <a:pt x="1937" y="686"/>
                    <a:pt x="1936" y="697"/>
                  </a:cubicBezTo>
                  <a:cubicBezTo>
                    <a:pt x="1932" y="716"/>
                    <a:pt x="1948" y="720"/>
                    <a:pt x="1964" y="725"/>
                  </a:cubicBezTo>
                  <a:cubicBezTo>
                    <a:pt x="1973" y="727"/>
                    <a:pt x="1994" y="733"/>
                    <a:pt x="2003" y="725"/>
                  </a:cubicBezTo>
                  <a:cubicBezTo>
                    <a:pt x="2008" y="721"/>
                    <a:pt x="2004" y="698"/>
                    <a:pt x="2016" y="706"/>
                  </a:cubicBezTo>
                  <a:cubicBezTo>
                    <a:pt x="2000" y="733"/>
                    <a:pt x="2030" y="719"/>
                    <a:pt x="2033" y="727"/>
                  </a:cubicBezTo>
                  <a:cubicBezTo>
                    <a:pt x="2038" y="741"/>
                    <a:pt x="2064" y="715"/>
                    <a:pt x="2046" y="717"/>
                  </a:cubicBezTo>
                  <a:cubicBezTo>
                    <a:pt x="2047" y="712"/>
                    <a:pt x="2051" y="709"/>
                    <a:pt x="2057" y="709"/>
                  </a:cubicBezTo>
                  <a:cubicBezTo>
                    <a:pt x="2052" y="707"/>
                    <a:pt x="2048" y="705"/>
                    <a:pt x="2043" y="704"/>
                  </a:cubicBezTo>
                  <a:cubicBezTo>
                    <a:pt x="2051" y="708"/>
                    <a:pt x="2054" y="697"/>
                    <a:pt x="2060" y="695"/>
                  </a:cubicBezTo>
                  <a:cubicBezTo>
                    <a:pt x="2056" y="693"/>
                    <a:pt x="2051" y="693"/>
                    <a:pt x="2047" y="694"/>
                  </a:cubicBezTo>
                  <a:cubicBezTo>
                    <a:pt x="2049" y="692"/>
                    <a:pt x="2051" y="690"/>
                    <a:pt x="2053" y="688"/>
                  </a:cubicBezTo>
                  <a:cubicBezTo>
                    <a:pt x="2046" y="688"/>
                    <a:pt x="2040" y="689"/>
                    <a:pt x="2033" y="689"/>
                  </a:cubicBezTo>
                  <a:cubicBezTo>
                    <a:pt x="2040" y="688"/>
                    <a:pt x="2052" y="679"/>
                    <a:pt x="2059" y="683"/>
                  </a:cubicBezTo>
                  <a:cubicBezTo>
                    <a:pt x="2059" y="677"/>
                    <a:pt x="2056" y="675"/>
                    <a:pt x="2051" y="676"/>
                  </a:cubicBezTo>
                  <a:cubicBezTo>
                    <a:pt x="2056" y="675"/>
                    <a:pt x="2060" y="674"/>
                    <a:pt x="2064" y="672"/>
                  </a:cubicBezTo>
                  <a:cubicBezTo>
                    <a:pt x="2055" y="670"/>
                    <a:pt x="2055" y="669"/>
                    <a:pt x="2064" y="667"/>
                  </a:cubicBezTo>
                  <a:cubicBezTo>
                    <a:pt x="2047" y="662"/>
                    <a:pt x="2038" y="666"/>
                    <a:pt x="2025" y="676"/>
                  </a:cubicBezTo>
                  <a:cubicBezTo>
                    <a:pt x="2027" y="658"/>
                    <a:pt x="2040" y="652"/>
                    <a:pt x="2058" y="649"/>
                  </a:cubicBezTo>
                  <a:cubicBezTo>
                    <a:pt x="2046" y="649"/>
                    <a:pt x="2035" y="649"/>
                    <a:pt x="2025" y="657"/>
                  </a:cubicBezTo>
                  <a:cubicBezTo>
                    <a:pt x="2024" y="652"/>
                    <a:pt x="2027" y="648"/>
                    <a:pt x="2032" y="648"/>
                  </a:cubicBezTo>
                  <a:cubicBezTo>
                    <a:pt x="2023" y="644"/>
                    <a:pt x="2013" y="650"/>
                    <a:pt x="2005" y="653"/>
                  </a:cubicBezTo>
                  <a:cubicBezTo>
                    <a:pt x="2008" y="643"/>
                    <a:pt x="2026" y="639"/>
                    <a:pt x="2035" y="638"/>
                  </a:cubicBezTo>
                  <a:cubicBezTo>
                    <a:pt x="2026" y="630"/>
                    <a:pt x="2013" y="635"/>
                    <a:pt x="2006" y="630"/>
                  </a:cubicBezTo>
                  <a:cubicBezTo>
                    <a:pt x="1998" y="622"/>
                    <a:pt x="1983" y="626"/>
                    <a:pt x="1984" y="616"/>
                  </a:cubicBezTo>
                  <a:cubicBezTo>
                    <a:pt x="1972" y="621"/>
                    <a:pt x="1956" y="609"/>
                    <a:pt x="1945" y="606"/>
                  </a:cubicBezTo>
                  <a:cubicBezTo>
                    <a:pt x="1928" y="600"/>
                    <a:pt x="1917" y="616"/>
                    <a:pt x="1901" y="618"/>
                  </a:cubicBezTo>
                  <a:cubicBezTo>
                    <a:pt x="1906" y="615"/>
                    <a:pt x="1909" y="611"/>
                    <a:pt x="1911" y="606"/>
                  </a:cubicBezTo>
                  <a:cubicBezTo>
                    <a:pt x="1904" y="606"/>
                    <a:pt x="1897" y="608"/>
                    <a:pt x="1890" y="605"/>
                  </a:cubicBezTo>
                  <a:cubicBezTo>
                    <a:pt x="1896" y="605"/>
                    <a:pt x="1950" y="607"/>
                    <a:pt x="1945" y="593"/>
                  </a:cubicBezTo>
                  <a:cubicBezTo>
                    <a:pt x="1938" y="567"/>
                    <a:pt x="1883" y="587"/>
                    <a:pt x="1869" y="593"/>
                  </a:cubicBezTo>
                  <a:cubicBezTo>
                    <a:pt x="1871" y="590"/>
                    <a:pt x="1873" y="588"/>
                    <a:pt x="1875" y="586"/>
                  </a:cubicBezTo>
                  <a:cubicBezTo>
                    <a:pt x="1868" y="587"/>
                    <a:pt x="1861" y="586"/>
                    <a:pt x="1854" y="586"/>
                  </a:cubicBezTo>
                  <a:cubicBezTo>
                    <a:pt x="1859" y="586"/>
                    <a:pt x="1864" y="585"/>
                    <a:pt x="1868" y="583"/>
                  </a:cubicBezTo>
                  <a:cubicBezTo>
                    <a:pt x="1855" y="578"/>
                    <a:pt x="1841" y="585"/>
                    <a:pt x="1828" y="578"/>
                  </a:cubicBezTo>
                  <a:cubicBezTo>
                    <a:pt x="1839" y="579"/>
                    <a:pt x="1849" y="578"/>
                    <a:pt x="1860" y="578"/>
                  </a:cubicBezTo>
                  <a:cubicBezTo>
                    <a:pt x="1869" y="578"/>
                    <a:pt x="1877" y="584"/>
                    <a:pt x="1887" y="583"/>
                  </a:cubicBezTo>
                  <a:cubicBezTo>
                    <a:pt x="1896" y="582"/>
                    <a:pt x="1905" y="577"/>
                    <a:pt x="1914" y="576"/>
                  </a:cubicBezTo>
                  <a:cubicBezTo>
                    <a:pt x="1924" y="575"/>
                    <a:pt x="1935" y="576"/>
                    <a:pt x="1941" y="567"/>
                  </a:cubicBezTo>
                  <a:cubicBezTo>
                    <a:pt x="1933" y="562"/>
                    <a:pt x="1924" y="565"/>
                    <a:pt x="1915" y="562"/>
                  </a:cubicBezTo>
                  <a:cubicBezTo>
                    <a:pt x="1901" y="559"/>
                    <a:pt x="1890" y="556"/>
                    <a:pt x="1875" y="560"/>
                  </a:cubicBezTo>
                  <a:cubicBezTo>
                    <a:pt x="1865" y="562"/>
                    <a:pt x="1852" y="559"/>
                    <a:pt x="1843" y="563"/>
                  </a:cubicBezTo>
                  <a:cubicBezTo>
                    <a:pt x="1837" y="566"/>
                    <a:pt x="1833" y="573"/>
                    <a:pt x="1825" y="573"/>
                  </a:cubicBezTo>
                  <a:cubicBezTo>
                    <a:pt x="1833" y="570"/>
                    <a:pt x="1833" y="560"/>
                    <a:pt x="1824" y="560"/>
                  </a:cubicBezTo>
                  <a:cubicBezTo>
                    <a:pt x="1833" y="560"/>
                    <a:pt x="1842" y="556"/>
                    <a:pt x="1852" y="559"/>
                  </a:cubicBezTo>
                  <a:cubicBezTo>
                    <a:pt x="1863" y="562"/>
                    <a:pt x="1869" y="560"/>
                    <a:pt x="1877" y="552"/>
                  </a:cubicBezTo>
                  <a:cubicBezTo>
                    <a:pt x="1863" y="552"/>
                    <a:pt x="1851" y="545"/>
                    <a:pt x="1838" y="542"/>
                  </a:cubicBezTo>
                  <a:cubicBezTo>
                    <a:pt x="1848" y="536"/>
                    <a:pt x="1857" y="549"/>
                    <a:pt x="1866" y="549"/>
                  </a:cubicBezTo>
                  <a:cubicBezTo>
                    <a:pt x="1879" y="550"/>
                    <a:pt x="1892" y="556"/>
                    <a:pt x="1905" y="555"/>
                  </a:cubicBezTo>
                  <a:cubicBezTo>
                    <a:pt x="1916" y="554"/>
                    <a:pt x="1923" y="549"/>
                    <a:pt x="1933" y="544"/>
                  </a:cubicBezTo>
                  <a:cubicBezTo>
                    <a:pt x="1943" y="539"/>
                    <a:pt x="1955" y="540"/>
                    <a:pt x="1966" y="539"/>
                  </a:cubicBezTo>
                  <a:cubicBezTo>
                    <a:pt x="1955" y="532"/>
                    <a:pt x="1938" y="525"/>
                    <a:pt x="1929" y="515"/>
                  </a:cubicBezTo>
                  <a:cubicBezTo>
                    <a:pt x="1940" y="510"/>
                    <a:pt x="1953" y="527"/>
                    <a:pt x="1960" y="532"/>
                  </a:cubicBezTo>
                  <a:cubicBezTo>
                    <a:pt x="1971" y="541"/>
                    <a:pt x="1980" y="531"/>
                    <a:pt x="1989" y="525"/>
                  </a:cubicBezTo>
                  <a:cubicBezTo>
                    <a:pt x="2001" y="517"/>
                    <a:pt x="2017" y="523"/>
                    <a:pt x="2029" y="526"/>
                  </a:cubicBezTo>
                  <a:cubicBezTo>
                    <a:pt x="2047" y="532"/>
                    <a:pt x="2061" y="532"/>
                    <a:pt x="2080" y="532"/>
                  </a:cubicBezTo>
                  <a:cubicBezTo>
                    <a:pt x="2063" y="537"/>
                    <a:pt x="2049" y="534"/>
                    <a:pt x="2032" y="529"/>
                  </a:cubicBezTo>
                  <a:cubicBezTo>
                    <a:pt x="2023" y="526"/>
                    <a:pt x="2005" y="521"/>
                    <a:pt x="2000" y="533"/>
                  </a:cubicBezTo>
                  <a:cubicBezTo>
                    <a:pt x="2036" y="548"/>
                    <a:pt x="2064" y="562"/>
                    <a:pt x="2102" y="546"/>
                  </a:cubicBezTo>
                  <a:cubicBezTo>
                    <a:pt x="2118" y="539"/>
                    <a:pt x="2132" y="544"/>
                    <a:pt x="2149" y="543"/>
                  </a:cubicBezTo>
                  <a:cubicBezTo>
                    <a:pt x="2163" y="542"/>
                    <a:pt x="2156" y="541"/>
                    <a:pt x="2161" y="532"/>
                  </a:cubicBezTo>
                  <a:cubicBezTo>
                    <a:pt x="2164" y="526"/>
                    <a:pt x="2173" y="523"/>
                    <a:pt x="2174" y="516"/>
                  </a:cubicBezTo>
                  <a:cubicBezTo>
                    <a:pt x="2154" y="515"/>
                    <a:pt x="2134" y="505"/>
                    <a:pt x="2114" y="506"/>
                  </a:cubicBezTo>
                  <a:cubicBezTo>
                    <a:pt x="2093" y="506"/>
                    <a:pt x="2117" y="527"/>
                    <a:pt x="2101" y="530"/>
                  </a:cubicBezTo>
                  <a:cubicBezTo>
                    <a:pt x="2103" y="510"/>
                    <a:pt x="2098" y="510"/>
                    <a:pt x="2079" y="505"/>
                  </a:cubicBezTo>
                  <a:cubicBezTo>
                    <a:pt x="2086" y="503"/>
                    <a:pt x="2094" y="505"/>
                    <a:pt x="2098" y="497"/>
                  </a:cubicBezTo>
                  <a:cubicBezTo>
                    <a:pt x="2095" y="493"/>
                    <a:pt x="2090" y="491"/>
                    <a:pt x="2085" y="491"/>
                  </a:cubicBezTo>
                  <a:cubicBezTo>
                    <a:pt x="2096" y="493"/>
                    <a:pt x="2108" y="491"/>
                    <a:pt x="2118" y="485"/>
                  </a:cubicBezTo>
                  <a:cubicBezTo>
                    <a:pt x="2116" y="480"/>
                    <a:pt x="2112" y="476"/>
                    <a:pt x="2107" y="474"/>
                  </a:cubicBezTo>
                  <a:cubicBezTo>
                    <a:pt x="2115" y="473"/>
                    <a:pt x="2120" y="482"/>
                    <a:pt x="2129" y="482"/>
                  </a:cubicBezTo>
                  <a:cubicBezTo>
                    <a:pt x="2146" y="482"/>
                    <a:pt x="2163" y="482"/>
                    <a:pt x="2180" y="482"/>
                  </a:cubicBezTo>
                  <a:cubicBezTo>
                    <a:pt x="2185" y="482"/>
                    <a:pt x="2189" y="491"/>
                    <a:pt x="2193" y="493"/>
                  </a:cubicBezTo>
                  <a:cubicBezTo>
                    <a:pt x="2198" y="495"/>
                    <a:pt x="2204" y="494"/>
                    <a:pt x="2210" y="495"/>
                  </a:cubicBezTo>
                  <a:cubicBezTo>
                    <a:pt x="2225" y="496"/>
                    <a:pt x="2236" y="486"/>
                    <a:pt x="2249" y="480"/>
                  </a:cubicBezTo>
                  <a:cubicBezTo>
                    <a:pt x="2242" y="480"/>
                    <a:pt x="2234" y="477"/>
                    <a:pt x="2236" y="469"/>
                  </a:cubicBezTo>
                  <a:cubicBezTo>
                    <a:pt x="2222" y="469"/>
                    <a:pt x="2211" y="476"/>
                    <a:pt x="2198" y="469"/>
                  </a:cubicBezTo>
                  <a:cubicBezTo>
                    <a:pt x="2185" y="463"/>
                    <a:pt x="2170" y="473"/>
                    <a:pt x="2157" y="470"/>
                  </a:cubicBezTo>
                  <a:cubicBezTo>
                    <a:pt x="2164" y="470"/>
                    <a:pt x="2171" y="469"/>
                    <a:pt x="2177" y="465"/>
                  </a:cubicBezTo>
                  <a:cubicBezTo>
                    <a:pt x="2169" y="458"/>
                    <a:pt x="2178" y="451"/>
                    <a:pt x="2183" y="446"/>
                  </a:cubicBezTo>
                  <a:cubicBezTo>
                    <a:pt x="2167" y="444"/>
                    <a:pt x="2154" y="448"/>
                    <a:pt x="2140" y="451"/>
                  </a:cubicBezTo>
                  <a:cubicBezTo>
                    <a:pt x="2125" y="454"/>
                    <a:pt x="2121" y="442"/>
                    <a:pt x="2108" y="441"/>
                  </a:cubicBezTo>
                  <a:cubicBezTo>
                    <a:pt x="2121" y="442"/>
                    <a:pt x="2126" y="453"/>
                    <a:pt x="2141" y="448"/>
                  </a:cubicBezTo>
                  <a:cubicBezTo>
                    <a:pt x="2157" y="443"/>
                    <a:pt x="2174" y="447"/>
                    <a:pt x="2189" y="442"/>
                  </a:cubicBezTo>
                  <a:cubicBezTo>
                    <a:pt x="2171" y="424"/>
                    <a:pt x="2146" y="427"/>
                    <a:pt x="2123" y="421"/>
                  </a:cubicBezTo>
                  <a:cubicBezTo>
                    <a:pt x="2132" y="422"/>
                    <a:pt x="2142" y="421"/>
                    <a:pt x="2151" y="423"/>
                  </a:cubicBezTo>
                  <a:cubicBezTo>
                    <a:pt x="2144" y="415"/>
                    <a:pt x="2133" y="414"/>
                    <a:pt x="2124" y="413"/>
                  </a:cubicBezTo>
                  <a:cubicBezTo>
                    <a:pt x="2141" y="406"/>
                    <a:pt x="2158" y="421"/>
                    <a:pt x="2172" y="428"/>
                  </a:cubicBezTo>
                  <a:cubicBezTo>
                    <a:pt x="2179" y="431"/>
                    <a:pt x="2222" y="427"/>
                    <a:pt x="2214" y="439"/>
                  </a:cubicBezTo>
                  <a:cubicBezTo>
                    <a:pt x="2222" y="442"/>
                    <a:pt x="2233" y="443"/>
                    <a:pt x="2241" y="436"/>
                  </a:cubicBezTo>
                  <a:cubicBezTo>
                    <a:pt x="2248" y="430"/>
                    <a:pt x="2252" y="416"/>
                    <a:pt x="2242" y="411"/>
                  </a:cubicBezTo>
                  <a:cubicBezTo>
                    <a:pt x="2244" y="409"/>
                    <a:pt x="2246" y="408"/>
                    <a:pt x="2248" y="407"/>
                  </a:cubicBezTo>
                  <a:cubicBezTo>
                    <a:pt x="2223" y="383"/>
                    <a:pt x="2178" y="394"/>
                    <a:pt x="2147" y="394"/>
                  </a:cubicBezTo>
                  <a:cubicBezTo>
                    <a:pt x="2162" y="392"/>
                    <a:pt x="2177" y="394"/>
                    <a:pt x="2193" y="394"/>
                  </a:cubicBezTo>
                  <a:cubicBezTo>
                    <a:pt x="2208" y="394"/>
                    <a:pt x="2222" y="388"/>
                    <a:pt x="2236" y="388"/>
                  </a:cubicBezTo>
                  <a:cubicBezTo>
                    <a:pt x="2252" y="388"/>
                    <a:pt x="2245" y="376"/>
                    <a:pt x="2232" y="377"/>
                  </a:cubicBezTo>
                  <a:cubicBezTo>
                    <a:pt x="2218" y="378"/>
                    <a:pt x="2202" y="371"/>
                    <a:pt x="2188" y="374"/>
                  </a:cubicBezTo>
                  <a:cubicBezTo>
                    <a:pt x="2197" y="376"/>
                    <a:pt x="2205" y="381"/>
                    <a:pt x="2214" y="384"/>
                  </a:cubicBezTo>
                  <a:cubicBezTo>
                    <a:pt x="2205" y="385"/>
                    <a:pt x="2197" y="378"/>
                    <a:pt x="2188" y="376"/>
                  </a:cubicBezTo>
                  <a:cubicBezTo>
                    <a:pt x="2179" y="374"/>
                    <a:pt x="2170" y="380"/>
                    <a:pt x="2161" y="378"/>
                  </a:cubicBezTo>
                  <a:cubicBezTo>
                    <a:pt x="2163" y="376"/>
                    <a:pt x="2164" y="373"/>
                    <a:pt x="2166" y="371"/>
                  </a:cubicBezTo>
                  <a:cubicBezTo>
                    <a:pt x="2157" y="364"/>
                    <a:pt x="2143" y="367"/>
                    <a:pt x="2132" y="367"/>
                  </a:cubicBezTo>
                  <a:cubicBezTo>
                    <a:pt x="2142" y="361"/>
                    <a:pt x="2155" y="369"/>
                    <a:pt x="2165" y="364"/>
                  </a:cubicBezTo>
                  <a:cubicBezTo>
                    <a:pt x="2160" y="364"/>
                    <a:pt x="2156" y="364"/>
                    <a:pt x="2151" y="365"/>
                  </a:cubicBezTo>
                  <a:cubicBezTo>
                    <a:pt x="2156" y="364"/>
                    <a:pt x="2160" y="363"/>
                    <a:pt x="2164" y="362"/>
                  </a:cubicBezTo>
                  <a:cubicBezTo>
                    <a:pt x="2160" y="360"/>
                    <a:pt x="2156" y="359"/>
                    <a:pt x="2151" y="361"/>
                  </a:cubicBezTo>
                  <a:cubicBezTo>
                    <a:pt x="2164" y="359"/>
                    <a:pt x="2144" y="353"/>
                    <a:pt x="2138" y="362"/>
                  </a:cubicBezTo>
                  <a:cubicBezTo>
                    <a:pt x="2136" y="357"/>
                    <a:pt x="2132" y="354"/>
                    <a:pt x="2127" y="353"/>
                  </a:cubicBezTo>
                  <a:cubicBezTo>
                    <a:pt x="2130" y="351"/>
                    <a:pt x="2145" y="343"/>
                    <a:pt x="2148" y="342"/>
                  </a:cubicBezTo>
                  <a:cubicBezTo>
                    <a:pt x="2157" y="341"/>
                    <a:pt x="2160" y="351"/>
                    <a:pt x="2167" y="353"/>
                  </a:cubicBezTo>
                  <a:cubicBezTo>
                    <a:pt x="2179" y="356"/>
                    <a:pt x="2196" y="348"/>
                    <a:pt x="2207" y="344"/>
                  </a:cubicBezTo>
                  <a:cubicBezTo>
                    <a:pt x="2197" y="339"/>
                    <a:pt x="2185" y="343"/>
                    <a:pt x="2174" y="341"/>
                  </a:cubicBezTo>
                  <a:cubicBezTo>
                    <a:pt x="2188" y="337"/>
                    <a:pt x="2206" y="348"/>
                    <a:pt x="2220" y="339"/>
                  </a:cubicBezTo>
                  <a:cubicBezTo>
                    <a:pt x="2216" y="337"/>
                    <a:pt x="2211" y="336"/>
                    <a:pt x="2207" y="338"/>
                  </a:cubicBezTo>
                  <a:cubicBezTo>
                    <a:pt x="2228" y="331"/>
                    <a:pt x="2253" y="336"/>
                    <a:pt x="2275" y="341"/>
                  </a:cubicBezTo>
                  <a:cubicBezTo>
                    <a:pt x="2288" y="344"/>
                    <a:pt x="2316" y="352"/>
                    <a:pt x="2328" y="342"/>
                  </a:cubicBezTo>
                  <a:cubicBezTo>
                    <a:pt x="2351" y="321"/>
                    <a:pt x="2312" y="310"/>
                    <a:pt x="2296" y="320"/>
                  </a:cubicBezTo>
                  <a:cubicBezTo>
                    <a:pt x="2288" y="324"/>
                    <a:pt x="2281" y="319"/>
                    <a:pt x="2276" y="315"/>
                  </a:cubicBezTo>
                  <a:cubicBezTo>
                    <a:pt x="2268" y="307"/>
                    <a:pt x="2242" y="312"/>
                    <a:pt x="2231" y="311"/>
                  </a:cubicBezTo>
                  <a:cubicBezTo>
                    <a:pt x="2240" y="308"/>
                    <a:pt x="2249" y="312"/>
                    <a:pt x="2258" y="310"/>
                  </a:cubicBezTo>
                  <a:cubicBezTo>
                    <a:pt x="2245" y="307"/>
                    <a:pt x="2231" y="306"/>
                    <a:pt x="2217" y="304"/>
                  </a:cubicBezTo>
                  <a:cubicBezTo>
                    <a:pt x="2226" y="304"/>
                    <a:pt x="2235" y="307"/>
                    <a:pt x="2244" y="305"/>
                  </a:cubicBezTo>
                  <a:cubicBezTo>
                    <a:pt x="2227" y="302"/>
                    <a:pt x="2249" y="302"/>
                    <a:pt x="2251" y="303"/>
                  </a:cubicBezTo>
                  <a:cubicBezTo>
                    <a:pt x="2244" y="298"/>
                    <a:pt x="2233" y="296"/>
                    <a:pt x="2224" y="297"/>
                  </a:cubicBezTo>
                  <a:cubicBezTo>
                    <a:pt x="2251" y="289"/>
                    <a:pt x="2278" y="302"/>
                    <a:pt x="2305" y="300"/>
                  </a:cubicBezTo>
                  <a:cubicBezTo>
                    <a:pt x="2301" y="284"/>
                    <a:pt x="2265" y="286"/>
                    <a:pt x="2254" y="284"/>
                  </a:cubicBezTo>
                  <a:cubicBezTo>
                    <a:pt x="2243" y="283"/>
                    <a:pt x="2234" y="278"/>
                    <a:pt x="2223" y="282"/>
                  </a:cubicBezTo>
                  <a:cubicBezTo>
                    <a:pt x="2210" y="286"/>
                    <a:pt x="2203" y="300"/>
                    <a:pt x="2190" y="304"/>
                  </a:cubicBezTo>
                  <a:cubicBezTo>
                    <a:pt x="2208" y="297"/>
                    <a:pt x="2180" y="296"/>
                    <a:pt x="2176" y="296"/>
                  </a:cubicBezTo>
                  <a:cubicBezTo>
                    <a:pt x="2187" y="286"/>
                    <a:pt x="2200" y="279"/>
                    <a:pt x="2213" y="273"/>
                  </a:cubicBezTo>
                  <a:cubicBezTo>
                    <a:pt x="2209" y="272"/>
                    <a:pt x="2204" y="272"/>
                    <a:pt x="2200" y="271"/>
                  </a:cubicBezTo>
                  <a:cubicBezTo>
                    <a:pt x="2207" y="271"/>
                    <a:pt x="2220" y="272"/>
                    <a:pt x="2221" y="262"/>
                  </a:cubicBezTo>
                  <a:cubicBezTo>
                    <a:pt x="2222" y="255"/>
                    <a:pt x="2235" y="249"/>
                    <a:pt x="2240" y="247"/>
                  </a:cubicBezTo>
                  <a:cubicBezTo>
                    <a:pt x="2236" y="243"/>
                    <a:pt x="2232" y="242"/>
                    <a:pt x="2227" y="244"/>
                  </a:cubicBezTo>
                  <a:cubicBezTo>
                    <a:pt x="2230" y="243"/>
                    <a:pt x="2256" y="236"/>
                    <a:pt x="2238" y="234"/>
                  </a:cubicBezTo>
                  <a:cubicBezTo>
                    <a:pt x="2247" y="232"/>
                    <a:pt x="2257" y="228"/>
                    <a:pt x="2267" y="230"/>
                  </a:cubicBezTo>
                  <a:cubicBezTo>
                    <a:pt x="2275" y="231"/>
                    <a:pt x="2287" y="234"/>
                    <a:pt x="2293" y="225"/>
                  </a:cubicBezTo>
                  <a:cubicBezTo>
                    <a:pt x="2298" y="217"/>
                    <a:pt x="2303" y="220"/>
                    <a:pt x="2312" y="217"/>
                  </a:cubicBezTo>
                  <a:cubicBezTo>
                    <a:pt x="2317" y="216"/>
                    <a:pt x="2320" y="211"/>
                    <a:pt x="2326" y="209"/>
                  </a:cubicBezTo>
                  <a:cubicBezTo>
                    <a:pt x="2332" y="207"/>
                    <a:pt x="2333" y="214"/>
                    <a:pt x="2339" y="207"/>
                  </a:cubicBezTo>
                  <a:cubicBezTo>
                    <a:pt x="2325" y="203"/>
                    <a:pt x="2317" y="213"/>
                    <a:pt x="2305" y="212"/>
                  </a:cubicBezTo>
                  <a:cubicBezTo>
                    <a:pt x="2310" y="209"/>
                    <a:pt x="2315" y="206"/>
                    <a:pt x="2318" y="201"/>
                  </a:cubicBezTo>
                  <a:cubicBezTo>
                    <a:pt x="2320" y="199"/>
                    <a:pt x="2315" y="196"/>
                    <a:pt x="2319" y="194"/>
                  </a:cubicBezTo>
                  <a:cubicBezTo>
                    <a:pt x="2331" y="188"/>
                    <a:pt x="2334" y="181"/>
                    <a:pt x="2350" y="181"/>
                  </a:cubicBezTo>
                  <a:cubicBezTo>
                    <a:pt x="2378" y="182"/>
                    <a:pt x="2398" y="178"/>
                    <a:pt x="2424" y="167"/>
                  </a:cubicBezTo>
                  <a:cubicBezTo>
                    <a:pt x="2406" y="154"/>
                    <a:pt x="2377" y="166"/>
                    <a:pt x="2357" y="166"/>
                  </a:cubicBezTo>
                  <a:cubicBezTo>
                    <a:pt x="2346" y="165"/>
                    <a:pt x="2335" y="165"/>
                    <a:pt x="2324" y="167"/>
                  </a:cubicBezTo>
                  <a:cubicBezTo>
                    <a:pt x="2319" y="168"/>
                    <a:pt x="2295" y="181"/>
                    <a:pt x="2311" y="178"/>
                  </a:cubicBezTo>
                  <a:cubicBezTo>
                    <a:pt x="2297" y="183"/>
                    <a:pt x="2295" y="176"/>
                    <a:pt x="2283" y="177"/>
                  </a:cubicBezTo>
                  <a:cubicBezTo>
                    <a:pt x="2289" y="172"/>
                    <a:pt x="2308" y="167"/>
                    <a:pt x="2295" y="164"/>
                  </a:cubicBezTo>
                  <a:cubicBezTo>
                    <a:pt x="2310" y="163"/>
                    <a:pt x="2323" y="156"/>
                    <a:pt x="2337" y="156"/>
                  </a:cubicBezTo>
                  <a:cubicBezTo>
                    <a:pt x="2358" y="154"/>
                    <a:pt x="2379" y="159"/>
                    <a:pt x="2400" y="159"/>
                  </a:cubicBezTo>
                  <a:cubicBezTo>
                    <a:pt x="2431" y="159"/>
                    <a:pt x="2460" y="156"/>
                    <a:pt x="2488" y="144"/>
                  </a:cubicBezTo>
                  <a:cubicBezTo>
                    <a:pt x="2451" y="136"/>
                    <a:pt x="2413" y="145"/>
                    <a:pt x="2375" y="141"/>
                  </a:cubicBezTo>
                  <a:cubicBezTo>
                    <a:pt x="2360" y="139"/>
                    <a:pt x="2344" y="136"/>
                    <a:pt x="2328" y="138"/>
                  </a:cubicBezTo>
                  <a:cubicBezTo>
                    <a:pt x="2311" y="139"/>
                    <a:pt x="2293" y="144"/>
                    <a:pt x="2275" y="142"/>
                  </a:cubicBezTo>
                  <a:cubicBezTo>
                    <a:pt x="2304" y="138"/>
                    <a:pt x="2332" y="136"/>
                    <a:pt x="2361" y="138"/>
                  </a:cubicBezTo>
                  <a:cubicBezTo>
                    <a:pt x="2372" y="139"/>
                    <a:pt x="2384" y="140"/>
                    <a:pt x="2395" y="138"/>
                  </a:cubicBezTo>
                  <a:cubicBezTo>
                    <a:pt x="2404" y="137"/>
                    <a:pt x="2412" y="130"/>
                    <a:pt x="2421" y="130"/>
                  </a:cubicBezTo>
                  <a:cubicBezTo>
                    <a:pt x="2444" y="130"/>
                    <a:pt x="2467" y="136"/>
                    <a:pt x="2491" y="133"/>
                  </a:cubicBezTo>
                  <a:cubicBezTo>
                    <a:pt x="2502" y="131"/>
                    <a:pt x="2512" y="127"/>
                    <a:pt x="2524" y="128"/>
                  </a:cubicBezTo>
                  <a:cubicBezTo>
                    <a:pt x="2533" y="128"/>
                    <a:pt x="2546" y="130"/>
                    <a:pt x="2553" y="121"/>
                  </a:cubicBezTo>
                  <a:cubicBezTo>
                    <a:pt x="2548" y="122"/>
                    <a:pt x="2544" y="120"/>
                    <a:pt x="2541" y="116"/>
                  </a:cubicBezTo>
                  <a:cubicBezTo>
                    <a:pt x="2554" y="111"/>
                    <a:pt x="2568" y="116"/>
                    <a:pt x="2582" y="114"/>
                  </a:cubicBezTo>
                  <a:cubicBezTo>
                    <a:pt x="2592" y="112"/>
                    <a:pt x="2602" y="108"/>
                    <a:pt x="2613" y="106"/>
                  </a:cubicBezTo>
                  <a:cubicBezTo>
                    <a:pt x="2632" y="103"/>
                    <a:pt x="2657" y="104"/>
                    <a:pt x="2673" y="91"/>
                  </a:cubicBezTo>
                  <a:cubicBezTo>
                    <a:pt x="2640" y="89"/>
                    <a:pt x="2607" y="81"/>
                    <a:pt x="2574" y="78"/>
                  </a:cubicBezTo>
                  <a:cubicBezTo>
                    <a:pt x="2534" y="75"/>
                    <a:pt x="2494" y="78"/>
                    <a:pt x="2454" y="81"/>
                  </a:cubicBezTo>
                  <a:cubicBezTo>
                    <a:pt x="2455" y="83"/>
                    <a:pt x="2456" y="85"/>
                    <a:pt x="2458" y="87"/>
                  </a:cubicBezTo>
                  <a:cubicBezTo>
                    <a:pt x="2451" y="87"/>
                    <a:pt x="2428" y="93"/>
                    <a:pt x="2445" y="92"/>
                  </a:cubicBezTo>
                  <a:cubicBezTo>
                    <a:pt x="2432" y="99"/>
                    <a:pt x="2412" y="100"/>
                    <a:pt x="2397" y="98"/>
                  </a:cubicBezTo>
                  <a:cubicBezTo>
                    <a:pt x="2389" y="97"/>
                    <a:pt x="2382" y="94"/>
                    <a:pt x="2373" y="94"/>
                  </a:cubicBezTo>
                  <a:cubicBezTo>
                    <a:pt x="2360" y="94"/>
                    <a:pt x="2347" y="100"/>
                    <a:pt x="2334" y="101"/>
                  </a:cubicBezTo>
                  <a:cubicBezTo>
                    <a:pt x="2336" y="93"/>
                    <a:pt x="2344" y="91"/>
                    <a:pt x="2351" y="89"/>
                  </a:cubicBezTo>
                  <a:cubicBezTo>
                    <a:pt x="2313" y="94"/>
                    <a:pt x="2278" y="103"/>
                    <a:pt x="2241" y="114"/>
                  </a:cubicBezTo>
                  <a:cubicBezTo>
                    <a:pt x="2225" y="119"/>
                    <a:pt x="2205" y="121"/>
                    <a:pt x="2189" y="127"/>
                  </a:cubicBezTo>
                  <a:cubicBezTo>
                    <a:pt x="2173" y="133"/>
                    <a:pt x="2160" y="139"/>
                    <a:pt x="2142" y="143"/>
                  </a:cubicBezTo>
                  <a:cubicBezTo>
                    <a:pt x="2146" y="141"/>
                    <a:pt x="2167" y="135"/>
                    <a:pt x="2149" y="136"/>
                  </a:cubicBezTo>
                  <a:cubicBezTo>
                    <a:pt x="2168" y="132"/>
                    <a:pt x="2185" y="123"/>
                    <a:pt x="2203" y="115"/>
                  </a:cubicBezTo>
                  <a:cubicBezTo>
                    <a:pt x="2217" y="109"/>
                    <a:pt x="2233" y="107"/>
                    <a:pt x="2247" y="101"/>
                  </a:cubicBezTo>
                  <a:cubicBezTo>
                    <a:pt x="2255" y="97"/>
                    <a:pt x="2267" y="92"/>
                    <a:pt x="2272" y="83"/>
                  </a:cubicBezTo>
                  <a:cubicBezTo>
                    <a:pt x="2279" y="70"/>
                    <a:pt x="2251" y="69"/>
                    <a:pt x="2244" y="69"/>
                  </a:cubicBezTo>
                  <a:cubicBezTo>
                    <a:pt x="2230" y="70"/>
                    <a:pt x="2215" y="70"/>
                    <a:pt x="2202" y="72"/>
                  </a:cubicBezTo>
                  <a:cubicBezTo>
                    <a:pt x="2186" y="75"/>
                    <a:pt x="2180" y="88"/>
                    <a:pt x="2163" y="88"/>
                  </a:cubicBezTo>
                  <a:cubicBezTo>
                    <a:pt x="2142" y="88"/>
                    <a:pt x="2122" y="93"/>
                    <a:pt x="2102" y="95"/>
                  </a:cubicBezTo>
                  <a:cubicBezTo>
                    <a:pt x="2081" y="97"/>
                    <a:pt x="2057" y="105"/>
                    <a:pt x="2037" y="102"/>
                  </a:cubicBezTo>
                  <a:cubicBezTo>
                    <a:pt x="2041" y="102"/>
                    <a:pt x="2045" y="102"/>
                    <a:pt x="2050" y="101"/>
                  </a:cubicBezTo>
                  <a:cubicBezTo>
                    <a:pt x="2045" y="99"/>
                    <a:pt x="2041" y="98"/>
                    <a:pt x="2036" y="98"/>
                  </a:cubicBezTo>
                  <a:cubicBezTo>
                    <a:pt x="2052" y="90"/>
                    <a:pt x="2075" y="92"/>
                    <a:pt x="2093" y="90"/>
                  </a:cubicBezTo>
                  <a:cubicBezTo>
                    <a:pt x="2107" y="89"/>
                    <a:pt x="2133" y="92"/>
                    <a:pt x="2141" y="77"/>
                  </a:cubicBezTo>
                  <a:cubicBezTo>
                    <a:pt x="2127" y="66"/>
                    <a:pt x="2093" y="73"/>
                    <a:pt x="2077" y="73"/>
                  </a:cubicBezTo>
                  <a:cubicBezTo>
                    <a:pt x="2047" y="72"/>
                    <a:pt x="2018" y="71"/>
                    <a:pt x="1988" y="74"/>
                  </a:cubicBezTo>
                  <a:cubicBezTo>
                    <a:pt x="1933" y="79"/>
                    <a:pt x="1877" y="82"/>
                    <a:pt x="1821" y="89"/>
                  </a:cubicBezTo>
                  <a:cubicBezTo>
                    <a:pt x="1826" y="74"/>
                    <a:pt x="1860" y="76"/>
                    <a:pt x="1872" y="76"/>
                  </a:cubicBezTo>
                  <a:cubicBezTo>
                    <a:pt x="1899" y="75"/>
                    <a:pt x="1926" y="76"/>
                    <a:pt x="1953" y="70"/>
                  </a:cubicBezTo>
                  <a:cubicBezTo>
                    <a:pt x="1938" y="58"/>
                    <a:pt x="1913" y="65"/>
                    <a:pt x="1896" y="65"/>
                  </a:cubicBezTo>
                  <a:cubicBezTo>
                    <a:pt x="1929" y="61"/>
                    <a:pt x="1961" y="69"/>
                    <a:pt x="1994" y="67"/>
                  </a:cubicBezTo>
                  <a:cubicBezTo>
                    <a:pt x="2032" y="64"/>
                    <a:pt x="2071" y="67"/>
                    <a:pt x="2109" y="67"/>
                  </a:cubicBezTo>
                  <a:cubicBezTo>
                    <a:pt x="2146" y="67"/>
                    <a:pt x="2183" y="60"/>
                    <a:pt x="2220" y="60"/>
                  </a:cubicBezTo>
                  <a:cubicBezTo>
                    <a:pt x="2238" y="60"/>
                    <a:pt x="2256" y="61"/>
                    <a:pt x="2273" y="56"/>
                  </a:cubicBezTo>
                  <a:cubicBezTo>
                    <a:pt x="2286" y="52"/>
                    <a:pt x="2302" y="53"/>
                    <a:pt x="2314" y="47"/>
                  </a:cubicBezTo>
                  <a:cubicBezTo>
                    <a:pt x="2283" y="32"/>
                    <a:pt x="2244" y="36"/>
                    <a:pt x="2211" y="40"/>
                  </a:cubicBezTo>
                  <a:cubicBezTo>
                    <a:pt x="2214" y="38"/>
                    <a:pt x="2216" y="36"/>
                    <a:pt x="2219" y="34"/>
                  </a:cubicBezTo>
                  <a:cubicBezTo>
                    <a:pt x="2192" y="26"/>
                    <a:pt x="2164" y="40"/>
                    <a:pt x="2137" y="39"/>
                  </a:cubicBezTo>
                  <a:cubicBezTo>
                    <a:pt x="2154" y="38"/>
                    <a:pt x="2170" y="34"/>
                    <a:pt x="2185" y="29"/>
                  </a:cubicBezTo>
                  <a:cubicBezTo>
                    <a:pt x="2153" y="13"/>
                    <a:pt x="2114" y="26"/>
                    <a:pt x="2080" y="26"/>
                  </a:cubicBezTo>
                  <a:cubicBezTo>
                    <a:pt x="2038" y="26"/>
                    <a:pt x="1997" y="21"/>
                    <a:pt x="1955" y="25"/>
                  </a:cubicBezTo>
                  <a:cubicBezTo>
                    <a:pt x="1919" y="29"/>
                    <a:pt x="1885" y="30"/>
                    <a:pt x="1848" y="31"/>
                  </a:cubicBezTo>
                  <a:cubicBezTo>
                    <a:pt x="1839" y="31"/>
                    <a:pt x="1833" y="31"/>
                    <a:pt x="1825" y="36"/>
                  </a:cubicBezTo>
                  <a:cubicBezTo>
                    <a:pt x="1823" y="37"/>
                    <a:pt x="1808" y="33"/>
                    <a:pt x="1806" y="33"/>
                  </a:cubicBezTo>
                  <a:cubicBezTo>
                    <a:pt x="1787" y="32"/>
                    <a:pt x="1770" y="39"/>
                    <a:pt x="1752" y="39"/>
                  </a:cubicBezTo>
                  <a:cubicBezTo>
                    <a:pt x="1755" y="38"/>
                    <a:pt x="1775" y="35"/>
                    <a:pt x="1759" y="33"/>
                  </a:cubicBezTo>
                  <a:cubicBezTo>
                    <a:pt x="1799" y="28"/>
                    <a:pt x="1838" y="28"/>
                    <a:pt x="1878" y="28"/>
                  </a:cubicBezTo>
                  <a:cubicBezTo>
                    <a:pt x="1869" y="23"/>
                    <a:pt x="1859" y="24"/>
                    <a:pt x="1849" y="23"/>
                  </a:cubicBezTo>
                  <a:cubicBezTo>
                    <a:pt x="1873" y="23"/>
                    <a:pt x="1897" y="27"/>
                    <a:pt x="1921" y="25"/>
                  </a:cubicBezTo>
                  <a:cubicBezTo>
                    <a:pt x="1945" y="23"/>
                    <a:pt x="1970" y="21"/>
                    <a:pt x="1994" y="21"/>
                  </a:cubicBezTo>
                  <a:cubicBezTo>
                    <a:pt x="2048" y="21"/>
                    <a:pt x="2102" y="24"/>
                    <a:pt x="2155" y="17"/>
                  </a:cubicBezTo>
                  <a:cubicBezTo>
                    <a:pt x="2124" y="2"/>
                    <a:pt x="2087" y="10"/>
                    <a:pt x="2054" y="9"/>
                  </a:cubicBezTo>
                  <a:cubicBezTo>
                    <a:pt x="2072" y="11"/>
                    <a:pt x="2037" y="10"/>
                    <a:pt x="2033" y="9"/>
                  </a:cubicBezTo>
                  <a:cubicBezTo>
                    <a:pt x="2038" y="8"/>
                    <a:pt x="2043" y="8"/>
                    <a:pt x="2047" y="8"/>
                  </a:cubicBezTo>
                  <a:cubicBezTo>
                    <a:pt x="2039" y="5"/>
                    <a:pt x="2032" y="9"/>
                    <a:pt x="2024" y="8"/>
                  </a:cubicBezTo>
                  <a:cubicBezTo>
                    <a:pt x="2015" y="8"/>
                    <a:pt x="2007" y="4"/>
                    <a:pt x="1998" y="4"/>
                  </a:cubicBezTo>
                  <a:cubicBezTo>
                    <a:pt x="1980" y="4"/>
                    <a:pt x="1962" y="5"/>
                    <a:pt x="1944" y="4"/>
                  </a:cubicBezTo>
                  <a:cubicBezTo>
                    <a:pt x="1908" y="3"/>
                    <a:pt x="1872" y="0"/>
                    <a:pt x="1836" y="4"/>
                  </a:cubicBezTo>
                  <a:cubicBezTo>
                    <a:pt x="1838" y="5"/>
                    <a:pt x="1841" y="6"/>
                    <a:pt x="1843" y="7"/>
                  </a:cubicBezTo>
                  <a:cubicBezTo>
                    <a:pt x="1834" y="11"/>
                    <a:pt x="1830" y="4"/>
                    <a:pt x="1823" y="3"/>
                  </a:cubicBezTo>
                  <a:cubicBezTo>
                    <a:pt x="1817" y="2"/>
                    <a:pt x="1803" y="5"/>
                    <a:pt x="1796" y="5"/>
                  </a:cubicBezTo>
                  <a:cubicBezTo>
                    <a:pt x="1772" y="6"/>
                    <a:pt x="1746" y="0"/>
                    <a:pt x="1723" y="7"/>
                  </a:cubicBezTo>
                  <a:cubicBezTo>
                    <a:pt x="1728" y="8"/>
                    <a:pt x="1732" y="10"/>
                    <a:pt x="1736" y="13"/>
                  </a:cubicBezTo>
                  <a:cubicBezTo>
                    <a:pt x="1721" y="15"/>
                    <a:pt x="1706" y="6"/>
                    <a:pt x="1691" y="7"/>
                  </a:cubicBezTo>
                  <a:cubicBezTo>
                    <a:pt x="1674" y="8"/>
                    <a:pt x="1658" y="12"/>
                    <a:pt x="1642" y="10"/>
                  </a:cubicBezTo>
                  <a:cubicBezTo>
                    <a:pt x="1638" y="25"/>
                    <a:pt x="1698" y="23"/>
                    <a:pt x="1706" y="22"/>
                  </a:cubicBezTo>
                  <a:cubicBezTo>
                    <a:pt x="1683" y="28"/>
                    <a:pt x="1659" y="24"/>
                    <a:pt x="1635" y="26"/>
                  </a:cubicBezTo>
                  <a:cubicBezTo>
                    <a:pt x="1652" y="30"/>
                    <a:pt x="1670" y="26"/>
                    <a:pt x="1687" y="28"/>
                  </a:cubicBezTo>
                  <a:cubicBezTo>
                    <a:pt x="1663" y="28"/>
                    <a:pt x="1639" y="24"/>
                    <a:pt x="1616" y="30"/>
                  </a:cubicBezTo>
                  <a:cubicBezTo>
                    <a:pt x="1623" y="30"/>
                    <a:pt x="1628" y="38"/>
                    <a:pt x="1635" y="36"/>
                  </a:cubicBezTo>
                  <a:cubicBezTo>
                    <a:pt x="1629" y="42"/>
                    <a:pt x="1619" y="36"/>
                    <a:pt x="1612" y="34"/>
                  </a:cubicBezTo>
                  <a:cubicBezTo>
                    <a:pt x="1603" y="29"/>
                    <a:pt x="1593" y="30"/>
                    <a:pt x="1582" y="30"/>
                  </a:cubicBezTo>
                  <a:cubicBezTo>
                    <a:pt x="1559" y="31"/>
                    <a:pt x="1535" y="19"/>
                    <a:pt x="1511" y="24"/>
                  </a:cubicBezTo>
                  <a:cubicBezTo>
                    <a:pt x="1530" y="22"/>
                    <a:pt x="1500" y="17"/>
                    <a:pt x="1495" y="16"/>
                  </a:cubicBezTo>
                  <a:cubicBezTo>
                    <a:pt x="1484" y="15"/>
                    <a:pt x="1470" y="15"/>
                    <a:pt x="1459" y="19"/>
                  </a:cubicBezTo>
                  <a:cubicBezTo>
                    <a:pt x="1465" y="19"/>
                    <a:pt x="1470" y="19"/>
                    <a:pt x="1475" y="19"/>
                  </a:cubicBezTo>
                  <a:cubicBezTo>
                    <a:pt x="1463" y="21"/>
                    <a:pt x="1450" y="19"/>
                    <a:pt x="1437" y="19"/>
                  </a:cubicBezTo>
                  <a:cubicBezTo>
                    <a:pt x="1449" y="24"/>
                    <a:pt x="1461" y="22"/>
                    <a:pt x="1473" y="24"/>
                  </a:cubicBezTo>
                  <a:cubicBezTo>
                    <a:pt x="1456" y="24"/>
                    <a:pt x="1439" y="23"/>
                    <a:pt x="1422" y="22"/>
                  </a:cubicBezTo>
                  <a:cubicBezTo>
                    <a:pt x="1405" y="20"/>
                    <a:pt x="1387" y="25"/>
                    <a:pt x="1370" y="23"/>
                  </a:cubicBezTo>
                  <a:cubicBezTo>
                    <a:pt x="1385" y="28"/>
                    <a:pt x="1402" y="28"/>
                    <a:pt x="1418" y="32"/>
                  </a:cubicBezTo>
                  <a:cubicBezTo>
                    <a:pt x="1403" y="30"/>
                    <a:pt x="1389" y="30"/>
                    <a:pt x="1374" y="29"/>
                  </a:cubicBezTo>
                  <a:cubicBezTo>
                    <a:pt x="1357" y="27"/>
                    <a:pt x="1339" y="21"/>
                    <a:pt x="1322" y="29"/>
                  </a:cubicBezTo>
                  <a:cubicBezTo>
                    <a:pt x="1329" y="29"/>
                    <a:pt x="1336" y="29"/>
                    <a:pt x="1343" y="33"/>
                  </a:cubicBezTo>
                  <a:cubicBezTo>
                    <a:pt x="1333" y="32"/>
                    <a:pt x="1324" y="29"/>
                    <a:pt x="1314" y="31"/>
                  </a:cubicBezTo>
                  <a:cubicBezTo>
                    <a:pt x="1325" y="36"/>
                    <a:pt x="1338" y="36"/>
                    <a:pt x="1349" y="36"/>
                  </a:cubicBezTo>
                  <a:cubicBezTo>
                    <a:pt x="1356" y="36"/>
                    <a:pt x="1364" y="36"/>
                    <a:pt x="1371" y="36"/>
                  </a:cubicBezTo>
                  <a:cubicBezTo>
                    <a:pt x="1374" y="36"/>
                    <a:pt x="1396" y="36"/>
                    <a:pt x="1379" y="33"/>
                  </a:cubicBezTo>
                  <a:cubicBezTo>
                    <a:pt x="1418" y="35"/>
                    <a:pt x="1457" y="34"/>
                    <a:pt x="1495" y="35"/>
                  </a:cubicBezTo>
                  <a:cubicBezTo>
                    <a:pt x="1511" y="36"/>
                    <a:pt x="1526" y="38"/>
                    <a:pt x="1542" y="39"/>
                  </a:cubicBezTo>
                  <a:cubicBezTo>
                    <a:pt x="1547" y="39"/>
                    <a:pt x="1587" y="43"/>
                    <a:pt x="1569" y="49"/>
                  </a:cubicBezTo>
                  <a:cubicBezTo>
                    <a:pt x="1582" y="51"/>
                    <a:pt x="1569" y="58"/>
                    <a:pt x="1566" y="55"/>
                  </a:cubicBezTo>
                  <a:cubicBezTo>
                    <a:pt x="1561" y="50"/>
                    <a:pt x="1553" y="47"/>
                    <a:pt x="1547" y="45"/>
                  </a:cubicBezTo>
                  <a:cubicBezTo>
                    <a:pt x="1534" y="41"/>
                    <a:pt x="1513" y="36"/>
                    <a:pt x="1500" y="41"/>
                  </a:cubicBezTo>
                  <a:cubicBezTo>
                    <a:pt x="1502" y="43"/>
                    <a:pt x="1504" y="44"/>
                    <a:pt x="1506" y="45"/>
                  </a:cubicBezTo>
                  <a:cubicBezTo>
                    <a:pt x="1501" y="61"/>
                    <a:pt x="1494" y="41"/>
                    <a:pt x="1490" y="40"/>
                  </a:cubicBezTo>
                  <a:cubicBezTo>
                    <a:pt x="1477" y="36"/>
                    <a:pt x="1461" y="37"/>
                    <a:pt x="1447" y="38"/>
                  </a:cubicBezTo>
                  <a:cubicBezTo>
                    <a:pt x="1431" y="39"/>
                    <a:pt x="1414" y="39"/>
                    <a:pt x="1398" y="39"/>
                  </a:cubicBezTo>
                  <a:cubicBezTo>
                    <a:pt x="1382" y="39"/>
                    <a:pt x="1365" y="35"/>
                    <a:pt x="1350" y="41"/>
                  </a:cubicBezTo>
                  <a:cubicBezTo>
                    <a:pt x="1361" y="44"/>
                    <a:pt x="1372" y="47"/>
                    <a:pt x="1382" y="49"/>
                  </a:cubicBezTo>
                  <a:cubicBezTo>
                    <a:pt x="1388" y="50"/>
                    <a:pt x="1393" y="51"/>
                    <a:pt x="1399" y="52"/>
                  </a:cubicBezTo>
                  <a:cubicBezTo>
                    <a:pt x="1402" y="53"/>
                    <a:pt x="1426" y="54"/>
                    <a:pt x="1408" y="58"/>
                  </a:cubicBezTo>
                  <a:cubicBezTo>
                    <a:pt x="1426" y="61"/>
                    <a:pt x="1445" y="60"/>
                    <a:pt x="1464" y="64"/>
                  </a:cubicBezTo>
                  <a:cubicBezTo>
                    <a:pt x="1445" y="65"/>
                    <a:pt x="1425" y="63"/>
                    <a:pt x="1406" y="60"/>
                  </a:cubicBezTo>
                  <a:cubicBezTo>
                    <a:pt x="1398" y="59"/>
                    <a:pt x="1390" y="58"/>
                    <a:pt x="1382" y="59"/>
                  </a:cubicBezTo>
                  <a:cubicBezTo>
                    <a:pt x="1378" y="60"/>
                    <a:pt x="1360" y="68"/>
                    <a:pt x="1376" y="69"/>
                  </a:cubicBezTo>
                  <a:cubicBezTo>
                    <a:pt x="1369" y="71"/>
                    <a:pt x="1361" y="70"/>
                    <a:pt x="1355" y="74"/>
                  </a:cubicBezTo>
                  <a:cubicBezTo>
                    <a:pt x="1359" y="75"/>
                    <a:pt x="1364" y="75"/>
                    <a:pt x="1368" y="76"/>
                  </a:cubicBezTo>
                  <a:cubicBezTo>
                    <a:pt x="1353" y="81"/>
                    <a:pt x="1371" y="81"/>
                    <a:pt x="1375" y="81"/>
                  </a:cubicBezTo>
                  <a:cubicBezTo>
                    <a:pt x="1352" y="87"/>
                    <a:pt x="1331" y="82"/>
                    <a:pt x="1309" y="74"/>
                  </a:cubicBezTo>
                  <a:cubicBezTo>
                    <a:pt x="1290" y="68"/>
                    <a:pt x="1271" y="70"/>
                    <a:pt x="1253" y="64"/>
                  </a:cubicBezTo>
                  <a:cubicBezTo>
                    <a:pt x="1236" y="58"/>
                    <a:pt x="1214" y="55"/>
                    <a:pt x="1196" y="52"/>
                  </a:cubicBezTo>
                  <a:cubicBezTo>
                    <a:pt x="1172" y="47"/>
                    <a:pt x="1147" y="48"/>
                    <a:pt x="1124" y="51"/>
                  </a:cubicBezTo>
                  <a:cubicBezTo>
                    <a:pt x="1130" y="55"/>
                    <a:pt x="1127" y="63"/>
                    <a:pt x="1133" y="66"/>
                  </a:cubicBezTo>
                  <a:cubicBezTo>
                    <a:pt x="1142" y="72"/>
                    <a:pt x="1157" y="74"/>
                    <a:pt x="1168" y="76"/>
                  </a:cubicBezTo>
                  <a:cubicBezTo>
                    <a:pt x="1148" y="82"/>
                    <a:pt x="1125" y="80"/>
                    <a:pt x="1105" y="76"/>
                  </a:cubicBezTo>
                  <a:cubicBezTo>
                    <a:pt x="1118" y="83"/>
                    <a:pt x="1133" y="83"/>
                    <a:pt x="1146" y="90"/>
                  </a:cubicBezTo>
                  <a:cubicBezTo>
                    <a:pt x="1131" y="94"/>
                    <a:pt x="1119" y="85"/>
                    <a:pt x="1105" y="82"/>
                  </a:cubicBezTo>
                  <a:cubicBezTo>
                    <a:pt x="1088" y="78"/>
                    <a:pt x="1070" y="77"/>
                    <a:pt x="1053" y="74"/>
                  </a:cubicBezTo>
                  <a:cubicBezTo>
                    <a:pt x="1047" y="73"/>
                    <a:pt x="1039" y="71"/>
                    <a:pt x="1034" y="72"/>
                  </a:cubicBezTo>
                  <a:cubicBezTo>
                    <a:pt x="1027" y="74"/>
                    <a:pt x="1023" y="81"/>
                    <a:pt x="1015" y="83"/>
                  </a:cubicBezTo>
                  <a:cubicBezTo>
                    <a:pt x="1005" y="86"/>
                    <a:pt x="988" y="96"/>
                    <a:pt x="978" y="94"/>
                  </a:cubicBezTo>
                  <a:cubicBezTo>
                    <a:pt x="984" y="84"/>
                    <a:pt x="1002" y="82"/>
                    <a:pt x="1006" y="70"/>
                  </a:cubicBezTo>
                  <a:cubicBezTo>
                    <a:pt x="1013" y="50"/>
                    <a:pt x="947" y="60"/>
                    <a:pt x="939" y="60"/>
                  </a:cubicBezTo>
                  <a:cubicBezTo>
                    <a:pt x="958" y="59"/>
                    <a:pt x="918" y="64"/>
                    <a:pt x="912" y="64"/>
                  </a:cubicBezTo>
                  <a:cubicBezTo>
                    <a:pt x="899" y="65"/>
                    <a:pt x="887" y="64"/>
                    <a:pt x="874" y="65"/>
                  </a:cubicBezTo>
                  <a:cubicBezTo>
                    <a:pt x="839" y="67"/>
                    <a:pt x="803" y="66"/>
                    <a:pt x="768" y="74"/>
                  </a:cubicBezTo>
                  <a:cubicBezTo>
                    <a:pt x="775" y="76"/>
                    <a:pt x="782" y="75"/>
                    <a:pt x="789" y="77"/>
                  </a:cubicBezTo>
                  <a:cubicBezTo>
                    <a:pt x="795" y="79"/>
                    <a:pt x="800" y="85"/>
                    <a:pt x="805" y="88"/>
                  </a:cubicBezTo>
                  <a:cubicBezTo>
                    <a:pt x="811" y="91"/>
                    <a:pt x="820" y="90"/>
                    <a:pt x="826" y="92"/>
                  </a:cubicBezTo>
                  <a:cubicBezTo>
                    <a:pt x="837" y="95"/>
                    <a:pt x="846" y="99"/>
                    <a:pt x="856" y="102"/>
                  </a:cubicBezTo>
                  <a:cubicBezTo>
                    <a:pt x="837" y="103"/>
                    <a:pt x="819" y="93"/>
                    <a:pt x="800" y="92"/>
                  </a:cubicBezTo>
                  <a:cubicBezTo>
                    <a:pt x="791" y="91"/>
                    <a:pt x="789" y="90"/>
                    <a:pt x="784" y="83"/>
                  </a:cubicBezTo>
                  <a:cubicBezTo>
                    <a:pt x="780" y="76"/>
                    <a:pt x="768" y="79"/>
                    <a:pt x="760" y="78"/>
                  </a:cubicBezTo>
                  <a:cubicBezTo>
                    <a:pt x="742" y="77"/>
                    <a:pt x="724" y="75"/>
                    <a:pt x="706" y="77"/>
                  </a:cubicBezTo>
                  <a:cubicBezTo>
                    <a:pt x="695" y="78"/>
                    <a:pt x="663" y="93"/>
                    <a:pt x="691" y="97"/>
                  </a:cubicBezTo>
                  <a:cubicBezTo>
                    <a:pt x="682" y="101"/>
                    <a:pt x="672" y="99"/>
                    <a:pt x="664" y="106"/>
                  </a:cubicBezTo>
                  <a:cubicBezTo>
                    <a:pt x="666" y="109"/>
                    <a:pt x="668" y="111"/>
                    <a:pt x="669" y="113"/>
                  </a:cubicBezTo>
                  <a:cubicBezTo>
                    <a:pt x="649" y="120"/>
                    <a:pt x="625" y="112"/>
                    <a:pt x="604" y="111"/>
                  </a:cubicBezTo>
                  <a:cubicBezTo>
                    <a:pt x="594" y="110"/>
                    <a:pt x="581" y="108"/>
                    <a:pt x="571" y="114"/>
                  </a:cubicBezTo>
                  <a:cubicBezTo>
                    <a:pt x="564" y="118"/>
                    <a:pt x="573" y="127"/>
                    <a:pt x="575" y="132"/>
                  </a:cubicBezTo>
                  <a:cubicBezTo>
                    <a:pt x="569" y="128"/>
                    <a:pt x="566" y="121"/>
                    <a:pt x="561" y="116"/>
                  </a:cubicBezTo>
                  <a:cubicBezTo>
                    <a:pt x="554" y="110"/>
                    <a:pt x="537" y="118"/>
                    <a:pt x="528" y="119"/>
                  </a:cubicBezTo>
                  <a:cubicBezTo>
                    <a:pt x="503" y="122"/>
                    <a:pt x="479" y="131"/>
                    <a:pt x="454" y="134"/>
                  </a:cubicBezTo>
                  <a:cubicBezTo>
                    <a:pt x="433" y="137"/>
                    <a:pt x="413" y="141"/>
                    <a:pt x="392" y="145"/>
                  </a:cubicBezTo>
                  <a:cubicBezTo>
                    <a:pt x="381" y="147"/>
                    <a:pt x="358" y="149"/>
                    <a:pt x="352" y="161"/>
                  </a:cubicBezTo>
                  <a:cubicBezTo>
                    <a:pt x="362" y="160"/>
                    <a:pt x="371" y="167"/>
                    <a:pt x="382" y="166"/>
                  </a:cubicBezTo>
                  <a:cubicBezTo>
                    <a:pt x="393" y="165"/>
                    <a:pt x="403" y="168"/>
                    <a:pt x="415" y="168"/>
                  </a:cubicBezTo>
                  <a:cubicBezTo>
                    <a:pt x="442" y="169"/>
                    <a:pt x="470" y="159"/>
                    <a:pt x="497" y="163"/>
                  </a:cubicBezTo>
                  <a:cubicBezTo>
                    <a:pt x="478" y="162"/>
                    <a:pt x="451" y="163"/>
                    <a:pt x="436" y="176"/>
                  </a:cubicBezTo>
                  <a:cubicBezTo>
                    <a:pt x="429" y="181"/>
                    <a:pt x="430" y="190"/>
                    <a:pt x="423" y="195"/>
                  </a:cubicBezTo>
                  <a:cubicBezTo>
                    <a:pt x="414" y="203"/>
                    <a:pt x="401" y="205"/>
                    <a:pt x="390" y="207"/>
                  </a:cubicBezTo>
                  <a:cubicBezTo>
                    <a:pt x="363" y="213"/>
                    <a:pt x="342" y="219"/>
                    <a:pt x="314" y="216"/>
                  </a:cubicBezTo>
                  <a:cubicBezTo>
                    <a:pt x="299" y="215"/>
                    <a:pt x="285" y="219"/>
                    <a:pt x="270" y="221"/>
                  </a:cubicBezTo>
                  <a:cubicBezTo>
                    <a:pt x="250" y="223"/>
                    <a:pt x="229" y="221"/>
                    <a:pt x="210" y="227"/>
                  </a:cubicBezTo>
                  <a:cubicBezTo>
                    <a:pt x="228" y="230"/>
                    <a:pt x="203" y="232"/>
                    <a:pt x="200" y="233"/>
                  </a:cubicBezTo>
                  <a:cubicBezTo>
                    <a:pt x="190" y="234"/>
                    <a:pt x="179" y="233"/>
                    <a:pt x="168" y="235"/>
                  </a:cubicBezTo>
                  <a:cubicBezTo>
                    <a:pt x="159" y="237"/>
                    <a:pt x="150" y="237"/>
                    <a:pt x="141" y="238"/>
                  </a:cubicBezTo>
                  <a:cubicBezTo>
                    <a:pt x="134" y="239"/>
                    <a:pt x="127" y="245"/>
                    <a:pt x="119" y="246"/>
                  </a:cubicBezTo>
                  <a:cubicBezTo>
                    <a:pt x="104" y="247"/>
                    <a:pt x="91" y="244"/>
                    <a:pt x="76" y="247"/>
                  </a:cubicBezTo>
                  <a:cubicBezTo>
                    <a:pt x="65" y="249"/>
                    <a:pt x="55" y="249"/>
                    <a:pt x="45" y="250"/>
                  </a:cubicBezTo>
                  <a:cubicBezTo>
                    <a:pt x="36" y="250"/>
                    <a:pt x="29" y="259"/>
                    <a:pt x="20" y="259"/>
                  </a:cubicBezTo>
                  <a:cubicBezTo>
                    <a:pt x="37" y="263"/>
                    <a:pt x="6" y="270"/>
                    <a:pt x="0" y="269"/>
                  </a:cubicBezTo>
                  <a:cubicBezTo>
                    <a:pt x="11" y="271"/>
                    <a:pt x="18" y="279"/>
                    <a:pt x="28" y="283"/>
                  </a:cubicBezTo>
                  <a:cubicBezTo>
                    <a:pt x="38" y="287"/>
                    <a:pt x="51" y="287"/>
                    <a:pt x="61" y="285"/>
                  </a:cubicBezTo>
                  <a:cubicBezTo>
                    <a:pt x="56" y="287"/>
                    <a:pt x="52" y="289"/>
                    <a:pt x="48" y="290"/>
                  </a:cubicBezTo>
                  <a:cubicBezTo>
                    <a:pt x="69" y="296"/>
                    <a:pt x="91" y="285"/>
                    <a:pt x="112" y="287"/>
                  </a:cubicBezTo>
                  <a:cubicBezTo>
                    <a:pt x="101" y="291"/>
                    <a:pt x="89" y="293"/>
                    <a:pt x="78" y="295"/>
                  </a:cubicBezTo>
                  <a:cubicBezTo>
                    <a:pt x="91" y="301"/>
                    <a:pt x="111" y="299"/>
                    <a:pt x="124" y="293"/>
                  </a:cubicBezTo>
                  <a:cubicBezTo>
                    <a:pt x="114" y="301"/>
                    <a:pt x="99" y="300"/>
                    <a:pt x="86" y="302"/>
                  </a:cubicBezTo>
                  <a:cubicBezTo>
                    <a:pt x="103" y="308"/>
                    <a:pt x="123" y="310"/>
                    <a:pt x="141" y="308"/>
                  </a:cubicBezTo>
                  <a:cubicBezTo>
                    <a:pt x="149" y="308"/>
                    <a:pt x="152" y="307"/>
                    <a:pt x="156" y="300"/>
                  </a:cubicBezTo>
                  <a:cubicBezTo>
                    <a:pt x="160" y="294"/>
                    <a:pt x="170" y="305"/>
                    <a:pt x="175" y="306"/>
                  </a:cubicBezTo>
                  <a:cubicBezTo>
                    <a:pt x="193" y="308"/>
                    <a:pt x="210" y="303"/>
                    <a:pt x="227" y="299"/>
                  </a:cubicBezTo>
                  <a:cubicBezTo>
                    <a:pt x="238" y="295"/>
                    <a:pt x="261" y="290"/>
                    <a:pt x="264" y="307"/>
                  </a:cubicBezTo>
                  <a:cubicBezTo>
                    <a:pt x="258" y="310"/>
                    <a:pt x="247" y="310"/>
                    <a:pt x="240" y="310"/>
                  </a:cubicBezTo>
                  <a:cubicBezTo>
                    <a:pt x="233" y="310"/>
                    <a:pt x="235" y="320"/>
                    <a:pt x="243" y="319"/>
                  </a:cubicBezTo>
                  <a:cubicBezTo>
                    <a:pt x="228" y="322"/>
                    <a:pt x="208" y="312"/>
                    <a:pt x="192" y="312"/>
                  </a:cubicBezTo>
                  <a:cubicBezTo>
                    <a:pt x="170" y="313"/>
                    <a:pt x="147" y="314"/>
                    <a:pt x="126" y="318"/>
                  </a:cubicBezTo>
                  <a:cubicBezTo>
                    <a:pt x="138" y="328"/>
                    <a:pt x="158" y="324"/>
                    <a:pt x="173" y="323"/>
                  </a:cubicBezTo>
                  <a:cubicBezTo>
                    <a:pt x="196" y="322"/>
                    <a:pt x="219" y="329"/>
                    <a:pt x="242" y="323"/>
                  </a:cubicBezTo>
                  <a:cubicBezTo>
                    <a:pt x="219" y="334"/>
                    <a:pt x="8" y="309"/>
                    <a:pt x="12" y="337"/>
                  </a:cubicBezTo>
                  <a:cubicBezTo>
                    <a:pt x="19" y="336"/>
                    <a:pt x="25" y="339"/>
                    <a:pt x="32" y="338"/>
                  </a:cubicBezTo>
                  <a:cubicBezTo>
                    <a:pt x="27" y="339"/>
                    <a:pt x="23" y="340"/>
                    <a:pt x="18" y="340"/>
                  </a:cubicBezTo>
                  <a:cubicBezTo>
                    <a:pt x="38" y="361"/>
                    <a:pt x="62" y="327"/>
                    <a:pt x="84" y="335"/>
                  </a:cubicBezTo>
                  <a:cubicBezTo>
                    <a:pt x="74" y="335"/>
                    <a:pt x="59" y="340"/>
                    <a:pt x="53" y="34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" name="Freeform 618">
              <a:extLst>
                <a:ext uri="{FF2B5EF4-FFF2-40B4-BE49-F238E27FC236}">
                  <a16:creationId xmlns:a16="http://schemas.microsoft.com/office/drawing/2014/main" id="{FD79B847-1B77-F34C-92F4-339F6F0F0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8540" y="3152539"/>
              <a:ext cx="1975" cy="0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2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4" y="0"/>
                    <a:pt x="2" y="0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1" name="Freeform 619">
              <a:extLst>
                <a:ext uri="{FF2B5EF4-FFF2-40B4-BE49-F238E27FC236}">
                  <a16:creationId xmlns:a16="http://schemas.microsoft.com/office/drawing/2014/main" id="{60F62347-7227-204E-E814-A3FC90BAE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8540" y="3150566"/>
              <a:ext cx="0" cy="1973"/>
            </a:xfrm>
            <a:custGeom>
              <a:avLst/>
              <a:gdLst>
                <a:gd name="T0" fmla="*/ 4 w 4"/>
                <a:gd name="T1" fmla="*/ 0 h 6"/>
                <a:gd name="T2" fmla="*/ 1 w 4"/>
                <a:gd name="T3" fmla="*/ 6 h 6"/>
                <a:gd name="T4" fmla="*/ 4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2" y="2"/>
                    <a:pt x="0" y="1"/>
                    <a:pt x="1" y="6"/>
                  </a:cubicBezTo>
                  <a:cubicBezTo>
                    <a:pt x="2" y="4"/>
                    <a:pt x="3" y="2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2" name="Freeform 620">
              <a:extLst>
                <a:ext uri="{FF2B5EF4-FFF2-40B4-BE49-F238E27FC236}">
                  <a16:creationId xmlns:a16="http://schemas.microsoft.com/office/drawing/2014/main" id="{DE0AF31C-1108-BC6B-6D06-43F03B05C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411" y="3178203"/>
              <a:ext cx="3948" cy="1973"/>
            </a:xfrm>
            <a:custGeom>
              <a:avLst/>
              <a:gdLst>
                <a:gd name="T0" fmla="*/ 6 w 6"/>
                <a:gd name="T1" fmla="*/ 0 h 4"/>
                <a:gd name="T2" fmla="*/ 0 w 6"/>
                <a:gd name="T3" fmla="*/ 4 h 4"/>
                <a:gd name="T4" fmla="*/ 6 w 6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cubicBezTo>
                    <a:pt x="4" y="1"/>
                    <a:pt x="2" y="2"/>
                    <a:pt x="0" y="4"/>
                  </a:cubicBezTo>
                  <a:cubicBezTo>
                    <a:pt x="2" y="3"/>
                    <a:pt x="4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3" name="Freeform 621">
              <a:extLst>
                <a:ext uri="{FF2B5EF4-FFF2-40B4-BE49-F238E27FC236}">
                  <a16:creationId xmlns:a16="http://schemas.microsoft.com/office/drawing/2014/main" id="{5188D9EB-C030-5321-C2D7-7703B8187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0384" y="3186099"/>
              <a:ext cx="1975" cy="1973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3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2" y="2"/>
                    <a:pt x="5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4" name="Freeform 622">
              <a:extLst>
                <a:ext uri="{FF2B5EF4-FFF2-40B4-BE49-F238E27FC236}">
                  <a16:creationId xmlns:a16="http://schemas.microsoft.com/office/drawing/2014/main" id="{6E9E443D-1A51-FD5D-A269-BD62DDF38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4332" y="3193995"/>
              <a:ext cx="1975" cy="1973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2 h 2"/>
                <a:gd name="T4" fmla="*/ 6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0"/>
                    <a:pt x="2" y="1"/>
                    <a:pt x="0" y="2"/>
                  </a:cubicBezTo>
                  <a:cubicBezTo>
                    <a:pt x="2" y="1"/>
                    <a:pt x="4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5" name="Freeform 623">
              <a:extLst>
                <a:ext uri="{FF2B5EF4-FFF2-40B4-BE49-F238E27FC236}">
                  <a16:creationId xmlns:a16="http://schemas.microsoft.com/office/drawing/2014/main" id="{001E3501-8261-AD0B-78FA-4AAB8FF67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307" y="3205840"/>
              <a:ext cx="3948" cy="0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5" y="0"/>
                    <a:pt x="2" y="0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6" name="Freeform 624">
              <a:extLst>
                <a:ext uri="{FF2B5EF4-FFF2-40B4-BE49-F238E27FC236}">
                  <a16:creationId xmlns:a16="http://schemas.microsoft.com/office/drawing/2014/main" id="{04D8B8C3-D059-0467-86DA-3ACE3BDAD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322" y="3231502"/>
              <a:ext cx="5923" cy="3948"/>
            </a:xfrm>
            <a:custGeom>
              <a:avLst/>
              <a:gdLst>
                <a:gd name="T0" fmla="*/ 12 w 12"/>
                <a:gd name="T1" fmla="*/ 2 h 10"/>
                <a:gd name="T2" fmla="*/ 0 w 12"/>
                <a:gd name="T3" fmla="*/ 10 h 10"/>
                <a:gd name="T4" fmla="*/ 12 w 12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12" y="2"/>
                  </a:moveTo>
                  <a:cubicBezTo>
                    <a:pt x="10" y="0"/>
                    <a:pt x="1" y="9"/>
                    <a:pt x="0" y="10"/>
                  </a:cubicBezTo>
                  <a:cubicBezTo>
                    <a:pt x="5" y="9"/>
                    <a:pt x="9" y="6"/>
                    <a:pt x="12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7" name="Freeform 625">
              <a:extLst>
                <a:ext uri="{FF2B5EF4-FFF2-40B4-BE49-F238E27FC236}">
                  <a16:creationId xmlns:a16="http://schemas.microsoft.com/office/drawing/2014/main" id="{14CB847E-B8F7-4D8D-E116-2C1B33DBD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063" y="3239399"/>
              <a:ext cx="0" cy="1973"/>
            </a:xfrm>
            <a:custGeom>
              <a:avLst/>
              <a:gdLst>
                <a:gd name="T0" fmla="*/ 1 w 3"/>
                <a:gd name="T1" fmla="*/ 0 h 6"/>
                <a:gd name="T2" fmla="*/ 3 w 3"/>
                <a:gd name="T3" fmla="*/ 6 h 6"/>
                <a:gd name="T4" fmla="*/ 1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cubicBezTo>
                    <a:pt x="0" y="3"/>
                    <a:pt x="1" y="5"/>
                    <a:pt x="3" y="6"/>
                  </a:cubicBezTo>
                  <a:cubicBezTo>
                    <a:pt x="2" y="4"/>
                    <a:pt x="1" y="2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8" name="Freeform 626">
              <a:extLst>
                <a:ext uri="{FF2B5EF4-FFF2-40B4-BE49-F238E27FC236}">
                  <a16:creationId xmlns:a16="http://schemas.microsoft.com/office/drawing/2014/main" id="{408704CE-CC68-CB4F-6B45-FA31CAE78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4881" y="3243347"/>
              <a:ext cx="3948" cy="3948"/>
            </a:xfrm>
            <a:custGeom>
              <a:avLst/>
              <a:gdLst>
                <a:gd name="T0" fmla="*/ 0 w 7"/>
                <a:gd name="T1" fmla="*/ 1 h 6"/>
                <a:gd name="T2" fmla="*/ 0 w 7"/>
                <a:gd name="T3" fmla="*/ 6 h 6"/>
                <a:gd name="T4" fmla="*/ 7 w 7"/>
                <a:gd name="T5" fmla="*/ 1 h 6"/>
                <a:gd name="T6" fmla="*/ 0 w 7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1"/>
                  </a:moveTo>
                  <a:lnTo>
                    <a:pt x="0" y="6"/>
                  </a:lnTo>
                  <a:cubicBezTo>
                    <a:pt x="2" y="5"/>
                    <a:pt x="4" y="3"/>
                    <a:pt x="7" y="1"/>
                  </a:cubicBezTo>
                  <a:cubicBezTo>
                    <a:pt x="4" y="0"/>
                    <a:pt x="2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9" name="Freeform 627">
              <a:extLst>
                <a:ext uri="{FF2B5EF4-FFF2-40B4-BE49-F238E27FC236}">
                  <a16:creationId xmlns:a16="http://schemas.microsoft.com/office/drawing/2014/main" id="{9E96EB1F-E94F-885B-34F5-B7A8E8FE4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569" y="3217684"/>
              <a:ext cx="5923" cy="1973"/>
            </a:xfrm>
            <a:custGeom>
              <a:avLst/>
              <a:gdLst>
                <a:gd name="T0" fmla="*/ 0 w 13"/>
                <a:gd name="T1" fmla="*/ 1 h 4"/>
                <a:gd name="T2" fmla="*/ 13 w 13"/>
                <a:gd name="T3" fmla="*/ 0 h 4"/>
                <a:gd name="T4" fmla="*/ 0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1"/>
                  </a:moveTo>
                  <a:cubicBezTo>
                    <a:pt x="4" y="4"/>
                    <a:pt x="9" y="3"/>
                    <a:pt x="13" y="0"/>
                  </a:cubicBezTo>
                  <a:cubicBezTo>
                    <a:pt x="8" y="0"/>
                    <a:pt x="4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0" name="Freeform 628">
              <a:extLst>
                <a:ext uri="{FF2B5EF4-FFF2-40B4-BE49-F238E27FC236}">
                  <a16:creationId xmlns:a16="http://schemas.microsoft.com/office/drawing/2014/main" id="{5B9A8C7F-9491-EE0B-7028-C14E20F47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8800" y="3077524"/>
              <a:ext cx="5923" cy="1973"/>
            </a:xfrm>
            <a:custGeom>
              <a:avLst/>
              <a:gdLst>
                <a:gd name="T0" fmla="*/ 0 w 13"/>
                <a:gd name="T1" fmla="*/ 6 h 8"/>
                <a:gd name="T2" fmla="*/ 13 w 13"/>
                <a:gd name="T3" fmla="*/ 0 h 8"/>
                <a:gd name="T4" fmla="*/ 0 w 13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6"/>
                  </a:moveTo>
                  <a:cubicBezTo>
                    <a:pt x="6" y="8"/>
                    <a:pt x="13" y="7"/>
                    <a:pt x="13" y="0"/>
                  </a:cubicBezTo>
                  <a:cubicBezTo>
                    <a:pt x="8" y="0"/>
                    <a:pt x="4" y="2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1" name="Freeform 629">
              <a:extLst>
                <a:ext uri="{FF2B5EF4-FFF2-40B4-BE49-F238E27FC236}">
                  <a16:creationId xmlns:a16="http://schemas.microsoft.com/office/drawing/2014/main" id="{E1895A30-6EB5-75B9-8239-93317E76C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775" y="3079499"/>
              <a:ext cx="3948" cy="3948"/>
            </a:xfrm>
            <a:custGeom>
              <a:avLst/>
              <a:gdLst>
                <a:gd name="T0" fmla="*/ 6 w 9"/>
                <a:gd name="T1" fmla="*/ 9 h 9"/>
                <a:gd name="T2" fmla="*/ 0 w 9"/>
                <a:gd name="T3" fmla="*/ 6 h 9"/>
                <a:gd name="T4" fmla="*/ 6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6" y="9"/>
                  </a:moveTo>
                  <a:cubicBezTo>
                    <a:pt x="9" y="3"/>
                    <a:pt x="7" y="0"/>
                    <a:pt x="0" y="6"/>
                  </a:cubicBezTo>
                  <a:cubicBezTo>
                    <a:pt x="2" y="7"/>
                    <a:pt x="4" y="8"/>
                    <a:pt x="6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2" name="Freeform 630">
              <a:extLst>
                <a:ext uri="{FF2B5EF4-FFF2-40B4-BE49-F238E27FC236}">
                  <a16:creationId xmlns:a16="http://schemas.microsoft.com/office/drawing/2014/main" id="{F3C0DC09-B8D6-8116-9654-4F8C282C2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0644" y="3091344"/>
              <a:ext cx="3948" cy="1973"/>
            </a:xfrm>
            <a:custGeom>
              <a:avLst/>
              <a:gdLst>
                <a:gd name="T0" fmla="*/ 7 w 7"/>
                <a:gd name="T1" fmla="*/ 1 h 4"/>
                <a:gd name="T2" fmla="*/ 0 w 7"/>
                <a:gd name="T3" fmla="*/ 4 h 4"/>
                <a:gd name="T4" fmla="*/ 7 w 7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cubicBezTo>
                    <a:pt x="4" y="0"/>
                    <a:pt x="2" y="1"/>
                    <a:pt x="0" y="4"/>
                  </a:cubicBezTo>
                  <a:cubicBezTo>
                    <a:pt x="3" y="3"/>
                    <a:pt x="5" y="2"/>
                    <a:pt x="7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3" name="Freeform 631">
              <a:extLst>
                <a:ext uri="{FF2B5EF4-FFF2-40B4-BE49-F238E27FC236}">
                  <a16:creationId xmlns:a16="http://schemas.microsoft.com/office/drawing/2014/main" id="{E40D4880-9C29-AE50-55D2-9B341925B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6566" y="3115032"/>
              <a:ext cx="5923" cy="1973"/>
            </a:xfrm>
            <a:custGeom>
              <a:avLst/>
              <a:gdLst>
                <a:gd name="T0" fmla="*/ 12 w 12"/>
                <a:gd name="T1" fmla="*/ 4 h 7"/>
                <a:gd name="T2" fmla="*/ 0 w 12"/>
                <a:gd name="T3" fmla="*/ 7 h 7"/>
                <a:gd name="T4" fmla="*/ 12 w 12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12" y="4"/>
                  </a:moveTo>
                  <a:cubicBezTo>
                    <a:pt x="8" y="0"/>
                    <a:pt x="2" y="4"/>
                    <a:pt x="0" y="7"/>
                  </a:cubicBezTo>
                  <a:cubicBezTo>
                    <a:pt x="4" y="7"/>
                    <a:pt x="9" y="6"/>
                    <a:pt x="12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4" name="Freeform 632">
              <a:extLst>
                <a:ext uri="{FF2B5EF4-FFF2-40B4-BE49-F238E27FC236}">
                  <a16:creationId xmlns:a16="http://schemas.microsoft.com/office/drawing/2014/main" id="{69B520BC-1606-1215-7104-867495482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8540" y="3107136"/>
              <a:ext cx="11844" cy="7896"/>
            </a:xfrm>
            <a:custGeom>
              <a:avLst/>
              <a:gdLst>
                <a:gd name="T0" fmla="*/ 26 w 26"/>
                <a:gd name="T1" fmla="*/ 4 h 16"/>
                <a:gd name="T2" fmla="*/ 0 w 26"/>
                <a:gd name="T3" fmla="*/ 15 h 16"/>
                <a:gd name="T4" fmla="*/ 26 w 26"/>
                <a:gd name="T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6">
                  <a:moveTo>
                    <a:pt x="26" y="4"/>
                  </a:moveTo>
                  <a:cubicBezTo>
                    <a:pt x="18" y="0"/>
                    <a:pt x="7" y="11"/>
                    <a:pt x="0" y="15"/>
                  </a:cubicBezTo>
                  <a:cubicBezTo>
                    <a:pt x="11" y="16"/>
                    <a:pt x="19" y="12"/>
                    <a:pt x="26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5" name="Freeform 633">
              <a:extLst>
                <a:ext uri="{FF2B5EF4-FFF2-40B4-BE49-F238E27FC236}">
                  <a16:creationId xmlns:a16="http://schemas.microsoft.com/office/drawing/2014/main" id="{7791D5DF-7B47-0CC8-8F56-92B6208C0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2488" y="3105162"/>
              <a:ext cx="13819" cy="13818"/>
            </a:xfrm>
            <a:custGeom>
              <a:avLst/>
              <a:gdLst>
                <a:gd name="T0" fmla="*/ 33 w 33"/>
                <a:gd name="T1" fmla="*/ 10 h 31"/>
                <a:gd name="T2" fmla="*/ 0 w 33"/>
                <a:gd name="T3" fmla="*/ 31 h 31"/>
                <a:gd name="T4" fmla="*/ 33 w 33"/>
                <a:gd name="T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1">
                  <a:moveTo>
                    <a:pt x="33" y="10"/>
                  </a:moveTo>
                  <a:cubicBezTo>
                    <a:pt x="20" y="0"/>
                    <a:pt x="8" y="25"/>
                    <a:pt x="0" y="31"/>
                  </a:cubicBezTo>
                  <a:cubicBezTo>
                    <a:pt x="12" y="27"/>
                    <a:pt x="23" y="18"/>
                    <a:pt x="33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6" name="Freeform 634">
              <a:extLst>
                <a:ext uri="{FF2B5EF4-FFF2-40B4-BE49-F238E27FC236}">
                  <a16:creationId xmlns:a16="http://schemas.microsoft.com/office/drawing/2014/main" id="{4E81452A-2B3C-B3CD-121E-48A56C9B7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0255" y="3203865"/>
              <a:ext cx="5923" cy="1973"/>
            </a:xfrm>
            <a:custGeom>
              <a:avLst/>
              <a:gdLst>
                <a:gd name="T0" fmla="*/ 12 w 12"/>
                <a:gd name="T1" fmla="*/ 1 h 4"/>
                <a:gd name="T2" fmla="*/ 0 w 12"/>
                <a:gd name="T3" fmla="*/ 3 h 4"/>
                <a:gd name="T4" fmla="*/ 12 w 12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">
                  <a:moveTo>
                    <a:pt x="12" y="1"/>
                  </a:moveTo>
                  <a:cubicBezTo>
                    <a:pt x="8" y="0"/>
                    <a:pt x="4" y="0"/>
                    <a:pt x="0" y="3"/>
                  </a:cubicBezTo>
                  <a:cubicBezTo>
                    <a:pt x="4" y="4"/>
                    <a:pt x="8" y="3"/>
                    <a:pt x="12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7" name="Freeform 635">
              <a:extLst>
                <a:ext uri="{FF2B5EF4-FFF2-40B4-BE49-F238E27FC236}">
                  <a16:creationId xmlns:a16="http://schemas.microsoft.com/office/drawing/2014/main" id="{8B5D6CBC-D3BC-CF95-0C81-DFC2EDF9B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6177" y="3217684"/>
              <a:ext cx="9871" cy="7896"/>
            </a:xfrm>
            <a:custGeom>
              <a:avLst/>
              <a:gdLst>
                <a:gd name="T0" fmla="*/ 23 w 23"/>
                <a:gd name="T1" fmla="*/ 4 h 16"/>
                <a:gd name="T2" fmla="*/ 0 w 23"/>
                <a:gd name="T3" fmla="*/ 5 h 16"/>
                <a:gd name="T4" fmla="*/ 23 w 23"/>
                <a:gd name="T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6">
                  <a:moveTo>
                    <a:pt x="23" y="4"/>
                  </a:moveTo>
                  <a:cubicBezTo>
                    <a:pt x="16" y="0"/>
                    <a:pt x="7" y="2"/>
                    <a:pt x="0" y="5"/>
                  </a:cubicBezTo>
                  <a:cubicBezTo>
                    <a:pt x="4" y="16"/>
                    <a:pt x="19" y="13"/>
                    <a:pt x="2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8" name="Freeform 636">
              <a:extLst>
                <a:ext uri="{FF2B5EF4-FFF2-40B4-BE49-F238E27FC236}">
                  <a16:creationId xmlns:a16="http://schemas.microsoft.com/office/drawing/2014/main" id="{FDCFAB7E-FF92-F455-285D-9F0851CF6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6177" y="3211762"/>
              <a:ext cx="5923" cy="0"/>
            </a:xfrm>
            <a:custGeom>
              <a:avLst/>
              <a:gdLst>
                <a:gd name="T0" fmla="*/ 7 w 13"/>
                <a:gd name="T1" fmla="*/ 0 h 2"/>
                <a:gd name="T2" fmla="*/ 0 w 13"/>
                <a:gd name="T3" fmla="*/ 2 h 2"/>
                <a:gd name="T4" fmla="*/ 13 w 13"/>
                <a:gd name="T5" fmla="*/ 1 h 2"/>
                <a:gd name="T6" fmla="*/ 7 w 1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4" y="2"/>
                    <a:pt x="9" y="2"/>
                    <a:pt x="13" y="1"/>
                  </a:cubicBezTo>
                  <a:cubicBezTo>
                    <a:pt x="11" y="1"/>
                    <a:pt x="9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9" name="Freeform 637">
              <a:extLst>
                <a:ext uri="{FF2B5EF4-FFF2-40B4-BE49-F238E27FC236}">
                  <a16:creationId xmlns:a16="http://schemas.microsoft.com/office/drawing/2014/main" id="{1955014A-3B20-9EF5-6901-1FF9FD345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7762" y="3215710"/>
              <a:ext cx="15793" cy="5922"/>
            </a:xfrm>
            <a:custGeom>
              <a:avLst/>
              <a:gdLst>
                <a:gd name="T0" fmla="*/ 33 w 34"/>
                <a:gd name="T1" fmla="*/ 4 h 13"/>
                <a:gd name="T2" fmla="*/ 34 w 34"/>
                <a:gd name="T3" fmla="*/ 0 h 13"/>
                <a:gd name="T4" fmla="*/ 0 w 34"/>
                <a:gd name="T5" fmla="*/ 13 h 13"/>
                <a:gd name="T6" fmla="*/ 33 w 34"/>
                <a:gd name="T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3">
                  <a:moveTo>
                    <a:pt x="33" y="4"/>
                  </a:moveTo>
                  <a:cubicBezTo>
                    <a:pt x="33" y="3"/>
                    <a:pt x="34" y="1"/>
                    <a:pt x="34" y="0"/>
                  </a:cubicBezTo>
                  <a:cubicBezTo>
                    <a:pt x="23" y="1"/>
                    <a:pt x="8" y="5"/>
                    <a:pt x="0" y="13"/>
                  </a:cubicBezTo>
                  <a:cubicBezTo>
                    <a:pt x="10" y="7"/>
                    <a:pt x="23" y="8"/>
                    <a:pt x="3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0" name="Freeform 638">
              <a:extLst>
                <a:ext uri="{FF2B5EF4-FFF2-40B4-BE49-F238E27FC236}">
                  <a16:creationId xmlns:a16="http://schemas.microsoft.com/office/drawing/2014/main" id="{35FAD05B-8F86-22FF-43EF-A37F5BD03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3685" y="3221632"/>
              <a:ext cx="5923" cy="1973"/>
            </a:xfrm>
            <a:custGeom>
              <a:avLst/>
              <a:gdLst>
                <a:gd name="T0" fmla="*/ 13 w 13"/>
                <a:gd name="T1" fmla="*/ 0 h 5"/>
                <a:gd name="T2" fmla="*/ 0 w 13"/>
                <a:gd name="T3" fmla="*/ 5 h 5"/>
                <a:gd name="T4" fmla="*/ 13 w 1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0"/>
                  </a:moveTo>
                  <a:cubicBezTo>
                    <a:pt x="9" y="1"/>
                    <a:pt x="4" y="2"/>
                    <a:pt x="0" y="5"/>
                  </a:cubicBezTo>
                  <a:cubicBezTo>
                    <a:pt x="5" y="4"/>
                    <a:pt x="9" y="3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1" name="Freeform 639">
              <a:extLst>
                <a:ext uri="{FF2B5EF4-FFF2-40B4-BE49-F238E27FC236}">
                  <a16:creationId xmlns:a16="http://schemas.microsoft.com/office/drawing/2014/main" id="{43285454-446C-E929-9AC4-C8DAD18DB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1581" y="3223606"/>
              <a:ext cx="5923" cy="1973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4" y="2"/>
                    <a:pt x="0" y="5"/>
                  </a:cubicBezTo>
                  <a:cubicBezTo>
                    <a:pt x="5" y="4"/>
                    <a:pt x="9" y="3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2" name="Freeform 640">
              <a:extLst>
                <a:ext uri="{FF2B5EF4-FFF2-40B4-BE49-F238E27FC236}">
                  <a16:creationId xmlns:a16="http://schemas.microsoft.com/office/drawing/2014/main" id="{B12B7E78-C52B-84C2-98CF-741367A7A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3426" y="3231502"/>
              <a:ext cx="7896" cy="7896"/>
            </a:xfrm>
            <a:custGeom>
              <a:avLst/>
              <a:gdLst>
                <a:gd name="T0" fmla="*/ 18 w 18"/>
                <a:gd name="T1" fmla="*/ 2 h 15"/>
                <a:gd name="T2" fmla="*/ 0 w 18"/>
                <a:gd name="T3" fmla="*/ 15 h 15"/>
                <a:gd name="T4" fmla="*/ 18 w 18"/>
                <a:gd name="T5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5">
                  <a:moveTo>
                    <a:pt x="18" y="2"/>
                  </a:moveTo>
                  <a:cubicBezTo>
                    <a:pt x="7" y="0"/>
                    <a:pt x="5" y="7"/>
                    <a:pt x="0" y="15"/>
                  </a:cubicBezTo>
                  <a:cubicBezTo>
                    <a:pt x="7" y="13"/>
                    <a:pt x="14" y="9"/>
                    <a:pt x="18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3" name="Freeform 641">
              <a:extLst>
                <a:ext uri="{FF2B5EF4-FFF2-40B4-BE49-F238E27FC236}">
                  <a16:creationId xmlns:a16="http://schemas.microsoft.com/office/drawing/2014/main" id="{ACCDD8F1-0855-C895-246C-4432E572F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322" y="3231502"/>
              <a:ext cx="3948" cy="1973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1"/>
                    <a:pt x="2" y="2"/>
                    <a:pt x="0" y="4"/>
                  </a:cubicBezTo>
                  <a:cubicBezTo>
                    <a:pt x="2" y="3"/>
                    <a:pt x="5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4" name="Freeform 642">
              <a:extLst>
                <a:ext uri="{FF2B5EF4-FFF2-40B4-BE49-F238E27FC236}">
                  <a16:creationId xmlns:a16="http://schemas.microsoft.com/office/drawing/2014/main" id="{5723D642-C3C4-0CBB-0D43-4A65E3D1F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1192" y="3239399"/>
              <a:ext cx="7896" cy="5922"/>
            </a:xfrm>
            <a:custGeom>
              <a:avLst/>
              <a:gdLst>
                <a:gd name="T0" fmla="*/ 0 w 17"/>
                <a:gd name="T1" fmla="*/ 12 h 13"/>
                <a:gd name="T2" fmla="*/ 17 w 17"/>
                <a:gd name="T3" fmla="*/ 9 h 13"/>
                <a:gd name="T4" fmla="*/ 0 w 17"/>
                <a:gd name="T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0" y="12"/>
                  </a:moveTo>
                  <a:cubicBezTo>
                    <a:pt x="6" y="13"/>
                    <a:pt x="12" y="12"/>
                    <a:pt x="17" y="9"/>
                  </a:cubicBezTo>
                  <a:cubicBezTo>
                    <a:pt x="13" y="0"/>
                    <a:pt x="3" y="4"/>
                    <a:pt x="0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5" name="Freeform 643">
              <a:extLst>
                <a:ext uri="{FF2B5EF4-FFF2-40B4-BE49-F238E27FC236}">
                  <a16:creationId xmlns:a16="http://schemas.microsoft.com/office/drawing/2014/main" id="{3BBB175F-EE6F-D29B-4385-9057B0C1E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140" y="3243347"/>
              <a:ext cx="7896" cy="5922"/>
            </a:xfrm>
            <a:custGeom>
              <a:avLst/>
              <a:gdLst>
                <a:gd name="T0" fmla="*/ 6 w 21"/>
                <a:gd name="T1" fmla="*/ 2 h 12"/>
                <a:gd name="T2" fmla="*/ 0 w 21"/>
                <a:gd name="T3" fmla="*/ 7 h 12"/>
                <a:gd name="T4" fmla="*/ 21 w 21"/>
                <a:gd name="T5" fmla="*/ 2 h 12"/>
                <a:gd name="T6" fmla="*/ 6 w 21"/>
                <a:gd name="T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2">
                  <a:moveTo>
                    <a:pt x="6" y="2"/>
                  </a:moveTo>
                  <a:lnTo>
                    <a:pt x="0" y="7"/>
                  </a:lnTo>
                  <a:cubicBezTo>
                    <a:pt x="5" y="12"/>
                    <a:pt x="14" y="4"/>
                    <a:pt x="21" y="2"/>
                  </a:cubicBezTo>
                  <a:cubicBezTo>
                    <a:pt x="16" y="0"/>
                    <a:pt x="11" y="0"/>
                    <a:pt x="6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6" name="Freeform 644">
              <a:extLst>
                <a:ext uri="{FF2B5EF4-FFF2-40B4-BE49-F238E27FC236}">
                  <a16:creationId xmlns:a16="http://schemas.microsoft.com/office/drawing/2014/main" id="{4105CD0A-F118-539D-2949-09D65CC76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088" y="3245321"/>
              <a:ext cx="9871" cy="5922"/>
            </a:xfrm>
            <a:custGeom>
              <a:avLst/>
              <a:gdLst>
                <a:gd name="T0" fmla="*/ 10 w 24"/>
                <a:gd name="T1" fmla="*/ 14 h 14"/>
                <a:gd name="T2" fmla="*/ 24 w 24"/>
                <a:gd name="T3" fmla="*/ 7 h 14"/>
                <a:gd name="T4" fmla="*/ 0 w 24"/>
                <a:gd name="T5" fmla="*/ 12 h 14"/>
                <a:gd name="T6" fmla="*/ 13 w 24"/>
                <a:gd name="T7" fmla="*/ 7 h 14"/>
                <a:gd name="T8" fmla="*/ 10 w 2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4">
                  <a:moveTo>
                    <a:pt x="10" y="14"/>
                  </a:moveTo>
                  <a:cubicBezTo>
                    <a:pt x="16" y="13"/>
                    <a:pt x="20" y="11"/>
                    <a:pt x="24" y="7"/>
                  </a:cubicBezTo>
                  <a:cubicBezTo>
                    <a:pt x="14" y="0"/>
                    <a:pt x="7" y="3"/>
                    <a:pt x="0" y="12"/>
                  </a:cubicBezTo>
                  <a:cubicBezTo>
                    <a:pt x="5" y="12"/>
                    <a:pt x="9" y="11"/>
                    <a:pt x="13" y="7"/>
                  </a:cubicBezTo>
                  <a:cubicBezTo>
                    <a:pt x="12" y="9"/>
                    <a:pt x="11" y="12"/>
                    <a:pt x="1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7" name="Freeform 645">
              <a:extLst>
                <a:ext uri="{FF2B5EF4-FFF2-40B4-BE49-F238E27FC236}">
                  <a16:creationId xmlns:a16="http://schemas.microsoft.com/office/drawing/2014/main" id="{6FF50D7D-D9C0-C104-2A89-0725A1197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6855" y="3243347"/>
              <a:ext cx="1975" cy="3948"/>
            </a:xfrm>
            <a:custGeom>
              <a:avLst/>
              <a:gdLst>
                <a:gd name="T0" fmla="*/ 4 w 4"/>
                <a:gd name="T1" fmla="*/ 0 h 6"/>
                <a:gd name="T2" fmla="*/ 0 w 4"/>
                <a:gd name="T3" fmla="*/ 6 h 6"/>
                <a:gd name="T4" fmla="*/ 4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3" y="2"/>
                    <a:pt x="1" y="4"/>
                    <a:pt x="0" y="6"/>
                  </a:cubicBezTo>
                  <a:cubicBezTo>
                    <a:pt x="2" y="5"/>
                    <a:pt x="3" y="2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8" name="Freeform 646">
              <a:extLst>
                <a:ext uri="{FF2B5EF4-FFF2-40B4-BE49-F238E27FC236}">
                  <a16:creationId xmlns:a16="http://schemas.microsoft.com/office/drawing/2014/main" id="{3D030179-39B9-00F1-0A01-57191CD23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4103" y="3166358"/>
              <a:ext cx="1975" cy="3948"/>
            </a:xfrm>
            <a:custGeom>
              <a:avLst/>
              <a:gdLst>
                <a:gd name="T0" fmla="*/ 3 w 8"/>
                <a:gd name="T1" fmla="*/ 8 h 8"/>
                <a:gd name="T2" fmla="*/ 0 w 8"/>
                <a:gd name="T3" fmla="*/ 1 h 8"/>
                <a:gd name="T4" fmla="*/ 3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3" y="8"/>
                  </a:moveTo>
                  <a:cubicBezTo>
                    <a:pt x="8" y="2"/>
                    <a:pt x="7" y="0"/>
                    <a:pt x="0" y="1"/>
                  </a:cubicBezTo>
                  <a:lnTo>
                    <a:pt x="3" y="8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9" name="Freeform 647">
              <a:extLst>
                <a:ext uri="{FF2B5EF4-FFF2-40B4-BE49-F238E27FC236}">
                  <a16:creationId xmlns:a16="http://schemas.microsoft.com/office/drawing/2014/main" id="{0C6F238F-233B-2EA4-104C-D7D426C00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3844" y="3154514"/>
              <a:ext cx="3948" cy="3948"/>
            </a:xfrm>
            <a:custGeom>
              <a:avLst/>
              <a:gdLst>
                <a:gd name="T0" fmla="*/ 0 w 9"/>
                <a:gd name="T1" fmla="*/ 10 h 10"/>
                <a:gd name="T2" fmla="*/ 9 w 9"/>
                <a:gd name="T3" fmla="*/ 0 h 10"/>
                <a:gd name="T4" fmla="*/ 0 w 9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0" y="10"/>
                  </a:moveTo>
                  <a:cubicBezTo>
                    <a:pt x="4" y="8"/>
                    <a:pt x="7" y="5"/>
                    <a:pt x="9" y="0"/>
                  </a:cubicBezTo>
                  <a:cubicBezTo>
                    <a:pt x="4" y="1"/>
                    <a:pt x="1" y="5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0" name="Freeform 648">
              <a:extLst>
                <a:ext uri="{FF2B5EF4-FFF2-40B4-BE49-F238E27FC236}">
                  <a16:creationId xmlns:a16="http://schemas.microsoft.com/office/drawing/2014/main" id="{B5416C74-3BE3-8505-B30A-92F0445CC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740" y="3148591"/>
              <a:ext cx="3948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5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0"/>
                    <a:pt x="6" y="0"/>
                    <a:pt x="0" y="5"/>
                  </a:cubicBezTo>
                  <a:cubicBezTo>
                    <a:pt x="2" y="5"/>
                    <a:pt x="4" y="5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1" name="Freeform 649">
              <a:extLst>
                <a:ext uri="{FF2B5EF4-FFF2-40B4-BE49-F238E27FC236}">
                  <a16:creationId xmlns:a16="http://schemas.microsoft.com/office/drawing/2014/main" id="{F8551690-8534-5C94-A156-4CD85DF40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036" y="3237425"/>
              <a:ext cx="19741" cy="11844"/>
            </a:xfrm>
            <a:custGeom>
              <a:avLst/>
              <a:gdLst>
                <a:gd name="T0" fmla="*/ 6 w 47"/>
                <a:gd name="T1" fmla="*/ 14 h 24"/>
                <a:gd name="T2" fmla="*/ 13 w 47"/>
                <a:gd name="T3" fmla="*/ 11 h 24"/>
                <a:gd name="T4" fmla="*/ 0 w 47"/>
                <a:gd name="T5" fmla="*/ 7 h 24"/>
                <a:gd name="T6" fmla="*/ 47 w 47"/>
                <a:gd name="T7" fmla="*/ 14 h 24"/>
                <a:gd name="T8" fmla="*/ 28 w 47"/>
                <a:gd name="T9" fmla="*/ 9 h 24"/>
                <a:gd name="T10" fmla="*/ 6 w 47"/>
                <a:gd name="T11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24">
                  <a:moveTo>
                    <a:pt x="6" y="14"/>
                  </a:moveTo>
                  <a:cubicBezTo>
                    <a:pt x="9" y="13"/>
                    <a:pt x="11" y="12"/>
                    <a:pt x="13" y="11"/>
                  </a:cubicBezTo>
                  <a:cubicBezTo>
                    <a:pt x="8" y="12"/>
                    <a:pt x="4" y="10"/>
                    <a:pt x="0" y="7"/>
                  </a:cubicBezTo>
                  <a:cubicBezTo>
                    <a:pt x="6" y="0"/>
                    <a:pt x="46" y="3"/>
                    <a:pt x="47" y="14"/>
                  </a:cubicBezTo>
                  <a:cubicBezTo>
                    <a:pt x="40" y="14"/>
                    <a:pt x="34" y="11"/>
                    <a:pt x="28" y="9"/>
                  </a:cubicBezTo>
                  <a:cubicBezTo>
                    <a:pt x="31" y="24"/>
                    <a:pt x="14" y="18"/>
                    <a:pt x="6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2" name="Freeform 650">
              <a:extLst>
                <a:ext uri="{FF2B5EF4-FFF2-40B4-BE49-F238E27FC236}">
                  <a16:creationId xmlns:a16="http://schemas.microsoft.com/office/drawing/2014/main" id="{93C587D1-48AE-C143-B04D-21FE92FE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2129" y="3158462"/>
              <a:ext cx="9871" cy="5922"/>
            </a:xfrm>
            <a:custGeom>
              <a:avLst/>
              <a:gdLst>
                <a:gd name="T0" fmla="*/ 0 w 24"/>
                <a:gd name="T1" fmla="*/ 10 h 10"/>
                <a:gd name="T2" fmla="*/ 24 w 24"/>
                <a:gd name="T3" fmla="*/ 5 h 10"/>
                <a:gd name="T4" fmla="*/ 0 w 24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0">
                  <a:moveTo>
                    <a:pt x="0" y="10"/>
                  </a:moveTo>
                  <a:cubicBezTo>
                    <a:pt x="4" y="0"/>
                    <a:pt x="16" y="3"/>
                    <a:pt x="24" y="5"/>
                  </a:cubicBezTo>
                  <a:cubicBezTo>
                    <a:pt x="16" y="8"/>
                    <a:pt x="8" y="10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3" name="Freeform 651">
              <a:extLst>
                <a:ext uri="{FF2B5EF4-FFF2-40B4-BE49-F238E27FC236}">
                  <a16:creationId xmlns:a16="http://schemas.microsoft.com/office/drawing/2014/main" id="{59D24E1F-90A1-117F-7DC4-E83AF7547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3844" y="3138721"/>
              <a:ext cx="5923" cy="3948"/>
            </a:xfrm>
            <a:custGeom>
              <a:avLst/>
              <a:gdLst>
                <a:gd name="T0" fmla="*/ 0 w 13"/>
                <a:gd name="T1" fmla="*/ 9 h 9"/>
                <a:gd name="T2" fmla="*/ 13 w 13"/>
                <a:gd name="T3" fmla="*/ 8 h 9"/>
                <a:gd name="T4" fmla="*/ 0 w 13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0" y="9"/>
                  </a:moveTo>
                  <a:cubicBezTo>
                    <a:pt x="2" y="2"/>
                    <a:pt x="10" y="0"/>
                    <a:pt x="13" y="8"/>
                  </a:cubicBezTo>
                  <a:cubicBezTo>
                    <a:pt x="9" y="5"/>
                    <a:pt x="3" y="5"/>
                    <a:pt x="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4" name="Freeform 652">
              <a:extLst>
                <a:ext uri="{FF2B5EF4-FFF2-40B4-BE49-F238E27FC236}">
                  <a16:creationId xmlns:a16="http://schemas.microsoft.com/office/drawing/2014/main" id="{A2956DE4-2548-C1AE-A7C8-DEB3B10B0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6322" y="2787337"/>
              <a:ext cx="7896" cy="1973"/>
            </a:xfrm>
            <a:custGeom>
              <a:avLst/>
              <a:gdLst>
                <a:gd name="T0" fmla="*/ 0 w 18"/>
                <a:gd name="T1" fmla="*/ 0 h 6"/>
                <a:gd name="T2" fmla="*/ 18 w 18"/>
                <a:gd name="T3" fmla="*/ 6 h 6"/>
                <a:gd name="T4" fmla="*/ 0 w 1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">
                  <a:moveTo>
                    <a:pt x="0" y="0"/>
                  </a:moveTo>
                  <a:cubicBezTo>
                    <a:pt x="6" y="0"/>
                    <a:pt x="12" y="3"/>
                    <a:pt x="18" y="6"/>
                  </a:cubicBezTo>
                  <a:cubicBezTo>
                    <a:pt x="12" y="5"/>
                    <a:pt x="6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5" name="Freeform 653">
              <a:extLst>
                <a:ext uri="{FF2B5EF4-FFF2-40B4-BE49-F238E27FC236}">
                  <a16:creationId xmlns:a16="http://schemas.microsoft.com/office/drawing/2014/main" id="{1D4E3268-9661-9A6F-0C05-B2FA3B6BE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6251" y="4421865"/>
              <a:ext cx="457983" cy="392838"/>
            </a:xfrm>
            <a:custGeom>
              <a:avLst/>
              <a:gdLst>
                <a:gd name="T0" fmla="*/ 10 w 1051"/>
                <a:gd name="T1" fmla="*/ 652 h 903"/>
                <a:gd name="T2" fmla="*/ 72 w 1051"/>
                <a:gd name="T3" fmla="*/ 638 h 903"/>
                <a:gd name="T4" fmla="*/ 161 w 1051"/>
                <a:gd name="T5" fmla="*/ 625 h 903"/>
                <a:gd name="T6" fmla="*/ 195 w 1051"/>
                <a:gd name="T7" fmla="*/ 619 h 903"/>
                <a:gd name="T8" fmla="*/ 254 w 1051"/>
                <a:gd name="T9" fmla="*/ 593 h 903"/>
                <a:gd name="T10" fmla="*/ 277 w 1051"/>
                <a:gd name="T11" fmla="*/ 481 h 903"/>
                <a:gd name="T12" fmla="*/ 304 w 1051"/>
                <a:gd name="T13" fmla="*/ 330 h 903"/>
                <a:gd name="T14" fmla="*/ 426 w 1051"/>
                <a:gd name="T15" fmla="*/ 271 h 903"/>
                <a:gd name="T16" fmla="*/ 685 w 1051"/>
                <a:gd name="T17" fmla="*/ 74 h 903"/>
                <a:gd name="T18" fmla="*/ 862 w 1051"/>
                <a:gd name="T19" fmla="*/ 25 h 903"/>
                <a:gd name="T20" fmla="*/ 943 w 1051"/>
                <a:gd name="T21" fmla="*/ 70 h 903"/>
                <a:gd name="T22" fmla="*/ 997 w 1051"/>
                <a:gd name="T23" fmla="*/ 146 h 903"/>
                <a:gd name="T24" fmla="*/ 1024 w 1051"/>
                <a:gd name="T25" fmla="*/ 200 h 903"/>
                <a:gd name="T26" fmla="*/ 1047 w 1051"/>
                <a:gd name="T27" fmla="*/ 244 h 903"/>
                <a:gd name="T28" fmla="*/ 1024 w 1051"/>
                <a:gd name="T29" fmla="*/ 408 h 903"/>
                <a:gd name="T30" fmla="*/ 1018 w 1051"/>
                <a:gd name="T31" fmla="*/ 506 h 903"/>
                <a:gd name="T32" fmla="*/ 957 w 1051"/>
                <a:gd name="T33" fmla="*/ 583 h 903"/>
                <a:gd name="T34" fmla="*/ 896 w 1051"/>
                <a:gd name="T35" fmla="*/ 688 h 903"/>
                <a:gd name="T36" fmla="*/ 897 w 1051"/>
                <a:gd name="T37" fmla="*/ 749 h 903"/>
                <a:gd name="T38" fmla="*/ 866 w 1051"/>
                <a:gd name="T39" fmla="*/ 761 h 903"/>
                <a:gd name="T40" fmla="*/ 782 w 1051"/>
                <a:gd name="T41" fmla="*/ 787 h 903"/>
                <a:gd name="T42" fmla="*/ 653 w 1051"/>
                <a:gd name="T43" fmla="*/ 794 h 903"/>
                <a:gd name="T44" fmla="*/ 615 w 1051"/>
                <a:gd name="T45" fmla="*/ 816 h 903"/>
                <a:gd name="T46" fmla="*/ 506 w 1051"/>
                <a:gd name="T47" fmla="*/ 779 h 903"/>
                <a:gd name="T48" fmla="*/ 470 w 1051"/>
                <a:gd name="T49" fmla="*/ 797 h 903"/>
                <a:gd name="T50" fmla="*/ 394 w 1051"/>
                <a:gd name="T51" fmla="*/ 750 h 903"/>
                <a:gd name="T52" fmla="*/ 334 w 1051"/>
                <a:gd name="T53" fmla="*/ 747 h 903"/>
                <a:gd name="T54" fmla="*/ 268 w 1051"/>
                <a:gd name="T55" fmla="*/ 778 h 903"/>
                <a:gd name="T56" fmla="*/ 236 w 1051"/>
                <a:gd name="T57" fmla="*/ 857 h 903"/>
                <a:gd name="T58" fmla="*/ 179 w 1051"/>
                <a:gd name="T59" fmla="*/ 849 h 903"/>
                <a:gd name="T60" fmla="*/ 151 w 1051"/>
                <a:gd name="T61" fmla="*/ 861 h 903"/>
                <a:gd name="T62" fmla="*/ 135 w 1051"/>
                <a:gd name="T63" fmla="*/ 862 h 903"/>
                <a:gd name="T64" fmla="*/ 134 w 1051"/>
                <a:gd name="T65" fmla="*/ 826 h 903"/>
                <a:gd name="T66" fmla="*/ 61 w 1051"/>
                <a:gd name="T67" fmla="*/ 775 h 903"/>
                <a:gd name="T68" fmla="*/ 35 w 1051"/>
                <a:gd name="T69" fmla="*/ 749 h 903"/>
                <a:gd name="T70" fmla="*/ 9 w 1051"/>
                <a:gd name="T71" fmla="*/ 695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51" h="903">
                  <a:moveTo>
                    <a:pt x="9" y="695"/>
                  </a:moveTo>
                  <a:cubicBezTo>
                    <a:pt x="0" y="684"/>
                    <a:pt x="11" y="664"/>
                    <a:pt x="10" y="652"/>
                  </a:cubicBezTo>
                  <a:cubicBezTo>
                    <a:pt x="21" y="656"/>
                    <a:pt x="35" y="654"/>
                    <a:pt x="47" y="655"/>
                  </a:cubicBezTo>
                  <a:cubicBezTo>
                    <a:pt x="60" y="655"/>
                    <a:pt x="64" y="648"/>
                    <a:pt x="72" y="638"/>
                  </a:cubicBezTo>
                  <a:cubicBezTo>
                    <a:pt x="82" y="627"/>
                    <a:pt x="93" y="630"/>
                    <a:pt x="107" y="628"/>
                  </a:cubicBezTo>
                  <a:cubicBezTo>
                    <a:pt x="125" y="627"/>
                    <a:pt x="143" y="625"/>
                    <a:pt x="161" y="625"/>
                  </a:cubicBezTo>
                  <a:cubicBezTo>
                    <a:pt x="170" y="625"/>
                    <a:pt x="178" y="625"/>
                    <a:pt x="186" y="626"/>
                  </a:cubicBezTo>
                  <a:cubicBezTo>
                    <a:pt x="203" y="628"/>
                    <a:pt x="187" y="621"/>
                    <a:pt x="195" y="619"/>
                  </a:cubicBezTo>
                  <a:cubicBezTo>
                    <a:pt x="208" y="616"/>
                    <a:pt x="224" y="632"/>
                    <a:pt x="229" y="618"/>
                  </a:cubicBezTo>
                  <a:cubicBezTo>
                    <a:pt x="234" y="606"/>
                    <a:pt x="249" y="604"/>
                    <a:pt x="254" y="593"/>
                  </a:cubicBezTo>
                  <a:cubicBezTo>
                    <a:pt x="259" y="581"/>
                    <a:pt x="259" y="569"/>
                    <a:pt x="265" y="557"/>
                  </a:cubicBezTo>
                  <a:cubicBezTo>
                    <a:pt x="278" y="534"/>
                    <a:pt x="275" y="508"/>
                    <a:pt x="277" y="481"/>
                  </a:cubicBezTo>
                  <a:cubicBezTo>
                    <a:pt x="279" y="442"/>
                    <a:pt x="278" y="404"/>
                    <a:pt x="278" y="365"/>
                  </a:cubicBezTo>
                  <a:cubicBezTo>
                    <a:pt x="278" y="341"/>
                    <a:pt x="280" y="335"/>
                    <a:pt x="304" y="330"/>
                  </a:cubicBezTo>
                  <a:cubicBezTo>
                    <a:pt x="325" y="325"/>
                    <a:pt x="346" y="324"/>
                    <a:pt x="367" y="319"/>
                  </a:cubicBezTo>
                  <a:cubicBezTo>
                    <a:pt x="392" y="312"/>
                    <a:pt x="408" y="288"/>
                    <a:pt x="426" y="271"/>
                  </a:cubicBezTo>
                  <a:cubicBezTo>
                    <a:pt x="451" y="246"/>
                    <a:pt x="476" y="219"/>
                    <a:pt x="504" y="198"/>
                  </a:cubicBezTo>
                  <a:cubicBezTo>
                    <a:pt x="561" y="153"/>
                    <a:pt x="624" y="113"/>
                    <a:pt x="685" y="74"/>
                  </a:cubicBezTo>
                  <a:cubicBezTo>
                    <a:pt x="714" y="55"/>
                    <a:pt x="742" y="35"/>
                    <a:pt x="771" y="17"/>
                  </a:cubicBezTo>
                  <a:cubicBezTo>
                    <a:pt x="798" y="0"/>
                    <a:pt x="834" y="17"/>
                    <a:pt x="862" y="25"/>
                  </a:cubicBezTo>
                  <a:cubicBezTo>
                    <a:pt x="887" y="32"/>
                    <a:pt x="908" y="48"/>
                    <a:pt x="925" y="67"/>
                  </a:cubicBezTo>
                  <a:cubicBezTo>
                    <a:pt x="932" y="76"/>
                    <a:pt x="934" y="76"/>
                    <a:pt x="943" y="70"/>
                  </a:cubicBezTo>
                  <a:cubicBezTo>
                    <a:pt x="956" y="61"/>
                    <a:pt x="970" y="54"/>
                    <a:pt x="983" y="46"/>
                  </a:cubicBezTo>
                  <a:cubicBezTo>
                    <a:pt x="990" y="80"/>
                    <a:pt x="995" y="112"/>
                    <a:pt x="997" y="146"/>
                  </a:cubicBezTo>
                  <a:cubicBezTo>
                    <a:pt x="999" y="160"/>
                    <a:pt x="1006" y="169"/>
                    <a:pt x="1013" y="180"/>
                  </a:cubicBezTo>
                  <a:cubicBezTo>
                    <a:pt x="1017" y="186"/>
                    <a:pt x="1021" y="193"/>
                    <a:pt x="1024" y="200"/>
                  </a:cubicBezTo>
                  <a:cubicBezTo>
                    <a:pt x="1026" y="206"/>
                    <a:pt x="1019" y="211"/>
                    <a:pt x="1025" y="218"/>
                  </a:cubicBezTo>
                  <a:cubicBezTo>
                    <a:pt x="1032" y="226"/>
                    <a:pt x="1044" y="233"/>
                    <a:pt x="1047" y="244"/>
                  </a:cubicBezTo>
                  <a:cubicBezTo>
                    <a:pt x="1051" y="258"/>
                    <a:pt x="1035" y="272"/>
                    <a:pt x="1034" y="286"/>
                  </a:cubicBezTo>
                  <a:cubicBezTo>
                    <a:pt x="1030" y="326"/>
                    <a:pt x="1024" y="367"/>
                    <a:pt x="1024" y="408"/>
                  </a:cubicBezTo>
                  <a:cubicBezTo>
                    <a:pt x="1024" y="426"/>
                    <a:pt x="1022" y="443"/>
                    <a:pt x="1021" y="461"/>
                  </a:cubicBezTo>
                  <a:cubicBezTo>
                    <a:pt x="1021" y="475"/>
                    <a:pt x="1023" y="492"/>
                    <a:pt x="1018" y="506"/>
                  </a:cubicBezTo>
                  <a:cubicBezTo>
                    <a:pt x="1014" y="518"/>
                    <a:pt x="1002" y="528"/>
                    <a:pt x="995" y="537"/>
                  </a:cubicBezTo>
                  <a:cubicBezTo>
                    <a:pt x="982" y="553"/>
                    <a:pt x="969" y="567"/>
                    <a:pt x="957" y="583"/>
                  </a:cubicBezTo>
                  <a:cubicBezTo>
                    <a:pt x="936" y="608"/>
                    <a:pt x="919" y="637"/>
                    <a:pt x="907" y="668"/>
                  </a:cubicBezTo>
                  <a:cubicBezTo>
                    <a:pt x="905" y="675"/>
                    <a:pt x="901" y="682"/>
                    <a:pt x="896" y="688"/>
                  </a:cubicBezTo>
                  <a:cubicBezTo>
                    <a:pt x="894" y="691"/>
                    <a:pt x="889" y="690"/>
                    <a:pt x="887" y="694"/>
                  </a:cubicBezTo>
                  <a:cubicBezTo>
                    <a:pt x="882" y="705"/>
                    <a:pt x="895" y="736"/>
                    <a:pt x="897" y="749"/>
                  </a:cubicBezTo>
                  <a:cubicBezTo>
                    <a:pt x="891" y="749"/>
                    <a:pt x="883" y="747"/>
                    <a:pt x="878" y="751"/>
                  </a:cubicBezTo>
                  <a:cubicBezTo>
                    <a:pt x="872" y="754"/>
                    <a:pt x="873" y="758"/>
                    <a:pt x="866" y="761"/>
                  </a:cubicBezTo>
                  <a:cubicBezTo>
                    <a:pt x="852" y="768"/>
                    <a:pt x="841" y="774"/>
                    <a:pt x="830" y="785"/>
                  </a:cubicBezTo>
                  <a:cubicBezTo>
                    <a:pt x="813" y="803"/>
                    <a:pt x="803" y="795"/>
                    <a:pt x="782" y="787"/>
                  </a:cubicBezTo>
                  <a:cubicBezTo>
                    <a:pt x="758" y="777"/>
                    <a:pt x="737" y="776"/>
                    <a:pt x="711" y="775"/>
                  </a:cubicBezTo>
                  <a:cubicBezTo>
                    <a:pt x="689" y="775"/>
                    <a:pt x="670" y="779"/>
                    <a:pt x="653" y="794"/>
                  </a:cubicBezTo>
                  <a:cubicBezTo>
                    <a:pt x="647" y="799"/>
                    <a:pt x="643" y="805"/>
                    <a:pt x="638" y="811"/>
                  </a:cubicBezTo>
                  <a:cubicBezTo>
                    <a:pt x="631" y="822"/>
                    <a:pt x="626" y="815"/>
                    <a:pt x="615" y="816"/>
                  </a:cubicBezTo>
                  <a:cubicBezTo>
                    <a:pt x="590" y="819"/>
                    <a:pt x="579" y="806"/>
                    <a:pt x="558" y="797"/>
                  </a:cubicBezTo>
                  <a:cubicBezTo>
                    <a:pt x="542" y="791"/>
                    <a:pt x="525" y="769"/>
                    <a:pt x="506" y="779"/>
                  </a:cubicBezTo>
                  <a:cubicBezTo>
                    <a:pt x="499" y="783"/>
                    <a:pt x="493" y="789"/>
                    <a:pt x="486" y="793"/>
                  </a:cubicBezTo>
                  <a:cubicBezTo>
                    <a:pt x="481" y="796"/>
                    <a:pt x="473" y="791"/>
                    <a:pt x="470" y="797"/>
                  </a:cubicBezTo>
                  <a:cubicBezTo>
                    <a:pt x="460" y="818"/>
                    <a:pt x="443" y="791"/>
                    <a:pt x="439" y="783"/>
                  </a:cubicBezTo>
                  <a:cubicBezTo>
                    <a:pt x="430" y="762"/>
                    <a:pt x="415" y="754"/>
                    <a:pt x="394" y="750"/>
                  </a:cubicBezTo>
                  <a:cubicBezTo>
                    <a:pt x="382" y="748"/>
                    <a:pt x="373" y="738"/>
                    <a:pt x="361" y="737"/>
                  </a:cubicBezTo>
                  <a:cubicBezTo>
                    <a:pt x="350" y="736"/>
                    <a:pt x="346" y="747"/>
                    <a:pt x="334" y="747"/>
                  </a:cubicBezTo>
                  <a:cubicBezTo>
                    <a:pt x="313" y="746"/>
                    <a:pt x="294" y="745"/>
                    <a:pt x="279" y="762"/>
                  </a:cubicBezTo>
                  <a:cubicBezTo>
                    <a:pt x="274" y="768"/>
                    <a:pt x="269" y="770"/>
                    <a:pt x="268" y="778"/>
                  </a:cubicBezTo>
                  <a:cubicBezTo>
                    <a:pt x="267" y="791"/>
                    <a:pt x="267" y="802"/>
                    <a:pt x="259" y="813"/>
                  </a:cubicBezTo>
                  <a:cubicBezTo>
                    <a:pt x="248" y="828"/>
                    <a:pt x="236" y="837"/>
                    <a:pt x="236" y="857"/>
                  </a:cubicBezTo>
                  <a:cubicBezTo>
                    <a:pt x="236" y="861"/>
                    <a:pt x="234" y="903"/>
                    <a:pt x="232" y="902"/>
                  </a:cubicBezTo>
                  <a:cubicBezTo>
                    <a:pt x="219" y="895"/>
                    <a:pt x="192" y="847"/>
                    <a:pt x="179" y="849"/>
                  </a:cubicBezTo>
                  <a:cubicBezTo>
                    <a:pt x="175" y="849"/>
                    <a:pt x="174" y="854"/>
                    <a:pt x="170" y="856"/>
                  </a:cubicBezTo>
                  <a:cubicBezTo>
                    <a:pt x="165" y="858"/>
                    <a:pt x="154" y="856"/>
                    <a:pt x="151" y="861"/>
                  </a:cubicBezTo>
                  <a:cubicBezTo>
                    <a:pt x="150" y="864"/>
                    <a:pt x="157" y="885"/>
                    <a:pt x="152" y="884"/>
                  </a:cubicBezTo>
                  <a:cubicBezTo>
                    <a:pt x="147" y="884"/>
                    <a:pt x="137" y="866"/>
                    <a:pt x="135" y="862"/>
                  </a:cubicBezTo>
                  <a:cubicBezTo>
                    <a:pt x="128" y="851"/>
                    <a:pt x="134" y="849"/>
                    <a:pt x="143" y="845"/>
                  </a:cubicBezTo>
                  <a:cubicBezTo>
                    <a:pt x="140" y="839"/>
                    <a:pt x="139" y="830"/>
                    <a:pt x="134" y="826"/>
                  </a:cubicBezTo>
                  <a:cubicBezTo>
                    <a:pt x="123" y="818"/>
                    <a:pt x="116" y="834"/>
                    <a:pt x="105" y="832"/>
                  </a:cubicBezTo>
                  <a:cubicBezTo>
                    <a:pt x="85" y="829"/>
                    <a:pt x="52" y="797"/>
                    <a:pt x="61" y="775"/>
                  </a:cubicBezTo>
                  <a:cubicBezTo>
                    <a:pt x="67" y="779"/>
                    <a:pt x="72" y="779"/>
                    <a:pt x="79" y="776"/>
                  </a:cubicBezTo>
                  <a:cubicBezTo>
                    <a:pt x="76" y="774"/>
                    <a:pt x="36" y="746"/>
                    <a:pt x="35" y="749"/>
                  </a:cubicBezTo>
                  <a:cubicBezTo>
                    <a:pt x="37" y="743"/>
                    <a:pt x="23" y="732"/>
                    <a:pt x="21" y="725"/>
                  </a:cubicBezTo>
                  <a:cubicBezTo>
                    <a:pt x="18" y="714"/>
                    <a:pt x="20" y="703"/>
                    <a:pt x="9" y="69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6" name="Freeform 654">
              <a:extLst>
                <a:ext uri="{FF2B5EF4-FFF2-40B4-BE49-F238E27FC236}">
                  <a16:creationId xmlns:a16="http://schemas.microsoft.com/office/drawing/2014/main" id="{9367BF32-DBB0-6CF9-42D7-C63246B49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4594" y="3395350"/>
              <a:ext cx="11844" cy="9870"/>
            </a:xfrm>
            <a:custGeom>
              <a:avLst/>
              <a:gdLst>
                <a:gd name="T0" fmla="*/ 0 w 26"/>
                <a:gd name="T1" fmla="*/ 4 h 22"/>
                <a:gd name="T2" fmla="*/ 17 w 26"/>
                <a:gd name="T3" fmla="*/ 16 h 22"/>
                <a:gd name="T4" fmla="*/ 0 w 26"/>
                <a:gd name="T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2">
                  <a:moveTo>
                    <a:pt x="0" y="4"/>
                  </a:moveTo>
                  <a:cubicBezTo>
                    <a:pt x="4" y="6"/>
                    <a:pt x="9" y="22"/>
                    <a:pt x="17" y="16"/>
                  </a:cubicBezTo>
                  <a:cubicBezTo>
                    <a:pt x="26" y="10"/>
                    <a:pt x="6" y="0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7" name="Freeform 655">
              <a:extLst>
                <a:ext uri="{FF2B5EF4-FFF2-40B4-BE49-F238E27FC236}">
                  <a16:creationId xmlns:a16="http://schemas.microsoft.com/office/drawing/2014/main" id="{8D47DDAA-3838-5103-1631-F019130FA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5113" y="3334153"/>
              <a:ext cx="71067" cy="71067"/>
            </a:xfrm>
            <a:custGeom>
              <a:avLst/>
              <a:gdLst>
                <a:gd name="T0" fmla="*/ 6 w 164"/>
                <a:gd name="T1" fmla="*/ 33 h 160"/>
                <a:gd name="T2" fmla="*/ 9 w 164"/>
                <a:gd name="T3" fmla="*/ 27 h 160"/>
                <a:gd name="T4" fmla="*/ 29 w 164"/>
                <a:gd name="T5" fmla="*/ 34 h 160"/>
                <a:gd name="T6" fmla="*/ 40 w 164"/>
                <a:gd name="T7" fmla="*/ 33 h 160"/>
                <a:gd name="T8" fmla="*/ 57 w 164"/>
                <a:gd name="T9" fmla="*/ 29 h 160"/>
                <a:gd name="T10" fmla="*/ 71 w 164"/>
                <a:gd name="T11" fmla="*/ 37 h 160"/>
                <a:gd name="T12" fmla="*/ 64 w 164"/>
                <a:gd name="T13" fmla="*/ 26 h 160"/>
                <a:gd name="T14" fmla="*/ 68 w 164"/>
                <a:gd name="T15" fmla="*/ 5 h 160"/>
                <a:gd name="T16" fmla="*/ 80 w 164"/>
                <a:gd name="T17" fmla="*/ 2 h 160"/>
                <a:gd name="T18" fmla="*/ 98 w 164"/>
                <a:gd name="T19" fmla="*/ 0 h 160"/>
                <a:gd name="T20" fmla="*/ 117 w 164"/>
                <a:gd name="T21" fmla="*/ 3 h 160"/>
                <a:gd name="T22" fmla="*/ 127 w 164"/>
                <a:gd name="T23" fmla="*/ 23 h 160"/>
                <a:gd name="T24" fmla="*/ 102 w 164"/>
                <a:gd name="T25" fmla="*/ 29 h 160"/>
                <a:gd name="T26" fmla="*/ 124 w 164"/>
                <a:gd name="T27" fmla="*/ 26 h 160"/>
                <a:gd name="T28" fmla="*/ 119 w 164"/>
                <a:gd name="T29" fmla="*/ 41 h 160"/>
                <a:gd name="T30" fmla="*/ 159 w 164"/>
                <a:gd name="T31" fmla="*/ 40 h 160"/>
                <a:gd name="T32" fmla="*/ 148 w 164"/>
                <a:gd name="T33" fmla="*/ 61 h 160"/>
                <a:gd name="T34" fmla="*/ 139 w 164"/>
                <a:gd name="T35" fmla="*/ 67 h 160"/>
                <a:gd name="T36" fmla="*/ 135 w 164"/>
                <a:gd name="T37" fmla="*/ 56 h 160"/>
                <a:gd name="T38" fmla="*/ 123 w 164"/>
                <a:gd name="T39" fmla="*/ 71 h 160"/>
                <a:gd name="T40" fmla="*/ 102 w 164"/>
                <a:gd name="T41" fmla="*/ 85 h 160"/>
                <a:gd name="T42" fmla="*/ 109 w 164"/>
                <a:gd name="T43" fmla="*/ 94 h 160"/>
                <a:gd name="T44" fmla="*/ 86 w 164"/>
                <a:gd name="T45" fmla="*/ 96 h 160"/>
                <a:gd name="T46" fmla="*/ 100 w 164"/>
                <a:gd name="T47" fmla="*/ 101 h 160"/>
                <a:gd name="T48" fmla="*/ 91 w 164"/>
                <a:gd name="T49" fmla="*/ 123 h 160"/>
                <a:gd name="T50" fmla="*/ 78 w 164"/>
                <a:gd name="T51" fmla="*/ 143 h 160"/>
                <a:gd name="T52" fmla="*/ 95 w 164"/>
                <a:gd name="T53" fmla="*/ 157 h 160"/>
                <a:gd name="T54" fmla="*/ 83 w 164"/>
                <a:gd name="T55" fmla="*/ 155 h 160"/>
                <a:gd name="T56" fmla="*/ 62 w 164"/>
                <a:gd name="T57" fmla="*/ 156 h 160"/>
                <a:gd name="T58" fmla="*/ 34 w 164"/>
                <a:gd name="T59" fmla="*/ 139 h 160"/>
                <a:gd name="T60" fmla="*/ 23 w 164"/>
                <a:gd name="T61" fmla="*/ 133 h 160"/>
                <a:gd name="T62" fmla="*/ 15 w 164"/>
                <a:gd name="T63" fmla="*/ 104 h 160"/>
                <a:gd name="T64" fmla="*/ 6 w 164"/>
                <a:gd name="T65" fmla="*/ 99 h 160"/>
                <a:gd name="T66" fmla="*/ 5 w 164"/>
                <a:gd name="T67" fmla="*/ 75 h 160"/>
                <a:gd name="T68" fmla="*/ 20 w 164"/>
                <a:gd name="T69" fmla="*/ 81 h 160"/>
                <a:gd name="T70" fmla="*/ 6 w 164"/>
                <a:gd name="T71" fmla="*/ 73 h 160"/>
                <a:gd name="T72" fmla="*/ 6 w 164"/>
                <a:gd name="T73" fmla="*/ 3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4" h="160">
                  <a:moveTo>
                    <a:pt x="6" y="33"/>
                  </a:moveTo>
                  <a:cubicBezTo>
                    <a:pt x="7" y="31"/>
                    <a:pt x="8" y="29"/>
                    <a:pt x="9" y="27"/>
                  </a:cubicBezTo>
                  <a:cubicBezTo>
                    <a:pt x="12" y="31"/>
                    <a:pt x="23" y="37"/>
                    <a:pt x="29" y="34"/>
                  </a:cubicBezTo>
                  <a:cubicBezTo>
                    <a:pt x="31" y="44"/>
                    <a:pt x="39" y="40"/>
                    <a:pt x="40" y="33"/>
                  </a:cubicBezTo>
                  <a:cubicBezTo>
                    <a:pt x="45" y="14"/>
                    <a:pt x="70" y="22"/>
                    <a:pt x="57" y="29"/>
                  </a:cubicBezTo>
                  <a:cubicBezTo>
                    <a:pt x="62" y="30"/>
                    <a:pt x="71" y="28"/>
                    <a:pt x="71" y="37"/>
                  </a:cubicBezTo>
                  <a:cubicBezTo>
                    <a:pt x="73" y="29"/>
                    <a:pt x="73" y="25"/>
                    <a:pt x="64" y="26"/>
                  </a:cubicBezTo>
                  <a:cubicBezTo>
                    <a:pt x="64" y="20"/>
                    <a:pt x="62" y="10"/>
                    <a:pt x="68" y="5"/>
                  </a:cubicBezTo>
                  <a:cubicBezTo>
                    <a:pt x="72" y="3"/>
                    <a:pt x="76" y="2"/>
                    <a:pt x="80" y="2"/>
                  </a:cubicBezTo>
                  <a:cubicBezTo>
                    <a:pt x="87" y="3"/>
                    <a:pt x="91" y="0"/>
                    <a:pt x="98" y="0"/>
                  </a:cubicBezTo>
                  <a:cubicBezTo>
                    <a:pt x="105" y="0"/>
                    <a:pt x="110" y="0"/>
                    <a:pt x="117" y="3"/>
                  </a:cubicBezTo>
                  <a:cubicBezTo>
                    <a:pt x="126" y="6"/>
                    <a:pt x="123" y="17"/>
                    <a:pt x="127" y="23"/>
                  </a:cubicBezTo>
                  <a:cubicBezTo>
                    <a:pt x="119" y="23"/>
                    <a:pt x="110" y="25"/>
                    <a:pt x="102" y="29"/>
                  </a:cubicBezTo>
                  <a:cubicBezTo>
                    <a:pt x="110" y="29"/>
                    <a:pt x="116" y="22"/>
                    <a:pt x="124" y="26"/>
                  </a:cubicBezTo>
                  <a:cubicBezTo>
                    <a:pt x="129" y="28"/>
                    <a:pt x="119" y="38"/>
                    <a:pt x="119" y="41"/>
                  </a:cubicBezTo>
                  <a:cubicBezTo>
                    <a:pt x="121" y="29"/>
                    <a:pt x="153" y="35"/>
                    <a:pt x="159" y="40"/>
                  </a:cubicBezTo>
                  <a:cubicBezTo>
                    <a:pt x="164" y="45"/>
                    <a:pt x="154" y="61"/>
                    <a:pt x="148" y="61"/>
                  </a:cubicBezTo>
                  <a:cubicBezTo>
                    <a:pt x="143" y="61"/>
                    <a:pt x="141" y="60"/>
                    <a:pt x="139" y="67"/>
                  </a:cubicBezTo>
                  <a:cubicBezTo>
                    <a:pt x="132" y="65"/>
                    <a:pt x="131" y="61"/>
                    <a:pt x="135" y="56"/>
                  </a:cubicBezTo>
                  <a:cubicBezTo>
                    <a:pt x="123" y="52"/>
                    <a:pt x="124" y="62"/>
                    <a:pt x="123" y="71"/>
                  </a:cubicBezTo>
                  <a:cubicBezTo>
                    <a:pt x="123" y="85"/>
                    <a:pt x="112" y="82"/>
                    <a:pt x="102" y="85"/>
                  </a:cubicBezTo>
                  <a:cubicBezTo>
                    <a:pt x="106" y="85"/>
                    <a:pt x="113" y="89"/>
                    <a:pt x="109" y="94"/>
                  </a:cubicBezTo>
                  <a:cubicBezTo>
                    <a:pt x="103" y="100"/>
                    <a:pt x="92" y="95"/>
                    <a:pt x="86" y="96"/>
                  </a:cubicBezTo>
                  <a:cubicBezTo>
                    <a:pt x="90" y="98"/>
                    <a:pt x="95" y="99"/>
                    <a:pt x="100" y="101"/>
                  </a:cubicBezTo>
                  <a:cubicBezTo>
                    <a:pt x="89" y="112"/>
                    <a:pt x="84" y="106"/>
                    <a:pt x="91" y="123"/>
                  </a:cubicBezTo>
                  <a:cubicBezTo>
                    <a:pt x="96" y="133"/>
                    <a:pt x="77" y="132"/>
                    <a:pt x="78" y="143"/>
                  </a:cubicBezTo>
                  <a:cubicBezTo>
                    <a:pt x="86" y="142"/>
                    <a:pt x="97" y="147"/>
                    <a:pt x="95" y="157"/>
                  </a:cubicBezTo>
                  <a:cubicBezTo>
                    <a:pt x="88" y="157"/>
                    <a:pt x="89" y="150"/>
                    <a:pt x="83" y="155"/>
                  </a:cubicBezTo>
                  <a:cubicBezTo>
                    <a:pt x="76" y="160"/>
                    <a:pt x="69" y="158"/>
                    <a:pt x="62" y="156"/>
                  </a:cubicBezTo>
                  <a:cubicBezTo>
                    <a:pt x="53" y="153"/>
                    <a:pt x="29" y="155"/>
                    <a:pt x="34" y="139"/>
                  </a:cubicBezTo>
                  <a:cubicBezTo>
                    <a:pt x="29" y="141"/>
                    <a:pt x="25" y="138"/>
                    <a:pt x="23" y="133"/>
                  </a:cubicBezTo>
                  <a:cubicBezTo>
                    <a:pt x="53" y="133"/>
                    <a:pt x="17" y="109"/>
                    <a:pt x="15" y="104"/>
                  </a:cubicBezTo>
                  <a:cubicBezTo>
                    <a:pt x="14" y="118"/>
                    <a:pt x="7" y="105"/>
                    <a:pt x="6" y="99"/>
                  </a:cubicBezTo>
                  <a:cubicBezTo>
                    <a:pt x="5" y="91"/>
                    <a:pt x="7" y="83"/>
                    <a:pt x="5" y="75"/>
                  </a:cubicBezTo>
                  <a:cubicBezTo>
                    <a:pt x="6" y="81"/>
                    <a:pt x="16" y="91"/>
                    <a:pt x="20" y="81"/>
                  </a:cubicBezTo>
                  <a:cubicBezTo>
                    <a:pt x="21" y="77"/>
                    <a:pt x="3" y="57"/>
                    <a:pt x="6" y="73"/>
                  </a:cubicBezTo>
                  <a:cubicBezTo>
                    <a:pt x="0" y="63"/>
                    <a:pt x="3" y="44"/>
                    <a:pt x="6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8" name="Freeform 656">
              <a:extLst>
                <a:ext uri="{FF2B5EF4-FFF2-40B4-BE49-F238E27FC236}">
                  <a16:creationId xmlns:a16="http://schemas.microsoft.com/office/drawing/2014/main" id="{272ABE4F-C323-7213-11F7-4AE866048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6957" y="3338101"/>
              <a:ext cx="7896" cy="7896"/>
            </a:xfrm>
            <a:custGeom>
              <a:avLst/>
              <a:gdLst>
                <a:gd name="T0" fmla="*/ 7 w 21"/>
                <a:gd name="T1" fmla="*/ 21 h 21"/>
                <a:gd name="T2" fmla="*/ 19 w 21"/>
                <a:gd name="T3" fmla="*/ 0 h 21"/>
                <a:gd name="T4" fmla="*/ 8 w 21"/>
                <a:gd name="T5" fmla="*/ 6 h 21"/>
                <a:gd name="T6" fmla="*/ 0 w 21"/>
                <a:gd name="T7" fmla="*/ 16 h 21"/>
                <a:gd name="T8" fmla="*/ 7 w 21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7" y="21"/>
                  </a:moveTo>
                  <a:cubicBezTo>
                    <a:pt x="16" y="19"/>
                    <a:pt x="21" y="9"/>
                    <a:pt x="19" y="0"/>
                  </a:cubicBezTo>
                  <a:cubicBezTo>
                    <a:pt x="16" y="3"/>
                    <a:pt x="12" y="5"/>
                    <a:pt x="8" y="6"/>
                  </a:cubicBezTo>
                  <a:cubicBezTo>
                    <a:pt x="4" y="7"/>
                    <a:pt x="5" y="14"/>
                    <a:pt x="0" y="16"/>
                  </a:cubicBezTo>
                  <a:cubicBezTo>
                    <a:pt x="2" y="18"/>
                    <a:pt x="4" y="19"/>
                    <a:pt x="7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9" name="Freeform 657">
              <a:extLst>
                <a:ext uri="{FF2B5EF4-FFF2-40B4-BE49-F238E27FC236}">
                  <a16:creationId xmlns:a16="http://schemas.microsoft.com/office/drawing/2014/main" id="{BB8C52B4-DB47-231C-C3C9-AF3E67196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4594" y="3377583"/>
              <a:ext cx="29612" cy="19741"/>
            </a:xfrm>
            <a:custGeom>
              <a:avLst/>
              <a:gdLst>
                <a:gd name="T0" fmla="*/ 0 w 66"/>
                <a:gd name="T1" fmla="*/ 10 h 44"/>
                <a:gd name="T2" fmla="*/ 16 w 66"/>
                <a:gd name="T3" fmla="*/ 38 h 44"/>
                <a:gd name="T4" fmla="*/ 24 w 66"/>
                <a:gd name="T5" fmla="*/ 39 h 44"/>
                <a:gd name="T6" fmla="*/ 47 w 66"/>
                <a:gd name="T7" fmla="*/ 43 h 44"/>
                <a:gd name="T8" fmla="*/ 49 w 66"/>
                <a:gd name="T9" fmla="*/ 13 h 44"/>
                <a:gd name="T10" fmla="*/ 55 w 66"/>
                <a:gd name="T11" fmla="*/ 10 h 44"/>
                <a:gd name="T12" fmla="*/ 49 w 66"/>
                <a:gd name="T13" fmla="*/ 3 h 44"/>
                <a:gd name="T14" fmla="*/ 39 w 66"/>
                <a:gd name="T15" fmla="*/ 14 h 44"/>
                <a:gd name="T16" fmla="*/ 0 w 66"/>
                <a:gd name="T17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44">
                  <a:moveTo>
                    <a:pt x="0" y="10"/>
                  </a:moveTo>
                  <a:cubicBezTo>
                    <a:pt x="0" y="21"/>
                    <a:pt x="14" y="27"/>
                    <a:pt x="16" y="38"/>
                  </a:cubicBezTo>
                  <a:cubicBezTo>
                    <a:pt x="16" y="29"/>
                    <a:pt x="22" y="33"/>
                    <a:pt x="24" y="39"/>
                  </a:cubicBezTo>
                  <a:cubicBezTo>
                    <a:pt x="25" y="43"/>
                    <a:pt x="44" y="44"/>
                    <a:pt x="47" y="43"/>
                  </a:cubicBezTo>
                  <a:cubicBezTo>
                    <a:pt x="64" y="40"/>
                    <a:pt x="66" y="17"/>
                    <a:pt x="49" y="13"/>
                  </a:cubicBezTo>
                  <a:cubicBezTo>
                    <a:pt x="51" y="12"/>
                    <a:pt x="53" y="11"/>
                    <a:pt x="55" y="10"/>
                  </a:cubicBezTo>
                  <a:cubicBezTo>
                    <a:pt x="54" y="7"/>
                    <a:pt x="52" y="5"/>
                    <a:pt x="49" y="3"/>
                  </a:cubicBezTo>
                  <a:cubicBezTo>
                    <a:pt x="50" y="9"/>
                    <a:pt x="46" y="15"/>
                    <a:pt x="39" y="14"/>
                  </a:cubicBezTo>
                  <a:cubicBezTo>
                    <a:pt x="51" y="0"/>
                    <a:pt x="5" y="10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0" name="Freeform 658">
              <a:extLst>
                <a:ext uri="{FF2B5EF4-FFF2-40B4-BE49-F238E27FC236}">
                  <a16:creationId xmlns:a16="http://schemas.microsoft.com/office/drawing/2014/main" id="{4EB2540F-12C6-4BAE-6BCB-C7721BAF2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6439" y="3399298"/>
              <a:ext cx="5923" cy="3948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0 h 11"/>
                <a:gd name="T4" fmla="*/ 13 w 14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14" y="5"/>
                    <a:pt x="5" y="2"/>
                    <a:pt x="0" y="0"/>
                  </a:cubicBezTo>
                  <a:cubicBezTo>
                    <a:pt x="4" y="4"/>
                    <a:pt x="8" y="8"/>
                    <a:pt x="13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1" name="Freeform 659">
              <a:extLst>
                <a:ext uri="{FF2B5EF4-FFF2-40B4-BE49-F238E27FC236}">
                  <a16:creationId xmlns:a16="http://schemas.microsoft.com/office/drawing/2014/main" id="{FB288A91-5877-92FC-8408-335376D87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4335" y="3395350"/>
              <a:ext cx="3948" cy="3948"/>
            </a:xfrm>
            <a:custGeom>
              <a:avLst/>
              <a:gdLst>
                <a:gd name="T0" fmla="*/ 0 w 8"/>
                <a:gd name="T1" fmla="*/ 6 h 8"/>
                <a:gd name="T2" fmla="*/ 7 w 8"/>
                <a:gd name="T3" fmla="*/ 8 h 8"/>
                <a:gd name="T4" fmla="*/ 0 w 8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0" y="6"/>
                  </a:moveTo>
                  <a:cubicBezTo>
                    <a:pt x="2" y="6"/>
                    <a:pt x="5" y="7"/>
                    <a:pt x="7" y="8"/>
                  </a:cubicBezTo>
                  <a:cubicBezTo>
                    <a:pt x="8" y="0"/>
                    <a:pt x="4" y="2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2" name="Freeform 660">
              <a:extLst>
                <a:ext uri="{FF2B5EF4-FFF2-40B4-BE49-F238E27FC236}">
                  <a16:creationId xmlns:a16="http://schemas.microsoft.com/office/drawing/2014/main" id="{777CAD86-4E4B-0F79-E452-CE4A34E5E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4335" y="3367713"/>
              <a:ext cx="3948" cy="5922"/>
            </a:xfrm>
            <a:custGeom>
              <a:avLst/>
              <a:gdLst>
                <a:gd name="T0" fmla="*/ 9 w 9"/>
                <a:gd name="T1" fmla="*/ 6 h 14"/>
                <a:gd name="T2" fmla="*/ 1 w 9"/>
                <a:gd name="T3" fmla="*/ 0 h 14"/>
                <a:gd name="T4" fmla="*/ 0 w 9"/>
                <a:gd name="T5" fmla="*/ 12 h 14"/>
                <a:gd name="T6" fmla="*/ 9 w 9"/>
                <a:gd name="T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5" y="5"/>
                    <a:pt x="2" y="3"/>
                    <a:pt x="1" y="0"/>
                  </a:cubicBezTo>
                  <a:cubicBezTo>
                    <a:pt x="5" y="4"/>
                    <a:pt x="4" y="8"/>
                    <a:pt x="0" y="12"/>
                  </a:cubicBezTo>
                  <a:cubicBezTo>
                    <a:pt x="5" y="14"/>
                    <a:pt x="8" y="11"/>
                    <a:pt x="9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3" name="Freeform 661">
              <a:extLst>
                <a:ext uri="{FF2B5EF4-FFF2-40B4-BE49-F238E27FC236}">
                  <a16:creationId xmlns:a16="http://schemas.microsoft.com/office/drawing/2014/main" id="{7185BFB1-1D09-756F-5E3B-D8A32CF0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6310" y="3395350"/>
              <a:ext cx="7896" cy="11844"/>
            </a:xfrm>
            <a:custGeom>
              <a:avLst/>
              <a:gdLst>
                <a:gd name="T0" fmla="*/ 5 w 17"/>
                <a:gd name="T1" fmla="*/ 11 h 26"/>
                <a:gd name="T2" fmla="*/ 5 w 17"/>
                <a:gd name="T3" fmla="*/ 26 h 26"/>
                <a:gd name="T4" fmla="*/ 14 w 17"/>
                <a:gd name="T5" fmla="*/ 0 h 26"/>
                <a:gd name="T6" fmla="*/ 5 w 17"/>
                <a:gd name="T7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6">
                  <a:moveTo>
                    <a:pt x="5" y="11"/>
                  </a:moveTo>
                  <a:cubicBezTo>
                    <a:pt x="0" y="15"/>
                    <a:pt x="0" y="22"/>
                    <a:pt x="5" y="26"/>
                  </a:cubicBezTo>
                  <a:cubicBezTo>
                    <a:pt x="8" y="18"/>
                    <a:pt x="17" y="9"/>
                    <a:pt x="14" y="0"/>
                  </a:cubicBezTo>
                  <a:cubicBezTo>
                    <a:pt x="12" y="4"/>
                    <a:pt x="9" y="8"/>
                    <a:pt x="5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4" name="Freeform 662">
              <a:extLst>
                <a:ext uri="{FF2B5EF4-FFF2-40B4-BE49-F238E27FC236}">
                  <a16:creationId xmlns:a16="http://schemas.microsoft.com/office/drawing/2014/main" id="{91ED85F0-670B-4E6A-6133-7A38F2BF1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2231" y="3326257"/>
              <a:ext cx="5923" cy="3948"/>
            </a:xfrm>
            <a:custGeom>
              <a:avLst/>
              <a:gdLst>
                <a:gd name="T0" fmla="*/ 7 w 13"/>
                <a:gd name="T1" fmla="*/ 8 h 8"/>
                <a:gd name="T2" fmla="*/ 13 w 13"/>
                <a:gd name="T3" fmla="*/ 1 h 8"/>
                <a:gd name="T4" fmla="*/ 0 w 13"/>
                <a:gd name="T5" fmla="*/ 6 h 8"/>
                <a:gd name="T6" fmla="*/ 7 w 1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7" y="8"/>
                  </a:moveTo>
                  <a:cubicBezTo>
                    <a:pt x="10" y="7"/>
                    <a:pt x="12" y="4"/>
                    <a:pt x="13" y="1"/>
                  </a:cubicBezTo>
                  <a:cubicBezTo>
                    <a:pt x="8" y="0"/>
                    <a:pt x="4" y="2"/>
                    <a:pt x="0" y="6"/>
                  </a:cubicBezTo>
                  <a:cubicBezTo>
                    <a:pt x="2" y="6"/>
                    <a:pt x="4" y="7"/>
                    <a:pt x="7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5" name="Freeform 663">
              <a:extLst>
                <a:ext uri="{FF2B5EF4-FFF2-40B4-BE49-F238E27FC236}">
                  <a16:creationId xmlns:a16="http://schemas.microsoft.com/office/drawing/2014/main" id="{1A820B09-29E1-A2E5-A59E-BC7D22FA9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206" y="3361790"/>
              <a:ext cx="43430" cy="49351"/>
            </a:xfrm>
            <a:custGeom>
              <a:avLst/>
              <a:gdLst>
                <a:gd name="T0" fmla="*/ 10 w 100"/>
                <a:gd name="T1" fmla="*/ 60 h 116"/>
                <a:gd name="T2" fmla="*/ 22 w 100"/>
                <a:gd name="T3" fmla="*/ 71 h 116"/>
                <a:gd name="T4" fmla="*/ 37 w 100"/>
                <a:gd name="T5" fmla="*/ 71 h 116"/>
                <a:gd name="T6" fmla="*/ 41 w 100"/>
                <a:gd name="T7" fmla="*/ 80 h 116"/>
                <a:gd name="T8" fmla="*/ 54 w 100"/>
                <a:gd name="T9" fmla="*/ 87 h 116"/>
                <a:gd name="T10" fmla="*/ 47 w 100"/>
                <a:gd name="T11" fmla="*/ 88 h 116"/>
                <a:gd name="T12" fmla="*/ 58 w 100"/>
                <a:gd name="T13" fmla="*/ 116 h 116"/>
                <a:gd name="T14" fmla="*/ 68 w 100"/>
                <a:gd name="T15" fmla="*/ 97 h 116"/>
                <a:gd name="T16" fmla="*/ 57 w 100"/>
                <a:gd name="T17" fmla="*/ 86 h 116"/>
                <a:gd name="T18" fmla="*/ 71 w 100"/>
                <a:gd name="T19" fmla="*/ 86 h 116"/>
                <a:gd name="T20" fmla="*/ 81 w 100"/>
                <a:gd name="T21" fmla="*/ 68 h 116"/>
                <a:gd name="T22" fmla="*/ 76 w 100"/>
                <a:gd name="T23" fmla="*/ 55 h 116"/>
                <a:gd name="T24" fmla="*/ 89 w 100"/>
                <a:gd name="T25" fmla="*/ 39 h 116"/>
                <a:gd name="T26" fmla="*/ 94 w 100"/>
                <a:gd name="T27" fmla="*/ 12 h 116"/>
                <a:gd name="T28" fmla="*/ 56 w 100"/>
                <a:gd name="T29" fmla="*/ 15 h 116"/>
                <a:gd name="T30" fmla="*/ 57 w 100"/>
                <a:gd name="T31" fmla="*/ 39 h 116"/>
                <a:gd name="T32" fmla="*/ 60 w 100"/>
                <a:gd name="T33" fmla="*/ 21 h 116"/>
                <a:gd name="T34" fmla="*/ 47 w 100"/>
                <a:gd name="T35" fmla="*/ 37 h 116"/>
                <a:gd name="T36" fmla="*/ 46 w 100"/>
                <a:gd name="T37" fmla="*/ 20 h 116"/>
                <a:gd name="T38" fmla="*/ 26 w 100"/>
                <a:gd name="T39" fmla="*/ 18 h 116"/>
                <a:gd name="T40" fmla="*/ 33 w 100"/>
                <a:gd name="T41" fmla="*/ 20 h 116"/>
                <a:gd name="T42" fmla="*/ 0 w 100"/>
                <a:gd name="T43" fmla="*/ 33 h 116"/>
                <a:gd name="T44" fmla="*/ 10 w 100"/>
                <a:gd name="T45" fmla="*/ 6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116">
                  <a:moveTo>
                    <a:pt x="10" y="60"/>
                  </a:moveTo>
                  <a:cubicBezTo>
                    <a:pt x="16" y="63"/>
                    <a:pt x="17" y="69"/>
                    <a:pt x="22" y="71"/>
                  </a:cubicBezTo>
                  <a:cubicBezTo>
                    <a:pt x="26" y="73"/>
                    <a:pt x="33" y="71"/>
                    <a:pt x="37" y="71"/>
                  </a:cubicBezTo>
                  <a:cubicBezTo>
                    <a:pt x="49" y="70"/>
                    <a:pt x="52" y="84"/>
                    <a:pt x="41" y="80"/>
                  </a:cubicBezTo>
                  <a:cubicBezTo>
                    <a:pt x="44" y="81"/>
                    <a:pt x="53" y="83"/>
                    <a:pt x="54" y="87"/>
                  </a:cubicBezTo>
                  <a:cubicBezTo>
                    <a:pt x="52" y="89"/>
                    <a:pt x="50" y="89"/>
                    <a:pt x="47" y="88"/>
                  </a:cubicBezTo>
                  <a:cubicBezTo>
                    <a:pt x="47" y="93"/>
                    <a:pt x="55" y="112"/>
                    <a:pt x="58" y="116"/>
                  </a:cubicBezTo>
                  <a:cubicBezTo>
                    <a:pt x="60" y="111"/>
                    <a:pt x="68" y="102"/>
                    <a:pt x="68" y="97"/>
                  </a:cubicBezTo>
                  <a:cubicBezTo>
                    <a:pt x="68" y="92"/>
                    <a:pt x="58" y="91"/>
                    <a:pt x="57" y="86"/>
                  </a:cubicBezTo>
                  <a:cubicBezTo>
                    <a:pt x="61" y="88"/>
                    <a:pt x="66" y="88"/>
                    <a:pt x="71" y="86"/>
                  </a:cubicBezTo>
                  <a:cubicBezTo>
                    <a:pt x="64" y="75"/>
                    <a:pt x="72" y="71"/>
                    <a:pt x="81" y="68"/>
                  </a:cubicBezTo>
                  <a:cubicBezTo>
                    <a:pt x="92" y="64"/>
                    <a:pt x="80" y="58"/>
                    <a:pt x="76" y="55"/>
                  </a:cubicBezTo>
                  <a:cubicBezTo>
                    <a:pt x="67" y="46"/>
                    <a:pt x="84" y="42"/>
                    <a:pt x="89" y="39"/>
                  </a:cubicBezTo>
                  <a:cubicBezTo>
                    <a:pt x="100" y="31"/>
                    <a:pt x="84" y="19"/>
                    <a:pt x="94" y="12"/>
                  </a:cubicBezTo>
                  <a:cubicBezTo>
                    <a:pt x="82" y="0"/>
                    <a:pt x="69" y="9"/>
                    <a:pt x="56" y="15"/>
                  </a:cubicBezTo>
                  <a:cubicBezTo>
                    <a:pt x="65" y="18"/>
                    <a:pt x="70" y="38"/>
                    <a:pt x="57" y="39"/>
                  </a:cubicBezTo>
                  <a:cubicBezTo>
                    <a:pt x="60" y="34"/>
                    <a:pt x="64" y="28"/>
                    <a:pt x="60" y="21"/>
                  </a:cubicBezTo>
                  <a:cubicBezTo>
                    <a:pt x="58" y="23"/>
                    <a:pt x="51" y="40"/>
                    <a:pt x="47" y="37"/>
                  </a:cubicBezTo>
                  <a:cubicBezTo>
                    <a:pt x="41" y="34"/>
                    <a:pt x="43" y="21"/>
                    <a:pt x="46" y="20"/>
                  </a:cubicBezTo>
                  <a:cubicBezTo>
                    <a:pt x="41" y="16"/>
                    <a:pt x="32" y="17"/>
                    <a:pt x="26" y="18"/>
                  </a:cubicBezTo>
                  <a:cubicBezTo>
                    <a:pt x="30" y="17"/>
                    <a:pt x="32" y="18"/>
                    <a:pt x="33" y="20"/>
                  </a:cubicBezTo>
                  <a:cubicBezTo>
                    <a:pt x="30" y="32"/>
                    <a:pt x="9" y="34"/>
                    <a:pt x="0" y="33"/>
                  </a:cubicBezTo>
                  <a:cubicBezTo>
                    <a:pt x="4" y="38"/>
                    <a:pt x="28" y="59"/>
                    <a:pt x="10" y="6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6" name="Freeform 664">
              <a:extLst>
                <a:ext uri="{FF2B5EF4-FFF2-40B4-BE49-F238E27FC236}">
                  <a16:creationId xmlns:a16="http://schemas.microsoft.com/office/drawing/2014/main" id="{2405725B-7F17-3DEF-3327-562D15399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6180" y="3397324"/>
              <a:ext cx="25664" cy="15793"/>
            </a:xfrm>
            <a:custGeom>
              <a:avLst/>
              <a:gdLst>
                <a:gd name="T0" fmla="*/ 0 w 57"/>
                <a:gd name="T1" fmla="*/ 17 h 36"/>
                <a:gd name="T2" fmla="*/ 47 w 57"/>
                <a:gd name="T3" fmla="*/ 25 h 36"/>
                <a:gd name="T4" fmla="*/ 32 w 57"/>
                <a:gd name="T5" fmla="*/ 14 h 36"/>
                <a:gd name="T6" fmla="*/ 2 w 57"/>
                <a:gd name="T7" fmla="*/ 9 h 36"/>
                <a:gd name="T8" fmla="*/ 7 w 57"/>
                <a:gd name="T9" fmla="*/ 15 h 36"/>
                <a:gd name="T10" fmla="*/ 0 w 57"/>
                <a:gd name="T11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6">
                  <a:moveTo>
                    <a:pt x="0" y="17"/>
                  </a:moveTo>
                  <a:cubicBezTo>
                    <a:pt x="8" y="23"/>
                    <a:pt x="39" y="36"/>
                    <a:pt x="47" y="25"/>
                  </a:cubicBezTo>
                  <a:cubicBezTo>
                    <a:pt x="57" y="14"/>
                    <a:pt x="38" y="13"/>
                    <a:pt x="32" y="14"/>
                  </a:cubicBezTo>
                  <a:cubicBezTo>
                    <a:pt x="20" y="16"/>
                    <a:pt x="14" y="0"/>
                    <a:pt x="2" y="9"/>
                  </a:cubicBezTo>
                  <a:cubicBezTo>
                    <a:pt x="4" y="11"/>
                    <a:pt x="5" y="13"/>
                    <a:pt x="7" y="15"/>
                  </a:cubicBezTo>
                  <a:cubicBezTo>
                    <a:pt x="4" y="16"/>
                    <a:pt x="2" y="17"/>
                    <a:pt x="0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7" name="Freeform 665">
              <a:extLst>
                <a:ext uri="{FF2B5EF4-FFF2-40B4-BE49-F238E27FC236}">
                  <a16:creationId xmlns:a16="http://schemas.microsoft.com/office/drawing/2014/main" id="{EFB802C4-96B6-60FA-2146-D80AC29A5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3817" y="3395350"/>
              <a:ext cx="9871" cy="5922"/>
            </a:xfrm>
            <a:custGeom>
              <a:avLst/>
              <a:gdLst>
                <a:gd name="T0" fmla="*/ 2 w 23"/>
                <a:gd name="T1" fmla="*/ 5 h 13"/>
                <a:gd name="T2" fmla="*/ 0 w 23"/>
                <a:gd name="T3" fmla="*/ 13 h 13"/>
                <a:gd name="T4" fmla="*/ 21 w 23"/>
                <a:gd name="T5" fmla="*/ 4 h 13"/>
                <a:gd name="T6" fmla="*/ 2 w 23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3">
                  <a:moveTo>
                    <a:pt x="2" y="5"/>
                  </a:moveTo>
                  <a:cubicBezTo>
                    <a:pt x="1" y="8"/>
                    <a:pt x="0" y="10"/>
                    <a:pt x="0" y="13"/>
                  </a:cubicBezTo>
                  <a:cubicBezTo>
                    <a:pt x="2" y="12"/>
                    <a:pt x="23" y="8"/>
                    <a:pt x="21" y="4"/>
                  </a:cubicBezTo>
                  <a:cubicBezTo>
                    <a:pt x="18" y="0"/>
                    <a:pt x="5" y="5"/>
                    <a:pt x="2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8" name="Freeform 666">
              <a:extLst>
                <a:ext uri="{FF2B5EF4-FFF2-40B4-BE49-F238E27FC236}">
                  <a16:creationId xmlns:a16="http://schemas.microsoft.com/office/drawing/2014/main" id="{603C0775-2E17-36EE-4BC8-441F06606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3688" y="3377583"/>
              <a:ext cx="1975" cy="3948"/>
            </a:xfrm>
            <a:custGeom>
              <a:avLst/>
              <a:gdLst>
                <a:gd name="T0" fmla="*/ 0 w 7"/>
                <a:gd name="T1" fmla="*/ 1 h 8"/>
                <a:gd name="T2" fmla="*/ 7 w 7"/>
                <a:gd name="T3" fmla="*/ 0 h 8"/>
                <a:gd name="T4" fmla="*/ 0 w 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1"/>
                  </a:moveTo>
                  <a:cubicBezTo>
                    <a:pt x="3" y="8"/>
                    <a:pt x="5" y="8"/>
                    <a:pt x="7" y="0"/>
                  </a:cubicBezTo>
                  <a:cubicBezTo>
                    <a:pt x="5" y="0"/>
                    <a:pt x="2" y="1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9" name="Freeform 667">
              <a:extLst>
                <a:ext uri="{FF2B5EF4-FFF2-40B4-BE49-F238E27FC236}">
                  <a16:creationId xmlns:a16="http://schemas.microsoft.com/office/drawing/2014/main" id="{DC2813AB-3542-612E-EF4E-B685D1BB7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3039" y="3389427"/>
              <a:ext cx="17767" cy="11844"/>
            </a:xfrm>
            <a:custGeom>
              <a:avLst/>
              <a:gdLst>
                <a:gd name="T0" fmla="*/ 22 w 37"/>
                <a:gd name="T1" fmla="*/ 7 h 28"/>
                <a:gd name="T2" fmla="*/ 10 w 37"/>
                <a:gd name="T3" fmla="*/ 15 h 28"/>
                <a:gd name="T4" fmla="*/ 22 w 37"/>
                <a:gd name="T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8">
                  <a:moveTo>
                    <a:pt x="22" y="7"/>
                  </a:moveTo>
                  <a:cubicBezTo>
                    <a:pt x="14" y="0"/>
                    <a:pt x="0" y="8"/>
                    <a:pt x="10" y="15"/>
                  </a:cubicBezTo>
                  <a:cubicBezTo>
                    <a:pt x="26" y="28"/>
                    <a:pt x="37" y="8"/>
                    <a:pt x="2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0" name="Freeform 668">
              <a:extLst>
                <a:ext uri="{FF2B5EF4-FFF2-40B4-BE49-F238E27FC236}">
                  <a16:creationId xmlns:a16="http://schemas.microsoft.com/office/drawing/2014/main" id="{334833DD-4E50-779B-BE0A-CE9CF856F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9061" y="3312439"/>
              <a:ext cx="57249" cy="37507"/>
            </a:xfrm>
            <a:custGeom>
              <a:avLst/>
              <a:gdLst>
                <a:gd name="T0" fmla="*/ 12 w 135"/>
                <a:gd name="T1" fmla="*/ 76 h 82"/>
                <a:gd name="T2" fmla="*/ 19 w 135"/>
                <a:gd name="T3" fmla="*/ 47 h 82"/>
                <a:gd name="T4" fmla="*/ 64 w 135"/>
                <a:gd name="T5" fmla="*/ 42 h 82"/>
                <a:gd name="T6" fmla="*/ 90 w 135"/>
                <a:gd name="T7" fmla="*/ 19 h 82"/>
                <a:gd name="T8" fmla="*/ 132 w 135"/>
                <a:gd name="T9" fmla="*/ 0 h 82"/>
                <a:gd name="T10" fmla="*/ 127 w 135"/>
                <a:gd name="T11" fmla="*/ 36 h 82"/>
                <a:gd name="T12" fmla="*/ 94 w 135"/>
                <a:gd name="T13" fmla="*/ 47 h 82"/>
                <a:gd name="T14" fmla="*/ 72 w 135"/>
                <a:gd name="T15" fmla="*/ 49 h 82"/>
                <a:gd name="T16" fmla="*/ 48 w 135"/>
                <a:gd name="T17" fmla="*/ 49 h 82"/>
                <a:gd name="T18" fmla="*/ 25 w 135"/>
                <a:gd name="T19" fmla="*/ 59 h 82"/>
                <a:gd name="T20" fmla="*/ 12 w 135"/>
                <a:gd name="T21" fmla="*/ 74 h 82"/>
                <a:gd name="T22" fmla="*/ 20 w 135"/>
                <a:gd name="T23" fmla="*/ 82 h 82"/>
                <a:gd name="T24" fmla="*/ 12 w 135"/>
                <a:gd name="T25" fmla="*/ 7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5" h="82">
                  <a:moveTo>
                    <a:pt x="12" y="76"/>
                  </a:moveTo>
                  <a:cubicBezTo>
                    <a:pt x="0" y="68"/>
                    <a:pt x="11" y="54"/>
                    <a:pt x="19" y="47"/>
                  </a:cubicBezTo>
                  <a:cubicBezTo>
                    <a:pt x="31" y="39"/>
                    <a:pt x="50" y="43"/>
                    <a:pt x="64" y="42"/>
                  </a:cubicBezTo>
                  <a:cubicBezTo>
                    <a:pt x="76" y="41"/>
                    <a:pt x="83" y="28"/>
                    <a:pt x="90" y="19"/>
                  </a:cubicBezTo>
                  <a:cubicBezTo>
                    <a:pt x="97" y="10"/>
                    <a:pt x="120" y="4"/>
                    <a:pt x="132" y="0"/>
                  </a:cubicBezTo>
                  <a:cubicBezTo>
                    <a:pt x="118" y="13"/>
                    <a:pt x="135" y="21"/>
                    <a:pt x="127" y="36"/>
                  </a:cubicBezTo>
                  <a:cubicBezTo>
                    <a:pt x="119" y="52"/>
                    <a:pt x="110" y="52"/>
                    <a:pt x="94" y="47"/>
                  </a:cubicBezTo>
                  <a:cubicBezTo>
                    <a:pt x="86" y="45"/>
                    <a:pt x="80" y="47"/>
                    <a:pt x="72" y="49"/>
                  </a:cubicBezTo>
                  <a:cubicBezTo>
                    <a:pt x="63" y="51"/>
                    <a:pt x="56" y="47"/>
                    <a:pt x="48" y="49"/>
                  </a:cubicBezTo>
                  <a:cubicBezTo>
                    <a:pt x="40" y="50"/>
                    <a:pt x="30" y="53"/>
                    <a:pt x="25" y="59"/>
                  </a:cubicBezTo>
                  <a:cubicBezTo>
                    <a:pt x="22" y="63"/>
                    <a:pt x="19" y="75"/>
                    <a:pt x="12" y="74"/>
                  </a:cubicBezTo>
                  <a:cubicBezTo>
                    <a:pt x="18" y="73"/>
                    <a:pt x="21" y="76"/>
                    <a:pt x="20" y="82"/>
                  </a:cubicBezTo>
                  <a:cubicBezTo>
                    <a:pt x="17" y="80"/>
                    <a:pt x="15" y="78"/>
                    <a:pt x="12" y="7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1" name="Freeform 669">
              <a:extLst>
                <a:ext uri="{FF2B5EF4-FFF2-40B4-BE49-F238E27FC236}">
                  <a16:creationId xmlns:a16="http://schemas.microsoft.com/office/drawing/2014/main" id="{105A6654-617E-3E62-AABB-ED82F89A8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042" y="3302568"/>
              <a:ext cx="177666" cy="76988"/>
            </a:xfrm>
            <a:custGeom>
              <a:avLst/>
              <a:gdLst>
                <a:gd name="T0" fmla="*/ 3 w 406"/>
                <a:gd name="T1" fmla="*/ 113 h 176"/>
                <a:gd name="T2" fmla="*/ 5 w 406"/>
                <a:gd name="T3" fmla="*/ 119 h 176"/>
                <a:gd name="T4" fmla="*/ 9 w 406"/>
                <a:gd name="T5" fmla="*/ 88 h 176"/>
                <a:gd name="T6" fmla="*/ 20 w 406"/>
                <a:gd name="T7" fmla="*/ 75 h 176"/>
                <a:gd name="T8" fmla="*/ 23 w 406"/>
                <a:gd name="T9" fmla="*/ 56 h 176"/>
                <a:gd name="T10" fmla="*/ 53 w 406"/>
                <a:gd name="T11" fmla="*/ 34 h 176"/>
                <a:gd name="T12" fmla="*/ 82 w 406"/>
                <a:gd name="T13" fmla="*/ 28 h 176"/>
                <a:gd name="T14" fmla="*/ 109 w 406"/>
                <a:gd name="T15" fmla="*/ 51 h 176"/>
                <a:gd name="T16" fmla="*/ 140 w 406"/>
                <a:gd name="T17" fmla="*/ 79 h 176"/>
                <a:gd name="T18" fmla="*/ 173 w 406"/>
                <a:gd name="T19" fmla="*/ 71 h 176"/>
                <a:gd name="T20" fmla="*/ 179 w 406"/>
                <a:gd name="T21" fmla="*/ 35 h 176"/>
                <a:gd name="T22" fmla="*/ 175 w 406"/>
                <a:gd name="T23" fmla="*/ 17 h 176"/>
                <a:gd name="T24" fmla="*/ 190 w 406"/>
                <a:gd name="T25" fmla="*/ 12 h 176"/>
                <a:gd name="T26" fmla="*/ 224 w 406"/>
                <a:gd name="T27" fmla="*/ 5 h 176"/>
                <a:gd name="T28" fmla="*/ 249 w 406"/>
                <a:gd name="T29" fmla="*/ 12 h 176"/>
                <a:gd name="T30" fmla="*/ 280 w 406"/>
                <a:gd name="T31" fmla="*/ 30 h 176"/>
                <a:gd name="T32" fmla="*/ 307 w 406"/>
                <a:gd name="T33" fmla="*/ 36 h 176"/>
                <a:gd name="T34" fmla="*/ 345 w 406"/>
                <a:gd name="T35" fmla="*/ 40 h 176"/>
                <a:gd name="T36" fmla="*/ 375 w 406"/>
                <a:gd name="T37" fmla="*/ 66 h 176"/>
                <a:gd name="T38" fmla="*/ 366 w 406"/>
                <a:gd name="T39" fmla="*/ 88 h 176"/>
                <a:gd name="T40" fmla="*/ 385 w 406"/>
                <a:gd name="T41" fmla="*/ 96 h 176"/>
                <a:gd name="T42" fmla="*/ 406 w 406"/>
                <a:gd name="T43" fmla="*/ 143 h 176"/>
                <a:gd name="T44" fmla="*/ 389 w 406"/>
                <a:gd name="T45" fmla="*/ 142 h 176"/>
                <a:gd name="T46" fmla="*/ 376 w 406"/>
                <a:gd name="T47" fmla="*/ 156 h 176"/>
                <a:gd name="T48" fmla="*/ 372 w 406"/>
                <a:gd name="T49" fmla="*/ 164 h 176"/>
                <a:gd name="T50" fmla="*/ 338 w 406"/>
                <a:gd name="T51" fmla="*/ 163 h 176"/>
                <a:gd name="T52" fmla="*/ 304 w 406"/>
                <a:gd name="T53" fmla="*/ 168 h 176"/>
                <a:gd name="T54" fmla="*/ 269 w 406"/>
                <a:gd name="T55" fmla="*/ 144 h 176"/>
                <a:gd name="T56" fmla="*/ 232 w 406"/>
                <a:gd name="T57" fmla="*/ 133 h 176"/>
                <a:gd name="T58" fmla="*/ 207 w 406"/>
                <a:gd name="T59" fmla="*/ 122 h 176"/>
                <a:gd name="T60" fmla="*/ 179 w 406"/>
                <a:gd name="T61" fmla="*/ 130 h 176"/>
                <a:gd name="T62" fmla="*/ 142 w 406"/>
                <a:gd name="T63" fmla="*/ 124 h 176"/>
                <a:gd name="T64" fmla="*/ 115 w 406"/>
                <a:gd name="T65" fmla="*/ 122 h 176"/>
                <a:gd name="T66" fmla="*/ 79 w 406"/>
                <a:gd name="T67" fmla="*/ 121 h 176"/>
                <a:gd name="T68" fmla="*/ 43 w 406"/>
                <a:gd name="T69" fmla="*/ 126 h 176"/>
                <a:gd name="T70" fmla="*/ 19 w 406"/>
                <a:gd name="T71" fmla="*/ 139 h 176"/>
                <a:gd name="T72" fmla="*/ 7 w 406"/>
                <a:gd name="T73" fmla="*/ 142 h 176"/>
                <a:gd name="T74" fmla="*/ 3 w 406"/>
                <a:gd name="T75" fmla="*/ 11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6" h="176">
                  <a:moveTo>
                    <a:pt x="3" y="113"/>
                  </a:moveTo>
                  <a:cubicBezTo>
                    <a:pt x="4" y="115"/>
                    <a:pt x="4" y="117"/>
                    <a:pt x="5" y="119"/>
                  </a:cubicBezTo>
                  <a:cubicBezTo>
                    <a:pt x="4" y="108"/>
                    <a:pt x="2" y="97"/>
                    <a:pt x="9" y="88"/>
                  </a:cubicBezTo>
                  <a:cubicBezTo>
                    <a:pt x="13" y="84"/>
                    <a:pt x="19" y="81"/>
                    <a:pt x="20" y="75"/>
                  </a:cubicBezTo>
                  <a:cubicBezTo>
                    <a:pt x="22" y="69"/>
                    <a:pt x="20" y="63"/>
                    <a:pt x="23" y="56"/>
                  </a:cubicBezTo>
                  <a:cubicBezTo>
                    <a:pt x="30" y="43"/>
                    <a:pt x="39" y="37"/>
                    <a:pt x="53" y="34"/>
                  </a:cubicBezTo>
                  <a:cubicBezTo>
                    <a:pt x="59" y="32"/>
                    <a:pt x="77" y="22"/>
                    <a:pt x="82" y="28"/>
                  </a:cubicBezTo>
                  <a:cubicBezTo>
                    <a:pt x="91" y="38"/>
                    <a:pt x="100" y="42"/>
                    <a:pt x="109" y="51"/>
                  </a:cubicBezTo>
                  <a:cubicBezTo>
                    <a:pt x="120" y="61"/>
                    <a:pt x="125" y="74"/>
                    <a:pt x="140" y="79"/>
                  </a:cubicBezTo>
                  <a:cubicBezTo>
                    <a:pt x="151" y="83"/>
                    <a:pt x="163" y="78"/>
                    <a:pt x="173" y="71"/>
                  </a:cubicBezTo>
                  <a:cubicBezTo>
                    <a:pt x="187" y="61"/>
                    <a:pt x="185" y="49"/>
                    <a:pt x="179" y="35"/>
                  </a:cubicBezTo>
                  <a:cubicBezTo>
                    <a:pt x="176" y="29"/>
                    <a:pt x="174" y="23"/>
                    <a:pt x="175" y="17"/>
                  </a:cubicBezTo>
                  <a:cubicBezTo>
                    <a:pt x="181" y="18"/>
                    <a:pt x="186" y="14"/>
                    <a:pt x="190" y="12"/>
                  </a:cubicBezTo>
                  <a:cubicBezTo>
                    <a:pt x="199" y="7"/>
                    <a:pt x="215" y="0"/>
                    <a:pt x="224" y="5"/>
                  </a:cubicBezTo>
                  <a:cubicBezTo>
                    <a:pt x="230" y="9"/>
                    <a:pt x="241" y="8"/>
                    <a:pt x="249" y="12"/>
                  </a:cubicBezTo>
                  <a:cubicBezTo>
                    <a:pt x="261" y="19"/>
                    <a:pt x="270" y="20"/>
                    <a:pt x="280" y="30"/>
                  </a:cubicBezTo>
                  <a:cubicBezTo>
                    <a:pt x="289" y="37"/>
                    <a:pt x="297" y="42"/>
                    <a:pt x="307" y="36"/>
                  </a:cubicBezTo>
                  <a:cubicBezTo>
                    <a:pt x="319" y="30"/>
                    <a:pt x="332" y="39"/>
                    <a:pt x="345" y="40"/>
                  </a:cubicBezTo>
                  <a:cubicBezTo>
                    <a:pt x="354" y="40"/>
                    <a:pt x="377" y="59"/>
                    <a:pt x="375" y="66"/>
                  </a:cubicBezTo>
                  <a:cubicBezTo>
                    <a:pt x="374" y="70"/>
                    <a:pt x="369" y="85"/>
                    <a:pt x="366" y="88"/>
                  </a:cubicBezTo>
                  <a:cubicBezTo>
                    <a:pt x="384" y="85"/>
                    <a:pt x="377" y="93"/>
                    <a:pt x="385" y="96"/>
                  </a:cubicBezTo>
                  <a:cubicBezTo>
                    <a:pt x="395" y="100"/>
                    <a:pt x="404" y="134"/>
                    <a:pt x="406" y="143"/>
                  </a:cubicBezTo>
                  <a:cubicBezTo>
                    <a:pt x="402" y="145"/>
                    <a:pt x="396" y="138"/>
                    <a:pt x="389" y="142"/>
                  </a:cubicBezTo>
                  <a:cubicBezTo>
                    <a:pt x="384" y="144"/>
                    <a:pt x="379" y="151"/>
                    <a:pt x="376" y="156"/>
                  </a:cubicBezTo>
                  <a:cubicBezTo>
                    <a:pt x="374" y="158"/>
                    <a:pt x="375" y="162"/>
                    <a:pt x="372" y="164"/>
                  </a:cubicBezTo>
                  <a:cubicBezTo>
                    <a:pt x="362" y="169"/>
                    <a:pt x="349" y="158"/>
                    <a:pt x="338" y="163"/>
                  </a:cubicBezTo>
                  <a:cubicBezTo>
                    <a:pt x="325" y="170"/>
                    <a:pt x="319" y="176"/>
                    <a:pt x="304" y="168"/>
                  </a:cubicBezTo>
                  <a:cubicBezTo>
                    <a:pt x="291" y="161"/>
                    <a:pt x="280" y="152"/>
                    <a:pt x="269" y="144"/>
                  </a:cubicBezTo>
                  <a:cubicBezTo>
                    <a:pt x="257" y="136"/>
                    <a:pt x="243" y="140"/>
                    <a:pt x="232" y="133"/>
                  </a:cubicBezTo>
                  <a:cubicBezTo>
                    <a:pt x="222" y="127"/>
                    <a:pt x="220" y="114"/>
                    <a:pt x="207" y="122"/>
                  </a:cubicBezTo>
                  <a:cubicBezTo>
                    <a:pt x="196" y="129"/>
                    <a:pt x="192" y="128"/>
                    <a:pt x="179" y="130"/>
                  </a:cubicBezTo>
                  <a:cubicBezTo>
                    <a:pt x="168" y="131"/>
                    <a:pt x="154" y="123"/>
                    <a:pt x="142" y="124"/>
                  </a:cubicBezTo>
                  <a:cubicBezTo>
                    <a:pt x="129" y="124"/>
                    <a:pt x="127" y="126"/>
                    <a:pt x="115" y="122"/>
                  </a:cubicBezTo>
                  <a:cubicBezTo>
                    <a:pt x="107" y="119"/>
                    <a:pt x="88" y="121"/>
                    <a:pt x="79" y="121"/>
                  </a:cubicBezTo>
                  <a:cubicBezTo>
                    <a:pt x="67" y="121"/>
                    <a:pt x="55" y="123"/>
                    <a:pt x="43" y="126"/>
                  </a:cubicBezTo>
                  <a:cubicBezTo>
                    <a:pt x="35" y="128"/>
                    <a:pt x="23" y="130"/>
                    <a:pt x="19" y="139"/>
                  </a:cubicBezTo>
                  <a:cubicBezTo>
                    <a:pt x="17" y="144"/>
                    <a:pt x="11" y="147"/>
                    <a:pt x="7" y="142"/>
                  </a:cubicBezTo>
                  <a:cubicBezTo>
                    <a:pt x="0" y="134"/>
                    <a:pt x="2" y="123"/>
                    <a:pt x="3" y="1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2" name="Freeform 670">
              <a:extLst>
                <a:ext uri="{FF2B5EF4-FFF2-40B4-BE49-F238E27FC236}">
                  <a16:creationId xmlns:a16="http://schemas.microsoft.com/office/drawing/2014/main" id="{D7F86846-D97C-91BE-4FA4-EA36CE522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8990" y="3612497"/>
              <a:ext cx="248732" cy="150029"/>
            </a:xfrm>
            <a:custGeom>
              <a:avLst/>
              <a:gdLst>
                <a:gd name="T0" fmla="*/ 0 w 572"/>
                <a:gd name="T1" fmla="*/ 158 h 344"/>
                <a:gd name="T2" fmla="*/ 18 w 572"/>
                <a:gd name="T3" fmla="*/ 155 h 344"/>
                <a:gd name="T4" fmla="*/ 31 w 572"/>
                <a:gd name="T5" fmla="*/ 147 h 344"/>
                <a:gd name="T6" fmla="*/ 49 w 572"/>
                <a:gd name="T7" fmla="*/ 144 h 344"/>
                <a:gd name="T8" fmla="*/ 60 w 572"/>
                <a:gd name="T9" fmla="*/ 125 h 344"/>
                <a:gd name="T10" fmla="*/ 74 w 572"/>
                <a:gd name="T11" fmla="*/ 107 h 344"/>
                <a:gd name="T12" fmla="*/ 84 w 572"/>
                <a:gd name="T13" fmla="*/ 87 h 344"/>
                <a:gd name="T14" fmla="*/ 96 w 572"/>
                <a:gd name="T15" fmla="*/ 66 h 344"/>
                <a:gd name="T16" fmla="*/ 101 w 572"/>
                <a:gd name="T17" fmla="*/ 51 h 344"/>
                <a:gd name="T18" fmla="*/ 113 w 572"/>
                <a:gd name="T19" fmla="*/ 41 h 344"/>
                <a:gd name="T20" fmla="*/ 138 w 572"/>
                <a:gd name="T21" fmla="*/ 32 h 344"/>
                <a:gd name="T22" fmla="*/ 155 w 572"/>
                <a:gd name="T23" fmla="*/ 15 h 344"/>
                <a:gd name="T24" fmla="*/ 185 w 572"/>
                <a:gd name="T25" fmla="*/ 18 h 344"/>
                <a:gd name="T26" fmla="*/ 213 w 572"/>
                <a:gd name="T27" fmla="*/ 22 h 344"/>
                <a:gd name="T28" fmla="*/ 248 w 572"/>
                <a:gd name="T29" fmla="*/ 25 h 344"/>
                <a:gd name="T30" fmla="*/ 286 w 572"/>
                <a:gd name="T31" fmla="*/ 28 h 344"/>
                <a:gd name="T32" fmla="*/ 334 w 572"/>
                <a:gd name="T33" fmla="*/ 20 h 344"/>
                <a:gd name="T34" fmla="*/ 347 w 572"/>
                <a:gd name="T35" fmla="*/ 6 h 344"/>
                <a:gd name="T36" fmla="*/ 371 w 572"/>
                <a:gd name="T37" fmla="*/ 0 h 344"/>
                <a:gd name="T38" fmla="*/ 406 w 572"/>
                <a:gd name="T39" fmla="*/ 34 h 344"/>
                <a:gd name="T40" fmla="*/ 438 w 572"/>
                <a:gd name="T41" fmla="*/ 75 h 344"/>
                <a:gd name="T42" fmla="*/ 471 w 572"/>
                <a:gd name="T43" fmla="*/ 129 h 344"/>
                <a:gd name="T44" fmla="*/ 467 w 572"/>
                <a:gd name="T45" fmla="*/ 155 h 344"/>
                <a:gd name="T46" fmla="*/ 469 w 572"/>
                <a:gd name="T47" fmla="*/ 184 h 344"/>
                <a:gd name="T48" fmla="*/ 487 w 572"/>
                <a:gd name="T49" fmla="*/ 215 h 344"/>
                <a:gd name="T50" fmla="*/ 510 w 572"/>
                <a:gd name="T51" fmla="*/ 222 h 344"/>
                <a:gd name="T52" fmla="*/ 565 w 572"/>
                <a:gd name="T53" fmla="*/ 219 h 344"/>
                <a:gd name="T54" fmla="*/ 528 w 572"/>
                <a:gd name="T55" fmla="*/ 260 h 344"/>
                <a:gd name="T56" fmla="*/ 527 w 572"/>
                <a:gd name="T57" fmla="*/ 241 h 344"/>
                <a:gd name="T58" fmla="*/ 517 w 572"/>
                <a:gd name="T59" fmla="*/ 266 h 344"/>
                <a:gd name="T60" fmla="*/ 529 w 572"/>
                <a:gd name="T61" fmla="*/ 264 h 344"/>
                <a:gd name="T62" fmla="*/ 519 w 572"/>
                <a:gd name="T63" fmla="*/ 276 h 344"/>
                <a:gd name="T64" fmla="*/ 526 w 572"/>
                <a:gd name="T65" fmla="*/ 270 h 344"/>
                <a:gd name="T66" fmla="*/ 510 w 572"/>
                <a:gd name="T67" fmla="*/ 296 h 344"/>
                <a:gd name="T68" fmla="*/ 510 w 572"/>
                <a:gd name="T69" fmla="*/ 336 h 344"/>
                <a:gd name="T70" fmla="*/ 492 w 572"/>
                <a:gd name="T71" fmla="*/ 334 h 344"/>
                <a:gd name="T72" fmla="*/ 470 w 572"/>
                <a:gd name="T73" fmla="*/ 317 h 344"/>
                <a:gd name="T74" fmla="*/ 440 w 572"/>
                <a:gd name="T75" fmla="*/ 313 h 344"/>
                <a:gd name="T76" fmla="*/ 396 w 572"/>
                <a:gd name="T77" fmla="*/ 310 h 344"/>
                <a:gd name="T78" fmla="*/ 327 w 572"/>
                <a:gd name="T79" fmla="*/ 341 h 344"/>
                <a:gd name="T80" fmla="*/ 283 w 572"/>
                <a:gd name="T81" fmla="*/ 336 h 344"/>
                <a:gd name="T82" fmla="*/ 241 w 572"/>
                <a:gd name="T83" fmla="*/ 339 h 344"/>
                <a:gd name="T84" fmla="*/ 205 w 572"/>
                <a:gd name="T85" fmla="*/ 328 h 344"/>
                <a:gd name="T86" fmla="*/ 165 w 572"/>
                <a:gd name="T87" fmla="*/ 326 h 344"/>
                <a:gd name="T88" fmla="*/ 159 w 572"/>
                <a:gd name="T89" fmla="*/ 302 h 344"/>
                <a:gd name="T90" fmla="*/ 139 w 572"/>
                <a:gd name="T91" fmla="*/ 285 h 344"/>
                <a:gd name="T92" fmla="*/ 155 w 572"/>
                <a:gd name="T93" fmla="*/ 274 h 344"/>
                <a:gd name="T94" fmla="*/ 132 w 572"/>
                <a:gd name="T95" fmla="*/ 265 h 344"/>
                <a:gd name="T96" fmla="*/ 120 w 572"/>
                <a:gd name="T97" fmla="*/ 279 h 344"/>
                <a:gd name="T98" fmla="*/ 96 w 572"/>
                <a:gd name="T99" fmla="*/ 265 h 344"/>
                <a:gd name="T100" fmla="*/ 71 w 572"/>
                <a:gd name="T101" fmla="*/ 254 h 344"/>
                <a:gd name="T102" fmla="*/ 71 w 572"/>
                <a:gd name="T103" fmla="*/ 241 h 344"/>
                <a:gd name="T104" fmla="*/ 65 w 572"/>
                <a:gd name="T105" fmla="*/ 224 h 344"/>
                <a:gd name="T106" fmla="*/ 30 w 572"/>
                <a:gd name="T107" fmla="*/ 204 h 344"/>
                <a:gd name="T108" fmla="*/ 0 w 572"/>
                <a:gd name="T109" fmla="*/ 158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2" h="344">
                  <a:moveTo>
                    <a:pt x="0" y="158"/>
                  </a:moveTo>
                  <a:cubicBezTo>
                    <a:pt x="6" y="153"/>
                    <a:pt x="12" y="154"/>
                    <a:pt x="18" y="155"/>
                  </a:cubicBezTo>
                  <a:cubicBezTo>
                    <a:pt x="25" y="157"/>
                    <a:pt x="26" y="149"/>
                    <a:pt x="31" y="147"/>
                  </a:cubicBezTo>
                  <a:cubicBezTo>
                    <a:pt x="37" y="145"/>
                    <a:pt x="43" y="146"/>
                    <a:pt x="49" y="144"/>
                  </a:cubicBezTo>
                  <a:cubicBezTo>
                    <a:pt x="58" y="141"/>
                    <a:pt x="56" y="131"/>
                    <a:pt x="60" y="125"/>
                  </a:cubicBezTo>
                  <a:cubicBezTo>
                    <a:pt x="64" y="118"/>
                    <a:pt x="69" y="113"/>
                    <a:pt x="74" y="107"/>
                  </a:cubicBezTo>
                  <a:cubicBezTo>
                    <a:pt x="79" y="100"/>
                    <a:pt x="79" y="93"/>
                    <a:pt x="84" y="87"/>
                  </a:cubicBezTo>
                  <a:cubicBezTo>
                    <a:pt x="88" y="81"/>
                    <a:pt x="93" y="74"/>
                    <a:pt x="96" y="66"/>
                  </a:cubicBezTo>
                  <a:cubicBezTo>
                    <a:pt x="98" y="58"/>
                    <a:pt x="95" y="54"/>
                    <a:pt x="101" y="51"/>
                  </a:cubicBezTo>
                  <a:cubicBezTo>
                    <a:pt x="107" y="48"/>
                    <a:pt x="109" y="46"/>
                    <a:pt x="113" y="41"/>
                  </a:cubicBezTo>
                  <a:cubicBezTo>
                    <a:pt x="119" y="33"/>
                    <a:pt x="130" y="39"/>
                    <a:pt x="138" y="32"/>
                  </a:cubicBezTo>
                  <a:cubicBezTo>
                    <a:pt x="144" y="27"/>
                    <a:pt x="149" y="20"/>
                    <a:pt x="155" y="15"/>
                  </a:cubicBezTo>
                  <a:cubicBezTo>
                    <a:pt x="165" y="9"/>
                    <a:pt x="176" y="17"/>
                    <a:pt x="185" y="18"/>
                  </a:cubicBezTo>
                  <a:cubicBezTo>
                    <a:pt x="195" y="19"/>
                    <a:pt x="204" y="21"/>
                    <a:pt x="213" y="22"/>
                  </a:cubicBezTo>
                  <a:cubicBezTo>
                    <a:pt x="224" y="23"/>
                    <a:pt x="238" y="18"/>
                    <a:pt x="248" y="25"/>
                  </a:cubicBezTo>
                  <a:cubicBezTo>
                    <a:pt x="267" y="37"/>
                    <a:pt x="269" y="44"/>
                    <a:pt x="286" y="28"/>
                  </a:cubicBezTo>
                  <a:cubicBezTo>
                    <a:pt x="297" y="17"/>
                    <a:pt x="320" y="23"/>
                    <a:pt x="334" y="20"/>
                  </a:cubicBezTo>
                  <a:cubicBezTo>
                    <a:pt x="343" y="19"/>
                    <a:pt x="342" y="12"/>
                    <a:pt x="347" y="6"/>
                  </a:cubicBezTo>
                  <a:cubicBezTo>
                    <a:pt x="353" y="0"/>
                    <a:pt x="364" y="0"/>
                    <a:pt x="371" y="0"/>
                  </a:cubicBezTo>
                  <a:cubicBezTo>
                    <a:pt x="389" y="2"/>
                    <a:pt x="399" y="21"/>
                    <a:pt x="406" y="34"/>
                  </a:cubicBezTo>
                  <a:cubicBezTo>
                    <a:pt x="414" y="50"/>
                    <a:pt x="425" y="63"/>
                    <a:pt x="438" y="75"/>
                  </a:cubicBezTo>
                  <a:cubicBezTo>
                    <a:pt x="456" y="92"/>
                    <a:pt x="464" y="105"/>
                    <a:pt x="471" y="129"/>
                  </a:cubicBezTo>
                  <a:cubicBezTo>
                    <a:pt x="474" y="137"/>
                    <a:pt x="469" y="146"/>
                    <a:pt x="467" y="155"/>
                  </a:cubicBezTo>
                  <a:cubicBezTo>
                    <a:pt x="464" y="164"/>
                    <a:pt x="469" y="174"/>
                    <a:pt x="469" y="184"/>
                  </a:cubicBezTo>
                  <a:cubicBezTo>
                    <a:pt x="471" y="199"/>
                    <a:pt x="474" y="206"/>
                    <a:pt x="487" y="215"/>
                  </a:cubicBezTo>
                  <a:cubicBezTo>
                    <a:pt x="492" y="218"/>
                    <a:pt x="503" y="226"/>
                    <a:pt x="510" y="222"/>
                  </a:cubicBezTo>
                  <a:cubicBezTo>
                    <a:pt x="518" y="218"/>
                    <a:pt x="559" y="195"/>
                    <a:pt x="565" y="219"/>
                  </a:cubicBezTo>
                  <a:cubicBezTo>
                    <a:pt x="572" y="249"/>
                    <a:pt x="556" y="260"/>
                    <a:pt x="528" y="260"/>
                  </a:cubicBezTo>
                  <a:cubicBezTo>
                    <a:pt x="531" y="257"/>
                    <a:pt x="534" y="241"/>
                    <a:pt x="527" y="241"/>
                  </a:cubicBezTo>
                  <a:cubicBezTo>
                    <a:pt x="518" y="241"/>
                    <a:pt x="523" y="261"/>
                    <a:pt x="517" y="266"/>
                  </a:cubicBezTo>
                  <a:cubicBezTo>
                    <a:pt x="521" y="265"/>
                    <a:pt x="525" y="265"/>
                    <a:pt x="529" y="264"/>
                  </a:cubicBezTo>
                  <a:cubicBezTo>
                    <a:pt x="523" y="267"/>
                    <a:pt x="512" y="268"/>
                    <a:pt x="519" y="276"/>
                  </a:cubicBezTo>
                  <a:cubicBezTo>
                    <a:pt x="522" y="274"/>
                    <a:pt x="524" y="272"/>
                    <a:pt x="526" y="270"/>
                  </a:cubicBezTo>
                  <a:cubicBezTo>
                    <a:pt x="523" y="280"/>
                    <a:pt x="512" y="286"/>
                    <a:pt x="510" y="296"/>
                  </a:cubicBezTo>
                  <a:cubicBezTo>
                    <a:pt x="509" y="307"/>
                    <a:pt x="517" y="325"/>
                    <a:pt x="510" y="336"/>
                  </a:cubicBezTo>
                  <a:cubicBezTo>
                    <a:pt x="505" y="332"/>
                    <a:pt x="496" y="336"/>
                    <a:pt x="492" y="334"/>
                  </a:cubicBezTo>
                  <a:cubicBezTo>
                    <a:pt x="489" y="332"/>
                    <a:pt x="476" y="323"/>
                    <a:pt x="470" y="317"/>
                  </a:cubicBezTo>
                  <a:cubicBezTo>
                    <a:pt x="461" y="314"/>
                    <a:pt x="452" y="319"/>
                    <a:pt x="440" y="313"/>
                  </a:cubicBezTo>
                  <a:cubicBezTo>
                    <a:pt x="431" y="308"/>
                    <a:pt x="414" y="302"/>
                    <a:pt x="396" y="310"/>
                  </a:cubicBezTo>
                  <a:cubicBezTo>
                    <a:pt x="355" y="314"/>
                    <a:pt x="346" y="337"/>
                    <a:pt x="327" y="341"/>
                  </a:cubicBezTo>
                  <a:cubicBezTo>
                    <a:pt x="316" y="344"/>
                    <a:pt x="300" y="338"/>
                    <a:pt x="283" y="336"/>
                  </a:cubicBezTo>
                  <a:cubicBezTo>
                    <a:pt x="263" y="333"/>
                    <a:pt x="252" y="339"/>
                    <a:pt x="241" y="339"/>
                  </a:cubicBezTo>
                  <a:cubicBezTo>
                    <a:pt x="232" y="338"/>
                    <a:pt x="221" y="329"/>
                    <a:pt x="205" y="328"/>
                  </a:cubicBezTo>
                  <a:cubicBezTo>
                    <a:pt x="197" y="328"/>
                    <a:pt x="170" y="335"/>
                    <a:pt x="165" y="326"/>
                  </a:cubicBezTo>
                  <a:cubicBezTo>
                    <a:pt x="156" y="313"/>
                    <a:pt x="189" y="313"/>
                    <a:pt x="159" y="302"/>
                  </a:cubicBezTo>
                  <a:cubicBezTo>
                    <a:pt x="152" y="299"/>
                    <a:pt x="149" y="299"/>
                    <a:pt x="139" y="285"/>
                  </a:cubicBezTo>
                  <a:cubicBezTo>
                    <a:pt x="131" y="273"/>
                    <a:pt x="151" y="276"/>
                    <a:pt x="155" y="274"/>
                  </a:cubicBezTo>
                  <a:cubicBezTo>
                    <a:pt x="150" y="269"/>
                    <a:pt x="140" y="262"/>
                    <a:pt x="132" y="265"/>
                  </a:cubicBezTo>
                  <a:cubicBezTo>
                    <a:pt x="127" y="267"/>
                    <a:pt x="126" y="281"/>
                    <a:pt x="120" y="279"/>
                  </a:cubicBezTo>
                  <a:cubicBezTo>
                    <a:pt x="113" y="278"/>
                    <a:pt x="104" y="268"/>
                    <a:pt x="96" y="265"/>
                  </a:cubicBezTo>
                  <a:cubicBezTo>
                    <a:pt x="87" y="263"/>
                    <a:pt x="77" y="261"/>
                    <a:pt x="71" y="254"/>
                  </a:cubicBezTo>
                  <a:cubicBezTo>
                    <a:pt x="78" y="252"/>
                    <a:pt x="80" y="242"/>
                    <a:pt x="71" y="241"/>
                  </a:cubicBezTo>
                  <a:cubicBezTo>
                    <a:pt x="79" y="233"/>
                    <a:pt x="75" y="228"/>
                    <a:pt x="65" y="224"/>
                  </a:cubicBezTo>
                  <a:cubicBezTo>
                    <a:pt x="51" y="220"/>
                    <a:pt x="41" y="212"/>
                    <a:pt x="30" y="204"/>
                  </a:cubicBezTo>
                  <a:cubicBezTo>
                    <a:pt x="40" y="184"/>
                    <a:pt x="11" y="171"/>
                    <a:pt x="0" y="15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3" name="Freeform 671">
              <a:extLst>
                <a:ext uri="{FF2B5EF4-FFF2-40B4-BE49-F238E27FC236}">
                  <a16:creationId xmlns:a16="http://schemas.microsoft.com/office/drawing/2014/main" id="{61FD1941-D8FF-2D9C-B864-417BF36CB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7953" y="5474042"/>
              <a:ext cx="341514" cy="329669"/>
            </a:xfrm>
            <a:custGeom>
              <a:avLst/>
              <a:gdLst>
                <a:gd name="T0" fmla="*/ 2 w 785"/>
                <a:gd name="T1" fmla="*/ 387 h 759"/>
                <a:gd name="T2" fmla="*/ 41 w 785"/>
                <a:gd name="T3" fmla="*/ 362 h 759"/>
                <a:gd name="T4" fmla="*/ 137 w 785"/>
                <a:gd name="T5" fmla="*/ 325 h 759"/>
                <a:gd name="T6" fmla="*/ 138 w 785"/>
                <a:gd name="T7" fmla="*/ 200 h 759"/>
                <a:gd name="T8" fmla="*/ 159 w 785"/>
                <a:gd name="T9" fmla="*/ 240 h 759"/>
                <a:gd name="T10" fmla="*/ 228 w 785"/>
                <a:gd name="T11" fmla="*/ 227 h 759"/>
                <a:gd name="T12" fmla="*/ 258 w 785"/>
                <a:gd name="T13" fmla="*/ 269 h 759"/>
                <a:gd name="T14" fmla="*/ 338 w 785"/>
                <a:gd name="T15" fmla="*/ 267 h 759"/>
                <a:gd name="T16" fmla="*/ 375 w 785"/>
                <a:gd name="T17" fmla="*/ 302 h 759"/>
                <a:gd name="T18" fmla="*/ 425 w 785"/>
                <a:gd name="T19" fmla="*/ 320 h 759"/>
                <a:gd name="T20" fmla="*/ 467 w 785"/>
                <a:gd name="T21" fmla="*/ 388 h 759"/>
                <a:gd name="T22" fmla="*/ 515 w 785"/>
                <a:gd name="T23" fmla="*/ 394 h 759"/>
                <a:gd name="T24" fmla="*/ 523 w 785"/>
                <a:gd name="T25" fmla="*/ 297 h 759"/>
                <a:gd name="T26" fmla="*/ 500 w 785"/>
                <a:gd name="T27" fmla="*/ 316 h 759"/>
                <a:gd name="T28" fmla="*/ 433 w 785"/>
                <a:gd name="T29" fmla="*/ 230 h 759"/>
                <a:gd name="T30" fmla="*/ 446 w 785"/>
                <a:gd name="T31" fmla="*/ 146 h 759"/>
                <a:gd name="T32" fmla="*/ 467 w 785"/>
                <a:gd name="T33" fmla="*/ 20 h 759"/>
                <a:gd name="T34" fmla="*/ 570 w 785"/>
                <a:gd name="T35" fmla="*/ 18 h 759"/>
                <a:gd name="T36" fmla="*/ 598 w 785"/>
                <a:gd name="T37" fmla="*/ 32 h 759"/>
                <a:gd name="T38" fmla="*/ 649 w 785"/>
                <a:gd name="T39" fmla="*/ 49 h 759"/>
                <a:gd name="T40" fmla="*/ 674 w 785"/>
                <a:gd name="T41" fmla="*/ 61 h 759"/>
                <a:gd name="T42" fmla="*/ 720 w 785"/>
                <a:gd name="T43" fmla="*/ 80 h 759"/>
                <a:gd name="T44" fmla="*/ 738 w 785"/>
                <a:gd name="T45" fmla="*/ 99 h 759"/>
                <a:gd name="T46" fmla="*/ 761 w 785"/>
                <a:gd name="T47" fmla="*/ 134 h 759"/>
                <a:gd name="T48" fmla="*/ 781 w 785"/>
                <a:gd name="T49" fmla="*/ 172 h 759"/>
                <a:gd name="T50" fmla="*/ 760 w 785"/>
                <a:gd name="T51" fmla="*/ 217 h 759"/>
                <a:gd name="T52" fmla="*/ 770 w 785"/>
                <a:gd name="T53" fmla="*/ 314 h 759"/>
                <a:gd name="T54" fmla="*/ 733 w 785"/>
                <a:gd name="T55" fmla="*/ 374 h 759"/>
                <a:gd name="T56" fmla="*/ 725 w 785"/>
                <a:gd name="T57" fmla="*/ 432 h 759"/>
                <a:gd name="T58" fmla="*/ 548 w 785"/>
                <a:gd name="T59" fmla="*/ 512 h 759"/>
                <a:gd name="T60" fmla="*/ 529 w 785"/>
                <a:gd name="T61" fmla="*/ 562 h 759"/>
                <a:gd name="T62" fmla="*/ 454 w 785"/>
                <a:gd name="T63" fmla="*/ 600 h 759"/>
                <a:gd name="T64" fmla="*/ 423 w 785"/>
                <a:gd name="T65" fmla="*/ 639 h 759"/>
                <a:gd name="T66" fmla="*/ 303 w 785"/>
                <a:gd name="T67" fmla="*/ 742 h 759"/>
                <a:gd name="T68" fmla="*/ 257 w 785"/>
                <a:gd name="T69" fmla="*/ 739 h 759"/>
                <a:gd name="T70" fmla="*/ 211 w 785"/>
                <a:gd name="T71" fmla="*/ 723 h 759"/>
                <a:gd name="T72" fmla="*/ 154 w 785"/>
                <a:gd name="T73" fmla="*/ 701 h 759"/>
                <a:gd name="T74" fmla="*/ 95 w 785"/>
                <a:gd name="T75" fmla="*/ 711 h 759"/>
                <a:gd name="T76" fmla="*/ 16 w 785"/>
                <a:gd name="T77" fmla="*/ 631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5" h="759">
                  <a:moveTo>
                    <a:pt x="1" y="602"/>
                  </a:moveTo>
                  <a:cubicBezTo>
                    <a:pt x="1" y="530"/>
                    <a:pt x="1" y="458"/>
                    <a:pt x="2" y="387"/>
                  </a:cubicBezTo>
                  <a:cubicBezTo>
                    <a:pt x="2" y="379"/>
                    <a:pt x="0" y="363"/>
                    <a:pt x="10" y="361"/>
                  </a:cubicBezTo>
                  <a:cubicBezTo>
                    <a:pt x="20" y="359"/>
                    <a:pt x="31" y="361"/>
                    <a:pt x="41" y="362"/>
                  </a:cubicBezTo>
                  <a:cubicBezTo>
                    <a:pt x="73" y="362"/>
                    <a:pt x="106" y="368"/>
                    <a:pt x="137" y="358"/>
                  </a:cubicBezTo>
                  <a:cubicBezTo>
                    <a:pt x="127" y="347"/>
                    <a:pt x="132" y="337"/>
                    <a:pt x="137" y="325"/>
                  </a:cubicBezTo>
                  <a:cubicBezTo>
                    <a:pt x="143" y="310"/>
                    <a:pt x="135" y="299"/>
                    <a:pt x="136" y="285"/>
                  </a:cubicBezTo>
                  <a:cubicBezTo>
                    <a:pt x="137" y="258"/>
                    <a:pt x="149" y="227"/>
                    <a:pt x="138" y="200"/>
                  </a:cubicBezTo>
                  <a:cubicBezTo>
                    <a:pt x="148" y="200"/>
                    <a:pt x="147" y="211"/>
                    <a:pt x="157" y="214"/>
                  </a:cubicBezTo>
                  <a:cubicBezTo>
                    <a:pt x="169" y="216"/>
                    <a:pt x="164" y="233"/>
                    <a:pt x="159" y="240"/>
                  </a:cubicBezTo>
                  <a:cubicBezTo>
                    <a:pt x="173" y="243"/>
                    <a:pt x="172" y="243"/>
                    <a:pt x="185" y="237"/>
                  </a:cubicBezTo>
                  <a:cubicBezTo>
                    <a:pt x="199" y="231"/>
                    <a:pt x="214" y="228"/>
                    <a:pt x="228" y="227"/>
                  </a:cubicBezTo>
                  <a:cubicBezTo>
                    <a:pt x="223" y="237"/>
                    <a:pt x="225" y="255"/>
                    <a:pt x="233" y="263"/>
                  </a:cubicBezTo>
                  <a:cubicBezTo>
                    <a:pt x="240" y="270"/>
                    <a:pt x="250" y="266"/>
                    <a:pt x="258" y="269"/>
                  </a:cubicBezTo>
                  <a:cubicBezTo>
                    <a:pt x="269" y="274"/>
                    <a:pt x="277" y="279"/>
                    <a:pt x="290" y="280"/>
                  </a:cubicBezTo>
                  <a:cubicBezTo>
                    <a:pt x="311" y="280"/>
                    <a:pt x="331" y="294"/>
                    <a:pt x="338" y="267"/>
                  </a:cubicBezTo>
                  <a:cubicBezTo>
                    <a:pt x="346" y="238"/>
                    <a:pt x="354" y="271"/>
                    <a:pt x="364" y="279"/>
                  </a:cubicBezTo>
                  <a:cubicBezTo>
                    <a:pt x="371" y="285"/>
                    <a:pt x="370" y="295"/>
                    <a:pt x="375" y="302"/>
                  </a:cubicBezTo>
                  <a:cubicBezTo>
                    <a:pt x="383" y="314"/>
                    <a:pt x="392" y="303"/>
                    <a:pt x="399" y="307"/>
                  </a:cubicBezTo>
                  <a:cubicBezTo>
                    <a:pt x="409" y="314"/>
                    <a:pt x="414" y="321"/>
                    <a:pt x="425" y="320"/>
                  </a:cubicBezTo>
                  <a:cubicBezTo>
                    <a:pt x="438" y="320"/>
                    <a:pt x="435" y="342"/>
                    <a:pt x="444" y="350"/>
                  </a:cubicBezTo>
                  <a:cubicBezTo>
                    <a:pt x="457" y="362"/>
                    <a:pt x="460" y="373"/>
                    <a:pt x="467" y="388"/>
                  </a:cubicBezTo>
                  <a:cubicBezTo>
                    <a:pt x="476" y="408"/>
                    <a:pt x="504" y="370"/>
                    <a:pt x="514" y="382"/>
                  </a:cubicBezTo>
                  <a:cubicBezTo>
                    <a:pt x="510" y="386"/>
                    <a:pt x="509" y="392"/>
                    <a:pt x="515" y="394"/>
                  </a:cubicBezTo>
                  <a:cubicBezTo>
                    <a:pt x="525" y="398"/>
                    <a:pt x="522" y="378"/>
                    <a:pt x="522" y="373"/>
                  </a:cubicBezTo>
                  <a:cubicBezTo>
                    <a:pt x="523" y="348"/>
                    <a:pt x="523" y="323"/>
                    <a:pt x="523" y="297"/>
                  </a:cubicBezTo>
                  <a:cubicBezTo>
                    <a:pt x="519" y="299"/>
                    <a:pt x="514" y="300"/>
                    <a:pt x="509" y="301"/>
                  </a:cubicBezTo>
                  <a:cubicBezTo>
                    <a:pt x="501" y="303"/>
                    <a:pt x="503" y="310"/>
                    <a:pt x="500" y="316"/>
                  </a:cubicBezTo>
                  <a:cubicBezTo>
                    <a:pt x="494" y="325"/>
                    <a:pt x="468" y="304"/>
                    <a:pt x="461" y="297"/>
                  </a:cubicBezTo>
                  <a:cubicBezTo>
                    <a:pt x="443" y="278"/>
                    <a:pt x="422" y="262"/>
                    <a:pt x="433" y="230"/>
                  </a:cubicBezTo>
                  <a:cubicBezTo>
                    <a:pt x="439" y="213"/>
                    <a:pt x="444" y="199"/>
                    <a:pt x="448" y="184"/>
                  </a:cubicBezTo>
                  <a:cubicBezTo>
                    <a:pt x="452" y="174"/>
                    <a:pt x="445" y="157"/>
                    <a:pt x="446" y="146"/>
                  </a:cubicBezTo>
                  <a:cubicBezTo>
                    <a:pt x="448" y="127"/>
                    <a:pt x="457" y="88"/>
                    <a:pt x="432" y="81"/>
                  </a:cubicBezTo>
                  <a:cubicBezTo>
                    <a:pt x="440" y="59"/>
                    <a:pt x="484" y="48"/>
                    <a:pt x="467" y="20"/>
                  </a:cubicBezTo>
                  <a:cubicBezTo>
                    <a:pt x="504" y="12"/>
                    <a:pt x="537" y="9"/>
                    <a:pt x="579" y="0"/>
                  </a:cubicBezTo>
                  <a:cubicBezTo>
                    <a:pt x="579" y="7"/>
                    <a:pt x="570" y="16"/>
                    <a:pt x="570" y="18"/>
                  </a:cubicBezTo>
                  <a:cubicBezTo>
                    <a:pt x="571" y="22"/>
                    <a:pt x="583" y="16"/>
                    <a:pt x="577" y="26"/>
                  </a:cubicBezTo>
                  <a:cubicBezTo>
                    <a:pt x="578" y="29"/>
                    <a:pt x="583" y="16"/>
                    <a:pt x="598" y="32"/>
                  </a:cubicBezTo>
                  <a:cubicBezTo>
                    <a:pt x="614" y="48"/>
                    <a:pt x="620" y="37"/>
                    <a:pt x="619" y="29"/>
                  </a:cubicBezTo>
                  <a:cubicBezTo>
                    <a:pt x="637" y="29"/>
                    <a:pt x="641" y="35"/>
                    <a:pt x="649" y="49"/>
                  </a:cubicBezTo>
                  <a:cubicBezTo>
                    <a:pt x="652" y="54"/>
                    <a:pt x="656" y="52"/>
                    <a:pt x="660" y="50"/>
                  </a:cubicBezTo>
                  <a:cubicBezTo>
                    <a:pt x="667" y="48"/>
                    <a:pt x="669" y="59"/>
                    <a:pt x="674" y="61"/>
                  </a:cubicBezTo>
                  <a:cubicBezTo>
                    <a:pt x="685" y="65"/>
                    <a:pt x="704" y="64"/>
                    <a:pt x="708" y="76"/>
                  </a:cubicBezTo>
                  <a:cubicBezTo>
                    <a:pt x="709" y="80"/>
                    <a:pt x="716" y="79"/>
                    <a:pt x="720" y="80"/>
                  </a:cubicBezTo>
                  <a:cubicBezTo>
                    <a:pt x="728" y="82"/>
                    <a:pt x="734" y="85"/>
                    <a:pt x="737" y="88"/>
                  </a:cubicBezTo>
                  <a:cubicBezTo>
                    <a:pt x="739" y="91"/>
                    <a:pt x="739" y="95"/>
                    <a:pt x="738" y="99"/>
                  </a:cubicBezTo>
                  <a:cubicBezTo>
                    <a:pt x="734" y="109"/>
                    <a:pt x="759" y="105"/>
                    <a:pt x="763" y="121"/>
                  </a:cubicBezTo>
                  <a:cubicBezTo>
                    <a:pt x="764" y="126"/>
                    <a:pt x="760" y="129"/>
                    <a:pt x="761" y="134"/>
                  </a:cubicBezTo>
                  <a:cubicBezTo>
                    <a:pt x="762" y="142"/>
                    <a:pt x="768" y="144"/>
                    <a:pt x="773" y="149"/>
                  </a:cubicBezTo>
                  <a:cubicBezTo>
                    <a:pt x="778" y="153"/>
                    <a:pt x="779" y="167"/>
                    <a:pt x="781" y="172"/>
                  </a:cubicBezTo>
                  <a:cubicBezTo>
                    <a:pt x="785" y="183"/>
                    <a:pt x="773" y="193"/>
                    <a:pt x="762" y="196"/>
                  </a:cubicBezTo>
                  <a:cubicBezTo>
                    <a:pt x="751" y="200"/>
                    <a:pt x="758" y="208"/>
                    <a:pt x="760" y="217"/>
                  </a:cubicBezTo>
                  <a:cubicBezTo>
                    <a:pt x="765" y="230"/>
                    <a:pt x="757" y="237"/>
                    <a:pt x="756" y="250"/>
                  </a:cubicBezTo>
                  <a:cubicBezTo>
                    <a:pt x="756" y="268"/>
                    <a:pt x="747" y="307"/>
                    <a:pt x="770" y="314"/>
                  </a:cubicBezTo>
                  <a:cubicBezTo>
                    <a:pt x="761" y="324"/>
                    <a:pt x="732" y="329"/>
                    <a:pt x="733" y="346"/>
                  </a:cubicBezTo>
                  <a:cubicBezTo>
                    <a:pt x="733" y="357"/>
                    <a:pt x="735" y="361"/>
                    <a:pt x="733" y="374"/>
                  </a:cubicBezTo>
                  <a:cubicBezTo>
                    <a:pt x="730" y="392"/>
                    <a:pt x="718" y="402"/>
                    <a:pt x="714" y="415"/>
                  </a:cubicBezTo>
                  <a:cubicBezTo>
                    <a:pt x="711" y="422"/>
                    <a:pt x="720" y="428"/>
                    <a:pt x="725" y="432"/>
                  </a:cubicBezTo>
                  <a:cubicBezTo>
                    <a:pt x="733" y="438"/>
                    <a:pt x="737" y="434"/>
                    <a:pt x="740" y="439"/>
                  </a:cubicBezTo>
                  <a:cubicBezTo>
                    <a:pt x="678" y="468"/>
                    <a:pt x="611" y="486"/>
                    <a:pt x="548" y="512"/>
                  </a:cubicBezTo>
                  <a:cubicBezTo>
                    <a:pt x="540" y="518"/>
                    <a:pt x="562" y="547"/>
                    <a:pt x="558" y="561"/>
                  </a:cubicBezTo>
                  <a:cubicBezTo>
                    <a:pt x="551" y="562"/>
                    <a:pt x="535" y="564"/>
                    <a:pt x="529" y="562"/>
                  </a:cubicBezTo>
                  <a:cubicBezTo>
                    <a:pt x="517" y="557"/>
                    <a:pt x="504" y="564"/>
                    <a:pt x="493" y="568"/>
                  </a:cubicBezTo>
                  <a:cubicBezTo>
                    <a:pt x="477" y="573"/>
                    <a:pt x="457" y="582"/>
                    <a:pt x="454" y="600"/>
                  </a:cubicBezTo>
                  <a:cubicBezTo>
                    <a:pt x="452" y="608"/>
                    <a:pt x="454" y="616"/>
                    <a:pt x="451" y="624"/>
                  </a:cubicBezTo>
                  <a:cubicBezTo>
                    <a:pt x="446" y="634"/>
                    <a:pt x="432" y="635"/>
                    <a:pt x="423" y="639"/>
                  </a:cubicBezTo>
                  <a:cubicBezTo>
                    <a:pt x="406" y="645"/>
                    <a:pt x="384" y="659"/>
                    <a:pt x="375" y="674"/>
                  </a:cubicBezTo>
                  <a:cubicBezTo>
                    <a:pt x="366" y="690"/>
                    <a:pt x="330" y="759"/>
                    <a:pt x="303" y="742"/>
                  </a:cubicBezTo>
                  <a:cubicBezTo>
                    <a:pt x="297" y="739"/>
                    <a:pt x="290" y="736"/>
                    <a:pt x="284" y="734"/>
                  </a:cubicBezTo>
                  <a:cubicBezTo>
                    <a:pt x="274" y="730"/>
                    <a:pt x="265" y="743"/>
                    <a:pt x="257" y="739"/>
                  </a:cubicBezTo>
                  <a:cubicBezTo>
                    <a:pt x="251" y="736"/>
                    <a:pt x="249" y="725"/>
                    <a:pt x="241" y="726"/>
                  </a:cubicBezTo>
                  <a:cubicBezTo>
                    <a:pt x="240" y="727"/>
                    <a:pt x="220" y="732"/>
                    <a:pt x="211" y="723"/>
                  </a:cubicBezTo>
                  <a:cubicBezTo>
                    <a:pt x="200" y="712"/>
                    <a:pt x="195" y="705"/>
                    <a:pt x="186" y="703"/>
                  </a:cubicBezTo>
                  <a:cubicBezTo>
                    <a:pt x="177" y="701"/>
                    <a:pt x="171" y="711"/>
                    <a:pt x="154" y="701"/>
                  </a:cubicBezTo>
                  <a:cubicBezTo>
                    <a:pt x="141" y="699"/>
                    <a:pt x="132" y="706"/>
                    <a:pt x="119" y="707"/>
                  </a:cubicBezTo>
                  <a:cubicBezTo>
                    <a:pt x="112" y="707"/>
                    <a:pt x="99" y="712"/>
                    <a:pt x="95" y="711"/>
                  </a:cubicBezTo>
                  <a:cubicBezTo>
                    <a:pt x="72" y="702"/>
                    <a:pt x="57" y="676"/>
                    <a:pt x="41" y="658"/>
                  </a:cubicBezTo>
                  <a:cubicBezTo>
                    <a:pt x="32" y="648"/>
                    <a:pt x="25" y="640"/>
                    <a:pt x="16" y="631"/>
                  </a:cubicBezTo>
                  <a:cubicBezTo>
                    <a:pt x="7" y="623"/>
                    <a:pt x="4" y="614"/>
                    <a:pt x="1" y="60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4" name="Freeform 672">
              <a:extLst>
                <a:ext uri="{FF2B5EF4-FFF2-40B4-BE49-F238E27FC236}">
                  <a16:creationId xmlns:a16="http://schemas.microsoft.com/office/drawing/2014/main" id="{69448AF1-212E-7FBF-FBEE-6DFC76F88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3346" y="4526490"/>
              <a:ext cx="1975" cy="1973"/>
            </a:xfrm>
            <a:custGeom>
              <a:avLst/>
              <a:gdLst>
                <a:gd name="T0" fmla="*/ 1 w 5"/>
                <a:gd name="T1" fmla="*/ 0 h 7"/>
                <a:gd name="T2" fmla="*/ 5 w 5"/>
                <a:gd name="T3" fmla="*/ 7 h 7"/>
                <a:gd name="T4" fmla="*/ 1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1" y="0"/>
                  </a:moveTo>
                  <a:cubicBezTo>
                    <a:pt x="0" y="3"/>
                    <a:pt x="2" y="5"/>
                    <a:pt x="5" y="7"/>
                  </a:cubicBezTo>
                  <a:cubicBezTo>
                    <a:pt x="4" y="4"/>
                    <a:pt x="2" y="2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5" name="Freeform 673">
              <a:extLst>
                <a:ext uri="{FF2B5EF4-FFF2-40B4-BE49-F238E27FC236}">
                  <a16:creationId xmlns:a16="http://schemas.microsoft.com/office/drawing/2014/main" id="{9B3AE1C1-0169-5466-4EF0-8CFE83FD6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7294" y="4538335"/>
              <a:ext cx="5923" cy="7896"/>
            </a:xfrm>
            <a:custGeom>
              <a:avLst/>
              <a:gdLst>
                <a:gd name="T0" fmla="*/ 3 w 10"/>
                <a:gd name="T1" fmla="*/ 6 h 19"/>
                <a:gd name="T2" fmla="*/ 10 w 10"/>
                <a:gd name="T3" fmla="*/ 19 h 19"/>
                <a:gd name="T4" fmla="*/ 0 w 10"/>
                <a:gd name="T5" fmla="*/ 0 h 19"/>
                <a:gd name="T6" fmla="*/ 3 w 10"/>
                <a:gd name="T7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9">
                  <a:moveTo>
                    <a:pt x="3" y="6"/>
                  </a:moveTo>
                  <a:cubicBezTo>
                    <a:pt x="6" y="10"/>
                    <a:pt x="8" y="15"/>
                    <a:pt x="10" y="19"/>
                  </a:cubicBezTo>
                  <a:cubicBezTo>
                    <a:pt x="8" y="12"/>
                    <a:pt x="5" y="5"/>
                    <a:pt x="0" y="0"/>
                  </a:cubicBezTo>
                  <a:cubicBezTo>
                    <a:pt x="1" y="2"/>
                    <a:pt x="2" y="4"/>
                    <a:pt x="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6" name="Freeform 674">
              <a:extLst>
                <a:ext uri="{FF2B5EF4-FFF2-40B4-BE49-F238E27FC236}">
                  <a16:creationId xmlns:a16="http://schemas.microsoft.com/office/drawing/2014/main" id="{6FA6AB63-D9FB-6BB4-24C1-07D2A1AD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03087" y="4542283"/>
              <a:ext cx="3948" cy="5922"/>
            </a:xfrm>
            <a:custGeom>
              <a:avLst/>
              <a:gdLst>
                <a:gd name="T0" fmla="*/ 2 w 9"/>
                <a:gd name="T1" fmla="*/ 0 h 13"/>
                <a:gd name="T2" fmla="*/ 9 w 9"/>
                <a:gd name="T3" fmla="*/ 13 h 13"/>
                <a:gd name="T4" fmla="*/ 2 w 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2" y="0"/>
                  </a:moveTo>
                  <a:cubicBezTo>
                    <a:pt x="0" y="5"/>
                    <a:pt x="6" y="11"/>
                    <a:pt x="9" y="13"/>
                  </a:cubicBezTo>
                  <a:cubicBezTo>
                    <a:pt x="9" y="8"/>
                    <a:pt x="6" y="3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7" name="Freeform 675">
              <a:extLst>
                <a:ext uri="{FF2B5EF4-FFF2-40B4-BE49-F238E27FC236}">
                  <a16:creationId xmlns:a16="http://schemas.microsoft.com/office/drawing/2014/main" id="{3BC59E08-78BB-8610-513B-4C3F9FBBF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09008" y="4577815"/>
              <a:ext cx="9871" cy="11844"/>
            </a:xfrm>
            <a:custGeom>
              <a:avLst/>
              <a:gdLst>
                <a:gd name="T0" fmla="*/ 9 w 21"/>
                <a:gd name="T1" fmla="*/ 0 h 27"/>
                <a:gd name="T2" fmla="*/ 0 w 21"/>
                <a:gd name="T3" fmla="*/ 4 h 27"/>
                <a:gd name="T4" fmla="*/ 9 w 2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7">
                  <a:moveTo>
                    <a:pt x="9" y="0"/>
                  </a:moveTo>
                  <a:cubicBezTo>
                    <a:pt x="6" y="1"/>
                    <a:pt x="3" y="2"/>
                    <a:pt x="0" y="4"/>
                  </a:cubicBezTo>
                  <a:cubicBezTo>
                    <a:pt x="20" y="27"/>
                    <a:pt x="21" y="0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8" name="Freeform 676">
              <a:extLst>
                <a:ext uri="{FF2B5EF4-FFF2-40B4-BE49-F238E27FC236}">
                  <a16:creationId xmlns:a16="http://schemas.microsoft.com/office/drawing/2014/main" id="{EA07B139-BAEC-0EC1-2DF8-D6CCE123B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09008" y="4556102"/>
              <a:ext cx="11844" cy="11844"/>
            </a:xfrm>
            <a:custGeom>
              <a:avLst/>
              <a:gdLst>
                <a:gd name="T0" fmla="*/ 26 w 26"/>
                <a:gd name="T1" fmla="*/ 14 h 27"/>
                <a:gd name="T2" fmla="*/ 9 w 26"/>
                <a:gd name="T3" fmla="*/ 0 h 27"/>
                <a:gd name="T4" fmla="*/ 26 w 26"/>
                <a:gd name="T5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26" y="14"/>
                  </a:moveTo>
                  <a:cubicBezTo>
                    <a:pt x="23" y="6"/>
                    <a:pt x="14" y="6"/>
                    <a:pt x="9" y="0"/>
                  </a:cubicBezTo>
                  <a:cubicBezTo>
                    <a:pt x="0" y="9"/>
                    <a:pt x="18" y="27"/>
                    <a:pt x="26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9" name="Freeform 677">
              <a:extLst>
                <a:ext uri="{FF2B5EF4-FFF2-40B4-BE49-F238E27FC236}">
                  <a16:creationId xmlns:a16="http://schemas.microsoft.com/office/drawing/2014/main" id="{3608E1D9-C228-3805-1020-3D75FD870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4541" y="4664674"/>
              <a:ext cx="11844" cy="11844"/>
            </a:xfrm>
            <a:custGeom>
              <a:avLst/>
              <a:gdLst>
                <a:gd name="T0" fmla="*/ 19 w 25"/>
                <a:gd name="T1" fmla="*/ 0 h 26"/>
                <a:gd name="T2" fmla="*/ 9 w 25"/>
                <a:gd name="T3" fmla="*/ 26 h 26"/>
                <a:gd name="T4" fmla="*/ 19 w 2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6">
                  <a:moveTo>
                    <a:pt x="19" y="0"/>
                  </a:moveTo>
                  <a:cubicBezTo>
                    <a:pt x="15" y="5"/>
                    <a:pt x="0" y="19"/>
                    <a:pt x="9" y="26"/>
                  </a:cubicBezTo>
                  <a:cubicBezTo>
                    <a:pt x="15" y="19"/>
                    <a:pt x="25" y="11"/>
                    <a:pt x="1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0" name="Freeform 678">
              <a:extLst>
                <a:ext uri="{FF2B5EF4-FFF2-40B4-BE49-F238E27FC236}">
                  <a16:creationId xmlns:a16="http://schemas.microsoft.com/office/drawing/2014/main" id="{1ECD9891-58B4-0F31-0F5B-8D4A215D0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8361" y="4676519"/>
              <a:ext cx="1975" cy="197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6 h 6"/>
                <a:gd name="T4" fmla="*/ 3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1" y="3"/>
                    <a:pt x="0" y="2"/>
                    <a:pt x="3" y="6"/>
                  </a:cubicBezTo>
                  <a:lnTo>
                    <a:pt x="3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1" name="Freeform 679">
              <a:extLst>
                <a:ext uri="{FF2B5EF4-FFF2-40B4-BE49-F238E27FC236}">
                  <a16:creationId xmlns:a16="http://schemas.microsoft.com/office/drawing/2014/main" id="{95F4FC51-AE8D-3311-3C16-7E99B9EB0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3375" y="4656778"/>
              <a:ext cx="5923" cy="5922"/>
            </a:xfrm>
            <a:custGeom>
              <a:avLst/>
              <a:gdLst>
                <a:gd name="T0" fmla="*/ 4 w 13"/>
                <a:gd name="T1" fmla="*/ 0 h 15"/>
                <a:gd name="T2" fmla="*/ 4 w 13"/>
                <a:gd name="T3" fmla="*/ 15 h 15"/>
                <a:gd name="T4" fmla="*/ 4 w 1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cubicBezTo>
                    <a:pt x="1" y="1"/>
                    <a:pt x="0" y="15"/>
                    <a:pt x="4" y="15"/>
                  </a:cubicBezTo>
                  <a:cubicBezTo>
                    <a:pt x="13" y="15"/>
                    <a:pt x="12" y="1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2" name="Freeform 680">
              <a:extLst>
                <a:ext uri="{FF2B5EF4-FFF2-40B4-BE49-F238E27FC236}">
                  <a16:creationId xmlns:a16="http://schemas.microsoft.com/office/drawing/2014/main" id="{DE2E4B26-804F-A161-D909-FB546C6BB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9038" y="4791015"/>
              <a:ext cx="3948" cy="3948"/>
            </a:xfrm>
            <a:custGeom>
              <a:avLst/>
              <a:gdLst>
                <a:gd name="T0" fmla="*/ 5 w 8"/>
                <a:gd name="T1" fmla="*/ 8 h 8"/>
                <a:gd name="T2" fmla="*/ 8 w 8"/>
                <a:gd name="T3" fmla="*/ 1 h 8"/>
                <a:gd name="T4" fmla="*/ 5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5" y="8"/>
                  </a:moveTo>
                  <a:cubicBezTo>
                    <a:pt x="7" y="6"/>
                    <a:pt x="8" y="4"/>
                    <a:pt x="8" y="1"/>
                  </a:cubicBezTo>
                  <a:cubicBezTo>
                    <a:pt x="1" y="0"/>
                    <a:pt x="0" y="3"/>
                    <a:pt x="5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3" name="Freeform 681">
              <a:extLst>
                <a:ext uri="{FF2B5EF4-FFF2-40B4-BE49-F238E27FC236}">
                  <a16:creationId xmlns:a16="http://schemas.microsoft.com/office/drawing/2014/main" id="{8A321F8D-77BE-C0E6-633D-D002E0D46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2986" y="4810756"/>
              <a:ext cx="1975" cy="5922"/>
            </a:xfrm>
            <a:custGeom>
              <a:avLst/>
              <a:gdLst>
                <a:gd name="T0" fmla="*/ 4 w 4"/>
                <a:gd name="T1" fmla="*/ 12 h 12"/>
                <a:gd name="T2" fmla="*/ 0 w 4"/>
                <a:gd name="T3" fmla="*/ 0 h 12"/>
                <a:gd name="T4" fmla="*/ 4 w 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2">
                  <a:moveTo>
                    <a:pt x="4" y="12"/>
                  </a:moveTo>
                  <a:cubicBezTo>
                    <a:pt x="4" y="7"/>
                    <a:pt x="3" y="3"/>
                    <a:pt x="0" y="0"/>
                  </a:cubicBezTo>
                  <a:cubicBezTo>
                    <a:pt x="1" y="4"/>
                    <a:pt x="3" y="8"/>
                    <a:pt x="4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4" name="Freeform 682">
              <a:extLst>
                <a:ext uri="{FF2B5EF4-FFF2-40B4-BE49-F238E27FC236}">
                  <a16:creationId xmlns:a16="http://schemas.microsoft.com/office/drawing/2014/main" id="{7A6724D3-AC3D-4490-76A9-8D60F4916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2986" y="4796938"/>
              <a:ext cx="3948" cy="1973"/>
            </a:xfrm>
            <a:custGeom>
              <a:avLst/>
              <a:gdLst>
                <a:gd name="T0" fmla="*/ 2 w 6"/>
                <a:gd name="T1" fmla="*/ 7 h 7"/>
                <a:gd name="T2" fmla="*/ 6 w 6"/>
                <a:gd name="T3" fmla="*/ 7 h 7"/>
                <a:gd name="T4" fmla="*/ 0 w 6"/>
                <a:gd name="T5" fmla="*/ 0 h 7"/>
                <a:gd name="T6" fmla="*/ 2 w 6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2" y="7"/>
                  </a:moveTo>
                  <a:lnTo>
                    <a:pt x="6" y="7"/>
                  </a:lnTo>
                  <a:cubicBezTo>
                    <a:pt x="4" y="4"/>
                    <a:pt x="3" y="2"/>
                    <a:pt x="0" y="0"/>
                  </a:cubicBezTo>
                  <a:lnTo>
                    <a:pt x="2" y="7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5" name="Freeform 683">
              <a:extLst>
                <a:ext uri="{FF2B5EF4-FFF2-40B4-BE49-F238E27FC236}">
                  <a16:creationId xmlns:a16="http://schemas.microsoft.com/office/drawing/2014/main" id="{B7D7FF34-B664-DDBB-B990-C9FDCCA75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6934" y="4767326"/>
              <a:ext cx="3948" cy="5922"/>
            </a:xfrm>
            <a:custGeom>
              <a:avLst/>
              <a:gdLst>
                <a:gd name="T0" fmla="*/ 4 w 8"/>
                <a:gd name="T1" fmla="*/ 13 h 13"/>
                <a:gd name="T2" fmla="*/ 0 w 8"/>
                <a:gd name="T3" fmla="*/ 0 h 13"/>
                <a:gd name="T4" fmla="*/ 4 w 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4" y="13"/>
                  </a:moveTo>
                  <a:cubicBezTo>
                    <a:pt x="8" y="8"/>
                    <a:pt x="6" y="2"/>
                    <a:pt x="0" y="0"/>
                  </a:cubicBezTo>
                  <a:cubicBezTo>
                    <a:pt x="2" y="4"/>
                    <a:pt x="3" y="9"/>
                    <a:pt x="4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6" name="Freeform 684">
              <a:extLst>
                <a:ext uri="{FF2B5EF4-FFF2-40B4-BE49-F238E27FC236}">
                  <a16:creationId xmlns:a16="http://schemas.microsoft.com/office/drawing/2014/main" id="{4EF0963C-14BF-29CF-C1F4-29D99F7DC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8909" y="4838392"/>
              <a:ext cx="5923" cy="7896"/>
            </a:xfrm>
            <a:custGeom>
              <a:avLst/>
              <a:gdLst>
                <a:gd name="T0" fmla="*/ 15 w 15"/>
                <a:gd name="T1" fmla="*/ 18 h 18"/>
                <a:gd name="T2" fmla="*/ 4 w 15"/>
                <a:gd name="T3" fmla="*/ 0 h 18"/>
                <a:gd name="T4" fmla="*/ 0 w 15"/>
                <a:gd name="T5" fmla="*/ 6 h 18"/>
                <a:gd name="T6" fmla="*/ 15 w 15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8">
                  <a:moveTo>
                    <a:pt x="15" y="18"/>
                  </a:moveTo>
                  <a:cubicBezTo>
                    <a:pt x="14" y="11"/>
                    <a:pt x="10" y="4"/>
                    <a:pt x="4" y="0"/>
                  </a:cubicBezTo>
                  <a:cubicBezTo>
                    <a:pt x="3" y="2"/>
                    <a:pt x="1" y="4"/>
                    <a:pt x="0" y="6"/>
                  </a:cubicBezTo>
                  <a:cubicBezTo>
                    <a:pt x="9" y="2"/>
                    <a:pt x="12" y="13"/>
                    <a:pt x="15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7" name="Freeform 685">
              <a:extLst>
                <a:ext uri="{FF2B5EF4-FFF2-40B4-BE49-F238E27FC236}">
                  <a16:creationId xmlns:a16="http://schemas.microsoft.com/office/drawing/2014/main" id="{CC8A8004-A047-3CA6-9080-8747C8504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8909" y="4812730"/>
              <a:ext cx="5923" cy="9870"/>
            </a:xfrm>
            <a:custGeom>
              <a:avLst/>
              <a:gdLst>
                <a:gd name="T0" fmla="*/ 0 w 11"/>
                <a:gd name="T1" fmla="*/ 26 h 26"/>
                <a:gd name="T2" fmla="*/ 5 w 11"/>
                <a:gd name="T3" fmla="*/ 0 h 26"/>
                <a:gd name="T4" fmla="*/ 0 w 11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6">
                  <a:moveTo>
                    <a:pt x="0" y="26"/>
                  </a:moveTo>
                  <a:cubicBezTo>
                    <a:pt x="11" y="25"/>
                    <a:pt x="10" y="6"/>
                    <a:pt x="5" y="0"/>
                  </a:cubicBezTo>
                  <a:cubicBezTo>
                    <a:pt x="3" y="9"/>
                    <a:pt x="1" y="17"/>
                    <a:pt x="0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8" name="Freeform 686">
              <a:extLst>
                <a:ext uri="{FF2B5EF4-FFF2-40B4-BE49-F238E27FC236}">
                  <a16:creationId xmlns:a16="http://schemas.microsoft.com/office/drawing/2014/main" id="{2AC24576-C097-CCBE-F8BF-C4B9F23B2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0882" y="4783119"/>
              <a:ext cx="7896" cy="11844"/>
            </a:xfrm>
            <a:custGeom>
              <a:avLst/>
              <a:gdLst>
                <a:gd name="T0" fmla="*/ 2 w 20"/>
                <a:gd name="T1" fmla="*/ 24 h 28"/>
                <a:gd name="T2" fmla="*/ 0 w 20"/>
                <a:gd name="T3" fmla="*/ 4 h 28"/>
                <a:gd name="T4" fmla="*/ 2 w 20"/>
                <a:gd name="T5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8">
                  <a:moveTo>
                    <a:pt x="2" y="24"/>
                  </a:moveTo>
                  <a:cubicBezTo>
                    <a:pt x="6" y="28"/>
                    <a:pt x="20" y="0"/>
                    <a:pt x="0" y="4"/>
                  </a:cubicBezTo>
                  <a:cubicBezTo>
                    <a:pt x="1" y="11"/>
                    <a:pt x="4" y="17"/>
                    <a:pt x="2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9" name="Freeform 687">
              <a:extLst>
                <a:ext uri="{FF2B5EF4-FFF2-40B4-BE49-F238E27FC236}">
                  <a16:creationId xmlns:a16="http://schemas.microsoft.com/office/drawing/2014/main" id="{28E10A49-8F63-AA84-8824-0A33BEA00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2857" y="4869977"/>
              <a:ext cx="3948" cy="3948"/>
            </a:xfrm>
            <a:custGeom>
              <a:avLst/>
              <a:gdLst>
                <a:gd name="T0" fmla="*/ 0 w 7"/>
                <a:gd name="T1" fmla="*/ 4 h 11"/>
                <a:gd name="T2" fmla="*/ 1 w 7"/>
                <a:gd name="T3" fmla="*/ 11 h 11"/>
                <a:gd name="T4" fmla="*/ 6 w 7"/>
                <a:gd name="T5" fmla="*/ 0 h 11"/>
                <a:gd name="T6" fmla="*/ 0 w 7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1">
                  <a:moveTo>
                    <a:pt x="0" y="4"/>
                  </a:moveTo>
                  <a:cubicBezTo>
                    <a:pt x="0" y="6"/>
                    <a:pt x="0" y="8"/>
                    <a:pt x="1" y="11"/>
                  </a:cubicBezTo>
                  <a:cubicBezTo>
                    <a:pt x="5" y="8"/>
                    <a:pt x="7" y="4"/>
                    <a:pt x="6" y="0"/>
                  </a:cubicBezTo>
                  <a:cubicBezTo>
                    <a:pt x="4" y="1"/>
                    <a:pt x="2" y="3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0" name="Freeform 688">
              <a:extLst>
                <a:ext uri="{FF2B5EF4-FFF2-40B4-BE49-F238E27FC236}">
                  <a16:creationId xmlns:a16="http://schemas.microsoft.com/office/drawing/2014/main" id="{2853F95E-C543-41E4-E5F5-3108F8728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0882" y="4808782"/>
              <a:ext cx="9871" cy="11844"/>
            </a:xfrm>
            <a:custGeom>
              <a:avLst/>
              <a:gdLst>
                <a:gd name="T0" fmla="*/ 12 w 23"/>
                <a:gd name="T1" fmla="*/ 19 h 25"/>
                <a:gd name="T2" fmla="*/ 20 w 23"/>
                <a:gd name="T3" fmla="*/ 25 h 25"/>
                <a:gd name="T4" fmla="*/ 12 w 23"/>
                <a:gd name="T5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5">
                  <a:moveTo>
                    <a:pt x="12" y="19"/>
                  </a:moveTo>
                  <a:cubicBezTo>
                    <a:pt x="13" y="23"/>
                    <a:pt x="16" y="25"/>
                    <a:pt x="20" y="25"/>
                  </a:cubicBezTo>
                  <a:cubicBezTo>
                    <a:pt x="23" y="4"/>
                    <a:pt x="0" y="0"/>
                    <a:pt x="12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1" name="Freeform 689">
              <a:extLst>
                <a:ext uri="{FF2B5EF4-FFF2-40B4-BE49-F238E27FC236}">
                  <a16:creationId xmlns:a16="http://schemas.microsoft.com/office/drawing/2014/main" id="{98059D81-D807-7F5A-A5A2-75E6811CC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4830" y="4802860"/>
              <a:ext cx="5923" cy="5922"/>
            </a:xfrm>
            <a:custGeom>
              <a:avLst/>
              <a:gdLst>
                <a:gd name="T0" fmla="*/ 1 w 12"/>
                <a:gd name="T1" fmla="*/ 6 h 15"/>
                <a:gd name="T2" fmla="*/ 6 w 12"/>
                <a:gd name="T3" fmla="*/ 15 h 15"/>
                <a:gd name="T4" fmla="*/ 12 w 12"/>
                <a:gd name="T5" fmla="*/ 10 h 15"/>
                <a:gd name="T6" fmla="*/ 0 w 12"/>
                <a:gd name="T7" fmla="*/ 0 h 15"/>
                <a:gd name="T8" fmla="*/ 1 w 12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5">
                  <a:moveTo>
                    <a:pt x="1" y="6"/>
                  </a:moveTo>
                  <a:cubicBezTo>
                    <a:pt x="3" y="9"/>
                    <a:pt x="4" y="12"/>
                    <a:pt x="6" y="15"/>
                  </a:cubicBezTo>
                  <a:cubicBezTo>
                    <a:pt x="9" y="14"/>
                    <a:pt x="11" y="12"/>
                    <a:pt x="12" y="10"/>
                  </a:cubicBezTo>
                  <a:cubicBezTo>
                    <a:pt x="7" y="8"/>
                    <a:pt x="3" y="4"/>
                    <a:pt x="0" y="0"/>
                  </a:cubicBezTo>
                  <a:cubicBezTo>
                    <a:pt x="0" y="2"/>
                    <a:pt x="1" y="4"/>
                    <a:pt x="1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2" name="Freeform 690">
              <a:extLst>
                <a:ext uri="{FF2B5EF4-FFF2-40B4-BE49-F238E27FC236}">
                  <a16:creationId xmlns:a16="http://schemas.microsoft.com/office/drawing/2014/main" id="{D37FE84E-B673-690F-AB15-479B45532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4830" y="4789042"/>
              <a:ext cx="1975" cy="1973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0 h 7"/>
                <a:gd name="T4" fmla="*/ 0 w 4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2" y="4"/>
                    <a:pt x="4" y="5"/>
                    <a:pt x="1" y="0"/>
                  </a:cubicBezTo>
                  <a:cubicBezTo>
                    <a:pt x="1" y="2"/>
                    <a:pt x="1" y="5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3" name="Freeform 691">
              <a:extLst>
                <a:ext uri="{FF2B5EF4-FFF2-40B4-BE49-F238E27FC236}">
                  <a16:creationId xmlns:a16="http://schemas.microsoft.com/office/drawing/2014/main" id="{B0B933AB-4618-15CB-E8EE-807A3A69A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61630" y="4258017"/>
              <a:ext cx="256629" cy="613935"/>
            </a:xfrm>
            <a:custGeom>
              <a:avLst/>
              <a:gdLst>
                <a:gd name="T0" fmla="*/ 32 w 590"/>
                <a:gd name="T1" fmla="*/ 549 h 1406"/>
                <a:gd name="T2" fmla="*/ 44 w 590"/>
                <a:gd name="T3" fmla="*/ 497 h 1406"/>
                <a:gd name="T4" fmla="*/ 46 w 590"/>
                <a:gd name="T5" fmla="*/ 416 h 1406"/>
                <a:gd name="T6" fmla="*/ 56 w 590"/>
                <a:gd name="T7" fmla="*/ 344 h 1406"/>
                <a:gd name="T8" fmla="*/ 119 w 590"/>
                <a:gd name="T9" fmla="*/ 253 h 1406"/>
                <a:gd name="T10" fmla="*/ 140 w 590"/>
                <a:gd name="T11" fmla="*/ 141 h 1406"/>
                <a:gd name="T12" fmla="*/ 182 w 590"/>
                <a:gd name="T13" fmla="*/ 105 h 1406"/>
                <a:gd name="T14" fmla="*/ 256 w 590"/>
                <a:gd name="T15" fmla="*/ 109 h 1406"/>
                <a:gd name="T16" fmla="*/ 252 w 590"/>
                <a:gd name="T17" fmla="*/ 29 h 1406"/>
                <a:gd name="T18" fmla="*/ 305 w 590"/>
                <a:gd name="T19" fmla="*/ 32 h 1406"/>
                <a:gd name="T20" fmla="*/ 330 w 590"/>
                <a:gd name="T21" fmla="*/ 65 h 1406"/>
                <a:gd name="T22" fmla="*/ 363 w 590"/>
                <a:gd name="T23" fmla="*/ 185 h 1406"/>
                <a:gd name="T24" fmla="*/ 344 w 590"/>
                <a:gd name="T25" fmla="*/ 224 h 1406"/>
                <a:gd name="T26" fmla="*/ 318 w 590"/>
                <a:gd name="T27" fmla="*/ 298 h 1406"/>
                <a:gd name="T28" fmla="*/ 329 w 590"/>
                <a:gd name="T29" fmla="*/ 354 h 1406"/>
                <a:gd name="T30" fmla="*/ 401 w 590"/>
                <a:gd name="T31" fmla="*/ 355 h 1406"/>
                <a:gd name="T32" fmla="*/ 431 w 590"/>
                <a:gd name="T33" fmla="*/ 410 h 1406"/>
                <a:gd name="T34" fmla="*/ 458 w 590"/>
                <a:gd name="T35" fmla="*/ 489 h 1406"/>
                <a:gd name="T36" fmla="*/ 522 w 590"/>
                <a:gd name="T37" fmla="*/ 537 h 1406"/>
                <a:gd name="T38" fmla="*/ 580 w 590"/>
                <a:gd name="T39" fmla="*/ 539 h 1406"/>
                <a:gd name="T40" fmla="*/ 538 w 590"/>
                <a:gd name="T41" fmla="*/ 588 h 1406"/>
                <a:gd name="T42" fmla="*/ 492 w 590"/>
                <a:gd name="T43" fmla="*/ 637 h 1406"/>
                <a:gd name="T44" fmla="*/ 454 w 590"/>
                <a:gd name="T45" fmla="*/ 663 h 1406"/>
                <a:gd name="T46" fmla="*/ 390 w 590"/>
                <a:gd name="T47" fmla="*/ 693 h 1406"/>
                <a:gd name="T48" fmla="*/ 394 w 590"/>
                <a:gd name="T49" fmla="*/ 755 h 1406"/>
                <a:gd name="T50" fmla="*/ 395 w 590"/>
                <a:gd name="T51" fmla="*/ 792 h 1406"/>
                <a:gd name="T52" fmla="*/ 460 w 590"/>
                <a:gd name="T53" fmla="*/ 884 h 1406"/>
                <a:gd name="T54" fmla="*/ 485 w 590"/>
                <a:gd name="T55" fmla="*/ 941 h 1406"/>
                <a:gd name="T56" fmla="*/ 466 w 590"/>
                <a:gd name="T57" fmla="*/ 1006 h 1406"/>
                <a:gd name="T58" fmla="*/ 511 w 590"/>
                <a:gd name="T59" fmla="*/ 1097 h 1406"/>
                <a:gd name="T60" fmla="*/ 546 w 590"/>
                <a:gd name="T61" fmla="*/ 1204 h 1406"/>
                <a:gd name="T62" fmla="*/ 555 w 590"/>
                <a:gd name="T63" fmla="*/ 1308 h 1406"/>
                <a:gd name="T64" fmla="*/ 512 w 590"/>
                <a:gd name="T65" fmla="*/ 1406 h 1406"/>
                <a:gd name="T66" fmla="*/ 508 w 590"/>
                <a:gd name="T67" fmla="*/ 1338 h 1406"/>
                <a:gd name="T68" fmla="*/ 518 w 590"/>
                <a:gd name="T69" fmla="*/ 1266 h 1406"/>
                <a:gd name="T70" fmla="*/ 508 w 590"/>
                <a:gd name="T71" fmla="*/ 1237 h 1406"/>
                <a:gd name="T72" fmla="*/ 506 w 590"/>
                <a:gd name="T73" fmla="*/ 1215 h 1406"/>
                <a:gd name="T74" fmla="*/ 473 w 590"/>
                <a:gd name="T75" fmla="*/ 1130 h 1406"/>
                <a:gd name="T76" fmla="*/ 456 w 590"/>
                <a:gd name="T77" fmla="*/ 1113 h 1406"/>
                <a:gd name="T78" fmla="*/ 440 w 590"/>
                <a:gd name="T79" fmla="*/ 1043 h 1406"/>
                <a:gd name="T80" fmla="*/ 406 w 590"/>
                <a:gd name="T81" fmla="*/ 950 h 1406"/>
                <a:gd name="T82" fmla="*/ 387 w 590"/>
                <a:gd name="T83" fmla="*/ 906 h 1406"/>
                <a:gd name="T84" fmla="*/ 346 w 590"/>
                <a:gd name="T85" fmla="*/ 840 h 1406"/>
                <a:gd name="T86" fmla="*/ 328 w 590"/>
                <a:gd name="T87" fmla="*/ 912 h 1406"/>
                <a:gd name="T88" fmla="*/ 298 w 590"/>
                <a:gd name="T89" fmla="*/ 921 h 1406"/>
                <a:gd name="T90" fmla="*/ 257 w 590"/>
                <a:gd name="T91" fmla="*/ 939 h 1406"/>
                <a:gd name="T92" fmla="*/ 246 w 590"/>
                <a:gd name="T93" fmla="*/ 941 h 1406"/>
                <a:gd name="T94" fmla="*/ 216 w 590"/>
                <a:gd name="T95" fmla="*/ 962 h 1406"/>
                <a:gd name="T96" fmla="*/ 206 w 590"/>
                <a:gd name="T97" fmla="*/ 954 h 1406"/>
                <a:gd name="T98" fmla="*/ 190 w 590"/>
                <a:gd name="T99" fmla="*/ 948 h 1406"/>
                <a:gd name="T100" fmla="*/ 187 w 590"/>
                <a:gd name="T101" fmla="*/ 814 h 1406"/>
                <a:gd name="T102" fmla="*/ 162 w 590"/>
                <a:gd name="T103" fmla="*/ 742 h 1406"/>
                <a:gd name="T104" fmla="*/ 134 w 590"/>
                <a:gd name="T105" fmla="*/ 708 h 1406"/>
                <a:gd name="T106" fmla="*/ 114 w 590"/>
                <a:gd name="T107" fmla="*/ 696 h 1406"/>
                <a:gd name="T108" fmla="*/ 124 w 590"/>
                <a:gd name="T109" fmla="*/ 669 h 1406"/>
                <a:gd name="T110" fmla="*/ 94 w 590"/>
                <a:gd name="T111" fmla="*/ 646 h 1406"/>
                <a:gd name="T112" fmla="*/ 75 w 590"/>
                <a:gd name="T113" fmla="*/ 647 h 1406"/>
                <a:gd name="T114" fmla="*/ 64 w 590"/>
                <a:gd name="T115" fmla="*/ 631 h 1406"/>
                <a:gd name="T116" fmla="*/ 66 w 590"/>
                <a:gd name="T117" fmla="*/ 605 h 1406"/>
                <a:gd name="T118" fmla="*/ 43 w 590"/>
                <a:gd name="T119" fmla="*/ 603 h 1406"/>
                <a:gd name="T120" fmla="*/ 2 w 590"/>
                <a:gd name="T121" fmla="*/ 557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0" h="1406">
                  <a:moveTo>
                    <a:pt x="2" y="557"/>
                  </a:moveTo>
                  <a:cubicBezTo>
                    <a:pt x="3" y="552"/>
                    <a:pt x="0" y="539"/>
                    <a:pt x="7" y="538"/>
                  </a:cubicBezTo>
                  <a:cubicBezTo>
                    <a:pt x="16" y="537"/>
                    <a:pt x="21" y="546"/>
                    <a:pt x="32" y="549"/>
                  </a:cubicBezTo>
                  <a:cubicBezTo>
                    <a:pt x="26" y="532"/>
                    <a:pt x="23" y="515"/>
                    <a:pt x="20" y="498"/>
                  </a:cubicBezTo>
                  <a:cubicBezTo>
                    <a:pt x="20" y="498"/>
                    <a:pt x="28" y="491"/>
                    <a:pt x="26" y="484"/>
                  </a:cubicBezTo>
                  <a:cubicBezTo>
                    <a:pt x="33" y="486"/>
                    <a:pt x="36" y="500"/>
                    <a:pt x="44" y="497"/>
                  </a:cubicBezTo>
                  <a:cubicBezTo>
                    <a:pt x="50" y="495"/>
                    <a:pt x="47" y="484"/>
                    <a:pt x="48" y="480"/>
                  </a:cubicBezTo>
                  <a:cubicBezTo>
                    <a:pt x="61" y="488"/>
                    <a:pt x="56" y="468"/>
                    <a:pt x="53" y="463"/>
                  </a:cubicBezTo>
                  <a:cubicBezTo>
                    <a:pt x="47" y="446"/>
                    <a:pt x="48" y="434"/>
                    <a:pt x="46" y="416"/>
                  </a:cubicBezTo>
                  <a:cubicBezTo>
                    <a:pt x="59" y="426"/>
                    <a:pt x="59" y="406"/>
                    <a:pt x="59" y="398"/>
                  </a:cubicBezTo>
                  <a:cubicBezTo>
                    <a:pt x="58" y="378"/>
                    <a:pt x="55" y="360"/>
                    <a:pt x="48" y="341"/>
                  </a:cubicBezTo>
                  <a:cubicBezTo>
                    <a:pt x="51" y="341"/>
                    <a:pt x="53" y="342"/>
                    <a:pt x="56" y="344"/>
                  </a:cubicBezTo>
                  <a:cubicBezTo>
                    <a:pt x="62" y="348"/>
                    <a:pt x="61" y="345"/>
                    <a:pt x="68" y="344"/>
                  </a:cubicBezTo>
                  <a:cubicBezTo>
                    <a:pt x="75" y="343"/>
                    <a:pt x="97" y="352"/>
                    <a:pt x="102" y="356"/>
                  </a:cubicBezTo>
                  <a:cubicBezTo>
                    <a:pt x="102" y="327"/>
                    <a:pt x="142" y="275"/>
                    <a:pt x="119" y="253"/>
                  </a:cubicBezTo>
                  <a:cubicBezTo>
                    <a:pt x="108" y="241"/>
                    <a:pt x="133" y="224"/>
                    <a:pt x="136" y="212"/>
                  </a:cubicBezTo>
                  <a:cubicBezTo>
                    <a:pt x="139" y="199"/>
                    <a:pt x="143" y="190"/>
                    <a:pt x="136" y="178"/>
                  </a:cubicBezTo>
                  <a:cubicBezTo>
                    <a:pt x="130" y="168"/>
                    <a:pt x="129" y="149"/>
                    <a:pt x="140" y="141"/>
                  </a:cubicBezTo>
                  <a:cubicBezTo>
                    <a:pt x="143" y="139"/>
                    <a:pt x="153" y="142"/>
                    <a:pt x="154" y="136"/>
                  </a:cubicBezTo>
                  <a:cubicBezTo>
                    <a:pt x="155" y="130"/>
                    <a:pt x="166" y="126"/>
                    <a:pt x="170" y="122"/>
                  </a:cubicBezTo>
                  <a:cubicBezTo>
                    <a:pt x="176" y="117"/>
                    <a:pt x="179" y="112"/>
                    <a:pt x="182" y="105"/>
                  </a:cubicBezTo>
                  <a:cubicBezTo>
                    <a:pt x="189" y="94"/>
                    <a:pt x="205" y="96"/>
                    <a:pt x="216" y="94"/>
                  </a:cubicBezTo>
                  <a:cubicBezTo>
                    <a:pt x="221" y="93"/>
                    <a:pt x="227" y="89"/>
                    <a:pt x="232" y="94"/>
                  </a:cubicBezTo>
                  <a:cubicBezTo>
                    <a:pt x="238" y="100"/>
                    <a:pt x="245" y="114"/>
                    <a:pt x="256" y="109"/>
                  </a:cubicBezTo>
                  <a:cubicBezTo>
                    <a:pt x="254" y="99"/>
                    <a:pt x="245" y="95"/>
                    <a:pt x="239" y="88"/>
                  </a:cubicBezTo>
                  <a:cubicBezTo>
                    <a:pt x="228" y="75"/>
                    <a:pt x="235" y="65"/>
                    <a:pt x="245" y="56"/>
                  </a:cubicBezTo>
                  <a:cubicBezTo>
                    <a:pt x="259" y="42"/>
                    <a:pt x="252" y="44"/>
                    <a:pt x="252" y="29"/>
                  </a:cubicBezTo>
                  <a:cubicBezTo>
                    <a:pt x="252" y="24"/>
                    <a:pt x="256" y="25"/>
                    <a:pt x="255" y="20"/>
                  </a:cubicBezTo>
                  <a:cubicBezTo>
                    <a:pt x="255" y="14"/>
                    <a:pt x="260" y="6"/>
                    <a:pt x="260" y="0"/>
                  </a:cubicBezTo>
                  <a:cubicBezTo>
                    <a:pt x="272" y="13"/>
                    <a:pt x="296" y="15"/>
                    <a:pt x="305" y="32"/>
                  </a:cubicBezTo>
                  <a:cubicBezTo>
                    <a:pt x="309" y="38"/>
                    <a:pt x="308" y="45"/>
                    <a:pt x="311" y="52"/>
                  </a:cubicBezTo>
                  <a:cubicBezTo>
                    <a:pt x="315" y="60"/>
                    <a:pt x="321" y="67"/>
                    <a:pt x="325" y="76"/>
                  </a:cubicBezTo>
                  <a:cubicBezTo>
                    <a:pt x="330" y="74"/>
                    <a:pt x="333" y="70"/>
                    <a:pt x="330" y="65"/>
                  </a:cubicBezTo>
                  <a:cubicBezTo>
                    <a:pt x="357" y="77"/>
                    <a:pt x="359" y="104"/>
                    <a:pt x="366" y="129"/>
                  </a:cubicBezTo>
                  <a:cubicBezTo>
                    <a:pt x="369" y="142"/>
                    <a:pt x="371" y="153"/>
                    <a:pt x="371" y="166"/>
                  </a:cubicBezTo>
                  <a:cubicBezTo>
                    <a:pt x="371" y="172"/>
                    <a:pt x="377" y="190"/>
                    <a:pt x="363" y="185"/>
                  </a:cubicBezTo>
                  <a:cubicBezTo>
                    <a:pt x="367" y="190"/>
                    <a:pt x="387" y="211"/>
                    <a:pt x="366" y="205"/>
                  </a:cubicBezTo>
                  <a:cubicBezTo>
                    <a:pt x="363" y="204"/>
                    <a:pt x="357" y="215"/>
                    <a:pt x="357" y="218"/>
                  </a:cubicBezTo>
                  <a:cubicBezTo>
                    <a:pt x="359" y="226"/>
                    <a:pt x="348" y="224"/>
                    <a:pt x="344" y="224"/>
                  </a:cubicBezTo>
                  <a:cubicBezTo>
                    <a:pt x="342" y="228"/>
                    <a:pt x="341" y="263"/>
                    <a:pt x="327" y="249"/>
                  </a:cubicBezTo>
                  <a:cubicBezTo>
                    <a:pt x="327" y="261"/>
                    <a:pt x="321" y="270"/>
                    <a:pt x="328" y="281"/>
                  </a:cubicBezTo>
                  <a:cubicBezTo>
                    <a:pt x="316" y="282"/>
                    <a:pt x="317" y="289"/>
                    <a:pt x="318" y="298"/>
                  </a:cubicBezTo>
                  <a:cubicBezTo>
                    <a:pt x="318" y="308"/>
                    <a:pt x="326" y="309"/>
                    <a:pt x="329" y="316"/>
                  </a:cubicBezTo>
                  <a:cubicBezTo>
                    <a:pt x="330" y="319"/>
                    <a:pt x="335" y="330"/>
                    <a:pt x="334" y="333"/>
                  </a:cubicBezTo>
                  <a:cubicBezTo>
                    <a:pt x="331" y="339"/>
                    <a:pt x="321" y="348"/>
                    <a:pt x="329" y="354"/>
                  </a:cubicBezTo>
                  <a:cubicBezTo>
                    <a:pt x="333" y="357"/>
                    <a:pt x="355" y="340"/>
                    <a:pt x="358" y="338"/>
                  </a:cubicBezTo>
                  <a:cubicBezTo>
                    <a:pt x="374" y="329"/>
                    <a:pt x="393" y="343"/>
                    <a:pt x="409" y="332"/>
                  </a:cubicBezTo>
                  <a:cubicBezTo>
                    <a:pt x="411" y="342"/>
                    <a:pt x="398" y="346"/>
                    <a:pt x="401" y="355"/>
                  </a:cubicBezTo>
                  <a:cubicBezTo>
                    <a:pt x="403" y="361"/>
                    <a:pt x="408" y="364"/>
                    <a:pt x="412" y="368"/>
                  </a:cubicBezTo>
                  <a:cubicBezTo>
                    <a:pt x="416" y="373"/>
                    <a:pt x="410" y="379"/>
                    <a:pt x="413" y="382"/>
                  </a:cubicBezTo>
                  <a:cubicBezTo>
                    <a:pt x="424" y="392"/>
                    <a:pt x="421" y="406"/>
                    <a:pt x="431" y="410"/>
                  </a:cubicBezTo>
                  <a:cubicBezTo>
                    <a:pt x="444" y="416"/>
                    <a:pt x="456" y="404"/>
                    <a:pt x="466" y="426"/>
                  </a:cubicBezTo>
                  <a:cubicBezTo>
                    <a:pt x="451" y="425"/>
                    <a:pt x="457" y="448"/>
                    <a:pt x="458" y="457"/>
                  </a:cubicBezTo>
                  <a:cubicBezTo>
                    <a:pt x="459" y="466"/>
                    <a:pt x="443" y="490"/>
                    <a:pt x="458" y="489"/>
                  </a:cubicBezTo>
                  <a:cubicBezTo>
                    <a:pt x="466" y="488"/>
                    <a:pt x="493" y="484"/>
                    <a:pt x="503" y="493"/>
                  </a:cubicBezTo>
                  <a:cubicBezTo>
                    <a:pt x="514" y="503"/>
                    <a:pt x="498" y="520"/>
                    <a:pt x="519" y="520"/>
                  </a:cubicBezTo>
                  <a:cubicBezTo>
                    <a:pt x="517" y="525"/>
                    <a:pt x="519" y="533"/>
                    <a:pt x="522" y="537"/>
                  </a:cubicBezTo>
                  <a:cubicBezTo>
                    <a:pt x="527" y="543"/>
                    <a:pt x="531" y="529"/>
                    <a:pt x="538" y="534"/>
                  </a:cubicBezTo>
                  <a:cubicBezTo>
                    <a:pt x="552" y="543"/>
                    <a:pt x="570" y="521"/>
                    <a:pt x="581" y="513"/>
                  </a:cubicBezTo>
                  <a:cubicBezTo>
                    <a:pt x="582" y="524"/>
                    <a:pt x="590" y="530"/>
                    <a:pt x="580" y="539"/>
                  </a:cubicBezTo>
                  <a:cubicBezTo>
                    <a:pt x="575" y="543"/>
                    <a:pt x="565" y="547"/>
                    <a:pt x="562" y="551"/>
                  </a:cubicBezTo>
                  <a:cubicBezTo>
                    <a:pt x="560" y="555"/>
                    <a:pt x="546" y="587"/>
                    <a:pt x="559" y="580"/>
                  </a:cubicBezTo>
                  <a:cubicBezTo>
                    <a:pt x="558" y="589"/>
                    <a:pt x="543" y="584"/>
                    <a:pt x="538" y="588"/>
                  </a:cubicBezTo>
                  <a:cubicBezTo>
                    <a:pt x="528" y="596"/>
                    <a:pt x="531" y="610"/>
                    <a:pt x="529" y="621"/>
                  </a:cubicBezTo>
                  <a:cubicBezTo>
                    <a:pt x="523" y="608"/>
                    <a:pt x="506" y="622"/>
                    <a:pt x="490" y="623"/>
                  </a:cubicBezTo>
                  <a:cubicBezTo>
                    <a:pt x="495" y="628"/>
                    <a:pt x="499" y="634"/>
                    <a:pt x="492" y="637"/>
                  </a:cubicBezTo>
                  <a:cubicBezTo>
                    <a:pt x="485" y="640"/>
                    <a:pt x="476" y="639"/>
                    <a:pt x="470" y="639"/>
                  </a:cubicBezTo>
                  <a:cubicBezTo>
                    <a:pt x="462" y="640"/>
                    <a:pt x="466" y="654"/>
                    <a:pt x="465" y="659"/>
                  </a:cubicBezTo>
                  <a:cubicBezTo>
                    <a:pt x="463" y="665"/>
                    <a:pt x="458" y="666"/>
                    <a:pt x="454" y="663"/>
                  </a:cubicBezTo>
                  <a:cubicBezTo>
                    <a:pt x="450" y="660"/>
                    <a:pt x="441" y="670"/>
                    <a:pt x="432" y="671"/>
                  </a:cubicBezTo>
                  <a:cubicBezTo>
                    <a:pt x="429" y="672"/>
                    <a:pt x="404" y="666"/>
                    <a:pt x="404" y="666"/>
                  </a:cubicBezTo>
                  <a:cubicBezTo>
                    <a:pt x="407" y="663"/>
                    <a:pt x="389" y="684"/>
                    <a:pt x="390" y="693"/>
                  </a:cubicBezTo>
                  <a:cubicBezTo>
                    <a:pt x="391" y="698"/>
                    <a:pt x="393" y="702"/>
                    <a:pt x="394" y="707"/>
                  </a:cubicBezTo>
                  <a:cubicBezTo>
                    <a:pt x="395" y="713"/>
                    <a:pt x="388" y="723"/>
                    <a:pt x="389" y="729"/>
                  </a:cubicBezTo>
                  <a:cubicBezTo>
                    <a:pt x="391" y="737"/>
                    <a:pt x="400" y="746"/>
                    <a:pt x="394" y="755"/>
                  </a:cubicBezTo>
                  <a:cubicBezTo>
                    <a:pt x="389" y="762"/>
                    <a:pt x="372" y="763"/>
                    <a:pt x="368" y="754"/>
                  </a:cubicBezTo>
                  <a:cubicBezTo>
                    <a:pt x="370" y="763"/>
                    <a:pt x="376" y="781"/>
                    <a:pt x="389" y="777"/>
                  </a:cubicBezTo>
                  <a:cubicBezTo>
                    <a:pt x="388" y="783"/>
                    <a:pt x="392" y="788"/>
                    <a:pt x="395" y="792"/>
                  </a:cubicBezTo>
                  <a:cubicBezTo>
                    <a:pt x="400" y="799"/>
                    <a:pt x="398" y="806"/>
                    <a:pt x="400" y="813"/>
                  </a:cubicBezTo>
                  <a:cubicBezTo>
                    <a:pt x="404" y="826"/>
                    <a:pt x="422" y="841"/>
                    <a:pt x="430" y="850"/>
                  </a:cubicBezTo>
                  <a:cubicBezTo>
                    <a:pt x="440" y="862"/>
                    <a:pt x="453" y="866"/>
                    <a:pt x="460" y="884"/>
                  </a:cubicBezTo>
                  <a:cubicBezTo>
                    <a:pt x="466" y="899"/>
                    <a:pt x="468" y="915"/>
                    <a:pt x="478" y="928"/>
                  </a:cubicBezTo>
                  <a:cubicBezTo>
                    <a:pt x="482" y="924"/>
                    <a:pt x="484" y="920"/>
                    <a:pt x="486" y="915"/>
                  </a:cubicBezTo>
                  <a:cubicBezTo>
                    <a:pt x="494" y="921"/>
                    <a:pt x="493" y="935"/>
                    <a:pt x="485" y="941"/>
                  </a:cubicBezTo>
                  <a:cubicBezTo>
                    <a:pt x="478" y="946"/>
                    <a:pt x="469" y="940"/>
                    <a:pt x="473" y="957"/>
                  </a:cubicBezTo>
                  <a:cubicBezTo>
                    <a:pt x="475" y="965"/>
                    <a:pt x="479" y="982"/>
                    <a:pt x="478" y="991"/>
                  </a:cubicBezTo>
                  <a:cubicBezTo>
                    <a:pt x="477" y="998"/>
                    <a:pt x="464" y="997"/>
                    <a:pt x="466" y="1006"/>
                  </a:cubicBezTo>
                  <a:cubicBezTo>
                    <a:pt x="460" y="1001"/>
                    <a:pt x="456" y="1005"/>
                    <a:pt x="455" y="1012"/>
                  </a:cubicBezTo>
                  <a:cubicBezTo>
                    <a:pt x="453" y="1021"/>
                    <a:pt x="458" y="1034"/>
                    <a:pt x="463" y="1042"/>
                  </a:cubicBezTo>
                  <a:cubicBezTo>
                    <a:pt x="475" y="1064"/>
                    <a:pt x="497" y="1079"/>
                    <a:pt x="511" y="1097"/>
                  </a:cubicBezTo>
                  <a:cubicBezTo>
                    <a:pt x="526" y="1116"/>
                    <a:pt x="535" y="1135"/>
                    <a:pt x="532" y="1157"/>
                  </a:cubicBezTo>
                  <a:cubicBezTo>
                    <a:pt x="530" y="1167"/>
                    <a:pt x="528" y="1167"/>
                    <a:pt x="533" y="1179"/>
                  </a:cubicBezTo>
                  <a:cubicBezTo>
                    <a:pt x="538" y="1190"/>
                    <a:pt x="539" y="1195"/>
                    <a:pt x="546" y="1204"/>
                  </a:cubicBezTo>
                  <a:cubicBezTo>
                    <a:pt x="552" y="1214"/>
                    <a:pt x="557" y="1221"/>
                    <a:pt x="558" y="1231"/>
                  </a:cubicBezTo>
                  <a:cubicBezTo>
                    <a:pt x="559" y="1242"/>
                    <a:pt x="569" y="1260"/>
                    <a:pt x="571" y="1266"/>
                  </a:cubicBezTo>
                  <a:cubicBezTo>
                    <a:pt x="576" y="1277"/>
                    <a:pt x="563" y="1296"/>
                    <a:pt x="555" y="1308"/>
                  </a:cubicBezTo>
                  <a:cubicBezTo>
                    <a:pt x="547" y="1319"/>
                    <a:pt x="539" y="1330"/>
                    <a:pt x="528" y="1349"/>
                  </a:cubicBezTo>
                  <a:cubicBezTo>
                    <a:pt x="523" y="1358"/>
                    <a:pt x="529" y="1363"/>
                    <a:pt x="525" y="1371"/>
                  </a:cubicBezTo>
                  <a:cubicBezTo>
                    <a:pt x="519" y="1382"/>
                    <a:pt x="519" y="1394"/>
                    <a:pt x="512" y="1406"/>
                  </a:cubicBezTo>
                  <a:cubicBezTo>
                    <a:pt x="505" y="1394"/>
                    <a:pt x="506" y="1376"/>
                    <a:pt x="502" y="1363"/>
                  </a:cubicBezTo>
                  <a:cubicBezTo>
                    <a:pt x="501" y="1358"/>
                    <a:pt x="498" y="1353"/>
                    <a:pt x="504" y="1350"/>
                  </a:cubicBezTo>
                  <a:cubicBezTo>
                    <a:pt x="510" y="1345"/>
                    <a:pt x="505" y="1343"/>
                    <a:pt x="508" y="1338"/>
                  </a:cubicBezTo>
                  <a:cubicBezTo>
                    <a:pt x="515" y="1327"/>
                    <a:pt x="517" y="1314"/>
                    <a:pt x="514" y="1301"/>
                  </a:cubicBezTo>
                  <a:cubicBezTo>
                    <a:pt x="513" y="1295"/>
                    <a:pt x="509" y="1275"/>
                    <a:pt x="520" y="1275"/>
                  </a:cubicBezTo>
                  <a:cubicBezTo>
                    <a:pt x="518" y="1272"/>
                    <a:pt x="517" y="1269"/>
                    <a:pt x="518" y="1266"/>
                  </a:cubicBezTo>
                  <a:cubicBezTo>
                    <a:pt x="514" y="1270"/>
                    <a:pt x="510" y="1273"/>
                    <a:pt x="505" y="1274"/>
                  </a:cubicBezTo>
                  <a:cubicBezTo>
                    <a:pt x="503" y="1265"/>
                    <a:pt x="516" y="1261"/>
                    <a:pt x="503" y="1262"/>
                  </a:cubicBezTo>
                  <a:cubicBezTo>
                    <a:pt x="518" y="1255"/>
                    <a:pt x="496" y="1244"/>
                    <a:pt x="508" y="1237"/>
                  </a:cubicBezTo>
                  <a:cubicBezTo>
                    <a:pt x="503" y="1239"/>
                    <a:pt x="498" y="1236"/>
                    <a:pt x="497" y="1231"/>
                  </a:cubicBezTo>
                  <a:cubicBezTo>
                    <a:pt x="500" y="1230"/>
                    <a:pt x="503" y="1229"/>
                    <a:pt x="506" y="1227"/>
                  </a:cubicBezTo>
                  <a:cubicBezTo>
                    <a:pt x="500" y="1224"/>
                    <a:pt x="496" y="1217"/>
                    <a:pt x="506" y="1215"/>
                  </a:cubicBezTo>
                  <a:cubicBezTo>
                    <a:pt x="498" y="1213"/>
                    <a:pt x="502" y="1205"/>
                    <a:pt x="501" y="1198"/>
                  </a:cubicBezTo>
                  <a:cubicBezTo>
                    <a:pt x="499" y="1186"/>
                    <a:pt x="495" y="1174"/>
                    <a:pt x="490" y="1163"/>
                  </a:cubicBezTo>
                  <a:cubicBezTo>
                    <a:pt x="486" y="1152"/>
                    <a:pt x="479" y="1141"/>
                    <a:pt x="473" y="1130"/>
                  </a:cubicBezTo>
                  <a:cubicBezTo>
                    <a:pt x="468" y="1119"/>
                    <a:pt x="467" y="1106"/>
                    <a:pt x="460" y="1097"/>
                  </a:cubicBezTo>
                  <a:cubicBezTo>
                    <a:pt x="464" y="1106"/>
                    <a:pt x="468" y="1126"/>
                    <a:pt x="461" y="1135"/>
                  </a:cubicBezTo>
                  <a:cubicBezTo>
                    <a:pt x="463" y="1127"/>
                    <a:pt x="457" y="1120"/>
                    <a:pt x="456" y="1113"/>
                  </a:cubicBezTo>
                  <a:cubicBezTo>
                    <a:pt x="456" y="1107"/>
                    <a:pt x="455" y="1095"/>
                    <a:pt x="454" y="1089"/>
                  </a:cubicBezTo>
                  <a:cubicBezTo>
                    <a:pt x="452" y="1083"/>
                    <a:pt x="428" y="1042"/>
                    <a:pt x="443" y="1050"/>
                  </a:cubicBezTo>
                  <a:cubicBezTo>
                    <a:pt x="443" y="1048"/>
                    <a:pt x="441" y="1045"/>
                    <a:pt x="440" y="1043"/>
                  </a:cubicBezTo>
                  <a:cubicBezTo>
                    <a:pt x="438" y="1045"/>
                    <a:pt x="436" y="1046"/>
                    <a:pt x="434" y="1047"/>
                  </a:cubicBezTo>
                  <a:cubicBezTo>
                    <a:pt x="423" y="1020"/>
                    <a:pt x="425" y="990"/>
                    <a:pt x="415" y="963"/>
                  </a:cubicBezTo>
                  <a:cubicBezTo>
                    <a:pt x="413" y="957"/>
                    <a:pt x="409" y="955"/>
                    <a:pt x="406" y="950"/>
                  </a:cubicBezTo>
                  <a:cubicBezTo>
                    <a:pt x="404" y="945"/>
                    <a:pt x="407" y="940"/>
                    <a:pt x="407" y="936"/>
                  </a:cubicBezTo>
                  <a:cubicBezTo>
                    <a:pt x="406" y="928"/>
                    <a:pt x="400" y="911"/>
                    <a:pt x="411" y="907"/>
                  </a:cubicBezTo>
                  <a:cubicBezTo>
                    <a:pt x="404" y="908"/>
                    <a:pt x="392" y="913"/>
                    <a:pt x="387" y="906"/>
                  </a:cubicBezTo>
                  <a:cubicBezTo>
                    <a:pt x="377" y="894"/>
                    <a:pt x="370" y="880"/>
                    <a:pt x="369" y="864"/>
                  </a:cubicBezTo>
                  <a:cubicBezTo>
                    <a:pt x="363" y="869"/>
                    <a:pt x="364" y="859"/>
                    <a:pt x="359" y="855"/>
                  </a:cubicBezTo>
                  <a:cubicBezTo>
                    <a:pt x="354" y="850"/>
                    <a:pt x="348" y="847"/>
                    <a:pt x="346" y="840"/>
                  </a:cubicBezTo>
                  <a:cubicBezTo>
                    <a:pt x="345" y="842"/>
                    <a:pt x="347" y="856"/>
                    <a:pt x="347" y="859"/>
                  </a:cubicBezTo>
                  <a:cubicBezTo>
                    <a:pt x="347" y="869"/>
                    <a:pt x="353" y="880"/>
                    <a:pt x="348" y="891"/>
                  </a:cubicBezTo>
                  <a:cubicBezTo>
                    <a:pt x="344" y="900"/>
                    <a:pt x="338" y="911"/>
                    <a:pt x="328" y="912"/>
                  </a:cubicBezTo>
                  <a:cubicBezTo>
                    <a:pt x="317" y="912"/>
                    <a:pt x="305" y="898"/>
                    <a:pt x="313" y="888"/>
                  </a:cubicBezTo>
                  <a:cubicBezTo>
                    <a:pt x="300" y="891"/>
                    <a:pt x="311" y="901"/>
                    <a:pt x="314" y="908"/>
                  </a:cubicBezTo>
                  <a:cubicBezTo>
                    <a:pt x="319" y="919"/>
                    <a:pt x="308" y="931"/>
                    <a:pt x="298" y="921"/>
                  </a:cubicBezTo>
                  <a:cubicBezTo>
                    <a:pt x="309" y="928"/>
                    <a:pt x="288" y="941"/>
                    <a:pt x="281" y="934"/>
                  </a:cubicBezTo>
                  <a:cubicBezTo>
                    <a:pt x="283" y="943"/>
                    <a:pt x="275" y="976"/>
                    <a:pt x="260" y="970"/>
                  </a:cubicBezTo>
                  <a:cubicBezTo>
                    <a:pt x="251" y="967"/>
                    <a:pt x="259" y="945"/>
                    <a:pt x="257" y="939"/>
                  </a:cubicBezTo>
                  <a:cubicBezTo>
                    <a:pt x="257" y="939"/>
                    <a:pt x="249" y="969"/>
                    <a:pt x="253" y="949"/>
                  </a:cubicBezTo>
                  <a:cubicBezTo>
                    <a:pt x="250" y="955"/>
                    <a:pt x="249" y="960"/>
                    <a:pt x="250" y="966"/>
                  </a:cubicBezTo>
                  <a:cubicBezTo>
                    <a:pt x="242" y="963"/>
                    <a:pt x="240" y="945"/>
                    <a:pt x="246" y="941"/>
                  </a:cubicBezTo>
                  <a:cubicBezTo>
                    <a:pt x="237" y="934"/>
                    <a:pt x="240" y="978"/>
                    <a:pt x="228" y="967"/>
                  </a:cubicBezTo>
                  <a:cubicBezTo>
                    <a:pt x="222" y="962"/>
                    <a:pt x="227" y="934"/>
                    <a:pt x="232" y="931"/>
                  </a:cubicBezTo>
                  <a:cubicBezTo>
                    <a:pt x="223" y="935"/>
                    <a:pt x="220" y="954"/>
                    <a:pt x="216" y="962"/>
                  </a:cubicBezTo>
                  <a:cubicBezTo>
                    <a:pt x="213" y="960"/>
                    <a:pt x="211" y="958"/>
                    <a:pt x="209" y="956"/>
                  </a:cubicBezTo>
                  <a:cubicBezTo>
                    <a:pt x="217" y="952"/>
                    <a:pt x="218" y="944"/>
                    <a:pt x="220" y="937"/>
                  </a:cubicBezTo>
                  <a:cubicBezTo>
                    <a:pt x="216" y="944"/>
                    <a:pt x="214" y="953"/>
                    <a:pt x="206" y="954"/>
                  </a:cubicBezTo>
                  <a:cubicBezTo>
                    <a:pt x="215" y="941"/>
                    <a:pt x="211" y="925"/>
                    <a:pt x="213" y="910"/>
                  </a:cubicBezTo>
                  <a:cubicBezTo>
                    <a:pt x="211" y="910"/>
                    <a:pt x="210" y="910"/>
                    <a:pt x="209" y="910"/>
                  </a:cubicBezTo>
                  <a:cubicBezTo>
                    <a:pt x="214" y="921"/>
                    <a:pt x="199" y="944"/>
                    <a:pt x="190" y="948"/>
                  </a:cubicBezTo>
                  <a:cubicBezTo>
                    <a:pt x="176" y="954"/>
                    <a:pt x="187" y="894"/>
                    <a:pt x="189" y="887"/>
                  </a:cubicBezTo>
                  <a:cubicBezTo>
                    <a:pt x="191" y="881"/>
                    <a:pt x="189" y="861"/>
                    <a:pt x="192" y="858"/>
                  </a:cubicBezTo>
                  <a:cubicBezTo>
                    <a:pt x="202" y="849"/>
                    <a:pt x="191" y="824"/>
                    <a:pt x="187" y="814"/>
                  </a:cubicBezTo>
                  <a:cubicBezTo>
                    <a:pt x="181" y="801"/>
                    <a:pt x="183" y="782"/>
                    <a:pt x="174" y="772"/>
                  </a:cubicBezTo>
                  <a:cubicBezTo>
                    <a:pt x="170" y="768"/>
                    <a:pt x="168" y="762"/>
                    <a:pt x="165" y="757"/>
                  </a:cubicBezTo>
                  <a:cubicBezTo>
                    <a:pt x="161" y="749"/>
                    <a:pt x="151" y="744"/>
                    <a:pt x="162" y="742"/>
                  </a:cubicBezTo>
                  <a:cubicBezTo>
                    <a:pt x="154" y="737"/>
                    <a:pt x="145" y="735"/>
                    <a:pt x="145" y="724"/>
                  </a:cubicBezTo>
                  <a:cubicBezTo>
                    <a:pt x="145" y="716"/>
                    <a:pt x="146" y="703"/>
                    <a:pt x="141" y="696"/>
                  </a:cubicBezTo>
                  <a:cubicBezTo>
                    <a:pt x="142" y="702"/>
                    <a:pt x="145" y="716"/>
                    <a:pt x="134" y="708"/>
                  </a:cubicBezTo>
                  <a:cubicBezTo>
                    <a:pt x="139" y="714"/>
                    <a:pt x="143" y="726"/>
                    <a:pt x="140" y="733"/>
                  </a:cubicBezTo>
                  <a:cubicBezTo>
                    <a:pt x="124" y="727"/>
                    <a:pt x="115" y="711"/>
                    <a:pt x="106" y="698"/>
                  </a:cubicBezTo>
                  <a:cubicBezTo>
                    <a:pt x="104" y="695"/>
                    <a:pt x="111" y="691"/>
                    <a:pt x="114" y="696"/>
                  </a:cubicBezTo>
                  <a:cubicBezTo>
                    <a:pt x="116" y="700"/>
                    <a:pt x="121" y="701"/>
                    <a:pt x="125" y="702"/>
                  </a:cubicBezTo>
                  <a:cubicBezTo>
                    <a:pt x="133" y="704"/>
                    <a:pt x="143" y="700"/>
                    <a:pt x="136" y="690"/>
                  </a:cubicBezTo>
                  <a:cubicBezTo>
                    <a:pt x="132" y="684"/>
                    <a:pt x="112" y="677"/>
                    <a:pt x="124" y="669"/>
                  </a:cubicBezTo>
                  <a:cubicBezTo>
                    <a:pt x="119" y="669"/>
                    <a:pt x="114" y="668"/>
                    <a:pt x="109" y="667"/>
                  </a:cubicBezTo>
                  <a:cubicBezTo>
                    <a:pt x="110" y="663"/>
                    <a:pt x="111" y="658"/>
                    <a:pt x="111" y="654"/>
                  </a:cubicBezTo>
                  <a:cubicBezTo>
                    <a:pt x="105" y="657"/>
                    <a:pt x="97" y="650"/>
                    <a:pt x="94" y="646"/>
                  </a:cubicBezTo>
                  <a:cubicBezTo>
                    <a:pt x="88" y="638"/>
                    <a:pt x="82" y="644"/>
                    <a:pt x="74" y="640"/>
                  </a:cubicBezTo>
                  <a:cubicBezTo>
                    <a:pt x="77" y="647"/>
                    <a:pt x="81" y="653"/>
                    <a:pt x="83" y="660"/>
                  </a:cubicBezTo>
                  <a:cubicBezTo>
                    <a:pt x="80" y="656"/>
                    <a:pt x="78" y="651"/>
                    <a:pt x="75" y="647"/>
                  </a:cubicBezTo>
                  <a:cubicBezTo>
                    <a:pt x="74" y="652"/>
                    <a:pt x="75" y="656"/>
                    <a:pt x="78" y="660"/>
                  </a:cubicBezTo>
                  <a:cubicBezTo>
                    <a:pt x="70" y="649"/>
                    <a:pt x="66" y="643"/>
                    <a:pt x="73" y="631"/>
                  </a:cubicBezTo>
                  <a:cubicBezTo>
                    <a:pt x="70" y="631"/>
                    <a:pt x="67" y="631"/>
                    <a:pt x="64" y="631"/>
                  </a:cubicBezTo>
                  <a:cubicBezTo>
                    <a:pt x="66" y="627"/>
                    <a:pt x="68" y="622"/>
                    <a:pt x="70" y="618"/>
                  </a:cubicBezTo>
                  <a:cubicBezTo>
                    <a:pt x="68" y="618"/>
                    <a:pt x="67" y="619"/>
                    <a:pt x="66" y="620"/>
                  </a:cubicBezTo>
                  <a:cubicBezTo>
                    <a:pt x="65" y="615"/>
                    <a:pt x="65" y="610"/>
                    <a:pt x="66" y="605"/>
                  </a:cubicBezTo>
                  <a:cubicBezTo>
                    <a:pt x="62" y="616"/>
                    <a:pt x="63" y="628"/>
                    <a:pt x="58" y="638"/>
                  </a:cubicBezTo>
                  <a:cubicBezTo>
                    <a:pt x="49" y="634"/>
                    <a:pt x="53" y="630"/>
                    <a:pt x="54" y="623"/>
                  </a:cubicBezTo>
                  <a:cubicBezTo>
                    <a:pt x="55" y="616"/>
                    <a:pt x="46" y="609"/>
                    <a:pt x="43" y="603"/>
                  </a:cubicBezTo>
                  <a:cubicBezTo>
                    <a:pt x="44" y="610"/>
                    <a:pt x="47" y="617"/>
                    <a:pt x="43" y="623"/>
                  </a:cubicBezTo>
                  <a:cubicBezTo>
                    <a:pt x="40" y="611"/>
                    <a:pt x="31" y="602"/>
                    <a:pt x="21" y="596"/>
                  </a:cubicBezTo>
                  <a:cubicBezTo>
                    <a:pt x="10" y="590"/>
                    <a:pt x="8" y="570"/>
                    <a:pt x="2" y="55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4" name="Freeform 692">
              <a:extLst>
                <a:ext uri="{FF2B5EF4-FFF2-40B4-BE49-F238E27FC236}">
                  <a16:creationId xmlns:a16="http://schemas.microsoft.com/office/drawing/2014/main" id="{1A966B7E-05BC-8C3A-5785-E43C22D7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1701" y="4710079"/>
              <a:ext cx="434294" cy="379021"/>
            </a:xfrm>
            <a:custGeom>
              <a:avLst/>
              <a:gdLst>
                <a:gd name="T0" fmla="*/ 11 w 999"/>
                <a:gd name="T1" fmla="*/ 504 h 869"/>
                <a:gd name="T2" fmla="*/ 73 w 999"/>
                <a:gd name="T3" fmla="*/ 479 h 869"/>
                <a:gd name="T4" fmla="*/ 76 w 999"/>
                <a:gd name="T5" fmla="*/ 384 h 869"/>
                <a:gd name="T6" fmla="*/ 84 w 999"/>
                <a:gd name="T7" fmla="*/ 336 h 869"/>
                <a:gd name="T8" fmla="*/ 115 w 999"/>
                <a:gd name="T9" fmla="*/ 319 h 869"/>
                <a:gd name="T10" fmla="*/ 133 w 999"/>
                <a:gd name="T11" fmla="*/ 257 h 869"/>
                <a:gd name="T12" fmla="*/ 165 w 999"/>
                <a:gd name="T13" fmla="*/ 182 h 869"/>
                <a:gd name="T14" fmla="*/ 202 w 999"/>
                <a:gd name="T15" fmla="*/ 165 h 869"/>
                <a:gd name="T16" fmla="*/ 215 w 999"/>
                <a:gd name="T17" fmla="*/ 100 h 869"/>
                <a:gd name="T18" fmla="*/ 257 w 999"/>
                <a:gd name="T19" fmla="*/ 46 h 869"/>
                <a:gd name="T20" fmla="*/ 294 w 999"/>
                <a:gd name="T21" fmla="*/ 60 h 869"/>
                <a:gd name="T22" fmla="*/ 326 w 999"/>
                <a:gd name="T23" fmla="*/ 14 h 869"/>
                <a:gd name="T24" fmla="*/ 369 w 999"/>
                <a:gd name="T25" fmla="*/ 33 h 869"/>
                <a:gd name="T26" fmla="*/ 390 w 999"/>
                <a:gd name="T27" fmla="*/ 17 h 869"/>
                <a:gd name="T28" fmla="*/ 451 w 999"/>
                <a:gd name="T29" fmla="*/ 34 h 869"/>
                <a:gd name="T30" fmla="*/ 547 w 999"/>
                <a:gd name="T31" fmla="*/ 104 h 869"/>
                <a:gd name="T32" fmla="*/ 596 w 999"/>
                <a:gd name="T33" fmla="*/ 158 h 869"/>
                <a:gd name="T34" fmla="*/ 581 w 999"/>
                <a:gd name="T35" fmla="*/ 267 h 869"/>
                <a:gd name="T36" fmla="*/ 634 w 999"/>
                <a:gd name="T37" fmla="*/ 288 h 869"/>
                <a:gd name="T38" fmla="*/ 646 w 999"/>
                <a:gd name="T39" fmla="*/ 336 h 869"/>
                <a:gd name="T40" fmla="*/ 695 w 999"/>
                <a:gd name="T41" fmla="*/ 414 h 869"/>
                <a:gd name="T42" fmla="*/ 743 w 999"/>
                <a:gd name="T43" fmla="*/ 449 h 869"/>
                <a:gd name="T44" fmla="*/ 932 w 999"/>
                <a:gd name="T45" fmla="*/ 520 h 869"/>
                <a:gd name="T46" fmla="*/ 812 w 999"/>
                <a:gd name="T47" fmla="*/ 744 h 869"/>
                <a:gd name="T48" fmla="*/ 676 w 999"/>
                <a:gd name="T49" fmla="*/ 783 h 869"/>
                <a:gd name="T50" fmla="*/ 614 w 999"/>
                <a:gd name="T51" fmla="*/ 813 h 869"/>
                <a:gd name="T52" fmla="*/ 541 w 999"/>
                <a:gd name="T53" fmla="*/ 822 h 869"/>
                <a:gd name="T54" fmla="*/ 497 w 999"/>
                <a:gd name="T55" fmla="*/ 815 h 869"/>
                <a:gd name="T56" fmla="*/ 442 w 999"/>
                <a:gd name="T57" fmla="*/ 869 h 869"/>
                <a:gd name="T58" fmla="*/ 382 w 999"/>
                <a:gd name="T59" fmla="*/ 853 h 869"/>
                <a:gd name="T60" fmla="*/ 267 w 999"/>
                <a:gd name="T61" fmla="*/ 796 h 869"/>
                <a:gd name="T62" fmla="*/ 189 w 999"/>
                <a:gd name="T63" fmla="*/ 765 h 869"/>
                <a:gd name="T64" fmla="*/ 159 w 999"/>
                <a:gd name="T65" fmla="*/ 722 h 869"/>
                <a:gd name="T66" fmla="*/ 128 w 999"/>
                <a:gd name="T67" fmla="*/ 656 h 869"/>
                <a:gd name="T68" fmla="*/ 106 w 999"/>
                <a:gd name="T69" fmla="*/ 616 h 869"/>
                <a:gd name="T70" fmla="*/ 92 w 999"/>
                <a:gd name="T71" fmla="*/ 602 h 869"/>
                <a:gd name="T72" fmla="*/ 56 w 999"/>
                <a:gd name="T73" fmla="*/ 554 h 869"/>
                <a:gd name="T74" fmla="*/ 0 w 999"/>
                <a:gd name="T75" fmla="*/ 53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9" h="869">
                  <a:moveTo>
                    <a:pt x="0" y="530"/>
                  </a:moveTo>
                  <a:cubicBezTo>
                    <a:pt x="1" y="520"/>
                    <a:pt x="11" y="515"/>
                    <a:pt x="11" y="504"/>
                  </a:cubicBezTo>
                  <a:cubicBezTo>
                    <a:pt x="11" y="487"/>
                    <a:pt x="23" y="485"/>
                    <a:pt x="38" y="487"/>
                  </a:cubicBezTo>
                  <a:cubicBezTo>
                    <a:pt x="52" y="490"/>
                    <a:pt x="63" y="494"/>
                    <a:pt x="73" y="479"/>
                  </a:cubicBezTo>
                  <a:cubicBezTo>
                    <a:pt x="80" y="469"/>
                    <a:pt x="75" y="452"/>
                    <a:pt x="74" y="440"/>
                  </a:cubicBezTo>
                  <a:cubicBezTo>
                    <a:pt x="72" y="422"/>
                    <a:pt x="69" y="402"/>
                    <a:pt x="76" y="384"/>
                  </a:cubicBezTo>
                  <a:cubicBezTo>
                    <a:pt x="79" y="377"/>
                    <a:pt x="82" y="370"/>
                    <a:pt x="85" y="363"/>
                  </a:cubicBezTo>
                  <a:cubicBezTo>
                    <a:pt x="89" y="353"/>
                    <a:pt x="84" y="346"/>
                    <a:pt x="84" y="336"/>
                  </a:cubicBezTo>
                  <a:cubicBezTo>
                    <a:pt x="84" y="325"/>
                    <a:pt x="90" y="315"/>
                    <a:pt x="96" y="307"/>
                  </a:cubicBezTo>
                  <a:cubicBezTo>
                    <a:pt x="104" y="298"/>
                    <a:pt x="115" y="309"/>
                    <a:pt x="115" y="319"/>
                  </a:cubicBezTo>
                  <a:cubicBezTo>
                    <a:pt x="120" y="314"/>
                    <a:pt x="137" y="287"/>
                    <a:pt x="128" y="278"/>
                  </a:cubicBezTo>
                  <a:cubicBezTo>
                    <a:pt x="123" y="273"/>
                    <a:pt x="131" y="262"/>
                    <a:pt x="133" y="257"/>
                  </a:cubicBezTo>
                  <a:cubicBezTo>
                    <a:pt x="136" y="248"/>
                    <a:pt x="129" y="236"/>
                    <a:pt x="138" y="228"/>
                  </a:cubicBezTo>
                  <a:cubicBezTo>
                    <a:pt x="151" y="215"/>
                    <a:pt x="157" y="199"/>
                    <a:pt x="165" y="182"/>
                  </a:cubicBezTo>
                  <a:cubicBezTo>
                    <a:pt x="169" y="175"/>
                    <a:pt x="171" y="168"/>
                    <a:pt x="180" y="167"/>
                  </a:cubicBezTo>
                  <a:cubicBezTo>
                    <a:pt x="183" y="167"/>
                    <a:pt x="200" y="169"/>
                    <a:pt x="202" y="165"/>
                  </a:cubicBezTo>
                  <a:cubicBezTo>
                    <a:pt x="207" y="152"/>
                    <a:pt x="206" y="135"/>
                    <a:pt x="208" y="122"/>
                  </a:cubicBezTo>
                  <a:cubicBezTo>
                    <a:pt x="209" y="114"/>
                    <a:pt x="212" y="108"/>
                    <a:pt x="215" y="100"/>
                  </a:cubicBezTo>
                  <a:cubicBezTo>
                    <a:pt x="221" y="88"/>
                    <a:pt x="220" y="76"/>
                    <a:pt x="222" y="62"/>
                  </a:cubicBezTo>
                  <a:cubicBezTo>
                    <a:pt x="227" y="37"/>
                    <a:pt x="238" y="46"/>
                    <a:pt x="257" y="46"/>
                  </a:cubicBezTo>
                  <a:cubicBezTo>
                    <a:pt x="264" y="46"/>
                    <a:pt x="266" y="31"/>
                    <a:pt x="276" y="37"/>
                  </a:cubicBezTo>
                  <a:cubicBezTo>
                    <a:pt x="284" y="41"/>
                    <a:pt x="289" y="52"/>
                    <a:pt x="294" y="60"/>
                  </a:cubicBezTo>
                  <a:cubicBezTo>
                    <a:pt x="302" y="40"/>
                    <a:pt x="310" y="21"/>
                    <a:pt x="315" y="0"/>
                  </a:cubicBezTo>
                  <a:cubicBezTo>
                    <a:pt x="318" y="5"/>
                    <a:pt x="321" y="11"/>
                    <a:pt x="326" y="14"/>
                  </a:cubicBezTo>
                  <a:cubicBezTo>
                    <a:pt x="332" y="17"/>
                    <a:pt x="338" y="14"/>
                    <a:pt x="341" y="21"/>
                  </a:cubicBezTo>
                  <a:cubicBezTo>
                    <a:pt x="348" y="34"/>
                    <a:pt x="356" y="35"/>
                    <a:pt x="369" y="33"/>
                  </a:cubicBezTo>
                  <a:cubicBezTo>
                    <a:pt x="374" y="32"/>
                    <a:pt x="379" y="31"/>
                    <a:pt x="383" y="27"/>
                  </a:cubicBezTo>
                  <a:cubicBezTo>
                    <a:pt x="386" y="25"/>
                    <a:pt x="388" y="17"/>
                    <a:pt x="390" y="17"/>
                  </a:cubicBezTo>
                  <a:cubicBezTo>
                    <a:pt x="395" y="15"/>
                    <a:pt x="402" y="31"/>
                    <a:pt x="403" y="34"/>
                  </a:cubicBezTo>
                  <a:cubicBezTo>
                    <a:pt x="416" y="18"/>
                    <a:pt x="438" y="37"/>
                    <a:pt x="451" y="34"/>
                  </a:cubicBezTo>
                  <a:cubicBezTo>
                    <a:pt x="469" y="29"/>
                    <a:pt x="488" y="48"/>
                    <a:pt x="503" y="55"/>
                  </a:cubicBezTo>
                  <a:cubicBezTo>
                    <a:pt x="524" y="63"/>
                    <a:pt x="530" y="90"/>
                    <a:pt x="547" y="104"/>
                  </a:cubicBezTo>
                  <a:cubicBezTo>
                    <a:pt x="557" y="112"/>
                    <a:pt x="571" y="118"/>
                    <a:pt x="577" y="130"/>
                  </a:cubicBezTo>
                  <a:cubicBezTo>
                    <a:pt x="583" y="141"/>
                    <a:pt x="585" y="151"/>
                    <a:pt x="596" y="158"/>
                  </a:cubicBezTo>
                  <a:cubicBezTo>
                    <a:pt x="613" y="172"/>
                    <a:pt x="620" y="182"/>
                    <a:pt x="609" y="202"/>
                  </a:cubicBezTo>
                  <a:cubicBezTo>
                    <a:pt x="595" y="225"/>
                    <a:pt x="577" y="239"/>
                    <a:pt x="581" y="267"/>
                  </a:cubicBezTo>
                  <a:cubicBezTo>
                    <a:pt x="583" y="282"/>
                    <a:pt x="578" y="299"/>
                    <a:pt x="598" y="298"/>
                  </a:cubicBezTo>
                  <a:cubicBezTo>
                    <a:pt x="610" y="297"/>
                    <a:pt x="622" y="291"/>
                    <a:pt x="634" y="288"/>
                  </a:cubicBezTo>
                  <a:cubicBezTo>
                    <a:pt x="643" y="286"/>
                    <a:pt x="647" y="294"/>
                    <a:pt x="656" y="291"/>
                  </a:cubicBezTo>
                  <a:cubicBezTo>
                    <a:pt x="655" y="306"/>
                    <a:pt x="637" y="319"/>
                    <a:pt x="646" y="336"/>
                  </a:cubicBezTo>
                  <a:cubicBezTo>
                    <a:pt x="656" y="357"/>
                    <a:pt x="665" y="362"/>
                    <a:pt x="678" y="381"/>
                  </a:cubicBezTo>
                  <a:cubicBezTo>
                    <a:pt x="682" y="387"/>
                    <a:pt x="690" y="408"/>
                    <a:pt x="695" y="414"/>
                  </a:cubicBezTo>
                  <a:cubicBezTo>
                    <a:pt x="700" y="419"/>
                    <a:pt x="704" y="418"/>
                    <a:pt x="709" y="422"/>
                  </a:cubicBezTo>
                  <a:cubicBezTo>
                    <a:pt x="718" y="429"/>
                    <a:pt x="732" y="445"/>
                    <a:pt x="743" y="449"/>
                  </a:cubicBezTo>
                  <a:cubicBezTo>
                    <a:pt x="788" y="465"/>
                    <a:pt x="828" y="481"/>
                    <a:pt x="872" y="498"/>
                  </a:cubicBezTo>
                  <a:cubicBezTo>
                    <a:pt x="893" y="506"/>
                    <a:pt x="910" y="515"/>
                    <a:pt x="932" y="520"/>
                  </a:cubicBezTo>
                  <a:cubicBezTo>
                    <a:pt x="953" y="525"/>
                    <a:pt x="979" y="521"/>
                    <a:pt x="999" y="521"/>
                  </a:cubicBezTo>
                  <a:lnTo>
                    <a:pt x="812" y="744"/>
                  </a:lnTo>
                  <a:cubicBezTo>
                    <a:pt x="800" y="757"/>
                    <a:pt x="791" y="758"/>
                    <a:pt x="775" y="756"/>
                  </a:cubicBezTo>
                  <a:cubicBezTo>
                    <a:pt x="749" y="752"/>
                    <a:pt x="711" y="751"/>
                    <a:pt x="676" y="783"/>
                  </a:cubicBezTo>
                  <a:cubicBezTo>
                    <a:pt x="667" y="791"/>
                    <a:pt x="664" y="802"/>
                    <a:pt x="651" y="804"/>
                  </a:cubicBezTo>
                  <a:cubicBezTo>
                    <a:pt x="638" y="807"/>
                    <a:pt x="625" y="806"/>
                    <a:pt x="614" y="813"/>
                  </a:cubicBezTo>
                  <a:cubicBezTo>
                    <a:pt x="602" y="820"/>
                    <a:pt x="602" y="831"/>
                    <a:pt x="586" y="827"/>
                  </a:cubicBezTo>
                  <a:cubicBezTo>
                    <a:pt x="573" y="824"/>
                    <a:pt x="553" y="835"/>
                    <a:pt x="541" y="822"/>
                  </a:cubicBezTo>
                  <a:cubicBezTo>
                    <a:pt x="536" y="817"/>
                    <a:pt x="532" y="808"/>
                    <a:pt x="524" y="807"/>
                  </a:cubicBezTo>
                  <a:cubicBezTo>
                    <a:pt x="516" y="806"/>
                    <a:pt x="505" y="812"/>
                    <a:pt x="497" y="815"/>
                  </a:cubicBezTo>
                  <a:cubicBezTo>
                    <a:pt x="486" y="820"/>
                    <a:pt x="468" y="830"/>
                    <a:pt x="461" y="841"/>
                  </a:cubicBezTo>
                  <a:cubicBezTo>
                    <a:pt x="453" y="852"/>
                    <a:pt x="447" y="860"/>
                    <a:pt x="442" y="869"/>
                  </a:cubicBezTo>
                  <a:cubicBezTo>
                    <a:pt x="434" y="861"/>
                    <a:pt x="415" y="860"/>
                    <a:pt x="404" y="861"/>
                  </a:cubicBezTo>
                  <a:cubicBezTo>
                    <a:pt x="395" y="862"/>
                    <a:pt x="389" y="855"/>
                    <a:pt x="382" y="853"/>
                  </a:cubicBezTo>
                  <a:cubicBezTo>
                    <a:pt x="374" y="852"/>
                    <a:pt x="365" y="855"/>
                    <a:pt x="357" y="854"/>
                  </a:cubicBezTo>
                  <a:cubicBezTo>
                    <a:pt x="325" y="851"/>
                    <a:pt x="352" y="847"/>
                    <a:pt x="267" y="796"/>
                  </a:cubicBezTo>
                  <a:cubicBezTo>
                    <a:pt x="253" y="788"/>
                    <a:pt x="231" y="798"/>
                    <a:pt x="214" y="791"/>
                  </a:cubicBezTo>
                  <a:cubicBezTo>
                    <a:pt x="206" y="788"/>
                    <a:pt x="193" y="772"/>
                    <a:pt x="189" y="765"/>
                  </a:cubicBezTo>
                  <a:cubicBezTo>
                    <a:pt x="184" y="754"/>
                    <a:pt x="193" y="741"/>
                    <a:pt x="190" y="729"/>
                  </a:cubicBezTo>
                  <a:cubicBezTo>
                    <a:pt x="187" y="719"/>
                    <a:pt x="166" y="713"/>
                    <a:pt x="159" y="722"/>
                  </a:cubicBezTo>
                  <a:cubicBezTo>
                    <a:pt x="154" y="718"/>
                    <a:pt x="148" y="705"/>
                    <a:pt x="145" y="700"/>
                  </a:cubicBezTo>
                  <a:cubicBezTo>
                    <a:pt x="137" y="687"/>
                    <a:pt x="134" y="670"/>
                    <a:pt x="128" y="656"/>
                  </a:cubicBezTo>
                  <a:cubicBezTo>
                    <a:pt x="124" y="646"/>
                    <a:pt x="122" y="634"/>
                    <a:pt x="116" y="624"/>
                  </a:cubicBezTo>
                  <a:cubicBezTo>
                    <a:pt x="114" y="619"/>
                    <a:pt x="111" y="618"/>
                    <a:pt x="106" y="616"/>
                  </a:cubicBezTo>
                  <a:cubicBezTo>
                    <a:pt x="101" y="613"/>
                    <a:pt x="101" y="608"/>
                    <a:pt x="98" y="605"/>
                  </a:cubicBezTo>
                  <a:cubicBezTo>
                    <a:pt x="95" y="604"/>
                    <a:pt x="94" y="602"/>
                    <a:pt x="92" y="602"/>
                  </a:cubicBezTo>
                  <a:cubicBezTo>
                    <a:pt x="85" y="600"/>
                    <a:pt x="84" y="593"/>
                    <a:pt x="80" y="588"/>
                  </a:cubicBezTo>
                  <a:cubicBezTo>
                    <a:pt x="72" y="576"/>
                    <a:pt x="67" y="563"/>
                    <a:pt x="56" y="554"/>
                  </a:cubicBezTo>
                  <a:cubicBezTo>
                    <a:pt x="48" y="547"/>
                    <a:pt x="38" y="543"/>
                    <a:pt x="28" y="541"/>
                  </a:cubicBezTo>
                  <a:cubicBezTo>
                    <a:pt x="18" y="540"/>
                    <a:pt x="5" y="540"/>
                    <a:pt x="0" y="5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5" name="Freeform 693">
              <a:extLst>
                <a:ext uri="{FF2B5EF4-FFF2-40B4-BE49-F238E27FC236}">
                  <a16:creationId xmlns:a16="http://schemas.microsoft.com/office/drawing/2014/main" id="{7F99928D-FE20-A4EC-4A00-97321B3C8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5338" y="4609400"/>
              <a:ext cx="122393" cy="138184"/>
            </a:xfrm>
            <a:custGeom>
              <a:avLst/>
              <a:gdLst>
                <a:gd name="T0" fmla="*/ 0 w 277"/>
                <a:gd name="T1" fmla="*/ 254 h 315"/>
                <a:gd name="T2" fmla="*/ 9 w 277"/>
                <a:gd name="T3" fmla="*/ 226 h 315"/>
                <a:gd name="T4" fmla="*/ 15 w 277"/>
                <a:gd name="T5" fmla="*/ 212 h 315"/>
                <a:gd name="T6" fmla="*/ 19 w 277"/>
                <a:gd name="T7" fmla="*/ 190 h 315"/>
                <a:gd name="T8" fmla="*/ 41 w 277"/>
                <a:gd name="T9" fmla="*/ 144 h 315"/>
                <a:gd name="T10" fmla="*/ 84 w 277"/>
                <a:gd name="T11" fmla="*/ 138 h 315"/>
                <a:gd name="T12" fmla="*/ 134 w 277"/>
                <a:gd name="T13" fmla="*/ 137 h 315"/>
                <a:gd name="T14" fmla="*/ 137 w 277"/>
                <a:gd name="T15" fmla="*/ 110 h 315"/>
                <a:gd name="T16" fmla="*/ 126 w 277"/>
                <a:gd name="T17" fmla="*/ 101 h 315"/>
                <a:gd name="T18" fmla="*/ 115 w 277"/>
                <a:gd name="T19" fmla="*/ 84 h 315"/>
                <a:gd name="T20" fmla="*/ 80 w 277"/>
                <a:gd name="T21" fmla="*/ 49 h 315"/>
                <a:gd name="T22" fmla="*/ 109 w 277"/>
                <a:gd name="T23" fmla="*/ 43 h 315"/>
                <a:gd name="T24" fmla="*/ 116 w 277"/>
                <a:gd name="T25" fmla="*/ 9 h 315"/>
                <a:gd name="T26" fmla="*/ 171 w 277"/>
                <a:gd name="T27" fmla="*/ 6 h 315"/>
                <a:gd name="T28" fmla="*/ 237 w 277"/>
                <a:gd name="T29" fmla="*/ 6 h 315"/>
                <a:gd name="T30" fmla="*/ 226 w 277"/>
                <a:gd name="T31" fmla="*/ 78 h 315"/>
                <a:gd name="T32" fmla="*/ 213 w 277"/>
                <a:gd name="T33" fmla="*/ 152 h 315"/>
                <a:gd name="T34" fmla="*/ 251 w 277"/>
                <a:gd name="T35" fmla="*/ 167 h 315"/>
                <a:gd name="T36" fmla="*/ 260 w 277"/>
                <a:gd name="T37" fmla="*/ 156 h 315"/>
                <a:gd name="T38" fmla="*/ 255 w 277"/>
                <a:gd name="T39" fmla="*/ 150 h 315"/>
                <a:gd name="T40" fmla="*/ 277 w 277"/>
                <a:gd name="T41" fmla="*/ 165 h 315"/>
                <a:gd name="T42" fmla="*/ 223 w 277"/>
                <a:gd name="T43" fmla="*/ 207 h 315"/>
                <a:gd name="T44" fmla="*/ 205 w 277"/>
                <a:gd name="T45" fmla="*/ 231 h 315"/>
                <a:gd name="T46" fmla="*/ 202 w 277"/>
                <a:gd name="T47" fmla="*/ 253 h 315"/>
                <a:gd name="T48" fmla="*/ 177 w 277"/>
                <a:gd name="T49" fmla="*/ 273 h 315"/>
                <a:gd name="T50" fmla="*/ 169 w 277"/>
                <a:gd name="T51" fmla="*/ 282 h 315"/>
                <a:gd name="T52" fmla="*/ 162 w 277"/>
                <a:gd name="T53" fmla="*/ 292 h 315"/>
                <a:gd name="T54" fmla="*/ 136 w 277"/>
                <a:gd name="T55" fmla="*/ 315 h 315"/>
                <a:gd name="T56" fmla="*/ 106 w 277"/>
                <a:gd name="T57" fmla="*/ 301 h 315"/>
                <a:gd name="T58" fmla="*/ 70 w 277"/>
                <a:gd name="T59" fmla="*/ 301 h 315"/>
                <a:gd name="T60" fmla="*/ 0 w 277"/>
                <a:gd name="T61" fmla="*/ 25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7" h="315">
                  <a:moveTo>
                    <a:pt x="0" y="254"/>
                  </a:moveTo>
                  <a:cubicBezTo>
                    <a:pt x="7" y="245"/>
                    <a:pt x="6" y="236"/>
                    <a:pt x="9" y="226"/>
                  </a:cubicBezTo>
                  <a:cubicBezTo>
                    <a:pt x="10" y="221"/>
                    <a:pt x="17" y="218"/>
                    <a:pt x="15" y="212"/>
                  </a:cubicBezTo>
                  <a:cubicBezTo>
                    <a:pt x="13" y="202"/>
                    <a:pt x="13" y="200"/>
                    <a:pt x="19" y="190"/>
                  </a:cubicBezTo>
                  <a:cubicBezTo>
                    <a:pt x="28" y="176"/>
                    <a:pt x="35" y="156"/>
                    <a:pt x="41" y="144"/>
                  </a:cubicBezTo>
                  <a:cubicBezTo>
                    <a:pt x="48" y="131"/>
                    <a:pt x="72" y="138"/>
                    <a:pt x="84" y="138"/>
                  </a:cubicBezTo>
                  <a:cubicBezTo>
                    <a:pt x="92" y="138"/>
                    <a:pt x="130" y="143"/>
                    <a:pt x="134" y="137"/>
                  </a:cubicBezTo>
                  <a:cubicBezTo>
                    <a:pt x="135" y="135"/>
                    <a:pt x="138" y="111"/>
                    <a:pt x="137" y="110"/>
                  </a:cubicBezTo>
                  <a:cubicBezTo>
                    <a:pt x="133" y="106"/>
                    <a:pt x="127" y="108"/>
                    <a:pt x="126" y="101"/>
                  </a:cubicBezTo>
                  <a:cubicBezTo>
                    <a:pt x="124" y="93"/>
                    <a:pt x="122" y="89"/>
                    <a:pt x="115" y="84"/>
                  </a:cubicBezTo>
                  <a:cubicBezTo>
                    <a:pt x="100" y="75"/>
                    <a:pt x="91" y="61"/>
                    <a:pt x="80" y="49"/>
                  </a:cubicBezTo>
                  <a:cubicBezTo>
                    <a:pt x="88" y="49"/>
                    <a:pt x="104" y="53"/>
                    <a:pt x="109" y="43"/>
                  </a:cubicBezTo>
                  <a:cubicBezTo>
                    <a:pt x="115" y="33"/>
                    <a:pt x="108" y="18"/>
                    <a:pt x="116" y="9"/>
                  </a:cubicBezTo>
                  <a:cubicBezTo>
                    <a:pt x="124" y="0"/>
                    <a:pt x="159" y="6"/>
                    <a:pt x="171" y="6"/>
                  </a:cubicBezTo>
                  <a:lnTo>
                    <a:pt x="237" y="6"/>
                  </a:lnTo>
                  <a:cubicBezTo>
                    <a:pt x="232" y="30"/>
                    <a:pt x="231" y="54"/>
                    <a:pt x="226" y="78"/>
                  </a:cubicBezTo>
                  <a:cubicBezTo>
                    <a:pt x="222" y="103"/>
                    <a:pt x="216" y="127"/>
                    <a:pt x="213" y="152"/>
                  </a:cubicBezTo>
                  <a:cubicBezTo>
                    <a:pt x="224" y="151"/>
                    <a:pt x="249" y="150"/>
                    <a:pt x="251" y="167"/>
                  </a:cubicBezTo>
                  <a:cubicBezTo>
                    <a:pt x="253" y="162"/>
                    <a:pt x="255" y="157"/>
                    <a:pt x="260" y="156"/>
                  </a:cubicBezTo>
                  <a:cubicBezTo>
                    <a:pt x="258" y="154"/>
                    <a:pt x="257" y="152"/>
                    <a:pt x="255" y="150"/>
                  </a:cubicBezTo>
                  <a:cubicBezTo>
                    <a:pt x="264" y="153"/>
                    <a:pt x="269" y="160"/>
                    <a:pt x="277" y="165"/>
                  </a:cubicBezTo>
                  <a:cubicBezTo>
                    <a:pt x="256" y="174"/>
                    <a:pt x="243" y="195"/>
                    <a:pt x="223" y="207"/>
                  </a:cubicBezTo>
                  <a:cubicBezTo>
                    <a:pt x="214" y="212"/>
                    <a:pt x="202" y="218"/>
                    <a:pt x="205" y="231"/>
                  </a:cubicBezTo>
                  <a:cubicBezTo>
                    <a:pt x="207" y="240"/>
                    <a:pt x="209" y="246"/>
                    <a:pt x="202" y="253"/>
                  </a:cubicBezTo>
                  <a:cubicBezTo>
                    <a:pt x="195" y="259"/>
                    <a:pt x="175" y="263"/>
                    <a:pt x="177" y="273"/>
                  </a:cubicBezTo>
                  <a:cubicBezTo>
                    <a:pt x="178" y="279"/>
                    <a:pt x="174" y="278"/>
                    <a:pt x="169" y="282"/>
                  </a:cubicBezTo>
                  <a:cubicBezTo>
                    <a:pt x="169" y="282"/>
                    <a:pt x="161" y="292"/>
                    <a:pt x="162" y="292"/>
                  </a:cubicBezTo>
                  <a:cubicBezTo>
                    <a:pt x="154" y="296"/>
                    <a:pt x="132" y="297"/>
                    <a:pt x="136" y="315"/>
                  </a:cubicBezTo>
                  <a:cubicBezTo>
                    <a:pt x="126" y="310"/>
                    <a:pt x="117" y="303"/>
                    <a:pt x="106" y="301"/>
                  </a:cubicBezTo>
                  <a:cubicBezTo>
                    <a:pt x="94" y="299"/>
                    <a:pt x="82" y="303"/>
                    <a:pt x="70" y="301"/>
                  </a:cubicBezTo>
                  <a:cubicBezTo>
                    <a:pt x="41" y="298"/>
                    <a:pt x="20" y="273"/>
                    <a:pt x="0" y="25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6" name="Freeform 694">
              <a:extLst>
                <a:ext uri="{FF2B5EF4-FFF2-40B4-BE49-F238E27FC236}">
                  <a16:creationId xmlns:a16="http://schemas.microsoft.com/office/drawing/2014/main" id="{5DFDD58A-1760-2C54-2D9D-4B210CF15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8554" y="5000266"/>
              <a:ext cx="120419" cy="142132"/>
            </a:xfrm>
            <a:custGeom>
              <a:avLst/>
              <a:gdLst>
                <a:gd name="T0" fmla="*/ 20 w 274"/>
                <a:gd name="T1" fmla="*/ 190 h 327"/>
                <a:gd name="T2" fmla="*/ 0 w 274"/>
                <a:gd name="T3" fmla="*/ 151 h 327"/>
                <a:gd name="T4" fmla="*/ 2 w 274"/>
                <a:gd name="T5" fmla="*/ 96 h 327"/>
                <a:gd name="T6" fmla="*/ 44 w 274"/>
                <a:gd name="T7" fmla="*/ 80 h 327"/>
                <a:gd name="T8" fmla="*/ 49 w 274"/>
                <a:gd name="T9" fmla="*/ 58 h 327"/>
                <a:gd name="T10" fmla="*/ 88 w 274"/>
                <a:gd name="T11" fmla="*/ 8 h 327"/>
                <a:gd name="T12" fmla="*/ 145 w 274"/>
                <a:gd name="T13" fmla="*/ 31 h 327"/>
                <a:gd name="T14" fmla="*/ 163 w 274"/>
                <a:gd name="T15" fmla="*/ 8 h 327"/>
                <a:gd name="T16" fmla="*/ 197 w 274"/>
                <a:gd name="T17" fmla="*/ 20 h 327"/>
                <a:gd name="T18" fmla="*/ 214 w 274"/>
                <a:gd name="T19" fmla="*/ 17 h 327"/>
                <a:gd name="T20" fmla="*/ 198 w 274"/>
                <a:gd name="T21" fmla="*/ 8 h 327"/>
                <a:gd name="T22" fmla="*/ 252 w 274"/>
                <a:gd name="T23" fmla="*/ 14 h 327"/>
                <a:gd name="T24" fmla="*/ 264 w 274"/>
                <a:gd name="T25" fmla="*/ 49 h 327"/>
                <a:gd name="T26" fmla="*/ 240 w 274"/>
                <a:gd name="T27" fmla="*/ 99 h 327"/>
                <a:gd name="T28" fmla="*/ 248 w 274"/>
                <a:gd name="T29" fmla="*/ 159 h 327"/>
                <a:gd name="T30" fmla="*/ 264 w 274"/>
                <a:gd name="T31" fmla="*/ 204 h 327"/>
                <a:gd name="T32" fmla="*/ 255 w 274"/>
                <a:gd name="T33" fmla="*/ 224 h 327"/>
                <a:gd name="T34" fmla="*/ 253 w 274"/>
                <a:gd name="T35" fmla="*/ 248 h 327"/>
                <a:gd name="T36" fmla="*/ 228 w 274"/>
                <a:gd name="T37" fmla="*/ 285 h 327"/>
                <a:gd name="T38" fmla="*/ 204 w 274"/>
                <a:gd name="T39" fmla="*/ 270 h 327"/>
                <a:gd name="T40" fmla="*/ 165 w 274"/>
                <a:gd name="T41" fmla="*/ 275 h 327"/>
                <a:gd name="T42" fmla="*/ 145 w 274"/>
                <a:gd name="T43" fmla="*/ 274 h 327"/>
                <a:gd name="T44" fmla="*/ 132 w 274"/>
                <a:gd name="T45" fmla="*/ 279 h 327"/>
                <a:gd name="T46" fmla="*/ 138 w 274"/>
                <a:gd name="T47" fmla="*/ 308 h 327"/>
                <a:gd name="T48" fmla="*/ 100 w 274"/>
                <a:gd name="T49" fmla="*/ 312 h 327"/>
                <a:gd name="T50" fmla="*/ 80 w 274"/>
                <a:gd name="T51" fmla="*/ 299 h 327"/>
                <a:gd name="T52" fmla="*/ 73 w 274"/>
                <a:gd name="T53" fmla="*/ 283 h 327"/>
                <a:gd name="T54" fmla="*/ 52 w 274"/>
                <a:gd name="T55" fmla="*/ 238 h 327"/>
                <a:gd name="T56" fmla="*/ 43 w 274"/>
                <a:gd name="T57" fmla="*/ 206 h 327"/>
                <a:gd name="T58" fmla="*/ 27 w 274"/>
                <a:gd name="T59" fmla="*/ 206 h 327"/>
                <a:gd name="T60" fmla="*/ 20 w 274"/>
                <a:gd name="T61" fmla="*/ 1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4" h="327">
                  <a:moveTo>
                    <a:pt x="20" y="190"/>
                  </a:moveTo>
                  <a:cubicBezTo>
                    <a:pt x="12" y="186"/>
                    <a:pt x="0" y="159"/>
                    <a:pt x="0" y="151"/>
                  </a:cubicBezTo>
                  <a:cubicBezTo>
                    <a:pt x="1" y="138"/>
                    <a:pt x="2" y="107"/>
                    <a:pt x="2" y="96"/>
                  </a:cubicBezTo>
                  <a:cubicBezTo>
                    <a:pt x="2" y="74"/>
                    <a:pt x="30" y="80"/>
                    <a:pt x="44" y="80"/>
                  </a:cubicBezTo>
                  <a:cubicBezTo>
                    <a:pt x="50" y="80"/>
                    <a:pt x="63" y="62"/>
                    <a:pt x="49" y="58"/>
                  </a:cubicBezTo>
                  <a:cubicBezTo>
                    <a:pt x="63" y="41"/>
                    <a:pt x="57" y="4"/>
                    <a:pt x="88" y="8"/>
                  </a:cubicBezTo>
                  <a:cubicBezTo>
                    <a:pt x="98" y="9"/>
                    <a:pt x="150" y="14"/>
                    <a:pt x="145" y="31"/>
                  </a:cubicBezTo>
                  <a:cubicBezTo>
                    <a:pt x="152" y="17"/>
                    <a:pt x="141" y="8"/>
                    <a:pt x="163" y="8"/>
                  </a:cubicBezTo>
                  <a:cubicBezTo>
                    <a:pt x="171" y="8"/>
                    <a:pt x="196" y="7"/>
                    <a:pt x="197" y="20"/>
                  </a:cubicBezTo>
                  <a:cubicBezTo>
                    <a:pt x="201" y="14"/>
                    <a:pt x="209" y="17"/>
                    <a:pt x="214" y="17"/>
                  </a:cubicBezTo>
                  <a:cubicBezTo>
                    <a:pt x="213" y="16"/>
                    <a:pt x="196" y="10"/>
                    <a:pt x="198" y="8"/>
                  </a:cubicBezTo>
                  <a:cubicBezTo>
                    <a:pt x="210" y="0"/>
                    <a:pt x="240" y="12"/>
                    <a:pt x="252" y="14"/>
                  </a:cubicBezTo>
                  <a:cubicBezTo>
                    <a:pt x="274" y="18"/>
                    <a:pt x="273" y="33"/>
                    <a:pt x="264" y="49"/>
                  </a:cubicBezTo>
                  <a:cubicBezTo>
                    <a:pt x="253" y="67"/>
                    <a:pt x="239" y="77"/>
                    <a:pt x="240" y="99"/>
                  </a:cubicBezTo>
                  <a:cubicBezTo>
                    <a:pt x="241" y="118"/>
                    <a:pt x="238" y="142"/>
                    <a:pt x="248" y="159"/>
                  </a:cubicBezTo>
                  <a:cubicBezTo>
                    <a:pt x="255" y="174"/>
                    <a:pt x="274" y="185"/>
                    <a:pt x="264" y="204"/>
                  </a:cubicBezTo>
                  <a:cubicBezTo>
                    <a:pt x="261" y="210"/>
                    <a:pt x="257" y="217"/>
                    <a:pt x="255" y="224"/>
                  </a:cubicBezTo>
                  <a:cubicBezTo>
                    <a:pt x="253" y="231"/>
                    <a:pt x="255" y="241"/>
                    <a:pt x="253" y="248"/>
                  </a:cubicBezTo>
                  <a:cubicBezTo>
                    <a:pt x="248" y="266"/>
                    <a:pt x="234" y="285"/>
                    <a:pt x="228" y="285"/>
                  </a:cubicBezTo>
                  <a:cubicBezTo>
                    <a:pt x="223" y="286"/>
                    <a:pt x="206" y="273"/>
                    <a:pt x="204" y="270"/>
                  </a:cubicBezTo>
                  <a:cubicBezTo>
                    <a:pt x="195" y="259"/>
                    <a:pt x="177" y="272"/>
                    <a:pt x="165" y="275"/>
                  </a:cubicBezTo>
                  <a:cubicBezTo>
                    <a:pt x="155" y="276"/>
                    <a:pt x="153" y="278"/>
                    <a:pt x="145" y="274"/>
                  </a:cubicBezTo>
                  <a:cubicBezTo>
                    <a:pt x="135" y="269"/>
                    <a:pt x="136" y="273"/>
                    <a:pt x="132" y="279"/>
                  </a:cubicBezTo>
                  <a:cubicBezTo>
                    <a:pt x="123" y="293"/>
                    <a:pt x="135" y="292"/>
                    <a:pt x="138" y="308"/>
                  </a:cubicBezTo>
                  <a:cubicBezTo>
                    <a:pt x="141" y="327"/>
                    <a:pt x="107" y="317"/>
                    <a:pt x="100" y="312"/>
                  </a:cubicBezTo>
                  <a:cubicBezTo>
                    <a:pt x="94" y="308"/>
                    <a:pt x="84" y="303"/>
                    <a:pt x="80" y="299"/>
                  </a:cubicBezTo>
                  <a:cubicBezTo>
                    <a:pt x="74" y="293"/>
                    <a:pt x="73" y="288"/>
                    <a:pt x="73" y="283"/>
                  </a:cubicBezTo>
                  <a:cubicBezTo>
                    <a:pt x="74" y="269"/>
                    <a:pt x="52" y="252"/>
                    <a:pt x="52" y="238"/>
                  </a:cubicBezTo>
                  <a:cubicBezTo>
                    <a:pt x="52" y="233"/>
                    <a:pt x="50" y="207"/>
                    <a:pt x="43" y="206"/>
                  </a:cubicBezTo>
                  <a:cubicBezTo>
                    <a:pt x="38" y="206"/>
                    <a:pt x="31" y="211"/>
                    <a:pt x="27" y="206"/>
                  </a:cubicBezTo>
                  <a:cubicBezTo>
                    <a:pt x="23" y="201"/>
                    <a:pt x="23" y="194"/>
                    <a:pt x="20" y="19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7" name="Freeform 695">
              <a:extLst>
                <a:ext uri="{FF2B5EF4-FFF2-40B4-BE49-F238E27FC236}">
                  <a16:creationId xmlns:a16="http://schemas.microsoft.com/office/drawing/2014/main" id="{E25C775F-5729-AA8E-FEC2-D4D0470EC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2735" y="4285654"/>
              <a:ext cx="252681" cy="228992"/>
            </a:xfrm>
            <a:custGeom>
              <a:avLst/>
              <a:gdLst>
                <a:gd name="T0" fmla="*/ 10 w 579"/>
                <a:gd name="T1" fmla="*/ 528 h 528"/>
                <a:gd name="T2" fmla="*/ 19 w 579"/>
                <a:gd name="T3" fmla="*/ 460 h 528"/>
                <a:gd name="T4" fmla="*/ 31 w 579"/>
                <a:gd name="T5" fmla="*/ 424 h 528"/>
                <a:gd name="T6" fmla="*/ 60 w 579"/>
                <a:gd name="T7" fmla="*/ 393 h 528"/>
                <a:gd name="T8" fmla="*/ 71 w 579"/>
                <a:gd name="T9" fmla="*/ 365 h 528"/>
                <a:gd name="T10" fmla="*/ 77 w 579"/>
                <a:gd name="T11" fmla="*/ 347 h 528"/>
                <a:gd name="T12" fmla="*/ 101 w 579"/>
                <a:gd name="T13" fmla="*/ 295 h 528"/>
                <a:gd name="T14" fmla="*/ 90 w 579"/>
                <a:gd name="T15" fmla="*/ 307 h 528"/>
                <a:gd name="T16" fmla="*/ 146 w 579"/>
                <a:gd name="T17" fmla="*/ 247 h 528"/>
                <a:gd name="T18" fmla="*/ 177 w 579"/>
                <a:gd name="T19" fmla="*/ 167 h 528"/>
                <a:gd name="T20" fmla="*/ 218 w 579"/>
                <a:gd name="T21" fmla="*/ 101 h 528"/>
                <a:gd name="T22" fmla="*/ 270 w 579"/>
                <a:gd name="T23" fmla="*/ 45 h 528"/>
                <a:gd name="T24" fmla="*/ 285 w 579"/>
                <a:gd name="T25" fmla="*/ 6 h 528"/>
                <a:gd name="T26" fmla="*/ 579 w 579"/>
                <a:gd name="T27" fmla="*/ 3 h 528"/>
                <a:gd name="T28" fmla="*/ 574 w 579"/>
                <a:gd name="T29" fmla="*/ 131 h 528"/>
                <a:gd name="T30" fmla="*/ 357 w 579"/>
                <a:gd name="T31" fmla="*/ 134 h 528"/>
                <a:gd name="T32" fmla="*/ 347 w 579"/>
                <a:gd name="T33" fmla="*/ 325 h 528"/>
                <a:gd name="T34" fmla="*/ 302 w 579"/>
                <a:gd name="T35" fmla="*/ 343 h 528"/>
                <a:gd name="T36" fmla="*/ 275 w 579"/>
                <a:gd name="T37" fmla="*/ 394 h 528"/>
                <a:gd name="T38" fmla="*/ 272 w 579"/>
                <a:gd name="T39" fmla="*/ 485 h 528"/>
                <a:gd name="T40" fmla="*/ 30 w 579"/>
                <a:gd name="T41" fmla="*/ 485 h 528"/>
                <a:gd name="T42" fmla="*/ 10 w 579"/>
                <a:gd name="T43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9" h="528">
                  <a:moveTo>
                    <a:pt x="10" y="528"/>
                  </a:moveTo>
                  <a:cubicBezTo>
                    <a:pt x="0" y="510"/>
                    <a:pt x="15" y="479"/>
                    <a:pt x="19" y="460"/>
                  </a:cubicBezTo>
                  <a:cubicBezTo>
                    <a:pt x="21" y="447"/>
                    <a:pt x="24" y="435"/>
                    <a:pt x="31" y="424"/>
                  </a:cubicBezTo>
                  <a:cubicBezTo>
                    <a:pt x="39" y="410"/>
                    <a:pt x="55" y="410"/>
                    <a:pt x="60" y="393"/>
                  </a:cubicBezTo>
                  <a:cubicBezTo>
                    <a:pt x="62" y="384"/>
                    <a:pt x="62" y="370"/>
                    <a:pt x="71" y="365"/>
                  </a:cubicBezTo>
                  <a:cubicBezTo>
                    <a:pt x="76" y="362"/>
                    <a:pt x="73" y="352"/>
                    <a:pt x="77" y="347"/>
                  </a:cubicBezTo>
                  <a:cubicBezTo>
                    <a:pt x="83" y="338"/>
                    <a:pt x="108" y="307"/>
                    <a:pt x="101" y="295"/>
                  </a:cubicBezTo>
                  <a:cubicBezTo>
                    <a:pt x="96" y="298"/>
                    <a:pt x="92" y="302"/>
                    <a:pt x="90" y="307"/>
                  </a:cubicBezTo>
                  <a:cubicBezTo>
                    <a:pt x="101" y="283"/>
                    <a:pt x="128" y="265"/>
                    <a:pt x="146" y="247"/>
                  </a:cubicBezTo>
                  <a:cubicBezTo>
                    <a:pt x="170" y="222"/>
                    <a:pt x="166" y="197"/>
                    <a:pt x="177" y="167"/>
                  </a:cubicBezTo>
                  <a:cubicBezTo>
                    <a:pt x="187" y="142"/>
                    <a:pt x="194" y="115"/>
                    <a:pt x="218" y="101"/>
                  </a:cubicBezTo>
                  <a:cubicBezTo>
                    <a:pt x="245" y="86"/>
                    <a:pt x="259" y="74"/>
                    <a:pt x="270" y="45"/>
                  </a:cubicBezTo>
                  <a:cubicBezTo>
                    <a:pt x="277" y="27"/>
                    <a:pt x="290" y="0"/>
                    <a:pt x="285" y="6"/>
                  </a:cubicBezTo>
                  <a:lnTo>
                    <a:pt x="579" y="3"/>
                  </a:lnTo>
                  <a:lnTo>
                    <a:pt x="574" y="131"/>
                  </a:lnTo>
                  <a:lnTo>
                    <a:pt x="357" y="134"/>
                  </a:lnTo>
                  <a:lnTo>
                    <a:pt x="347" y="325"/>
                  </a:lnTo>
                  <a:cubicBezTo>
                    <a:pt x="334" y="334"/>
                    <a:pt x="316" y="335"/>
                    <a:pt x="302" y="343"/>
                  </a:cubicBezTo>
                  <a:cubicBezTo>
                    <a:pt x="282" y="356"/>
                    <a:pt x="273" y="370"/>
                    <a:pt x="275" y="394"/>
                  </a:cubicBezTo>
                  <a:cubicBezTo>
                    <a:pt x="276" y="408"/>
                    <a:pt x="287" y="480"/>
                    <a:pt x="272" y="485"/>
                  </a:cubicBezTo>
                  <a:lnTo>
                    <a:pt x="30" y="485"/>
                  </a:lnTo>
                  <a:cubicBezTo>
                    <a:pt x="11" y="485"/>
                    <a:pt x="8" y="515"/>
                    <a:pt x="10" y="5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8" name="Freeform 696">
              <a:extLst>
                <a:ext uri="{FF2B5EF4-FFF2-40B4-BE49-F238E27FC236}">
                  <a16:creationId xmlns:a16="http://schemas.microsoft.com/office/drawing/2014/main" id="{E46E7BC3-C145-916C-5847-2E8DBE185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5791" y="3521691"/>
              <a:ext cx="173718" cy="80936"/>
            </a:xfrm>
            <a:custGeom>
              <a:avLst/>
              <a:gdLst>
                <a:gd name="T0" fmla="*/ 0 w 401"/>
                <a:gd name="T1" fmla="*/ 54 h 182"/>
                <a:gd name="T2" fmla="*/ 13 w 401"/>
                <a:gd name="T3" fmla="*/ 65 h 182"/>
                <a:gd name="T4" fmla="*/ 54 w 401"/>
                <a:gd name="T5" fmla="*/ 44 h 182"/>
                <a:gd name="T6" fmla="*/ 131 w 401"/>
                <a:gd name="T7" fmla="*/ 9 h 182"/>
                <a:gd name="T8" fmla="*/ 125 w 401"/>
                <a:gd name="T9" fmla="*/ 4 h 182"/>
                <a:gd name="T10" fmla="*/ 141 w 401"/>
                <a:gd name="T11" fmla="*/ 5 h 182"/>
                <a:gd name="T12" fmla="*/ 155 w 401"/>
                <a:gd name="T13" fmla="*/ 15 h 182"/>
                <a:gd name="T14" fmla="*/ 167 w 401"/>
                <a:gd name="T15" fmla="*/ 9 h 182"/>
                <a:gd name="T16" fmla="*/ 175 w 401"/>
                <a:gd name="T17" fmla="*/ 5 h 182"/>
                <a:gd name="T18" fmla="*/ 186 w 401"/>
                <a:gd name="T19" fmla="*/ 15 h 182"/>
                <a:gd name="T20" fmla="*/ 227 w 401"/>
                <a:gd name="T21" fmla="*/ 33 h 182"/>
                <a:gd name="T22" fmla="*/ 243 w 401"/>
                <a:gd name="T23" fmla="*/ 29 h 182"/>
                <a:gd name="T24" fmla="*/ 238 w 401"/>
                <a:gd name="T25" fmla="*/ 46 h 182"/>
                <a:gd name="T26" fmla="*/ 258 w 401"/>
                <a:gd name="T27" fmla="*/ 65 h 182"/>
                <a:gd name="T28" fmla="*/ 285 w 401"/>
                <a:gd name="T29" fmla="*/ 58 h 182"/>
                <a:gd name="T30" fmla="*/ 278 w 401"/>
                <a:gd name="T31" fmla="*/ 45 h 182"/>
                <a:gd name="T32" fmla="*/ 328 w 401"/>
                <a:gd name="T33" fmla="*/ 57 h 182"/>
                <a:gd name="T34" fmla="*/ 336 w 401"/>
                <a:gd name="T35" fmla="*/ 78 h 182"/>
                <a:gd name="T36" fmla="*/ 360 w 401"/>
                <a:gd name="T37" fmla="*/ 80 h 182"/>
                <a:gd name="T38" fmla="*/ 380 w 401"/>
                <a:gd name="T39" fmla="*/ 94 h 182"/>
                <a:gd name="T40" fmla="*/ 401 w 401"/>
                <a:gd name="T41" fmla="*/ 116 h 182"/>
                <a:gd name="T42" fmla="*/ 362 w 401"/>
                <a:gd name="T43" fmla="*/ 129 h 182"/>
                <a:gd name="T44" fmla="*/ 347 w 401"/>
                <a:gd name="T45" fmla="*/ 151 h 182"/>
                <a:gd name="T46" fmla="*/ 312 w 401"/>
                <a:gd name="T47" fmla="*/ 164 h 182"/>
                <a:gd name="T48" fmla="*/ 286 w 401"/>
                <a:gd name="T49" fmla="*/ 179 h 182"/>
                <a:gd name="T50" fmla="*/ 238 w 401"/>
                <a:gd name="T51" fmla="*/ 168 h 182"/>
                <a:gd name="T52" fmla="*/ 206 w 401"/>
                <a:gd name="T53" fmla="*/ 157 h 182"/>
                <a:gd name="T54" fmla="*/ 171 w 401"/>
                <a:gd name="T55" fmla="*/ 150 h 182"/>
                <a:gd name="T56" fmla="*/ 169 w 401"/>
                <a:gd name="T57" fmla="*/ 167 h 182"/>
                <a:gd name="T58" fmla="*/ 154 w 401"/>
                <a:gd name="T59" fmla="*/ 182 h 182"/>
                <a:gd name="T60" fmla="*/ 127 w 401"/>
                <a:gd name="T61" fmla="*/ 181 h 182"/>
                <a:gd name="T62" fmla="*/ 105 w 401"/>
                <a:gd name="T63" fmla="*/ 166 h 182"/>
                <a:gd name="T64" fmla="*/ 77 w 401"/>
                <a:gd name="T65" fmla="*/ 150 h 182"/>
                <a:gd name="T66" fmla="*/ 50 w 401"/>
                <a:gd name="T67" fmla="*/ 130 h 182"/>
                <a:gd name="T68" fmla="*/ 18 w 401"/>
                <a:gd name="T69" fmla="*/ 96 h 182"/>
                <a:gd name="T70" fmla="*/ 0 w 401"/>
                <a:gd name="T71" fmla="*/ 5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1" h="182">
                  <a:moveTo>
                    <a:pt x="0" y="54"/>
                  </a:moveTo>
                  <a:cubicBezTo>
                    <a:pt x="6" y="54"/>
                    <a:pt x="12" y="59"/>
                    <a:pt x="13" y="65"/>
                  </a:cubicBezTo>
                  <a:cubicBezTo>
                    <a:pt x="15" y="43"/>
                    <a:pt x="48" y="49"/>
                    <a:pt x="54" y="44"/>
                  </a:cubicBezTo>
                  <a:cubicBezTo>
                    <a:pt x="77" y="26"/>
                    <a:pt x="107" y="18"/>
                    <a:pt x="131" y="9"/>
                  </a:cubicBezTo>
                  <a:cubicBezTo>
                    <a:pt x="129" y="7"/>
                    <a:pt x="127" y="5"/>
                    <a:pt x="125" y="4"/>
                  </a:cubicBezTo>
                  <a:cubicBezTo>
                    <a:pt x="130" y="2"/>
                    <a:pt x="137" y="0"/>
                    <a:pt x="141" y="5"/>
                  </a:cubicBezTo>
                  <a:cubicBezTo>
                    <a:pt x="145" y="10"/>
                    <a:pt x="148" y="18"/>
                    <a:pt x="155" y="15"/>
                  </a:cubicBezTo>
                  <a:cubicBezTo>
                    <a:pt x="160" y="14"/>
                    <a:pt x="166" y="15"/>
                    <a:pt x="167" y="9"/>
                  </a:cubicBezTo>
                  <a:cubicBezTo>
                    <a:pt x="168" y="2"/>
                    <a:pt x="170" y="4"/>
                    <a:pt x="175" y="5"/>
                  </a:cubicBezTo>
                  <a:cubicBezTo>
                    <a:pt x="182" y="7"/>
                    <a:pt x="184" y="8"/>
                    <a:pt x="186" y="15"/>
                  </a:cubicBezTo>
                  <a:cubicBezTo>
                    <a:pt x="193" y="31"/>
                    <a:pt x="226" y="13"/>
                    <a:pt x="227" y="33"/>
                  </a:cubicBezTo>
                  <a:cubicBezTo>
                    <a:pt x="230" y="30"/>
                    <a:pt x="238" y="29"/>
                    <a:pt x="243" y="29"/>
                  </a:cubicBezTo>
                  <a:cubicBezTo>
                    <a:pt x="259" y="33"/>
                    <a:pt x="243" y="42"/>
                    <a:pt x="238" y="46"/>
                  </a:cubicBezTo>
                  <a:cubicBezTo>
                    <a:pt x="248" y="50"/>
                    <a:pt x="252" y="56"/>
                    <a:pt x="258" y="65"/>
                  </a:cubicBezTo>
                  <a:cubicBezTo>
                    <a:pt x="266" y="75"/>
                    <a:pt x="279" y="63"/>
                    <a:pt x="285" y="58"/>
                  </a:cubicBezTo>
                  <a:cubicBezTo>
                    <a:pt x="281" y="55"/>
                    <a:pt x="279" y="51"/>
                    <a:pt x="278" y="45"/>
                  </a:cubicBezTo>
                  <a:cubicBezTo>
                    <a:pt x="295" y="49"/>
                    <a:pt x="310" y="62"/>
                    <a:pt x="328" y="57"/>
                  </a:cubicBezTo>
                  <a:cubicBezTo>
                    <a:pt x="328" y="65"/>
                    <a:pt x="327" y="78"/>
                    <a:pt x="336" y="78"/>
                  </a:cubicBezTo>
                  <a:cubicBezTo>
                    <a:pt x="346" y="77"/>
                    <a:pt x="350" y="75"/>
                    <a:pt x="360" y="80"/>
                  </a:cubicBezTo>
                  <a:cubicBezTo>
                    <a:pt x="371" y="85"/>
                    <a:pt x="374" y="81"/>
                    <a:pt x="380" y="94"/>
                  </a:cubicBezTo>
                  <a:cubicBezTo>
                    <a:pt x="370" y="87"/>
                    <a:pt x="392" y="96"/>
                    <a:pt x="401" y="116"/>
                  </a:cubicBezTo>
                  <a:cubicBezTo>
                    <a:pt x="389" y="120"/>
                    <a:pt x="372" y="122"/>
                    <a:pt x="362" y="129"/>
                  </a:cubicBezTo>
                  <a:cubicBezTo>
                    <a:pt x="354" y="135"/>
                    <a:pt x="354" y="147"/>
                    <a:pt x="347" y="151"/>
                  </a:cubicBezTo>
                  <a:cubicBezTo>
                    <a:pt x="339" y="155"/>
                    <a:pt x="329" y="165"/>
                    <a:pt x="312" y="164"/>
                  </a:cubicBezTo>
                  <a:cubicBezTo>
                    <a:pt x="301" y="164"/>
                    <a:pt x="293" y="164"/>
                    <a:pt x="286" y="179"/>
                  </a:cubicBezTo>
                  <a:cubicBezTo>
                    <a:pt x="280" y="158"/>
                    <a:pt x="251" y="173"/>
                    <a:pt x="238" y="168"/>
                  </a:cubicBezTo>
                  <a:cubicBezTo>
                    <a:pt x="227" y="165"/>
                    <a:pt x="217" y="160"/>
                    <a:pt x="206" y="157"/>
                  </a:cubicBezTo>
                  <a:cubicBezTo>
                    <a:pt x="197" y="154"/>
                    <a:pt x="180" y="149"/>
                    <a:pt x="171" y="150"/>
                  </a:cubicBezTo>
                  <a:cubicBezTo>
                    <a:pt x="171" y="156"/>
                    <a:pt x="169" y="161"/>
                    <a:pt x="169" y="167"/>
                  </a:cubicBezTo>
                  <a:cubicBezTo>
                    <a:pt x="161" y="166"/>
                    <a:pt x="154" y="173"/>
                    <a:pt x="154" y="182"/>
                  </a:cubicBezTo>
                  <a:cubicBezTo>
                    <a:pt x="140" y="177"/>
                    <a:pt x="140" y="182"/>
                    <a:pt x="127" y="181"/>
                  </a:cubicBezTo>
                  <a:cubicBezTo>
                    <a:pt x="119" y="180"/>
                    <a:pt x="111" y="171"/>
                    <a:pt x="105" y="166"/>
                  </a:cubicBezTo>
                  <a:cubicBezTo>
                    <a:pt x="96" y="161"/>
                    <a:pt x="87" y="156"/>
                    <a:pt x="77" y="150"/>
                  </a:cubicBezTo>
                  <a:cubicBezTo>
                    <a:pt x="69" y="145"/>
                    <a:pt x="59" y="133"/>
                    <a:pt x="50" y="130"/>
                  </a:cubicBezTo>
                  <a:cubicBezTo>
                    <a:pt x="35" y="124"/>
                    <a:pt x="32" y="103"/>
                    <a:pt x="18" y="96"/>
                  </a:cubicBezTo>
                  <a:cubicBezTo>
                    <a:pt x="37" y="79"/>
                    <a:pt x="2" y="78"/>
                    <a:pt x="0" y="5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9" name="Freeform 697">
              <a:extLst>
                <a:ext uri="{FF2B5EF4-FFF2-40B4-BE49-F238E27FC236}">
                  <a16:creationId xmlns:a16="http://schemas.microsoft.com/office/drawing/2014/main" id="{1A850F85-1DDF-6FBB-1EC5-8FE3A8FA8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1194" y="4427786"/>
              <a:ext cx="304006" cy="525102"/>
            </a:xfrm>
            <a:custGeom>
              <a:avLst/>
              <a:gdLst>
                <a:gd name="T0" fmla="*/ 12 w 697"/>
                <a:gd name="T1" fmla="*/ 671 h 1203"/>
                <a:gd name="T2" fmla="*/ 28 w 697"/>
                <a:gd name="T3" fmla="*/ 633 h 1203"/>
                <a:gd name="T4" fmla="*/ 134 w 697"/>
                <a:gd name="T5" fmla="*/ 469 h 1203"/>
                <a:gd name="T6" fmla="*/ 156 w 697"/>
                <a:gd name="T7" fmla="*/ 248 h 1203"/>
                <a:gd name="T8" fmla="*/ 138 w 697"/>
                <a:gd name="T9" fmla="*/ 202 h 1203"/>
                <a:gd name="T10" fmla="*/ 114 w 697"/>
                <a:gd name="T11" fmla="*/ 145 h 1203"/>
                <a:gd name="T12" fmla="*/ 99 w 697"/>
                <a:gd name="T13" fmla="*/ 47 h 1203"/>
                <a:gd name="T14" fmla="*/ 170 w 697"/>
                <a:gd name="T15" fmla="*/ 0 h 1203"/>
                <a:gd name="T16" fmla="*/ 697 w 697"/>
                <a:gd name="T17" fmla="*/ 584 h 1203"/>
                <a:gd name="T18" fmla="*/ 628 w 697"/>
                <a:gd name="T19" fmla="*/ 595 h 1203"/>
                <a:gd name="T20" fmla="*/ 602 w 697"/>
                <a:gd name="T21" fmla="*/ 663 h 1203"/>
                <a:gd name="T22" fmla="*/ 584 w 697"/>
                <a:gd name="T23" fmla="*/ 753 h 1203"/>
                <a:gd name="T24" fmla="*/ 562 w 697"/>
                <a:gd name="T25" fmla="*/ 811 h 1203"/>
                <a:gd name="T26" fmla="*/ 598 w 697"/>
                <a:gd name="T27" fmla="*/ 821 h 1203"/>
                <a:gd name="T28" fmla="*/ 606 w 697"/>
                <a:gd name="T29" fmla="*/ 858 h 1203"/>
                <a:gd name="T30" fmla="*/ 613 w 697"/>
                <a:gd name="T31" fmla="*/ 900 h 1203"/>
                <a:gd name="T32" fmla="*/ 628 w 697"/>
                <a:gd name="T33" fmla="*/ 949 h 1203"/>
                <a:gd name="T34" fmla="*/ 584 w 697"/>
                <a:gd name="T35" fmla="*/ 950 h 1203"/>
                <a:gd name="T36" fmla="*/ 549 w 697"/>
                <a:gd name="T37" fmla="*/ 974 h 1203"/>
                <a:gd name="T38" fmla="*/ 517 w 697"/>
                <a:gd name="T39" fmla="*/ 1024 h 1203"/>
                <a:gd name="T40" fmla="*/ 445 w 697"/>
                <a:gd name="T41" fmla="*/ 1085 h 1203"/>
                <a:gd name="T42" fmla="*/ 365 w 697"/>
                <a:gd name="T43" fmla="*/ 1104 h 1203"/>
                <a:gd name="T44" fmla="*/ 358 w 697"/>
                <a:gd name="T45" fmla="*/ 1145 h 1203"/>
                <a:gd name="T46" fmla="*/ 299 w 697"/>
                <a:gd name="T47" fmla="*/ 1166 h 1203"/>
                <a:gd name="T48" fmla="*/ 225 w 697"/>
                <a:gd name="T49" fmla="*/ 1201 h 1203"/>
                <a:gd name="T50" fmla="*/ 198 w 697"/>
                <a:gd name="T51" fmla="*/ 1190 h 1203"/>
                <a:gd name="T52" fmla="*/ 138 w 697"/>
                <a:gd name="T53" fmla="*/ 1202 h 1203"/>
                <a:gd name="T54" fmla="*/ 113 w 697"/>
                <a:gd name="T55" fmla="*/ 1125 h 1203"/>
                <a:gd name="T56" fmla="*/ 53 w 697"/>
                <a:gd name="T57" fmla="*/ 1065 h 1203"/>
                <a:gd name="T58" fmla="*/ 64 w 697"/>
                <a:gd name="T59" fmla="*/ 1015 h 1203"/>
                <a:gd name="T60" fmla="*/ 130 w 697"/>
                <a:gd name="T61" fmla="*/ 1020 h 1203"/>
                <a:gd name="T62" fmla="*/ 105 w 697"/>
                <a:gd name="T63" fmla="*/ 922 h 1203"/>
                <a:gd name="T64" fmla="*/ 109 w 697"/>
                <a:gd name="T65" fmla="*/ 878 h 1203"/>
                <a:gd name="T66" fmla="*/ 97 w 697"/>
                <a:gd name="T67" fmla="*/ 849 h 1203"/>
                <a:gd name="T68" fmla="*/ 77 w 697"/>
                <a:gd name="T69" fmla="*/ 809 h 1203"/>
                <a:gd name="T70" fmla="*/ 40 w 697"/>
                <a:gd name="T71" fmla="*/ 781 h 1203"/>
                <a:gd name="T72" fmla="*/ 0 w 697"/>
                <a:gd name="T73" fmla="*/ 681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97" h="1203">
                  <a:moveTo>
                    <a:pt x="0" y="681"/>
                  </a:moveTo>
                  <a:cubicBezTo>
                    <a:pt x="3" y="675"/>
                    <a:pt x="9" y="676"/>
                    <a:pt x="12" y="671"/>
                  </a:cubicBezTo>
                  <a:cubicBezTo>
                    <a:pt x="14" y="667"/>
                    <a:pt x="15" y="661"/>
                    <a:pt x="19" y="658"/>
                  </a:cubicBezTo>
                  <a:cubicBezTo>
                    <a:pt x="25" y="654"/>
                    <a:pt x="26" y="639"/>
                    <a:pt x="28" y="633"/>
                  </a:cubicBezTo>
                  <a:cubicBezTo>
                    <a:pt x="40" y="601"/>
                    <a:pt x="68" y="571"/>
                    <a:pt x="90" y="545"/>
                  </a:cubicBezTo>
                  <a:cubicBezTo>
                    <a:pt x="110" y="521"/>
                    <a:pt x="133" y="501"/>
                    <a:pt x="134" y="469"/>
                  </a:cubicBezTo>
                  <a:cubicBezTo>
                    <a:pt x="136" y="428"/>
                    <a:pt x="137" y="388"/>
                    <a:pt x="140" y="348"/>
                  </a:cubicBezTo>
                  <a:cubicBezTo>
                    <a:pt x="142" y="316"/>
                    <a:pt x="141" y="275"/>
                    <a:pt x="156" y="248"/>
                  </a:cubicBezTo>
                  <a:cubicBezTo>
                    <a:pt x="165" y="232"/>
                    <a:pt x="159" y="224"/>
                    <a:pt x="148" y="212"/>
                  </a:cubicBezTo>
                  <a:cubicBezTo>
                    <a:pt x="145" y="208"/>
                    <a:pt x="142" y="206"/>
                    <a:pt x="138" y="202"/>
                  </a:cubicBezTo>
                  <a:cubicBezTo>
                    <a:pt x="133" y="196"/>
                    <a:pt x="140" y="191"/>
                    <a:pt x="138" y="185"/>
                  </a:cubicBezTo>
                  <a:cubicBezTo>
                    <a:pt x="132" y="170"/>
                    <a:pt x="120" y="159"/>
                    <a:pt x="114" y="145"/>
                  </a:cubicBezTo>
                  <a:cubicBezTo>
                    <a:pt x="108" y="134"/>
                    <a:pt x="112" y="120"/>
                    <a:pt x="110" y="107"/>
                  </a:cubicBezTo>
                  <a:cubicBezTo>
                    <a:pt x="108" y="87"/>
                    <a:pt x="102" y="67"/>
                    <a:pt x="99" y="47"/>
                  </a:cubicBezTo>
                  <a:cubicBezTo>
                    <a:pt x="99" y="44"/>
                    <a:pt x="95" y="36"/>
                    <a:pt x="98" y="34"/>
                  </a:cubicBezTo>
                  <a:lnTo>
                    <a:pt x="170" y="0"/>
                  </a:lnTo>
                  <a:lnTo>
                    <a:pt x="691" y="295"/>
                  </a:lnTo>
                  <a:lnTo>
                    <a:pt x="697" y="584"/>
                  </a:lnTo>
                  <a:cubicBezTo>
                    <a:pt x="679" y="578"/>
                    <a:pt x="678" y="581"/>
                    <a:pt x="660" y="583"/>
                  </a:cubicBezTo>
                  <a:cubicBezTo>
                    <a:pt x="648" y="585"/>
                    <a:pt x="632" y="583"/>
                    <a:pt x="628" y="595"/>
                  </a:cubicBezTo>
                  <a:cubicBezTo>
                    <a:pt x="626" y="603"/>
                    <a:pt x="634" y="618"/>
                    <a:pt x="628" y="626"/>
                  </a:cubicBezTo>
                  <a:cubicBezTo>
                    <a:pt x="622" y="633"/>
                    <a:pt x="613" y="659"/>
                    <a:pt x="602" y="663"/>
                  </a:cubicBezTo>
                  <a:cubicBezTo>
                    <a:pt x="588" y="668"/>
                    <a:pt x="594" y="691"/>
                    <a:pt x="603" y="700"/>
                  </a:cubicBezTo>
                  <a:cubicBezTo>
                    <a:pt x="581" y="718"/>
                    <a:pt x="567" y="729"/>
                    <a:pt x="584" y="753"/>
                  </a:cubicBezTo>
                  <a:cubicBezTo>
                    <a:pt x="596" y="769"/>
                    <a:pt x="569" y="776"/>
                    <a:pt x="562" y="790"/>
                  </a:cubicBezTo>
                  <a:cubicBezTo>
                    <a:pt x="557" y="800"/>
                    <a:pt x="555" y="803"/>
                    <a:pt x="562" y="811"/>
                  </a:cubicBezTo>
                  <a:cubicBezTo>
                    <a:pt x="569" y="817"/>
                    <a:pt x="580" y="810"/>
                    <a:pt x="587" y="810"/>
                  </a:cubicBezTo>
                  <a:cubicBezTo>
                    <a:pt x="596" y="810"/>
                    <a:pt x="603" y="815"/>
                    <a:pt x="598" y="821"/>
                  </a:cubicBezTo>
                  <a:cubicBezTo>
                    <a:pt x="589" y="831"/>
                    <a:pt x="606" y="843"/>
                    <a:pt x="600" y="861"/>
                  </a:cubicBezTo>
                  <a:cubicBezTo>
                    <a:pt x="602" y="860"/>
                    <a:pt x="604" y="859"/>
                    <a:pt x="606" y="858"/>
                  </a:cubicBezTo>
                  <a:cubicBezTo>
                    <a:pt x="611" y="866"/>
                    <a:pt x="606" y="875"/>
                    <a:pt x="606" y="884"/>
                  </a:cubicBezTo>
                  <a:cubicBezTo>
                    <a:pt x="606" y="893"/>
                    <a:pt x="607" y="893"/>
                    <a:pt x="613" y="900"/>
                  </a:cubicBezTo>
                  <a:cubicBezTo>
                    <a:pt x="619" y="906"/>
                    <a:pt x="632" y="903"/>
                    <a:pt x="633" y="920"/>
                  </a:cubicBezTo>
                  <a:cubicBezTo>
                    <a:pt x="633" y="927"/>
                    <a:pt x="626" y="940"/>
                    <a:pt x="628" y="949"/>
                  </a:cubicBezTo>
                  <a:cubicBezTo>
                    <a:pt x="625" y="942"/>
                    <a:pt x="606" y="936"/>
                    <a:pt x="599" y="941"/>
                  </a:cubicBezTo>
                  <a:cubicBezTo>
                    <a:pt x="594" y="943"/>
                    <a:pt x="587" y="945"/>
                    <a:pt x="584" y="950"/>
                  </a:cubicBezTo>
                  <a:cubicBezTo>
                    <a:pt x="580" y="955"/>
                    <a:pt x="579" y="952"/>
                    <a:pt x="575" y="957"/>
                  </a:cubicBezTo>
                  <a:cubicBezTo>
                    <a:pt x="568" y="964"/>
                    <a:pt x="552" y="962"/>
                    <a:pt x="549" y="974"/>
                  </a:cubicBezTo>
                  <a:cubicBezTo>
                    <a:pt x="548" y="979"/>
                    <a:pt x="552" y="983"/>
                    <a:pt x="550" y="989"/>
                  </a:cubicBezTo>
                  <a:cubicBezTo>
                    <a:pt x="545" y="1006"/>
                    <a:pt x="530" y="1013"/>
                    <a:pt x="517" y="1024"/>
                  </a:cubicBezTo>
                  <a:cubicBezTo>
                    <a:pt x="507" y="1033"/>
                    <a:pt x="502" y="1046"/>
                    <a:pt x="494" y="1055"/>
                  </a:cubicBezTo>
                  <a:cubicBezTo>
                    <a:pt x="478" y="1073"/>
                    <a:pt x="467" y="1077"/>
                    <a:pt x="445" y="1085"/>
                  </a:cubicBezTo>
                  <a:cubicBezTo>
                    <a:pt x="432" y="1090"/>
                    <a:pt x="401" y="1092"/>
                    <a:pt x="387" y="1091"/>
                  </a:cubicBezTo>
                  <a:cubicBezTo>
                    <a:pt x="383" y="1090"/>
                    <a:pt x="355" y="1097"/>
                    <a:pt x="365" y="1104"/>
                  </a:cubicBezTo>
                  <a:cubicBezTo>
                    <a:pt x="369" y="1107"/>
                    <a:pt x="381" y="1110"/>
                    <a:pt x="378" y="1117"/>
                  </a:cubicBezTo>
                  <a:cubicBezTo>
                    <a:pt x="375" y="1126"/>
                    <a:pt x="365" y="1139"/>
                    <a:pt x="358" y="1145"/>
                  </a:cubicBezTo>
                  <a:cubicBezTo>
                    <a:pt x="352" y="1150"/>
                    <a:pt x="348" y="1163"/>
                    <a:pt x="341" y="1164"/>
                  </a:cubicBezTo>
                  <a:cubicBezTo>
                    <a:pt x="328" y="1168"/>
                    <a:pt x="312" y="1165"/>
                    <a:pt x="299" y="1166"/>
                  </a:cubicBezTo>
                  <a:cubicBezTo>
                    <a:pt x="281" y="1168"/>
                    <a:pt x="268" y="1172"/>
                    <a:pt x="253" y="1182"/>
                  </a:cubicBezTo>
                  <a:cubicBezTo>
                    <a:pt x="245" y="1187"/>
                    <a:pt x="229" y="1191"/>
                    <a:pt x="225" y="1201"/>
                  </a:cubicBezTo>
                  <a:cubicBezTo>
                    <a:pt x="219" y="1193"/>
                    <a:pt x="211" y="1187"/>
                    <a:pt x="208" y="1176"/>
                  </a:cubicBezTo>
                  <a:cubicBezTo>
                    <a:pt x="203" y="1178"/>
                    <a:pt x="200" y="1185"/>
                    <a:pt x="198" y="1190"/>
                  </a:cubicBezTo>
                  <a:cubicBezTo>
                    <a:pt x="196" y="1193"/>
                    <a:pt x="185" y="1194"/>
                    <a:pt x="181" y="1196"/>
                  </a:cubicBezTo>
                  <a:cubicBezTo>
                    <a:pt x="163" y="1203"/>
                    <a:pt x="157" y="1202"/>
                    <a:pt x="138" y="1202"/>
                  </a:cubicBezTo>
                  <a:cubicBezTo>
                    <a:pt x="148" y="1190"/>
                    <a:pt x="136" y="1185"/>
                    <a:pt x="133" y="1173"/>
                  </a:cubicBezTo>
                  <a:cubicBezTo>
                    <a:pt x="128" y="1157"/>
                    <a:pt x="124" y="1139"/>
                    <a:pt x="113" y="1125"/>
                  </a:cubicBezTo>
                  <a:cubicBezTo>
                    <a:pt x="104" y="1113"/>
                    <a:pt x="91" y="1105"/>
                    <a:pt x="80" y="1096"/>
                  </a:cubicBezTo>
                  <a:cubicBezTo>
                    <a:pt x="69" y="1087"/>
                    <a:pt x="62" y="1076"/>
                    <a:pt x="53" y="1065"/>
                  </a:cubicBezTo>
                  <a:cubicBezTo>
                    <a:pt x="47" y="1058"/>
                    <a:pt x="31" y="1044"/>
                    <a:pt x="39" y="1033"/>
                  </a:cubicBezTo>
                  <a:cubicBezTo>
                    <a:pt x="46" y="1022"/>
                    <a:pt x="50" y="1014"/>
                    <a:pt x="64" y="1015"/>
                  </a:cubicBezTo>
                  <a:cubicBezTo>
                    <a:pt x="80" y="1016"/>
                    <a:pt x="95" y="1022"/>
                    <a:pt x="111" y="1017"/>
                  </a:cubicBezTo>
                  <a:cubicBezTo>
                    <a:pt x="118" y="1015"/>
                    <a:pt x="124" y="1018"/>
                    <a:pt x="130" y="1020"/>
                  </a:cubicBezTo>
                  <a:cubicBezTo>
                    <a:pt x="136" y="1023"/>
                    <a:pt x="144" y="1017"/>
                    <a:pt x="149" y="1016"/>
                  </a:cubicBezTo>
                  <a:cubicBezTo>
                    <a:pt x="118" y="999"/>
                    <a:pt x="103" y="957"/>
                    <a:pt x="105" y="922"/>
                  </a:cubicBezTo>
                  <a:cubicBezTo>
                    <a:pt x="105" y="915"/>
                    <a:pt x="109" y="908"/>
                    <a:pt x="110" y="901"/>
                  </a:cubicBezTo>
                  <a:cubicBezTo>
                    <a:pt x="111" y="893"/>
                    <a:pt x="109" y="885"/>
                    <a:pt x="109" y="878"/>
                  </a:cubicBezTo>
                  <a:cubicBezTo>
                    <a:pt x="108" y="872"/>
                    <a:pt x="110" y="862"/>
                    <a:pt x="106" y="857"/>
                  </a:cubicBezTo>
                  <a:cubicBezTo>
                    <a:pt x="104" y="853"/>
                    <a:pt x="96" y="856"/>
                    <a:pt x="97" y="849"/>
                  </a:cubicBezTo>
                  <a:cubicBezTo>
                    <a:pt x="97" y="840"/>
                    <a:pt x="94" y="828"/>
                    <a:pt x="92" y="819"/>
                  </a:cubicBezTo>
                  <a:cubicBezTo>
                    <a:pt x="90" y="813"/>
                    <a:pt x="81" y="812"/>
                    <a:pt x="77" y="809"/>
                  </a:cubicBezTo>
                  <a:cubicBezTo>
                    <a:pt x="62" y="800"/>
                    <a:pt x="81" y="787"/>
                    <a:pt x="52" y="782"/>
                  </a:cubicBezTo>
                  <a:cubicBezTo>
                    <a:pt x="45" y="781"/>
                    <a:pt x="47" y="787"/>
                    <a:pt x="40" y="781"/>
                  </a:cubicBezTo>
                  <a:cubicBezTo>
                    <a:pt x="29" y="769"/>
                    <a:pt x="16" y="745"/>
                    <a:pt x="12" y="739"/>
                  </a:cubicBezTo>
                  <a:cubicBezTo>
                    <a:pt x="3" y="721"/>
                    <a:pt x="4" y="700"/>
                    <a:pt x="0" y="68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0" name="Freeform 698">
              <a:extLst>
                <a:ext uri="{FF2B5EF4-FFF2-40B4-BE49-F238E27FC236}">
                  <a16:creationId xmlns:a16="http://schemas.microsoft.com/office/drawing/2014/main" id="{EB66D5CB-5608-3189-FE3C-F592A998F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9250" y="3790164"/>
              <a:ext cx="51326" cy="102652"/>
            </a:xfrm>
            <a:custGeom>
              <a:avLst/>
              <a:gdLst>
                <a:gd name="T0" fmla="*/ 4 w 119"/>
                <a:gd name="T1" fmla="*/ 160 h 235"/>
                <a:gd name="T2" fmla="*/ 8 w 119"/>
                <a:gd name="T3" fmla="*/ 140 h 235"/>
                <a:gd name="T4" fmla="*/ 15 w 119"/>
                <a:gd name="T5" fmla="*/ 114 h 235"/>
                <a:gd name="T6" fmla="*/ 11 w 119"/>
                <a:gd name="T7" fmla="*/ 101 h 235"/>
                <a:gd name="T8" fmla="*/ 16 w 119"/>
                <a:gd name="T9" fmla="*/ 86 h 235"/>
                <a:gd name="T10" fmla="*/ 4 w 119"/>
                <a:gd name="T11" fmla="*/ 69 h 235"/>
                <a:gd name="T12" fmla="*/ 9 w 119"/>
                <a:gd name="T13" fmla="*/ 25 h 235"/>
                <a:gd name="T14" fmla="*/ 27 w 119"/>
                <a:gd name="T15" fmla="*/ 18 h 235"/>
                <a:gd name="T16" fmla="*/ 53 w 119"/>
                <a:gd name="T17" fmla="*/ 22 h 235"/>
                <a:gd name="T18" fmla="*/ 58 w 119"/>
                <a:gd name="T19" fmla="*/ 32 h 235"/>
                <a:gd name="T20" fmla="*/ 77 w 119"/>
                <a:gd name="T21" fmla="*/ 45 h 235"/>
                <a:gd name="T22" fmla="*/ 81 w 119"/>
                <a:gd name="T23" fmla="*/ 71 h 235"/>
                <a:gd name="T24" fmla="*/ 73 w 119"/>
                <a:gd name="T25" fmla="*/ 92 h 235"/>
                <a:gd name="T26" fmla="*/ 78 w 119"/>
                <a:gd name="T27" fmla="*/ 102 h 235"/>
                <a:gd name="T28" fmla="*/ 78 w 119"/>
                <a:gd name="T29" fmla="*/ 109 h 235"/>
                <a:gd name="T30" fmla="*/ 85 w 119"/>
                <a:gd name="T31" fmla="*/ 126 h 235"/>
                <a:gd name="T32" fmla="*/ 98 w 119"/>
                <a:gd name="T33" fmla="*/ 139 h 235"/>
                <a:gd name="T34" fmla="*/ 109 w 119"/>
                <a:gd name="T35" fmla="*/ 149 h 235"/>
                <a:gd name="T36" fmla="*/ 96 w 119"/>
                <a:gd name="T37" fmla="*/ 182 h 235"/>
                <a:gd name="T38" fmla="*/ 83 w 119"/>
                <a:gd name="T39" fmla="*/ 202 h 235"/>
                <a:gd name="T40" fmla="*/ 75 w 119"/>
                <a:gd name="T41" fmla="*/ 223 h 235"/>
                <a:gd name="T42" fmla="*/ 62 w 119"/>
                <a:gd name="T43" fmla="*/ 234 h 235"/>
                <a:gd name="T44" fmla="*/ 48 w 119"/>
                <a:gd name="T45" fmla="*/ 222 h 235"/>
                <a:gd name="T46" fmla="*/ 4 w 119"/>
                <a:gd name="T47" fmla="*/ 177 h 235"/>
                <a:gd name="T48" fmla="*/ 13 w 119"/>
                <a:gd name="T49" fmla="*/ 184 h 235"/>
                <a:gd name="T50" fmla="*/ 14 w 119"/>
                <a:gd name="T51" fmla="*/ 169 h 235"/>
                <a:gd name="T52" fmla="*/ 4 w 119"/>
                <a:gd name="T53" fmla="*/ 16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235">
                  <a:moveTo>
                    <a:pt x="4" y="160"/>
                  </a:moveTo>
                  <a:cubicBezTo>
                    <a:pt x="8" y="154"/>
                    <a:pt x="11" y="147"/>
                    <a:pt x="8" y="140"/>
                  </a:cubicBezTo>
                  <a:cubicBezTo>
                    <a:pt x="17" y="142"/>
                    <a:pt x="13" y="121"/>
                    <a:pt x="15" y="114"/>
                  </a:cubicBezTo>
                  <a:cubicBezTo>
                    <a:pt x="16" y="108"/>
                    <a:pt x="8" y="108"/>
                    <a:pt x="11" y="101"/>
                  </a:cubicBezTo>
                  <a:cubicBezTo>
                    <a:pt x="13" y="96"/>
                    <a:pt x="15" y="91"/>
                    <a:pt x="16" y="86"/>
                  </a:cubicBezTo>
                  <a:cubicBezTo>
                    <a:pt x="18" y="76"/>
                    <a:pt x="16" y="66"/>
                    <a:pt x="4" y="69"/>
                  </a:cubicBezTo>
                  <a:cubicBezTo>
                    <a:pt x="0" y="55"/>
                    <a:pt x="0" y="36"/>
                    <a:pt x="9" y="25"/>
                  </a:cubicBezTo>
                  <a:cubicBezTo>
                    <a:pt x="16" y="15"/>
                    <a:pt x="17" y="0"/>
                    <a:pt x="27" y="18"/>
                  </a:cubicBezTo>
                  <a:cubicBezTo>
                    <a:pt x="34" y="29"/>
                    <a:pt x="44" y="4"/>
                    <a:pt x="53" y="22"/>
                  </a:cubicBezTo>
                  <a:cubicBezTo>
                    <a:pt x="55" y="26"/>
                    <a:pt x="55" y="29"/>
                    <a:pt x="58" y="32"/>
                  </a:cubicBezTo>
                  <a:cubicBezTo>
                    <a:pt x="64" y="38"/>
                    <a:pt x="68" y="32"/>
                    <a:pt x="77" y="45"/>
                  </a:cubicBezTo>
                  <a:cubicBezTo>
                    <a:pt x="79" y="47"/>
                    <a:pt x="81" y="60"/>
                    <a:pt x="81" y="71"/>
                  </a:cubicBezTo>
                  <a:cubicBezTo>
                    <a:pt x="71" y="77"/>
                    <a:pt x="83" y="87"/>
                    <a:pt x="73" y="92"/>
                  </a:cubicBezTo>
                  <a:cubicBezTo>
                    <a:pt x="73" y="96"/>
                    <a:pt x="76" y="99"/>
                    <a:pt x="78" y="102"/>
                  </a:cubicBezTo>
                  <a:cubicBezTo>
                    <a:pt x="78" y="105"/>
                    <a:pt x="79" y="106"/>
                    <a:pt x="78" y="109"/>
                  </a:cubicBezTo>
                  <a:cubicBezTo>
                    <a:pt x="76" y="115"/>
                    <a:pt x="81" y="123"/>
                    <a:pt x="85" y="126"/>
                  </a:cubicBezTo>
                  <a:cubicBezTo>
                    <a:pt x="90" y="130"/>
                    <a:pt x="89" y="140"/>
                    <a:pt x="98" y="139"/>
                  </a:cubicBezTo>
                  <a:cubicBezTo>
                    <a:pt x="106" y="138"/>
                    <a:pt x="106" y="143"/>
                    <a:pt x="109" y="149"/>
                  </a:cubicBezTo>
                  <a:cubicBezTo>
                    <a:pt x="119" y="172"/>
                    <a:pt x="102" y="167"/>
                    <a:pt x="96" y="182"/>
                  </a:cubicBezTo>
                  <a:cubicBezTo>
                    <a:pt x="94" y="187"/>
                    <a:pt x="89" y="199"/>
                    <a:pt x="83" y="202"/>
                  </a:cubicBezTo>
                  <a:cubicBezTo>
                    <a:pt x="69" y="209"/>
                    <a:pt x="69" y="209"/>
                    <a:pt x="75" y="223"/>
                  </a:cubicBezTo>
                  <a:cubicBezTo>
                    <a:pt x="62" y="221"/>
                    <a:pt x="79" y="231"/>
                    <a:pt x="62" y="234"/>
                  </a:cubicBezTo>
                  <a:cubicBezTo>
                    <a:pt x="52" y="235"/>
                    <a:pt x="49" y="230"/>
                    <a:pt x="48" y="222"/>
                  </a:cubicBezTo>
                  <a:cubicBezTo>
                    <a:pt x="44" y="201"/>
                    <a:pt x="17" y="193"/>
                    <a:pt x="4" y="177"/>
                  </a:cubicBezTo>
                  <a:cubicBezTo>
                    <a:pt x="9" y="177"/>
                    <a:pt x="12" y="180"/>
                    <a:pt x="13" y="184"/>
                  </a:cubicBezTo>
                  <a:cubicBezTo>
                    <a:pt x="20" y="176"/>
                    <a:pt x="7" y="172"/>
                    <a:pt x="14" y="169"/>
                  </a:cubicBezTo>
                  <a:cubicBezTo>
                    <a:pt x="10" y="167"/>
                    <a:pt x="7" y="164"/>
                    <a:pt x="4" y="16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1" name="Freeform 699">
              <a:extLst>
                <a:ext uri="{FF2B5EF4-FFF2-40B4-BE49-F238E27FC236}">
                  <a16:creationId xmlns:a16="http://schemas.microsoft.com/office/drawing/2014/main" id="{74F85FC2-AD8F-EE80-F4C5-9FEE63A9B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3586" y="3235450"/>
              <a:ext cx="3948" cy="3948"/>
            </a:xfrm>
            <a:custGeom>
              <a:avLst/>
              <a:gdLst>
                <a:gd name="T0" fmla="*/ 5 w 8"/>
                <a:gd name="T1" fmla="*/ 0 h 8"/>
                <a:gd name="T2" fmla="*/ 8 w 8"/>
                <a:gd name="T3" fmla="*/ 8 h 8"/>
                <a:gd name="T4" fmla="*/ 5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cubicBezTo>
                    <a:pt x="0" y="6"/>
                    <a:pt x="0" y="7"/>
                    <a:pt x="8" y="8"/>
                  </a:cubicBezTo>
                  <a:cubicBezTo>
                    <a:pt x="8" y="5"/>
                    <a:pt x="7" y="3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2" name="Freeform 700">
              <a:extLst>
                <a:ext uri="{FF2B5EF4-FFF2-40B4-BE49-F238E27FC236}">
                  <a16:creationId xmlns:a16="http://schemas.microsoft.com/office/drawing/2014/main" id="{31F87CA5-7EE2-1CD0-D7C0-344C1FAC5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7534" y="3231502"/>
              <a:ext cx="15793" cy="9870"/>
            </a:xfrm>
            <a:custGeom>
              <a:avLst/>
              <a:gdLst>
                <a:gd name="T0" fmla="*/ 12 w 40"/>
                <a:gd name="T1" fmla="*/ 20 h 23"/>
                <a:gd name="T2" fmla="*/ 17 w 40"/>
                <a:gd name="T3" fmla="*/ 8 h 23"/>
                <a:gd name="T4" fmla="*/ 31 w 40"/>
                <a:gd name="T5" fmla="*/ 14 h 23"/>
                <a:gd name="T6" fmla="*/ 8 w 40"/>
                <a:gd name="T7" fmla="*/ 1 h 23"/>
                <a:gd name="T8" fmla="*/ 9 w 40"/>
                <a:gd name="T9" fmla="*/ 14 h 23"/>
                <a:gd name="T10" fmla="*/ 0 w 40"/>
                <a:gd name="T11" fmla="*/ 8 h 23"/>
                <a:gd name="T12" fmla="*/ 12 w 40"/>
                <a:gd name="T1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3">
                  <a:moveTo>
                    <a:pt x="12" y="20"/>
                  </a:moveTo>
                  <a:cubicBezTo>
                    <a:pt x="21" y="22"/>
                    <a:pt x="21" y="14"/>
                    <a:pt x="17" y="8"/>
                  </a:cubicBezTo>
                  <a:cubicBezTo>
                    <a:pt x="21" y="7"/>
                    <a:pt x="26" y="16"/>
                    <a:pt x="31" y="14"/>
                  </a:cubicBezTo>
                  <a:cubicBezTo>
                    <a:pt x="40" y="9"/>
                    <a:pt x="13" y="0"/>
                    <a:pt x="8" y="1"/>
                  </a:cubicBezTo>
                  <a:cubicBezTo>
                    <a:pt x="13" y="5"/>
                    <a:pt x="13" y="10"/>
                    <a:pt x="9" y="14"/>
                  </a:cubicBezTo>
                  <a:cubicBezTo>
                    <a:pt x="8" y="9"/>
                    <a:pt x="5" y="6"/>
                    <a:pt x="0" y="8"/>
                  </a:cubicBezTo>
                  <a:cubicBezTo>
                    <a:pt x="2" y="14"/>
                    <a:pt x="4" y="23"/>
                    <a:pt x="12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3" name="Freeform 701">
              <a:extLst>
                <a:ext uri="{FF2B5EF4-FFF2-40B4-BE49-F238E27FC236}">
                  <a16:creationId xmlns:a16="http://schemas.microsoft.com/office/drawing/2014/main" id="{B210CE46-1CCE-F8FE-F140-767ADE667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5430" y="3239399"/>
              <a:ext cx="9871" cy="5922"/>
            </a:xfrm>
            <a:custGeom>
              <a:avLst/>
              <a:gdLst>
                <a:gd name="T0" fmla="*/ 0 w 23"/>
                <a:gd name="T1" fmla="*/ 7 h 16"/>
                <a:gd name="T2" fmla="*/ 0 w 23"/>
                <a:gd name="T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" h="16">
                  <a:moveTo>
                    <a:pt x="0" y="7"/>
                  </a:moveTo>
                  <a:cubicBezTo>
                    <a:pt x="23" y="16"/>
                    <a:pt x="8" y="0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4" name="Freeform 702">
              <a:extLst>
                <a:ext uri="{FF2B5EF4-FFF2-40B4-BE49-F238E27FC236}">
                  <a16:creationId xmlns:a16="http://schemas.microsoft.com/office/drawing/2014/main" id="{26F3EA88-C6F8-8687-8E7D-E0B48A94F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327" y="3243347"/>
              <a:ext cx="1975" cy="1973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3" y="1"/>
                    <a:pt x="5" y="1"/>
                    <a:pt x="7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5" name="Freeform 703">
              <a:extLst>
                <a:ext uri="{FF2B5EF4-FFF2-40B4-BE49-F238E27FC236}">
                  <a16:creationId xmlns:a16="http://schemas.microsoft.com/office/drawing/2014/main" id="{A73AC1F1-2F51-F43E-068C-47925B80A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98" y="3142670"/>
              <a:ext cx="7896" cy="7896"/>
            </a:xfrm>
            <a:custGeom>
              <a:avLst/>
              <a:gdLst>
                <a:gd name="T0" fmla="*/ 6 w 19"/>
                <a:gd name="T1" fmla="*/ 14 h 14"/>
                <a:gd name="T2" fmla="*/ 0 w 19"/>
                <a:gd name="T3" fmla="*/ 9 h 14"/>
                <a:gd name="T4" fmla="*/ 6 w 19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4">
                  <a:moveTo>
                    <a:pt x="6" y="14"/>
                  </a:moveTo>
                  <a:cubicBezTo>
                    <a:pt x="19" y="13"/>
                    <a:pt x="10" y="0"/>
                    <a:pt x="0" y="9"/>
                  </a:cubicBezTo>
                  <a:cubicBezTo>
                    <a:pt x="2" y="11"/>
                    <a:pt x="4" y="13"/>
                    <a:pt x="6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6" name="Freeform 704">
              <a:extLst>
                <a:ext uri="{FF2B5EF4-FFF2-40B4-BE49-F238E27FC236}">
                  <a16:creationId xmlns:a16="http://schemas.microsoft.com/office/drawing/2014/main" id="{EB4CFC99-CDAD-B460-0DF9-9F8F60447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042" y="3225581"/>
              <a:ext cx="3948" cy="1973"/>
            </a:xfrm>
            <a:custGeom>
              <a:avLst/>
              <a:gdLst>
                <a:gd name="T0" fmla="*/ 0 w 7"/>
                <a:gd name="T1" fmla="*/ 5 h 5"/>
                <a:gd name="T2" fmla="*/ 7 w 7"/>
                <a:gd name="T3" fmla="*/ 4 h 5"/>
                <a:gd name="T4" fmla="*/ 0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lnTo>
                    <a:pt x="7" y="4"/>
                  </a:lnTo>
                  <a:cubicBezTo>
                    <a:pt x="2" y="0"/>
                    <a:pt x="0" y="0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7" name="Freeform 705">
              <a:extLst>
                <a:ext uri="{FF2B5EF4-FFF2-40B4-BE49-F238E27FC236}">
                  <a16:creationId xmlns:a16="http://schemas.microsoft.com/office/drawing/2014/main" id="{FC0D22C3-BFBF-3B04-9412-462B17592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0964" y="3142670"/>
              <a:ext cx="3948" cy="1973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2" y="1"/>
                    <a:pt x="0" y="2"/>
                  </a:cubicBezTo>
                  <a:cubicBezTo>
                    <a:pt x="3" y="2"/>
                    <a:pt x="5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8" name="Freeform 706">
              <a:extLst>
                <a:ext uri="{FF2B5EF4-FFF2-40B4-BE49-F238E27FC236}">
                  <a16:creationId xmlns:a16="http://schemas.microsoft.com/office/drawing/2014/main" id="{5EAF6933-E5D2-D059-530A-F18D15025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4912" y="3144643"/>
              <a:ext cx="3948" cy="1973"/>
            </a:xfrm>
            <a:custGeom>
              <a:avLst/>
              <a:gdLst>
                <a:gd name="T0" fmla="*/ 6 w 8"/>
                <a:gd name="T1" fmla="*/ 0 h 7"/>
                <a:gd name="T2" fmla="*/ 0 w 8"/>
                <a:gd name="T3" fmla="*/ 1 h 7"/>
                <a:gd name="T4" fmla="*/ 6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lnTo>
                    <a:pt x="0" y="1"/>
                  </a:lnTo>
                  <a:cubicBezTo>
                    <a:pt x="6" y="7"/>
                    <a:pt x="8" y="6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9" name="Freeform 707">
              <a:extLst>
                <a:ext uri="{FF2B5EF4-FFF2-40B4-BE49-F238E27FC236}">
                  <a16:creationId xmlns:a16="http://schemas.microsoft.com/office/drawing/2014/main" id="{CA28CADB-F47F-0D79-B796-4E587599F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4912" y="3229529"/>
              <a:ext cx="7896" cy="5922"/>
            </a:xfrm>
            <a:custGeom>
              <a:avLst/>
              <a:gdLst>
                <a:gd name="T0" fmla="*/ 12 w 17"/>
                <a:gd name="T1" fmla="*/ 5 h 11"/>
                <a:gd name="T2" fmla="*/ 5 w 17"/>
                <a:gd name="T3" fmla="*/ 0 h 11"/>
                <a:gd name="T4" fmla="*/ 17 w 17"/>
                <a:gd name="T5" fmla="*/ 9 h 11"/>
                <a:gd name="T6" fmla="*/ 12 w 17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12" y="5"/>
                  </a:moveTo>
                  <a:cubicBezTo>
                    <a:pt x="10" y="3"/>
                    <a:pt x="8" y="1"/>
                    <a:pt x="5" y="0"/>
                  </a:cubicBezTo>
                  <a:cubicBezTo>
                    <a:pt x="0" y="8"/>
                    <a:pt x="10" y="11"/>
                    <a:pt x="17" y="9"/>
                  </a:cubicBezTo>
                  <a:cubicBezTo>
                    <a:pt x="15" y="9"/>
                    <a:pt x="12" y="5"/>
                    <a:pt x="12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0" name="Freeform 708">
              <a:extLst>
                <a:ext uri="{FF2B5EF4-FFF2-40B4-BE49-F238E27FC236}">
                  <a16:creationId xmlns:a16="http://schemas.microsoft.com/office/drawing/2014/main" id="{F0726AF7-7F9F-C529-6E68-9ADA43796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6887" y="3237425"/>
              <a:ext cx="1975" cy="1973"/>
            </a:xfrm>
            <a:custGeom>
              <a:avLst/>
              <a:gdLst>
                <a:gd name="T0" fmla="*/ 5 w 5"/>
                <a:gd name="T1" fmla="*/ 3 h 3"/>
                <a:gd name="T2" fmla="*/ 0 w 5"/>
                <a:gd name="T3" fmla="*/ 0 h 3"/>
                <a:gd name="T4" fmla="*/ 5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cubicBezTo>
                    <a:pt x="4" y="2"/>
                    <a:pt x="2" y="1"/>
                    <a:pt x="0" y="0"/>
                  </a:cubicBezTo>
                  <a:cubicBezTo>
                    <a:pt x="2" y="1"/>
                    <a:pt x="3" y="2"/>
                    <a:pt x="5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1" name="Freeform 709">
              <a:extLst>
                <a:ext uri="{FF2B5EF4-FFF2-40B4-BE49-F238E27FC236}">
                  <a16:creationId xmlns:a16="http://schemas.microsoft.com/office/drawing/2014/main" id="{60CE4EF2-AA10-AC6E-76A9-2AE576569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0835" y="3237425"/>
              <a:ext cx="1975" cy="1973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0 w 6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4" y="4"/>
                    <a:pt x="6" y="3"/>
                    <a:pt x="6" y="0"/>
                  </a:cubicBezTo>
                  <a:cubicBezTo>
                    <a:pt x="4" y="1"/>
                    <a:pt x="2" y="1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2" name="Freeform 710">
              <a:extLst>
                <a:ext uri="{FF2B5EF4-FFF2-40B4-BE49-F238E27FC236}">
                  <a16:creationId xmlns:a16="http://schemas.microsoft.com/office/drawing/2014/main" id="{EF887339-6D0E-545F-717A-F42E84FC8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8731" y="3128850"/>
              <a:ext cx="3948" cy="1973"/>
            </a:xfrm>
            <a:custGeom>
              <a:avLst/>
              <a:gdLst>
                <a:gd name="T0" fmla="*/ 7 w 10"/>
                <a:gd name="T1" fmla="*/ 1 h 5"/>
                <a:gd name="T2" fmla="*/ 0 w 10"/>
                <a:gd name="T3" fmla="*/ 1 h 5"/>
                <a:gd name="T4" fmla="*/ 7 w 10"/>
                <a:gd name="T5" fmla="*/ 5 h 5"/>
                <a:gd name="T6" fmla="*/ 7 w 10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7" y="1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2" y="3"/>
                    <a:pt x="4" y="4"/>
                    <a:pt x="7" y="5"/>
                  </a:cubicBezTo>
                  <a:cubicBezTo>
                    <a:pt x="7" y="2"/>
                    <a:pt x="10" y="0"/>
                    <a:pt x="7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3" name="Freeform 711">
              <a:extLst>
                <a:ext uri="{FF2B5EF4-FFF2-40B4-BE49-F238E27FC236}">
                  <a16:creationId xmlns:a16="http://schemas.microsoft.com/office/drawing/2014/main" id="{D8A25770-0E49-F79F-3101-43389083E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8731" y="3233477"/>
              <a:ext cx="3948" cy="1973"/>
            </a:xfrm>
            <a:custGeom>
              <a:avLst/>
              <a:gdLst>
                <a:gd name="T0" fmla="*/ 0 w 6"/>
                <a:gd name="T1" fmla="*/ 5 h 5"/>
                <a:gd name="T2" fmla="*/ 6 w 6"/>
                <a:gd name="T3" fmla="*/ 5 h 5"/>
                <a:gd name="T4" fmla="*/ 0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lnTo>
                    <a:pt x="6" y="5"/>
                  </a:lnTo>
                  <a:cubicBezTo>
                    <a:pt x="3" y="0"/>
                    <a:pt x="3" y="2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4" name="Freeform 712">
              <a:extLst>
                <a:ext uri="{FF2B5EF4-FFF2-40B4-BE49-F238E27FC236}">
                  <a16:creationId xmlns:a16="http://schemas.microsoft.com/office/drawing/2014/main" id="{78DEAF66-4294-4106-7AB3-3B1ABE69C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0705" y="3235450"/>
              <a:ext cx="13819" cy="7896"/>
            </a:xfrm>
            <a:custGeom>
              <a:avLst/>
              <a:gdLst>
                <a:gd name="T0" fmla="*/ 3 w 32"/>
                <a:gd name="T1" fmla="*/ 20 h 20"/>
                <a:gd name="T2" fmla="*/ 18 w 32"/>
                <a:gd name="T3" fmla="*/ 20 h 20"/>
                <a:gd name="T4" fmla="*/ 32 w 32"/>
                <a:gd name="T5" fmla="*/ 0 h 20"/>
                <a:gd name="T6" fmla="*/ 5 w 32"/>
                <a:gd name="T7" fmla="*/ 5 h 20"/>
                <a:gd name="T8" fmla="*/ 3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3" y="20"/>
                  </a:moveTo>
                  <a:cubicBezTo>
                    <a:pt x="8" y="19"/>
                    <a:pt x="13" y="20"/>
                    <a:pt x="18" y="20"/>
                  </a:cubicBezTo>
                  <a:cubicBezTo>
                    <a:pt x="28" y="19"/>
                    <a:pt x="24" y="5"/>
                    <a:pt x="32" y="0"/>
                  </a:cubicBezTo>
                  <a:cubicBezTo>
                    <a:pt x="24" y="5"/>
                    <a:pt x="13" y="7"/>
                    <a:pt x="5" y="5"/>
                  </a:cubicBezTo>
                  <a:cubicBezTo>
                    <a:pt x="19" y="11"/>
                    <a:pt x="0" y="9"/>
                    <a:pt x="3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5" name="Freeform 713">
              <a:extLst>
                <a:ext uri="{FF2B5EF4-FFF2-40B4-BE49-F238E27FC236}">
                  <a16:creationId xmlns:a16="http://schemas.microsoft.com/office/drawing/2014/main" id="{38D0561D-CA65-D270-DC75-292F332FC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0576" y="3243347"/>
              <a:ext cx="5923" cy="5922"/>
            </a:xfrm>
            <a:custGeom>
              <a:avLst/>
              <a:gdLst>
                <a:gd name="T0" fmla="*/ 0 w 15"/>
                <a:gd name="T1" fmla="*/ 0 h 10"/>
                <a:gd name="T2" fmla="*/ 15 w 15"/>
                <a:gd name="T3" fmla="*/ 0 h 10"/>
                <a:gd name="T4" fmla="*/ 0 w 15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0" y="0"/>
                  </a:moveTo>
                  <a:cubicBezTo>
                    <a:pt x="3" y="6"/>
                    <a:pt x="14" y="10"/>
                    <a:pt x="15" y="0"/>
                  </a:cubicBezTo>
                  <a:cubicBezTo>
                    <a:pt x="10" y="1"/>
                    <a:pt x="5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6" name="Freeform 714">
              <a:extLst>
                <a:ext uri="{FF2B5EF4-FFF2-40B4-BE49-F238E27FC236}">
                  <a16:creationId xmlns:a16="http://schemas.microsoft.com/office/drawing/2014/main" id="{943214E9-ABF4-15F3-987C-F3E4FFFB2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6238" y="3093317"/>
              <a:ext cx="7896" cy="5922"/>
            </a:xfrm>
            <a:custGeom>
              <a:avLst/>
              <a:gdLst>
                <a:gd name="T0" fmla="*/ 0 w 20"/>
                <a:gd name="T1" fmla="*/ 7 h 14"/>
                <a:gd name="T2" fmla="*/ 20 w 20"/>
                <a:gd name="T3" fmla="*/ 5 h 14"/>
                <a:gd name="T4" fmla="*/ 0 w 20"/>
                <a:gd name="T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4">
                  <a:moveTo>
                    <a:pt x="0" y="7"/>
                  </a:moveTo>
                  <a:cubicBezTo>
                    <a:pt x="12" y="14"/>
                    <a:pt x="11" y="2"/>
                    <a:pt x="20" y="5"/>
                  </a:cubicBezTo>
                  <a:cubicBezTo>
                    <a:pt x="16" y="0"/>
                    <a:pt x="2" y="0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" name="Freeform 715">
              <a:extLst>
                <a:ext uri="{FF2B5EF4-FFF2-40B4-BE49-F238E27FC236}">
                  <a16:creationId xmlns:a16="http://schemas.microsoft.com/office/drawing/2014/main" id="{2EB8033D-1D81-CE0B-35B5-DAE1238BE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7534" y="2951185"/>
              <a:ext cx="264525" cy="298084"/>
            </a:xfrm>
            <a:custGeom>
              <a:avLst/>
              <a:gdLst>
                <a:gd name="T0" fmla="*/ 25 w 605"/>
                <a:gd name="T1" fmla="*/ 67 h 687"/>
                <a:gd name="T2" fmla="*/ 82 w 605"/>
                <a:gd name="T3" fmla="*/ 81 h 687"/>
                <a:gd name="T4" fmla="*/ 157 w 605"/>
                <a:gd name="T5" fmla="*/ 86 h 687"/>
                <a:gd name="T6" fmla="*/ 213 w 605"/>
                <a:gd name="T7" fmla="*/ 98 h 687"/>
                <a:gd name="T8" fmla="*/ 248 w 605"/>
                <a:gd name="T9" fmla="*/ 70 h 687"/>
                <a:gd name="T10" fmla="*/ 292 w 605"/>
                <a:gd name="T11" fmla="*/ 14 h 687"/>
                <a:gd name="T12" fmla="*/ 364 w 605"/>
                <a:gd name="T13" fmla="*/ 17 h 687"/>
                <a:gd name="T14" fmla="*/ 412 w 605"/>
                <a:gd name="T15" fmla="*/ 71 h 687"/>
                <a:gd name="T16" fmla="*/ 396 w 605"/>
                <a:gd name="T17" fmla="*/ 92 h 687"/>
                <a:gd name="T18" fmla="*/ 433 w 605"/>
                <a:gd name="T19" fmla="*/ 134 h 687"/>
                <a:gd name="T20" fmla="*/ 436 w 605"/>
                <a:gd name="T21" fmla="*/ 212 h 687"/>
                <a:gd name="T22" fmla="*/ 479 w 605"/>
                <a:gd name="T23" fmla="*/ 291 h 687"/>
                <a:gd name="T24" fmla="*/ 491 w 605"/>
                <a:gd name="T25" fmla="*/ 325 h 687"/>
                <a:gd name="T26" fmla="*/ 512 w 605"/>
                <a:gd name="T27" fmla="*/ 355 h 687"/>
                <a:gd name="T28" fmla="*/ 512 w 605"/>
                <a:gd name="T29" fmla="*/ 418 h 687"/>
                <a:gd name="T30" fmla="*/ 597 w 605"/>
                <a:gd name="T31" fmla="*/ 488 h 687"/>
                <a:gd name="T32" fmla="*/ 462 w 605"/>
                <a:gd name="T33" fmla="*/ 610 h 687"/>
                <a:gd name="T34" fmla="*/ 428 w 605"/>
                <a:gd name="T35" fmla="*/ 638 h 687"/>
                <a:gd name="T36" fmla="*/ 391 w 605"/>
                <a:gd name="T37" fmla="*/ 637 h 687"/>
                <a:gd name="T38" fmla="*/ 359 w 605"/>
                <a:gd name="T39" fmla="*/ 641 h 687"/>
                <a:gd name="T40" fmla="*/ 332 w 605"/>
                <a:gd name="T41" fmla="*/ 642 h 687"/>
                <a:gd name="T42" fmla="*/ 331 w 605"/>
                <a:gd name="T43" fmla="*/ 657 h 687"/>
                <a:gd name="T44" fmla="*/ 282 w 605"/>
                <a:gd name="T45" fmla="*/ 661 h 687"/>
                <a:gd name="T46" fmla="*/ 256 w 605"/>
                <a:gd name="T47" fmla="*/ 674 h 687"/>
                <a:gd name="T48" fmla="*/ 197 w 605"/>
                <a:gd name="T49" fmla="*/ 679 h 687"/>
                <a:gd name="T50" fmla="*/ 175 w 605"/>
                <a:gd name="T51" fmla="*/ 687 h 687"/>
                <a:gd name="T52" fmla="*/ 191 w 605"/>
                <a:gd name="T53" fmla="*/ 671 h 687"/>
                <a:gd name="T54" fmla="*/ 181 w 605"/>
                <a:gd name="T55" fmla="*/ 649 h 687"/>
                <a:gd name="T56" fmla="*/ 118 w 605"/>
                <a:gd name="T57" fmla="*/ 638 h 687"/>
                <a:gd name="T58" fmla="*/ 91 w 605"/>
                <a:gd name="T59" fmla="*/ 628 h 687"/>
                <a:gd name="T60" fmla="*/ 100 w 605"/>
                <a:gd name="T61" fmla="*/ 568 h 687"/>
                <a:gd name="T62" fmla="*/ 74 w 605"/>
                <a:gd name="T63" fmla="*/ 511 h 687"/>
                <a:gd name="T64" fmla="*/ 88 w 605"/>
                <a:gd name="T65" fmla="*/ 466 h 687"/>
                <a:gd name="T66" fmla="*/ 125 w 605"/>
                <a:gd name="T67" fmla="*/ 447 h 687"/>
                <a:gd name="T68" fmla="*/ 119 w 605"/>
                <a:gd name="T69" fmla="*/ 433 h 687"/>
                <a:gd name="T70" fmla="*/ 173 w 605"/>
                <a:gd name="T71" fmla="*/ 406 h 687"/>
                <a:gd name="T72" fmla="*/ 188 w 605"/>
                <a:gd name="T73" fmla="*/ 388 h 687"/>
                <a:gd name="T74" fmla="*/ 232 w 605"/>
                <a:gd name="T75" fmla="*/ 346 h 687"/>
                <a:gd name="T76" fmla="*/ 260 w 605"/>
                <a:gd name="T77" fmla="*/ 339 h 687"/>
                <a:gd name="T78" fmla="*/ 257 w 605"/>
                <a:gd name="T79" fmla="*/ 322 h 687"/>
                <a:gd name="T80" fmla="*/ 217 w 605"/>
                <a:gd name="T81" fmla="*/ 281 h 687"/>
                <a:gd name="T82" fmla="*/ 171 w 605"/>
                <a:gd name="T83" fmla="*/ 252 h 687"/>
                <a:gd name="T84" fmla="*/ 158 w 605"/>
                <a:gd name="T85" fmla="*/ 188 h 687"/>
                <a:gd name="T86" fmla="*/ 149 w 605"/>
                <a:gd name="T87" fmla="*/ 161 h 687"/>
                <a:gd name="T88" fmla="*/ 155 w 605"/>
                <a:gd name="T89" fmla="*/ 143 h 687"/>
                <a:gd name="T90" fmla="*/ 118 w 605"/>
                <a:gd name="T91" fmla="*/ 115 h 687"/>
                <a:gd name="T92" fmla="*/ 57 w 605"/>
                <a:gd name="T93" fmla="*/ 97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5" h="687">
                  <a:moveTo>
                    <a:pt x="0" y="70"/>
                  </a:moveTo>
                  <a:cubicBezTo>
                    <a:pt x="7" y="62"/>
                    <a:pt x="17" y="71"/>
                    <a:pt x="25" y="67"/>
                  </a:cubicBezTo>
                  <a:cubicBezTo>
                    <a:pt x="23" y="65"/>
                    <a:pt x="21" y="63"/>
                    <a:pt x="19" y="61"/>
                  </a:cubicBezTo>
                  <a:cubicBezTo>
                    <a:pt x="42" y="47"/>
                    <a:pt x="64" y="64"/>
                    <a:pt x="82" y="81"/>
                  </a:cubicBezTo>
                  <a:cubicBezTo>
                    <a:pt x="94" y="93"/>
                    <a:pt x="117" y="101"/>
                    <a:pt x="134" y="96"/>
                  </a:cubicBezTo>
                  <a:cubicBezTo>
                    <a:pt x="144" y="93"/>
                    <a:pt x="150" y="91"/>
                    <a:pt x="157" y="86"/>
                  </a:cubicBezTo>
                  <a:cubicBezTo>
                    <a:pt x="164" y="81"/>
                    <a:pt x="184" y="89"/>
                    <a:pt x="191" y="91"/>
                  </a:cubicBezTo>
                  <a:cubicBezTo>
                    <a:pt x="202" y="94"/>
                    <a:pt x="203" y="100"/>
                    <a:pt x="213" y="98"/>
                  </a:cubicBezTo>
                  <a:cubicBezTo>
                    <a:pt x="223" y="96"/>
                    <a:pt x="225" y="80"/>
                    <a:pt x="237" y="79"/>
                  </a:cubicBezTo>
                  <a:cubicBezTo>
                    <a:pt x="244" y="79"/>
                    <a:pt x="250" y="78"/>
                    <a:pt x="248" y="70"/>
                  </a:cubicBezTo>
                  <a:cubicBezTo>
                    <a:pt x="246" y="57"/>
                    <a:pt x="251" y="44"/>
                    <a:pt x="254" y="31"/>
                  </a:cubicBezTo>
                  <a:cubicBezTo>
                    <a:pt x="262" y="21"/>
                    <a:pt x="277" y="10"/>
                    <a:pt x="292" y="14"/>
                  </a:cubicBezTo>
                  <a:cubicBezTo>
                    <a:pt x="306" y="17"/>
                    <a:pt x="315" y="12"/>
                    <a:pt x="327" y="6"/>
                  </a:cubicBezTo>
                  <a:cubicBezTo>
                    <a:pt x="341" y="0"/>
                    <a:pt x="351" y="12"/>
                    <a:pt x="364" y="17"/>
                  </a:cubicBezTo>
                  <a:cubicBezTo>
                    <a:pt x="376" y="22"/>
                    <a:pt x="389" y="24"/>
                    <a:pt x="402" y="28"/>
                  </a:cubicBezTo>
                  <a:cubicBezTo>
                    <a:pt x="442" y="37"/>
                    <a:pt x="390" y="57"/>
                    <a:pt x="412" y="71"/>
                  </a:cubicBezTo>
                  <a:cubicBezTo>
                    <a:pt x="402" y="77"/>
                    <a:pt x="389" y="77"/>
                    <a:pt x="380" y="80"/>
                  </a:cubicBezTo>
                  <a:cubicBezTo>
                    <a:pt x="385" y="81"/>
                    <a:pt x="406" y="82"/>
                    <a:pt x="396" y="92"/>
                  </a:cubicBezTo>
                  <a:cubicBezTo>
                    <a:pt x="387" y="101"/>
                    <a:pt x="383" y="108"/>
                    <a:pt x="395" y="118"/>
                  </a:cubicBezTo>
                  <a:cubicBezTo>
                    <a:pt x="406" y="127"/>
                    <a:pt x="421" y="127"/>
                    <a:pt x="433" y="134"/>
                  </a:cubicBezTo>
                  <a:cubicBezTo>
                    <a:pt x="444" y="140"/>
                    <a:pt x="455" y="147"/>
                    <a:pt x="466" y="154"/>
                  </a:cubicBezTo>
                  <a:cubicBezTo>
                    <a:pt x="490" y="171"/>
                    <a:pt x="423" y="193"/>
                    <a:pt x="436" y="212"/>
                  </a:cubicBezTo>
                  <a:cubicBezTo>
                    <a:pt x="455" y="238"/>
                    <a:pt x="487" y="254"/>
                    <a:pt x="499" y="288"/>
                  </a:cubicBezTo>
                  <a:cubicBezTo>
                    <a:pt x="492" y="288"/>
                    <a:pt x="485" y="290"/>
                    <a:pt x="479" y="291"/>
                  </a:cubicBezTo>
                  <a:cubicBezTo>
                    <a:pt x="487" y="294"/>
                    <a:pt x="483" y="307"/>
                    <a:pt x="479" y="313"/>
                  </a:cubicBezTo>
                  <a:cubicBezTo>
                    <a:pt x="475" y="318"/>
                    <a:pt x="489" y="321"/>
                    <a:pt x="491" y="325"/>
                  </a:cubicBezTo>
                  <a:cubicBezTo>
                    <a:pt x="479" y="328"/>
                    <a:pt x="478" y="337"/>
                    <a:pt x="486" y="344"/>
                  </a:cubicBezTo>
                  <a:cubicBezTo>
                    <a:pt x="494" y="351"/>
                    <a:pt x="507" y="343"/>
                    <a:pt x="512" y="355"/>
                  </a:cubicBezTo>
                  <a:cubicBezTo>
                    <a:pt x="488" y="366"/>
                    <a:pt x="523" y="378"/>
                    <a:pt x="532" y="383"/>
                  </a:cubicBezTo>
                  <a:cubicBezTo>
                    <a:pt x="554" y="393"/>
                    <a:pt x="522" y="413"/>
                    <a:pt x="512" y="418"/>
                  </a:cubicBezTo>
                  <a:cubicBezTo>
                    <a:pt x="542" y="432"/>
                    <a:pt x="570" y="448"/>
                    <a:pt x="596" y="467"/>
                  </a:cubicBezTo>
                  <a:cubicBezTo>
                    <a:pt x="605" y="474"/>
                    <a:pt x="601" y="478"/>
                    <a:pt x="597" y="488"/>
                  </a:cubicBezTo>
                  <a:cubicBezTo>
                    <a:pt x="590" y="505"/>
                    <a:pt x="580" y="512"/>
                    <a:pt x="566" y="523"/>
                  </a:cubicBezTo>
                  <a:cubicBezTo>
                    <a:pt x="535" y="557"/>
                    <a:pt x="508" y="584"/>
                    <a:pt x="462" y="610"/>
                  </a:cubicBezTo>
                  <a:cubicBezTo>
                    <a:pt x="454" y="616"/>
                    <a:pt x="445" y="622"/>
                    <a:pt x="438" y="628"/>
                  </a:cubicBezTo>
                  <a:cubicBezTo>
                    <a:pt x="434" y="631"/>
                    <a:pt x="431" y="634"/>
                    <a:pt x="428" y="638"/>
                  </a:cubicBezTo>
                  <a:cubicBezTo>
                    <a:pt x="424" y="644"/>
                    <a:pt x="415" y="639"/>
                    <a:pt x="409" y="640"/>
                  </a:cubicBezTo>
                  <a:cubicBezTo>
                    <a:pt x="401" y="641"/>
                    <a:pt x="400" y="633"/>
                    <a:pt x="391" y="637"/>
                  </a:cubicBezTo>
                  <a:cubicBezTo>
                    <a:pt x="383" y="641"/>
                    <a:pt x="377" y="644"/>
                    <a:pt x="369" y="644"/>
                  </a:cubicBezTo>
                  <a:cubicBezTo>
                    <a:pt x="365" y="644"/>
                    <a:pt x="362" y="643"/>
                    <a:pt x="359" y="641"/>
                  </a:cubicBezTo>
                  <a:cubicBezTo>
                    <a:pt x="359" y="644"/>
                    <a:pt x="357" y="646"/>
                    <a:pt x="354" y="647"/>
                  </a:cubicBezTo>
                  <a:cubicBezTo>
                    <a:pt x="347" y="649"/>
                    <a:pt x="338" y="645"/>
                    <a:pt x="332" y="642"/>
                  </a:cubicBezTo>
                  <a:cubicBezTo>
                    <a:pt x="338" y="648"/>
                    <a:pt x="335" y="650"/>
                    <a:pt x="328" y="651"/>
                  </a:cubicBezTo>
                  <a:cubicBezTo>
                    <a:pt x="329" y="653"/>
                    <a:pt x="330" y="655"/>
                    <a:pt x="331" y="657"/>
                  </a:cubicBezTo>
                  <a:cubicBezTo>
                    <a:pt x="324" y="659"/>
                    <a:pt x="317" y="656"/>
                    <a:pt x="317" y="648"/>
                  </a:cubicBezTo>
                  <a:cubicBezTo>
                    <a:pt x="311" y="659"/>
                    <a:pt x="293" y="659"/>
                    <a:pt x="282" y="661"/>
                  </a:cubicBezTo>
                  <a:cubicBezTo>
                    <a:pt x="276" y="662"/>
                    <a:pt x="271" y="664"/>
                    <a:pt x="265" y="666"/>
                  </a:cubicBezTo>
                  <a:cubicBezTo>
                    <a:pt x="261" y="668"/>
                    <a:pt x="261" y="673"/>
                    <a:pt x="256" y="674"/>
                  </a:cubicBezTo>
                  <a:cubicBezTo>
                    <a:pt x="248" y="676"/>
                    <a:pt x="246" y="669"/>
                    <a:pt x="237" y="671"/>
                  </a:cubicBezTo>
                  <a:cubicBezTo>
                    <a:pt x="225" y="675"/>
                    <a:pt x="210" y="681"/>
                    <a:pt x="197" y="679"/>
                  </a:cubicBezTo>
                  <a:cubicBezTo>
                    <a:pt x="199" y="677"/>
                    <a:pt x="202" y="676"/>
                    <a:pt x="204" y="674"/>
                  </a:cubicBezTo>
                  <a:cubicBezTo>
                    <a:pt x="194" y="678"/>
                    <a:pt x="186" y="686"/>
                    <a:pt x="175" y="687"/>
                  </a:cubicBezTo>
                  <a:cubicBezTo>
                    <a:pt x="179" y="685"/>
                    <a:pt x="184" y="682"/>
                    <a:pt x="186" y="678"/>
                  </a:cubicBezTo>
                  <a:cubicBezTo>
                    <a:pt x="192" y="668"/>
                    <a:pt x="176" y="677"/>
                    <a:pt x="191" y="671"/>
                  </a:cubicBezTo>
                  <a:cubicBezTo>
                    <a:pt x="185" y="672"/>
                    <a:pt x="180" y="669"/>
                    <a:pt x="175" y="666"/>
                  </a:cubicBezTo>
                  <a:cubicBezTo>
                    <a:pt x="168" y="660"/>
                    <a:pt x="175" y="655"/>
                    <a:pt x="181" y="649"/>
                  </a:cubicBezTo>
                  <a:cubicBezTo>
                    <a:pt x="176" y="651"/>
                    <a:pt x="139" y="663"/>
                    <a:pt x="151" y="647"/>
                  </a:cubicBezTo>
                  <a:cubicBezTo>
                    <a:pt x="140" y="645"/>
                    <a:pt x="128" y="645"/>
                    <a:pt x="118" y="638"/>
                  </a:cubicBezTo>
                  <a:cubicBezTo>
                    <a:pt x="113" y="635"/>
                    <a:pt x="101" y="626"/>
                    <a:pt x="104" y="638"/>
                  </a:cubicBezTo>
                  <a:cubicBezTo>
                    <a:pt x="100" y="635"/>
                    <a:pt x="90" y="632"/>
                    <a:pt x="91" y="628"/>
                  </a:cubicBezTo>
                  <a:cubicBezTo>
                    <a:pt x="94" y="622"/>
                    <a:pt x="86" y="605"/>
                    <a:pt x="83" y="600"/>
                  </a:cubicBezTo>
                  <a:cubicBezTo>
                    <a:pt x="104" y="600"/>
                    <a:pt x="79" y="557"/>
                    <a:pt x="100" y="568"/>
                  </a:cubicBezTo>
                  <a:cubicBezTo>
                    <a:pt x="91" y="562"/>
                    <a:pt x="79" y="545"/>
                    <a:pt x="76" y="535"/>
                  </a:cubicBezTo>
                  <a:cubicBezTo>
                    <a:pt x="74" y="526"/>
                    <a:pt x="80" y="521"/>
                    <a:pt x="74" y="511"/>
                  </a:cubicBezTo>
                  <a:cubicBezTo>
                    <a:pt x="70" y="504"/>
                    <a:pt x="66" y="495"/>
                    <a:pt x="61" y="494"/>
                  </a:cubicBezTo>
                  <a:cubicBezTo>
                    <a:pt x="66" y="488"/>
                    <a:pt x="78" y="461"/>
                    <a:pt x="88" y="466"/>
                  </a:cubicBezTo>
                  <a:cubicBezTo>
                    <a:pt x="83" y="462"/>
                    <a:pt x="79" y="455"/>
                    <a:pt x="83" y="449"/>
                  </a:cubicBezTo>
                  <a:cubicBezTo>
                    <a:pt x="92" y="460"/>
                    <a:pt x="115" y="453"/>
                    <a:pt x="125" y="447"/>
                  </a:cubicBezTo>
                  <a:cubicBezTo>
                    <a:pt x="122" y="445"/>
                    <a:pt x="112" y="430"/>
                    <a:pt x="125" y="440"/>
                  </a:cubicBezTo>
                  <a:cubicBezTo>
                    <a:pt x="123" y="437"/>
                    <a:pt x="121" y="435"/>
                    <a:pt x="119" y="433"/>
                  </a:cubicBezTo>
                  <a:cubicBezTo>
                    <a:pt x="126" y="442"/>
                    <a:pt x="131" y="419"/>
                    <a:pt x="146" y="426"/>
                  </a:cubicBezTo>
                  <a:cubicBezTo>
                    <a:pt x="143" y="413"/>
                    <a:pt x="164" y="408"/>
                    <a:pt x="173" y="406"/>
                  </a:cubicBezTo>
                  <a:cubicBezTo>
                    <a:pt x="172" y="404"/>
                    <a:pt x="172" y="402"/>
                    <a:pt x="171" y="399"/>
                  </a:cubicBezTo>
                  <a:cubicBezTo>
                    <a:pt x="179" y="399"/>
                    <a:pt x="183" y="394"/>
                    <a:pt x="188" y="388"/>
                  </a:cubicBezTo>
                  <a:cubicBezTo>
                    <a:pt x="196" y="378"/>
                    <a:pt x="208" y="374"/>
                    <a:pt x="217" y="365"/>
                  </a:cubicBezTo>
                  <a:cubicBezTo>
                    <a:pt x="223" y="359"/>
                    <a:pt x="225" y="352"/>
                    <a:pt x="232" y="346"/>
                  </a:cubicBezTo>
                  <a:cubicBezTo>
                    <a:pt x="242" y="337"/>
                    <a:pt x="254" y="343"/>
                    <a:pt x="265" y="346"/>
                  </a:cubicBezTo>
                  <a:cubicBezTo>
                    <a:pt x="263" y="344"/>
                    <a:pt x="262" y="342"/>
                    <a:pt x="260" y="339"/>
                  </a:cubicBezTo>
                  <a:cubicBezTo>
                    <a:pt x="264" y="338"/>
                    <a:pt x="267" y="336"/>
                    <a:pt x="269" y="334"/>
                  </a:cubicBezTo>
                  <a:cubicBezTo>
                    <a:pt x="266" y="330"/>
                    <a:pt x="256" y="327"/>
                    <a:pt x="257" y="322"/>
                  </a:cubicBezTo>
                  <a:cubicBezTo>
                    <a:pt x="259" y="316"/>
                    <a:pt x="262" y="307"/>
                    <a:pt x="256" y="302"/>
                  </a:cubicBezTo>
                  <a:cubicBezTo>
                    <a:pt x="247" y="294"/>
                    <a:pt x="219" y="295"/>
                    <a:pt x="217" y="281"/>
                  </a:cubicBezTo>
                  <a:cubicBezTo>
                    <a:pt x="208" y="287"/>
                    <a:pt x="199" y="282"/>
                    <a:pt x="193" y="274"/>
                  </a:cubicBezTo>
                  <a:cubicBezTo>
                    <a:pt x="186" y="265"/>
                    <a:pt x="179" y="260"/>
                    <a:pt x="171" y="252"/>
                  </a:cubicBezTo>
                  <a:cubicBezTo>
                    <a:pt x="158" y="240"/>
                    <a:pt x="190" y="220"/>
                    <a:pt x="171" y="204"/>
                  </a:cubicBezTo>
                  <a:cubicBezTo>
                    <a:pt x="168" y="202"/>
                    <a:pt x="156" y="193"/>
                    <a:pt x="158" y="188"/>
                  </a:cubicBezTo>
                  <a:cubicBezTo>
                    <a:pt x="160" y="185"/>
                    <a:pt x="170" y="176"/>
                    <a:pt x="163" y="174"/>
                  </a:cubicBezTo>
                  <a:cubicBezTo>
                    <a:pt x="153" y="170"/>
                    <a:pt x="150" y="174"/>
                    <a:pt x="149" y="161"/>
                  </a:cubicBezTo>
                  <a:cubicBezTo>
                    <a:pt x="148" y="157"/>
                    <a:pt x="149" y="152"/>
                    <a:pt x="148" y="148"/>
                  </a:cubicBezTo>
                  <a:cubicBezTo>
                    <a:pt x="147" y="144"/>
                    <a:pt x="156" y="145"/>
                    <a:pt x="155" y="143"/>
                  </a:cubicBezTo>
                  <a:cubicBezTo>
                    <a:pt x="154" y="135"/>
                    <a:pt x="137" y="131"/>
                    <a:pt x="131" y="127"/>
                  </a:cubicBezTo>
                  <a:cubicBezTo>
                    <a:pt x="126" y="124"/>
                    <a:pt x="125" y="118"/>
                    <a:pt x="118" y="115"/>
                  </a:cubicBezTo>
                  <a:cubicBezTo>
                    <a:pt x="111" y="112"/>
                    <a:pt x="103" y="112"/>
                    <a:pt x="96" y="111"/>
                  </a:cubicBezTo>
                  <a:cubicBezTo>
                    <a:pt x="83" y="108"/>
                    <a:pt x="70" y="102"/>
                    <a:pt x="57" y="97"/>
                  </a:cubicBezTo>
                  <a:cubicBezTo>
                    <a:pt x="39" y="89"/>
                    <a:pt x="20" y="73"/>
                    <a:pt x="0" y="7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" name="Freeform 716">
              <a:extLst>
                <a:ext uri="{FF2B5EF4-FFF2-40B4-BE49-F238E27FC236}">
                  <a16:creationId xmlns:a16="http://schemas.microsoft.com/office/drawing/2014/main" id="{DDCA7F57-7C1A-57F2-7CA8-56398CDAE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2808" y="3233477"/>
              <a:ext cx="5923" cy="3948"/>
            </a:xfrm>
            <a:custGeom>
              <a:avLst/>
              <a:gdLst>
                <a:gd name="T0" fmla="*/ 8 w 14"/>
                <a:gd name="T1" fmla="*/ 5 h 5"/>
                <a:gd name="T2" fmla="*/ 0 w 14"/>
                <a:gd name="T3" fmla="*/ 3 h 5"/>
                <a:gd name="T4" fmla="*/ 14 w 14"/>
                <a:gd name="T5" fmla="*/ 3 h 5"/>
                <a:gd name="T6" fmla="*/ 8 w 1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5" y="3"/>
                    <a:pt x="3" y="2"/>
                    <a:pt x="0" y="3"/>
                  </a:cubicBezTo>
                  <a:cubicBezTo>
                    <a:pt x="4" y="1"/>
                    <a:pt x="10" y="0"/>
                    <a:pt x="14" y="3"/>
                  </a:cubicBezTo>
                  <a:cubicBezTo>
                    <a:pt x="12" y="4"/>
                    <a:pt x="10" y="4"/>
                    <a:pt x="8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" name="Freeform 717">
              <a:extLst>
                <a:ext uri="{FF2B5EF4-FFF2-40B4-BE49-F238E27FC236}">
                  <a16:creationId xmlns:a16="http://schemas.microsoft.com/office/drawing/2014/main" id="{8A3B420D-CE74-3685-58CA-CAE8CD775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0705" y="3233477"/>
              <a:ext cx="0" cy="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0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0" name="Freeform 718">
              <a:extLst>
                <a:ext uri="{FF2B5EF4-FFF2-40B4-BE49-F238E27FC236}">
                  <a16:creationId xmlns:a16="http://schemas.microsoft.com/office/drawing/2014/main" id="{1702E9E3-6ECB-EA0C-62B9-ED4DB600E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9207" y="3963881"/>
              <a:ext cx="175692" cy="175691"/>
            </a:xfrm>
            <a:custGeom>
              <a:avLst/>
              <a:gdLst>
                <a:gd name="T0" fmla="*/ 5 w 402"/>
                <a:gd name="T1" fmla="*/ 318 h 402"/>
                <a:gd name="T2" fmla="*/ 31 w 402"/>
                <a:gd name="T3" fmla="*/ 295 h 402"/>
                <a:gd name="T4" fmla="*/ 50 w 402"/>
                <a:gd name="T5" fmla="*/ 276 h 402"/>
                <a:gd name="T6" fmla="*/ 59 w 402"/>
                <a:gd name="T7" fmla="*/ 248 h 402"/>
                <a:gd name="T8" fmla="*/ 44 w 402"/>
                <a:gd name="T9" fmla="*/ 225 h 402"/>
                <a:gd name="T10" fmla="*/ 38 w 402"/>
                <a:gd name="T11" fmla="*/ 214 h 402"/>
                <a:gd name="T12" fmla="*/ 11 w 402"/>
                <a:gd name="T13" fmla="*/ 193 h 402"/>
                <a:gd name="T14" fmla="*/ 8 w 402"/>
                <a:gd name="T15" fmla="*/ 154 h 402"/>
                <a:gd name="T16" fmla="*/ 6 w 402"/>
                <a:gd name="T17" fmla="*/ 120 h 402"/>
                <a:gd name="T18" fmla="*/ 21 w 402"/>
                <a:gd name="T19" fmla="*/ 125 h 402"/>
                <a:gd name="T20" fmla="*/ 30 w 402"/>
                <a:gd name="T21" fmla="*/ 115 h 402"/>
                <a:gd name="T22" fmla="*/ 34 w 402"/>
                <a:gd name="T23" fmla="*/ 94 h 402"/>
                <a:gd name="T24" fmla="*/ 53 w 402"/>
                <a:gd name="T25" fmla="*/ 94 h 402"/>
                <a:gd name="T26" fmla="*/ 43 w 402"/>
                <a:gd name="T27" fmla="*/ 69 h 402"/>
                <a:gd name="T28" fmla="*/ 49 w 402"/>
                <a:gd name="T29" fmla="*/ 50 h 402"/>
                <a:gd name="T30" fmla="*/ 63 w 402"/>
                <a:gd name="T31" fmla="*/ 51 h 402"/>
                <a:gd name="T32" fmla="*/ 85 w 402"/>
                <a:gd name="T33" fmla="*/ 64 h 402"/>
                <a:gd name="T34" fmla="*/ 118 w 402"/>
                <a:gd name="T35" fmla="*/ 55 h 402"/>
                <a:gd name="T36" fmla="*/ 153 w 402"/>
                <a:gd name="T37" fmla="*/ 44 h 402"/>
                <a:gd name="T38" fmla="*/ 178 w 402"/>
                <a:gd name="T39" fmla="*/ 57 h 402"/>
                <a:gd name="T40" fmla="*/ 218 w 402"/>
                <a:gd name="T41" fmla="*/ 59 h 402"/>
                <a:gd name="T42" fmla="*/ 289 w 402"/>
                <a:gd name="T43" fmla="*/ 31 h 402"/>
                <a:gd name="T44" fmla="*/ 367 w 402"/>
                <a:gd name="T45" fmla="*/ 25 h 402"/>
                <a:gd name="T46" fmla="*/ 401 w 402"/>
                <a:gd name="T47" fmla="*/ 31 h 402"/>
                <a:gd name="T48" fmla="*/ 379 w 402"/>
                <a:gd name="T49" fmla="*/ 58 h 402"/>
                <a:gd name="T50" fmla="*/ 349 w 402"/>
                <a:gd name="T51" fmla="*/ 73 h 402"/>
                <a:gd name="T52" fmla="*/ 351 w 402"/>
                <a:gd name="T53" fmla="*/ 130 h 402"/>
                <a:gd name="T54" fmla="*/ 346 w 402"/>
                <a:gd name="T55" fmla="*/ 160 h 402"/>
                <a:gd name="T56" fmla="*/ 346 w 402"/>
                <a:gd name="T57" fmla="*/ 212 h 402"/>
                <a:gd name="T58" fmla="*/ 136 w 402"/>
                <a:gd name="T59" fmla="*/ 357 h 402"/>
                <a:gd name="T60" fmla="*/ 60 w 402"/>
                <a:gd name="T61" fmla="*/ 384 h 402"/>
                <a:gd name="T62" fmla="*/ 35 w 402"/>
                <a:gd name="T63" fmla="*/ 367 h 402"/>
                <a:gd name="T64" fmla="*/ 9 w 402"/>
                <a:gd name="T65" fmla="*/ 363 h 402"/>
                <a:gd name="T66" fmla="*/ 5 w 402"/>
                <a:gd name="T67" fmla="*/ 31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2" h="402">
                  <a:moveTo>
                    <a:pt x="5" y="318"/>
                  </a:moveTo>
                  <a:cubicBezTo>
                    <a:pt x="11" y="311"/>
                    <a:pt x="21" y="297"/>
                    <a:pt x="31" y="295"/>
                  </a:cubicBezTo>
                  <a:cubicBezTo>
                    <a:pt x="16" y="281"/>
                    <a:pt x="37" y="272"/>
                    <a:pt x="50" y="276"/>
                  </a:cubicBezTo>
                  <a:cubicBezTo>
                    <a:pt x="39" y="263"/>
                    <a:pt x="55" y="261"/>
                    <a:pt x="59" y="248"/>
                  </a:cubicBezTo>
                  <a:cubicBezTo>
                    <a:pt x="61" y="241"/>
                    <a:pt x="52" y="227"/>
                    <a:pt x="44" y="225"/>
                  </a:cubicBezTo>
                  <a:cubicBezTo>
                    <a:pt x="35" y="224"/>
                    <a:pt x="52" y="210"/>
                    <a:pt x="38" y="214"/>
                  </a:cubicBezTo>
                  <a:cubicBezTo>
                    <a:pt x="14" y="221"/>
                    <a:pt x="13" y="206"/>
                    <a:pt x="11" y="193"/>
                  </a:cubicBezTo>
                  <a:cubicBezTo>
                    <a:pt x="10" y="182"/>
                    <a:pt x="18" y="162"/>
                    <a:pt x="8" y="154"/>
                  </a:cubicBezTo>
                  <a:cubicBezTo>
                    <a:pt x="0" y="147"/>
                    <a:pt x="6" y="129"/>
                    <a:pt x="6" y="120"/>
                  </a:cubicBezTo>
                  <a:cubicBezTo>
                    <a:pt x="5" y="112"/>
                    <a:pt x="19" y="124"/>
                    <a:pt x="21" y="125"/>
                  </a:cubicBezTo>
                  <a:cubicBezTo>
                    <a:pt x="22" y="126"/>
                    <a:pt x="25" y="119"/>
                    <a:pt x="30" y="115"/>
                  </a:cubicBezTo>
                  <a:cubicBezTo>
                    <a:pt x="38" y="111"/>
                    <a:pt x="33" y="101"/>
                    <a:pt x="34" y="94"/>
                  </a:cubicBezTo>
                  <a:cubicBezTo>
                    <a:pt x="40" y="96"/>
                    <a:pt x="47" y="94"/>
                    <a:pt x="53" y="94"/>
                  </a:cubicBezTo>
                  <a:cubicBezTo>
                    <a:pt x="48" y="84"/>
                    <a:pt x="45" y="81"/>
                    <a:pt x="43" y="69"/>
                  </a:cubicBezTo>
                  <a:cubicBezTo>
                    <a:pt x="43" y="64"/>
                    <a:pt x="43" y="52"/>
                    <a:pt x="49" y="50"/>
                  </a:cubicBezTo>
                  <a:cubicBezTo>
                    <a:pt x="54" y="49"/>
                    <a:pt x="59" y="49"/>
                    <a:pt x="63" y="51"/>
                  </a:cubicBezTo>
                  <a:cubicBezTo>
                    <a:pt x="73" y="56"/>
                    <a:pt x="74" y="65"/>
                    <a:pt x="85" y="64"/>
                  </a:cubicBezTo>
                  <a:cubicBezTo>
                    <a:pt x="97" y="62"/>
                    <a:pt x="106" y="60"/>
                    <a:pt x="118" y="55"/>
                  </a:cubicBezTo>
                  <a:cubicBezTo>
                    <a:pt x="130" y="50"/>
                    <a:pt x="139" y="42"/>
                    <a:pt x="153" y="44"/>
                  </a:cubicBezTo>
                  <a:cubicBezTo>
                    <a:pt x="163" y="46"/>
                    <a:pt x="169" y="53"/>
                    <a:pt x="178" y="57"/>
                  </a:cubicBezTo>
                  <a:cubicBezTo>
                    <a:pt x="188" y="62"/>
                    <a:pt x="207" y="60"/>
                    <a:pt x="218" y="59"/>
                  </a:cubicBezTo>
                  <a:cubicBezTo>
                    <a:pt x="245" y="57"/>
                    <a:pt x="264" y="41"/>
                    <a:pt x="289" y="31"/>
                  </a:cubicBezTo>
                  <a:cubicBezTo>
                    <a:pt x="314" y="21"/>
                    <a:pt x="341" y="35"/>
                    <a:pt x="367" y="25"/>
                  </a:cubicBezTo>
                  <a:cubicBezTo>
                    <a:pt x="380" y="20"/>
                    <a:pt x="399" y="0"/>
                    <a:pt x="401" y="31"/>
                  </a:cubicBezTo>
                  <a:cubicBezTo>
                    <a:pt x="402" y="38"/>
                    <a:pt x="384" y="53"/>
                    <a:pt x="379" y="58"/>
                  </a:cubicBezTo>
                  <a:cubicBezTo>
                    <a:pt x="369" y="67"/>
                    <a:pt x="359" y="67"/>
                    <a:pt x="349" y="73"/>
                  </a:cubicBezTo>
                  <a:cubicBezTo>
                    <a:pt x="326" y="86"/>
                    <a:pt x="350" y="114"/>
                    <a:pt x="351" y="130"/>
                  </a:cubicBezTo>
                  <a:cubicBezTo>
                    <a:pt x="353" y="139"/>
                    <a:pt x="347" y="151"/>
                    <a:pt x="346" y="160"/>
                  </a:cubicBezTo>
                  <a:cubicBezTo>
                    <a:pt x="345" y="175"/>
                    <a:pt x="346" y="198"/>
                    <a:pt x="346" y="212"/>
                  </a:cubicBezTo>
                  <a:cubicBezTo>
                    <a:pt x="346" y="245"/>
                    <a:pt x="206" y="309"/>
                    <a:pt x="136" y="357"/>
                  </a:cubicBezTo>
                  <a:cubicBezTo>
                    <a:pt x="116" y="370"/>
                    <a:pt x="85" y="402"/>
                    <a:pt x="60" y="384"/>
                  </a:cubicBezTo>
                  <a:cubicBezTo>
                    <a:pt x="51" y="378"/>
                    <a:pt x="44" y="373"/>
                    <a:pt x="35" y="367"/>
                  </a:cubicBezTo>
                  <a:cubicBezTo>
                    <a:pt x="19" y="355"/>
                    <a:pt x="11" y="364"/>
                    <a:pt x="9" y="363"/>
                  </a:cubicBezTo>
                  <a:cubicBezTo>
                    <a:pt x="8" y="361"/>
                    <a:pt x="14" y="322"/>
                    <a:pt x="5" y="3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1" name="Freeform 719">
              <a:extLst>
                <a:ext uri="{FF2B5EF4-FFF2-40B4-BE49-F238E27FC236}">
                  <a16:creationId xmlns:a16="http://schemas.microsoft.com/office/drawing/2014/main" id="{ADDF7088-A000-80B2-9FDF-A77308AB8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5563" y="3774371"/>
              <a:ext cx="274396" cy="132261"/>
            </a:xfrm>
            <a:custGeom>
              <a:avLst/>
              <a:gdLst>
                <a:gd name="T0" fmla="*/ 55 w 628"/>
                <a:gd name="T1" fmla="*/ 232 h 306"/>
                <a:gd name="T2" fmla="*/ 99 w 628"/>
                <a:gd name="T3" fmla="*/ 228 h 306"/>
                <a:gd name="T4" fmla="*/ 136 w 628"/>
                <a:gd name="T5" fmla="*/ 230 h 306"/>
                <a:gd name="T6" fmla="*/ 164 w 628"/>
                <a:gd name="T7" fmla="*/ 226 h 306"/>
                <a:gd name="T8" fmla="*/ 181 w 628"/>
                <a:gd name="T9" fmla="*/ 200 h 306"/>
                <a:gd name="T10" fmla="*/ 218 w 628"/>
                <a:gd name="T11" fmla="*/ 182 h 306"/>
                <a:gd name="T12" fmla="*/ 159 w 628"/>
                <a:gd name="T13" fmla="*/ 170 h 306"/>
                <a:gd name="T14" fmla="*/ 115 w 628"/>
                <a:gd name="T15" fmla="*/ 128 h 306"/>
                <a:gd name="T16" fmla="*/ 108 w 628"/>
                <a:gd name="T17" fmla="*/ 150 h 306"/>
                <a:gd name="T18" fmla="*/ 66 w 628"/>
                <a:gd name="T19" fmla="*/ 145 h 306"/>
                <a:gd name="T20" fmla="*/ 26 w 628"/>
                <a:gd name="T21" fmla="*/ 131 h 306"/>
                <a:gd name="T22" fmla="*/ 59 w 628"/>
                <a:gd name="T23" fmla="*/ 56 h 306"/>
                <a:gd name="T24" fmla="*/ 90 w 628"/>
                <a:gd name="T25" fmla="*/ 35 h 306"/>
                <a:gd name="T26" fmla="*/ 163 w 628"/>
                <a:gd name="T27" fmla="*/ 49 h 306"/>
                <a:gd name="T28" fmla="*/ 210 w 628"/>
                <a:gd name="T29" fmla="*/ 62 h 306"/>
                <a:gd name="T30" fmla="*/ 234 w 628"/>
                <a:gd name="T31" fmla="*/ 0 h 306"/>
                <a:gd name="T32" fmla="*/ 333 w 628"/>
                <a:gd name="T33" fmla="*/ 35 h 306"/>
                <a:gd name="T34" fmla="*/ 381 w 628"/>
                <a:gd name="T35" fmla="*/ 27 h 306"/>
                <a:gd name="T36" fmla="*/ 436 w 628"/>
                <a:gd name="T37" fmla="*/ 26 h 306"/>
                <a:gd name="T38" fmla="*/ 498 w 628"/>
                <a:gd name="T39" fmla="*/ 28 h 306"/>
                <a:gd name="T40" fmla="*/ 579 w 628"/>
                <a:gd name="T41" fmla="*/ 61 h 306"/>
                <a:gd name="T42" fmla="*/ 627 w 628"/>
                <a:gd name="T43" fmla="*/ 88 h 306"/>
                <a:gd name="T44" fmla="*/ 542 w 628"/>
                <a:gd name="T45" fmla="*/ 133 h 306"/>
                <a:gd name="T46" fmla="*/ 512 w 628"/>
                <a:gd name="T47" fmla="*/ 167 h 306"/>
                <a:gd name="T48" fmla="*/ 455 w 628"/>
                <a:gd name="T49" fmla="*/ 167 h 306"/>
                <a:gd name="T50" fmla="*/ 402 w 628"/>
                <a:gd name="T51" fmla="*/ 220 h 306"/>
                <a:gd name="T52" fmla="*/ 358 w 628"/>
                <a:gd name="T53" fmla="*/ 210 h 306"/>
                <a:gd name="T54" fmla="*/ 333 w 628"/>
                <a:gd name="T55" fmla="*/ 220 h 306"/>
                <a:gd name="T56" fmla="*/ 290 w 628"/>
                <a:gd name="T57" fmla="*/ 246 h 306"/>
                <a:gd name="T58" fmla="*/ 266 w 628"/>
                <a:gd name="T59" fmla="*/ 287 h 306"/>
                <a:gd name="T60" fmla="*/ 198 w 628"/>
                <a:gd name="T61" fmla="*/ 306 h 306"/>
                <a:gd name="T62" fmla="*/ 159 w 628"/>
                <a:gd name="T63" fmla="*/ 285 h 306"/>
                <a:gd name="T64" fmla="*/ 142 w 628"/>
                <a:gd name="T65" fmla="*/ 275 h 306"/>
                <a:gd name="T66" fmla="*/ 93 w 628"/>
                <a:gd name="T67" fmla="*/ 282 h 306"/>
                <a:gd name="T68" fmla="*/ 65 w 628"/>
                <a:gd name="T69" fmla="*/ 274 h 306"/>
                <a:gd name="T70" fmla="*/ 12 w 628"/>
                <a:gd name="T71" fmla="*/ 280 h 306"/>
                <a:gd name="T72" fmla="*/ 15 w 628"/>
                <a:gd name="T73" fmla="*/ 241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8" h="306">
                  <a:moveTo>
                    <a:pt x="15" y="240"/>
                  </a:moveTo>
                  <a:cubicBezTo>
                    <a:pt x="25" y="223"/>
                    <a:pt x="45" y="228"/>
                    <a:pt x="55" y="232"/>
                  </a:cubicBezTo>
                  <a:cubicBezTo>
                    <a:pt x="59" y="234"/>
                    <a:pt x="83" y="242"/>
                    <a:pt x="74" y="250"/>
                  </a:cubicBezTo>
                  <a:cubicBezTo>
                    <a:pt x="84" y="247"/>
                    <a:pt x="94" y="232"/>
                    <a:pt x="99" y="228"/>
                  </a:cubicBezTo>
                  <a:cubicBezTo>
                    <a:pt x="109" y="219"/>
                    <a:pt x="111" y="217"/>
                    <a:pt x="125" y="223"/>
                  </a:cubicBezTo>
                  <a:cubicBezTo>
                    <a:pt x="129" y="225"/>
                    <a:pt x="132" y="228"/>
                    <a:pt x="136" y="230"/>
                  </a:cubicBezTo>
                  <a:cubicBezTo>
                    <a:pt x="141" y="232"/>
                    <a:pt x="140" y="222"/>
                    <a:pt x="145" y="230"/>
                  </a:cubicBezTo>
                  <a:cubicBezTo>
                    <a:pt x="148" y="235"/>
                    <a:pt x="158" y="226"/>
                    <a:pt x="164" y="226"/>
                  </a:cubicBezTo>
                  <a:cubicBezTo>
                    <a:pt x="146" y="216"/>
                    <a:pt x="182" y="214"/>
                    <a:pt x="186" y="214"/>
                  </a:cubicBezTo>
                  <a:cubicBezTo>
                    <a:pt x="183" y="210"/>
                    <a:pt x="181" y="206"/>
                    <a:pt x="181" y="200"/>
                  </a:cubicBezTo>
                  <a:cubicBezTo>
                    <a:pt x="192" y="204"/>
                    <a:pt x="200" y="207"/>
                    <a:pt x="205" y="195"/>
                  </a:cubicBezTo>
                  <a:cubicBezTo>
                    <a:pt x="207" y="192"/>
                    <a:pt x="224" y="186"/>
                    <a:pt x="218" y="182"/>
                  </a:cubicBezTo>
                  <a:cubicBezTo>
                    <a:pt x="214" y="180"/>
                    <a:pt x="202" y="179"/>
                    <a:pt x="198" y="179"/>
                  </a:cubicBezTo>
                  <a:cubicBezTo>
                    <a:pt x="184" y="179"/>
                    <a:pt x="175" y="160"/>
                    <a:pt x="159" y="170"/>
                  </a:cubicBezTo>
                  <a:cubicBezTo>
                    <a:pt x="159" y="154"/>
                    <a:pt x="150" y="161"/>
                    <a:pt x="141" y="153"/>
                  </a:cubicBezTo>
                  <a:cubicBezTo>
                    <a:pt x="131" y="145"/>
                    <a:pt x="120" y="137"/>
                    <a:pt x="115" y="128"/>
                  </a:cubicBezTo>
                  <a:cubicBezTo>
                    <a:pt x="116" y="133"/>
                    <a:pt x="118" y="140"/>
                    <a:pt x="116" y="145"/>
                  </a:cubicBezTo>
                  <a:cubicBezTo>
                    <a:pt x="114" y="148"/>
                    <a:pt x="111" y="150"/>
                    <a:pt x="108" y="150"/>
                  </a:cubicBezTo>
                  <a:cubicBezTo>
                    <a:pt x="109" y="153"/>
                    <a:pt x="109" y="157"/>
                    <a:pt x="108" y="160"/>
                  </a:cubicBezTo>
                  <a:cubicBezTo>
                    <a:pt x="97" y="150"/>
                    <a:pt x="73" y="163"/>
                    <a:pt x="66" y="145"/>
                  </a:cubicBezTo>
                  <a:cubicBezTo>
                    <a:pt x="62" y="136"/>
                    <a:pt x="58" y="135"/>
                    <a:pt x="49" y="138"/>
                  </a:cubicBezTo>
                  <a:cubicBezTo>
                    <a:pt x="42" y="140"/>
                    <a:pt x="33" y="131"/>
                    <a:pt x="26" y="131"/>
                  </a:cubicBezTo>
                  <a:cubicBezTo>
                    <a:pt x="29" y="109"/>
                    <a:pt x="65" y="93"/>
                    <a:pt x="79" y="80"/>
                  </a:cubicBezTo>
                  <a:cubicBezTo>
                    <a:pt x="60" y="70"/>
                    <a:pt x="48" y="80"/>
                    <a:pt x="59" y="56"/>
                  </a:cubicBezTo>
                  <a:cubicBezTo>
                    <a:pt x="62" y="50"/>
                    <a:pt x="59" y="45"/>
                    <a:pt x="66" y="41"/>
                  </a:cubicBezTo>
                  <a:cubicBezTo>
                    <a:pt x="74" y="37"/>
                    <a:pt x="84" y="40"/>
                    <a:pt x="90" y="35"/>
                  </a:cubicBezTo>
                  <a:cubicBezTo>
                    <a:pt x="103" y="26"/>
                    <a:pt x="137" y="39"/>
                    <a:pt x="150" y="43"/>
                  </a:cubicBezTo>
                  <a:cubicBezTo>
                    <a:pt x="155" y="44"/>
                    <a:pt x="159" y="46"/>
                    <a:pt x="163" y="49"/>
                  </a:cubicBezTo>
                  <a:cubicBezTo>
                    <a:pt x="171" y="55"/>
                    <a:pt x="175" y="52"/>
                    <a:pt x="184" y="53"/>
                  </a:cubicBezTo>
                  <a:cubicBezTo>
                    <a:pt x="193" y="54"/>
                    <a:pt x="201" y="65"/>
                    <a:pt x="210" y="62"/>
                  </a:cubicBezTo>
                  <a:cubicBezTo>
                    <a:pt x="201" y="53"/>
                    <a:pt x="193" y="22"/>
                    <a:pt x="207" y="14"/>
                  </a:cubicBezTo>
                  <a:cubicBezTo>
                    <a:pt x="210" y="12"/>
                    <a:pt x="237" y="6"/>
                    <a:pt x="234" y="0"/>
                  </a:cubicBezTo>
                  <a:cubicBezTo>
                    <a:pt x="252" y="6"/>
                    <a:pt x="270" y="16"/>
                    <a:pt x="288" y="25"/>
                  </a:cubicBezTo>
                  <a:cubicBezTo>
                    <a:pt x="294" y="28"/>
                    <a:pt x="325" y="39"/>
                    <a:pt x="333" y="35"/>
                  </a:cubicBezTo>
                  <a:cubicBezTo>
                    <a:pt x="340" y="32"/>
                    <a:pt x="334" y="24"/>
                    <a:pt x="343" y="24"/>
                  </a:cubicBezTo>
                  <a:cubicBezTo>
                    <a:pt x="355" y="24"/>
                    <a:pt x="368" y="29"/>
                    <a:pt x="381" y="27"/>
                  </a:cubicBezTo>
                  <a:cubicBezTo>
                    <a:pt x="390" y="26"/>
                    <a:pt x="398" y="22"/>
                    <a:pt x="408" y="22"/>
                  </a:cubicBezTo>
                  <a:cubicBezTo>
                    <a:pt x="417" y="22"/>
                    <a:pt x="426" y="29"/>
                    <a:pt x="436" y="26"/>
                  </a:cubicBezTo>
                  <a:cubicBezTo>
                    <a:pt x="445" y="23"/>
                    <a:pt x="455" y="26"/>
                    <a:pt x="464" y="28"/>
                  </a:cubicBezTo>
                  <a:cubicBezTo>
                    <a:pt x="475" y="30"/>
                    <a:pt x="486" y="27"/>
                    <a:pt x="498" y="28"/>
                  </a:cubicBezTo>
                  <a:cubicBezTo>
                    <a:pt x="517" y="29"/>
                    <a:pt x="545" y="36"/>
                    <a:pt x="560" y="49"/>
                  </a:cubicBezTo>
                  <a:cubicBezTo>
                    <a:pt x="567" y="54"/>
                    <a:pt x="569" y="61"/>
                    <a:pt x="579" y="61"/>
                  </a:cubicBezTo>
                  <a:cubicBezTo>
                    <a:pt x="587" y="61"/>
                    <a:pt x="592" y="61"/>
                    <a:pt x="599" y="65"/>
                  </a:cubicBezTo>
                  <a:cubicBezTo>
                    <a:pt x="608" y="70"/>
                    <a:pt x="622" y="78"/>
                    <a:pt x="627" y="88"/>
                  </a:cubicBezTo>
                  <a:cubicBezTo>
                    <a:pt x="628" y="91"/>
                    <a:pt x="603" y="99"/>
                    <a:pt x="599" y="103"/>
                  </a:cubicBezTo>
                  <a:cubicBezTo>
                    <a:pt x="583" y="116"/>
                    <a:pt x="559" y="121"/>
                    <a:pt x="542" y="133"/>
                  </a:cubicBezTo>
                  <a:cubicBezTo>
                    <a:pt x="534" y="138"/>
                    <a:pt x="530" y="141"/>
                    <a:pt x="530" y="150"/>
                  </a:cubicBezTo>
                  <a:cubicBezTo>
                    <a:pt x="530" y="158"/>
                    <a:pt x="523" y="168"/>
                    <a:pt x="512" y="167"/>
                  </a:cubicBezTo>
                  <a:cubicBezTo>
                    <a:pt x="503" y="166"/>
                    <a:pt x="495" y="169"/>
                    <a:pt x="486" y="170"/>
                  </a:cubicBezTo>
                  <a:cubicBezTo>
                    <a:pt x="475" y="171"/>
                    <a:pt x="466" y="168"/>
                    <a:pt x="455" y="167"/>
                  </a:cubicBezTo>
                  <a:cubicBezTo>
                    <a:pt x="441" y="167"/>
                    <a:pt x="442" y="184"/>
                    <a:pt x="440" y="196"/>
                  </a:cubicBezTo>
                  <a:cubicBezTo>
                    <a:pt x="436" y="226"/>
                    <a:pt x="420" y="215"/>
                    <a:pt x="402" y="220"/>
                  </a:cubicBezTo>
                  <a:cubicBezTo>
                    <a:pt x="382" y="226"/>
                    <a:pt x="385" y="206"/>
                    <a:pt x="376" y="199"/>
                  </a:cubicBezTo>
                  <a:cubicBezTo>
                    <a:pt x="371" y="195"/>
                    <a:pt x="362" y="208"/>
                    <a:pt x="358" y="210"/>
                  </a:cubicBezTo>
                  <a:cubicBezTo>
                    <a:pt x="349" y="216"/>
                    <a:pt x="342" y="210"/>
                    <a:pt x="332" y="208"/>
                  </a:cubicBezTo>
                  <a:cubicBezTo>
                    <a:pt x="331" y="212"/>
                    <a:pt x="332" y="216"/>
                    <a:pt x="333" y="220"/>
                  </a:cubicBezTo>
                  <a:cubicBezTo>
                    <a:pt x="325" y="220"/>
                    <a:pt x="320" y="228"/>
                    <a:pt x="316" y="234"/>
                  </a:cubicBezTo>
                  <a:cubicBezTo>
                    <a:pt x="309" y="242"/>
                    <a:pt x="296" y="237"/>
                    <a:pt x="290" y="246"/>
                  </a:cubicBezTo>
                  <a:cubicBezTo>
                    <a:pt x="280" y="259"/>
                    <a:pt x="304" y="275"/>
                    <a:pt x="288" y="285"/>
                  </a:cubicBezTo>
                  <a:cubicBezTo>
                    <a:pt x="282" y="289"/>
                    <a:pt x="273" y="282"/>
                    <a:pt x="266" y="287"/>
                  </a:cubicBezTo>
                  <a:cubicBezTo>
                    <a:pt x="258" y="294"/>
                    <a:pt x="247" y="293"/>
                    <a:pt x="237" y="292"/>
                  </a:cubicBezTo>
                  <a:cubicBezTo>
                    <a:pt x="225" y="290"/>
                    <a:pt x="200" y="288"/>
                    <a:pt x="198" y="306"/>
                  </a:cubicBezTo>
                  <a:cubicBezTo>
                    <a:pt x="183" y="291"/>
                    <a:pt x="172" y="301"/>
                    <a:pt x="163" y="293"/>
                  </a:cubicBezTo>
                  <a:cubicBezTo>
                    <a:pt x="162" y="296"/>
                    <a:pt x="163" y="289"/>
                    <a:pt x="159" y="285"/>
                  </a:cubicBezTo>
                  <a:cubicBezTo>
                    <a:pt x="156" y="286"/>
                    <a:pt x="151" y="285"/>
                    <a:pt x="148" y="284"/>
                  </a:cubicBezTo>
                  <a:cubicBezTo>
                    <a:pt x="144" y="281"/>
                    <a:pt x="146" y="277"/>
                    <a:pt x="142" y="275"/>
                  </a:cubicBezTo>
                  <a:cubicBezTo>
                    <a:pt x="140" y="274"/>
                    <a:pt x="116" y="293"/>
                    <a:pt x="106" y="291"/>
                  </a:cubicBezTo>
                  <a:cubicBezTo>
                    <a:pt x="99" y="290"/>
                    <a:pt x="98" y="288"/>
                    <a:pt x="93" y="282"/>
                  </a:cubicBezTo>
                  <a:cubicBezTo>
                    <a:pt x="86" y="274"/>
                    <a:pt x="75" y="277"/>
                    <a:pt x="66" y="281"/>
                  </a:cubicBezTo>
                  <a:cubicBezTo>
                    <a:pt x="66" y="278"/>
                    <a:pt x="66" y="276"/>
                    <a:pt x="65" y="274"/>
                  </a:cubicBezTo>
                  <a:cubicBezTo>
                    <a:pt x="60" y="277"/>
                    <a:pt x="53" y="278"/>
                    <a:pt x="45" y="277"/>
                  </a:cubicBezTo>
                  <a:cubicBezTo>
                    <a:pt x="25" y="275"/>
                    <a:pt x="20" y="285"/>
                    <a:pt x="12" y="280"/>
                  </a:cubicBezTo>
                  <a:cubicBezTo>
                    <a:pt x="3" y="274"/>
                    <a:pt x="0" y="236"/>
                    <a:pt x="13" y="252"/>
                  </a:cubicBezTo>
                  <a:cubicBezTo>
                    <a:pt x="13" y="247"/>
                    <a:pt x="15" y="243"/>
                    <a:pt x="15" y="24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2" name="Freeform 720">
              <a:extLst>
                <a:ext uri="{FF2B5EF4-FFF2-40B4-BE49-F238E27FC236}">
                  <a16:creationId xmlns:a16="http://schemas.microsoft.com/office/drawing/2014/main" id="{2FF41776-E45E-0FD7-AB5B-55749CCA0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2528" y="5452328"/>
              <a:ext cx="11844" cy="11844"/>
            </a:xfrm>
            <a:custGeom>
              <a:avLst/>
              <a:gdLst>
                <a:gd name="T0" fmla="*/ 19 w 28"/>
                <a:gd name="T1" fmla="*/ 28 h 28"/>
                <a:gd name="T2" fmla="*/ 25 w 28"/>
                <a:gd name="T3" fmla="*/ 12 h 28"/>
                <a:gd name="T4" fmla="*/ 14 w 28"/>
                <a:gd name="T5" fmla="*/ 0 h 28"/>
                <a:gd name="T6" fmla="*/ 19 w 28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8">
                  <a:moveTo>
                    <a:pt x="19" y="28"/>
                  </a:moveTo>
                  <a:cubicBezTo>
                    <a:pt x="19" y="23"/>
                    <a:pt x="28" y="16"/>
                    <a:pt x="25" y="12"/>
                  </a:cubicBezTo>
                  <a:cubicBezTo>
                    <a:pt x="23" y="10"/>
                    <a:pt x="17" y="0"/>
                    <a:pt x="14" y="0"/>
                  </a:cubicBezTo>
                  <a:cubicBezTo>
                    <a:pt x="0" y="0"/>
                    <a:pt x="12" y="24"/>
                    <a:pt x="19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3" name="Freeform 721">
              <a:extLst>
                <a:ext uri="{FF2B5EF4-FFF2-40B4-BE49-F238E27FC236}">
                  <a16:creationId xmlns:a16="http://schemas.microsoft.com/office/drawing/2014/main" id="{4C82D4D8-9970-1E10-0911-339C85B79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4502" y="5464172"/>
              <a:ext cx="1975" cy="7896"/>
            </a:xfrm>
            <a:custGeom>
              <a:avLst/>
              <a:gdLst>
                <a:gd name="T0" fmla="*/ 3 w 6"/>
                <a:gd name="T1" fmla="*/ 20 h 20"/>
                <a:gd name="T2" fmla="*/ 0 w 6"/>
                <a:gd name="T3" fmla="*/ 0 h 20"/>
                <a:gd name="T4" fmla="*/ 3 w 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0">
                  <a:moveTo>
                    <a:pt x="3" y="20"/>
                  </a:moveTo>
                  <a:cubicBezTo>
                    <a:pt x="5" y="13"/>
                    <a:pt x="6" y="6"/>
                    <a:pt x="0" y="0"/>
                  </a:cubicBezTo>
                  <a:cubicBezTo>
                    <a:pt x="0" y="7"/>
                    <a:pt x="0" y="14"/>
                    <a:pt x="3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4" name="Freeform 722">
              <a:extLst>
                <a:ext uri="{FF2B5EF4-FFF2-40B4-BE49-F238E27FC236}">
                  <a16:creationId xmlns:a16="http://schemas.microsoft.com/office/drawing/2014/main" id="{241F8984-701D-BD5E-1AF5-9F725BFC5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4502" y="5420742"/>
              <a:ext cx="29612" cy="27637"/>
            </a:xfrm>
            <a:custGeom>
              <a:avLst/>
              <a:gdLst>
                <a:gd name="T0" fmla="*/ 28 w 71"/>
                <a:gd name="T1" fmla="*/ 38 h 66"/>
                <a:gd name="T2" fmla="*/ 71 w 71"/>
                <a:gd name="T3" fmla="*/ 58 h 66"/>
                <a:gd name="T4" fmla="*/ 54 w 71"/>
                <a:gd name="T5" fmla="*/ 45 h 66"/>
                <a:gd name="T6" fmla="*/ 42 w 71"/>
                <a:gd name="T7" fmla="*/ 21 h 66"/>
                <a:gd name="T8" fmla="*/ 7 w 71"/>
                <a:gd name="T9" fmla="*/ 0 h 66"/>
                <a:gd name="T10" fmla="*/ 28 w 71"/>
                <a:gd name="T11" fmla="*/ 3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6">
                  <a:moveTo>
                    <a:pt x="28" y="38"/>
                  </a:moveTo>
                  <a:cubicBezTo>
                    <a:pt x="36" y="51"/>
                    <a:pt x="56" y="66"/>
                    <a:pt x="71" y="58"/>
                  </a:cubicBezTo>
                  <a:cubicBezTo>
                    <a:pt x="66" y="53"/>
                    <a:pt x="59" y="51"/>
                    <a:pt x="54" y="45"/>
                  </a:cubicBezTo>
                  <a:cubicBezTo>
                    <a:pt x="48" y="38"/>
                    <a:pt x="49" y="28"/>
                    <a:pt x="42" y="21"/>
                  </a:cubicBezTo>
                  <a:cubicBezTo>
                    <a:pt x="32" y="12"/>
                    <a:pt x="19" y="4"/>
                    <a:pt x="7" y="0"/>
                  </a:cubicBezTo>
                  <a:cubicBezTo>
                    <a:pt x="0" y="13"/>
                    <a:pt x="23" y="28"/>
                    <a:pt x="28" y="3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5" name="Freeform 723">
              <a:extLst>
                <a:ext uri="{FF2B5EF4-FFF2-40B4-BE49-F238E27FC236}">
                  <a16:creationId xmlns:a16="http://schemas.microsoft.com/office/drawing/2014/main" id="{27064C15-8069-2420-414B-43EEF6123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84372" y="5460224"/>
              <a:ext cx="9871" cy="9870"/>
            </a:xfrm>
            <a:custGeom>
              <a:avLst/>
              <a:gdLst>
                <a:gd name="T0" fmla="*/ 18 w 25"/>
                <a:gd name="T1" fmla="*/ 23 h 23"/>
                <a:gd name="T2" fmla="*/ 15 w 25"/>
                <a:gd name="T3" fmla="*/ 1 h 23"/>
                <a:gd name="T4" fmla="*/ 18 w 25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3">
                  <a:moveTo>
                    <a:pt x="18" y="23"/>
                  </a:moveTo>
                  <a:cubicBezTo>
                    <a:pt x="23" y="19"/>
                    <a:pt x="25" y="2"/>
                    <a:pt x="15" y="1"/>
                  </a:cubicBezTo>
                  <a:cubicBezTo>
                    <a:pt x="0" y="0"/>
                    <a:pt x="6" y="23"/>
                    <a:pt x="18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6" name="Freeform 724">
              <a:extLst>
                <a:ext uri="{FF2B5EF4-FFF2-40B4-BE49-F238E27FC236}">
                  <a16:creationId xmlns:a16="http://schemas.microsoft.com/office/drawing/2014/main" id="{4EC45B36-5A02-625E-6E47-E88FC2F98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92268" y="5479965"/>
              <a:ext cx="7896" cy="9870"/>
            </a:xfrm>
            <a:custGeom>
              <a:avLst/>
              <a:gdLst>
                <a:gd name="T0" fmla="*/ 11 w 18"/>
                <a:gd name="T1" fmla="*/ 24 h 24"/>
                <a:gd name="T2" fmla="*/ 13 w 18"/>
                <a:gd name="T3" fmla="*/ 0 h 24"/>
                <a:gd name="T4" fmla="*/ 11 w 1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4">
                  <a:moveTo>
                    <a:pt x="11" y="24"/>
                  </a:moveTo>
                  <a:cubicBezTo>
                    <a:pt x="5" y="16"/>
                    <a:pt x="18" y="9"/>
                    <a:pt x="13" y="0"/>
                  </a:cubicBezTo>
                  <a:cubicBezTo>
                    <a:pt x="0" y="9"/>
                    <a:pt x="3" y="14"/>
                    <a:pt x="11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7" name="Freeform 725">
              <a:extLst>
                <a:ext uri="{FF2B5EF4-FFF2-40B4-BE49-F238E27FC236}">
                  <a16:creationId xmlns:a16="http://schemas.microsoft.com/office/drawing/2014/main" id="{27530612-0247-E221-5FA7-083156109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94243" y="5462197"/>
              <a:ext cx="19741" cy="23689"/>
            </a:xfrm>
            <a:custGeom>
              <a:avLst/>
              <a:gdLst>
                <a:gd name="T0" fmla="*/ 37 w 45"/>
                <a:gd name="T1" fmla="*/ 51 h 54"/>
                <a:gd name="T2" fmla="*/ 44 w 45"/>
                <a:gd name="T3" fmla="*/ 41 h 54"/>
                <a:gd name="T4" fmla="*/ 28 w 45"/>
                <a:gd name="T5" fmla="*/ 19 h 54"/>
                <a:gd name="T6" fmla="*/ 16 w 45"/>
                <a:gd name="T7" fmla="*/ 9 h 54"/>
                <a:gd name="T8" fmla="*/ 1 w 45"/>
                <a:gd name="T9" fmla="*/ 31 h 54"/>
                <a:gd name="T10" fmla="*/ 24 w 45"/>
                <a:gd name="T11" fmla="*/ 33 h 54"/>
                <a:gd name="T12" fmla="*/ 24 w 45"/>
                <a:gd name="T13" fmla="*/ 40 h 54"/>
                <a:gd name="T14" fmla="*/ 37 w 45"/>
                <a:gd name="T15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54">
                  <a:moveTo>
                    <a:pt x="37" y="51"/>
                  </a:moveTo>
                  <a:cubicBezTo>
                    <a:pt x="44" y="54"/>
                    <a:pt x="45" y="47"/>
                    <a:pt x="44" y="41"/>
                  </a:cubicBezTo>
                  <a:cubicBezTo>
                    <a:pt x="42" y="31"/>
                    <a:pt x="33" y="28"/>
                    <a:pt x="28" y="19"/>
                  </a:cubicBezTo>
                  <a:cubicBezTo>
                    <a:pt x="25" y="15"/>
                    <a:pt x="26" y="0"/>
                    <a:pt x="16" y="9"/>
                  </a:cubicBezTo>
                  <a:cubicBezTo>
                    <a:pt x="11" y="13"/>
                    <a:pt x="0" y="23"/>
                    <a:pt x="1" y="31"/>
                  </a:cubicBezTo>
                  <a:cubicBezTo>
                    <a:pt x="9" y="33"/>
                    <a:pt x="18" y="25"/>
                    <a:pt x="24" y="33"/>
                  </a:cubicBezTo>
                  <a:cubicBezTo>
                    <a:pt x="25" y="35"/>
                    <a:pt x="25" y="38"/>
                    <a:pt x="24" y="40"/>
                  </a:cubicBezTo>
                  <a:cubicBezTo>
                    <a:pt x="23" y="44"/>
                    <a:pt x="34" y="50"/>
                    <a:pt x="37" y="5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8" name="Freeform 726">
              <a:extLst>
                <a:ext uri="{FF2B5EF4-FFF2-40B4-BE49-F238E27FC236}">
                  <a16:creationId xmlns:a16="http://schemas.microsoft.com/office/drawing/2014/main" id="{024CB5E6-BB9C-3FC1-F88E-16C902733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00165" y="5489834"/>
              <a:ext cx="3948" cy="1973"/>
            </a:xfrm>
            <a:custGeom>
              <a:avLst/>
              <a:gdLst>
                <a:gd name="T0" fmla="*/ 7 w 8"/>
                <a:gd name="T1" fmla="*/ 7 h 7"/>
                <a:gd name="T2" fmla="*/ 0 w 8"/>
                <a:gd name="T3" fmla="*/ 5 h 7"/>
                <a:gd name="T4" fmla="*/ 7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7" y="7"/>
                  </a:moveTo>
                  <a:cubicBezTo>
                    <a:pt x="8" y="1"/>
                    <a:pt x="6" y="0"/>
                    <a:pt x="0" y="5"/>
                  </a:cubicBezTo>
                  <a:lnTo>
                    <a:pt x="7" y="7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9" name="Freeform 727">
              <a:extLst>
                <a:ext uri="{FF2B5EF4-FFF2-40B4-BE49-F238E27FC236}">
                  <a16:creationId xmlns:a16="http://schemas.microsoft.com/office/drawing/2014/main" id="{A9B07244-733A-B2EE-6B3B-BA031E63D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04113" y="5444431"/>
              <a:ext cx="3948" cy="3948"/>
            </a:xfrm>
            <a:custGeom>
              <a:avLst/>
              <a:gdLst>
                <a:gd name="T0" fmla="*/ 7 w 8"/>
                <a:gd name="T1" fmla="*/ 7 h 7"/>
                <a:gd name="T2" fmla="*/ 0 w 8"/>
                <a:gd name="T3" fmla="*/ 4 h 7"/>
                <a:gd name="T4" fmla="*/ 7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7" y="7"/>
                  </a:moveTo>
                  <a:cubicBezTo>
                    <a:pt x="8" y="1"/>
                    <a:pt x="6" y="0"/>
                    <a:pt x="0" y="4"/>
                  </a:cubicBezTo>
                  <a:cubicBezTo>
                    <a:pt x="2" y="5"/>
                    <a:pt x="4" y="6"/>
                    <a:pt x="7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0" name="Freeform 728">
              <a:extLst>
                <a:ext uri="{FF2B5EF4-FFF2-40B4-BE49-F238E27FC236}">
                  <a16:creationId xmlns:a16="http://schemas.microsoft.com/office/drawing/2014/main" id="{98135D93-B315-162C-20DA-129116FA6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0036" y="5446405"/>
              <a:ext cx="3948" cy="1973"/>
            </a:xfrm>
            <a:custGeom>
              <a:avLst/>
              <a:gdLst>
                <a:gd name="T0" fmla="*/ 0 w 7"/>
                <a:gd name="T1" fmla="*/ 6 h 8"/>
                <a:gd name="T2" fmla="*/ 0 w 7"/>
                <a:gd name="T3" fmla="*/ 0 h 8"/>
                <a:gd name="T4" fmla="*/ 0 w 7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6"/>
                  </a:moveTo>
                  <a:cubicBezTo>
                    <a:pt x="7" y="8"/>
                    <a:pt x="7" y="5"/>
                    <a:pt x="0" y="0"/>
                  </a:cubicBezTo>
                  <a:lnTo>
                    <a:pt x="0" y="6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1" name="Freeform 729">
              <a:extLst>
                <a:ext uri="{FF2B5EF4-FFF2-40B4-BE49-F238E27FC236}">
                  <a16:creationId xmlns:a16="http://schemas.microsoft.com/office/drawing/2014/main" id="{7EB65CFF-348B-2ADB-3F70-C4B5D002B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0036" y="5481938"/>
              <a:ext cx="9871" cy="9870"/>
            </a:xfrm>
            <a:custGeom>
              <a:avLst/>
              <a:gdLst>
                <a:gd name="T0" fmla="*/ 10 w 21"/>
                <a:gd name="T1" fmla="*/ 22 h 22"/>
                <a:gd name="T2" fmla="*/ 16 w 21"/>
                <a:gd name="T3" fmla="*/ 3 h 22"/>
                <a:gd name="T4" fmla="*/ 10 w 21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2">
                  <a:moveTo>
                    <a:pt x="10" y="22"/>
                  </a:moveTo>
                  <a:cubicBezTo>
                    <a:pt x="21" y="18"/>
                    <a:pt x="14" y="11"/>
                    <a:pt x="16" y="3"/>
                  </a:cubicBezTo>
                  <a:cubicBezTo>
                    <a:pt x="4" y="0"/>
                    <a:pt x="0" y="16"/>
                    <a:pt x="10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2" name="Freeform 730">
              <a:extLst>
                <a:ext uri="{FF2B5EF4-FFF2-40B4-BE49-F238E27FC236}">
                  <a16:creationId xmlns:a16="http://schemas.microsoft.com/office/drawing/2014/main" id="{20C1331E-C45A-0A87-8F9D-C4F1A27AE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7802" y="5448379"/>
              <a:ext cx="1975" cy="3948"/>
            </a:xfrm>
            <a:custGeom>
              <a:avLst/>
              <a:gdLst>
                <a:gd name="T0" fmla="*/ 6 w 6"/>
                <a:gd name="T1" fmla="*/ 5 h 5"/>
                <a:gd name="T2" fmla="*/ 0 w 6"/>
                <a:gd name="T3" fmla="*/ 1 h 5"/>
                <a:gd name="T4" fmla="*/ 6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cubicBezTo>
                    <a:pt x="3" y="2"/>
                    <a:pt x="6" y="0"/>
                    <a:pt x="0" y="1"/>
                  </a:cubicBezTo>
                  <a:cubicBezTo>
                    <a:pt x="2" y="2"/>
                    <a:pt x="4" y="3"/>
                    <a:pt x="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3" name="Freeform 731">
              <a:extLst>
                <a:ext uri="{FF2B5EF4-FFF2-40B4-BE49-F238E27FC236}">
                  <a16:creationId xmlns:a16="http://schemas.microsoft.com/office/drawing/2014/main" id="{DBA2F28A-E244-2214-BB1A-AFE301721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7802" y="5452328"/>
              <a:ext cx="5923" cy="1973"/>
            </a:xfrm>
            <a:custGeom>
              <a:avLst/>
              <a:gdLst>
                <a:gd name="T0" fmla="*/ 13 w 13"/>
                <a:gd name="T1" fmla="*/ 7 h 7"/>
                <a:gd name="T2" fmla="*/ 0 w 13"/>
                <a:gd name="T3" fmla="*/ 3 h 7"/>
                <a:gd name="T4" fmla="*/ 13 w 1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7"/>
                  </a:moveTo>
                  <a:cubicBezTo>
                    <a:pt x="11" y="2"/>
                    <a:pt x="5" y="0"/>
                    <a:pt x="0" y="3"/>
                  </a:cubicBezTo>
                  <a:cubicBezTo>
                    <a:pt x="5" y="4"/>
                    <a:pt x="9" y="5"/>
                    <a:pt x="13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4" name="Freeform 732">
              <a:extLst>
                <a:ext uri="{FF2B5EF4-FFF2-40B4-BE49-F238E27FC236}">
                  <a16:creationId xmlns:a16="http://schemas.microsoft.com/office/drawing/2014/main" id="{DF4810F4-CB4D-AF63-B4B4-21ED0B5A0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31750" y="5450353"/>
              <a:ext cx="39481" cy="33559"/>
            </a:xfrm>
            <a:custGeom>
              <a:avLst/>
              <a:gdLst>
                <a:gd name="T0" fmla="*/ 39 w 89"/>
                <a:gd name="T1" fmla="*/ 45 h 76"/>
                <a:gd name="T2" fmla="*/ 83 w 89"/>
                <a:gd name="T3" fmla="*/ 76 h 76"/>
                <a:gd name="T4" fmla="*/ 52 w 89"/>
                <a:gd name="T5" fmla="*/ 34 h 76"/>
                <a:gd name="T6" fmla="*/ 25 w 89"/>
                <a:gd name="T7" fmla="*/ 14 h 76"/>
                <a:gd name="T8" fmla="*/ 14 w 89"/>
                <a:gd name="T9" fmla="*/ 4 h 76"/>
                <a:gd name="T10" fmla="*/ 0 w 89"/>
                <a:gd name="T11" fmla="*/ 0 h 76"/>
                <a:gd name="T12" fmla="*/ 39 w 89"/>
                <a:gd name="T13" fmla="*/ 4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76">
                  <a:moveTo>
                    <a:pt x="39" y="45"/>
                  </a:moveTo>
                  <a:cubicBezTo>
                    <a:pt x="51" y="57"/>
                    <a:pt x="69" y="63"/>
                    <a:pt x="83" y="76"/>
                  </a:cubicBezTo>
                  <a:cubicBezTo>
                    <a:pt x="89" y="60"/>
                    <a:pt x="67" y="37"/>
                    <a:pt x="52" y="34"/>
                  </a:cubicBezTo>
                  <a:cubicBezTo>
                    <a:pt x="43" y="32"/>
                    <a:pt x="32" y="21"/>
                    <a:pt x="25" y="14"/>
                  </a:cubicBezTo>
                  <a:cubicBezTo>
                    <a:pt x="21" y="11"/>
                    <a:pt x="19" y="6"/>
                    <a:pt x="14" y="4"/>
                  </a:cubicBezTo>
                  <a:cubicBezTo>
                    <a:pt x="9" y="3"/>
                    <a:pt x="4" y="4"/>
                    <a:pt x="0" y="0"/>
                  </a:cubicBezTo>
                  <a:cubicBezTo>
                    <a:pt x="6" y="17"/>
                    <a:pt x="20" y="39"/>
                    <a:pt x="39" y="4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5" name="Freeform 733">
              <a:extLst>
                <a:ext uri="{FF2B5EF4-FFF2-40B4-BE49-F238E27FC236}">
                  <a16:creationId xmlns:a16="http://schemas.microsoft.com/office/drawing/2014/main" id="{9FA44470-AAC3-389C-AC8C-FA2930909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3594" y="5499705"/>
              <a:ext cx="3948" cy="1973"/>
            </a:xfrm>
            <a:custGeom>
              <a:avLst/>
              <a:gdLst>
                <a:gd name="T0" fmla="*/ 3 w 9"/>
                <a:gd name="T1" fmla="*/ 8 h 8"/>
                <a:gd name="T2" fmla="*/ 8 w 9"/>
                <a:gd name="T3" fmla="*/ 1 h 8"/>
                <a:gd name="T4" fmla="*/ 3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7" y="7"/>
                    <a:pt x="9" y="6"/>
                    <a:pt x="8" y="1"/>
                  </a:cubicBezTo>
                  <a:cubicBezTo>
                    <a:pt x="1" y="0"/>
                    <a:pt x="0" y="2"/>
                    <a:pt x="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6" name="Freeform 735">
              <a:extLst>
                <a:ext uri="{FF2B5EF4-FFF2-40B4-BE49-F238E27FC236}">
                  <a16:creationId xmlns:a16="http://schemas.microsoft.com/office/drawing/2014/main" id="{7AA165C6-7119-6634-9893-A4C5B7B55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57413" y="5477990"/>
              <a:ext cx="7896" cy="5922"/>
            </a:xfrm>
            <a:custGeom>
              <a:avLst/>
              <a:gdLst>
                <a:gd name="T0" fmla="*/ 14 w 14"/>
                <a:gd name="T1" fmla="*/ 12 h 12"/>
                <a:gd name="T2" fmla="*/ 12 w 14"/>
                <a:gd name="T3" fmla="*/ 0 h 12"/>
                <a:gd name="T4" fmla="*/ 14 w 1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4" y="12"/>
                  </a:moveTo>
                  <a:cubicBezTo>
                    <a:pt x="12" y="8"/>
                    <a:pt x="12" y="4"/>
                    <a:pt x="12" y="0"/>
                  </a:cubicBezTo>
                  <a:cubicBezTo>
                    <a:pt x="0" y="0"/>
                    <a:pt x="7" y="10"/>
                    <a:pt x="14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7" name="Freeform 737">
              <a:extLst>
                <a:ext uri="{FF2B5EF4-FFF2-40B4-BE49-F238E27FC236}">
                  <a16:creationId xmlns:a16="http://schemas.microsoft.com/office/drawing/2014/main" id="{FE87E4F7-CC9C-3953-4F00-E85CC5C62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77154" y="5497731"/>
              <a:ext cx="3948" cy="5922"/>
            </a:xfrm>
            <a:custGeom>
              <a:avLst/>
              <a:gdLst>
                <a:gd name="T0" fmla="*/ 8 w 11"/>
                <a:gd name="T1" fmla="*/ 11 h 11"/>
                <a:gd name="T2" fmla="*/ 1 w 11"/>
                <a:gd name="T3" fmla="*/ 1 h 11"/>
                <a:gd name="T4" fmla="*/ 8 w 11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8" y="11"/>
                  </a:moveTo>
                  <a:cubicBezTo>
                    <a:pt x="11" y="5"/>
                    <a:pt x="7" y="0"/>
                    <a:pt x="1" y="1"/>
                  </a:cubicBezTo>
                  <a:cubicBezTo>
                    <a:pt x="0" y="6"/>
                    <a:pt x="2" y="10"/>
                    <a:pt x="8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8" name="Freeform 739">
              <a:extLst>
                <a:ext uri="{FF2B5EF4-FFF2-40B4-BE49-F238E27FC236}">
                  <a16:creationId xmlns:a16="http://schemas.microsoft.com/office/drawing/2014/main" id="{7BC7D690-B3AD-6239-8D96-37882EF50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0972" y="5474042"/>
              <a:ext cx="19741" cy="45403"/>
            </a:xfrm>
            <a:custGeom>
              <a:avLst/>
              <a:gdLst>
                <a:gd name="T0" fmla="*/ 14 w 48"/>
                <a:gd name="T1" fmla="*/ 67 h 103"/>
                <a:gd name="T2" fmla="*/ 44 w 48"/>
                <a:gd name="T3" fmla="*/ 103 h 103"/>
                <a:gd name="T4" fmla="*/ 37 w 48"/>
                <a:gd name="T5" fmla="*/ 59 h 103"/>
                <a:gd name="T6" fmla="*/ 25 w 48"/>
                <a:gd name="T7" fmla="*/ 42 h 103"/>
                <a:gd name="T8" fmla="*/ 26 w 48"/>
                <a:gd name="T9" fmla="*/ 26 h 103"/>
                <a:gd name="T10" fmla="*/ 15 w 48"/>
                <a:gd name="T11" fmla="*/ 7 h 103"/>
                <a:gd name="T12" fmla="*/ 3 w 48"/>
                <a:gd name="T13" fmla="*/ 9 h 103"/>
                <a:gd name="T14" fmla="*/ 14 w 48"/>
                <a:gd name="T15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103">
                  <a:moveTo>
                    <a:pt x="14" y="67"/>
                  </a:moveTo>
                  <a:cubicBezTo>
                    <a:pt x="27" y="76"/>
                    <a:pt x="33" y="91"/>
                    <a:pt x="44" y="103"/>
                  </a:cubicBezTo>
                  <a:cubicBezTo>
                    <a:pt x="48" y="95"/>
                    <a:pt x="41" y="67"/>
                    <a:pt x="37" y="59"/>
                  </a:cubicBezTo>
                  <a:cubicBezTo>
                    <a:pt x="35" y="54"/>
                    <a:pt x="29" y="44"/>
                    <a:pt x="25" y="42"/>
                  </a:cubicBezTo>
                  <a:cubicBezTo>
                    <a:pt x="17" y="38"/>
                    <a:pt x="30" y="31"/>
                    <a:pt x="26" y="26"/>
                  </a:cubicBezTo>
                  <a:cubicBezTo>
                    <a:pt x="22" y="20"/>
                    <a:pt x="21" y="11"/>
                    <a:pt x="15" y="7"/>
                  </a:cubicBezTo>
                  <a:cubicBezTo>
                    <a:pt x="12" y="5"/>
                    <a:pt x="0" y="0"/>
                    <a:pt x="3" y="9"/>
                  </a:cubicBezTo>
                  <a:cubicBezTo>
                    <a:pt x="8" y="27"/>
                    <a:pt x="5" y="49"/>
                    <a:pt x="14" y="6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9" name="Freeform 744">
              <a:extLst>
                <a:ext uri="{FF2B5EF4-FFF2-40B4-BE49-F238E27FC236}">
                  <a16:creationId xmlns:a16="http://schemas.microsoft.com/office/drawing/2014/main" id="{9D099C74-D0E0-0A96-6292-4358FFA70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4209" y="4518594"/>
              <a:ext cx="9871" cy="15793"/>
            </a:xfrm>
            <a:custGeom>
              <a:avLst/>
              <a:gdLst>
                <a:gd name="T0" fmla="*/ 6 w 25"/>
                <a:gd name="T1" fmla="*/ 39 h 39"/>
                <a:gd name="T2" fmla="*/ 16 w 25"/>
                <a:gd name="T3" fmla="*/ 20 h 39"/>
                <a:gd name="T4" fmla="*/ 22 w 25"/>
                <a:gd name="T5" fmla="*/ 15 h 39"/>
                <a:gd name="T6" fmla="*/ 18 w 25"/>
                <a:gd name="T7" fmla="*/ 0 h 39"/>
                <a:gd name="T8" fmla="*/ 6 w 2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6" y="39"/>
                  </a:moveTo>
                  <a:cubicBezTo>
                    <a:pt x="12" y="34"/>
                    <a:pt x="14" y="27"/>
                    <a:pt x="16" y="20"/>
                  </a:cubicBezTo>
                  <a:cubicBezTo>
                    <a:pt x="18" y="18"/>
                    <a:pt x="20" y="16"/>
                    <a:pt x="22" y="15"/>
                  </a:cubicBezTo>
                  <a:cubicBezTo>
                    <a:pt x="25" y="12"/>
                    <a:pt x="18" y="3"/>
                    <a:pt x="18" y="0"/>
                  </a:cubicBezTo>
                  <a:cubicBezTo>
                    <a:pt x="15" y="14"/>
                    <a:pt x="0" y="24"/>
                    <a:pt x="6" y="3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0" name="Freeform 745">
              <a:extLst>
                <a:ext uri="{FF2B5EF4-FFF2-40B4-BE49-F238E27FC236}">
                  <a16:creationId xmlns:a16="http://schemas.microsoft.com/office/drawing/2014/main" id="{29C3F137-2194-83F8-348E-56BD8103C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7350" y="4331057"/>
              <a:ext cx="13819" cy="25662"/>
            </a:xfrm>
            <a:custGeom>
              <a:avLst/>
              <a:gdLst>
                <a:gd name="T0" fmla="*/ 1 w 32"/>
                <a:gd name="T1" fmla="*/ 23 h 58"/>
                <a:gd name="T2" fmla="*/ 8 w 32"/>
                <a:gd name="T3" fmla="*/ 8 h 58"/>
                <a:gd name="T4" fmla="*/ 16 w 32"/>
                <a:gd name="T5" fmla="*/ 0 h 58"/>
                <a:gd name="T6" fmla="*/ 19 w 32"/>
                <a:gd name="T7" fmla="*/ 17 h 58"/>
                <a:gd name="T8" fmla="*/ 12 w 32"/>
                <a:gd name="T9" fmla="*/ 56 h 58"/>
                <a:gd name="T10" fmla="*/ 1 w 32"/>
                <a:gd name="T11" fmla="*/ 2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58">
                  <a:moveTo>
                    <a:pt x="1" y="23"/>
                  </a:moveTo>
                  <a:cubicBezTo>
                    <a:pt x="2" y="18"/>
                    <a:pt x="5" y="13"/>
                    <a:pt x="8" y="8"/>
                  </a:cubicBezTo>
                  <a:cubicBezTo>
                    <a:pt x="13" y="15"/>
                    <a:pt x="19" y="6"/>
                    <a:pt x="16" y="0"/>
                  </a:cubicBezTo>
                  <a:cubicBezTo>
                    <a:pt x="21" y="3"/>
                    <a:pt x="32" y="20"/>
                    <a:pt x="19" y="17"/>
                  </a:cubicBezTo>
                  <a:cubicBezTo>
                    <a:pt x="27" y="23"/>
                    <a:pt x="21" y="58"/>
                    <a:pt x="12" y="56"/>
                  </a:cubicBezTo>
                  <a:cubicBezTo>
                    <a:pt x="0" y="54"/>
                    <a:pt x="16" y="24"/>
                    <a:pt x="1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1" name="Freeform 746">
              <a:extLst>
                <a:ext uri="{FF2B5EF4-FFF2-40B4-BE49-F238E27FC236}">
                  <a16:creationId xmlns:a16="http://schemas.microsoft.com/office/drawing/2014/main" id="{1F53BB4B-5F31-AFFA-F839-42962B56D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8647" y="4374487"/>
              <a:ext cx="223070" cy="276369"/>
            </a:xfrm>
            <a:custGeom>
              <a:avLst/>
              <a:gdLst>
                <a:gd name="T0" fmla="*/ 0 w 512"/>
                <a:gd name="T1" fmla="*/ 448 h 632"/>
                <a:gd name="T2" fmla="*/ 191 w 512"/>
                <a:gd name="T3" fmla="*/ 382 h 632"/>
                <a:gd name="T4" fmla="*/ 198 w 512"/>
                <a:gd name="T5" fmla="*/ 365 h 632"/>
                <a:gd name="T6" fmla="*/ 216 w 512"/>
                <a:gd name="T7" fmla="*/ 277 h 632"/>
                <a:gd name="T8" fmla="*/ 220 w 512"/>
                <a:gd name="T9" fmla="*/ 215 h 632"/>
                <a:gd name="T10" fmla="*/ 191 w 512"/>
                <a:gd name="T11" fmla="*/ 175 h 632"/>
                <a:gd name="T12" fmla="*/ 202 w 512"/>
                <a:gd name="T13" fmla="*/ 83 h 632"/>
                <a:gd name="T14" fmla="*/ 232 w 512"/>
                <a:gd name="T15" fmla="*/ 73 h 632"/>
                <a:gd name="T16" fmla="*/ 225 w 512"/>
                <a:gd name="T17" fmla="*/ 61 h 632"/>
                <a:gd name="T18" fmla="*/ 222 w 512"/>
                <a:gd name="T19" fmla="*/ 6 h 632"/>
                <a:gd name="T20" fmla="*/ 233 w 512"/>
                <a:gd name="T21" fmla="*/ 15 h 632"/>
                <a:gd name="T22" fmla="*/ 247 w 512"/>
                <a:gd name="T23" fmla="*/ 11 h 632"/>
                <a:gd name="T24" fmla="*/ 259 w 512"/>
                <a:gd name="T25" fmla="*/ 15 h 632"/>
                <a:gd name="T26" fmla="*/ 289 w 512"/>
                <a:gd name="T27" fmla="*/ 62 h 632"/>
                <a:gd name="T28" fmla="*/ 364 w 512"/>
                <a:gd name="T29" fmla="*/ 97 h 632"/>
                <a:gd name="T30" fmla="*/ 401 w 512"/>
                <a:gd name="T31" fmla="*/ 106 h 632"/>
                <a:gd name="T32" fmla="*/ 439 w 512"/>
                <a:gd name="T33" fmla="*/ 142 h 632"/>
                <a:gd name="T34" fmla="*/ 461 w 512"/>
                <a:gd name="T35" fmla="*/ 173 h 632"/>
                <a:gd name="T36" fmla="*/ 485 w 512"/>
                <a:gd name="T37" fmla="*/ 187 h 632"/>
                <a:gd name="T38" fmla="*/ 476 w 512"/>
                <a:gd name="T39" fmla="*/ 251 h 632"/>
                <a:gd name="T40" fmla="*/ 427 w 512"/>
                <a:gd name="T41" fmla="*/ 326 h 632"/>
                <a:gd name="T42" fmla="*/ 410 w 512"/>
                <a:gd name="T43" fmla="*/ 352 h 632"/>
                <a:gd name="T44" fmla="*/ 391 w 512"/>
                <a:gd name="T45" fmla="*/ 338 h 632"/>
                <a:gd name="T46" fmla="*/ 374 w 512"/>
                <a:gd name="T47" fmla="*/ 390 h 632"/>
                <a:gd name="T48" fmla="*/ 379 w 512"/>
                <a:gd name="T49" fmla="*/ 436 h 632"/>
                <a:gd name="T50" fmla="*/ 369 w 512"/>
                <a:gd name="T51" fmla="*/ 459 h 632"/>
                <a:gd name="T52" fmla="*/ 309 w 512"/>
                <a:gd name="T53" fmla="*/ 495 h 632"/>
                <a:gd name="T54" fmla="*/ 298 w 512"/>
                <a:gd name="T55" fmla="*/ 527 h 632"/>
                <a:gd name="T56" fmla="*/ 259 w 512"/>
                <a:gd name="T57" fmla="*/ 539 h 632"/>
                <a:gd name="T58" fmla="*/ 227 w 512"/>
                <a:gd name="T59" fmla="*/ 555 h 632"/>
                <a:gd name="T60" fmla="*/ 223 w 512"/>
                <a:gd name="T61" fmla="*/ 584 h 632"/>
                <a:gd name="T62" fmla="*/ 202 w 512"/>
                <a:gd name="T63" fmla="*/ 608 h 632"/>
                <a:gd name="T64" fmla="*/ 189 w 512"/>
                <a:gd name="T65" fmla="*/ 609 h 632"/>
                <a:gd name="T66" fmla="*/ 165 w 512"/>
                <a:gd name="T67" fmla="*/ 605 h 632"/>
                <a:gd name="T68" fmla="*/ 85 w 512"/>
                <a:gd name="T69" fmla="*/ 631 h 632"/>
                <a:gd name="T70" fmla="*/ 56 w 512"/>
                <a:gd name="T71" fmla="*/ 584 h 632"/>
                <a:gd name="T72" fmla="*/ 40 w 512"/>
                <a:gd name="T73" fmla="*/ 538 h 632"/>
                <a:gd name="T74" fmla="*/ 0 w 512"/>
                <a:gd name="T75" fmla="*/ 448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2" h="632">
                  <a:moveTo>
                    <a:pt x="0" y="448"/>
                  </a:moveTo>
                  <a:cubicBezTo>
                    <a:pt x="92" y="427"/>
                    <a:pt x="150" y="405"/>
                    <a:pt x="191" y="382"/>
                  </a:cubicBezTo>
                  <a:cubicBezTo>
                    <a:pt x="208" y="350"/>
                    <a:pt x="190" y="401"/>
                    <a:pt x="198" y="365"/>
                  </a:cubicBezTo>
                  <a:cubicBezTo>
                    <a:pt x="205" y="335"/>
                    <a:pt x="209" y="306"/>
                    <a:pt x="216" y="277"/>
                  </a:cubicBezTo>
                  <a:cubicBezTo>
                    <a:pt x="221" y="258"/>
                    <a:pt x="232" y="233"/>
                    <a:pt x="220" y="215"/>
                  </a:cubicBezTo>
                  <a:cubicBezTo>
                    <a:pt x="212" y="201"/>
                    <a:pt x="196" y="190"/>
                    <a:pt x="191" y="175"/>
                  </a:cubicBezTo>
                  <a:cubicBezTo>
                    <a:pt x="184" y="157"/>
                    <a:pt x="219" y="93"/>
                    <a:pt x="202" y="83"/>
                  </a:cubicBezTo>
                  <a:cubicBezTo>
                    <a:pt x="210" y="73"/>
                    <a:pt x="225" y="81"/>
                    <a:pt x="232" y="73"/>
                  </a:cubicBezTo>
                  <a:cubicBezTo>
                    <a:pt x="239" y="63"/>
                    <a:pt x="227" y="66"/>
                    <a:pt x="225" y="61"/>
                  </a:cubicBezTo>
                  <a:cubicBezTo>
                    <a:pt x="218" y="48"/>
                    <a:pt x="213" y="20"/>
                    <a:pt x="222" y="6"/>
                  </a:cubicBezTo>
                  <a:cubicBezTo>
                    <a:pt x="226" y="0"/>
                    <a:pt x="234" y="10"/>
                    <a:pt x="233" y="15"/>
                  </a:cubicBezTo>
                  <a:cubicBezTo>
                    <a:pt x="229" y="30"/>
                    <a:pt x="244" y="13"/>
                    <a:pt x="247" y="11"/>
                  </a:cubicBezTo>
                  <a:cubicBezTo>
                    <a:pt x="254" y="4"/>
                    <a:pt x="254" y="5"/>
                    <a:pt x="259" y="15"/>
                  </a:cubicBezTo>
                  <a:cubicBezTo>
                    <a:pt x="267" y="32"/>
                    <a:pt x="277" y="48"/>
                    <a:pt x="289" y="62"/>
                  </a:cubicBezTo>
                  <a:cubicBezTo>
                    <a:pt x="309" y="83"/>
                    <a:pt x="336" y="91"/>
                    <a:pt x="364" y="97"/>
                  </a:cubicBezTo>
                  <a:cubicBezTo>
                    <a:pt x="377" y="99"/>
                    <a:pt x="388" y="105"/>
                    <a:pt x="401" y="106"/>
                  </a:cubicBezTo>
                  <a:cubicBezTo>
                    <a:pt x="419" y="108"/>
                    <a:pt x="429" y="130"/>
                    <a:pt x="439" y="142"/>
                  </a:cubicBezTo>
                  <a:cubicBezTo>
                    <a:pt x="447" y="151"/>
                    <a:pt x="453" y="163"/>
                    <a:pt x="461" y="173"/>
                  </a:cubicBezTo>
                  <a:cubicBezTo>
                    <a:pt x="469" y="182"/>
                    <a:pt x="474" y="183"/>
                    <a:pt x="485" y="187"/>
                  </a:cubicBezTo>
                  <a:cubicBezTo>
                    <a:pt x="512" y="198"/>
                    <a:pt x="482" y="235"/>
                    <a:pt x="476" y="251"/>
                  </a:cubicBezTo>
                  <a:cubicBezTo>
                    <a:pt x="467" y="280"/>
                    <a:pt x="435" y="295"/>
                    <a:pt x="427" y="326"/>
                  </a:cubicBezTo>
                  <a:cubicBezTo>
                    <a:pt x="425" y="334"/>
                    <a:pt x="422" y="355"/>
                    <a:pt x="410" y="352"/>
                  </a:cubicBezTo>
                  <a:cubicBezTo>
                    <a:pt x="401" y="349"/>
                    <a:pt x="403" y="331"/>
                    <a:pt x="391" y="338"/>
                  </a:cubicBezTo>
                  <a:cubicBezTo>
                    <a:pt x="377" y="347"/>
                    <a:pt x="378" y="378"/>
                    <a:pt x="374" y="390"/>
                  </a:cubicBezTo>
                  <a:cubicBezTo>
                    <a:pt x="369" y="407"/>
                    <a:pt x="375" y="420"/>
                    <a:pt x="379" y="436"/>
                  </a:cubicBezTo>
                  <a:cubicBezTo>
                    <a:pt x="383" y="449"/>
                    <a:pt x="385" y="459"/>
                    <a:pt x="369" y="459"/>
                  </a:cubicBezTo>
                  <a:cubicBezTo>
                    <a:pt x="343" y="460"/>
                    <a:pt x="315" y="467"/>
                    <a:pt x="309" y="495"/>
                  </a:cubicBezTo>
                  <a:cubicBezTo>
                    <a:pt x="307" y="506"/>
                    <a:pt x="305" y="518"/>
                    <a:pt x="298" y="527"/>
                  </a:cubicBezTo>
                  <a:cubicBezTo>
                    <a:pt x="289" y="538"/>
                    <a:pt x="272" y="538"/>
                    <a:pt x="259" y="539"/>
                  </a:cubicBezTo>
                  <a:cubicBezTo>
                    <a:pt x="243" y="540"/>
                    <a:pt x="236" y="543"/>
                    <a:pt x="227" y="555"/>
                  </a:cubicBezTo>
                  <a:cubicBezTo>
                    <a:pt x="218" y="568"/>
                    <a:pt x="224" y="570"/>
                    <a:pt x="223" y="584"/>
                  </a:cubicBezTo>
                  <a:cubicBezTo>
                    <a:pt x="222" y="595"/>
                    <a:pt x="211" y="603"/>
                    <a:pt x="202" y="608"/>
                  </a:cubicBezTo>
                  <a:cubicBezTo>
                    <a:pt x="197" y="610"/>
                    <a:pt x="193" y="613"/>
                    <a:pt x="189" y="609"/>
                  </a:cubicBezTo>
                  <a:cubicBezTo>
                    <a:pt x="181" y="603"/>
                    <a:pt x="174" y="605"/>
                    <a:pt x="165" y="605"/>
                  </a:cubicBezTo>
                  <a:cubicBezTo>
                    <a:pt x="137" y="605"/>
                    <a:pt x="113" y="632"/>
                    <a:pt x="85" y="631"/>
                  </a:cubicBezTo>
                  <a:cubicBezTo>
                    <a:pt x="67" y="630"/>
                    <a:pt x="75" y="586"/>
                    <a:pt x="56" y="584"/>
                  </a:cubicBezTo>
                  <a:cubicBezTo>
                    <a:pt x="64" y="576"/>
                    <a:pt x="44" y="545"/>
                    <a:pt x="40" y="538"/>
                  </a:cubicBezTo>
                  <a:cubicBezTo>
                    <a:pt x="26" y="511"/>
                    <a:pt x="9" y="477"/>
                    <a:pt x="0" y="44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2" name="Freeform 747">
              <a:extLst>
                <a:ext uri="{FF2B5EF4-FFF2-40B4-BE49-F238E27FC236}">
                  <a16:creationId xmlns:a16="http://schemas.microsoft.com/office/drawing/2014/main" id="{A242DA6E-393F-222B-E154-9446F8A1D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6045" y="4881822"/>
              <a:ext cx="171744" cy="82911"/>
            </a:xfrm>
            <a:custGeom>
              <a:avLst/>
              <a:gdLst>
                <a:gd name="T0" fmla="*/ 6 w 393"/>
                <a:gd name="T1" fmla="*/ 105 h 190"/>
                <a:gd name="T2" fmla="*/ 16 w 393"/>
                <a:gd name="T3" fmla="*/ 86 h 190"/>
                <a:gd name="T4" fmla="*/ 22 w 393"/>
                <a:gd name="T5" fmla="*/ 58 h 190"/>
                <a:gd name="T6" fmla="*/ 12 w 393"/>
                <a:gd name="T7" fmla="*/ 42 h 190"/>
                <a:gd name="T8" fmla="*/ 17 w 393"/>
                <a:gd name="T9" fmla="*/ 8 h 190"/>
                <a:gd name="T10" fmla="*/ 39 w 393"/>
                <a:gd name="T11" fmla="*/ 7 h 190"/>
                <a:gd name="T12" fmla="*/ 52 w 393"/>
                <a:gd name="T13" fmla="*/ 21 h 190"/>
                <a:gd name="T14" fmla="*/ 51 w 393"/>
                <a:gd name="T15" fmla="*/ 34 h 190"/>
                <a:gd name="T16" fmla="*/ 57 w 393"/>
                <a:gd name="T17" fmla="*/ 39 h 190"/>
                <a:gd name="T18" fmla="*/ 88 w 393"/>
                <a:gd name="T19" fmla="*/ 54 h 190"/>
                <a:gd name="T20" fmla="*/ 80 w 393"/>
                <a:gd name="T21" fmla="*/ 42 h 190"/>
                <a:gd name="T22" fmla="*/ 114 w 393"/>
                <a:gd name="T23" fmla="*/ 67 h 190"/>
                <a:gd name="T24" fmla="*/ 178 w 393"/>
                <a:gd name="T25" fmla="*/ 41 h 190"/>
                <a:gd name="T26" fmla="*/ 223 w 393"/>
                <a:gd name="T27" fmla="*/ 19 h 190"/>
                <a:gd name="T28" fmla="*/ 243 w 393"/>
                <a:gd name="T29" fmla="*/ 4 h 190"/>
                <a:gd name="T30" fmla="*/ 277 w 393"/>
                <a:gd name="T31" fmla="*/ 8 h 190"/>
                <a:gd name="T32" fmla="*/ 272 w 393"/>
                <a:gd name="T33" fmla="*/ 16 h 190"/>
                <a:gd name="T34" fmla="*/ 341 w 393"/>
                <a:gd name="T35" fmla="*/ 36 h 190"/>
                <a:gd name="T36" fmla="*/ 381 w 393"/>
                <a:gd name="T37" fmla="*/ 74 h 190"/>
                <a:gd name="T38" fmla="*/ 388 w 393"/>
                <a:gd name="T39" fmla="*/ 115 h 190"/>
                <a:gd name="T40" fmla="*/ 361 w 393"/>
                <a:gd name="T41" fmla="*/ 161 h 190"/>
                <a:gd name="T42" fmla="*/ 354 w 393"/>
                <a:gd name="T43" fmla="*/ 148 h 190"/>
                <a:gd name="T44" fmla="*/ 352 w 393"/>
                <a:gd name="T45" fmla="*/ 161 h 190"/>
                <a:gd name="T46" fmla="*/ 341 w 393"/>
                <a:gd name="T47" fmla="*/ 183 h 190"/>
                <a:gd name="T48" fmla="*/ 307 w 393"/>
                <a:gd name="T49" fmla="*/ 120 h 190"/>
                <a:gd name="T50" fmla="*/ 323 w 393"/>
                <a:gd name="T51" fmla="*/ 102 h 190"/>
                <a:gd name="T52" fmla="*/ 353 w 393"/>
                <a:gd name="T53" fmla="*/ 116 h 190"/>
                <a:gd name="T54" fmla="*/ 339 w 393"/>
                <a:gd name="T55" fmla="*/ 105 h 190"/>
                <a:gd name="T56" fmla="*/ 329 w 393"/>
                <a:gd name="T57" fmla="*/ 83 h 190"/>
                <a:gd name="T58" fmla="*/ 324 w 393"/>
                <a:gd name="T59" fmla="*/ 96 h 190"/>
                <a:gd name="T60" fmla="*/ 311 w 393"/>
                <a:gd name="T61" fmla="*/ 84 h 190"/>
                <a:gd name="T62" fmla="*/ 311 w 393"/>
                <a:gd name="T63" fmla="*/ 100 h 190"/>
                <a:gd name="T64" fmla="*/ 291 w 393"/>
                <a:gd name="T65" fmla="*/ 66 h 190"/>
                <a:gd name="T66" fmla="*/ 276 w 393"/>
                <a:gd name="T67" fmla="*/ 55 h 190"/>
                <a:gd name="T68" fmla="*/ 262 w 393"/>
                <a:gd name="T69" fmla="*/ 49 h 190"/>
                <a:gd name="T70" fmla="*/ 221 w 393"/>
                <a:gd name="T71" fmla="*/ 70 h 190"/>
                <a:gd name="T72" fmla="*/ 183 w 393"/>
                <a:gd name="T73" fmla="*/ 103 h 190"/>
                <a:gd name="T74" fmla="*/ 190 w 393"/>
                <a:gd name="T75" fmla="*/ 143 h 190"/>
                <a:gd name="T76" fmla="*/ 199 w 393"/>
                <a:gd name="T77" fmla="*/ 165 h 190"/>
                <a:gd name="T78" fmla="*/ 177 w 393"/>
                <a:gd name="T79" fmla="*/ 173 h 190"/>
                <a:gd name="T80" fmla="*/ 141 w 393"/>
                <a:gd name="T81" fmla="*/ 184 h 190"/>
                <a:gd name="T82" fmla="*/ 138 w 393"/>
                <a:gd name="T83" fmla="*/ 161 h 190"/>
                <a:gd name="T84" fmla="*/ 132 w 393"/>
                <a:gd name="T85" fmla="*/ 133 h 190"/>
                <a:gd name="T86" fmla="*/ 121 w 393"/>
                <a:gd name="T87" fmla="*/ 134 h 190"/>
                <a:gd name="T88" fmla="*/ 98 w 393"/>
                <a:gd name="T89" fmla="*/ 142 h 190"/>
                <a:gd name="T90" fmla="*/ 73 w 393"/>
                <a:gd name="T91" fmla="*/ 110 h 190"/>
                <a:gd name="T92" fmla="*/ 57 w 393"/>
                <a:gd name="T93" fmla="*/ 107 h 190"/>
                <a:gd name="T94" fmla="*/ 42 w 393"/>
                <a:gd name="T95" fmla="*/ 99 h 190"/>
                <a:gd name="T96" fmla="*/ 18 w 393"/>
                <a:gd name="T97" fmla="*/ 103 h 190"/>
                <a:gd name="T98" fmla="*/ 9 w 393"/>
                <a:gd name="T99" fmla="*/ 124 h 190"/>
                <a:gd name="T100" fmla="*/ 6 w 393"/>
                <a:gd name="T101" fmla="*/ 10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3" h="190">
                  <a:moveTo>
                    <a:pt x="6" y="105"/>
                  </a:moveTo>
                  <a:cubicBezTo>
                    <a:pt x="0" y="99"/>
                    <a:pt x="15" y="92"/>
                    <a:pt x="16" y="86"/>
                  </a:cubicBezTo>
                  <a:cubicBezTo>
                    <a:pt x="18" y="76"/>
                    <a:pt x="7" y="64"/>
                    <a:pt x="22" y="58"/>
                  </a:cubicBezTo>
                  <a:cubicBezTo>
                    <a:pt x="33" y="53"/>
                    <a:pt x="12" y="46"/>
                    <a:pt x="12" y="42"/>
                  </a:cubicBezTo>
                  <a:cubicBezTo>
                    <a:pt x="12" y="33"/>
                    <a:pt x="19" y="12"/>
                    <a:pt x="17" y="8"/>
                  </a:cubicBezTo>
                  <a:cubicBezTo>
                    <a:pt x="25" y="0"/>
                    <a:pt x="33" y="19"/>
                    <a:pt x="39" y="7"/>
                  </a:cubicBezTo>
                  <a:cubicBezTo>
                    <a:pt x="43" y="11"/>
                    <a:pt x="50" y="16"/>
                    <a:pt x="52" y="21"/>
                  </a:cubicBezTo>
                  <a:cubicBezTo>
                    <a:pt x="52" y="26"/>
                    <a:pt x="51" y="30"/>
                    <a:pt x="51" y="34"/>
                  </a:cubicBezTo>
                  <a:cubicBezTo>
                    <a:pt x="52" y="37"/>
                    <a:pt x="58" y="34"/>
                    <a:pt x="57" y="39"/>
                  </a:cubicBezTo>
                  <a:cubicBezTo>
                    <a:pt x="55" y="59"/>
                    <a:pt x="75" y="52"/>
                    <a:pt x="88" y="54"/>
                  </a:cubicBezTo>
                  <a:cubicBezTo>
                    <a:pt x="86" y="50"/>
                    <a:pt x="83" y="46"/>
                    <a:pt x="80" y="42"/>
                  </a:cubicBezTo>
                  <a:cubicBezTo>
                    <a:pt x="91" y="38"/>
                    <a:pt x="102" y="65"/>
                    <a:pt x="114" y="67"/>
                  </a:cubicBezTo>
                  <a:cubicBezTo>
                    <a:pt x="141" y="70"/>
                    <a:pt x="156" y="50"/>
                    <a:pt x="178" y="41"/>
                  </a:cubicBezTo>
                  <a:cubicBezTo>
                    <a:pt x="193" y="35"/>
                    <a:pt x="211" y="31"/>
                    <a:pt x="223" y="19"/>
                  </a:cubicBezTo>
                  <a:cubicBezTo>
                    <a:pt x="229" y="13"/>
                    <a:pt x="233" y="4"/>
                    <a:pt x="243" y="4"/>
                  </a:cubicBezTo>
                  <a:cubicBezTo>
                    <a:pt x="255" y="4"/>
                    <a:pt x="266" y="9"/>
                    <a:pt x="277" y="8"/>
                  </a:cubicBezTo>
                  <a:cubicBezTo>
                    <a:pt x="275" y="11"/>
                    <a:pt x="273" y="14"/>
                    <a:pt x="272" y="16"/>
                  </a:cubicBezTo>
                  <a:cubicBezTo>
                    <a:pt x="294" y="14"/>
                    <a:pt x="324" y="19"/>
                    <a:pt x="341" y="36"/>
                  </a:cubicBezTo>
                  <a:cubicBezTo>
                    <a:pt x="349" y="45"/>
                    <a:pt x="366" y="79"/>
                    <a:pt x="381" y="74"/>
                  </a:cubicBezTo>
                  <a:cubicBezTo>
                    <a:pt x="370" y="91"/>
                    <a:pt x="382" y="98"/>
                    <a:pt x="388" y="115"/>
                  </a:cubicBezTo>
                  <a:cubicBezTo>
                    <a:pt x="393" y="133"/>
                    <a:pt x="375" y="151"/>
                    <a:pt x="361" y="161"/>
                  </a:cubicBezTo>
                  <a:cubicBezTo>
                    <a:pt x="360" y="156"/>
                    <a:pt x="357" y="152"/>
                    <a:pt x="354" y="148"/>
                  </a:cubicBezTo>
                  <a:cubicBezTo>
                    <a:pt x="349" y="155"/>
                    <a:pt x="352" y="156"/>
                    <a:pt x="352" y="161"/>
                  </a:cubicBezTo>
                  <a:cubicBezTo>
                    <a:pt x="351" y="167"/>
                    <a:pt x="345" y="171"/>
                    <a:pt x="341" y="183"/>
                  </a:cubicBezTo>
                  <a:cubicBezTo>
                    <a:pt x="324" y="171"/>
                    <a:pt x="308" y="141"/>
                    <a:pt x="307" y="120"/>
                  </a:cubicBezTo>
                  <a:cubicBezTo>
                    <a:pt x="322" y="126"/>
                    <a:pt x="317" y="109"/>
                    <a:pt x="323" y="102"/>
                  </a:cubicBezTo>
                  <a:cubicBezTo>
                    <a:pt x="330" y="95"/>
                    <a:pt x="348" y="113"/>
                    <a:pt x="353" y="116"/>
                  </a:cubicBezTo>
                  <a:cubicBezTo>
                    <a:pt x="349" y="111"/>
                    <a:pt x="344" y="108"/>
                    <a:pt x="339" y="105"/>
                  </a:cubicBezTo>
                  <a:cubicBezTo>
                    <a:pt x="332" y="99"/>
                    <a:pt x="334" y="90"/>
                    <a:pt x="329" y="83"/>
                  </a:cubicBezTo>
                  <a:cubicBezTo>
                    <a:pt x="331" y="89"/>
                    <a:pt x="328" y="93"/>
                    <a:pt x="324" y="96"/>
                  </a:cubicBezTo>
                  <a:cubicBezTo>
                    <a:pt x="327" y="83"/>
                    <a:pt x="316" y="96"/>
                    <a:pt x="311" y="84"/>
                  </a:cubicBezTo>
                  <a:cubicBezTo>
                    <a:pt x="313" y="90"/>
                    <a:pt x="312" y="95"/>
                    <a:pt x="311" y="100"/>
                  </a:cubicBezTo>
                  <a:cubicBezTo>
                    <a:pt x="303" y="86"/>
                    <a:pt x="303" y="73"/>
                    <a:pt x="291" y="66"/>
                  </a:cubicBezTo>
                  <a:cubicBezTo>
                    <a:pt x="286" y="63"/>
                    <a:pt x="281" y="59"/>
                    <a:pt x="276" y="55"/>
                  </a:cubicBezTo>
                  <a:cubicBezTo>
                    <a:pt x="267" y="48"/>
                    <a:pt x="271" y="49"/>
                    <a:pt x="262" y="49"/>
                  </a:cubicBezTo>
                  <a:cubicBezTo>
                    <a:pt x="248" y="50"/>
                    <a:pt x="225" y="53"/>
                    <a:pt x="221" y="70"/>
                  </a:cubicBezTo>
                  <a:cubicBezTo>
                    <a:pt x="218" y="83"/>
                    <a:pt x="199" y="106"/>
                    <a:pt x="183" y="103"/>
                  </a:cubicBezTo>
                  <a:cubicBezTo>
                    <a:pt x="157" y="99"/>
                    <a:pt x="185" y="137"/>
                    <a:pt x="190" y="143"/>
                  </a:cubicBezTo>
                  <a:cubicBezTo>
                    <a:pt x="195" y="148"/>
                    <a:pt x="204" y="158"/>
                    <a:pt x="199" y="165"/>
                  </a:cubicBezTo>
                  <a:cubicBezTo>
                    <a:pt x="194" y="172"/>
                    <a:pt x="183" y="167"/>
                    <a:pt x="177" y="173"/>
                  </a:cubicBezTo>
                  <a:cubicBezTo>
                    <a:pt x="170" y="180"/>
                    <a:pt x="152" y="190"/>
                    <a:pt x="141" y="184"/>
                  </a:cubicBezTo>
                  <a:cubicBezTo>
                    <a:pt x="138" y="183"/>
                    <a:pt x="139" y="165"/>
                    <a:pt x="138" y="161"/>
                  </a:cubicBezTo>
                  <a:cubicBezTo>
                    <a:pt x="134" y="153"/>
                    <a:pt x="137" y="140"/>
                    <a:pt x="132" y="133"/>
                  </a:cubicBezTo>
                  <a:cubicBezTo>
                    <a:pt x="128" y="137"/>
                    <a:pt x="125" y="137"/>
                    <a:pt x="121" y="134"/>
                  </a:cubicBezTo>
                  <a:cubicBezTo>
                    <a:pt x="132" y="155"/>
                    <a:pt x="108" y="160"/>
                    <a:pt x="98" y="142"/>
                  </a:cubicBezTo>
                  <a:cubicBezTo>
                    <a:pt x="90" y="127"/>
                    <a:pt x="90" y="116"/>
                    <a:pt x="73" y="110"/>
                  </a:cubicBezTo>
                  <a:cubicBezTo>
                    <a:pt x="67" y="108"/>
                    <a:pt x="61" y="113"/>
                    <a:pt x="57" y="107"/>
                  </a:cubicBezTo>
                  <a:cubicBezTo>
                    <a:pt x="52" y="99"/>
                    <a:pt x="45" y="105"/>
                    <a:pt x="42" y="99"/>
                  </a:cubicBezTo>
                  <a:cubicBezTo>
                    <a:pt x="35" y="108"/>
                    <a:pt x="26" y="99"/>
                    <a:pt x="18" y="103"/>
                  </a:cubicBezTo>
                  <a:cubicBezTo>
                    <a:pt x="9" y="107"/>
                    <a:pt x="16" y="118"/>
                    <a:pt x="9" y="124"/>
                  </a:cubicBezTo>
                  <a:cubicBezTo>
                    <a:pt x="10" y="116"/>
                    <a:pt x="9" y="109"/>
                    <a:pt x="6" y="10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3" name="Freeform 748">
              <a:extLst>
                <a:ext uri="{FF2B5EF4-FFF2-40B4-BE49-F238E27FC236}">
                  <a16:creationId xmlns:a16="http://schemas.microsoft.com/office/drawing/2014/main" id="{95CA17CC-D251-D2A9-AADC-D05DA006C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811" y="4929199"/>
              <a:ext cx="1975" cy="1973"/>
            </a:xfrm>
            <a:custGeom>
              <a:avLst/>
              <a:gdLst>
                <a:gd name="T0" fmla="*/ 0 w 5"/>
                <a:gd name="T1" fmla="*/ 2 h 6"/>
                <a:gd name="T2" fmla="*/ 5 w 5"/>
                <a:gd name="T3" fmla="*/ 1 h 6"/>
                <a:gd name="T4" fmla="*/ 0 w 5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2"/>
                  </a:moveTo>
                  <a:cubicBezTo>
                    <a:pt x="1" y="6"/>
                    <a:pt x="2" y="6"/>
                    <a:pt x="5" y="1"/>
                  </a:cubicBezTo>
                  <a:cubicBezTo>
                    <a:pt x="3" y="0"/>
                    <a:pt x="2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4" name="Freeform 749">
              <a:extLst>
                <a:ext uri="{FF2B5EF4-FFF2-40B4-BE49-F238E27FC236}">
                  <a16:creationId xmlns:a16="http://schemas.microsoft.com/office/drawing/2014/main" id="{4AD1E4B3-D4A5-DADC-333A-0019A4593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630" y="4948940"/>
              <a:ext cx="5923" cy="9870"/>
            </a:xfrm>
            <a:custGeom>
              <a:avLst/>
              <a:gdLst>
                <a:gd name="T0" fmla="*/ 11 w 15"/>
                <a:gd name="T1" fmla="*/ 0 h 23"/>
                <a:gd name="T2" fmla="*/ 2 w 15"/>
                <a:gd name="T3" fmla="*/ 14 h 23"/>
                <a:gd name="T4" fmla="*/ 15 w 15"/>
                <a:gd name="T5" fmla="*/ 19 h 23"/>
                <a:gd name="T6" fmla="*/ 11 w 15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3">
                  <a:moveTo>
                    <a:pt x="11" y="0"/>
                  </a:moveTo>
                  <a:cubicBezTo>
                    <a:pt x="7" y="4"/>
                    <a:pt x="0" y="7"/>
                    <a:pt x="2" y="14"/>
                  </a:cubicBezTo>
                  <a:cubicBezTo>
                    <a:pt x="4" y="19"/>
                    <a:pt x="10" y="23"/>
                    <a:pt x="15" y="19"/>
                  </a:cubicBezTo>
                  <a:cubicBezTo>
                    <a:pt x="11" y="13"/>
                    <a:pt x="13" y="6"/>
                    <a:pt x="1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5" name="Freeform 750">
              <a:extLst>
                <a:ext uri="{FF2B5EF4-FFF2-40B4-BE49-F238E27FC236}">
                  <a16:creationId xmlns:a16="http://schemas.microsoft.com/office/drawing/2014/main" id="{2D5EAFAF-69AC-842C-BFB1-4F0C92D18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7371" y="4950915"/>
              <a:ext cx="3948" cy="3948"/>
            </a:xfrm>
            <a:custGeom>
              <a:avLst/>
              <a:gdLst>
                <a:gd name="T0" fmla="*/ 0 w 13"/>
                <a:gd name="T1" fmla="*/ 7 h 7"/>
                <a:gd name="T2" fmla="*/ 13 w 13"/>
                <a:gd name="T3" fmla="*/ 0 h 7"/>
                <a:gd name="T4" fmla="*/ 0 w 1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7"/>
                  </a:moveTo>
                  <a:cubicBezTo>
                    <a:pt x="5" y="6"/>
                    <a:pt x="9" y="3"/>
                    <a:pt x="13" y="0"/>
                  </a:cubicBezTo>
                  <a:cubicBezTo>
                    <a:pt x="8" y="1"/>
                    <a:pt x="4" y="4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6" name="Freeform 751">
              <a:extLst>
                <a:ext uri="{FF2B5EF4-FFF2-40B4-BE49-F238E27FC236}">
                  <a16:creationId xmlns:a16="http://schemas.microsoft.com/office/drawing/2014/main" id="{1334A1EE-F0D5-AA19-07BA-5CD723060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490" y="4921303"/>
              <a:ext cx="3948" cy="7896"/>
            </a:xfrm>
            <a:custGeom>
              <a:avLst/>
              <a:gdLst>
                <a:gd name="T0" fmla="*/ 7 w 10"/>
                <a:gd name="T1" fmla="*/ 0 h 14"/>
                <a:gd name="T2" fmla="*/ 1 w 10"/>
                <a:gd name="T3" fmla="*/ 13 h 14"/>
                <a:gd name="T4" fmla="*/ 7 w 1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4">
                  <a:moveTo>
                    <a:pt x="7" y="0"/>
                  </a:moveTo>
                  <a:cubicBezTo>
                    <a:pt x="0" y="1"/>
                    <a:pt x="0" y="8"/>
                    <a:pt x="1" y="13"/>
                  </a:cubicBezTo>
                  <a:cubicBezTo>
                    <a:pt x="10" y="14"/>
                    <a:pt x="8" y="5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7" name="Freeform 752">
              <a:extLst>
                <a:ext uri="{FF2B5EF4-FFF2-40B4-BE49-F238E27FC236}">
                  <a16:creationId xmlns:a16="http://schemas.microsoft.com/office/drawing/2014/main" id="{A3A54C50-81A7-804D-FC8B-38C90819B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4088" y="6488712"/>
              <a:ext cx="1975" cy="3948"/>
            </a:xfrm>
            <a:custGeom>
              <a:avLst/>
              <a:gdLst>
                <a:gd name="T0" fmla="*/ 6 w 7"/>
                <a:gd name="T1" fmla="*/ 5 h 5"/>
                <a:gd name="T2" fmla="*/ 0 w 7"/>
                <a:gd name="T3" fmla="*/ 3 h 5"/>
                <a:gd name="T4" fmla="*/ 6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5"/>
                  </a:moveTo>
                  <a:cubicBezTo>
                    <a:pt x="7" y="1"/>
                    <a:pt x="5" y="0"/>
                    <a:pt x="0" y="3"/>
                  </a:cubicBezTo>
                  <a:cubicBezTo>
                    <a:pt x="2" y="4"/>
                    <a:pt x="4" y="5"/>
                    <a:pt x="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8" name="Freeform 753">
              <a:extLst>
                <a:ext uri="{FF2B5EF4-FFF2-40B4-BE49-F238E27FC236}">
                  <a16:creationId xmlns:a16="http://schemas.microsoft.com/office/drawing/2014/main" id="{77EFC8D2-7CBA-9196-ED9C-D5FB3AEC2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6061" y="6492660"/>
              <a:ext cx="5923" cy="3948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4 h 11"/>
                <a:gd name="T4" fmla="*/ 13 w 14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14" y="4"/>
                    <a:pt x="6" y="0"/>
                    <a:pt x="0" y="4"/>
                  </a:cubicBezTo>
                  <a:cubicBezTo>
                    <a:pt x="4" y="7"/>
                    <a:pt x="8" y="10"/>
                    <a:pt x="13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9" name="Freeform 754">
              <a:extLst>
                <a:ext uri="{FF2B5EF4-FFF2-40B4-BE49-F238E27FC236}">
                  <a16:creationId xmlns:a16="http://schemas.microsoft.com/office/drawing/2014/main" id="{1997DEB0-0390-7AF6-75FA-4D528C982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4029" y="5920181"/>
              <a:ext cx="446139" cy="1002826"/>
            </a:xfrm>
            <a:custGeom>
              <a:avLst/>
              <a:gdLst>
                <a:gd name="T0" fmla="*/ 37 w 1026"/>
                <a:gd name="T1" fmla="*/ 469 h 2296"/>
                <a:gd name="T2" fmla="*/ 61 w 1026"/>
                <a:gd name="T3" fmla="*/ 362 h 2296"/>
                <a:gd name="T4" fmla="*/ 70 w 1026"/>
                <a:gd name="T5" fmla="*/ 191 h 2296"/>
                <a:gd name="T6" fmla="*/ 105 w 1026"/>
                <a:gd name="T7" fmla="*/ 79 h 2296"/>
                <a:gd name="T8" fmla="*/ 244 w 1026"/>
                <a:gd name="T9" fmla="*/ 24 h 2296"/>
                <a:gd name="T10" fmla="*/ 335 w 1026"/>
                <a:gd name="T11" fmla="*/ 17 h 2296"/>
                <a:gd name="T12" fmla="*/ 434 w 1026"/>
                <a:gd name="T13" fmla="*/ 66 h 2296"/>
                <a:gd name="T14" fmla="*/ 549 w 1026"/>
                <a:gd name="T15" fmla="*/ 162 h 2296"/>
                <a:gd name="T16" fmla="*/ 698 w 1026"/>
                <a:gd name="T17" fmla="*/ 235 h 2296"/>
                <a:gd name="T18" fmla="*/ 749 w 1026"/>
                <a:gd name="T19" fmla="*/ 310 h 2296"/>
                <a:gd name="T20" fmla="*/ 755 w 1026"/>
                <a:gd name="T21" fmla="*/ 417 h 2296"/>
                <a:gd name="T22" fmla="*/ 879 w 1026"/>
                <a:gd name="T23" fmla="*/ 418 h 2296"/>
                <a:gd name="T24" fmla="*/ 949 w 1026"/>
                <a:gd name="T25" fmla="*/ 369 h 2296"/>
                <a:gd name="T26" fmla="*/ 993 w 1026"/>
                <a:gd name="T27" fmla="*/ 287 h 2296"/>
                <a:gd name="T28" fmla="*/ 1022 w 1026"/>
                <a:gd name="T29" fmla="*/ 408 h 2296"/>
                <a:gd name="T30" fmla="*/ 938 w 1026"/>
                <a:gd name="T31" fmla="*/ 462 h 2296"/>
                <a:gd name="T32" fmla="*/ 874 w 1026"/>
                <a:gd name="T33" fmla="*/ 547 h 2296"/>
                <a:gd name="T34" fmla="*/ 810 w 1026"/>
                <a:gd name="T35" fmla="*/ 657 h 2296"/>
                <a:gd name="T36" fmla="*/ 808 w 1026"/>
                <a:gd name="T37" fmla="*/ 729 h 2296"/>
                <a:gd name="T38" fmla="*/ 822 w 1026"/>
                <a:gd name="T39" fmla="*/ 842 h 2296"/>
                <a:gd name="T40" fmla="*/ 841 w 1026"/>
                <a:gd name="T41" fmla="*/ 973 h 2296"/>
                <a:gd name="T42" fmla="*/ 981 w 1026"/>
                <a:gd name="T43" fmla="*/ 1131 h 2296"/>
                <a:gd name="T44" fmla="*/ 854 w 1026"/>
                <a:gd name="T45" fmla="*/ 1283 h 2296"/>
                <a:gd name="T46" fmla="*/ 675 w 1026"/>
                <a:gd name="T47" fmla="*/ 1298 h 2296"/>
                <a:gd name="T48" fmla="*/ 694 w 1026"/>
                <a:gd name="T49" fmla="*/ 1365 h 2296"/>
                <a:gd name="T50" fmla="*/ 719 w 1026"/>
                <a:gd name="T51" fmla="*/ 1427 h 2296"/>
                <a:gd name="T52" fmla="*/ 544 w 1026"/>
                <a:gd name="T53" fmla="*/ 1451 h 2296"/>
                <a:gd name="T54" fmla="*/ 648 w 1026"/>
                <a:gd name="T55" fmla="*/ 1556 h 2296"/>
                <a:gd name="T56" fmla="*/ 682 w 1026"/>
                <a:gd name="T57" fmla="*/ 1587 h 2296"/>
                <a:gd name="T58" fmla="*/ 646 w 1026"/>
                <a:gd name="T59" fmla="*/ 1600 h 2296"/>
                <a:gd name="T60" fmla="*/ 620 w 1026"/>
                <a:gd name="T61" fmla="*/ 1684 h 2296"/>
                <a:gd name="T62" fmla="*/ 610 w 1026"/>
                <a:gd name="T63" fmla="*/ 1729 h 2296"/>
                <a:gd name="T64" fmla="*/ 574 w 1026"/>
                <a:gd name="T65" fmla="*/ 1877 h 2296"/>
                <a:gd name="T66" fmla="*/ 674 w 1026"/>
                <a:gd name="T67" fmla="*/ 1961 h 2296"/>
                <a:gd name="T68" fmla="*/ 630 w 1026"/>
                <a:gd name="T69" fmla="*/ 2039 h 2296"/>
                <a:gd name="T70" fmla="*/ 620 w 1026"/>
                <a:gd name="T71" fmla="*/ 2130 h 2296"/>
                <a:gd name="T72" fmla="*/ 608 w 1026"/>
                <a:gd name="T73" fmla="*/ 2131 h 2296"/>
                <a:gd name="T74" fmla="*/ 587 w 1026"/>
                <a:gd name="T75" fmla="*/ 2241 h 2296"/>
                <a:gd name="T76" fmla="*/ 662 w 1026"/>
                <a:gd name="T77" fmla="*/ 2289 h 2296"/>
                <a:gd name="T78" fmla="*/ 467 w 1026"/>
                <a:gd name="T79" fmla="*/ 2266 h 2296"/>
                <a:gd name="T80" fmla="*/ 388 w 1026"/>
                <a:gd name="T81" fmla="*/ 2168 h 2296"/>
                <a:gd name="T82" fmla="*/ 309 w 1026"/>
                <a:gd name="T83" fmla="*/ 2127 h 2296"/>
                <a:gd name="T84" fmla="*/ 289 w 1026"/>
                <a:gd name="T85" fmla="*/ 2071 h 2296"/>
                <a:gd name="T86" fmla="*/ 312 w 1026"/>
                <a:gd name="T87" fmla="*/ 2013 h 2296"/>
                <a:gd name="T88" fmla="*/ 314 w 1026"/>
                <a:gd name="T89" fmla="*/ 1916 h 2296"/>
                <a:gd name="T90" fmla="*/ 280 w 1026"/>
                <a:gd name="T91" fmla="*/ 1837 h 2296"/>
                <a:gd name="T92" fmla="*/ 285 w 1026"/>
                <a:gd name="T93" fmla="*/ 1768 h 2296"/>
                <a:gd name="T94" fmla="*/ 279 w 1026"/>
                <a:gd name="T95" fmla="*/ 1719 h 2296"/>
                <a:gd name="T96" fmla="*/ 218 w 1026"/>
                <a:gd name="T97" fmla="*/ 1656 h 2296"/>
                <a:gd name="T98" fmla="*/ 161 w 1026"/>
                <a:gd name="T99" fmla="*/ 1561 h 2296"/>
                <a:gd name="T100" fmla="*/ 124 w 1026"/>
                <a:gd name="T101" fmla="*/ 1434 h 2296"/>
                <a:gd name="T102" fmla="*/ 121 w 1026"/>
                <a:gd name="T103" fmla="*/ 1348 h 2296"/>
                <a:gd name="T104" fmla="*/ 94 w 1026"/>
                <a:gd name="T105" fmla="*/ 1196 h 2296"/>
                <a:gd name="T106" fmla="*/ 97 w 1026"/>
                <a:gd name="T107" fmla="*/ 1092 h 2296"/>
                <a:gd name="T108" fmla="*/ 80 w 1026"/>
                <a:gd name="T109" fmla="*/ 1022 h 2296"/>
                <a:gd name="T110" fmla="*/ 95 w 1026"/>
                <a:gd name="T111" fmla="*/ 919 h 2296"/>
                <a:gd name="T112" fmla="*/ 59 w 1026"/>
                <a:gd name="T113" fmla="*/ 831 h 2296"/>
                <a:gd name="T114" fmla="*/ 4 w 1026"/>
                <a:gd name="T115" fmla="*/ 721 h 2296"/>
                <a:gd name="T116" fmla="*/ 6 w 1026"/>
                <a:gd name="T117" fmla="*/ 567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6" h="2296">
                  <a:moveTo>
                    <a:pt x="6" y="567"/>
                  </a:moveTo>
                  <a:cubicBezTo>
                    <a:pt x="7" y="560"/>
                    <a:pt x="15" y="559"/>
                    <a:pt x="16" y="553"/>
                  </a:cubicBezTo>
                  <a:cubicBezTo>
                    <a:pt x="18" y="545"/>
                    <a:pt x="13" y="533"/>
                    <a:pt x="14" y="524"/>
                  </a:cubicBezTo>
                  <a:cubicBezTo>
                    <a:pt x="15" y="500"/>
                    <a:pt x="28" y="490"/>
                    <a:pt x="37" y="469"/>
                  </a:cubicBezTo>
                  <a:cubicBezTo>
                    <a:pt x="43" y="456"/>
                    <a:pt x="43" y="442"/>
                    <a:pt x="46" y="428"/>
                  </a:cubicBezTo>
                  <a:cubicBezTo>
                    <a:pt x="48" y="421"/>
                    <a:pt x="49" y="413"/>
                    <a:pt x="53" y="407"/>
                  </a:cubicBezTo>
                  <a:cubicBezTo>
                    <a:pt x="57" y="401"/>
                    <a:pt x="64" y="406"/>
                    <a:pt x="71" y="403"/>
                  </a:cubicBezTo>
                  <a:cubicBezTo>
                    <a:pt x="97" y="391"/>
                    <a:pt x="70" y="375"/>
                    <a:pt x="61" y="362"/>
                  </a:cubicBezTo>
                  <a:cubicBezTo>
                    <a:pt x="51" y="346"/>
                    <a:pt x="69" y="336"/>
                    <a:pt x="63" y="321"/>
                  </a:cubicBezTo>
                  <a:cubicBezTo>
                    <a:pt x="59" y="310"/>
                    <a:pt x="28" y="255"/>
                    <a:pt x="55" y="254"/>
                  </a:cubicBezTo>
                  <a:cubicBezTo>
                    <a:pt x="52" y="247"/>
                    <a:pt x="38" y="231"/>
                    <a:pt x="40" y="225"/>
                  </a:cubicBezTo>
                  <a:cubicBezTo>
                    <a:pt x="45" y="209"/>
                    <a:pt x="55" y="198"/>
                    <a:pt x="70" y="191"/>
                  </a:cubicBezTo>
                  <a:cubicBezTo>
                    <a:pt x="83" y="185"/>
                    <a:pt x="105" y="180"/>
                    <a:pt x="111" y="165"/>
                  </a:cubicBezTo>
                  <a:cubicBezTo>
                    <a:pt x="118" y="150"/>
                    <a:pt x="116" y="131"/>
                    <a:pt x="119" y="115"/>
                  </a:cubicBezTo>
                  <a:cubicBezTo>
                    <a:pt x="120" y="109"/>
                    <a:pt x="118" y="91"/>
                    <a:pt x="115" y="85"/>
                  </a:cubicBezTo>
                  <a:cubicBezTo>
                    <a:pt x="114" y="81"/>
                    <a:pt x="104" y="83"/>
                    <a:pt x="105" y="79"/>
                  </a:cubicBezTo>
                  <a:cubicBezTo>
                    <a:pt x="110" y="79"/>
                    <a:pt x="126" y="40"/>
                    <a:pt x="142" y="32"/>
                  </a:cubicBezTo>
                  <a:cubicBezTo>
                    <a:pt x="159" y="23"/>
                    <a:pt x="160" y="21"/>
                    <a:pt x="163" y="0"/>
                  </a:cubicBezTo>
                  <a:cubicBezTo>
                    <a:pt x="177" y="3"/>
                    <a:pt x="184" y="18"/>
                    <a:pt x="197" y="23"/>
                  </a:cubicBezTo>
                  <a:cubicBezTo>
                    <a:pt x="211" y="30"/>
                    <a:pt x="229" y="21"/>
                    <a:pt x="244" y="24"/>
                  </a:cubicBezTo>
                  <a:cubicBezTo>
                    <a:pt x="280" y="29"/>
                    <a:pt x="279" y="57"/>
                    <a:pt x="297" y="83"/>
                  </a:cubicBezTo>
                  <a:cubicBezTo>
                    <a:pt x="299" y="71"/>
                    <a:pt x="298" y="60"/>
                    <a:pt x="303" y="49"/>
                  </a:cubicBezTo>
                  <a:cubicBezTo>
                    <a:pt x="306" y="43"/>
                    <a:pt x="310" y="22"/>
                    <a:pt x="316" y="19"/>
                  </a:cubicBezTo>
                  <a:cubicBezTo>
                    <a:pt x="320" y="18"/>
                    <a:pt x="329" y="19"/>
                    <a:pt x="335" y="17"/>
                  </a:cubicBezTo>
                  <a:cubicBezTo>
                    <a:pt x="345" y="15"/>
                    <a:pt x="356" y="17"/>
                    <a:pt x="366" y="17"/>
                  </a:cubicBezTo>
                  <a:cubicBezTo>
                    <a:pt x="372" y="17"/>
                    <a:pt x="386" y="13"/>
                    <a:pt x="388" y="20"/>
                  </a:cubicBezTo>
                  <a:cubicBezTo>
                    <a:pt x="390" y="29"/>
                    <a:pt x="409" y="40"/>
                    <a:pt x="416" y="47"/>
                  </a:cubicBezTo>
                  <a:cubicBezTo>
                    <a:pt x="423" y="55"/>
                    <a:pt x="429" y="56"/>
                    <a:pt x="434" y="66"/>
                  </a:cubicBezTo>
                  <a:cubicBezTo>
                    <a:pt x="438" y="74"/>
                    <a:pt x="443" y="82"/>
                    <a:pt x="448" y="89"/>
                  </a:cubicBezTo>
                  <a:cubicBezTo>
                    <a:pt x="461" y="105"/>
                    <a:pt x="482" y="117"/>
                    <a:pt x="498" y="129"/>
                  </a:cubicBezTo>
                  <a:cubicBezTo>
                    <a:pt x="508" y="135"/>
                    <a:pt x="512" y="145"/>
                    <a:pt x="521" y="152"/>
                  </a:cubicBezTo>
                  <a:cubicBezTo>
                    <a:pt x="529" y="159"/>
                    <a:pt x="540" y="158"/>
                    <a:pt x="549" y="162"/>
                  </a:cubicBezTo>
                  <a:cubicBezTo>
                    <a:pt x="562" y="167"/>
                    <a:pt x="570" y="170"/>
                    <a:pt x="584" y="170"/>
                  </a:cubicBezTo>
                  <a:cubicBezTo>
                    <a:pt x="595" y="170"/>
                    <a:pt x="602" y="180"/>
                    <a:pt x="611" y="184"/>
                  </a:cubicBezTo>
                  <a:cubicBezTo>
                    <a:pt x="633" y="196"/>
                    <a:pt x="651" y="218"/>
                    <a:pt x="676" y="226"/>
                  </a:cubicBezTo>
                  <a:cubicBezTo>
                    <a:pt x="683" y="228"/>
                    <a:pt x="692" y="229"/>
                    <a:pt x="698" y="235"/>
                  </a:cubicBezTo>
                  <a:cubicBezTo>
                    <a:pt x="707" y="242"/>
                    <a:pt x="710" y="238"/>
                    <a:pt x="719" y="243"/>
                  </a:cubicBezTo>
                  <a:cubicBezTo>
                    <a:pt x="728" y="248"/>
                    <a:pt x="739" y="249"/>
                    <a:pt x="745" y="257"/>
                  </a:cubicBezTo>
                  <a:cubicBezTo>
                    <a:pt x="750" y="263"/>
                    <a:pt x="755" y="268"/>
                    <a:pt x="759" y="273"/>
                  </a:cubicBezTo>
                  <a:cubicBezTo>
                    <a:pt x="768" y="285"/>
                    <a:pt x="751" y="297"/>
                    <a:pt x="749" y="310"/>
                  </a:cubicBezTo>
                  <a:cubicBezTo>
                    <a:pt x="746" y="329"/>
                    <a:pt x="728" y="334"/>
                    <a:pt x="732" y="357"/>
                  </a:cubicBezTo>
                  <a:cubicBezTo>
                    <a:pt x="736" y="378"/>
                    <a:pt x="720" y="385"/>
                    <a:pt x="716" y="403"/>
                  </a:cubicBezTo>
                  <a:cubicBezTo>
                    <a:pt x="713" y="412"/>
                    <a:pt x="710" y="409"/>
                    <a:pt x="715" y="419"/>
                  </a:cubicBezTo>
                  <a:cubicBezTo>
                    <a:pt x="728" y="414"/>
                    <a:pt x="742" y="414"/>
                    <a:pt x="755" y="417"/>
                  </a:cubicBezTo>
                  <a:cubicBezTo>
                    <a:pt x="779" y="421"/>
                    <a:pt x="801" y="435"/>
                    <a:pt x="824" y="428"/>
                  </a:cubicBezTo>
                  <a:cubicBezTo>
                    <a:pt x="831" y="425"/>
                    <a:pt x="835" y="436"/>
                    <a:pt x="842" y="431"/>
                  </a:cubicBezTo>
                  <a:cubicBezTo>
                    <a:pt x="850" y="426"/>
                    <a:pt x="857" y="438"/>
                    <a:pt x="863" y="440"/>
                  </a:cubicBezTo>
                  <a:cubicBezTo>
                    <a:pt x="867" y="431"/>
                    <a:pt x="868" y="420"/>
                    <a:pt x="879" y="418"/>
                  </a:cubicBezTo>
                  <a:cubicBezTo>
                    <a:pt x="888" y="417"/>
                    <a:pt x="893" y="427"/>
                    <a:pt x="901" y="426"/>
                  </a:cubicBezTo>
                  <a:cubicBezTo>
                    <a:pt x="913" y="424"/>
                    <a:pt x="911" y="409"/>
                    <a:pt x="914" y="401"/>
                  </a:cubicBezTo>
                  <a:cubicBezTo>
                    <a:pt x="917" y="392"/>
                    <a:pt x="937" y="393"/>
                    <a:pt x="936" y="387"/>
                  </a:cubicBezTo>
                  <a:cubicBezTo>
                    <a:pt x="936" y="386"/>
                    <a:pt x="948" y="369"/>
                    <a:pt x="949" y="369"/>
                  </a:cubicBezTo>
                  <a:cubicBezTo>
                    <a:pt x="958" y="370"/>
                    <a:pt x="956" y="350"/>
                    <a:pt x="957" y="343"/>
                  </a:cubicBezTo>
                  <a:cubicBezTo>
                    <a:pt x="959" y="329"/>
                    <a:pt x="959" y="313"/>
                    <a:pt x="955" y="299"/>
                  </a:cubicBezTo>
                  <a:cubicBezTo>
                    <a:pt x="951" y="285"/>
                    <a:pt x="960" y="289"/>
                    <a:pt x="968" y="294"/>
                  </a:cubicBezTo>
                  <a:cubicBezTo>
                    <a:pt x="970" y="283"/>
                    <a:pt x="985" y="284"/>
                    <a:pt x="993" y="287"/>
                  </a:cubicBezTo>
                  <a:cubicBezTo>
                    <a:pt x="1007" y="292"/>
                    <a:pt x="1010" y="306"/>
                    <a:pt x="1014" y="319"/>
                  </a:cubicBezTo>
                  <a:cubicBezTo>
                    <a:pt x="1021" y="336"/>
                    <a:pt x="1023" y="346"/>
                    <a:pt x="1023" y="365"/>
                  </a:cubicBezTo>
                  <a:cubicBezTo>
                    <a:pt x="1023" y="375"/>
                    <a:pt x="1026" y="384"/>
                    <a:pt x="1024" y="393"/>
                  </a:cubicBezTo>
                  <a:cubicBezTo>
                    <a:pt x="1023" y="398"/>
                    <a:pt x="1023" y="403"/>
                    <a:pt x="1022" y="408"/>
                  </a:cubicBezTo>
                  <a:cubicBezTo>
                    <a:pt x="1019" y="407"/>
                    <a:pt x="1016" y="408"/>
                    <a:pt x="1013" y="409"/>
                  </a:cubicBezTo>
                  <a:cubicBezTo>
                    <a:pt x="1003" y="415"/>
                    <a:pt x="996" y="423"/>
                    <a:pt x="984" y="428"/>
                  </a:cubicBezTo>
                  <a:cubicBezTo>
                    <a:pt x="979" y="430"/>
                    <a:pt x="960" y="437"/>
                    <a:pt x="959" y="444"/>
                  </a:cubicBezTo>
                  <a:cubicBezTo>
                    <a:pt x="958" y="456"/>
                    <a:pt x="946" y="457"/>
                    <a:pt x="938" y="462"/>
                  </a:cubicBezTo>
                  <a:cubicBezTo>
                    <a:pt x="933" y="465"/>
                    <a:pt x="932" y="471"/>
                    <a:pt x="928" y="475"/>
                  </a:cubicBezTo>
                  <a:cubicBezTo>
                    <a:pt x="923" y="481"/>
                    <a:pt x="916" y="485"/>
                    <a:pt x="910" y="491"/>
                  </a:cubicBezTo>
                  <a:cubicBezTo>
                    <a:pt x="916" y="493"/>
                    <a:pt x="918" y="497"/>
                    <a:pt x="915" y="502"/>
                  </a:cubicBezTo>
                  <a:cubicBezTo>
                    <a:pt x="904" y="490"/>
                    <a:pt x="881" y="538"/>
                    <a:pt x="874" y="547"/>
                  </a:cubicBezTo>
                  <a:cubicBezTo>
                    <a:pt x="863" y="564"/>
                    <a:pt x="860" y="597"/>
                    <a:pt x="839" y="605"/>
                  </a:cubicBezTo>
                  <a:cubicBezTo>
                    <a:pt x="829" y="609"/>
                    <a:pt x="830" y="622"/>
                    <a:pt x="825" y="629"/>
                  </a:cubicBezTo>
                  <a:cubicBezTo>
                    <a:pt x="823" y="633"/>
                    <a:pt x="819" y="636"/>
                    <a:pt x="815" y="637"/>
                  </a:cubicBezTo>
                  <a:cubicBezTo>
                    <a:pt x="817" y="643"/>
                    <a:pt x="815" y="652"/>
                    <a:pt x="810" y="657"/>
                  </a:cubicBezTo>
                  <a:cubicBezTo>
                    <a:pt x="795" y="669"/>
                    <a:pt x="813" y="671"/>
                    <a:pt x="814" y="684"/>
                  </a:cubicBezTo>
                  <a:cubicBezTo>
                    <a:pt x="815" y="691"/>
                    <a:pt x="810" y="692"/>
                    <a:pt x="810" y="698"/>
                  </a:cubicBezTo>
                  <a:cubicBezTo>
                    <a:pt x="810" y="704"/>
                    <a:pt x="811" y="705"/>
                    <a:pt x="811" y="711"/>
                  </a:cubicBezTo>
                  <a:cubicBezTo>
                    <a:pt x="812" y="718"/>
                    <a:pt x="811" y="723"/>
                    <a:pt x="808" y="729"/>
                  </a:cubicBezTo>
                  <a:cubicBezTo>
                    <a:pt x="803" y="740"/>
                    <a:pt x="814" y="734"/>
                    <a:pt x="813" y="745"/>
                  </a:cubicBezTo>
                  <a:cubicBezTo>
                    <a:pt x="811" y="758"/>
                    <a:pt x="804" y="761"/>
                    <a:pt x="806" y="776"/>
                  </a:cubicBezTo>
                  <a:cubicBezTo>
                    <a:pt x="808" y="789"/>
                    <a:pt x="816" y="793"/>
                    <a:pt x="812" y="806"/>
                  </a:cubicBezTo>
                  <a:cubicBezTo>
                    <a:pt x="808" y="818"/>
                    <a:pt x="816" y="832"/>
                    <a:pt x="822" y="842"/>
                  </a:cubicBezTo>
                  <a:cubicBezTo>
                    <a:pt x="832" y="859"/>
                    <a:pt x="809" y="853"/>
                    <a:pt x="810" y="863"/>
                  </a:cubicBezTo>
                  <a:cubicBezTo>
                    <a:pt x="811" y="876"/>
                    <a:pt x="804" y="889"/>
                    <a:pt x="810" y="902"/>
                  </a:cubicBezTo>
                  <a:cubicBezTo>
                    <a:pt x="813" y="909"/>
                    <a:pt x="840" y="948"/>
                    <a:pt x="818" y="947"/>
                  </a:cubicBezTo>
                  <a:cubicBezTo>
                    <a:pt x="828" y="955"/>
                    <a:pt x="829" y="966"/>
                    <a:pt x="841" y="973"/>
                  </a:cubicBezTo>
                  <a:cubicBezTo>
                    <a:pt x="854" y="981"/>
                    <a:pt x="867" y="988"/>
                    <a:pt x="881" y="994"/>
                  </a:cubicBezTo>
                  <a:cubicBezTo>
                    <a:pt x="904" y="1005"/>
                    <a:pt x="936" y="1022"/>
                    <a:pt x="923" y="1050"/>
                  </a:cubicBezTo>
                  <a:cubicBezTo>
                    <a:pt x="914" y="1070"/>
                    <a:pt x="941" y="1111"/>
                    <a:pt x="965" y="1101"/>
                  </a:cubicBezTo>
                  <a:cubicBezTo>
                    <a:pt x="975" y="1097"/>
                    <a:pt x="979" y="1126"/>
                    <a:pt x="981" y="1131"/>
                  </a:cubicBezTo>
                  <a:cubicBezTo>
                    <a:pt x="987" y="1146"/>
                    <a:pt x="977" y="1163"/>
                    <a:pt x="970" y="1177"/>
                  </a:cubicBezTo>
                  <a:cubicBezTo>
                    <a:pt x="965" y="1190"/>
                    <a:pt x="950" y="1208"/>
                    <a:pt x="949" y="1222"/>
                  </a:cubicBezTo>
                  <a:cubicBezTo>
                    <a:pt x="949" y="1236"/>
                    <a:pt x="950" y="1241"/>
                    <a:pt x="937" y="1250"/>
                  </a:cubicBezTo>
                  <a:cubicBezTo>
                    <a:pt x="912" y="1268"/>
                    <a:pt x="884" y="1277"/>
                    <a:pt x="854" y="1283"/>
                  </a:cubicBezTo>
                  <a:cubicBezTo>
                    <a:pt x="819" y="1290"/>
                    <a:pt x="784" y="1301"/>
                    <a:pt x="748" y="1302"/>
                  </a:cubicBezTo>
                  <a:cubicBezTo>
                    <a:pt x="734" y="1303"/>
                    <a:pt x="722" y="1303"/>
                    <a:pt x="708" y="1301"/>
                  </a:cubicBezTo>
                  <a:cubicBezTo>
                    <a:pt x="692" y="1300"/>
                    <a:pt x="682" y="1290"/>
                    <a:pt x="666" y="1288"/>
                  </a:cubicBezTo>
                  <a:cubicBezTo>
                    <a:pt x="669" y="1292"/>
                    <a:pt x="671" y="1296"/>
                    <a:pt x="675" y="1298"/>
                  </a:cubicBezTo>
                  <a:cubicBezTo>
                    <a:pt x="679" y="1302"/>
                    <a:pt x="675" y="1310"/>
                    <a:pt x="677" y="1314"/>
                  </a:cubicBezTo>
                  <a:cubicBezTo>
                    <a:pt x="678" y="1317"/>
                    <a:pt x="707" y="1338"/>
                    <a:pt x="689" y="1331"/>
                  </a:cubicBezTo>
                  <a:cubicBezTo>
                    <a:pt x="697" y="1337"/>
                    <a:pt x="701" y="1341"/>
                    <a:pt x="703" y="1352"/>
                  </a:cubicBezTo>
                  <a:cubicBezTo>
                    <a:pt x="704" y="1359"/>
                    <a:pt x="705" y="1372"/>
                    <a:pt x="694" y="1365"/>
                  </a:cubicBezTo>
                  <a:cubicBezTo>
                    <a:pt x="695" y="1373"/>
                    <a:pt x="698" y="1381"/>
                    <a:pt x="697" y="1389"/>
                  </a:cubicBezTo>
                  <a:cubicBezTo>
                    <a:pt x="697" y="1395"/>
                    <a:pt x="690" y="1401"/>
                    <a:pt x="695" y="1406"/>
                  </a:cubicBezTo>
                  <a:cubicBezTo>
                    <a:pt x="699" y="1410"/>
                    <a:pt x="703" y="1413"/>
                    <a:pt x="707" y="1417"/>
                  </a:cubicBezTo>
                  <a:cubicBezTo>
                    <a:pt x="713" y="1422"/>
                    <a:pt x="710" y="1431"/>
                    <a:pt x="719" y="1427"/>
                  </a:cubicBezTo>
                  <a:cubicBezTo>
                    <a:pt x="714" y="1457"/>
                    <a:pt x="682" y="1462"/>
                    <a:pt x="656" y="1465"/>
                  </a:cubicBezTo>
                  <a:cubicBezTo>
                    <a:pt x="622" y="1468"/>
                    <a:pt x="593" y="1444"/>
                    <a:pt x="559" y="1439"/>
                  </a:cubicBezTo>
                  <a:cubicBezTo>
                    <a:pt x="573" y="1436"/>
                    <a:pt x="559" y="1431"/>
                    <a:pt x="554" y="1434"/>
                  </a:cubicBezTo>
                  <a:cubicBezTo>
                    <a:pt x="548" y="1437"/>
                    <a:pt x="545" y="1444"/>
                    <a:pt x="544" y="1451"/>
                  </a:cubicBezTo>
                  <a:cubicBezTo>
                    <a:pt x="544" y="1469"/>
                    <a:pt x="566" y="1483"/>
                    <a:pt x="570" y="1501"/>
                  </a:cubicBezTo>
                  <a:cubicBezTo>
                    <a:pt x="573" y="1516"/>
                    <a:pt x="573" y="1534"/>
                    <a:pt x="589" y="1540"/>
                  </a:cubicBezTo>
                  <a:cubicBezTo>
                    <a:pt x="598" y="1543"/>
                    <a:pt x="621" y="1545"/>
                    <a:pt x="614" y="1559"/>
                  </a:cubicBezTo>
                  <a:cubicBezTo>
                    <a:pt x="618" y="1560"/>
                    <a:pt x="650" y="1564"/>
                    <a:pt x="648" y="1556"/>
                  </a:cubicBezTo>
                  <a:cubicBezTo>
                    <a:pt x="646" y="1549"/>
                    <a:pt x="631" y="1548"/>
                    <a:pt x="626" y="1546"/>
                  </a:cubicBezTo>
                  <a:cubicBezTo>
                    <a:pt x="637" y="1547"/>
                    <a:pt x="643" y="1536"/>
                    <a:pt x="653" y="1536"/>
                  </a:cubicBezTo>
                  <a:cubicBezTo>
                    <a:pt x="663" y="1535"/>
                    <a:pt x="674" y="1549"/>
                    <a:pt x="675" y="1558"/>
                  </a:cubicBezTo>
                  <a:cubicBezTo>
                    <a:pt x="677" y="1567"/>
                    <a:pt x="687" y="1579"/>
                    <a:pt x="682" y="1587"/>
                  </a:cubicBezTo>
                  <a:cubicBezTo>
                    <a:pt x="678" y="1593"/>
                    <a:pt x="663" y="1595"/>
                    <a:pt x="657" y="1594"/>
                  </a:cubicBezTo>
                  <a:cubicBezTo>
                    <a:pt x="646" y="1593"/>
                    <a:pt x="648" y="1581"/>
                    <a:pt x="642" y="1576"/>
                  </a:cubicBezTo>
                  <a:cubicBezTo>
                    <a:pt x="634" y="1567"/>
                    <a:pt x="622" y="1564"/>
                    <a:pt x="612" y="1571"/>
                  </a:cubicBezTo>
                  <a:cubicBezTo>
                    <a:pt x="584" y="1589"/>
                    <a:pt x="630" y="1604"/>
                    <a:pt x="646" y="1600"/>
                  </a:cubicBezTo>
                  <a:cubicBezTo>
                    <a:pt x="644" y="1609"/>
                    <a:pt x="635" y="1612"/>
                    <a:pt x="628" y="1615"/>
                  </a:cubicBezTo>
                  <a:cubicBezTo>
                    <a:pt x="614" y="1621"/>
                    <a:pt x="615" y="1627"/>
                    <a:pt x="609" y="1639"/>
                  </a:cubicBezTo>
                  <a:cubicBezTo>
                    <a:pt x="604" y="1652"/>
                    <a:pt x="603" y="1657"/>
                    <a:pt x="612" y="1669"/>
                  </a:cubicBezTo>
                  <a:cubicBezTo>
                    <a:pt x="615" y="1673"/>
                    <a:pt x="619" y="1678"/>
                    <a:pt x="620" y="1684"/>
                  </a:cubicBezTo>
                  <a:cubicBezTo>
                    <a:pt x="619" y="1687"/>
                    <a:pt x="618" y="1691"/>
                    <a:pt x="619" y="1695"/>
                  </a:cubicBezTo>
                  <a:cubicBezTo>
                    <a:pt x="623" y="1698"/>
                    <a:pt x="625" y="1702"/>
                    <a:pt x="625" y="1707"/>
                  </a:cubicBezTo>
                  <a:cubicBezTo>
                    <a:pt x="625" y="1710"/>
                    <a:pt x="626" y="1718"/>
                    <a:pt x="623" y="1719"/>
                  </a:cubicBezTo>
                  <a:cubicBezTo>
                    <a:pt x="618" y="1721"/>
                    <a:pt x="611" y="1723"/>
                    <a:pt x="610" y="1729"/>
                  </a:cubicBezTo>
                  <a:cubicBezTo>
                    <a:pt x="609" y="1739"/>
                    <a:pt x="625" y="1741"/>
                    <a:pt x="623" y="1749"/>
                  </a:cubicBezTo>
                  <a:cubicBezTo>
                    <a:pt x="621" y="1758"/>
                    <a:pt x="559" y="1745"/>
                    <a:pt x="572" y="1768"/>
                  </a:cubicBezTo>
                  <a:cubicBezTo>
                    <a:pt x="545" y="1762"/>
                    <a:pt x="538" y="1795"/>
                    <a:pt x="534" y="1815"/>
                  </a:cubicBezTo>
                  <a:cubicBezTo>
                    <a:pt x="528" y="1848"/>
                    <a:pt x="549" y="1861"/>
                    <a:pt x="574" y="1877"/>
                  </a:cubicBezTo>
                  <a:cubicBezTo>
                    <a:pt x="587" y="1886"/>
                    <a:pt x="597" y="1897"/>
                    <a:pt x="611" y="1903"/>
                  </a:cubicBezTo>
                  <a:cubicBezTo>
                    <a:pt x="628" y="1910"/>
                    <a:pt x="649" y="1900"/>
                    <a:pt x="666" y="1910"/>
                  </a:cubicBezTo>
                  <a:cubicBezTo>
                    <a:pt x="689" y="1923"/>
                    <a:pt x="693" y="1969"/>
                    <a:pt x="656" y="1965"/>
                  </a:cubicBezTo>
                  <a:cubicBezTo>
                    <a:pt x="663" y="1967"/>
                    <a:pt x="668" y="1961"/>
                    <a:pt x="674" y="1961"/>
                  </a:cubicBezTo>
                  <a:cubicBezTo>
                    <a:pt x="684" y="1960"/>
                    <a:pt x="687" y="1967"/>
                    <a:pt x="693" y="1973"/>
                  </a:cubicBezTo>
                  <a:cubicBezTo>
                    <a:pt x="688" y="1973"/>
                    <a:pt x="686" y="1977"/>
                    <a:pt x="689" y="1982"/>
                  </a:cubicBezTo>
                  <a:cubicBezTo>
                    <a:pt x="678" y="1979"/>
                    <a:pt x="657" y="2006"/>
                    <a:pt x="651" y="2013"/>
                  </a:cubicBezTo>
                  <a:cubicBezTo>
                    <a:pt x="642" y="2021"/>
                    <a:pt x="636" y="2029"/>
                    <a:pt x="630" y="2039"/>
                  </a:cubicBezTo>
                  <a:cubicBezTo>
                    <a:pt x="625" y="2046"/>
                    <a:pt x="621" y="2050"/>
                    <a:pt x="622" y="2059"/>
                  </a:cubicBezTo>
                  <a:cubicBezTo>
                    <a:pt x="622" y="2066"/>
                    <a:pt x="623" y="2072"/>
                    <a:pt x="617" y="2077"/>
                  </a:cubicBezTo>
                  <a:cubicBezTo>
                    <a:pt x="622" y="2078"/>
                    <a:pt x="626" y="2075"/>
                    <a:pt x="627" y="2070"/>
                  </a:cubicBezTo>
                  <a:cubicBezTo>
                    <a:pt x="628" y="2089"/>
                    <a:pt x="648" y="2121"/>
                    <a:pt x="620" y="2130"/>
                  </a:cubicBezTo>
                  <a:cubicBezTo>
                    <a:pt x="599" y="2137"/>
                    <a:pt x="593" y="2105"/>
                    <a:pt x="575" y="2102"/>
                  </a:cubicBezTo>
                  <a:cubicBezTo>
                    <a:pt x="580" y="2104"/>
                    <a:pt x="592" y="2113"/>
                    <a:pt x="588" y="2119"/>
                  </a:cubicBezTo>
                  <a:cubicBezTo>
                    <a:pt x="585" y="2123"/>
                    <a:pt x="573" y="2120"/>
                    <a:pt x="568" y="2123"/>
                  </a:cubicBezTo>
                  <a:cubicBezTo>
                    <a:pt x="586" y="2116"/>
                    <a:pt x="593" y="2128"/>
                    <a:pt x="608" y="2131"/>
                  </a:cubicBezTo>
                  <a:cubicBezTo>
                    <a:pt x="606" y="2143"/>
                    <a:pt x="588" y="2142"/>
                    <a:pt x="584" y="2155"/>
                  </a:cubicBezTo>
                  <a:cubicBezTo>
                    <a:pt x="578" y="2172"/>
                    <a:pt x="590" y="2183"/>
                    <a:pt x="580" y="2201"/>
                  </a:cubicBezTo>
                  <a:cubicBezTo>
                    <a:pt x="593" y="2185"/>
                    <a:pt x="612" y="2220"/>
                    <a:pt x="616" y="2229"/>
                  </a:cubicBezTo>
                  <a:cubicBezTo>
                    <a:pt x="623" y="2243"/>
                    <a:pt x="594" y="2235"/>
                    <a:pt x="587" y="2241"/>
                  </a:cubicBezTo>
                  <a:cubicBezTo>
                    <a:pt x="595" y="2238"/>
                    <a:pt x="612" y="2245"/>
                    <a:pt x="616" y="2243"/>
                  </a:cubicBezTo>
                  <a:cubicBezTo>
                    <a:pt x="626" y="2237"/>
                    <a:pt x="634" y="2251"/>
                    <a:pt x="642" y="2257"/>
                  </a:cubicBezTo>
                  <a:cubicBezTo>
                    <a:pt x="657" y="2269"/>
                    <a:pt x="673" y="2278"/>
                    <a:pt x="680" y="2296"/>
                  </a:cubicBezTo>
                  <a:cubicBezTo>
                    <a:pt x="677" y="2290"/>
                    <a:pt x="668" y="2290"/>
                    <a:pt x="662" y="2289"/>
                  </a:cubicBezTo>
                  <a:cubicBezTo>
                    <a:pt x="651" y="2288"/>
                    <a:pt x="640" y="2282"/>
                    <a:pt x="630" y="2279"/>
                  </a:cubicBezTo>
                  <a:cubicBezTo>
                    <a:pt x="603" y="2271"/>
                    <a:pt x="574" y="2268"/>
                    <a:pt x="546" y="2268"/>
                  </a:cubicBezTo>
                  <a:lnTo>
                    <a:pt x="508" y="2268"/>
                  </a:lnTo>
                  <a:cubicBezTo>
                    <a:pt x="498" y="2268"/>
                    <a:pt x="476" y="2272"/>
                    <a:pt x="467" y="2266"/>
                  </a:cubicBezTo>
                  <a:cubicBezTo>
                    <a:pt x="453" y="2257"/>
                    <a:pt x="441" y="2238"/>
                    <a:pt x="423" y="2236"/>
                  </a:cubicBezTo>
                  <a:cubicBezTo>
                    <a:pt x="428" y="2227"/>
                    <a:pt x="423" y="2213"/>
                    <a:pt x="416" y="2208"/>
                  </a:cubicBezTo>
                  <a:cubicBezTo>
                    <a:pt x="406" y="2201"/>
                    <a:pt x="414" y="2192"/>
                    <a:pt x="409" y="2183"/>
                  </a:cubicBezTo>
                  <a:cubicBezTo>
                    <a:pt x="405" y="2178"/>
                    <a:pt x="395" y="2164"/>
                    <a:pt x="388" y="2168"/>
                  </a:cubicBezTo>
                  <a:cubicBezTo>
                    <a:pt x="381" y="2170"/>
                    <a:pt x="376" y="2166"/>
                    <a:pt x="370" y="2168"/>
                  </a:cubicBezTo>
                  <a:cubicBezTo>
                    <a:pt x="365" y="2169"/>
                    <a:pt x="363" y="2175"/>
                    <a:pt x="359" y="2177"/>
                  </a:cubicBezTo>
                  <a:cubicBezTo>
                    <a:pt x="351" y="2182"/>
                    <a:pt x="339" y="2160"/>
                    <a:pt x="336" y="2155"/>
                  </a:cubicBezTo>
                  <a:cubicBezTo>
                    <a:pt x="331" y="2144"/>
                    <a:pt x="310" y="2137"/>
                    <a:pt x="309" y="2127"/>
                  </a:cubicBezTo>
                  <a:cubicBezTo>
                    <a:pt x="308" y="2121"/>
                    <a:pt x="305" y="2121"/>
                    <a:pt x="302" y="2116"/>
                  </a:cubicBezTo>
                  <a:cubicBezTo>
                    <a:pt x="300" y="2112"/>
                    <a:pt x="302" y="2108"/>
                    <a:pt x="300" y="2104"/>
                  </a:cubicBezTo>
                  <a:cubicBezTo>
                    <a:pt x="298" y="2098"/>
                    <a:pt x="292" y="2096"/>
                    <a:pt x="290" y="2091"/>
                  </a:cubicBezTo>
                  <a:cubicBezTo>
                    <a:pt x="288" y="2084"/>
                    <a:pt x="290" y="2078"/>
                    <a:pt x="289" y="2071"/>
                  </a:cubicBezTo>
                  <a:cubicBezTo>
                    <a:pt x="299" y="2073"/>
                    <a:pt x="300" y="2067"/>
                    <a:pt x="302" y="2059"/>
                  </a:cubicBezTo>
                  <a:cubicBezTo>
                    <a:pt x="304" y="2054"/>
                    <a:pt x="301" y="2050"/>
                    <a:pt x="305" y="2046"/>
                  </a:cubicBezTo>
                  <a:cubicBezTo>
                    <a:pt x="308" y="2042"/>
                    <a:pt x="315" y="2045"/>
                    <a:pt x="318" y="2041"/>
                  </a:cubicBezTo>
                  <a:cubicBezTo>
                    <a:pt x="325" y="2033"/>
                    <a:pt x="318" y="2020"/>
                    <a:pt x="312" y="2013"/>
                  </a:cubicBezTo>
                  <a:cubicBezTo>
                    <a:pt x="306" y="2005"/>
                    <a:pt x="322" y="2005"/>
                    <a:pt x="323" y="1998"/>
                  </a:cubicBezTo>
                  <a:cubicBezTo>
                    <a:pt x="324" y="1991"/>
                    <a:pt x="313" y="1982"/>
                    <a:pt x="308" y="1978"/>
                  </a:cubicBezTo>
                  <a:cubicBezTo>
                    <a:pt x="298" y="1971"/>
                    <a:pt x="296" y="1966"/>
                    <a:pt x="296" y="1953"/>
                  </a:cubicBezTo>
                  <a:cubicBezTo>
                    <a:pt x="296" y="1945"/>
                    <a:pt x="299" y="1914"/>
                    <a:pt x="314" y="1916"/>
                  </a:cubicBezTo>
                  <a:cubicBezTo>
                    <a:pt x="311" y="1909"/>
                    <a:pt x="302" y="1908"/>
                    <a:pt x="303" y="1901"/>
                  </a:cubicBezTo>
                  <a:cubicBezTo>
                    <a:pt x="303" y="1897"/>
                    <a:pt x="298" y="1893"/>
                    <a:pt x="300" y="1888"/>
                  </a:cubicBezTo>
                  <a:cubicBezTo>
                    <a:pt x="301" y="1884"/>
                    <a:pt x="305" y="1883"/>
                    <a:pt x="307" y="1879"/>
                  </a:cubicBezTo>
                  <a:cubicBezTo>
                    <a:pt x="314" y="1865"/>
                    <a:pt x="290" y="1844"/>
                    <a:pt x="280" y="1837"/>
                  </a:cubicBezTo>
                  <a:cubicBezTo>
                    <a:pt x="289" y="1836"/>
                    <a:pt x="294" y="1820"/>
                    <a:pt x="285" y="1817"/>
                  </a:cubicBezTo>
                  <a:cubicBezTo>
                    <a:pt x="278" y="1815"/>
                    <a:pt x="267" y="1800"/>
                    <a:pt x="274" y="1793"/>
                  </a:cubicBezTo>
                  <a:cubicBezTo>
                    <a:pt x="280" y="1788"/>
                    <a:pt x="282" y="1791"/>
                    <a:pt x="287" y="1782"/>
                  </a:cubicBezTo>
                  <a:cubicBezTo>
                    <a:pt x="290" y="1775"/>
                    <a:pt x="291" y="1775"/>
                    <a:pt x="285" y="1768"/>
                  </a:cubicBezTo>
                  <a:cubicBezTo>
                    <a:pt x="278" y="1762"/>
                    <a:pt x="272" y="1757"/>
                    <a:pt x="265" y="1752"/>
                  </a:cubicBezTo>
                  <a:cubicBezTo>
                    <a:pt x="255" y="1745"/>
                    <a:pt x="241" y="1752"/>
                    <a:pt x="233" y="1742"/>
                  </a:cubicBezTo>
                  <a:cubicBezTo>
                    <a:pt x="225" y="1734"/>
                    <a:pt x="274" y="1738"/>
                    <a:pt x="278" y="1732"/>
                  </a:cubicBezTo>
                  <a:cubicBezTo>
                    <a:pt x="276" y="1735"/>
                    <a:pt x="278" y="1716"/>
                    <a:pt x="279" y="1719"/>
                  </a:cubicBezTo>
                  <a:cubicBezTo>
                    <a:pt x="272" y="1698"/>
                    <a:pt x="238" y="1719"/>
                    <a:pt x="230" y="1699"/>
                  </a:cubicBezTo>
                  <a:cubicBezTo>
                    <a:pt x="228" y="1696"/>
                    <a:pt x="226" y="1692"/>
                    <a:pt x="224" y="1689"/>
                  </a:cubicBezTo>
                  <a:cubicBezTo>
                    <a:pt x="223" y="1684"/>
                    <a:pt x="231" y="1679"/>
                    <a:pt x="227" y="1674"/>
                  </a:cubicBezTo>
                  <a:cubicBezTo>
                    <a:pt x="223" y="1667"/>
                    <a:pt x="211" y="1663"/>
                    <a:pt x="218" y="1656"/>
                  </a:cubicBezTo>
                  <a:cubicBezTo>
                    <a:pt x="226" y="1647"/>
                    <a:pt x="186" y="1640"/>
                    <a:pt x="200" y="1627"/>
                  </a:cubicBezTo>
                  <a:cubicBezTo>
                    <a:pt x="208" y="1620"/>
                    <a:pt x="198" y="1614"/>
                    <a:pt x="191" y="1613"/>
                  </a:cubicBezTo>
                  <a:cubicBezTo>
                    <a:pt x="178" y="1611"/>
                    <a:pt x="172" y="1606"/>
                    <a:pt x="168" y="1593"/>
                  </a:cubicBezTo>
                  <a:cubicBezTo>
                    <a:pt x="165" y="1583"/>
                    <a:pt x="165" y="1571"/>
                    <a:pt x="161" y="1561"/>
                  </a:cubicBezTo>
                  <a:cubicBezTo>
                    <a:pt x="159" y="1554"/>
                    <a:pt x="148" y="1548"/>
                    <a:pt x="158" y="1541"/>
                  </a:cubicBezTo>
                  <a:cubicBezTo>
                    <a:pt x="164" y="1537"/>
                    <a:pt x="175" y="1540"/>
                    <a:pt x="168" y="1529"/>
                  </a:cubicBezTo>
                  <a:cubicBezTo>
                    <a:pt x="161" y="1520"/>
                    <a:pt x="146" y="1508"/>
                    <a:pt x="147" y="1495"/>
                  </a:cubicBezTo>
                  <a:cubicBezTo>
                    <a:pt x="149" y="1474"/>
                    <a:pt x="127" y="1454"/>
                    <a:pt x="124" y="1434"/>
                  </a:cubicBezTo>
                  <a:cubicBezTo>
                    <a:pt x="122" y="1426"/>
                    <a:pt x="123" y="1416"/>
                    <a:pt x="126" y="1409"/>
                  </a:cubicBezTo>
                  <a:cubicBezTo>
                    <a:pt x="132" y="1397"/>
                    <a:pt x="116" y="1395"/>
                    <a:pt x="114" y="1385"/>
                  </a:cubicBezTo>
                  <a:cubicBezTo>
                    <a:pt x="129" y="1390"/>
                    <a:pt x="119" y="1368"/>
                    <a:pt x="115" y="1363"/>
                  </a:cubicBezTo>
                  <a:cubicBezTo>
                    <a:pt x="106" y="1353"/>
                    <a:pt x="109" y="1348"/>
                    <a:pt x="121" y="1348"/>
                  </a:cubicBezTo>
                  <a:cubicBezTo>
                    <a:pt x="113" y="1340"/>
                    <a:pt x="117" y="1319"/>
                    <a:pt x="114" y="1308"/>
                  </a:cubicBezTo>
                  <a:cubicBezTo>
                    <a:pt x="108" y="1292"/>
                    <a:pt x="124" y="1289"/>
                    <a:pt x="134" y="1280"/>
                  </a:cubicBezTo>
                  <a:cubicBezTo>
                    <a:pt x="144" y="1271"/>
                    <a:pt x="122" y="1255"/>
                    <a:pt x="118" y="1244"/>
                  </a:cubicBezTo>
                  <a:cubicBezTo>
                    <a:pt x="114" y="1229"/>
                    <a:pt x="91" y="1211"/>
                    <a:pt x="94" y="1196"/>
                  </a:cubicBezTo>
                  <a:cubicBezTo>
                    <a:pt x="95" y="1186"/>
                    <a:pt x="85" y="1162"/>
                    <a:pt x="81" y="1153"/>
                  </a:cubicBezTo>
                  <a:cubicBezTo>
                    <a:pt x="76" y="1143"/>
                    <a:pt x="73" y="1120"/>
                    <a:pt x="81" y="1111"/>
                  </a:cubicBezTo>
                  <a:cubicBezTo>
                    <a:pt x="86" y="1107"/>
                    <a:pt x="89" y="1112"/>
                    <a:pt x="92" y="1106"/>
                  </a:cubicBezTo>
                  <a:cubicBezTo>
                    <a:pt x="94" y="1102"/>
                    <a:pt x="94" y="1095"/>
                    <a:pt x="97" y="1092"/>
                  </a:cubicBezTo>
                  <a:cubicBezTo>
                    <a:pt x="99" y="1089"/>
                    <a:pt x="106" y="1087"/>
                    <a:pt x="107" y="1083"/>
                  </a:cubicBezTo>
                  <a:cubicBezTo>
                    <a:pt x="108" y="1073"/>
                    <a:pt x="104" y="1062"/>
                    <a:pt x="100" y="1052"/>
                  </a:cubicBezTo>
                  <a:cubicBezTo>
                    <a:pt x="97" y="1045"/>
                    <a:pt x="92" y="1037"/>
                    <a:pt x="89" y="1029"/>
                  </a:cubicBezTo>
                  <a:cubicBezTo>
                    <a:pt x="88" y="1027"/>
                    <a:pt x="80" y="1022"/>
                    <a:pt x="80" y="1022"/>
                  </a:cubicBezTo>
                  <a:cubicBezTo>
                    <a:pt x="80" y="1015"/>
                    <a:pt x="88" y="1018"/>
                    <a:pt x="89" y="1010"/>
                  </a:cubicBezTo>
                  <a:cubicBezTo>
                    <a:pt x="90" y="1002"/>
                    <a:pt x="89" y="995"/>
                    <a:pt x="88" y="987"/>
                  </a:cubicBezTo>
                  <a:cubicBezTo>
                    <a:pt x="87" y="979"/>
                    <a:pt x="89" y="945"/>
                    <a:pt x="100" y="947"/>
                  </a:cubicBezTo>
                  <a:cubicBezTo>
                    <a:pt x="111" y="949"/>
                    <a:pt x="96" y="921"/>
                    <a:pt x="95" y="919"/>
                  </a:cubicBezTo>
                  <a:cubicBezTo>
                    <a:pt x="91" y="909"/>
                    <a:pt x="96" y="874"/>
                    <a:pt x="84" y="870"/>
                  </a:cubicBezTo>
                  <a:cubicBezTo>
                    <a:pt x="77" y="868"/>
                    <a:pt x="81" y="879"/>
                    <a:pt x="72" y="867"/>
                  </a:cubicBezTo>
                  <a:cubicBezTo>
                    <a:pt x="65" y="859"/>
                    <a:pt x="67" y="855"/>
                    <a:pt x="69" y="845"/>
                  </a:cubicBezTo>
                  <a:cubicBezTo>
                    <a:pt x="70" y="838"/>
                    <a:pt x="64" y="835"/>
                    <a:pt x="59" y="831"/>
                  </a:cubicBezTo>
                  <a:cubicBezTo>
                    <a:pt x="53" y="826"/>
                    <a:pt x="55" y="822"/>
                    <a:pt x="53" y="815"/>
                  </a:cubicBezTo>
                  <a:cubicBezTo>
                    <a:pt x="48" y="800"/>
                    <a:pt x="33" y="791"/>
                    <a:pt x="29" y="776"/>
                  </a:cubicBezTo>
                  <a:cubicBezTo>
                    <a:pt x="43" y="783"/>
                    <a:pt x="27" y="764"/>
                    <a:pt x="22" y="761"/>
                  </a:cubicBezTo>
                  <a:cubicBezTo>
                    <a:pt x="9" y="754"/>
                    <a:pt x="5" y="733"/>
                    <a:pt x="4" y="721"/>
                  </a:cubicBezTo>
                  <a:cubicBezTo>
                    <a:pt x="4" y="705"/>
                    <a:pt x="16" y="711"/>
                    <a:pt x="12" y="694"/>
                  </a:cubicBezTo>
                  <a:cubicBezTo>
                    <a:pt x="10" y="682"/>
                    <a:pt x="22" y="660"/>
                    <a:pt x="13" y="650"/>
                  </a:cubicBezTo>
                  <a:cubicBezTo>
                    <a:pt x="35" y="664"/>
                    <a:pt x="27" y="627"/>
                    <a:pt x="24" y="619"/>
                  </a:cubicBezTo>
                  <a:cubicBezTo>
                    <a:pt x="19" y="608"/>
                    <a:pt x="0" y="578"/>
                    <a:pt x="6" y="56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0" name="Freeform 755">
              <a:extLst>
                <a:ext uri="{FF2B5EF4-FFF2-40B4-BE49-F238E27FC236}">
                  <a16:creationId xmlns:a16="http://schemas.microsoft.com/office/drawing/2014/main" id="{9FABD816-FA2C-F0F2-AE07-E4BDBE95C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0140" y="6930903"/>
              <a:ext cx="116471" cy="75015"/>
            </a:xfrm>
            <a:custGeom>
              <a:avLst/>
              <a:gdLst>
                <a:gd name="T0" fmla="*/ 0 w 270"/>
                <a:gd name="T1" fmla="*/ 0 h 173"/>
                <a:gd name="T2" fmla="*/ 39 w 270"/>
                <a:gd name="T3" fmla="*/ 34 h 173"/>
                <a:gd name="T4" fmla="*/ 43 w 270"/>
                <a:gd name="T5" fmla="*/ 47 h 173"/>
                <a:gd name="T6" fmla="*/ 67 w 270"/>
                <a:gd name="T7" fmla="*/ 68 h 173"/>
                <a:gd name="T8" fmla="*/ 101 w 270"/>
                <a:gd name="T9" fmla="*/ 87 h 173"/>
                <a:gd name="T10" fmla="*/ 190 w 270"/>
                <a:gd name="T11" fmla="*/ 132 h 173"/>
                <a:gd name="T12" fmla="*/ 237 w 270"/>
                <a:gd name="T13" fmla="*/ 145 h 173"/>
                <a:gd name="T14" fmla="*/ 259 w 270"/>
                <a:gd name="T15" fmla="*/ 144 h 173"/>
                <a:gd name="T16" fmla="*/ 265 w 270"/>
                <a:gd name="T17" fmla="*/ 164 h 173"/>
                <a:gd name="T18" fmla="*/ 237 w 270"/>
                <a:gd name="T19" fmla="*/ 164 h 173"/>
                <a:gd name="T20" fmla="*/ 198 w 270"/>
                <a:gd name="T21" fmla="*/ 170 h 173"/>
                <a:gd name="T22" fmla="*/ 154 w 270"/>
                <a:gd name="T23" fmla="*/ 163 h 173"/>
                <a:gd name="T24" fmla="*/ 98 w 270"/>
                <a:gd name="T25" fmla="*/ 156 h 173"/>
                <a:gd name="T26" fmla="*/ 72 w 270"/>
                <a:gd name="T27" fmla="*/ 150 h 173"/>
                <a:gd name="T28" fmla="*/ 53 w 270"/>
                <a:gd name="T29" fmla="*/ 109 h 173"/>
                <a:gd name="T30" fmla="*/ 0 w 270"/>
                <a:gd name="T3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0" h="173">
                  <a:moveTo>
                    <a:pt x="0" y="0"/>
                  </a:moveTo>
                  <a:cubicBezTo>
                    <a:pt x="13" y="12"/>
                    <a:pt x="29" y="20"/>
                    <a:pt x="39" y="34"/>
                  </a:cubicBezTo>
                  <a:cubicBezTo>
                    <a:pt x="30" y="18"/>
                    <a:pt x="10" y="46"/>
                    <a:pt x="43" y="47"/>
                  </a:cubicBezTo>
                  <a:cubicBezTo>
                    <a:pt x="56" y="47"/>
                    <a:pt x="59" y="61"/>
                    <a:pt x="67" y="68"/>
                  </a:cubicBezTo>
                  <a:cubicBezTo>
                    <a:pt x="77" y="77"/>
                    <a:pt x="92" y="79"/>
                    <a:pt x="101" y="87"/>
                  </a:cubicBezTo>
                  <a:cubicBezTo>
                    <a:pt x="125" y="109"/>
                    <a:pt x="160" y="119"/>
                    <a:pt x="190" y="132"/>
                  </a:cubicBezTo>
                  <a:cubicBezTo>
                    <a:pt x="203" y="138"/>
                    <a:pt x="223" y="146"/>
                    <a:pt x="237" y="145"/>
                  </a:cubicBezTo>
                  <a:cubicBezTo>
                    <a:pt x="245" y="145"/>
                    <a:pt x="252" y="144"/>
                    <a:pt x="259" y="144"/>
                  </a:cubicBezTo>
                  <a:cubicBezTo>
                    <a:pt x="270" y="145"/>
                    <a:pt x="267" y="155"/>
                    <a:pt x="265" y="164"/>
                  </a:cubicBezTo>
                  <a:cubicBezTo>
                    <a:pt x="256" y="159"/>
                    <a:pt x="247" y="167"/>
                    <a:pt x="237" y="164"/>
                  </a:cubicBezTo>
                  <a:cubicBezTo>
                    <a:pt x="226" y="159"/>
                    <a:pt x="211" y="173"/>
                    <a:pt x="198" y="170"/>
                  </a:cubicBezTo>
                  <a:cubicBezTo>
                    <a:pt x="183" y="167"/>
                    <a:pt x="170" y="163"/>
                    <a:pt x="154" y="163"/>
                  </a:cubicBezTo>
                  <a:cubicBezTo>
                    <a:pt x="137" y="162"/>
                    <a:pt x="114" y="163"/>
                    <a:pt x="98" y="156"/>
                  </a:cubicBezTo>
                  <a:cubicBezTo>
                    <a:pt x="88" y="152"/>
                    <a:pt x="81" y="163"/>
                    <a:pt x="72" y="150"/>
                  </a:cubicBezTo>
                  <a:cubicBezTo>
                    <a:pt x="64" y="137"/>
                    <a:pt x="59" y="122"/>
                    <a:pt x="53" y="109"/>
                  </a:cubicBezTo>
                  <a:cubicBezTo>
                    <a:pt x="35" y="73"/>
                    <a:pt x="15" y="37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1" name="Freeform 756">
              <a:extLst>
                <a:ext uri="{FF2B5EF4-FFF2-40B4-BE49-F238E27FC236}">
                  <a16:creationId xmlns:a16="http://schemas.microsoft.com/office/drawing/2014/main" id="{1B823C71-AD79-7569-EEEC-E51C9A013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8453" y="6994073"/>
              <a:ext cx="19741" cy="7896"/>
            </a:xfrm>
            <a:custGeom>
              <a:avLst/>
              <a:gdLst>
                <a:gd name="T0" fmla="*/ 6 w 45"/>
                <a:gd name="T1" fmla="*/ 16 h 16"/>
                <a:gd name="T2" fmla="*/ 45 w 45"/>
                <a:gd name="T3" fmla="*/ 4 h 16"/>
                <a:gd name="T4" fmla="*/ 0 w 45"/>
                <a:gd name="T5" fmla="*/ 11 h 16"/>
                <a:gd name="T6" fmla="*/ 6 w 45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6">
                  <a:moveTo>
                    <a:pt x="6" y="16"/>
                  </a:moveTo>
                  <a:cubicBezTo>
                    <a:pt x="15" y="6"/>
                    <a:pt x="34" y="9"/>
                    <a:pt x="45" y="4"/>
                  </a:cubicBezTo>
                  <a:cubicBezTo>
                    <a:pt x="29" y="0"/>
                    <a:pt x="15" y="6"/>
                    <a:pt x="0" y="11"/>
                  </a:cubicBezTo>
                  <a:cubicBezTo>
                    <a:pt x="2" y="13"/>
                    <a:pt x="4" y="15"/>
                    <a:pt x="6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2" name="Freeform 757">
              <a:extLst>
                <a:ext uri="{FF2B5EF4-FFF2-40B4-BE49-F238E27FC236}">
                  <a16:creationId xmlns:a16="http://schemas.microsoft.com/office/drawing/2014/main" id="{732BE8DD-BBDA-4957-1904-A78B22BD4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8326" y="3387454"/>
              <a:ext cx="67119" cy="45403"/>
            </a:xfrm>
            <a:custGeom>
              <a:avLst/>
              <a:gdLst>
                <a:gd name="T0" fmla="*/ 0 w 155"/>
                <a:gd name="T1" fmla="*/ 65 h 103"/>
                <a:gd name="T2" fmla="*/ 25 w 155"/>
                <a:gd name="T3" fmla="*/ 51 h 103"/>
                <a:gd name="T4" fmla="*/ 17 w 155"/>
                <a:gd name="T5" fmla="*/ 44 h 103"/>
                <a:gd name="T6" fmla="*/ 47 w 155"/>
                <a:gd name="T7" fmla="*/ 23 h 103"/>
                <a:gd name="T8" fmla="*/ 72 w 155"/>
                <a:gd name="T9" fmla="*/ 10 h 103"/>
                <a:gd name="T10" fmla="*/ 118 w 155"/>
                <a:gd name="T11" fmla="*/ 10 h 103"/>
                <a:gd name="T12" fmla="*/ 130 w 155"/>
                <a:gd name="T13" fmla="*/ 29 h 103"/>
                <a:gd name="T14" fmla="*/ 140 w 155"/>
                <a:gd name="T15" fmla="*/ 39 h 103"/>
                <a:gd name="T16" fmla="*/ 127 w 155"/>
                <a:gd name="T17" fmla="*/ 49 h 103"/>
                <a:gd name="T18" fmla="*/ 147 w 155"/>
                <a:gd name="T19" fmla="*/ 49 h 103"/>
                <a:gd name="T20" fmla="*/ 145 w 155"/>
                <a:gd name="T21" fmla="*/ 69 h 103"/>
                <a:gd name="T22" fmla="*/ 137 w 155"/>
                <a:gd name="T23" fmla="*/ 56 h 103"/>
                <a:gd name="T24" fmla="*/ 138 w 155"/>
                <a:gd name="T25" fmla="*/ 68 h 103"/>
                <a:gd name="T26" fmla="*/ 144 w 155"/>
                <a:gd name="T27" fmla="*/ 69 h 103"/>
                <a:gd name="T28" fmla="*/ 132 w 155"/>
                <a:gd name="T29" fmla="*/ 79 h 103"/>
                <a:gd name="T30" fmla="*/ 113 w 155"/>
                <a:gd name="T31" fmla="*/ 91 h 103"/>
                <a:gd name="T32" fmla="*/ 95 w 155"/>
                <a:gd name="T33" fmla="*/ 91 h 103"/>
                <a:gd name="T34" fmla="*/ 81 w 155"/>
                <a:gd name="T35" fmla="*/ 82 h 103"/>
                <a:gd name="T36" fmla="*/ 52 w 155"/>
                <a:gd name="T37" fmla="*/ 73 h 103"/>
                <a:gd name="T38" fmla="*/ 0 w 155"/>
                <a:gd name="T39" fmla="*/ 6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03">
                  <a:moveTo>
                    <a:pt x="0" y="65"/>
                  </a:moveTo>
                  <a:cubicBezTo>
                    <a:pt x="5" y="56"/>
                    <a:pt x="17" y="56"/>
                    <a:pt x="25" y="51"/>
                  </a:cubicBezTo>
                  <a:cubicBezTo>
                    <a:pt x="22" y="49"/>
                    <a:pt x="20" y="47"/>
                    <a:pt x="17" y="44"/>
                  </a:cubicBezTo>
                  <a:cubicBezTo>
                    <a:pt x="33" y="50"/>
                    <a:pt x="39" y="31"/>
                    <a:pt x="47" y="23"/>
                  </a:cubicBezTo>
                  <a:cubicBezTo>
                    <a:pt x="54" y="14"/>
                    <a:pt x="70" y="25"/>
                    <a:pt x="72" y="10"/>
                  </a:cubicBezTo>
                  <a:cubicBezTo>
                    <a:pt x="86" y="16"/>
                    <a:pt x="104" y="0"/>
                    <a:pt x="118" y="10"/>
                  </a:cubicBezTo>
                  <a:cubicBezTo>
                    <a:pt x="124" y="14"/>
                    <a:pt x="127" y="23"/>
                    <a:pt x="130" y="29"/>
                  </a:cubicBezTo>
                  <a:cubicBezTo>
                    <a:pt x="130" y="28"/>
                    <a:pt x="141" y="41"/>
                    <a:pt x="140" y="39"/>
                  </a:cubicBezTo>
                  <a:cubicBezTo>
                    <a:pt x="141" y="41"/>
                    <a:pt x="128" y="47"/>
                    <a:pt x="127" y="49"/>
                  </a:cubicBezTo>
                  <a:cubicBezTo>
                    <a:pt x="131" y="48"/>
                    <a:pt x="144" y="43"/>
                    <a:pt x="147" y="49"/>
                  </a:cubicBezTo>
                  <a:cubicBezTo>
                    <a:pt x="150" y="54"/>
                    <a:pt x="155" y="66"/>
                    <a:pt x="145" y="69"/>
                  </a:cubicBezTo>
                  <a:cubicBezTo>
                    <a:pt x="147" y="63"/>
                    <a:pt x="145" y="55"/>
                    <a:pt x="137" y="56"/>
                  </a:cubicBezTo>
                  <a:cubicBezTo>
                    <a:pt x="142" y="59"/>
                    <a:pt x="141" y="64"/>
                    <a:pt x="138" y="68"/>
                  </a:cubicBezTo>
                  <a:cubicBezTo>
                    <a:pt x="140" y="67"/>
                    <a:pt x="143" y="67"/>
                    <a:pt x="144" y="69"/>
                  </a:cubicBezTo>
                  <a:cubicBezTo>
                    <a:pt x="145" y="73"/>
                    <a:pt x="135" y="79"/>
                    <a:pt x="132" y="79"/>
                  </a:cubicBezTo>
                  <a:cubicBezTo>
                    <a:pt x="123" y="80"/>
                    <a:pt x="123" y="94"/>
                    <a:pt x="113" y="91"/>
                  </a:cubicBezTo>
                  <a:cubicBezTo>
                    <a:pt x="104" y="89"/>
                    <a:pt x="103" y="86"/>
                    <a:pt x="95" y="91"/>
                  </a:cubicBezTo>
                  <a:cubicBezTo>
                    <a:pt x="89" y="95"/>
                    <a:pt x="78" y="91"/>
                    <a:pt x="81" y="82"/>
                  </a:cubicBezTo>
                  <a:cubicBezTo>
                    <a:pt x="78" y="82"/>
                    <a:pt x="54" y="56"/>
                    <a:pt x="52" y="73"/>
                  </a:cubicBezTo>
                  <a:cubicBezTo>
                    <a:pt x="49" y="103"/>
                    <a:pt x="12" y="75"/>
                    <a:pt x="0" y="6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3" name="Freeform 758">
              <a:extLst>
                <a:ext uri="{FF2B5EF4-FFF2-40B4-BE49-F238E27FC236}">
                  <a16:creationId xmlns:a16="http://schemas.microsoft.com/office/drawing/2014/main" id="{F4B7F278-0260-99D8-2932-5A7B31379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2015" y="3318361"/>
              <a:ext cx="9871" cy="15793"/>
            </a:xfrm>
            <a:custGeom>
              <a:avLst/>
              <a:gdLst>
                <a:gd name="T0" fmla="*/ 17 w 21"/>
                <a:gd name="T1" fmla="*/ 34 h 38"/>
                <a:gd name="T2" fmla="*/ 21 w 21"/>
                <a:gd name="T3" fmla="*/ 21 h 38"/>
                <a:gd name="T4" fmla="*/ 17 w 21"/>
                <a:gd name="T5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8">
                  <a:moveTo>
                    <a:pt x="17" y="34"/>
                  </a:moveTo>
                  <a:cubicBezTo>
                    <a:pt x="9" y="31"/>
                    <a:pt x="14" y="23"/>
                    <a:pt x="21" y="21"/>
                  </a:cubicBezTo>
                  <a:cubicBezTo>
                    <a:pt x="11" y="0"/>
                    <a:pt x="0" y="38"/>
                    <a:pt x="17" y="3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4" name="Freeform 759">
              <a:extLst>
                <a:ext uri="{FF2B5EF4-FFF2-40B4-BE49-F238E27FC236}">
                  <a16:creationId xmlns:a16="http://schemas.microsoft.com/office/drawing/2014/main" id="{39E8FD0A-9F03-9944-21DB-7D1F3A42F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3989" y="3314412"/>
              <a:ext cx="11844" cy="5922"/>
            </a:xfrm>
            <a:custGeom>
              <a:avLst/>
              <a:gdLst>
                <a:gd name="T0" fmla="*/ 14 w 25"/>
                <a:gd name="T1" fmla="*/ 14 h 14"/>
                <a:gd name="T2" fmla="*/ 20 w 25"/>
                <a:gd name="T3" fmla="*/ 3 h 14"/>
                <a:gd name="T4" fmla="*/ 1 w 25"/>
                <a:gd name="T5" fmla="*/ 10 h 14"/>
                <a:gd name="T6" fmla="*/ 14 w 25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4">
                  <a:moveTo>
                    <a:pt x="14" y="14"/>
                  </a:moveTo>
                  <a:cubicBezTo>
                    <a:pt x="14" y="12"/>
                    <a:pt x="25" y="4"/>
                    <a:pt x="20" y="3"/>
                  </a:cubicBezTo>
                  <a:cubicBezTo>
                    <a:pt x="14" y="1"/>
                    <a:pt x="0" y="0"/>
                    <a:pt x="1" y="10"/>
                  </a:cubicBezTo>
                  <a:cubicBezTo>
                    <a:pt x="6" y="10"/>
                    <a:pt x="10" y="11"/>
                    <a:pt x="14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5" name="Freeform 760">
              <a:extLst>
                <a:ext uri="{FF2B5EF4-FFF2-40B4-BE49-F238E27FC236}">
                  <a16:creationId xmlns:a16="http://schemas.microsoft.com/office/drawing/2014/main" id="{36246EE0-AAB7-40F3-B5EC-FC4F183AF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5964" y="3320335"/>
              <a:ext cx="3948" cy="3948"/>
            </a:xfrm>
            <a:custGeom>
              <a:avLst/>
              <a:gdLst>
                <a:gd name="T0" fmla="*/ 6 w 8"/>
                <a:gd name="T1" fmla="*/ 8 h 8"/>
                <a:gd name="T2" fmla="*/ 0 w 8"/>
                <a:gd name="T3" fmla="*/ 5 h 8"/>
                <a:gd name="T4" fmla="*/ 6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cubicBezTo>
                    <a:pt x="8" y="1"/>
                    <a:pt x="6" y="0"/>
                    <a:pt x="0" y="5"/>
                  </a:cubicBezTo>
                  <a:lnTo>
                    <a:pt x="6" y="8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6" name="Freeform 761">
              <a:extLst>
                <a:ext uri="{FF2B5EF4-FFF2-40B4-BE49-F238E27FC236}">
                  <a16:creationId xmlns:a16="http://schemas.microsoft.com/office/drawing/2014/main" id="{2FBC1EB0-04DB-70B4-CD60-A7500991B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5833" y="3349946"/>
              <a:ext cx="3948" cy="3948"/>
            </a:xfrm>
            <a:custGeom>
              <a:avLst/>
              <a:gdLst>
                <a:gd name="T0" fmla="*/ 0 w 9"/>
                <a:gd name="T1" fmla="*/ 7 h 7"/>
                <a:gd name="T2" fmla="*/ 9 w 9"/>
                <a:gd name="T3" fmla="*/ 1 h 7"/>
                <a:gd name="T4" fmla="*/ 0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7"/>
                  </a:moveTo>
                  <a:cubicBezTo>
                    <a:pt x="2" y="4"/>
                    <a:pt x="6" y="2"/>
                    <a:pt x="9" y="1"/>
                  </a:cubicBezTo>
                  <a:cubicBezTo>
                    <a:pt x="4" y="0"/>
                    <a:pt x="1" y="2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7" name="Freeform 762">
              <a:extLst>
                <a:ext uri="{FF2B5EF4-FFF2-40B4-BE49-F238E27FC236}">
                  <a16:creationId xmlns:a16="http://schemas.microsoft.com/office/drawing/2014/main" id="{7E62FBDE-5505-3F72-8F6E-5D457D75F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5833" y="3288750"/>
              <a:ext cx="25664" cy="27637"/>
            </a:xfrm>
            <a:custGeom>
              <a:avLst/>
              <a:gdLst>
                <a:gd name="T0" fmla="*/ 23 w 60"/>
                <a:gd name="T1" fmla="*/ 41 h 65"/>
                <a:gd name="T2" fmla="*/ 33 w 60"/>
                <a:gd name="T3" fmla="*/ 33 h 65"/>
                <a:gd name="T4" fmla="*/ 46 w 60"/>
                <a:gd name="T5" fmla="*/ 21 h 65"/>
                <a:gd name="T6" fmla="*/ 43 w 60"/>
                <a:gd name="T7" fmla="*/ 9 h 65"/>
                <a:gd name="T8" fmla="*/ 24 w 60"/>
                <a:gd name="T9" fmla="*/ 17 h 65"/>
                <a:gd name="T10" fmla="*/ 14 w 60"/>
                <a:gd name="T11" fmla="*/ 32 h 65"/>
                <a:gd name="T12" fmla="*/ 13 w 60"/>
                <a:gd name="T13" fmla="*/ 25 h 65"/>
                <a:gd name="T14" fmla="*/ 1 w 60"/>
                <a:gd name="T15" fmla="*/ 31 h 65"/>
                <a:gd name="T16" fmla="*/ 0 w 60"/>
                <a:gd name="T17" fmla="*/ 41 h 65"/>
                <a:gd name="T18" fmla="*/ 13 w 60"/>
                <a:gd name="T19" fmla="*/ 47 h 65"/>
                <a:gd name="T20" fmla="*/ 0 w 60"/>
                <a:gd name="T21" fmla="*/ 54 h 65"/>
                <a:gd name="T22" fmla="*/ 23 w 60"/>
                <a:gd name="T23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5">
                  <a:moveTo>
                    <a:pt x="23" y="41"/>
                  </a:moveTo>
                  <a:cubicBezTo>
                    <a:pt x="33" y="55"/>
                    <a:pt x="45" y="29"/>
                    <a:pt x="33" y="33"/>
                  </a:cubicBezTo>
                  <a:cubicBezTo>
                    <a:pt x="39" y="32"/>
                    <a:pt x="60" y="24"/>
                    <a:pt x="46" y="21"/>
                  </a:cubicBezTo>
                  <a:cubicBezTo>
                    <a:pt x="58" y="16"/>
                    <a:pt x="56" y="0"/>
                    <a:pt x="43" y="9"/>
                  </a:cubicBezTo>
                  <a:cubicBezTo>
                    <a:pt x="37" y="13"/>
                    <a:pt x="30" y="14"/>
                    <a:pt x="24" y="17"/>
                  </a:cubicBezTo>
                  <a:cubicBezTo>
                    <a:pt x="17" y="21"/>
                    <a:pt x="23" y="29"/>
                    <a:pt x="14" y="32"/>
                  </a:cubicBezTo>
                  <a:cubicBezTo>
                    <a:pt x="14" y="29"/>
                    <a:pt x="14" y="27"/>
                    <a:pt x="13" y="25"/>
                  </a:cubicBezTo>
                  <a:cubicBezTo>
                    <a:pt x="9" y="26"/>
                    <a:pt x="4" y="28"/>
                    <a:pt x="1" y="31"/>
                  </a:cubicBezTo>
                  <a:cubicBezTo>
                    <a:pt x="6" y="35"/>
                    <a:pt x="9" y="39"/>
                    <a:pt x="0" y="41"/>
                  </a:cubicBezTo>
                  <a:cubicBezTo>
                    <a:pt x="5" y="42"/>
                    <a:pt x="9" y="44"/>
                    <a:pt x="13" y="47"/>
                  </a:cubicBezTo>
                  <a:cubicBezTo>
                    <a:pt x="8" y="49"/>
                    <a:pt x="4" y="51"/>
                    <a:pt x="0" y="54"/>
                  </a:cubicBezTo>
                  <a:cubicBezTo>
                    <a:pt x="7" y="65"/>
                    <a:pt x="21" y="49"/>
                    <a:pt x="23" y="4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8" name="Freeform 763">
              <a:extLst>
                <a:ext uri="{FF2B5EF4-FFF2-40B4-BE49-F238E27FC236}">
                  <a16:creationId xmlns:a16="http://schemas.microsoft.com/office/drawing/2014/main" id="{DA701F16-DDD4-5D10-2B17-AAE3EF799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1756" y="3345998"/>
              <a:ext cx="3948" cy="3948"/>
            </a:xfrm>
            <a:custGeom>
              <a:avLst/>
              <a:gdLst>
                <a:gd name="T0" fmla="*/ 0 w 12"/>
                <a:gd name="T1" fmla="*/ 9 h 9"/>
                <a:gd name="T2" fmla="*/ 12 w 12"/>
                <a:gd name="T3" fmla="*/ 0 h 9"/>
                <a:gd name="T4" fmla="*/ 0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0" y="9"/>
                  </a:moveTo>
                  <a:cubicBezTo>
                    <a:pt x="5" y="8"/>
                    <a:pt x="9" y="5"/>
                    <a:pt x="12" y="0"/>
                  </a:cubicBezTo>
                  <a:cubicBezTo>
                    <a:pt x="7" y="2"/>
                    <a:pt x="3" y="5"/>
                    <a:pt x="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9" name="Freeform 764">
              <a:extLst>
                <a:ext uri="{FF2B5EF4-FFF2-40B4-BE49-F238E27FC236}">
                  <a16:creationId xmlns:a16="http://schemas.microsoft.com/office/drawing/2014/main" id="{BD8698EE-D99B-E1FE-3425-E85538060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1756" y="3367713"/>
              <a:ext cx="13819" cy="11844"/>
            </a:xfrm>
            <a:custGeom>
              <a:avLst/>
              <a:gdLst>
                <a:gd name="T0" fmla="*/ 12 w 32"/>
                <a:gd name="T1" fmla="*/ 28 h 28"/>
                <a:gd name="T2" fmla="*/ 18 w 32"/>
                <a:gd name="T3" fmla="*/ 5 h 28"/>
                <a:gd name="T4" fmla="*/ 0 w 32"/>
                <a:gd name="T5" fmla="*/ 21 h 28"/>
                <a:gd name="T6" fmla="*/ 14 w 32"/>
                <a:gd name="T7" fmla="*/ 15 h 28"/>
                <a:gd name="T8" fmla="*/ 12 w 32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8">
                  <a:moveTo>
                    <a:pt x="12" y="28"/>
                  </a:moveTo>
                  <a:cubicBezTo>
                    <a:pt x="23" y="23"/>
                    <a:pt x="32" y="13"/>
                    <a:pt x="18" y="5"/>
                  </a:cubicBezTo>
                  <a:cubicBezTo>
                    <a:pt x="8" y="0"/>
                    <a:pt x="3" y="15"/>
                    <a:pt x="0" y="21"/>
                  </a:cubicBezTo>
                  <a:cubicBezTo>
                    <a:pt x="5" y="18"/>
                    <a:pt x="9" y="16"/>
                    <a:pt x="14" y="15"/>
                  </a:cubicBezTo>
                  <a:cubicBezTo>
                    <a:pt x="14" y="19"/>
                    <a:pt x="14" y="23"/>
                    <a:pt x="12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0" name="Freeform 765">
              <a:extLst>
                <a:ext uri="{FF2B5EF4-FFF2-40B4-BE49-F238E27FC236}">
                  <a16:creationId xmlns:a16="http://schemas.microsoft.com/office/drawing/2014/main" id="{F0EA96D4-59F0-13BB-4B51-8A31BFDE1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1756" y="3314412"/>
              <a:ext cx="25664" cy="21714"/>
            </a:xfrm>
            <a:custGeom>
              <a:avLst/>
              <a:gdLst>
                <a:gd name="T0" fmla="*/ 37 w 56"/>
                <a:gd name="T1" fmla="*/ 47 h 47"/>
                <a:gd name="T2" fmla="*/ 55 w 56"/>
                <a:gd name="T3" fmla="*/ 29 h 47"/>
                <a:gd name="T4" fmla="*/ 24 w 56"/>
                <a:gd name="T5" fmla="*/ 0 h 47"/>
                <a:gd name="T6" fmla="*/ 21 w 56"/>
                <a:gd name="T7" fmla="*/ 13 h 47"/>
                <a:gd name="T8" fmla="*/ 1 w 56"/>
                <a:gd name="T9" fmla="*/ 16 h 47"/>
                <a:gd name="T10" fmla="*/ 21 w 56"/>
                <a:gd name="T11" fmla="*/ 27 h 47"/>
                <a:gd name="T12" fmla="*/ 27 w 56"/>
                <a:gd name="T13" fmla="*/ 37 h 47"/>
                <a:gd name="T14" fmla="*/ 45 w 56"/>
                <a:gd name="T15" fmla="*/ 36 h 47"/>
                <a:gd name="T16" fmla="*/ 37 w 56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47">
                  <a:moveTo>
                    <a:pt x="37" y="47"/>
                  </a:moveTo>
                  <a:cubicBezTo>
                    <a:pt x="44" y="45"/>
                    <a:pt x="56" y="39"/>
                    <a:pt x="55" y="29"/>
                  </a:cubicBezTo>
                  <a:cubicBezTo>
                    <a:pt x="27" y="39"/>
                    <a:pt x="39" y="6"/>
                    <a:pt x="24" y="0"/>
                  </a:cubicBezTo>
                  <a:cubicBezTo>
                    <a:pt x="22" y="4"/>
                    <a:pt x="22" y="9"/>
                    <a:pt x="21" y="13"/>
                  </a:cubicBezTo>
                  <a:cubicBezTo>
                    <a:pt x="9" y="10"/>
                    <a:pt x="11" y="18"/>
                    <a:pt x="1" y="16"/>
                  </a:cubicBezTo>
                  <a:cubicBezTo>
                    <a:pt x="0" y="29"/>
                    <a:pt x="15" y="21"/>
                    <a:pt x="21" y="27"/>
                  </a:cubicBezTo>
                  <a:cubicBezTo>
                    <a:pt x="7" y="28"/>
                    <a:pt x="21" y="37"/>
                    <a:pt x="27" y="37"/>
                  </a:cubicBezTo>
                  <a:cubicBezTo>
                    <a:pt x="33" y="37"/>
                    <a:pt x="39" y="34"/>
                    <a:pt x="45" y="36"/>
                  </a:cubicBezTo>
                  <a:cubicBezTo>
                    <a:pt x="40" y="38"/>
                    <a:pt x="37" y="42"/>
                    <a:pt x="37" y="4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1" name="Freeform 766">
              <a:extLst>
                <a:ext uri="{FF2B5EF4-FFF2-40B4-BE49-F238E27FC236}">
                  <a16:creationId xmlns:a16="http://schemas.microsoft.com/office/drawing/2014/main" id="{11102C84-0A59-E955-B37B-64D42AC4B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3730" y="3284802"/>
              <a:ext cx="195433" cy="272421"/>
            </a:xfrm>
            <a:custGeom>
              <a:avLst/>
              <a:gdLst>
                <a:gd name="T0" fmla="*/ 90 w 445"/>
                <a:gd name="T1" fmla="*/ 590 h 624"/>
                <a:gd name="T2" fmla="*/ 157 w 445"/>
                <a:gd name="T3" fmla="*/ 571 h 624"/>
                <a:gd name="T4" fmla="*/ 215 w 445"/>
                <a:gd name="T5" fmla="*/ 570 h 624"/>
                <a:gd name="T6" fmla="*/ 285 w 445"/>
                <a:gd name="T7" fmla="*/ 565 h 624"/>
                <a:gd name="T8" fmla="*/ 376 w 445"/>
                <a:gd name="T9" fmla="*/ 558 h 624"/>
                <a:gd name="T10" fmla="*/ 369 w 445"/>
                <a:gd name="T11" fmla="*/ 520 h 624"/>
                <a:gd name="T12" fmla="*/ 381 w 445"/>
                <a:gd name="T13" fmla="*/ 512 h 624"/>
                <a:gd name="T14" fmla="*/ 412 w 445"/>
                <a:gd name="T15" fmla="*/ 488 h 624"/>
                <a:gd name="T16" fmla="*/ 435 w 445"/>
                <a:gd name="T17" fmla="*/ 456 h 624"/>
                <a:gd name="T18" fmla="*/ 365 w 445"/>
                <a:gd name="T19" fmla="*/ 421 h 624"/>
                <a:gd name="T20" fmla="*/ 306 w 445"/>
                <a:gd name="T21" fmla="*/ 354 h 624"/>
                <a:gd name="T22" fmla="*/ 320 w 445"/>
                <a:gd name="T23" fmla="*/ 299 h 624"/>
                <a:gd name="T24" fmla="*/ 218 w 445"/>
                <a:gd name="T25" fmla="*/ 190 h 624"/>
                <a:gd name="T26" fmla="*/ 147 w 445"/>
                <a:gd name="T27" fmla="*/ 181 h 624"/>
                <a:gd name="T28" fmla="*/ 177 w 445"/>
                <a:gd name="T29" fmla="*/ 164 h 624"/>
                <a:gd name="T30" fmla="*/ 266 w 445"/>
                <a:gd name="T31" fmla="*/ 79 h 624"/>
                <a:gd name="T32" fmla="*/ 134 w 445"/>
                <a:gd name="T33" fmla="*/ 84 h 624"/>
                <a:gd name="T34" fmla="*/ 155 w 445"/>
                <a:gd name="T35" fmla="*/ 61 h 624"/>
                <a:gd name="T36" fmla="*/ 176 w 445"/>
                <a:gd name="T37" fmla="*/ 37 h 624"/>
                <a:gd name="T38" fmla="*/ 133 w 445"/>
                <a:gd name="T39" fmla="*/ 12 h 624"/>
                <a:gd name="T40" fmla="*/ 109 w 445"/>
                <a:gd name="T41" fmla="*/ 9 h 624"/>
                <a:gd name="T42" fmla="*/ 97 w 445"/>
                <a:gd name="T43" fmla="*/ 31 h 624"/>
                <a:gd name="T44" fmla="*/ 59 w 445"/>
                <a:gd name="T45" fmla="*/ 63 h 624"/>
                <a:gd name="T46" fmla="*/ 64 w 445"/>
                <a:gd name="T47" fmla="*/ 92 h 624"/>
                <a:gd name="T48" fmla="*/ 66 w 445"/>
                <a:gd name="T49" fmla="*/ 111 h 624"/>
                <a:gd name="T50" fmla="*/ 40 w 445"/>
                <a:gd name="T51" fmla="*/ 137 h 624"/>
                <a:gd name="T52" fmla="*/ 32 w 445"/>
                <a:gd name="T53" fmla="*/ 143 h 624"/>
                <a:gd name="T54" fmla="*/ 70 w 445"/>
                <a:gd name="T55" fmla="*/ 150 h 624"/>
                <a:gd name="T56" fmla="*/ 61 w 445"/>
                <a:gd name="T57" fmla="*/ 158 h 624"/>
                <a:gd name="T58" fmla="*/ 49 w 445"/>
                <a:gd name="T59" fmla="*/ 187 h 624"/>
                <a:gd name="T60" fmla="*/ 47 w 445"/>
                <a:gd name="T61" fmla="*/ 230 h 624"/>
                <a:gd name="T62" fmla="*/ 62 w 445"/>
                <a:gd name="T63" fmla="*/ 195 h 624"/>
                <a:gd name="T64" fmla="*/ 72 w 445"/>
                <a:gd name="T65" fmla="*/ 196 h 624"/>
                <a:gd name="T66" fmla="*/ 92 w 445"/>
                <a:gd name="T67" fmla="*/ 191 h 624"/>
                <a:gd name="T68" fmla="*/ 96 w 445"/>
                <a:gd name="T69" fmla="*/ 221 h 624"/>
                <a:gd name="T70" fmla="*/ 79 w 445"/>
                <a:gd name="T71" fmla="*/ 287 h 624"/>
                <a:gd name="T72" fmla="*/ 143 w 445"/>
                <a:gd name="T73" fmla="*/ 271 h 624"/>
                <a:gd name="T74" fmla="*/ 153 w 445"/>
                <a:gd name="T75" fmla="*/ 285 h 624"/>
                <a:gd name="T76" fmla="*/ 179 w 445"/>
                <a:gd name="T77" fmla="*/ 316 h 624"/>
                <a:gd name="T78" fmla="*/ 184 w 445"/>
                <a:gd name="T79" fmla="*/ 352 h 624"/>
                <a:gd name="T80" fmla="*/ 109 w 445"/>
                <a:gd name="T81" fmla="*/ 388 h 624"/>
                <a:gd name="T82" fmla="*/ 72 w 445"/>
                <a:gd name="T83" fmla="*/ 419 h 624"/>
                <a:gd name="T84" fmla="*/ 117 w 445"/>
                <a:gd name="T85" fmla="*/ 438 h 624"/>
                <a:gd name="T86" fmla="*/ 40 w 445"/>
                <a:gd name="T87" fmla="*/ 486 h 624"/>
                <a:gd name="T88" fmla="*/ 45 w 445"/>
                <a:gd name="T89" fmla="*/ 500 h 624"/>
                <a:gd name="T90" fmla="*/ 94 w 445"/>
                <a:gd name="T91" fmla="*/ 503 h 624"/>
                <a:gd name="T92" fmla="*/ 166 w 445"/>
                <a:gd name="T93" fmla="*/ 511 h 624"/>
                <a:gd name="T94" fmla="*/ 159 w 445"/>
                <a:gd name="T95" fmla="*/ 535 h 624"/>
                <a:gd name="T96" fmla="*/ 86 w 445"/>
                <a:gd name="T97" fmla="*/ 550 h 624"/>
                <a:gd name="T98" fmla="*/ 41 w 445"/>
                <a:gd name="T99" fmla="*/ 588 h 624"/>
                <a:gd name="T100" fmla="*/ 5 w 445"/>
                <a:gd name="T101" fmla="*/ 62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5" h="624">
                  <a:moveTo>
                    <a:pt x="26" y="622"/>
                  </a:moveTo>
                  <a:cubicBezTo>
                    <a:pt x="34" y="624"/>
                    <a:pt x="45" y="609"/>
                    <a:pt x="51" y="604"/>
                  </a:cubicBezTo>
                  <a:cubicBezTo>
                    <a:pt x="62" y="596"/>
                    <a:pt x="83" y="603"/>
                    <a:pt x="90" y="590"/>
                  </a:cubicBezTo>
                  <a:cubicBezTo>
                    <a:pt x="90" y="598"/>
                    <a:pt x="107" y="606"/>
                    <a:pt x="113" y="606"/>
                  </a:cubicBezTo>
                  <a:cubicBezTo>
                    <a:pt x="126" y="607"/>
                    <a:pt x="134" y="582"/>
                    <a:pt x="134" y="573"/>
                  </a:cubicBezTo>
                  <a:cubicBezTo>
                    <a:pt x="138" y="581"/>
                    <a:pt x="152" y="573"/>
                    <a:pt x="157" y="571"/>
                  </a:cubicBezTo>
                  <a:cubicBezTo>
                    <a:pt x="170" y="567"/>
                    <a:pt x="184" y="573"/>
                    <a:pt x="193" y="582"/>
                  </a:cubicBezTo>
                  <a:cubicBezTo>
                    <a:pt x="194" y="574"/>
                    <a:pt x="202" y="576"/>
                    <a:pt x="208" y="577"/>
                  </a:cubicBezTo>
                  <a:cubicBezTo>
                    <a:pt x="214" y="578"/>
                    <a:pt x="231" y="573"/>
                    <a:pt x="215" y="570"/>
                  </a:cubicBezTo>
                  <a:cubicBezTo>
                    <a:pt x="222" y="570"/>
                    <a:pt x="268" y="570"/>
                    <a:pt x="255" y="557"/>
                  </a:cubicBezTo>
                  <a:cubicBezTo>
                    <a:pt x="263" y="565"/>
                    <a:pt x="272" y="559"/>
                    <a:pt x="281" y="561"/>
                  </a:cubicBezTo>
                  <a:cubicBezTo>
                    <a:pt x="284" y="562"/>
                    <a:pt x="285" y="563"/>
                    <a:pt x="285" y="565"/>
                  </a:cubicBezTo>
                  <a:cubicBezTo>
                    <a:pt x="285" y="569"/>
                    <a:pt x="300" y="565"/>
                    <a:pt x="300" y="565"/>
                  </a:cubicBezTo>
                  <a:cubicBezTo>
                    <a:pt x="313" y="563"/>
                    <a:pt x="326" y="563"/>
                    <a:pt x="339" y="566"/>
                  </a:cubicBezTo>
                  <a:cubicBezTo>
                    <a:pt x="350" y="570"/>
                    <a:pt x="366" y="561"/>
                    <a:pt x="376" y="558"/>
                  </a:cubicBezTo>
                  <a:cubicBezTo>
                    <a:pt x="386" y="556"/>
                    <a:pt x="388" y="553"/>
                    <a:pt x="394" y="547"/>
                  </a:cubicBezTo>
                  <a:cubicBezTo>
                    <a:pt x="401" y="540"/>
                    <a:pt x="415" y="542"/>
                    <a:pt x="419" y="532"/>
                  </a:cubicBezTo>
                  <a:cubicBezTo>
                    <a:pt x="423" y="522"/>
                    <a:pt x="374" y="520"/>
                    <a:pt x="369" y="520"/>
                  </a:cubicBezTo>
                  <a:cubicBezTo>
                    <a:pt x="372" y="519"/>
                    <a:pt x="376" y="517"/>
                    <a:pt x="379" y="516"/>
                  </a:cubicBezTo>
                  <a:cubicBezTo>
                    <a:pt x="373" y="514"/>
                    <a:pt x="366" y="513"/>
                    <a:pt x="360" y="517"/>
                  </a:cubicBezTo>
                  <a:cubicBezTo>
                    <a:pt x="366" y="511"/>
                    <a:pt x="374" y="513"/>
                    <a:pt x="381" y="512"/>
                  </a:cubicBezTo>
                  <a:cubicBezTo>
                    <a:pt x="393" y="510"/>
                    <a:pt x="392" y="498"/>
                    <a:pt x="380" y="496"/>
                  </a:cubicBezTo>
                  <a:cubicBezTo>
                    <a:pt x="385" y="497"/>
                    <a:pt x="388" y="493"/>
                    <a:pt x="392" y="492"/>
                  </a:cubicBezTo>
                  <a:cubicBezTo>
                    <a:pt x="399" y="488"/>
                    <a:pt x="404" y="495"/>
                    <a:pt x="412" y="488"/>
                  </a:cubicBezTo>
                  <a:cubicBezTo>
                    <a:pt x="410" y="484"/>
                    <a:pt x="407" y="481"/>
                    <a:pt x="402" y="481"/>
                  </a:cubicBezTo>
                  <a:cubicBezTo>
                    <a:pt x="407" y="480"/>
                    <a:pt x="419" y="480"/>
                    <a:pt x="406" y="476"/>
                  </a:cubicBezTo>
                  <a:cubicBezTo>
                    <a:pt x="424" y="481"/>
                    <a:pt x="427" y="469"/>
                    <a:pt x="435" y="456"/>
                  </a:cubicBezTo>
                  <a:cubicBezTo>
                    <a:pt x="445" y="439"/>
                    <a:pt x="443" y="423"/>
                    <a:pt x="424" y="413"/>
                  </a:cubicBezTo>
                  <a:cubicBezTo>
                    <a:pt x="412" y="407"/>
                    <a:pt x="386" y="399"/>
                    <a:pt x="375" y="409"/>
                  </a:cubicBezTo>
                  <a:cubicBezTo>
                    <a:pt x="371" y="412"/>
                    <a:pt x="370" y="420"/>
                    <a:pt x="365" y="421"/>
                  </a:cubicBezTo>
                  <a:cubicBezTo>
                    <a:pt x="357" y="424"/>
                    <a:pt x="352" y="411"/>
                    <a:pt x="344" y="413"/>
                  </a:cubicBezTo>
                  <a:cubicBezTo>
                    <a:pt x="354" y="398"/>
                    <a:pt x="375" y="397"/>
                    <a:pt x="357" y="374"/>
                  </a:cubicBezTo>
                  <a:cubicBezTo>
                    <a:pt x="343" y="356"/>
                    <a:pt x="327" y="357"/>
                    <a:pt x="306" y="354"/>
                  </a:cubicBezTo>
                  <a:cubicBezTo>
                    <a:pt x="320" y="348"/>
                    <a:pt x="344" y="353"/>
                    <a:pt x="355" y="362"/>
                  </a:cubicBezTo>
                  <a:cubicBezTo>
                    <a:pt x="353" y="353"/>
                    <a:pt x="324" y="329"/>
                    <a:pt x="344" y="324"/>
                  </a:cubicBezTo>
                  <a:cubicBezTo>
                    <a:pt x="332" y="320"/>
                    <a:pt x="329" y="307"/>
                    <a:pt x="320" y="299"/>
                  </a:cubicBezTo>
                  <a:cubicBezTo>
                    <a:pt x="312" y="291"/>
                    <a:pt x="300" y="292"/>
                    <a:pt x="290" y="290"/>
                  </a:cubicBezTo>
                  <a:cubicBezTo>
                    <a:pt x="273" y="287"/>
                    <a:pt x="269" y="247"/>
                    <a:pt x="267" y="234"/>
                  </a:cubicBezTo>
                  <a:cubicBezTo>
                    <a:pt x="266" y="212"/>
                    <a:pt x="239" y="194"/>
                    <a:pt x="218" y="190"/>
                  </a:cubicBezTo>
                  <a:cubicBezTo>
                    <a:pt x="212" y="189"/>
                    <a:pt x="208" y="181"/>
                    <a:pt x="202" y="187"/>
                  </a:cubicBezTo>
                  <a:cubicBezTo>
                    <a:pt x="198" y="190"/>
                    <a:pt x="194" y="192"/>
                    <a:pt x="189" y="192"/>
                  </a:cubicBezTo>
                  <a:cubicBezTo>
                    <a:pt x="176" y="191"/>
                    <a:pt x="157" y="192"/>
                    <a:pt x="147" y="181"/>
                  </a:cubicBezTo>
                  <a:cubicBezTo>
                    <a:pt x="168" y="197"/>
                    <a:pt x="182" y="175"/>
                    <a:pt x="203" y="175"/>
                  </a:cubicBezTo>
                  <a:cubicBezTo>
                    <a:pt x="215" y="175"/>
                    <a:pt x="211" y="166"/>
                    <a:pt x="205" y="161"/>
                  </a:cubicBezTo>
                  <a:cubicBezTo>
                    <a:pt x="196" y="154"/>
                    <a:pt x="187" y="165"/>
                    <a:pt x="177" y="164"/>
                  </a:cubicBezTo>
                  <a:cubicBezTo>
                    <a:pt x="202" y="159"/>
                    <a:pt x="222" y="147"/>
                    <a:pt x="238" y="128"/>
                  </a:cubicBezTo>
                  <a:cubicBezTo>
                    <a:pt x="245" y="119"/>
                    <a:pt x="247" y="108"/>
                    <a:pt x="253" y="99"/>
                  </a:cubicBezTo>
                  <a:cubicBezTo>
                    <a:pt x="258" y="93"/>
                    <a:pt x="269" y="89"/>
                    <a:pt x="266" y="79"/>
                  </a:cubicBezTo>
                  <a:cubicBezTo>
                    <a:pt x="260" y="63"/>
                    <a:pt x="227" y="69"/>
                    <a:pt x="213" y="71"/>
                  </a:cubicBezTo>
                  <a:cubicBezTo>
                    <a:pt x="199" y="72"/>
                    <a:pt x="185" y="66"/>
                    <a:pt x="171" y="71"/>
                  </a:cubicBezTo>
                  <a:cubicBezTo>
                    <a:pt x="159" y="74"/>
                    <a:pt x="146" y="82"/>
                    <a:pt x="134" y="84"/>
                  </a:cubicBezTo>
                  <a:cubicBezTo>
                    <a:pt x="136" y="78"/>
                    <a:pt x="143" y="77"/>
                    <a:pt x="145" y="71"/>
                  </a:cubicBezTo>
                  <a:cubicBezTo>
                    <a:pt x="138" y="70"/>
                    <a:pt x="132" y="74"/>
                    <a:pt x="125" y="75"/>
                  </a:cubicBezTo>
                  <a:cubicBezTo>
                    <a:pt x="133" y="68"/>
                    <a:pt x="152" y="73"/>
                    <a:pt x="155" y="61"/>
                  </a:cubicBezTo>
                  <a:cubicBezTo>
                    <a:pt x="146" y="59"/>
                    <a:pt x="135" y="61"/>
                    <a:pt x="128" y="55"/>
                  </a:cubicBezTo>
                  <a:cubicBezTo>
                    <a:pt x="143" y="60"/>
                    <a:pt x="140" y="57"/>
                    <a:pt x="150" y="50"/>
                  </a:cubicBezTo>
                  <a:cubicBezTo>
                    <a:pt x="158" y="45"/>
                    <a:pt x="167" y="42"/>
                    <a:pt x="176" y="37"/>
                  </a:cubicBezTo>
                  <a:cubicBezTo>
                    <a:pt x="179" y="35"/>
                    <a:pt x="222" y="7"/>
                    <a:pt x="199" y="3"/>
                  </a:cubicBezTo>
                  <a:cubicBezTo>
                    <a:pt x="186" y="0"/>
                    <a:pt x="169" y="6"/>
                    <a:pt x="156" y="9"/>
                  </a:cubicBezTo>
                  <a:cubicBezTo>
                    <a:pt x="148" y="10"/>
                    <a:pt x="140" y="12"/>
                    <a:pt x="133" y="12"/>
                  </a:cubicBezTo>
                  <a:cubicBezTo>
                    <a:pt x="131" y="11"/>
                    <a:pt x="128" y="11"/>
                    <a:pt x="127" y="10"/>
                  </a:cubicBezTo>
                  <a:cubicBezTo>
                    <a:pt x="125" y="7"/>
                    <a:pt x="116" y="14"/>
                    <a:pt x="113" y="15"/>
                  </a:cubicBezTo>
                  <a:cubicBezTo>
                    <a:pt x="120" y="4"/>
                    <a:pt x="114" y="12"/>
                    <a:pt x="109" y="9"/>
                  </a:cubicBezTo>
                  <a:cubicBezTo>
                    <a:pt x="107" y="7"/>
                    <a:pt x="104" y="3"/>
                    <a:pt x="101" y="4"/>
                  </a:cubicBezTo>
                  <a:cubicBezTo>
                    <a:pt x="96" y="5"/>
                    <a:pt x="98" y="21"/>
                    <a:pt x="90" y="25"/>
                  </a:cubicBezTo>
                  <a:cubicBezTo>
                    <a:pt x="92" y="26"/>
                    <a:pt x="97" y="28"/>
                    <a:pt x="97" y="31"/>
                  </a:cubicBezTo>
                  <a:cubicBezTo>
                    <a:pt x="78" y="22"/>
                    <a:pt x="84" y="43"/>
                    <a:pt x="75" y="46"/>
                  </a:cubicBezTo>
                  <a:cubicBezTo>
                    <a:pt x="80" y="48"/>
                    <a:pt x="84" y="52"/>
                    <a:pt x="85" y="57"/>
                  </a:cubicBezTo>
                  <a:cubicBezTo>
                    <a:pt x="79" y="59"/>
                    <a:pt x="57" y="51"/>
                    <a:pt x="59" y="63"/>
                  </a:cubicBezTo>
                  <a:cubicBezTo>
                    <a:pt x="57" y="52"/>
                    <a:pt x="43" y="72"/>
                    <a:pt x="58" y="81"/>
                  </a:cubicBezTo>
                  <a:cubicBezTo>
                    <a:pt x="54" y="81"/>
                    <a:pt x="50" y="80"/>
                    <a:pt x="46" y="81"/>
                  </a:cubicBezTo>
                  <a:cubicBezTo>
                    <a:pt x="45" y="93"/>
                    <a:pt x="55" y="93"/>
                    <a:pt x="64" y="92"/>
                  </a:cubicBezTo>
                  <a:cubicBezTo>
                    <a:pt x="59" y="93"/>
                    <a:pt x="55" y="96"/>
                    <a:pt x="51" y="99"/>
                  </a:cubicBezTo>
                  <a:cubicBezTo>
                    <a:pt x="57" y="97"/>
                    <a:pt x="63" y="98"/>
                    <a:pt x="67" y="103"/>
                  </a:cubicBezTo>
                  <a:cubicBezTo>
                    <a:pt x="58" y="94"/>
                    <a:pt x="47" y="112"/>
                    <a:pt x="66" y="111"/>
                  </a:cubicBezTo>
                  <a:cubicBezTo>
                    <a:pt x="64" y="111"/>
                    <a:pt x="34" y="113"/>
                    <a:pt x="55" y="120"/>
                  </a:cubicBezTo>
                  <a:cubicBezTo>
                    <a:pt x="46" y="112"/>
                    <a:pt x="36" y="127"/>
                    <a:pt x="48" y="130"/>
                  </a:cubicBezTo>
                  <a:cubicBezTo>
                    <a:pt x="43" y="129"/>
                    <a:pt x="40" y="132"/>
                    <a:pt x="40" y="137"/>
                  </a:cubicBezTo>
                  <a:cubicBezTo>
                    <a:pt x="33" y="133"/>
                    <a:pt x="24" y="134"/>
                    <a:pt x="18" y="139"/>
                  </a:cubicBezTo>
                  <a:cubicBezTo>
                    <a:pt x="28" y="141"/>
                    <a:pt x="42" y="135"/>
                    <a:pt x="51" y="141"/>
                  </a:cubicBezTo>
                  <a:cubicBezTo>
                    <a:pt x="44" y="138"/>
                    <a:pt x="39" y="146"/>
                    <a:pt x="32" y="143"/>
                  </a:cubicBezTo>
                  <a:cubicBezTo>
                    <a:pt x="38" y="169"/>
                    <a:pt x="70" y="137"/>
                    <a:pt x="80" y="132"/>
                  </a:cubicBezTo>
                  <a:cubicBezTo>
                    <a:pt x="76" y="136"/>
                    <a:pt x="74" y="143"/>
                    <a:pt x="84" y="139"/>
                  </a:cubicBezTo>
                  <a:cubicBezTo>
                    <a:pt x="79" y="140"/>
                    <a:pt x="53" y="152"/>
                    <a:pt x="70" y="150"/>
                  </a:cubicBezTo>
                  <a:cubicBezTo>
                    <a:pt x="68" y="153"/>
                    <a:pt x="66" y="155"/>
                    <a:pt x="63" y="157"/>
                  </a:cubicBezTo>
                  <a:cubicBezTo>
                    <a:pt x="68" y="157"/>
                    <a:pt x="72" y="157"/>
                    <a:pt x="77" y="155"/>
                  </a:cubicBezTo>
                  <a:cubicBezTo>
                    <a:pt x="74" y="157"/>
                    <a:pt x="62" y="157"/>
                    <a:pt x="61" y="158"/>
                  </a:cubicBezTo>
                  <a:cubicBezTo>
                    <a:pt x="59" y="161"/>
                    <a:pt x="56" y="163"/>
                    <a:pt x="53" y="165"/>
                  </a:cubicBezTo>
                  <a:cubicBezTo>
                    <a:pt x="50" y="167"/>
                    <a:pt x="52" y="173"/>
                    <a:pt x="52" y="177"/>
                  </a:cubicBezTo>
                  <a:cubicBezTo>
                    <a:pt x="51" y="180"/>
                    <a:pt x="34" y="205"/>
                    <a:pt x="49" y="187"/>
                  </a:cubicBezTo>
                  <a:cubicBezTo>
                    <a:pt x="42" y="192"/>
                    <a:pt x="43" y="212"/>
                    <a:pt x="53" y="203"/>
                  </a:cubicBezTo>
                  <a:cubicBezTo>
                    <a:pt x="42" y="209"/>
                    <a:pt x="41" y="222"/>
                    <a:pt x="34" y="231"/>
                  </a:cubicBezTo>
                  <a:cubicBezTo>
                    <a:pt x="29" y="238"/>
                    <a:pt x="45" y="243"/>
                    <a:pt x="47" y="230"/>
                  </a:cubicBezTo>
                  <a:cubicBezTo>
                    <a:pt x="48" y="220"/>
                    <a:pt x="61" y="209"/>
                    <a:pt x="58" y="200"/>
                  </a:cubicBezTo>
                  <a:cubicBezTo>
                    <a:pt x="53" y="187"/>
                    <a:pt x="72" y="179"/>
                    <a:pt x="80" y="174"/>
                  </a:cubicBezTo>
                  <a:cubicBezTo>
                    <a:pt x="75" y="179"/>
                    <a:pt x="61" y="186"/>
                    <a:pt x="62" y="195"/>
                  </a:cubicBezTo>
                  <a:cubicBezTo>
                    <a:pt x="63" y="199"/>
                    <a:pt x="66" y="200"/>
                    <a:pt x="70" y="198"/>
                  </a:cubicBezTo>
                  <a:cubicBezTo>
                    <a:pt x="72" y="202"/>
                    <a:pt x="75" y="206"/>
                    <a:pt x="78" y="209"/>
                  </a:cubicBezTo>
                  <a:cubicBezTo>
                    <a:pt x="79" y="204"/>
                    <a:pt x="76" y="198"/>
                    <a:pt x="72" y="196"/>
                  </a:cubicBezTo>
                  <a:cubicBezTo>
                    <a:pt x="77" y="189"/>
                    <a:pt x="79" y="194"/>
                    <a:pt x="80" y="199"/>
                  </a:cubicBezTo>
                  <a:cubicBezTo>
                    <a:pt x="89" y="191"/>
                    <a:pt x="83" y="176"/>
                    <a:pt x="94" y="178"/>
                  </a:cubicBezTo>
                  <a:cubicBezTo>
                    <a:pt x="89" y="182"/>
                    <a:pt x="89" y="186"/>
                    <a:pt x="92" y="191"/>
                  </a:cubicBezTo>
                  <a:cubicBezTo>
                    <a:pt x="91" y="179"/>
                    <a:pt x="98" y="191"/>
                    <a:pt x="105" y="195"/>
                  </a:cubicBezTo>
                  <a:cubicBezTo>
                    <a:pt x="100" y="194"/>
                    <a:pt x="89" y="190"/>
                    <a:pt x="87" y="197"/>
                  </a:cubicBezTo>
                  <a:cubicBezTo>
                    <a:pt x="83" y="211"/>
                    <a:pt x="92" y="211"/>
                    <a:pt x="96" y="221"/>
                  </a:cubicBezTo>
                  <a:cubicBezTo>
                    <a:pt x="104" y="237"/>
                    <a:pt x="66" y="247"/>
                    <a:pt x="74" y="267"/>
                  </a:cubicBezTo>
                  <a:cubicBezTo>
                    <a:pt x="73" y="266"/>
                    <a:pt x="64" y="258"/>
                    <a:pt x="63" y="262"/>
                  </a:cubicBezTo>
                  <a:cubicBezTo>
                    <a:pt x="61" y="271"/>
                    <a:pt x="75" y="282"/>
                    <a:pt x="79" y="287"/>
                  </a:cubicBezTo>
                  <a:cubicBezTo>
                    <a:pt x="74" y="273"/>
                    <a:pt x="80" y="270"/>
                    <a:pt x="94" y="276"/>
                  </a:cubicBezTo>
                  <a:cubicBezTo>
                    <a:pt x="105" y="281"/>
                    <a:pt x="107" y="281"/>
                    <a:pt x="108" y="267"/>
                  </a:cubicBezTo>
                  <a:cubicBezTo>
                    <a:pt x="121" y="280"/>
                    <a:pt x="129" y="275"/>
                    <a:pt x="143" y="271"/>
                  </a:cubicBezTo>
                  <a:cubicBezTo>
                    <a:pt x="148" y="269"/>
                    <a:pt x="155" y="268"/>
                    <a:pt x="154" y="261"/>
                  </a:cubicBezTo>
                  <a:cubicBezTo>
                    <a:pt x="164" y="263"/>
                    <a:pt x="174" y="262"/>
                    <a:pt x="184" y="263"/>
                  </a:cubicBezTo>
                  <a:cubicBezTo>
                    <a:pt x="173" y="270"/>
                    <a:pt x="159" y="271"/>
                    <a:pt x="153" y="285"/>
                  </a:cubicBezTo>
                  <a:cubicBezTo>
                    <a:pt x="149" y="293"/>
                    <a:pt x="157" y="322"/>
                    <a:pt x="169" y="315"/>
                  </a:cubicBezTo>
                  <a:cubicBezTo>
                    <a:pt x="167" y="320"/>
                    <a:pt x="168" y="324"/>
                    <a:pt x="172" y="327"/>
                  </a:cubicBezTo>
                  <a:cubicBezTo>
                    <a:pt x="174" y="324"/>
                    <a:pt x="177" y="320"/>
                    <a:pt x="179" y="316"/>
                  </a:cubicBezTo>
                  <a:cubicBezTo>
                    <a:pt x="181" y="324"/>
                    <a:pt x="187" y="320"/>
                    <a:pt x="191" y="317"/>
                  </a:cubicBezTo>
                  <a:cubicBezTo>
                    <a:pt x="187" y="323"/>
                    <a:pt x="187" y="330"/>
                    <a:pt x="182" y="336"/>
                  </a:cubicBezTo>
                  <a:cubicBezTo>
                    <a:pt x="180" y="340"/>
                    <a:pt x="169" y="354"/>
                    <a:pt x="184" y="352"/>
                  </a:cubicBezTo>
                  <a:cubicBezTo>
                    <a:pt x="168" y="360"/>
                    <a:pt x="173" y="386"/>
                    <a:pt x="192" y="380"/>
                  </a:cubicBezTo>
                  <a:cubicBezTo>
                    <a:pt x="183" y="386"/>
                    <a:pt x="158" y="362"/>
                    <a:pt x="171" y="388"/>
                  </a:cubicBezTo>
                  <a:cubicBezTo>
                    <a:pt x="153" y="373"/>
                    <a:pt x="128" y="388"/>
                    <a:pt x="109" y="388"/>
                  </a:cubicBezTo>
                  <a:cubicBezTo>
                    <a:pt x="116" y="379"/>
                    <a:pt x="94" y="371"/>
                    <a:pt x="89" y="376"/>
                  </a:cubicBezTo>
                  <a:cubicBezTo>
                    <a:pt x="78" y="386"/>
                    <a:pt x="96" y="399"/>
                    <a:pt x="107" y="389"/>
                  </a:cubicBezTo>
                  <a:cubicBezTo>
                    <a:pt x="97" y="401"/>
                    <a:pt x="82" y="408"/>
                    <a:pt x="72" y="419"/>
                  </a:cubicBezTo>
                  <a:cubicBezTo>
                    <a:pt x="85" y="420"/>
                    <a:pt x="97" y="406"/>
                    <a:pt x="109" y="413"/>
                  </a:cubicBezTo>
                  <a:cubicBezTo>
                    <a:pt x="106" y="418"/>
                    <a:pt x="109" y="423"/>
                    <a:pt x="114" y="426"/>
                  </a:cubicBezTo>
                  <a:cubicBezTo>
                    <a:pt x="106" y="429"/>
                    <a:pt x="108" y="439"/>
                    <a:pt x="117" y="438"/>
                  </a:cubicBezTo>
                  <a:cubicBezTo>
                    <a:pt x="110" y="439"/>
                    <a:pt x="109" y="446"/>
                    <a:pt x="107" y="451"/>
                  </a:cubicBezTo>
                  <a:cubicBezTo>
                    <a:pt x="103" y="458"/>
                    <a:pt x="94" y="462"/>
                    <a:pt x="87" y="464"/>
                  </a:cubicBezTo>
                  <a:cubicBezTo>
                    <a:pt x="72" y="470"/>
                    <a:pt x="50" y="474"/>
                    <a:pt x="40" y="486"/>
                  </a:cubicBezTo>
                  <a:cubicBezTo>
                    <a:pt x="46" y="488"/>
                    <a:pt x="48" y="493"/>
                    <a:pt x="43" y="498"/>
                  </a:cubicBezTo>
                  <a:cubicBezTo>
                    <a:pt x="50" y="499"/>
                    <a:pt x="57" y="498"/>
                    <a:pt x="62" y="493"/>
                  </a:cubicBezTo>
                  <a:cubicBezTo>
                    <a:pt x="58" y="499"/>
                    <a:pt x="52" y="501"/>
                    <a:pt x="45" y="500"/>
                  </a:cubicBezTo>
                  <a:cubicBezTo>
                    <a:pt x="54" y="511"/>
                    <a:pt x="80" y="499"/>
                    <a:pt x="89" y="493"/>
                  </a:cubicBezTo>
                  <a:cubicBezTo>
                    <a:pt x="88" y="502"/>
                    <a:pt x="99" y="502"/>
                    <a:pt x="105" y="500"/>
                  </a:cubicBezTo>
                  <a:cubicBezTo>
                    <a:pt x="102" y="504"/>
                    <a:pt x="99" y="505"/>
                    <a:pt x="94" y="503"/>
                  </a:cubicBezTo>
                  <a:cubicBezTo>
                    <a:pt x="96" y="514"/>
                    <a:pt x="104" y="509"/>
                    <a:pt x="111" y="506"/>
                  </a:cubicBezTo>
                  <a:cubicBezTo>
                    <a:pt x="121" y="501"/>
                    <a:pt x="126" y="517"/>
                    <a:pt x="135" y="520"/>
                  </a:cubicBezTo>
                  <a:cubicBezTo>
                    <a:pt x="151" y="527"/>
                    <a:pt x="153" y="513"/>
                    <a:pt x="166" y="511"/>
                  </a:cubicBezTo>
                  <a:cubicBezTo>
                    <a:pt x="180" y="509"/>
                    <a:pt x="190" y="502"/>
                    <a:pt x="201" y="493"/>
                  </a:cubicBezTo>
                  <a:cubicBezTo>
                    <a:pt x="191" y="506"/>
                    <a:pt x="175" y="515"/>
                    <a:pt x="164" y="527"/>
                  </a:cubicBezTo>
                  <a:cubicBezTo>
                    <a:pt x="161" y="530"/>
                    <a:pt x="165" y="534"/>
                    <a:pt x="159" y="535"/>
                  </a:cubicBezTo>
                  <a:cubicBezTo>
                    <a:pt x="151" y="536"/>
                    <a:pt x="144" y="536"/>
                    <a:pt x="136" y="535"/>
                  </a:cubicBezTo>
                  <a:cubicBezTo>
                    <a:pt x="126" y="533"/>
                    <a:pt x="108" y="529"/>
                    <a:pt x="98" y="535"/>
                  </a:cubicBezTo>
                  <a:cubicBezTo>
                    <a:pt x="92" y="539"/>
                    <a:pt x="92" y="546"/>
                    <a:pt x="86" y="550"/>
                  </a:cubicBezTo>
                  <a:cubicBezTo>
                    <a:pt x="77" y="555"/>
                    <a:pt x="76" y="542"/>
                    <a:pt x="73" y="557"/>
                  </a:cubicBezTo>
                  <a:cubicBezTo>
                    <a:pt x="72" y="563"/>
                    <a:pt x="57" y="586"/>
                    <a:pt x="49" y="584"/>
                  </a:cubicBezTo>
                  <a:cubicBezTo>
                    <a:pt x="44" y="583"/>
                    <a:pt x="43" y="583"/>
                    <a:pt x="41" y="588"/>
                  </a:cubicBezTo>
                  <a:cubicBezTo>
                    <a:pt x="39" y="597"/>
                    <a:pt x="27" y="600"/>
                    <a:pt x="19" y="604"/>
                  </a:cubicBezTo>
                  <a:cubicBezTo>
                    <a:pt x="14" y="606"/>
                    <a:pt x="7" y="609"/>
                    <a:pt x="2" y="613"/>
                  </a:cubicBezTo>
                  <a:cubicBezTo>
                    <a:pt x="0" y="614"/>
                    <a:pt x="3" y="620"/>
                    <a:pt x="5" y="620"/>
                  </a:cubicBezTo>
                  <a:cubicBezTo>
                    <a:pt x="13" y="618"/>
                    <a:pt x="22" y="611"/>
                    <a:pt x="26" y="6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2" name="Freeform 767">
              <a:extLst>
                <a:ext uri="{FF2B5EF4-FFF2-40B4-BE49-F238E27FC236}">
                  <a16:creationId xmlns:a16="http://schemas.microsoft.com/office/drawing/2014/main" id="{23C25515-263D-D1C6-6CBF-C702C8A81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7678" y="3334153"/>
              <a:ext cx="3948" cy="3948"/>
            </a:xfrm>
            <a:custGeom>
              <a:avLst/>
              <a:gdLst>
                <a:gd name="T0" fmla="*/ 7 w 10"/>
                <a:gd name="T1" fmla="*/ 9 h 9"/>
                <a:gd name="T2" fmla="*/ 10 w 10"/>
                <a:gd name="T3" fmla="*/ 7 h 9"/>
                <a:gd name="T4" fmla="*/ 0 w 10"/>
                <a:gd name="T5" fmla="*/ 4 h 9"/>
                <a:gd name="T6" fmla="*/ 7 w 10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7" y="9"/>
                  </a:moveTo>
                  <a:cubicBezTo>
                    <a:pt x="8" y="8"/>
                    <a:pt x="9" y="7"/>
                    <a:pt x="10" y="7"/>
                  </a:cubicBezTo>
                  <a:cubicBezTo>
                    <a:pt x="9" y="1"/>
                    <a:pt x="4" y="0"/>
                    <a:pt x="0" y="4"/>
                  </a:cubicBezTo>
                  <a:cubicBezTo>
                    <a:pt x="2" y="6"/>
                    <a:pt x="4" y="7"/>
                    <a:pt x="7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3" name="Freeform 768">
              <a:extLst>
                <a:ext uri="{FF2B5EF4-FFF2-40B4-BE49-F238E27FC236}">
                  <a16:creationId xmlns:a16="http://schemas.microsoft.com/office/drawing/2014/main" id="{871D508E-AAD4-374F-2D17-B6BAAAC62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9652" y="3344024"/>
              <a:ext cx="15793" cy="13818"/>
            </a:xfrm>
            <a:custGeom>
              <a:avLst/>
              <a:gdLst>
                <a:gd name="T0" fmla="*/ 3 w 35"/>
                <a:gd name="T1" fmla="*/ 31 h 31"/>
                <a:gd name="T2" fmla="*/ 35 w 35"/>
                <a:gd name="T3" fmla="*/ 24 h 31"/>
                <a:gd name="T4" fmla="*/ 0 w 35"/>
                <a:gd name="T5" fmla="*/ 13 h 31"/>
                <a:gd name="T6" fmla="*/ 13 w 35"/>
                <a:gd name="T7" fmla="*/ 19 h 31"/>
                <a:gd name="T8" fmla="*/ 14 w 35"/>
                <a:gd name="T9" fmla="*/ 26 h 31"/>
                <a:gd name="T10" fmla="*/ 3 w 35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1">
                  <a:moveTo>
                    <a:pt x="3" y="31"/>
                  </a:moveTo>
                  <a:cubicBezTo>
                    <a:pt x="14" y="31"/>
                    <a:pt x="24" y="26"/>
                    <a:pt x="35" y="24"/>
                  </a:cubicBezTo>
                  <a:cubicBezTo>
                    <a:pt x="33" y="12"/>
                    <a:pt x="8" y="0"/>
                    <a:pt x="0" y="13"/>
                  </a:cubicBezTo>
                  <a:cubicBezTo>
                    <a:pt x="5" y="13"/>
                    <a:pt x="10" y="16"/>
                    <a:pt x="13" y="19"/>
                  </a:cubicBezTo>
                  <a:cubicBezTo>
                    <a:pt x="9" y="23"/>
                    <a:pt x="3" y="28"/>
                    <a:pt x="14" y="26"/>
                  </a:cubicBezTo>
                  <a:cubicBezTo>
                    <a:pt x="10" y="26"/>
                    <a:pt x="6" y="28"/>
                    <a:pt x="3" y="3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4" name="Freeform 769">
              <a:extLst>
                <a:ext uri="{FF2B5EF4-FFF2-40B4-BE49-F238E27FC236}">
                  <a16:creationId xmlns:a16="http://schemas.microsoft.com/office/drawing/2014/main" id="{74CB018B-1C9A-B8CD-D117-B4FC2CDCE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3601" y="3361790"/>
              <a:ext cx="7896" cy="11844"/>
            </a:xfrm>
            <a:custGeom>
              <a:avLst/>
              <a:gdLst>
                <a:gd name="T0" fmla="*/ 6 w 22"/>
                <a:gd name="T1" fmla="*/ 25 h 25"/>
                <a:gd name="T2" fmla="*/ 22 w 22"/>
                <a:gd name="T3" fmla="*/ 0 h 25"/>
                <a:gd name="T4" fmla="*/ 0 w 22"/>
                <a:gd name="T5" fmla="*/ 19 h 25"/>
                <a:gd name="T6" fmla="*/ 6 w 22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5">
                  <a:moveTo>
                    <a:pt x="6" y="25"/>
                  </a:moveTo>
                  <a:cubicBezTo>
                    <a:pt x="11" y="17"/>
                    <a:pt x="20" y="10"/>
                    <a:pt x="22" y="0"/>
                  </a:cubicBezTo>
                  <a:cubicBezTo>
                    <a:pt x="14" y="5"/>
                    <a:pt x="9" y="15"/>
                    <a:pt x="0" y="19"/>
                  </a:cubicBezTo>
                  <a:cubicBezTo>
                    <a:pt x="2" y="21"/>
                    <a:pt x="4" y="23"/>
                    <a:pt x="6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5" name="Freeform 770">
              <a:extLst>
                <a:ext uri="{FF2B5EF4-FFF2-40B4-BE49-F238E27FC236}">
                  <a16:creationId xmlns:a16="http://schemas.microsoft.com/office/drawing/2014/main" id="{79436F2A-BACE-3F9C-1642-30E5F3FC2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7549" y="3320335"/>
              <a:ext cx="1975" cy="5922"/>
            </a:xfrm>
            <a:custGeom>
              <a:avLst/>
              <a:gdLst>
                <a:gd name="T0" fmla="*/ 1 w 5"/>
                <a:gd name="T1" fmla="*/ 14 h 14"/>
                <a:gd name="T2" fmla="*/ 5 w 5"/>
                <a:gd name="T3" fmla="*/ 0 h 14"/>
                <a:gd name="T4" fmla="*/ 1 w 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4">
                  <a:moveTo>
                    <a:pt x="1" y="14"/>
                  </a:moveTo>
                  <a:cubicBezTo>
                    <a:pt x="3" y="9"/>
                    <a:pt x="4" y="5"/>
                    <a:pt x="5" y="0"/>
                  </a:cubicBezTo>
                  <a:cubicBezTo>
                    <a:pt x="1" y="4"/>
                    <a:pt x="0" y="8"/>
                    <a:pt x="1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6" name="Freeform 771">
              <a:extLst>
                <a:ext uri="{FF2B5EF4-FFF2-40B4-BE49-F238E27FC236}">
                  <a16:creationId xmlns:a16="http://schemas.microsoft.com/office/drawing/2014/main" id="{641AAB20-AE83-E835-E268-E6973D021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7419" y="3375609"/>
              <a:ext cx="9871" cy="9870"/>
            </a:xfrm>
            <a:custGeom>
              <a:avLst/>
              <a:gdLst>
                <a:gd name="T0" fmla="*/ 15 w 24"/>
                <a:gd name="T1" fmla="*/ 22 h 22"/>
                <a:gd name="T2" fmla="*/ 11 w 24"/>
                <a:gd name="T3" fmla="*/ 1 h 22"/>
                <a:gd name="T4" fmla="*/ 15 w 2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2">
                  <a:moveTo>
                    <a:pt x="15" y="22"/>
                  </a:moveTo>
                  <a:cubicBezTo>
                    <a:pt x="24" y="18"/>
                    <a:pt x="21" y="0"/>
                    <a:pt x="11" y="1"/>
                  </a:cubicBezTo>
                  <a:cubicBezTo>
                    <a:pt x="0" y="2"/>
                    <a:pt x="5" y="22"/>
                    <a:pt x="15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7" name="Freeform 772">
              <a:extLst>
                <a:ext uri="{FF2B5EF4-FFF2-40B4-BE49-F238E27FC236}">
                  <a16:creationId xmlns:a16="http://schemas.microsoft.com/office/drawing/2014/main" id="{6CE90713-D0BC-9D7D-DF1E-57E07F813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6640" y="3276907"/>
              <a:ext cx="3948" cy="5922"/>
            </a:xfrm>
            <a:custGeom>
              <a:avLst/>
              <a:gdLst>
                <a:gd name="T0" fmla="*/ 8 w 9"/>
                <a:gd name="T1" fmla="*/ 11 h 11"/>
                <a:gd name="T2" fmla="*/ 2 w 9"/>
                <a:gd name="T3" fmla="*/ 0 h 11"/>
                <a:gd name="T4" fmla="*/ 8 w 9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8" y="11"/>
                  </a:moveTo>
                  <a:cubicBezTo>
                    <a:pt x="9" y="5"/>
                    <a:pt x="8" y="0"/>
                    <a:pt x="2" y="0"/>
                  </a:cubicBezTo>
                  <a:cubicBezTo>
                    <a:pt x="0" y="5"/>
                    <a:pt x="3" y="9"/>
                    <a:pt x="8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8" name="Freeform 773">
              <a:extLst>
                <a:ext uri="{FF2B5EF4-FFF2-40B4-BE49-F238E27FC236}">
                  <a16:creationId xmlns:a16="http://schemas.microsoft.com/office/drawing/2014/main" id="{58BFBE65-603B-A474-6FA1-05F5812A5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4666" y="3269010"/>
              <a:ext cx="17767" cy="9870"/>
            </a:xfrm>
            <a:custGeom>
              <a:avLst/>
              <a:gdLst>
                <a:gd name="T0" fmla="*/ 11 w 41"/>
                <a:gd name="T1" fmla="*/ 16 h 25"/>
                <a:gd name="T2" fmla="*/ 41 w 41"/>
                <a:gd name="T3" fmla="*/ 16 h 25"/>
                <a:gd name="T4" fmla="*/ 20 w 41"/>
                <a:gd name="T5" fmla="*/ 7 h 25"/>
                <a:gd name="T6" fmla="*/ 11 w 41"/>
                <a:gd name="T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5">
                  <a:moveTo>
                    <a:pt x="11" y="16"/>
                  </a:moveTo>
                  <a:cubicBezTo>
                    <a:pt x="18" y="22"/>
                    <a:pt x="35" y="25"/>
                    <a:pt x="41" y="16"/>
                  </a:cubicBezTo>
                  <a:cubicBezTo>
                    <a:pt x="34" y="15"/>
                    <a:pt x="22" y="16"/>
                    <a:pt x="20" y="7"/>
                  </a:cubicBezTo>
                  <a:cubicBezTo>
                    <a:pt x="18" y="0"/>
                    <a:pt x="0" y="7"/>
                    <a:pt x="11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9" name="Freeform 774">
              <a:extLst>
                <a:ext uri="{FF2B5EF4-FFF2-40B4-BE49-F238E27FC236}">
                  <a16:creationId xmlns:a16="http://schemas.microsoft.com/office/drawing/2014/main" id="{9E22A580-6517-E852-508B-C3098D60E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4536" y="3278879"/>
              <a:ext cx="3948" cy="3948"/>
            </a:xfrm>
            <a:custGeom>
              <a:avLst/>
              <a:gdLst>
                <a:gd name="T0" fmla="*/ 5 w 8"/>
                <a:gd name="T1" fmla="*/ 8 h 8"/>
                <a:gd name="T2" fmla="*/ 8 w 8"/>
                <a:gd name="T3" fmla="*/ 0 h 8"/>
                <a:gd name="T4" fmla="*/ 5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5" y="8"/>
                  </a:moveTo>
                  <a:cubicBezTo>
                    <a:pt x="7" y="6"/>
                    <a:pt x="8" y="3"/>
                    <a:pt x="8" y="0"/>
                  </a:cubicBezTo>
                  <a:cubicBezTo>
                    <a:pt x="2" y="0"/>
                    <a:pt x="0" y="2"/>
                    <a:pt x="5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0" name="Freeform 775">
              <a:extLst>
                <a:ext uri="{FF2B5EF4-FFF2-40B4-BE49-F238E27FC236}">
                  <a16:creationId xmlns:a16="http://schemas.microsoft.com/office/drawing/2014/main" id="{2B99A280-8480-92F3-5175-82B5308B3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511" y="3263086"/>
              <a:ext cx="3948" cy="3948"/>
            </a:xfrm>
            <a:custGeom>
              <a:avLst/>
              <a:gdLst>
                <a:gd name="T0" fmla="*/ 7 w 8"/>
                <a:gd name="T1" fmla="*/ 9 h 9"/>
                <a:gd name="T2" fmla="*/ 2 w 8"/>
                <a:gd name="T3" fmla="*/ 0 h 9"/>
                <a:gd name="T4" fmla="*/ 7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7" y="9"/>
                  </a:moveTo>
                  <a:cubicBezTo>
                    <a:pt x="8" y="5"/>
                    <a:pt x="6" y="2"/>
                    <a:pt x="2" y="0"/>
                  </a:cubicBezTo>
                  <a:cubicBezTo>
                    <a:pt x="0" y="5"/>
                    <a:pt x="2" y="8"/>
                    <a:pt x="7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1" name="Freeform 776">
              <a:extLst>
                <a:ext uri="{FF2B5EF4-FFF2-40B4-BE49-F238E27FC236}">
                  <a16:creationId xmlns:a16="http://schemas.microsoft.com/office/drawing/2014/main" id="{ED59627D-EBD1-5C00-D96F-63C8E265B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4407" y="3265062"/>
              <a:ext cx="3948" cy="3948"/>
            </a:xfrm>
            <a:custGeom>
              <a:avLst/>
              <a:gdLst>
                <a:gd name="T0" fmla="*/ 0 w 12"/>
                <a:gd name="T1" fmla="*/ 8 h 8"/>
                <a:gd name="T2" fmla="*/ 12 w 12"/>
                <a:gd name="T3" fmla="*/ 1 h 8"/>
                <a:gd name="T4" fmla="*/ 0 w 12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0" y="8"/>
                  </a:moveTo>
                  <a:cubicBezTo>
                    <a:pt x="4" y="5"/>
                    <a:pt x="8" y="3"/>
                    <a:pt x="12" y="1"/>
                  </a:cubicBezTo>
                  <a:cubicBezTo>
                    <a:pt x="7" y="0"/>
                    <a:pt x="2" y="3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2" name="Freeform 777">
              <a:extLst>
                <a:ext uri="{FF2B5EF4-FFF2-40B4-BE49-F238E27FC236}">
                  <a16:creationId xmlns:a16="http://schemas.microsoft.com/office/drawing/2014/main" id="{089E62AA-7878-CD4C-8B14-F3B8440D8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069" y="3225581"/>
              <a:ext cx="15793" cy="21714"/>
            </a:xfrm>
            <a:custGeom>
              <a:avLst/>
              <a:gdLst>
                <a:gd name="T0" fmla="*/ 16 w 32"/>
                <a:gd name="T1" fmla="*/ 43 h 50"/>
                <a:gd name="T2" fmla="*/ 12 w 32"/>
                <a:gd name="T3" fmla="*/ 50 h 50"/>
                <a:gd name="T4" fmla="*/ 32 w 32"/>
                <a:gd name="T5" fmla="*/ 18 h 50"/>
                <a:gd name="T6" fmla="*/ 25 w 32"/>
                <a:gd name="T7" fmla="*/ 9 h 50"/>
                <a:gd name="T8" fmla="*/ 19 w 32"/>
                <a:gd name="T9" fmla="*/ 13 h 50"/>
                <a:gd name="T10" fmla="*/ 21 w 32"/>
                <a:gd name="T11" fmla="*/ 1 h 50"/>
                <a:gd name="T12" fmla="*/ 7 w 32"/>
                <a:gd name="T13" fmla="*/ 8 h 50"/>
                <a:gd name="T14" fmla="*/ 19 w 32"/>
                <a:gd name="T15" fmla="*/ 18 h 50"/>
                <a:gd name="T16" fmla="*/ 0 w 32"/>
                <a:gd name="T17" fmla="*/ 22 h 50"/>
                <a:gd name="T18" fmla="*/ 11 w 32"/>
                <a:gd name="T19" fmla="*/ 28 h 50"/>
                <a:gd name="T20" fmla="*/ 16 w 32"/>
                <a:gd name="T21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50">
                  <a:moveTo>
                    <a:pt x="16" y="43"/>
                  </a:moveTo>
                  <a:lnTo>
                    <a:pt x="12" y="50"/>
                  </a:lnTo>
                  <a:cubicBezTo>
                    <a:pt x="26" y="50"/>
                    <a:pt x="27" y="26"/>
                    <a:pt x="32" y="18"/>
                  </a:cubicBezTo>
                  <a:cubicBezTo>
                    <a:pt x="27" y="17"/>
                    <a:pt x="24" y="14"/>
                    <a:pt x="25" y="9"/>
                  </a:cubicBezTo>
                  <a:lnTo>
                    <a:pt x="19" y="13"/>
                  </a:lnTo>
                  <a:cubicBezTo>
                    <a:pt x="18" y="9"/>
                    <a:pt x="19" y="5"/>
                    <a:pt x="21" y="1"/>
                  </a:cubicBezTo>
                  <a:cubicBezTo>
                    <a:pt x="13" y="0"/>
                    <a:pt x="15" y="10"/>
                    <a:pt x="7" y="8"/>
                  </a:cubicBezTo>
                  <a:cubicBezTo>
                    <a:pt x="10" y="12"/>
                    <a:pt x="14" y="15"/>
                    <a:pt x="19" y="18"/>
                  </a:cubicBezTo>
                  <a:cubicBezTo>
                    <a:pt x="13" y="21"/>
                    <a:pt x="7" y="23"/>
                    <a:pt x="0" y="22"/>
                  </a:cubicBezTo>
                  <a:cubicBezTo>
                    <a:pt x="2" y="33"/>
                    <a:pt x="3" y="25"/>
                    <a:pt x="11" y="28"/>
                  </a:cubicBezTo>
                  <a:cubicBezTo>
                    <a:pt x="18" y="30"/>
                    <a:pt x="22" y="37"/>
                    <a:pt x="16" y="4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3" name="Freeform 778">
              <a:extLst>
                <a:ext uri="{FF2B5EF4-FFF2-40B4-BE49-F238E27FC236}">
                  <a16:creationId xmlns:a16="http://schemas.microsoft.com/office/drawing/2014/main" id="{EE3C2450-6F66-B05A-43F0-CCF211B08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1914" y="3223606"/>
              <a:ext cx="7896" cy="5922"/>
            </a:xfrm>
            <a:custGeom>
              <a:avLst/>
              <a:gdLst>
                <a:gd name="T0" fmla="*/ 3 w 14"/>
                <a:gd name="T1" fmla="*/ 15 h 15"/>
                <a:gd name="T2" fmla="*/ 4 w 14"/>
                <a:gd name="T3" fmla="*/ 0 h 15"/>
                <a:gd name="T4" fmla="*/ 3 w 14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5">
                  <a:moveTo>
                    <a:pt x="3" y="15"/>
                  </a:moveTo>
                  <a:cubicBezTo>
                    <a:pt x="8" y="11"/>
                    <a:pt x="14" y="0"/>
                    <a:pt x="4" y="0"/>
                  </a:cubicBezTo>
                  <a:cubicBezTo>
                    <a:pt x="4" y="5"/>
                    <a:pt x="0" y="10"/>
                    <a:pt x="3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4" name="Freeform 779">
              <a:extLst>
                <a:ext uri="{FF2B5EF4-FFF2-40B4-BE49-F238E27FC236}">
                  <a16:creationId xmlns:a16="http://schemas.microsoft.com/office/drawing/2014/main" id="{BD30DBCF-D57C-7199-FFAE-2121C36E5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889" y="3217684"/>
              <a:ext cx="11844" cy="5922"/>
            </a:xfrm>
            <a:custGeom>
              <a:avLst/>
              <a:gdLst>
                <a:gd name="T0" fmla="*/ 18 w 27"/>
                <a:gd name="T1" fmla="*/ 15 h 15"/>
                <a:gd name="T2" fmla="*/ 18 w 27"/>
                <a:gd name="T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7" h="15">
                  <a:moveTo>
                    <a:pt x="18" y="15"/>
                  </a:moveTo>
                  <a:cubicBezTo>
                    <a:pt x="27" y="0"/>
                    <a:pt x="0" y="13"/>
                    <a:pt x="18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5" name="Freeform 780">
              <a:extLst>
                <a:ext uri="{FF2B5EF4-FFF2-40B4-BE49-F238E27FC236}">
                  <a16:creationId xmlns:a16="http://schemas.microsoft.com/office/drawing/2014/main" id="{3115D6B1-8CBA-2B58-19A0-23DEBF350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810" y="3225581"/>
              <a:ext cx="3948" cy="1973"/>
            </a:xfrm>
            <a:custGeom>
              <a:avLst/>
              <a:gdLst>
                <a:gd name="T0" fmla="*/ 2 w 9"/>
                <a:gd name="T1" fmla="*/ 5 h 5"/>
                <a:gd name="T2" fmla="*/ 9 w 9"/>
                <a:gd name="T3" fmla="*/ 3 h 5"/>
                <a:gd name="T4" fmla="*/ 2 w 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2" y="5"/>
                  </a:moveTo>
                  <a:cubicBezTo>
                    <a:pt x="4" y="5"/>
                    <a:pt x="7" y="4"/>
                    <a:pt x="9" y="3"/>
                  </a:cubicBezTo>
                  <a:cubicBezTo>
                    <a:pt x="2" y="0"/>
                    <a:pt x="0" y="0"/>
                    <a:pt x="2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6" name="Freeform 781">
              <a:extLst>
                <a:ext uri="{FF2B5EF4-FFF2-40B4-BE49-F238E27FC236}">
                  <a16:creationId xmlns:a16="http://schemas.microsoft.com/office/drawing/2014/main" id="{50BDA0DA-A15A-6929-77C9-605D515D3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2303" y="3531560"/>
              <a:ext cx="11844" cy="5922"/>
            </a:xfrm>
            <a:custGeom>
              <a:avLst/>
              <a:gdLst>
                <a:gd name="T0" fmla="*/ 12 w 26"/>
                <a:gd name="T1" fmla="*/ 14 h 14"/>
                <a:gd name="T2" fmla="*/ 26 w 26"/>
                <a:gd name="T3" fmla="*/ 6 h 14"/>
                <a:gd name="T4" fmla="*/ 0 w 26"/>
                <a:gd name="T5" fmla="*/ 8 h 14"/>
                <a:gd name="T6" fmla="*/ 12 w 2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12" y="14"/>
                  </a:moveTo>
                  <a:cubicBezTo>
                    <a:pt x="18" y="14"/>
                    <a:pt x="23" y="10"/>
                    <a:pt x="26" y="6"/>
                  </a:cubicBezTo>
                  <a:cubicBezTo>
                    <a:pt x="15" y="0"/>
                    <a:pt x="9" y="2"/>
                    <a:pt x="0" y="8"/>
                  </a:cubicBezTo>
                  <a:cubicBezTo>
                    <a:pt x="4" y="9"/>
                    <a:pt x="8" y="11"/>
                    <a:pt x="12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7" name="Freeform 782">
              <a:extLst>
                <a:ext uri="{FF2B5EF4-FFF2-40B4-BE49-F238E27FC236}">
                  <a16:creationId xmlns:a16="http://schemas.microsoft.com/office/drawing/2014/main" id="{9CD35128-1C7D-21A1-3F56-7ADA1E507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7083" y="4830496"/>
              <a:ext cx="96730" cy="106600"/>
            </a:xfrm>
            <a:custGeom>
              <a:avLst/>
              <a:gdLst>
                <a:gd name="T0" fmla="*/ 4 w 221"/>
                <a:gd name="T1" fmla="*/ 66 h 243"/>
                <a:gd name="T2" fmla="*/ 18 w 221"/>
                <a:gd name="T3" fmla="*/ 44 h 243"/>
                <a:gd name="T4" fmla="*/ 9 w 221"/>
                <a:gd name="T5" fmla="*/ 23 h 243"/>
                <a:gd name="T6" fmla="*/ 24 w 221"/>
                <a:gd name="T7" fmla="*/ 3 h 243"/>
                <a:gd name="T8" fmla="*/ 54 w 221"/>
                <a:gd name="T9" fmla="*/ 14 h 243"/>
                <a:gd name="T10" fmla="*/ 86 w 221"/>
                <a:gd name="T11" fmla="*/ 12 h 243"/>
                <a:gd name="T12" fmla="*/ 108 w 221"/>
                <a:gd name="T13" fmla="*/ 20 h 243"/>
                <a:gd name="T14" fmla="*/ 125 w 221"/>
                <a:gd name="T15" fmla="*/ 35 h 243"/>
                <a:gd name="T16" fmla="*/ 153 w 221"/>
                <a:gd name="T17" fmla="*/ 25 h 243"/>
                <a:gd name="T18" fmla="*/ 158 w 221"/>
                <a:gd name="T19" fmla="*/ 43 h 243"/>
                <a:gd name="T20" fmla="*/ 167 w 221"/>
                <a:gd name="T21" fmla="*/ 64 h 243"/>
                <a:gd name="T22" fmla="*/ 189 w 221"/>
                <a:gd name="T23" fmla="*/ 94 h 243"/>
                <a:gd name="T24" fmla="*/ 214 w 221"/>
                <a:gd name="T25" fmla="*/ 123 h 243"/>
                <a:gd name="T26" fmla="*/ 212 w 221"/>
                <a:gd name="T27" fmla="*/ 131 h 243"/>
                <a:gd name="T28" fmla="*/ 197 w 221"/>
                <a:gd name="T29" fmla="*/ 128 h 243"/>
                <a:gd name="T30" fmla="*/ 193 w 221"/>
                <a:gd name="T31" fmla="*/ 157 h 243"/>
                <a:gd name="T32" fmla="*/ 200 w 221"/>
                <a:gd name="T33" fmla="*/ 179 h 243"/>
                <a:gd name="T34" fmla="*/ 193 w 221"/>
                <a:gd name="T35" fmla="*/ 211 h 243"/>
                <a:gd name="T36" fmla="*/ 189 w 221"/>
                <a:gd name="T37" fmla="*/ 243 h 243"/>
                <a:gd name="T38" fmla="*/ 183 w 221"/>
                <a:gd name="T39" fmla="*/ 225 h 243"/>
                <a:gd name="T40" fmla="*/ 175 w 221"/>
                <a:gd name="T41" fmla="*/ 219 h 243"/>
                <a:gd name="T42" fmla="*/ 177 w 221"/>
                <a:gd name="T43" fmla="*/ 211 h 243"/>
                <a:gd name="T44" fmla="*/ 154 w 221"/>
                <a:gd name="T45" fmla="*/ 191 h 243"/>
                <a:gd name="T46" fmla="*/ 165 w 221"/>
                <a:gd name="T47" fmla="*/ 217 h 243"/>
                <a:gd name="T48" fmla="*/ 139 w 221"/>
                <a:gd name="T49" fmla="*/ 199 h 243"/>
                <a:gd name="T50" fmla="*/ 148 w 221"/>
                <a:gd name="T51" fmla="*/ 178 h 243"/>
                <a:gd name="T52" fmla="*/ 116 w 221"/>
                <a:gd name="T53" fmla="*/ 142 h 243"/>
                <a:gd name="T54" fmla="*/ 96 w 221"/>
                <a:gd name="T55" fmla="*/ 131 h 243"/>
                <a:gd name="T56" fmla="*/ 81 w 221"/>
                <a:gd name="T57" fmla="*/ 115 h 243"/>
                <a:gd name="T58" fmla="*/ 41 w 221"/>
                <a:gd name="T59" fmla="*/ 72 h 243"/>
                <a:gd name="T60" fmla="*/ 46 w 221"/>
                <a:gd name="T61" fmla="*/ 87 h 243"/>
                <a:gd name="T62" fmla="*/ 61 w 221"/>
                <a:gd name="T63" fmla="*/ 98 h 243"/>
                <a:gd name="T64" fmla="*/ 52 w 221"/>
                <a:gd name="T65" fmla="*/ 121 h 243"/>
                <a:gd name="T66" fmla="*/ 28 w 221"/>
                <a:gd name="T67" fmla="*/ 104 h 243"/>
                <a:gd name="T68" fmla="*/ 4 w 221"/>
                <a:gd name="T69" fmla="*/ 66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1" h="243">
                  <a:moveTo>
                    <a:pt x="4" y="66"/>
                  </a:moveTo>
                  <a:cubicBezTo>
                    <a:pt x="7" y="62"/>
                    <a:pt x="17" y="48"/>
                    <a:pt x="18" y="44"/>
                  </a:cubicBezTo>
                  <a:cubicBezTo>
                    <a:pt x="19" y="36"/>
                    <a:pt x="2" y="27"/>
                    <a:pt x="9" y="23"/>
                  </a:cubicBezTo>
                  <a:cubicBezTo>
                    <a:pt x="16" y="19"/>
                    <a:pt x="18" y="12"/>
                    <a:pt x="24" y="3"/>
                  </a:cubicBezTo>
                  <a:cubicBezTo>
                    <a:pt x="26" y="0"/>
                    <a:pt x="51" y="12"/>
                    <a:pt x="54" y="14"/>
                  </a:cubicBezTo>
                  <a:cubicBezTo>
                    <a:pt x="72" y="23"/>
                    <a:pt x="70" y="17"/>
                    <a:pt x="86" y="12"/>
                  </a:cubicBezTo>
                  <a:cubicBezTo>
                    <a:pt x="93" y="10"/>
                    <a:pt x="96" y="22"/>
                    <a:pt x="108" y="20"/>
                  </a:cubicBezTo>
                  <a:cubicBezTo>
                    <a:pt x="114" y="27"/>
                    <a:pt x="115" y="33"/>
                    <a:pt x="125" y="35"/>
                  </a:cubicBezTo>
                  <a:cubicBezTo>
                    <a:pt x="136" y="37"/>
                    <a:pt x="153" y="38"/>
                    <a:pt x="153" y="25"/>
                  </a:cubicBezTo>
                  <a:cubicBezTo>
                    <a:pt x="158" y="34"/>
                    <a:pt x="153" y="35"/>
                    <a:pt x="158" y="43"/>
                  </a:cubicBezTo>
                  <a:cubicBezTo>
                    <a:pt x="162" y="49"/>
                    <a:pt x="164" y="57"/>
                    <a:pt x="167" y="64"/>
                  </a:cubicBezTo>
                  <a:cubicBezTo>
                    <a:pt x="173" y="79"/>
                    <a:pt x="179" y="84"/>
                    <a:pt x="189" y="94"/>
                  </a:cubicBezTo>
                  <a:cubicBezTo>
                    <a:pt x="198" y="103"/>
                    <a:pt x="203" y="117"/>
                    <a:pt x="214" y="123"/>
                  </a:cubicBezTo>
                  <a:cubicBezTo>
                    <a:pt x="221" y="127"/>
                    <a:pt x="220" y="134"/>
                    <a:pt x="212" y="131"/>
                  </a:cubicBezTo>
                  <a:cubicBezTo>
                    <a:pt x="206" y="129"/>
                    <a:pt x="204" y="122"/>
                    <a:pt x="197" y="128"/>
                  </a:cubicBezTo>
                  <a:cubicBezTo>
                    <a:pt x="200" y="133"/>
                    <a:pt x="193" y="148"/>
                    <a:pt x="193" y="157"/>
                  </a:cubicBezTo>
                  <a:cubicBezTo>
                    <a:pt x="192" y="167"/>
                    <a:pt x="216" y="171"/>
                    <a:pt x="200" y="179"/>
                  </a:cubicBezTo>
                  <a:cubicBezTo>
                    <a:pt x="187" y="186"/>
                    <a:pt x="204" y="201"/>
                    <a:pt x="193" y="211"/>
                  </a:cubicBezTo>
                  <a:cubicBezTo>
                    <a:pt x="180" y="222"/>
                    <a:pt x="192" y="229"/>
                    <a:pt x="189" y="243"/>
                  </a:cubicBezTo>
                  <a:cubicBezTo>
                    <a:pt x="190" y="236"/>
                    <a:pt x="187" y="230"/>
                    <a:pt x="183" y="225"/>
                  </a:cubicBezTo>
                  <a:cubicBezTo>
                    <a:pt x="180" y="223"/>
                    <a:pt x="177" y="221"/>
                    <a:pt x="175" y="219"/>
                  </a:cubicBezTo>
                  <a:cubicBezTo>
                    <a:pt x="176" y="216"/>
                    <a:pt x="176" y="213"/>
                    <a:pt x="177" y="211"/>
                  </a:cubicBezTo>
                  <a:cubicBezTo>
                    <a:pt x="175" y="202"/>
                    <a:pt x="165" y="184"/>
                    <a:pt x="154" y="191"/>
                  </a:cubicBezTo>
                  <a:cubicBezTo>
                    <a:pt x="156" y="201"/>
                    <a:pt x="169" y="205"/>
                    <a:pt x="165" y="217"/>
                  </a:cubicBezTo>
                  <a:cubicBezTo>
                    <a:pt x="156" y="214"/>
                    <a:pt x="141" y="211"/>
                    <a:pt x="139" y="199"/>
                  </a:cubicBezTo>
                  <a:cubicBezTo>
                    <a:pt x="137" y="191"/>
                    <a:pt x="147" y="185"/>
                    <a:pt x="148" y="178"/>
                  </a:cubicBezTo>
                  <a:cubicBezTo>
                    <a:pt x="150" y="158"/>
                    <a:pt x="129" y="151"/>
                    <a:pt x="116" y="142"/>
                  </a:cubicBezTo>
                  <a:cubicBezTo>
                    <a:pt x="109" y="136"/>
                    <a:pt x="107" y="132"/>
                    <a:pt x="96" y="131"/>
                  </a:cubicBezTo>
                  <a:cubicBezTo>
                    <a:pt x="86" y="131"/>
                    <a:pt x="80" y="126"/>
                    <a:pt x="81" y="115"/>
                  </a:cubicBezTo>
                  <a:cubicBezTo>
                    <a:pt x="82" y="90"/>
                    <a:pt x="51" y="90"/>
                    <a:pt x="41" y="72"/>
                  </a:cubicBezTo>
                  <a:cubicBezTo>
                    <a:pt x="43" y="77"/>
                    <a:pt x="44" y="82"/>
                    <a:pt x="46" y="87"/>
                  </a:cubicBezTo>
                  <a:cubicBezTo>
                    <a:pt x="48" y="95"/>
                    <a:pt x="55" y="94"/>
                    <a:pt x="61" y="98"/>
                  </a:cubicBezTo>
                  <a:cubicBezTo>
                    <a:pt x="68" y="105"/>
                    <a:pt x="59" y="118"/>
                    <a:pt x="52" y="121"/>
                  </a:cubicBezTo>
                  <a:cubicBezTo>
                    <a:pt x="44" y="124"/>
                    <a:pt x="37" y="106"/>
                    <a:pt x="28" y="104"/>
                  </a:cubicBezTo>
                  <a:cubicBezTo>
                    <a:pt x="12" y="101"/>
                    <a:pt x="0" y="81"/>
                    <a:pt x="4" y="6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8" name="Freeform 783">
              <a:extLst>
                <a:ext uri="{FF2B5EF4-FFF2-40B4-BE49-F238E27FC236}">
                  <a16:creationId xmlns:a16="http://schemas.microsoft.com/office/drawing/2014/main" id="{46312DBA-1E30-6E8E-73F2-B955AD53F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747" y="5835297"/>
              <a:ext cx="246759" cy="278343"/>
            </a:xfrm>
            <a:custGeom>
              <a:avLst/>
              <a:gdLst>
                <a:gd name="T0" fmla="*/ 0 w 566"/>
                <a:gd name="T1" fmla="*/ 230 h 635"/>
                <a:gd name="T2" fmla="*/ 13 w 566"/>
                <a:gd name="T3" fmla="*/ 153 h 635"/>
                <a:gd name="T4" fmla="*/ 11 w 566"/>
                <a:gd name="T5" fmla="*/ 112 h 635"/>
                <a:gd name="T6" fmla="*/ 24 w 566"/>
                <a:gd name="T7" fmla="*/ 74 h 635"/>
                <a:gd name="T8" fmla="*/ 52 w 566"/>
                <a:gd name="T9" fmla="*/ 30 h 635"/>
                <a:gd name="T10" fmla="*/ 131 w 566"/>
                <a:gd name="T11" fmla="*/ 13 h 635"/>
                <a:gd name="T12" fmla="*/ 240 w 566"/>
                <a:gd name="T13" fmla="*/ 24 h 635"/>
                <a:gd name="T14" fmla="*/ 277 w 566"/>
                <a:gd name="T15" fmla="*/ 63 h 635"/>
                <a:gd name="T16" fmla="*/ 299 w 566"/>
                <a:gd name="T17" fmla="*/ 114 h 635"/>
                <a:gd name="T18" fmla="*/ 306 w 566"/>
                <a:gd name="T19" fmla="*/ 134 h 635"/>
                <a:gd name="T20" fmla="*/ 305 w 566"/>
                <a:gd name="T21" fmla="*/ 161 h 635"/>
                <a:gd name="T22" fmla="*/ 303 w 566"/>
                <a:gd name="T23" fmla="*/ 174 h 635"/>
                <a:gd name="T24" fmla="*/ 306 w 566"/>
                <a:gd name="T25" fmla="*/ 192 h 635"/>
                <a:gd name="T26" fmla="*/ 300 w 566"/>
                <a:gd name="T27" fmla="*/ 216 h 635"/>
                <a:gd name="T28" fmla="*/ 354 w 566"/>
                <a:gd name="T29" fmla="*/ 234 h 635"/>
                <a:gd name="T30" fmla="*/ 385 w 566"/>
                <a:gd name="T31" fmla="*/ 238 h 635"/>
                <a:gd name="T32" fmla="*/ 403 w 566"/>
                <a:gd name="T33" fmla="*/ 223 h 635"/>
                <a:gd name="T34" fmla="*/ 439 w 566"/>
                <a:gd name="T35" fmla="*/ 238 h 635"/>
                <a:gd name="T36" fmla="*/ 450 w 566"/>
                <a:gd name="T37" fmla="*/ 251 h 635"/>
                <a:gd name="T38" fmla="*/ 460 w 566"/>
                <a:gd name="T39" fmla="*/ 280 h 635"/>
                <a:gd name="T40" fmla="*/ 476 w 566"/>
                <a:gd name="T41" fmla="*/ 316 h 635"/>
                <a:gd name="T42" fmla="*/ 504 w 566"/>
                <a:gd name="T43" fmla="*/ 364 h 635"/>
                <a:gd name="T44" fmla="*/ 537 w 566"/>
                <a:gd name="T45" fmla="*/ 351 h 635"/>
                <a:gd name="T46" fmla="*/ 564 w 566"/>
                <a:gd name="T47" fmla="*/ 367 h 635"/>
                <a:gd name="T48" fmla="*/ 561 w 566"/>
                <a:gd name="T49" fmla="*/ 381 h 635"/>
                <a:gd name="T50" fmla="*/ 561 w 566"/>
                <a:gd name="T51" fmla="*/ 405 h 635"/>
                <a:gd name="T52" fmla="*/ 556 w 566"/>
                <a:gd name="T53" fmla="*/ 442 h 635"/>
                <a:gd name="T54" fmla="*/ 553 w 566"/>
                <a:gd name="T55" fmla="*/ 481 h 635"/>
                <a:gd name="T56" fmla="*/ 562 w 566"/>
                <a:gd name="T57" fmla="*/ 542 h 635"/>
                <a:gd name="T58" fmla="*/ 551 w 566"/>
                <a:gd name="T59" fmla="*/ 563 h 635"/>
                <a:gd name="T60" fmla="*/ 538 w 566"/>
                <a:gd name="T61" fmla="*/ 582 h 635"/>
                <a:gd name="T62" fmla="*/ 521 w 566"/>
                <a:gd name="T63" fmla="*/ 590 h 635"/>
                <a:gd name="T64" fmla="*/ 513 w 566"/>
                <a:gd name="T65" fmla="*/ 600 h 635"/>
                <a:gd name="T66" fmla="*/ 496 w 566"/>
                <a:gd name="T67" fmla="*/ 621 h 635"/>
                <a:gd name="T68" fmla="*/ 462 w 566"/>
                <a:gd name="T69" fmla="*/ 635 h 635"/>
                <a:gd name="T70" fmla="*/ 445 w 566"/>
                <a:gd name="T71" fmla="*/ 626 h 635"/>
                <a:gd name="T72" fmla="*/ 430 w 566"/>
                <a:gd name="T73" fmla="*/ 625 h 635"/>
                <a:gd name="T74" fmla="*/ 412 w 566"/>
                <a:gd name="T75" fmla="*/ 627 h 635"/>
                <a:gd name="T76" fmla="*/ 392 w 566"/>
                <a:gd name="T77" fmla="*/ 624 h 635"/>
                <a:gd name="T78" fmla="*/ 330 w 566"/>
                <a:gd name="T79" fmla="*/ 613 h 635"/>
                <a:gd name="T80" fmla="*/ 310 w 566"/>
                <a:gd name="T81" fmla="*/ 609 h 635"/>
                <a:gd name="T82" fmla="*/ 319 w 566"/>
                <a:gd name="T83" fmla="*/ 583 h 635"/>
                <a:gd name="T84" fmla="*/ 339 w 566"/>
                <a:gd name="T85" fmla="*/ 521 h 635"/>
                <a:gd name="T86" fmla="*/ 354 w 566"/>
                <a:gd name="T87" fmla="*/ 485 h 635"/>
                <a:gd name="T88" fmla="*/ 338 w 566"/>
                <a:gd name="T89" fmla="*/ 449 h 635"/>
                <a:gd name="T90" fmla="*/ 300 w 566"/>
                <a:gd name="T91" fmla="*/ 432 h 635"/>
                <a:gd name="T92" fmla="*/ 279 w 566"/>
                <a:gd name="T93" fmla="*/ 424 h 635"/>
                <a:gd name="T94" fmla="*/ 254 w 566"/>
                <a:gd name="T95" fmla="*/ 411 h 635"/>
                <a:gd name="T96" fmla="*/ 208 w 566"/>
                <a:gd name="T97" fmla="*/ 379 h 635"/>
                <a:gd name="T98" fmla="*/ 155 w 566"/>
                <a:gd name="T99" fmla="*/ 361 h 635"/>
                <a:gd name="T100" fmla="*/ 116 w 566"/>
                <a:gd name="T101" fmla="*/ 343 h 635"/>
                <a:gd name="T102" fmla="*/ 64 w 566"/>
                <a:gd name="T103" fmla="*/ 301 h 635"/>
                <a:gd name="T104" fmla="*/ 32 w 566"/>
                <a:gd name="T105" fmla="*/ 263 h 635"/>
                <a:gd name="T106" fmla="*/ 0 w 566"/>
                <a:gd name="T107" fmla="*/ 230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6" h="635">
                  <a:moveTo>
                    <a:pt x="0" y="230"/>
                  </a:moveTo>
                  <a:cubicBezTo>
                    <a:pt x="6" y="205"/>
                    <a:pt x="10" y="179"/>
                    <a:pt x="13" y="153"/>
                  </a:cubicBezTo>
                  <a:cubicBezTo>
                    <a:pt x="14" y="139"/>
                    <a:pt x="12" y="126"/>
                    <a:pt x="11" y="112"/>
                  </a:cubicBezTo>
                  <a:cubicBezTo>
                    <a:pt x="11" y="98"/>
                    <a:pt x="18" y="86"/>
                    <a:pt x="24" y="74"/>
                  </a:cubicBezTo>
                  <a:cubicBezTo>
                    <a:pt x="31" y="58"/>
                    <a:pt x="27" y="34"/>
                    <a:pt x="52" y="30"/>
                  </a:cubicBezTo>
                  <a:cubicBezTo>
                    <a:pt x="79" y="27"/>
                    <a:pt x="106" y="21"/>
                    <a:pt x="131" y="13"/>
                  </a:cubicBezTo>
                  <a:cubicBezTo>
                    <a:pt x="173" y="0"/>
                    <a:pt x="202" y="3"/>
                    <a:pt x="240" y="24"/>
                  </a:cubicBezTo>
                  <a:cubicBezTo>
                    <a:pt x="255" y="32"/>
                    <a:pt x="276" y="44"/>
                    <a:pt x="277" y="63"/>
                  </a:cubicBezTo>
                  <a:cubicBezTo>
                    <a:pt x="278" y="75"/>
                    <a:pt x="287" y="110"/>
                    <a:pt x="299" y="114"/>
                  </a:cubicBezTo>
                  <a:cubicBezTo>
                    <a:pt x="291" y="123"/>
                    <a:pt x="304" y="127"/>
                    <a:pt x="306" y="134"/>
                  </a:cubicBezTo>
                  <a:cubicBezTo>
                    <a:pt x="307" y="139"/>
                    <a:pt x="306" y="155"/>
                    <a:pt x="305" y="161"/>
                  </a:cubicBezTo>
                  <a:cubicBezTo>
                    <a:pt x="304" y="165"/>
                    <a:pt x="303" y="170"/>
                    <a:pt x="303" y="174"/>
                  </a:cubicBezTo>
                  <a:cubicBezTo>
                    <a:pt x="303" y="180"/>
                    <a:pt x="308" y="186"/>
                    <a:pt x="306" y="192"/>
                  </a:cubicBezTo>
                  <a:cubicBezTo>
                    <a:pt x="303" y="199"/>
                    <a:pt x="299" y="208"/>
                    <a:pt x="300" y="216"/>
                  </a:cubicBezTo>
                  <a:cubicBezTo>
                    <a:pt x="300" y="220"/>
                    <a:pt x="347" y="234"/>
                    <a:pt x="354" y="234"/>
                  </a:cubicBezTo>
                  <a:cubicBezTo>
                    <a:pt x="364" y="234"/>
                    <a:pt x="376" y="238"/>
                    <a:pt x="385" y="238"/>
                  </a:cubicBezTo>
                  <a:cubicBezTo>
                    <a:pt x="395" y="237"/>
                    <a:pt x="394" y="216"/>
                    <a:pt x="403" y="223"/>
                  </a:cubicBezTo>
                  <a:cubicBezTo>
                    <a:pt x="413" y="229"/>
                    <a:pt x="428" y="237"/>
                    <a:pt x="439" y="238"/>
                  </a:cubicBezTo>
                  <a:cubicBezTo>
                    <a:pt x="448" y="240"/>
                    <a:pt x="449" y="242"/>
                    <a:pt x="450" y="251"/>
                  </a:cubicBezTo>
                  <a:cubicBezTo>
                    <a:pt x="452" y="261"/>
                    <a:pt x="459" y="269"/>
                    <a:pt x="460" y="280"/>
                  </a:cubicBezTo>
                  <a:cubicBezTo>
                    <a:pt x="462" y="295"/>
                    <a:pt x="474" y="302"/>
                    <a:pt x="476" y="316"/>
                  </a:cubicBezTo>
                  <a:cubicBezTo>
                    <a:pt x="478" y="333"/>
                    <a:pt x="482" y="366"/>
                    <a:pt x="504" y="364"/>
                  </a:cubicBezTo>
                  <a:cubicBezTo>
                    <a:pt x="517" y="363"/>
                    <a:pt x="525" y="353"/>
                    <a:pt x="537" y="351"/>
                  </a:cubicBezTo>
                  <a:cubicBezTo>
                    <a:pt x="548" y="349"/>
                    <a:pt x="556" y="362"/>
                    <a:pt x="564" y="367"/>
                  </a:cubicBezTo>
                  <a:cubicBezTo>
                    <a:pt x="559" y="371"/>
                    <a:pt x="559" y="375"/>
                    <a:pt x="561" y="381"/>
                  </a:cubicBezTo>
                  <a:cubicBezTo>
                    <a:pt x="566" y="390"/>
                    <a:pt x="558" y="396"/>
                    <a:pt x="561" y="405"/>
                  </a:cubicBezTo>
                  <a:cubicBezTo>
                    <a:pt x="564" y="415"/>
                    <a:pt x="558" y="433"/>
                    <a:pt x="556" y="442"/>
                  </a:cubicBezTo>
                  <a:cubicBezTo>
                    <a:pt x="554" y="452"/>
                    <a:pt x="551" y="471"/>
                    <a:pt x="553" y="481"/>
                  </a:cubicBezTo>
                  <a:lnTo>
                    <a:pt x="562" y="542"/>
                  </a:lnTo>
                  <a:cubicBezTo>
                    <a:pt x="563" y="548"/>
                    <a:pt x="558" y="562"/>
                    <a:pt x="551" y="563"/>
                  </a:cubicBezTo>
                  <a:cubicBezTo>
                    <a:pt x="547" y="564"/>
                    <a:pt x="537" y="579"/>
                    <a:pt x="538" y="582"/>
                  </a:cubicBezTo>
                  <a:cubicBezTo>
                    <a:pt x="540" y="586"/>
                    <a:pt x="523" y="589"/>
                    <a:pt x="521" y="590"/>
                  </a:cubicBezTo>
                  <a:cubicBezTo>
                    <a:pt x="517" y="592"/>
                    <a:pt x="511" y="596"/>
                    <a:pt x="513" y="600"/>
                  </a:cubicBezTo>
                  <a:cubicBezTo>
                    <a:pt x="515" y="606"/>
                    <a:pt x="504" y="628"/>
                    <a:pt x="496" y="621"/>
                  </a:cubicBezTo>
                  <a:cubicBezTo>
                    <a:pt x="479" y="607"/>
                    <a:pt x="470" y="619"/>
                    <a:pt x="462" y="635"/>
                  </a:cubicBezTo>
                  <a:cubicBezTo>
                    <a:pt x="457" y="633"/>
                    <a:pt x="451" y="624"/>
                    <a:pt x="445" y="626"/>
                  </a:cubicBezTo>
                  <a:cubicBezTo>
                    <a:pt x="438" y="627"/>
                    <a:pt x="437" y="634"/>
                    <a:pt x="430" y="625"/>
                  </a:cubicBezTo>
                  <a:cubicBezTo>
                    <a:pt x="425" y="618"/>
                    <a:pt x="418" y="627"/>
                    <a:pt x="412" y="627"/>
                  </a:cubicBezTo>
                  <a:cubicBezTo>
                    <a:pt x="405" y="628"/>
                    <a:pt x="398" y="625"/>
                    <a:pt x="392" y="624"/>
                  </a:cubicBezTo>
                  <a:cubicBezTo>
                    <a:pt x="371" y="618"/>
                    <a:pt x="351" y="611"/>
                    <a:pt x="330" y="613"/>
                  </a:cubicBezTo>
                  <a:cubicBezTo>
                    <a:pt x="319" y="614"/>
                    <a:pt x="313" y="621"/>
                    <a:pt x="310" y="609"/>
                  </a:cubicBezTo>
                  <a:cubicBezTo>
                    <a:pt x="309" y="606"/>
                    <a:pt x="317" y="584"/>
                    <a:pt x="319" y="583"/>
                  </a:cubicBezTo>
                  <a:cubicBezTo>
                    <a:pt x="341" y="568"/>
                    <a:pt x="318" y="531"/>
                    <a:pt x="339" y="521"/>
                  </a:cubicBezTo>
                  <a:cubicBezTo>
                    <a:pt x="349" y="517"/>
                    <a:pt x="348" y="495"/>
                    <a:pt x="354" y="485"/>
                  </a:cubicBezTo>
                  <a:cubicBezTo>
                    <a:pt x="363" y="468"/>
                    <a:pt x="352" y="459"/>
                    <a:pt x="338" y="449"/>
                  </a:cubicBezTo>
                  <a:cubicBezTo>
                    <a:pt x="327" y="440"/>
                    <a:pt x="310" y="440"/>
                    <a:pt x="300" y="432"/>
                  </a:cubicBezTo>
                  <a:cubicBezTo>
                    <a:pt x="294" y="427"/>
                    <a:pt x="286" y="425"/>
                    <a:pt x="279" y="424"/>
                  </a:cubicBezTo>
                  <a:cubicBezTo>
                    <a:pt x="270" y="422"/>
                    <a:pt x="262" y="416"/>
                    <a:pt x="254" y="411"/>
                  </a:cubicBezTo>
                  <a:cubicBezTo>
                    <a:pt x="237" y="402"/>
                    <a:pt x="224" y="392"/>
                    <a:pt x="208" y="379"/>
                  </a:cubicBezTo>
                  <a:cubicBezTo>
                    <a:pt x="191" y="365"/>
                    <a:pt x="175" y="368"/>
                    <a:pt x="155" y="361"/>
                  </a:cubicBezTo>
                  <a:cubicBezTo>
                    <a:pt x="143" y="356"/>
                    <a:pt x="127" y="354"/>
                    <a:pt x="116" y="343"/>
                  </a:cubicBezTo>
                  <a:cubicBezTo>
                    <a:pt x="100" y="326"/>
                    <a:pt x="75" y="311"/>
                    <a:pt x="64" y="301"/>
                  </a:cubicBezTo>
                  <a:cubicBezTo>
                    <a:pt x="50" y="289"/>
                    <a:pt x="36" y="273"/>
                    <a:pt x="32" y="263"/>
                  </a:cubicBezTo>
                  <a:cubicBezTo>
                    <a:pt x="27" y="246"/>
                    <a:pt x="11" y="244"/>
                    <a:pt x="0" y="2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9" name="Freeform 784">
              <a:extLst>
                <a:ext uri="{FF2B5EF4-FFF2-40B4-BE49-F238E27FC236}">
                  <a16:creationId xmlns:a16="http://schemas.microsoft.com/office/drawing/2014/main" id="{C0842D55-0752-7CDC-0AF7-F1270B31A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4061" y="4840367"/>
              <a:ext cx="5923" cy="5922"/>
            </a:xfrm>
            <a:custGeom>
              <a:avLst/>
              <a:gdLst>
                <a:gd name="T0" fmla="*/ 4 w 11"/>
                <a:gd name="T1" fmla="*/ 0 h 14"/>
                <a:gd name="T2" fmla="*/ 7 w 11"/>
                <a:gd name="T3" fmla="*/ 14 h 14"/>
                <a:gd name="T4" fmla="*/ 11 w 11"/>
                <a:gd name="T5" fmla="*/ 0 h 14"/>
                <a:gd name="T6" fmla="*/ 4 w 11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cubicBezTo>
                    <a:pt x="0" y="5"/>
                    <a:pt x="0" y="12"/>
                    <a:pt x="7" y="14"/>
                  </a:cubicBezTo>
                  <a:cubicBezTo>
                    <a:pt x="5" y="9"/>
                    <a:pt x="6" y="4"/>
                    <a:pt x="11" y="0"/>
                  </a:cubicBezTo>
                  <a:lnTo>
                    <a:pt x="4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0" name="Freeform 785">
              <a:extLst>
                <a:ext uri="{FF2B5EF4-FFF2-40B4-BE49-F238E27FC236}">
                  <a16:creationId xmlns:a16="http://schemas.microsoft.com/office/drawing/2014/main" id="{BD7242E1-035C-0C5E-C161-FFE9C980D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034" y="4783119"/>
              <a:ext cx="213199" cy="181614"/>
            </a:xfrm>
            <a:custGeom>
              <a:avLst/>
              <a:gdLst>
                <a:gd name="T0" fmla="*/ 19 w 487"/>
                <a:gd name="T1" fmla="*/ 92 h 416"/>
                <a:gd name="T2" fmla="*/ 77 w 487"/>
                <a:gd name="T3" fmla="*/ 75 h 416"/>
                <a:gd name="T4" fmla="*/ 70 w 487"/>
                <a:gd name="T5" fmla="*/ 36 h 416"/>
                <a:gd name="T6" fmla="*/ 88 w 487"/>
                <a:gd name="T7" fmla="*/ 1 h 416"/>
                <a:gd name="T8" fmla="*/ 133 w 487"/>
                <a:gd name="T9" fmla="*/ 5 h 416"/>
                <a:gd name="T10" fmla="*/ 163 w 487"/>
                <a:gd name="T11" fmla="*/ 23 h 416"/>
                <a:gd name="T12" fmla="*/ 203 w 487"/>
                <a:gd name="T13" fmla="*/ 21 h 416"/>
                <a:gd name="T14" fmla="*/ 244 w 487"/>
                <a:gd name="T15" fmla="*/ 50 h 416"/>
                <a:gd name="T16" fmla="*/ 299 w 487"/>
                <a:gd name="T17" fmla="*/ 47 h 416"/>
                <a:gd name="T18" fmla="*/ 363 w 487"/>
                <a:gd name="T19" fmla="*/ 38 h 416"/>
                <a:gd name="T20" fmla="*/ 388 w 487"/>
                <a:gd name="T21" fmla="*/ 15 h 416"/>
                <a:gd name="T22" fmla="*/ 409 w 487"/>
                <a:gd name="T23" fmla="*/ 49 h 416"/>
                <a:gd name="T24" fmla="*/ 442 w 487"/>
                <a:gd name="T25" fmla="*/ 105 h 416"/>
                <a:gd name="T26" fmla="*/ 421 w 487"/>
                <a:gd name="T27" fmla="*/ 131 h 416"/>
                <a:gd name="T28" fmla="*/ 447 w 487"/>
                <a:gd name="T29" fmla="*/ 146 h 416"/>
                <a:gd name="T30" fmla="*/ 469 w 487"/>
                <a:gd name="T31" fmla="*/ 183 h 416"/>
                <a:gd name="T32" fmla="*/ 454 w 487"/>
                <a:gd name="T33" fmla="*/ 221 h 416"/>
                <a:gd name="T34" fmla="*/ 481 w 487"/>
                <a:gd name="T35" fmla="*/ 273 h 416"/>
                <a:gd name="T36" fmla="*/ 487 w 487"/>
                <a:gd name="T37" fmla="*/ 326 h 416"/>
                <a:gd name="T38" fmla="*/ 466 w 487"/>
                <a:gd name="T39" fmla="*/ 353 h 416"/>
                <a:gd name="T40" fmla="*/ 457 w 487"/>
                <a:gd name="T41" fmla="*/ 372 h 416"/>
                <a:gd name="T42" fmla="*/ 432 w 487"/>
                <a:gd name="T43" fmla="*/ 387 h 416"/>
                <a:gd name="T44" fmla="*/ 411 w 487"/>
                <a:gd name="T45" fmla="*/ 396 h 416"/>
                <a:gd name="T46" fmla="*/ 363 w 487"/>
                <a:gd name="T47" fmla="*/ 403 h 416"/>
                <a:gd name="T48" fmla="*/ 367 w 487"/>
                <a:gd name="T49" fmla="*/ 350 h 416"/>
                <a:gd name="T50" fmla="*/ 364 w 487"/>
                <a:gd name="T51" fmla="*/ 328 h 416"/>
                <a:gd name="T52" fmla="*/ 320 w 487"/>
                <a:gd name="T53" fmla="*/ 317 h 416"/>
                <a:gd name="T54" fmla="*/ 283 w 487"/>
                <a:gd name="T55" fmla="*/ 334 h 416"/>
                <a:gd name="T56" fmla="*/ 285 w 487"/>
                <a:gd name="T57" fmla="*/ 270 h 416"/>
                <a:gd name="T58" fmla="*/ 217 w 487"/>
                <a:gd name="T59" fmla="*/ 202 h 416"/>
                <a:gd name="T60" fmla="*/ 163 w 487"/>
                <a:gd name="T61" fmla="*/ 222 h 416"/>
                <a:gd name="T62" fmla="*/ 132 w 487"/>
                <a:gd name="T63" fmla="*/ 269 h 416"/>
                <a:gd name="T64" fmla="*/ 120 w 487"/>
                <a:gd name="T65" fmla="*/ 266 h 416"/>
                <a:gd name="T66" fmla="*/ 110 w 487"/>
                <a:gd name="T67" fmla="*/ 266 h 416"/>
                <a:gd name="T68" fmla="*/ 103 w 487"/>
                <a:gd name="T69" fmla="*/ 254 h 416"/>
                <a:gd name="T70" fmla="*/ 88 w 487"/>
                <a:gd name="T71" fmla="*/ 215 h 416"/>
                <a:gd name="T72" fmla="*/ 86 w 487"/>
                <a:gd name="T73" fmla="*/ 207 h 416"/>
                <a:gd name="T74" fmla="*/ 64 w 487"/>
                <a:gd name="T75" fmla="*/ 191 h 416"/>
                <a:gd name="T76" fmla="*/ 30 w 487"/>
                <a:gd name="T77" fmla="*/ 165 h 416"/>
                <a:gd name="T78" fmla="*/ 33 w 487"/>
                <a:gd name="T79" fmla="*/ 137 h 416"/>
                <a:gd name="T80" fmla="*/ 16 w 487"/>
                <a:gd name="T81" fmla="*/ 150 h 416"/>
                <a:gd name="T82" fmla="*/ 0 w 487"/>
                <a:gd name="T83" fmla="*/ 13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7" h="416">
                  <a:moveTo>
                    <a:pt x="0" y="130"/>
                  </a:moveTo>
                  <a:cubicBezTo>
                    <a:pt x="9" y="119"/>
                    <a:pt x="8" y="101"/>
                    <a:pt x="19" y="92"/>
                  </a:cubicBezTo>
                  <a:cubicBezTo>
                    <a:pt x="26" y="85"/>
                    <a:pt x="41" y="84"/>
                    <a:pt x="50" y="79"/>
                  </a:cubicBezTo>
                  <a:cubicBezTo>
                    <a:pt x="59" y="75"/>
                    <a:pt x="68" y="80"/>
                    <a:pt x="77" y="75"/>
                  </a:cubicBezTo>
                  <a:cubicBezTo>
                    <a:pt x="83" y="72"/>
                    <a:pt x="88" y="67"/>
                    <a:pt x="87" y="59"/>
                  </a:cubicBezTo>
                  <a:cubicBezTo>
                    <a:pt x="86" y="49"/>
                    <a:pt x="67" y="45"/>
                    <a:pt x="70" y="36"/>
                  </a:cubicBezTo>
                  <a:cubicBezTo>
                    <a:pt x="73" y="29"/>
                    <a:pt x="88" y="31"/>
                    <a:pt x="90" y="24"/>
                  </a:cubicBezTo>
                  <a:cubicBezTo>
                    <a:pt x="92" y="15"/>
                    <a:pt x="86" y="3"/>
                    <a:pt x="88" y="1"/>
                  </a:cubicBezTo>
                  <a:lnTo>
                    <a:pt x="120" y="0"/>
                  </a:lnTo>
                  <a:cubicBezTo>
                    <a:pt x="124" y="2"/>
                    <a:pt x="130" y="5"/>
                    <a:pt x="133" y="5"/>
                  </a:cubicBezTo>
                  <a:cubicBezTo>
                    <a:pt x="135" y="6"/>
                    <a:pt x="130" y="20"/>
                    <a:pt x="139" y="15"/>
                  </a:cubicBezTo>
                  <a:cubicBezTo>
                    <a:pt x="146" y="11"/>
                    <a:pt x="160" y="20"/>
                    <a:pt x="163" y="23"/>
                  </a:cubicBezTo>
                  <a:cubicBezTo>
                    <a:pt x="164" y="23"/>
                    <a:pt x="178" y="27"/>
                    <a:pt x="178" y="27"/>
                  </a:cubicBezTo>
                  <a:cubicBezTo>
                    <a:pt x="187" y="27"/>
                    <a:pt x="193" y="20"/>
                    <a:pt x="203" y="21"/>
                  </a:cubicBezTo>
                  <a:cubicBezTo>
                    <a:pt x="218" y="22"/>
                    <a:pt x="232" y="16"/>
                    <a:pt x="243" y="21"/>
                  </a:cubicBezTo>
                  <a:cubicBezTo>
                    <a:pt x="238" y="31"/>
                    <a:pt x="230" y="38"/>
                    <a:pt x="244" y="50"/>
                  </a:cubicBezTo>
                  <a:cubicBezTo>
                    <a:pt x="252" y="56"/>
                    <a:pt x="263" y="31"/>
                    <a:pt x="273" y="35"/>
                  </a:cubicBezTo>
                  <a:cubicBezTo>
                    <a:pt x="294" y="43"/>
                    <a:pt x="280" y="69"/>
                    <a:pt x="299" y="47"/>
                  </a:cubicBezTo>
                  <a:cubicBezTo>
                    <a:pt x="324" y="19"/>
                    <a:pt x="339" y="52"/>
                    <a:pt x="348" y="49"/>
                  </a:cubicBezTo>
                  <a:cubicBezTo>
                    <a:pt x="354" y="48"/>
                    <a:pt x="357" y="43"/>
                    <a:pt x="363" y="38"/>
                  </a:cubicBezTo>
                  <a:cubicBezTo>
                    <a:pt x="367" y="35"/>
                    <a:pt x="377" y="34"/>
                    <a:pt x="379" y="31"/>
                  </a:cubicBezTo>
                  <a:cubicBezTo>
                    <a:pt x="382" y="24"/>
                    <a:pt x="367" y="9"/>
                    <a:pt x="388" y="15"/>
                  </a:cubicBezTo>
                  <a:cubicBezTo>
                    <a:pt x="393" y="16"/>
                    <a:pt x="404" y="21"/>
                    <a:pt x="403" y="30"/>
                  </a:cubicBezTo>
                  <a:cubicBezTo>
                    <a:pt x="403" y="33"/>
                    <a:pt x="407" y="47"/>
                    <a:pt x="409" y="49"/>
                  </a:cubicBezTo>
                  <a:cubicBezTo>
                    <a:pt x="419" y="59"/>
                    <a:pt x="407" y="84"/>
                    <a:pt x="419" y="77"/>
                  </a:cubicBezTo>
                  <a:cubicBezTo>
                    <a:pt x="421" y="90"/>
                    <a:pt x="444" y="90"/>
                    <a:pt x="442" y="105"/>
                  </a:cubicBezTo>
                  <a:cubicBezTo>
                    <a:pt x="436" y="106"/>
                    <a:pt x="434" y="105"/>
                    <a:pt x="431" y="110"/>
                  </a:cubicBezTo>
                  <a:cubicBezTo>
                    <a:pt x="426" y="116"/>
                    <a:pt x="423" y="123"/>
                    <a:pt x="421" y="131"/>
                  </a:cubicBezTo>
                  <a:cubicBezTo>
                    <a:pt x="427" y="130"/>
                    <a:pt x="431" y="124"/>
                    <a:pt x="438" y="124"/>
                  </a:cubicBezTo>
                  <a:cubicBezTo>
                    <a:pt x="451" y="122"/>
                    <a:pt x="447" y="138"/>
                    <a:pt x="447" y="146"/>
                  </a:cubicBezTo>
                  <a:cubicBezTo>
                    <a:pt x="446" y="153"/>
                    <a:pt x="444" y="163"/>
                    <a:pt x="455" y="170"/>
                  </a:cubicBezTo>
                  <a:cubicBezTo>
                    <a:pt x="458" y="171"/>
                    <a:pt x="467" y="177"/>
                    <a:pt x="469" y="183"/>
                  </a:cubicBezTo>
                  <a:cubicBezTo>
                    <a:pt x="471" y="191"/>
                    <a:pt x="464" y="195"/>
                    <a:pt x="458" y="199"/>
                  </a:cubicBezTo>
                  <a:cubicBezTo>
                    <a:pt x="454" y="202"/>
                    <a:pt x="454" y="215"/>
                    <a:pt x="454" y="221"/>
                  </a:cubicBezTo>
                  <a:cubicBezTo>
                    <a:pt x="454" y="232"/>
                    <a:pt x="458" y="257"/>
                    <a:pt x="473" y="247"/>
                  </a:cubicBezTo>
                  <a:cubicBezTo>
                    <a:pt x="470" y="264"/>
                    <a:pt x="471" y="262"/>
                    <a:pt x="481" y="273"/>
                  </a:cubicBezTo>
                  <a:cubicBezTo>
                    <a:pt x="469" y="275"/>
                    <a:pt x="469" y="285"/>
                    <a:pt x="466" y="294"/>
                  </a:cubicBezTo>
                  <a:cubicBezTo>
                    <a:pt x="484" y="297"/>
                    <a:pt x="482" y="312"/>
                    <a:pt x="487" y="326"/>
                  </a:cubicBezTo>
                  <a:cubicBezTo>
                    <a:pt x="478" y="323"/>
                    <a:pt x="451" y="312"/>
                    <a:pt x="447" y="321"/>
                  </a:cubicBezTo>
                  <a:cubicBezTo>
                    <a:pt x="443" y="333"/>
                    <a:pt x="460" y="345"/>
                    <a:pt x="466" y="353"/>
                  </a:cubicBezTo>
                  <a:cubicBezTo>
                    <a:pt x="459" y="350"/>
                    <a:pt x="455" y="363"/>
                    <a:pt x="455" y="363"/>
                  </a:cubicBezTo>
                  <a:cubicBezTo>
                    <a:pt x="456" y="370"/>
                    <a:pt x="459" y="368"/>
                    <a:pt x="457" y="372"/>
                  </a:cubicBezTo>
                  <a:cubicBezTo>
                    <a:pt x="456" y="376"/>
                    <a:pt x="448" y="388"/>
                    <a:pt x="448" y="388"/>
                  </a:cubicBezTo>
                  <a:cubicBezTo>
                    <a:pt x="446" y="387"/>
                    <a:pt x="437" y="382"/>
                    <a:pt x="432" y="387"/>
                  </a:cubicBezTo>
                  <a:cubicBezTo>
                    <a:pt x="429" y="389"/>
                    <a:pt x="432" y="382"/>
                    <a:pt x="424" y="378"/>
                  </a:cubicBezTo>
                  <a:cubicBezTo>
                    <a:pt x="416" y="375"/>
                    <a:pt x="413" y="392"/>
                    <a:pt x="411" y="396"/>
                  </a:cubicBezTo>
                  <a:cubicBezTo>
                    <a:pt x="405" y="408"/>
                    <a:pt x="401" y="410"/>
                    <a:pt x="388" y="416"/>
                  </a:cubicBezTo>
                  <a:cubicBezTo>
                    <a:pt x="387" y="401"/>
                    <a:pt x="375" y="399"/>
                    <a:pt x="363" y="403"/>
                  </a:cubicBezTo>
                  <a:cubicBezTo>
                    <a:pt x="367" y="393"/>
                    <a:pt x="369" y="383"/>
                    <a:pt x="369" y="373"/>
                  </a:cubicBezTo>
                  <a:cubicBezTo>
                    <a:pt x="369" y="369"/>
                    <a:pt x="368" y="348"/>
                    <a:pt x="367" y="350"/>
                  </a:cubicBezTo>
                  <a:cubicBezTo>
                    <a:pt x="366" y="352"/>
                    <a:pt x="364" y="355"/>
                    <a:pt x="364" y="343"/>
                  </a:cubicBezTo>
                  <a:cubicBezTo>
                    <a:pt x="364" y="341"/>
                    <a:pt x="360" y="334"/>
                    <a:pt x="364" y="328"/>
                  </a:cubicBezTo>
                  <a:cubicBezTo>
                    <a:pt x="344" y="305"/>
                    <a:pt x="342" y="317"/>
                    <a:pt x="339" y="316"/>
                  </a:cubicBezTo>
                  <a:cubicBezTo>
                    <a:pt x="332" y="321"/>
                    <a:pt x="330" y="318"/>
                    <a:pt x="320" y="317"/>
                  </a:cubicBezTo>
                  <a:cubicBezTo>
                    <a:pt x="314" y="316"/>
                    <a:pt x="307" y="318"/>
                    <a:pt x="302" y="321"/>
                  </a:cubicBezTo>
                  <a:cubicBezTo>
                    <a:pt x="298" y="323"/>
                    <a:pt x="284" y="330"/>
                    <a:pt x="283" y="334"/>
                  </a:cubicBezTo>
                  <a:cubicBezTo>
                    <a:pt x="281" y="321"/>
                    <a:pt x="299" y="305"/>
                    <a:pt x="296" y="301"/>
                  </a:cubicBezTo>
                  <a:cubicBezTo>
                    <a:pt x="285" y="286"/>
                    <a:pt x="302" y="281"/>
                    <a:pt x="285" y="270"/>
                  </a:cubicBezTo>
                  <a:cubicBezTo>
                    <a:pt x="279" y="267"/>
                    <a:pt x="286" y="261"/>
                    <a:pt x="284" y="256"/>
                  </a:cubicBezTo>
                  <a:cubicBezTo>
                    <a:pt x="265" y="222"/>
                    <a:pt x="258" y="196"/>
                    <a:pt x="217" y="202"/>
                  </a:cubicBezTo>
                  <a:cubicBezTo>
                    <a:pt x="206" y="204"/>
                    <a:pt x="203" y="208"/>
                    <a:pt x="193" y="210"/>
                  </a:cubicBezTo>
                  <a:cubicBezTo>
                    <a:pt x="176" y="214"/>
                    <a:pt x="171" y="205"/>
                    <a:pt x="163" y="222"/>
                  </a:cubicBezTo>
                  <a:cubicBezTo>
                    <a:pt x="157" y="235"/>
                    <a:pt x="152" y="251"/>
                    <a:pt x="144" y="255"/>
                  </a:cubicBezTo>
                  <a:cubicBezTo>
                    <a:pt x="136" y="258"/>
                    <a:pt x="136" y="261"/>
                    <a:pt x="132" y="269"/>
                  </a:cubicBezTo>
                  <a:cubicBezTo>
                    <a:pt x="128" y="278"/>
                    <a:pt x="117" y="271"/>
                    <a:pt x="111" y="276"/>
                  </a:cubicBezTo>
                  <a:cubicBezTo>
                    <a:pt x="110" y="270"/>
                    <a:pt x="114" y="266"/>
                    <a:pt x="120" y="266"/>
                  </a:cubicBezTo>
                  <a:cubicBezTo>
                    <a:pt x="118" y="263"/>
                    <a:pt x="117" y="261"/>
                    <a:pt x="114" y="259"/>
                  </a:cubicBezTo>
                  <a:cubicBezTo>
                    <a:pt x="113" y="261"/>
                    <a:pt x="111" y="263"/>
                    <a:pt x="110" y="266"/>
                  </a:cubicBezTo>
                  <a:cubicBezTo>
                    <a:pt x="110" y="261"/>
                    <a:pt x="109" y="257"/>
                    <a:pt x="110" y="253"/>
                  </a:cubicBezTo>
                  <a:lnTo>
                    <a:pt x="103" y="254"/>
                  </a:lnTo>
                  <a:cubicBezTo>
                    <a:pt x="105" y="246"/>
                    <a:pt x="93" y="244"/>
                    <a:pt x="98" y="237"/>
                  </a:cubicBezTo>
                  <a:cubicBezTo>
                    <a:pt x="87" y="248"/>
                    <a:pt x="92" y="218"/>
                    <a:pt x="88" y="215"/>
                  </a:cubicBezTo>
                  <a:cubicBezTo>
                    <a:pt x="89" y="220"/>
                    <a:pt x="86" y="222"/>
                    <a:pt x="81" y="221"/>
                  </a:cubicBezTo>
                  <a:cubicBezTo>
                    <a:pt x="83" y="216"/>
                    <a:pt x="85" y="212"/>
                    <a:pt x="86" y="207"/>
                  </a:cubicBezTo>
                  <a:cubicBezTo>
                    <a:pt x="83" y="216"/>
                    <a:pt x="77" y="213"/>
                    <a:pt x="71" y="209"/>
                  </a:cubicBezTo>
                  <a:cubicBezTo>
                    <a:pt x="63" y="203"/>
                    <a:pt x="67" y="199"/>
                    <a:pt x="64" y="191"/>
                  </a:cubicBezTo>
                  <a:cubicBezTo>
                    <a:pt x="60" y="192"/>
                    <a:pt x="57" y="195"/>
                    <a:pt x="55" y="199"/>
                  </a:cubicBezTo>
                  <a:cubicBezTo>
                    <a:pt x="54" y="184"/>
                    <a:pt x="21" y="185"/>
                    <a:pt x="30" y="165"/>
                  </a:cubicBezTo>
                  <a:cubicBezTo>
                    <a:pt x="27" y="166"/>
                    <a:pt x="24" y="166"/>
                    <a:pt x="21" y="167"/>
                  </a:cubicBezTo>
                  <a:cubicBezTo>
                    <a:pt x="26" y="157"/>
                    <a:pt x="30" y="147"/>
                    <a:pt x="33" y="137"/>
                  </a:cubicBezTo>
                  <a:cubicBezTo>
                    <a:pt x="29" y="141"/>
                    <a:pt x="26" y="145"/>
                    <a:pt x="24" y="150"/>
                  </a:cubicBezTo>
                  <a:cubicBezTo>
                    <a:pt x="23" y="140"/>
                    <a:pt x="19" y="145"/>
                    <a:pt x="16" y="150"/>
                  </a:cubicBezTo>
                  <a:cubicBezTo>
                    <a:pt x="14" y="143"/>
                    <a:pt x="13" y="129"/>
                    <a:pt x="22" y="126"/>
                  </a:cubicBezTo>
                  <a:cubicBezTo>
                    <a:pt x="15" y="130"/>
                    <a:pt x="8" y="129"/>
                    <a:pt x="0" y="1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1" name="Freeform 786">
              <a:extLst>
                <a:ext uri="{FF2B5EF4-FFF2-40B4-BE49-F238E27FC236}">
                  <a16:creationId xmlns:a16="http://schemas.microsoft.com/office/drawing/2014/main" id="{044FB776-944B-2E86-279F-C433E5592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0430" y="3397324"/>
              <a:ext cx="1975" cy="1973"/>
            </a:xfrm>
            <a:custGeom>
              <a:avLst/>
              <a:gdLst>
                <a:gd name="T0" fmla="*/ 0 w 4"/>
                <a:gd name="T1" fmla="*/ 2 h 6"/>
                <a:gd name="T2" fmla="*/ 2 w 4"/>
                <a:gd name="T3" fmla="*/ 3 h 6"/>
                <a:gd name="T4" fmla="*/ 0 w 4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1" y="3"/>
                    <a:pt x="0" y="6"/>
                    <a:pt x="2" y="3"/>
                  </a:cubicBezTo>
                  <a:cubicBezTo>
                    <a:pt x="4" y="0"/>
                    <a:pt x="2" y="3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2" name="Freeform 787">
              <a:extLst>
                <a:ext uri="{FF2B5EF4-FFF2-40B4-BE49-F238E27FC236}">
                  <a16:creationId xmlns:a16="http://schemas.microsoft.com/office/drawing/2014/main" id="{2786E12D-E376-F0B8-A0E0-C56B42CAF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5026" y="3428909"/>
              <a:ext cx="9871" cy="3948"/>
            </a:xfrm>
            <a:custGeom>
              <a:avLst/>
              <a:gdLst>
                <a:gd name="T0" fmla="*/ 13 w 23"/>
                <a:gd name="T1" fmla="*/ 7 h 7"/>
                <a:gd name="T2" fmla="*/ 0 w 23"/>
                <a:gd name="T3" fmla="*/ 2 h 7"/>
                <a:gd name="T4" fmla="*/ 13 w 2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7">
                  <a:moveTo>
                    <a:pt x="13" y="7"/>
                  </a:moveTo>
                  <a:cubicBezTo>
                    <a:pt x="23" y="3"/>
                    <a:pt x="5" y="0"/>
                    <a:pt x="0" y="2"/>
                  </a:cubicBezTo>
                  <a:cubicBezTo>
                    <a:pt x="5" y="2"/>
                    <a:pt x="9" y="4"/>
                    <a:pt x="13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3" name="Freeform 788">
              <a:extLst>
                <a:ext uri="{FF2B5EF4-FFF2-40B4-BE49-F238E27FC236}">
                  <a16:creationId xmlns:a16="http://schemas.microsoft.com/office/drawing/2014/main" id="{0F1D5669-652D-893F-A89B-8CF6682AD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9233" y="3387454"/>
              <a:ext cx="120419" cy="122393"/>
            </a:xfrm>
            <a:custGeom>
              <a:avLst/>
              <a:gdLst>
                <a:gd name="T0" fmla="*/ 22 w 275"/>
                <a:gd name="T1" fmla="*/ 271 h 281"/>
                <a:gd name="T2" fmla="*/ 12 w 275"/>
                <a:gd name="T3" fmla="*/ 258 h 281"/>
                <a:gd name="T4" fmla="*/ 7 w 275"/>
                <a:gd name="T5" fmla="*/ 235 h 281"/>
                <a:gd name="T6" fmla="*/ 31 w 275"/>
                <a:gd name="T7" fmla="*/ 221 h 281"/>
                <a:gd name="T8" fmla="*/ 40 w 275"/>
                <a:gd name="T9" fmla="*/ 211 h 281"/>
                <a:gd name="T10" fmla="*/ 109 w 275"/>
                <a:gd name="T11" fmla="*/ 193 h 281"/>
                <a:gd name="T12" fmla="*/ 45 w 275"/>
                <a:gd name="T13" fmla="*/ 201 h 281"/>
                <a:gd name="T14" fmla="*/ 105 w 275"/>
                <a:gd name="T15" fmla="*/ 154 h 281"/>
                <a:gd name="T16" fmla="*/ 51 w 275"/>
                <a:gd name="T17" fmla="*/ 146 h 281"/>
                <a:gd name="T18" fmla="*/ 38 w 275"/>
                <a:gd name="T19" fmla="*/ 140 h 281"/>
                <a:gd name="T20" fmla="*/ 38 w 275"/>
                <a:gd name="T21" fmla="*/ 132 h 281"/>
                <a:gd name="T22" fmla="*/ 63 w 275"/>
                <a:gd name="T23" fmla="*/ 126 h 281"/>
                <a:gd name="T24" fmla="*/ 69 w 275"/>
                <a:gd name="T25" fmla="*/ 112 h 281"/>
                <a:gd name="T26" fmla="*/ 60 w 275"/>
                <a:gd name="T27" fmla="*/ 104 h 281"/>
                <a:gd name="T28" fmla="*/ 51 w 275"/>
                <a:gd name="T29" fmla="*/ 82 h 281"/>
                <a:gd name="T30" fmla="*/ 52 w 275"/>
                <a:gd name="T31" fmla="*/ 75 h 281"/>
                <a:gd name="T32" fmla="*/ 99 w 275"/>
                <a:gd name="T33" fmla="*/ 87 h 281"/>
                <a:gd name="T34" fmla="*/ 130 w 275"/>
                <a:gd name="T35" fmla="*/ 74 h 281"/>
                <a:gd name="T36" fmla="*/ 125 w 275"/>
                <a:gd name="T37" fmla="*/ 50 h 281"/>
                <a:gd name="T38" fmla="*/ 148 w 275"/>
                <a:gd name="T39" fmla="*/ 37 h 281"/>
                <a:gd name="T40" fmla="*/ 188 w 275"/>
                <a:gd name="T41" fmla="*/ 14 h 281"/>
                <a:gd name="T42" fmla="*/ 191 w 275"/>
                <a:gd name="T43" fmla="*/ 26 h 281"/>
                <a:gd name="T44" fmla="*/ 230 w 275"/>
                <a:gd name="T45" fmla="*/ 7 h 281"/>
                <a:gd name="T46" fmla="*/ 175 w 275"/>
                <a:gd name="T47" fmla="*/ 46 h 281"/>
                <a:gd name="T48" fmla="*/ 167 w 275"/>
                <a:gd name="T49" fmla="*/ 73 h 281"/>
                <a:gd name="T50" fmla="*/ 208 w 275"/>
                <a:gd name="T51" fmla="*/ 78 h 281"/>
                <a:gd name="T52" fmla="*/ 239 w 275"/>
                <a:gd name="T53" fmla="*/ 84 h 281"/>
                <a:gd name="T54" fmla="*/ 267 w 275"/>
                <a:gd name="T55" fmla="*/ 95 h 281"/>
                <a:gd name="T56" fmla="*/ 258 w 275"/>
                <a:gd name="T57" fmla="*/ 116 h 281"/>
                <a:gd name="T58" fmla="*/ 257 w 275"/>
                <a:gd name="T59" fmla="*/ 190 h 281"/>
                <a:gd name="T60" fmla="*/ 229 w 275"/>
                <a:gd name="T61" fmla="*/ 228 h 281"/>
                <a:gd name="T62" fmla="*/ 173 w 275"/>
                <a:gd name="T63" fmla="*/ 234 h 281"/>
                <a:gd name="T64" fmla="*/ 132 w 275"/>
                <a:gd name="T65" fmla="*/ 256 h 281"/>
                <a:gd name="T66" fmla="*/ 121 w 275"/>
                <a:gd name="T67" fmla="*/ 262 h 281"/>
                <a:gd name="T68" fmla="*/ 104 w 275"/>
                <a:gd name="T69" fmla="*/ 269 h 281"/>
                <a:gd name="T70" fmla="*/ 42 w 275"/>
                <a:gd name="T71" fmla="*/ 281 h 281"/>
                <a:gd name="T72" fmla="*/ 40 w 275"/>
                <a:gd name="T73" fmla="*/ 275 h 281"/>
                <a:gd name="T74" fmla="*/ 28 w 275"/>
                <a:gd name="T75" fmla="*/ 27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5" h="281">
                  <a:moveTo>
                    <a:pt x="28" y="271"/>
                  </a:moveTo>
                  <a:cubicBezTo>
                    <a:pt x="26" y="271"/>
                    <a:pt x="24" y="271"/>
                    <a:pt x="22" y="271"/>
                  </a:cubicBezTo>
                  <a:cubicBezTo>
                    <a:pt x="30" y="264"/>
                    <a:pt x="39" y="255"/>
                    <a:pt x="51" y="253"/>
                  </a:cubicBezTo>
                  <a:cubicBezTo>
                    <a:pt x="40" y="251"/>
                    <a:pt x="22" y="267"/>
                    <a:pt x="12" y="258"/>
                  </a:cubicBezTo>
                  <a:cubicBezTo>
                    <a:pt x="0" y="249"/>
                    <a:pt x="37" y="230"/>
                    <a:pt x="45" y="233"/>
                  </a:cubicBezTo>
                  <a:cubicBezTo>
                    <a:pt x="34" y="228"/>
                    <a:pt x="19" y="232"/>
                    <a:pt x="7" y="235"/>
                  </a:cubicBezTo>
                  <a:cubicBezTo>
                    <a:pt x="4" y="226"/>
                    <a:pt x="14" y="225"/>
                    <a:pt x="20" y="224"/>
                  </a:cubicBezTo>
                  <a:cubicBezTo>
                    <a:pt x="24" y="223"/>
                    <a:pt x="28" y="223"/>
                    <a:pt x="31" y="221"/>
                  </a:cubicBezTo>
                  <a:cubicBezTo>
                    <a:pt x="34" y="220"/>
                    <a:pt x="40" y="225"/>
                    <a:pt x="46" y="224"/>
                  </a:cubicBezTo>
                  <a:cubicBezTo>
                    <a:pt x="45" y="219"/>
                    <a:pt x="43" y="215"/>
                    <a:pt x="40" y="211"/>
                  </a:cubicBezTo>
                  <a:cubicBezTo>
                    <a:pt x="52" y="211"/>
                    <a:pt x="55" y="200"/>
                    <a:pt x="68" y="200"/>
                  </a:cubicBezTo>
                  <a:cubicBezTo>
                    <a:pt x="82" y="200"/>
                    <a:pt x="95" y="195"/>
                    <a:pt x="109" y="193"/>
                  </a:cubicBezTo>
                  <a:cubicBezTo>
                    <a:pt x="105" y="193"/>
                    <a:pt x="100" y="190"/>
                    <a:pt x="99" y="186"/>
                  </a:cubicBezTo>
                  <a:cubicBezTo>
                    <a:pt x="80" y="197"/>
                    <a:pt x="66" y="197"/>
                    <a:pt x="45" y="201"/>
                  </a:cubicBezTo>
                  <a:cubicBezTo>
                    <a:pt x="51" y="197"/>
                    <a:pt x="80" y="183"/>
                    <a:pt x="76" y="173"/>
                  </a:cubicBezTo>
                  <a:cubicBezTo>
                    <a:pt x="71" y="159"/>
                    <a:pt x="99" y="160"/>
                    <a:pt x="105" y="154"/>
                  </a:cubicBezTo>
                  <a:cubicBezTo>
                    <a:pt x="94" y="153"/>
                    <a:pt x="84" y="153"/>
                    <a:pt x="73" y="153"/>
                  </a:cubicBezTo>
                  <a:cubicBezTo>
                    <a:pt x="67" y="153"/>
                    <a:pt x="58" y="147"/>
                    <a:pt x="51" y="146"/>
                  </a:cubicBezTo>
                  <a:cubicBezTo>
                    <a:pt x="53" y="144"/>
                    <a:pt x="54" y="142"/>
                    <a:pt x="55" y="140"/>
                  </a:cubicBezTo>
                  <a:cubicBezTo>
                    <a:pt x="49" y="138"/>
                    <a:pt x="44" y="144"/>
                    <a:pt x="38" y="140"/>
                  </a:cubicBezTo>
                  <a:cubicBezTo>
                    <a:pt x="40" y="139"/>
                    <a:pt x="42" y="137"/>
                    <a:pt x="44" y="136"/>
                  </a:cubicBezTo>
                  <a:cubicBezTo>
                    <a:pt x="42" y="134"/>
                    <a:pt x="40" y="133"/>
                    <a:pt x="38" y="132"/>
                  </a:cubicBezTo>
                  <a:cubicBezTo>
                    <a:pt x="45" y="130"/>
                    <a:pt x="42" y="129"/>
                    <a:pt x="47" y="126"/>
                  </a:cubicBezTo>
                  <a:cubicBezTo>
                    <a:pt x="52" y="123"/>
                    <a:pt x="58" y="126"/>
                    <a:pt x="63" y="126"/>
                  </a:cubicBezTo>
                  <a:cubicBezTo>
                    <a:pt x="56" y="127"/>
                    <a:pt x="49" y="121"/>
                    <a:pt x="56" y="115"/>
                  </a:cubicBezTo>
                  <a:cubicBezTo>
                    <a:pt x="59" y="113"/>
                    <a:pt x="65" y="113"/>
                    <a:pt x="69" y="112"/>
                  </a:cubicBezTo>
                  <a:cubicBezTo>
                    <a:pt x="87" y="106"/>
                    <a:pt x="52" y="104"/>
                    <a:pt x="54" y="106"/>
                  </a:cubicBezTo>
                  <a:cubicBezTo>
                    <a:pt x="51" y="103"/>
                    <a:pt x="59" y="103"/>
                    <a:pt x="60" y="104"/>
                  </a:cubicBezTo>
                  <a:cubicBezTo>
                    <a:pt x="56" y="97"/>
                    <a:pt x="63" y="87"/>
                    <a:pt x="52" y="92"/>
                  </a:cubicBezTo>
                  <a:cubicBezTo>
                    <a:pt x="55" y="89"/>
                    <a:pt x="55" y="85"/>
                    <a:pt x="51" y="82"/>
                  </a:cubicBezTo>
                  <a:cubicBezTo>
                    <a:pt x="50" y="84"/>
                    <a:pt x="48" y="86"/>
                    <a:pt x="46" y="88"/>
                  </a:cubicBezTo>
                  <a:cubicBezTo>
                    <a:pt x="47" y="83"/>
                    <a:pt x="49" y="79"/>
                    <a:pt x="52" y="75"/>
                  </a:cubicBezTo>
                  <a:cubicBezTo>
                    <a:pt x="53" y="85"/>
                    <a:pt x="67" y="75"/>
                    <a:pt x="77" y="74"/>
                  </a:cubicBezTo>
                  <a:cubicBezTo>
                    <a:pt x="86" y="74"/>
                    <a:pt x="98" y="76"/>
                    <a:pt x="99" y="87"/>
                  </a:cubicBezTo>
                  <a:cubicBezTo>
                    <a:pt x="104" y="67"/>
                    <a:pt x="126" y="88"/>
                    <a:pt x="137" y="77"/>
                  </a:cubicBezTo>
                  <a:cubicBezTo>
                    <a:pt x="134" y="76"/>
                    <a:pt x="132" y="75"/>
                    <a:pt x="130" y="74"/>
                  </a:cubicBezTo>
                  <a:cubicBezTo>
                    <a:pt x="137" y="65"/>
                    <a:pt x="156" y="65"/>
                    <a:pt x="157" y="55"/>
                  </a:cubicBezTo>
                  <a:cubicBezTo>
                    <a:pt x="147" y="53"/>
                    <a:pt x="135" y="56"/>
                    <a:pt x="125" y="50"/>
                  </a:cubicBezTo>
                  <a:cubicBezTo>
                    <a:pt x="127" y="43"/>
                    <a:pt x="136" y="41"/>
                    <a:pt x="142" y="43"/>
                  </a:cubicBezTo>
                  <a:cubicBezTo>
                    <a:pt x="140" y="38"/>
                    <a:pt x="140" y="34"/>
                    <a:pt x="148" y="37"/>
                  </a:cubicBezTo>
                  <a:cubicBezTo>
                    <a:pt x="143" y="30"/>
                    <a:pt x="148" y="20"/>
                    <a:pt x="155" y="16"/>
                  </a:cubicBezTo>
                  <a:cubicBezTo>
                    <a:pt x="166" y="10"/>
                    <a:pt x="176" y="15"/>
                    <a:pt x="188" y="14"/>
                  </a:cubicBezTo>
                  <a:cubicBezTo>
                    <a:pt x="182" y="5"/>
                    <a:pt x="191" y="4"/>
                    <a:pt x="194" y="9"/>
                  </a:cubicBezTo>
                  <a:cubicBezTo>
                    <a:pt x="199" y="18"/>
                    <a:pt x="194" y="18"/>
                    <a:pt x="191" y="26"/>
                  </a:cubicBezTo>
                  <a:cubicBezTo>
                    <a:pt x="201" y="26"/>
                    <a:pt x="205" y="16"/>
                    <a:pt x="198" y="9"/>
                  </a:cubicBezTo>
                  <a:cubicBezTo>
                    <a:pt x="211" y="0"/>
                    <a:pt x="216" y="5"/>
                    <a:pt x="230" y="7"/>
                  </a:cubicBezTo>
                  <a:cubicBezTo>
                    <a:pt x="223" y="16"/>
                    <a:pt x="207" y="17"/>
                    <a:pt x="203" y="29"/>
                  </a:cubicBezTo>
                  <a:cubicBezTo>
                    <a:pt x="200" y="38"/>
                    <a:pt x="188" y="52"/>
                    <a:pt x="175" y="46"/>
                  </a:cubicBezTo>
                  <a:cubicBezTo>
                    <a:pt x="178" y="49"/>
                    <a:pt x="180" y="51"/>
                    <a:pt x="183" y="53"/>
                  </a:cubicBezTo>
                  <a:cubicBezTo>
                    <a:pt x="172" y="61"/>
                    <a:pt x="152" y="59"/>
                    <a:pt x="167" y="73"/>
                  </a:cubicBezTo>
                  <a:cubicBezTo>
                    <a:pt x="174" y="79"/>
                    <a:pt x="183" y="83"/>
                    <a:pt x="191" y="85"/>
                  </a:cubicBezTo>
                  <a:cubicBezTo>
                    <a:pt x="199" y="87"/>
                    <a:pt x="204" y="90"/>
                    <a:pt x="208" y="78"/>
                  </a:cubicBezTo>
                  <a:cubicBezTo>
                    <a:pt x="210" y="72"/>
                    <a:pt x="207" y="66"/>
                    <a:pt x="221" y="70"/>
                  </a:cubicBezTo>
                  <a:cubicBezTo>
                    <a:pt x="230" y="72"/>
                    <a:pt x="234" y="83"/>
                    <a:pt x="239" y="84"/>
                  </a:cubicBezTo>
                  <a:cubicBezTo>
                    <a:pt x="239" y="97"/>
                    <a:pt x="247" y="93"/>
                    <a:pt x="254" y="92"/>
                  </a:cubicBezTo>
                  <a:cubicBezTo>
                    <a:pt x="259" y="92"/>
                    <a:pt x="259" y="88"/>
                    <a:pt x="267" y="95"/>
                  </a:cubicBezTo>
                  <a:cubicBezTo>
                    <a:pt x="263" y="97"/>
                    <a:pt x="257" y="97"/>
                    <a:pt x="253" y="101"/>
                  </a:cubicBezTo>
                  <a:cubicBezTo>
                    <a:pt x="252" y="102"/>
                    <a:pt x="259" y="111"/>
                    <a:pt x="258" y="116"/>
                  </a:cubicBezTo>
                  <a:cubicBezTo>
                    <a:pt x="257" y="122"/>
                    <a:pt x="275" y="140"/>
                    <a:pt x="257" y="143"/>
                  </a:cubicBezTo>
                  <a:cubicBezTo>
                    <a:pt x="269" y="161"/>
                    <a:pt x="264" y="172"/>
                    <a:pt x="257" y="190"/>
                  </a:cubicBezTo>
                  <a:cubicBezTo>
                    <a:pt x="253" y="199"/>
                    <a:pt x="248" y="217"/>
                    <a:pt x="235" y="216"/>
                  </a:cubicBezTo>
                  <a:cubicBezTo>
                    <a:pt x="249" y="218"/>
                    <a:pt x="240" y="230"/>
                    <a:pt x="229" y="228"/>
                  </a:cubicBezTo>
                  <a:cubicBezTo>
                    <a:pt x="221" y="227"/>
                    <a:pt x="208" y="233"/>
                    <a:pt x="206" y="221"/>
                  </a:cubicBezTo>
                  <a:cubicBezTo>
                    <a:pt x="211" y="237"/>
                    <a:pt x="181" y="231"/>
                    <a:pt x="173" y="234"/>
                  </a:cubicBezTo>
                  <a:cubicBezTo>
                    <a:pt x="165" y="237"/>
                    <a:pt x="170" y="244"/>
                    <a:pt x="158" y="244"/>
                  </a:cubicBezTo>
                  <a:cubicBezTo>
                    <a:pt x="149" y="244"/>
                    <a:pt x="144" y="257"/>
                    <a:pt x="132" y="256"/>
                  </a:cubicBezTo>
                  <a:cubicBezTo>
                    <a:pt x="139" y="246"/>
                    <a:pt x="126" y="249"/>
                    <a:pt x="121" y="251"/>
                  </a:cubicBezTo>
                  <a:cubicBezTo>
                    <a:pt x="130" y="253"/>
                    <a:pt x="127" y="258"/>
                    <a:pt x="121" y="262"/>
                  </a:cubicBezTo>
                  <a:cubicBezTo>
                    <a:pt x="118" y="263"/>
                    <a:pt x="116" y="265"/>
                    <a:pt x="114" y="267"/>
                  </a:cubicBezTo>
                  <a:cubicBezTo>
                    <a:pt x="112" y="271"/>
                    <a:pt x="108" y="268"/>
                    <a:pt x="104" y="269"/>
                  </a:cubicBezTo>
                  <a:cubicBezTo>
                    <a:pt x="95" y="273"/>
                    <a:pt x="85" y="273"/>
                    <a:pt x="75" y="276"/>
                  </a:cubicBezTo>
                  <a:cubicBezTo>
                    <a:pt x="64" y="279"/>
                    <a:pt x="52" y="276"/>
                    <a:pt x="42" y="281"/>
                  </a:cubicBezTo>
                  <a:cubicBezTo>
                    <a:pt x="45" y="276"/>
                    <a:pt x="49" y="273"/>
                    <a:pt x="53" y="271"/>
                  </a:cubicBezTo>
                  <a:cubicBezTo>
                    <a:pt x="49" y="271"/>
                    <a:pt x="44" y="273"/>
                    <a:pt x="40" y="275"/>
                  </a:cubicBezTo>
                  <a:cubicBezTo>
                    <a:pt x="46" y="270"/>
                    <a:pt x="53" y="267"/>
                    <a:pt x="60" y="265"/>
                  </a:cubicBezTo>
                  <a:cubicBezTo>
                    <a:pt x="51" y="261"/>
                    <a:pt x="35" y="266"/>
                    <a:pt x="28" y="27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4" name="Freeform 789">
              <a:extLst>
                <a:ext uri="{FF2B5EF4-FFF2-40B4-BE49-F238E27FC236}">
                  <a16:creationId xmlns:a16="http://schemas.microsoft.com/office/drawing/2014/main" id="{57E6CA9B-B69A-C282-84E2-10155DDD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9581" y="5051592"/>
              <a:ext cx="3948" cy="5922"/>
            </a:xfrm>
            <a:custGeom>
              <a:avLst/>
              <a:gdLst>
                <a:gd name="T0" fmla="*/ 0 w 11"/>
                <a:gd name="T1" fmla="*/ 11 h 11"/>
                <a:gd name="T2" fmla="*/ 4 w 11"/>
                <a:gd name="T3" fmla="*/ 0 h 11"/>
                <a:gd name="T4" fmla="*/ 0 w 11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0" y="11"/>
                  </a:moveTo>
                  <a:cubicBezTo>
                    <a:pt x="8" y="10"/>
                    <a:pt x="11" y="5"/>
                    <a:pt x="4" y="0"/>
                  </a:cubicBezTo>
                  <a:cubicBezTo>
                    <a:pt x="2" y="3"/>
                    <a:pt x="0" y="6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5" name="Freeform 790">
              <a:extLst>
                <a:ext uri="{FF2B5EF4-FFF2-40B4-BE49-F238E27FC236}">
                  <a16:creationId xmlns:a16="http://schemas.microsoft.com/office/drawing/2014/main" id="{68B81FF5-1F7B-2D1E-3EDE-5654F3ECF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3529" y="5053567"/>
              <a:ext cx="5923" cy="1973"/>
            </a:xfrm>
            <a:custGeom>
              <a:avLst/>
              <a:gdLst>
                <a:gd name="T0" fmla="*/ 6 w 12"/>
                <a:gd name="T1" fmla="*/ 4 h 4"/>
                <a:gd name="T2" fmla="*/ 12 w 12"/>
                <a:gd name="T3" fmla="*/ 0 h 4"/>
                <a:gd name="T4" fmla="*/ 0 w 12"/>
                <a:gd name="T5" fmla="*/ 3 h 4"/>
                <a:gd name="T6" fmla="*/ 6 w 1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">
                  <a:moveTo>
                    <a:pt x="6" y="4"/>
                  </a:moveTo>
                  <a:lnTo>
                    <a:pt x="12" y="0"/>
                  </a:lnTo>
                  <a:cubicBezTo>
                    <a:pt x="8" y="0"/>
                    <a:pt x="4" y="1"/>
                    <a:pt x="0" y="3"/>
                  </a:cubicBezTo>
                  <a:cubicBezTo>
                    <a:pt x="2" y="3"/>
                    <a:pt x="4" y="4"/>
                    <a:pt x="6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6" name="Freeform 791">
              <a:extLst>
                <a:ext uri="{FF2B5EF4-FFF2-40B4-BE49-F238E27FC236}">
                  <a16:creationId xmlns:a16="http://schemas.microsoft.com/office/drawing/2014/main" id="{6093C028-E9A3-CE24-0B0A-DF3DC57E1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7318" y="4741664"/>
              <a:ext cx="357307" cy="321773"/>
            </a:xfrm>
            <a:custGeom>
              <a:avLst/>
              <a:gdLst>
                <a:gd name="T0" fmla="*/ 12 w 817"/>
                <a:gd name="T1" fmla="*/ 370 h 738"/>
                <a:gd name="T2" fmla="*/ 42 w 817"/>
                <a:gd name="T3" fmla="*/ 330 h 738"/>
                <a:gd name="T4" fmla="*/ 70 w 817"/>
                <a:gd name="T5" fmla="*/ 283 h 738"/>
                <a:gd name="T6" fmla="*/ 76 w 817"/>
                <a:gd name="T7" fmla="*/ 232 h 738"/>
                <a:gd name="T8" fmla="*/ 62 w 817"/>
                <a:gd name="T9" fmla="*/ 196 h 738"/>
                <a:gd name="T10" fmla="*/ 71 w 817"/>
                <a:gd name="T11" fmla="*/ 120 h 738"/>
                <a:gd name="T12" fmla="*/ 103 w 817"/>
                <a:gd name="T13" fmla="*/ 49 h 738"/>
                <a:gd name="T14" fmla="*/ 154 w 817"/>
                <a:gd name="T15" fmla="*/ 12 h 738"/>
                <a:gd name="T16" fmla="*/ 222 w 817"/>
                <a:gd name="T17" fmla="*/ 14 h 738"/>
                <a:gd name="T18" fmla="*/ 279 w 817"/>
                <a:gd name="T19" fmla="*/ 59 h 738"/>
                <a:gd name="T20" fmla="*/ 310 w 817"/>
                <a:gd name="T21" fmla="*/ 60 h 738"/>
                <a:gd name="T22" fmla="*/ 387 w 817"/>
                <a:gd name="T23" fmla="*/ 63 h 738"/>
                <a:gd name="T24" fmla="*/ 430 w 817"/>
                <a:gd name="T25" fmla="*/ 81 h 738"/>
                <a:gd name="T26" fmla="*/ 491 w 817"/>
                <a:gd name="T27" fmla="*/ 56 h 738"/>
                <a:gd name="T28" fmla="*/ 616 w 817"/>
                <a:gd name="T29" fmla="*/ 52 h 738"/>
                <a:gd name="T30" fmla="*/ 682 w 817"/>
                <a:gd name="T31" fmla="*/ 35 h 738"/>
                <a:gd name="T32" fmla="*/ 709 w 817"/>
                <a:gd name="T33" fmla="*/ 20 h 738"/>
                <a:gd name="T34" fmla="*/ 765 w 817"/>
                <a:gd name="T35" fmla="*/ 93 h 738"/>
                <a:gd name="T36" fmla="*/ 788 w 817"/>
                <a:gd name="T37" fmla="*/ 119 h 738"/>
                <a:gd name="T38" fmla="*/ 762 w 817"/>
                <a:gd name="T39" fmla="*/ 199 h 738"/>
                <a:gd name="T40" fmla="*/ 724 w 817"/>
                <a:gd name="T41" fmla="*/ 280 h 738"/>
                <a:gd name="T42" fmla="*/ 705 w 817"/>
                <a:gd name="T43" fmla="*/ 330 h 738"/>
                <a:gd name="T44" fmla="*/ 680 w 817"/>
                <a:gd name="T45" fmla="*/ 376 h 738"/>
                <a:gd name="T46" fmla="*/ 643 w 817"/>
                <a:gd name="T47" fmla="*/ 417 h 738"/>
                <a:gd name="T48" fmla="*/ 617 w 817"/>
                <a:gd name="T49" fmla="*/ 492 h 738"/>
                <a:gd name="T50" fmla="*/ 596 w 817"/>
                <a:gd name="T51" fmla="*/ 549 h 738"/>
                <a:gd name="T52" fmla="*/ 567 w 817"/>
                <a:gd name="T53" fmla="*/ 566 h 738"/>
                <a:gd name="T54" fmla="*/ 543 w 817"/>
                <a:gd name="T55" fmla="*/ 530 h 738"/>
                <a:gd name="T56" fmla="*/ 521 w 817"/>
                <a:gd name="T57" fmla="*/ 533 h 738"/>
                <a:gd name="T58" fmla="*/ 468 w 817"/>
                <a:gd name="T59" fmla="*/ 563 h 738"/>
                <a:gd name="T60" fmla="*/ 412 w 817"/>
                <a:gd name="T61" fmla="*/ 658 h 738"/>
                <a:gd name="T62" fmla="*/ 386 w 817"/>
                <a:gd name="T63" fmla="*/ 686 h 738"/>
                <a:gd name="T64" fmla="*/ 360 w 817"/>
                <a:gd name="T65" fmla="*/ 709 h 738"/>
                <a:gd name="T66" fmla="*/ 314 w 817"/>
                <a:gd name="T67" fmla="*/ 706 h 738"/>
                <a:gd name="T68" fmla="*/ 295 w 817"/>
                <a:gd name="T69" fmla="*/ 713 h 738"/>
                <a:gd name="T70" fmla="*/ 288 w 817"/>
                <a:gd name="T71" fmla="*/ 722 h 738"/>
                <a:gd name="T72" fmla="*/ 278 w 817"/>
                <a:gd name="T73" fmla="*/ 723 h 738"/>
                <a:gd name="T74" fmla="*/ 270 w 817"/>
                <a:gd name="T75" fmla="*/ 710 h 738"/>
                <a:gd name="T76" fmla="*/ 261 w 817"/>
                <a:gd name="T77" fmla="*/ 712 h 738"/>
                <a:gd name="T78" fmla="*/ 241 w 817"/>
                <a:gd name="T79" fmla="*/ 713 h 738"/>
                <a:gd name="T80" fmla="*/ 216 w 817"/>
                <a:gd name="T81" fmla="*/ 719 h 738"/>
                <a:gd name="T82" fmla="*/ 188 w 817"/>
                <a:gd name="T83" fmla="*/ 671 h 738"/>
                <a:gd name="T84" fmla="*/ 188 w 817"/>
                <a:gd name="T85" fmla="*/ 649 h 738"/>
                <a:gd name="T86" fmla="*/ 178 w 817"/>
                <a:gd name="T87" fmla="*/ 644 h 738"/>
                <a:gd name="T88" fmla="*/ 180 w 817"/>
                <a:gd name="T89" fmla="*/ 628 h 738"/>
                <a:gd name="T90" fmla="*/ 165 w 817"/>
                <a:gd name="T91" fmla="*/ 624 h 738"/>
                <a:gd name="T92" fmla="*/ 162 w 817"/>
                <a:gd name="T93" fmla="*/ 617 h 738"/>
                <a:gd name="T94" fmla="*/ 79 w 817"/>
                <a:gd name="T95" fmla="*/ 567 h 738"/>
                <a:gd name="T96" fmla="*/ 79 w 817"/>
                <a:gd name="T97" fmla="*/ 553 h 738"/>
                <a:gd name="T98" fmla="*/ 51 w 817"/>
                <a:gd name="T99" fmla="*/ 569 h 738"/>
                <a:gd name="T100" fmla="*/ 11 w 817"/>
                <a:gd name="T101" fmla="*/ 544 h 738"/>
                <a:gd name="T102" fmla="*/ 4 w 817"/>
                <a:gd name="T103" fmla="*/ 456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7" h="738">
                  <a:moveTo>
                    <a:pt x="4" y="456"/>
                  </a:moveTo>
                  <a:cubicBezTo>
                    <a:pt x="12" y="428"/>
                    <a:pt x="0" y="396"/>
                    <a:pt x="12" y="370"/>
                  </a:cubicBezTo>
                  <a:cubicBezTo>
                    <a:pt x="15" y="364"/>
                    <a:pt x="26" y="369"/>
                    <a:pt x="32" y="363"/>
                  </a:cubicBezTo>
                  <a:cubicBezTo>
                    <a:pt x="41" y="353"/>
                    <a:pt x="32" y="340"/>
                    <a:pt x="42" y="330"/>
                  </a:cubicBezTo>
                  <a:cubicBezTo>
                    <a:pt x="48" y="323"/>
                    <a:pt x="47" y="312"/>
                    <a:pt x="55" y="308"/>
                  </a:cubicBezTo>
                  <a:cubicBezTo>
                    <a:pt x="62" y="304"/>
                    <a:pt x="74" y="294"/>
                    <a:pt x="70" y="283"/>
                  </a:cubicBezTo>
                  <a:cubicBezTo>
                    <a:pt x="67" y="274"/>
                    <a:pt x="63" y="267"/>
                    <a:pt x="75" y="265"/>
                  </a:cubicBezTo>
                  <a:cubicBezTo>
                    <a:pt x="91" y="262"/>
                    <a:pt x="78" y="239"/>
                    <a:pt x="76" y="232"/>
                  </a:cubicBezTo>
                  <a:cubicBezTo>
                    <a:pt x="75" y="225"/>
                    <a:pt x="77" y="219"/>
                    <a:pt x="73" y="212"/>
                  </a:cubicBezTo>
                  <a:cubicBezTo>
                    <a:pt x="70" y="206"/>
                    <a:pt x="65" y="202"/>
                    <a:pt x="62" y="196"/>
                  </a:cubicBezTo>
                  <a:cubicBezTo>
                    <a:pt x="56" y="184"/>
                    <a:pt x="65" y="174"/>
                    <a:pt x="69" y="162"/>
                  </a:cubicBezTo>
                  <a:cubicBezTo>
                    <a:pt x="73" y="149"/>
                    <a:pt x="70" y="134"/>
                    <a:pt x="71" y="120"/>
                  </a:cubicBezTo>
                  <a:cubicBezTo>
                    <a:pt x="72" y="104"/>
                    <a:pt x="77" y="100"/>
                    <a:pt x="88" y="88"/>
                  </a:cubicBezTo>
                  <a:cubicBezTo>
                    <a:pt x="99" y="78"/>
                    <a:pt x="103" y="63"/>
                    <a:pt x="103" y="49"/>
                  </a:cubicBezTo>
                  <a:cubicBezTo>
                    <a:pt x="102" y="38"/>
                    <a:pt x="111" y="31"/>
                    <a:pt x="119" y="23"/>
                  </a:cubicBezTo>
                  <a:cubicBezTo>
                    <a:pt x="129" y="15"/>
                    <a:pt x="141" y="13"/>
                    <a:pt x="154" y="12"/>
                  </a:cubicBezTo>
                  <a:cubicBezTo>
                    <a:pt x="170" y="12"/>
                    <a:pt x="179" y="6"/>
                    <a:pt x="194" y="2"/>
                  </a:cubicBezTo>
                  <a:cubicBezTo>
                    <a:pt x="203" y="0"/>
                    <a:pt x="214" y="10"/>
                    <a:pt x="222" y="14"/>
                  </a:cubicBezTo>
                  <a:cubicBezTo>
                    <a:pt x="234" y="20"/>
                    <a:pt x="247" y="16"/>
                    <a:pt x="258" y="27"/>
                  </a:cubicBezTo>
                  <a:cubicBezTo>
                    <a:pt x="268" y="36"/>
                    <a:pt x="272" y="47"/>
                    <a:pt x="279" y="59"/>
                  </a:cubicBezTo>
                  <a:cubicBezTo>
                    <a:pt x="281" y="63"/>
                    <a:pt x="285" y="67"/>
                    <a:pt x="290" y="69"/>
                  </a:cubicBezTo>
                  <a:cubicBezTo>
                    <a:pt x="300" y="72"/>
                    <a:pt x="302" y="61"/>
                    <a:pt x="310" y="60"/>
                  </a:cubicBezTo>
                  <a:cubicBezTo>
                    <a:pt x="338" y="57"/>
                    <a:pt x="347" y="32"/>
                    <a:pt x="375" y="52"/>
                  </a:cubicBezTo>
                  <a:cubicBezTo>
                    <a:pt x="379" y="55"/>
                    <a:pt x="384" y="59"/>
                    <a:pt x="387" y="63"/>
                  </a:cubicBezTo>
                  <a:cubicBezTo>
                    <a:pt x="388" y="65"/>
                    <a:pt x="395" y="64"/>
                    <a:pt x="398" y="65"/>
                  </a:cubicBezTo>
                  <a:cubicBezTo>
                    <a:pt x="410" y="71"/>
                    <a:pt x="414" y="80"/>
                    <a:pt x="430" y="81"/>
                  </a:cubicBezTo>
                  <a:cubicBezTo>
                    <a:pt x="439" y="81"/>
                    <a:pt x="458" y="86"/>
                    <a:pt x="466" y="83"/>
                  </a:cubicBezTo>
                  <a:cubicBezTo>
                    <a:pt x="477" y="78"/>
                    <a:pt x="481" y="63"/>
                    <a:pt x="491" y="56"/>
                  </a:cubicBezTo>
                  <a:cubicBezTo>
                    <a:pt x="514" y="39"/>
                    <a:pt x="549" y="37"/>
                    <a:pt x="576" y="40"/>
                  </a:cubicBezTo>
                  <a:cubicBezTo>
                    <a:pt x="591" y="41"/>
                    <a:pt x="604" y="45"/>
                    <a:pt x="616" y="52"/>
                  </a:cubicBezTo>
                  <a:cubicBezTo>
                    <a:pt x="627" y="58"/>
                    <a:pt x="641" y="66"/>
                    <a:pt x="653" y="61"/>
                  </a:cubicBezTo>
                  <a:cubicBezTo>
                    <a:pt x="665" y="57"/>
                    <a:pt x="672" y="43"/>
                    <a:pt x="682" y="35"/>
                  </a:cubicBezTo>
                  <a:cubicBezTo>
                    <a:pt x="687" y="31"/>
                    <a:pt x="692" y="27"/>
                    <a:pt x="700" y="27"/>
                  </a:cubicBezTo>
                  <a:cubicBezTo>
                    <a:pt x="710" y="27"/>
                    <a:pt x="703" y="24"/>
                    <a:pt x="709" y="20"/>
                  </a:cubicBezTo>
                  <a:cubicBezTo>
                    <a:pt x="732" y="5"/>
                    <a:pt x="739" y="27"/>
                    <a:pt x="747" y="42"/>
                  </a:cubicBezTo>
                  <a:cubicBezTo>
                    <a:pt x="755" y="56"/>
                    <a:pt x="769" y="57"/>
                    <a:pt x="765" y="93"/>
                  </a:cubicBezTo>
                  <a:cubicBezTo>
                    <a:pt x="765" y="97"/>
                    <a:pt x="771" y="113"/>
                    <a:pt x="775" y="116"/>
                  </a:cubicBezTo>
                  <a:cubicBezTo>
                    <a:pt x="779" y="120"/>
                    <a:pt x="783" y="117"/>
                    <a:pt x="788" y="119"/>
                  </a:cubicBezTo>
                  <a:cubicBezTo>
                    <a:pt x="817" y="129"/>
                    <a:pt x="791" y="157"/>
                    <a:pt x="799" y="170"/>
                  </a:cubicBezTo>
                  <a:cubicBezTo>
                    <a:pt x="810" y="187"/>
                    <a:pt x="775" y="200"/>
                    <a:pt x="762" y="199"/>
                  </a:cubicBezTo>
                  <a:cubicBezTo>
                    <a:pt x="743" y="197"/>
                    <a:pt x="736" y="239"/>
                    <a:pt x="731" y="254"/>
                  </a:cubicBezTo>
                  <a:cubicBezTo>
                    <a:pt x="728" y="263"/>
                    <a:pt x="727" y="272"/>
                    <a:pt x="724" y="280"/>
                  </a:cubicBezTo>
                  <a:cubicBezTo>
                    <a:pt x="721" y="290"/>
                    <a:pt x="711" y="288"/>
                    <a:pt x="710" y="299"/>
                  </a:cubicBezTo>
                  <a:cubicBezTo>
                    <a:pt x="710" y="309"/>
                    <a:pt x="712" y="321"/>
                    <a:pt x="705" y="330"/>
                  </a:cubicBezTo>
                  <a:cubicBezTo>
                    <a:pt x="699" y="337"/>
                    <a:pt x="690" y="340"/>
                    <a:pt x="681" y="345"/>
                  </a:cubicBezTo>
                  <a:cubicBezTo>
                    <a:pt x="690" y="347"/>
                    <a:pt x="681" y="371"/>
                    <a:pt x="680" y="376"/>
                  </a:cubicBezTo>
                  <a:cubicBezTo>
                    <a:pt x="678" y="392"/>
                    <a:pt x="668" y="401"/>
                    <a:pt x="653" y="401"/>
                  </a:cubicBezTo>
                  <a:cubicBezTo>
                    <a:pt x="654" y="410"/>
                    <a:pt x="648" y="411"/>
                    <a:pt x="643" y="417"/>
                  </a:cubicBezTo>
                  <a:cubicBezTo>
                    <a:pt x="638" y="423"/>
                    <a:pt x="642" y="433"/>
                    <a:pt x="641" y="441"/>
                  </a:cubicBezTo>
                  <a:cubicBezTo>
                    <a:pt x="637" y="458"/>
                    <a:pt x="629" y="477"/>
                    <a:pt x="617" y="492"/>
                  </a:cubicBezTo>
                  <a:cubicBezTo>
                    <a:pt x="608" y="505"/>
                    <a:pt x="625" y="513"/>
                    <a:pt x="603" y="527"/>
                  </a:cubicBezTo>
                  <a:cubicBezTo>
                    <a:pt x="594" y="533"/>
                    <a:pt x="599" y="540"/>
                    <a:pt x="596" y="549"/>
                  </a:cubicBezTo>
                  <a:cubicBezTo>
                    <a:pt x="594" y="555"/>
                    <a:pt x="586" y="560"/>
                    <a:pt x="583" y="566"/>
                  </a:cubicBezTo>
                  <a:cubicBezTo>
                    <a:pt x="580" y="571"/>
                    <a:pt x="571" y="568"/>
                    <a:pt x="567" y="566"/>
                  </a:cubicBezTo>
                  <a:cubicBezTo>
                    <a:pt x="562" y="564"/>
                    <a:pt x="563" y="550"/>
                    <a:pt x="563" y="545"/>
                  </a:cubicBezTo>
                  <a:cubicBezTo>
                    <a:pt x="562" y="540"/>
                    <a:pt x="545" y="536"/>
                    <a:pt x="543" y="530"/>
                  </a:cubicBezTo>
                  <a:cubicBezTo>
                    <a:pt x="539" y="521"/>
                    <a:pt x="534" y="524"/>
                    <a:pt x="532" y="513"/>
                  </a:cubicBezTo>
                  <a:cubicBezTo>
                    <a:pt x="530" y="520"/>
                    <a:pt x="529" y="531"/>
                    <a:pt x="521" y="533"/>
                  </a:cubicBezTo>
                  <a:cubicBezTo>
                    <a:pt x="510" y="535"/>
                    <a:pt x="506" y="524"/>
                    <a:pt x="497" y="527"/>
                  </a:cubicBezTo>
                  <a:cubicBezTo>
                    <a:pt x="482" y="532"/>
                    <a:pt x="478" y="556"/>
                    <a:pt x="468" y="563"/>
                  </a:cubicBezTo>
                  <a:cubicBezTo>
                    <a:pt x="455" y="571"/>
                    <a:pt x="413" y="614"/>
                    <a:pt x="419" y="620"/>
                  </a:cubicBezTo>
                  <a:cubicBezTo>
                    <a:pt x="428" y="629"/>
                    <a:pt x="412" y="652"/>
                    <a:pt x="412" y="658"/>
                  </a:cubicBezTo>
                  <a:cubicBezTo>
                    <a:pt x="412" y="670"/>
                    <a:pt x="408" y="679"/>
                    <a:pt x="394" y="700"/>
                  </a:cubicBezTo>
                  <a:cubicBezTo>
                    <a:pt x="389" y="699"/>
                    <a:pt x="384" y="691"/>
                    <a:pt x="386" y="686"/>
                  </a:cubicBezTo>
                  <a:cubicBezTo>
                    <a:pt x="380" y="690"/>
                    <a:pt x="376" y="684"/>
                    <a:pt x="374" y="680"/>
                  </a:cubicBezTo>
                  <a:cubicBezTo>
                    <a:pt x="379" y="701"/>
                    <a:pt x="384" y="705"/>
                    <a:pt x="360" y="709"/>
                  </a:cubicBezTo>
                  <a:cubicBezTo>
                    <a:pt x="351" y="710"/>
                    <a:pt x="319" y="716"/>
                    <a:pt x="328" y="697"/>
                  </a:cubicBezTo>
                  <a:cubicBezTo>
                    <a:pt x="324" y="705"/>
                    <a:pt x="324" y="707"/>
                    <a:pt x="314" y="706"/>
                  </a:cubicBezTo>
                  <a:cubicBezTo>
                    <a:pt x="304" y="706"/>
                    <a:pt x="306" y="703"/>
                    <a:pt x="295" y="696"/>
                  </a:cubicBezTo>
                  <a:cubicBezTo>
                    <a:pt x="300" y="700"/>
                    <a:pt x="306" y="718"/>
                    <a:pt x="295" y="713"/>
                  </a:cubicBezTo>
                  <a:cubicBezTo>
                    <a:pt x="287" y="710"/>
                    <a:pt x="298" y="692"/>
                    <a:pt x="285" y="699"/>
                  </a:cubicBezTo>
                  <a:cubicBezTo>
                    <a:pt x="289" y="706"/>
                    <a:pt x="292" y="714"/>
                    <a:pt x="288" y="722"/>
                  </a:cubicBezTo>
                  <a:cubicBezTo>
                    <a:pt x="282" y="719"/>
                    <a:pt x="275" y="697"/>
                    <a:pt x="277" y="690"/>
                  </a:cubicBezTo>
                  <a:cubicBezTo>
                    <a:pt x="270" y="696"/>
                    <a:pt x="282" y="714"/>
                    <a:pt x="278" y="723"/>
                  </a:cubicBezTo>
                  <a:cubicBezTo>
                    <a:pt x="273" y="735"/>
                    <a:pt x="273" y="707"/>
                    <a:pt x="273" y="704"/>
                  </a:cubicBezTo>
                  <a:cubicBezTo>
                    <a:pt x="272" y="708"/>
                    <a:pt x="270" y="727"/>
                    <a:pt x="270" y="710"/>
                  </a:cubicBezTo>
                  <a:cubicBezTo>
                    <a:pt x="269" y="715"/>
                    <a:pt x="269" y="721"/>
                    <a:pt x="265" y="725"/>
                  </a:cubicBezTo>
                  <a:cubicBezTo>
                    <a:pt x="265" y="720"/>
                    <a:pt x="264" y="716"/>
                    <a:pt x="261" y="712"/>
                  </a:cubicBezTo>
                  <a:cubicBezTo>
                    <a:pt x="264" y="717"/>
                    <a:pt x="264" y="726"/>
                    <a:pt x="256" y="725"/>
                  </a:cubicBezTo>
                  <a:cubicBezTo>
                    <a:pt x="241" y="724"/>
                    <a:pt x="245" y="728"/>
                    <a:pt x="241" y="713"/>
                  </a:cubicBezTo>
                  <a:cubicBezTo>
                    <a:pt x="241" y="727"/>
                    <a:pt x="230" y="738"/>
                    <a:pt x="228" y="719"/>
                  </a:cubicBezTo>
                  <a:cubicBezTo>
                    <a:pt x="228" y="732"/>
                    <a:pt x="225" y="723"/>
                    <a:pt x="216" y="719"/>
                  </a:cubicBezTo>
                  <a:cubicBezTo>
                    <a:pt x="207" y="714"/>
                    <a:pt x="201" y="706"/>
                    <a:pt x="196" y="697"/>
                  </a:cubicBezTo>
                  <a:cubicBezTo>
                    <a:pt x="192" y="689"/>
                    <a:pt x="186" y="680"/>
                    <a:pt x="188" y="671"/>
                  </a:cubicBezTo>
                  <a:cubicBezTo>
                    <a:pt x="190" y="664"/>
                    <a:pt x="191" y="658"/>
                    <a:pt x="182" y="661"/>
                  </a:cubicBezTo>
                  <a:cubicBezTo>
                    <a:pt x="180" y="654"/>
                    <a:pt x="181" y="650"/>
                    <a:pt x="188" y="649"/>
                  </a:cubicBezTo>
                  <a:cubicBezTo>
                    <a:pt x="202" y="646"/>
                    <a:pt x="189" y="641"/>
                    <a:pt x="199" y="635"/>
                  </a:cubicBezTo>
                  <a:cubicBezTo>
                    <a:pt x="192" y="636"/>
                    <a:pt x="186" y="645"/>
                    <a:pt x="178" y="644"/>
                  </a:cubicBezTo>
                  <a:cubicBezTo>
                    <a:pt x="156" y="639"/>
                    <a:pt x="187" y="631"/>
                    <a:pt x="192" y="630"/>
                  </a:cubicBezTo>
                  <a:cubicBezTo>
                    <a:pt x="188" y="626"/>
                    <a:pt x="184" y="625"/>
                    <a:pt x="180" y="628"/>
                  </a:cubicBezTo>
                  <a:cubicBezTo>
                    <a:pt x="180" y="626"/>
                    <a:pt x="180" y="623"/>
                    <a:pt x="180" y="620"/>
                  </a:cubicBezTo>
                  <a:cubicBezTo>
                    <a:pt x="179" y="628"/>
                    <a:pt x="169" y="634"/>
                    <a:pt x="165" y="624"/>
                  </a:cubicBezTo>
                  <a:cubicBezTo>
                    <a:pt x="162" y="615"/>
                    <a:pt x="172" y="611"/>
                    <a:pt x="177" y="606"/>
                  </a:cubicBezTo>
                  <a:cubicBezTo>
                    <a:pt x="171" y="609"/>
                    <a:pt x="166" y="612"/>
                    <a:pt x="162" y="617"/>
                  </a:cubicBezTo>
                  <a:cubicBezTo>
                    <a:pt x="153" y="597"/>
                    <a:pt x="134" y="575"/>
                    <a:pt x="113" y="570"/>
                  </a:cubicBezTo>
                  <a:cubicBezTo>
                    <a:pt x="102" y="567"/>
                    <a:pt x="90" y="566"/>
                    <a:pt x="79" y="567"/>
                  </a:cubicBezTo>
                  <a:cubicBezTo>
                    <a:pt x="71" y="567"/>
                    <a:pt x="58" y="571"/>
                    <a:pt x="51" y="565"/>
                  </a:cubicBezTo>
                  <a:cubicBezTo>
                    <a:pt x="60" y="566"/>
                    <a:pt x="74" y="560"/>
                    <a:pt x="79" y="553"/>
                  </a:cubicBezTo>
                  <a:cubicBezTo>
                    <a:pt x="69" y="552"/>
                    <a:pt x="63" y="563"/>
                    <a:pt x="54" y="556"/>
                  </a:cubicBezTo>
                  <a:cubicBezTo>
                    <a:pt x="50" y="560"/>
                    <a:pt x="49" y="564"/>
                    <a:pt x="51" y="569"/>
                  </a:cubicBezTo>
                  <a:cubicBezTo>
                    <a:pt x="36" y="571"/>
                    <a:pt x="21" y="568"/>
                    <a:pt x="6" y="572"/>
                  </a:cubicBezTo>
                  <a:cubicBezTo>
                    <a:pt x="5" y="562"/>
                    <a:pt x="10" y="554"/>
                    <a:pt x="11" y="544"/>
                  </a:cubicBezTo>
                  <a:cubicBezTo>
                    <a:pt x="11" y="535"/>
                    <a:pt x="7" y="528"/>
                    <a:pt x="9" y="518"/>
                  </a:cubicBezTo>
                  <a:cubicBezTo>
                    <a:pt x="13" y="502"/>
                    <a:pt x="13" y="470"/>
                    <a:pt x="4" y="45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7" name="Freeform 792">
              <a:extLst>
                <a:ext uri="{FF2B5EF4-FFF2-40B4-BE49-F238E27FC236}">
                  <a16:creationId xmlns:a16="http://schemas.microsoft.com/office/drawing/2014/main" id="{A5EE5A77-AAB9-0A61-6579-D0AB09BE2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1425" y="3967830"/>
              <a:ext cx="116471" cy="234913"/>
            </a:xfrm>
            <a:custGeom>
              <a:avLst/>
              <a:gdLst>
                <a:gd name="T0" fmla="*/ 6 w 268"/>
                <a:gd name="T1" fmla="*/ 250 h 539"/>
                <a:gd name="T2" fmla="*/ 19 w 268"/>
                <a:gd name="T3" fmla="*/ 236 h 539"/>
                <a:gd name="T4" fmla="*/ 38 w 268"/>
                <a:gd name="T5" fmla="*/ 216 h 539"/>
                <a:gd name="T6" fmla="*/ 54 w 268"/>
                <a:gd name="T7" fmla="*/ 191 h 539"/>
                <a:gd name="T8" fmla="*/ 59 w 268"/>
                <a:gd name="T9" fmla="*/ 140 h 539"/>
                <a:gd name="T10" fmla="*/ 54 w 268"/>
                <a:gd name="T11" fmla="*/ 107 h 539"/>
                <a:gd name="T12" fmla="*/ 49 w 268"/>
                <a:gd name="T13" fmla="*/ 65 h 539"/>
                <a:gd name="T14" fmla="*/ 74 w 268"/>
                <a:gd name="T15" fmla="*/ 42 h 539"/>
                <a:gd name="T16" fmla="*/ 80 w 268"/>
                <a:gd name="T17" fmla="*/ 31 h 539"/>
                <a:gd name="T18" fmla="*/ 94 w 268"/>
                <a:gd name="T19" fmla="*/ 26 h 539"/>
                <a:gd name="T20" fmla="*/ 128 w 268"/>
                <a:gd name="T21" fmla="*/ 7 h 539"/>
                <a:gd name="T22" fmla="*/ 150 w 268"/>
                <a:gd name="T23" fmla="*/ 3 h 539"/>
                <a:gd name="T24" fmla="*/ 150 w 268"/>
                <a:gd name="T25" fmla="*/ 16 h 539"/>
                <a:gd name="T26" fmla="*/ 155 w 268"/>
                <a:gd name="T27" fmla="*/ 7 h 539"/>
                <a:gd name="T28" fmla="*/ 176 w 268"/>
                <a:gd name="T29" fmla="*/ 19 h 539"/>
                <a:gd name="T30" fmla="*/ 178 w 268"/>
                <a:gd name="T31" fmla="*/ 29 h 539"/>
                <a:gd name="T32" fmla="*/ 179 w 268"/>
                <a:gd name="T33" fmla="*/ 43 h 539"/>
                <a:gd name="T34" fmla="*/ 190 w 268"/>
                <a:gd name="T35" fmla="*/ 47 h 539"/>
                <a:gd name="T36" fmla="*/ 209 w 268"/>
                <a:gd name="T37" fmla="*/ 33 h 539"/>
                <a:gd name="T38" fmla="*/ 223 w 268"/>
                <a:gd name="T39" fmla="*/ 24 h 539"/>
                <a:gd name="T40" fmla="*/ 227 w 268"/>
                <a:gd name="T41" fmla="*/ 44 h 539"/>
                <a:gd name="T42" fmla="*/ 192 w 268"/>
                <a:gd name="T43" fmla="*/ 88 h 539"/>
                <a:gd name="T44" fmla="*/ 209 w 268"/>
                <a:gd name="T45" fmla="*/ 121 h 539"/>
                <a:gd name="T46" fmla="*/ 229 w 268"/>
                <a:gd name="T47" fmla="*/ 149 h 539"/>
                <a:gd name="T48" fmla="*/ 199 w 268"/>
                <a:gd name="T49" fmla="*/ 213 h 539"/>
                <a:gd name="T50" fmla="*/ 171 w 268"/>
                <a:gd name="T51" fmla="*/ 263 h 539"/>
                <a:gd name="T52" fmla="*/ 187 w 268"/>
                <a:gd name="T53" fmla="*/ 278 h 539"/>
                <a:gd name="T54" fmla="*/ 205 w 268"/>
                <a:gd name="T55" fmla="*/ 278 h 539"/>
                <a:gd name="T56" fmla="*/ 210 w 268"/>
                <a:gd name="T57" fmla="*/ 292 h 539"/>
                <a:gd name="T58" fmla="*/ 228 w 268"/>
                <a:gd name="T59" fmla="*/ 283 h 539"/>
                <a:gd name="T60" fmla="*/ 232 w 268"/>
                <a:gd name="T61" fmla="*/ 296 h 539"/>
                <a:gd name="T62" fmla="*/ 235 w 268"/>
                <a:gd name="T63" fmla="*/ 310 h 539"/>
                <a:gd name="T64" fmla="*/ 258 w 268"/>
                <a:gd name="T65" fmla="*/ 316 h 539"/>
                <a:gd name="T66" fmla="*/ 257 w 268"/>
                <a:gd name="T67" fmla="*/ 353 h 539"/>
                <a:gd name="T68" fmla="*/ 255 w 268"/>
                <a:gd name="T69" fmla="*/ 379 h 539"/>
                <a:gd name="T70" fmla="*/ 204 w 268"/>
                <a:gd name="T71" fmla="*/ 408 h 539"/>
                <a:gd name="T72" fmla="*/ 195 w 268"/>
                <a:gd name="T73" fmla="*/ 425 h 539"/>
                <a:gd name="T74" fmla="*/ 173 w 268"/>
                <a:gd name="T75" fmla="*/ 457 h 539"/>
                <a:gd name="T76" fmla="*/ 174 w 268"/>
                <a:gd name="T77" fmla="*/ 503 h 539"/>
                <a:gd name="T78" fmla="*/ 133 w 268"/>
                <a:gd name="T79" fmla="*/ 539 h 539"/>
                <a:gd name="T80" fmla="*/ 113 w 268"/>
                <a:gd name="T81" fmla="*/ 446 h 539"/>
                <a:gd name="T82" fmla="*/ 76 w 268"/>
                <a:gd name="T83" fmla="*/ 379 h 539"/>
                <a:gd name="T84" fmla="*/ 54 w 268"/>
                <a:gd name="T85" fmla="*/ 350 h 539"/>
                <a:gd name="T86" fmla="*/ 34 w 268"/>
                <a:gd name="T87" fmla="*/ 322 h 539"/>
                <a:gd name="T88" fmla="*/ 19 w 268"/>
                <a:gd name="T89" fmla="*/ 310 h 539"/>
                <a:gd name="T90" fmla="*/ 13 w 268"/>
                <a:gd name="T91" fmla="*/ 289 h 539"/>
                <a:gd name="T92" fmla="*/ 6 w 268"/>
                <a:gd name="T93" fmla="*/ 25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8" h="539">
                  <a:moveTo>
                    <a:pt x="6" y="250"/>
                  </a:moveTo>
                  <a:cubicBezTo>
                    <a:pt x="7" y="242"/>
                    <a:pt x="14" y="240"/>
                    <a:pt x="19" y="236"/>
                  </a:cubicBezTo>
                  <a:cubicBezTo>
                    <a:pt x="28" y="229"/>
                    <a:pt x="28" y="223"/>
                    <a:pt x="38" y="216"/>
                  </a:cubicBezTo>
                  <a:cubicBezTo>
                    <a:pt x="45" y="211"/>
                    <a:pt x="51" y="200"/>
                    <a:pt x="54" y="191"/>
                  </a:cubicBezTo>
                  <a:cubicBezTo>
                    <a:pt x="59" y="172"/>
                    <a:pt x="58" y="158"/>
                    <a:pt x="59" y="140"/>
                  </a:cubicBezTo>
                  <a:cubicBezTo>
                    <a:pt x="59" y="128"/>
                    <a:pt x="52" y="119"/>
                    <a:pt x="54" y="107"/>
                  </a:cubicBezTo>
                  <a:cubicBezTo>
                    <a:pt x="55" y="94"/>
                    <a:pt x="70" y="70"/>
                    <a:pt x="49" y="65"/>
                  </a:cubicBezTo>
                  <a:cubicBezTo>
                    <a:pt x="56" y="57"/>
                    <a:pt x="69" y="52"/>
                    <a:pt x="74" y="42"/>
                  </a:cubicBezTo>
                  <a:cubicBezTo>
                    <a:pt x="76" y="38"/>
                    <a:pt x="75" y="32"/>
                    <a:pt x="80" y="31"/>
                  </a:cubicBezTo>
                  <a:cubicBezTo>
                    <a:pt x="86" y="29"/>
                    <a:pt x="89" y="31"/>
                    <a:pt x="94" y="26"/>
                  </a:cubicBezTo>
                  <a:cubicBezTo>
                    <a:pt x="104" y="15"/>
                    <a:pt x="114" y="11"/>
                    <a:pt x="128" y="7"/>
                  </a:cubicBezTo>
                  <a:cubicBezTo>
                    <a:pt x="134" y="5"/>
                    <a:pt x="143" y="0"/>
                    <a:pt x="150" y="3"/>
                  </a:cubicBezTo>
                  <a:cubicBezTo>
                    <a:pt x="158" y="6"/>
                    <a:pt x="150" y="10"/>
                    <a:pt x="150" y="16"/>
                  </a:cubicBezTo>
                  <a:cubicBezTo>
                    <a:pt x="157" y="16"/>
                    <a:pt x="159" y="13"/>
                    <a:pt x="155" y="7"/>
                  </a:cubicBezTo>
                  <a:cubicBezTo>
                    <a:pt x="167" y="10"/>
                    <a:pt x="171" y="8"/>
                    <a:pt x="176" y="19"/>
                  </a:cubicBezTo>
                  <a:cubicBezTo>
                    <a:pt x="178" y="24"/>
                    <a:pt x="171" y="25"/>
                    <a:pt x="178" y="29"/>
                  </a:cubicBezTo>
                  <a:cubicBezTo>
                    <a:pt x="183" y="33"/>
                    <a:pt x="184" y="39"/>
                    <a:pt x="179" y="43"/>
                  </a:cubicBezTo>
                  <a:cubicBezTo>
                    <a:pt x="179" y="43"/>
                    <a:pt x="184" y="49"/>
                    <a:pt x="190" y="47"/>
                  </a:cubicBezTo>
                  <a:cubicBezTo>
                    <a:pt x="197" y="44"/>
                    <a:pt x="203" y="38"/>
                    <a:pt x="209" y="33"/>
                  </a:cubicBezTo>
                  <a:cubicBezTo>
                    <a:pt x="212" y="31"/>
                    <a:pt x="220" y="22"/>
                    <a:pt x="223" y="24"/>
                  </a:cubicBezTo>
                  <a:cubicBezTo>
                    <a:pt x="232" y="28"/>
                    <a:pt x="231" y="37"/>
                    <a:pt x="227" y="44"/>
                  </a:cubicBezTo>
                  <a:cubicBezTo>
                    <a:pt x="219" y="59"/>
                    <a:pt x="193" y="72"/>
                    <a:pt x="192" y="88"/>
                  </a:cubicBezTo>
                  <a:cubicBezTo>
                    <a:pt x="191" y="100"/>
                    <a:pt x="198" y="115"/>
                    <a:pt x="209" y="121"/>
                  </a:cubicBezTo>
                  <a:cubicBezTo>
                    <a:pt x="226" y="130"/>
                    <a:pt x="225" y="130"/>
                    <a:pt x="229" y="149"/>
                  </a:cubicBezTo>
                  <a:cubicBezTo>
                    <a:pt x="234" y="173"/>
                    <a:pt x="217" y="198"/>
                    <a:pt x="199" y="213"/>
                  </a:cubicBezTo>
                  <a:cubicBezTo>
                    <a:pt x="181" y="227"/>
                    <a:pt x="153" y="235"/>
                    <a:pt x="171" y="263"/>
                  </a:cubicBezTo>
                  <a:cubicBezTo>
                    <a:pt x="175" y="270"/>
                    <a:pt x="180" y="275"/>
                    <a:pt x="187" y="278"/>
                  </a:cubicBezTo>
                  <a:cubicBezTo>
                    <a:pt x="194" y="282"/>
                    <a:pt x="198" y="277"/>
                    <a:pt x="205" y="278"/>
                  </a:cubicBezTo>
                  <a:cubicBezTo>
                    <a:pt x="207" y="278"/>
                    <a:pt x="208" y="290"/>
                    <a:pt x="210" y="292"/>
                  </a:cubicBezTo>
                  <a:cubicBezTo>
                    <a:pt x="213" y="298"/>
                    <a:pt x="223" y="281"/>
                    <a:pt x="228" y="283"/>
                  </a:cubicBezTo>
                  <a:cubicBezTo>
                    <a:pt x="235" y="285"/>
                    <a:pt x="230" y="291"/>
                    <a:pt x="232" y="296"/>
                  </a:cubicBezTo>
                  <a:cubicBezTo>
                    <a:pt x="235" y="303"/>
                    <a:pt x="246" y="309"/>
                    <a:pt x="235" y="310"/>
                  </a:cubicBezTo>
                  <a:cubicBezTo>
                    <a:pt x="241" y="316"/>
                    <a:pt x="253" y="309"/>
                    <a:pt x="258" y="316"/>
                  </a:cubicBezTo>
                  <a:cubicBezTo>
                    <a:pt x="262" y="322"/>
                    <a:pt x="255" y="344"/>
                    <a:pt x="257" y="353"/>
                  </a:cubicBezTo>
                  <a:cubicBezTo>
                    <a:pt x="259" y="366"/>
                    <a:pt x="268" y="371"/>
                    <a:pt x="255" y="379"/>
                  </a:cubicBezTo>
                  <a:cubicBezTo>
                    <a:pt x="241" y="388"/>
                    <a:pt x="213" y="397"/>
                    <a:pt x="204" y="408"/>
                  </a:cubicBezTo>
                  <a:cubicBezTo>
                    <a:pt x="200" y="412"/>
                    <a:pt x="201" y="423"/>
                    <a:pt x="195" y="425"/>
                  </a:cubicBezTo>
                  <a:cubicBezTo>
                    <a:pt x="181" y="431"/>
                    <a:pt x="168" y="435"/>
                    <a:pt x="173" y="457"/>
                  </a:cubicBezTo>
                  <a:cubicBezTo>
                    <a:pt x="178" y="474"/>
                    <a:pt x="184" y="487"/>
                    <a:pt x="174" y="503"/>
                  </a:cubicBezTo>
                  <a:cubicBezTo>
                    <a:pt x="163" y="523"/>
                    <a:pt x="153" y="530"/>
                    <a:pt x="133" y="539"/>
                  </a:cubicBezTo>
                  <a:cubicBezTo>
                    <a:pt x="128" y="507"/>
                    <a:pt x="119" y="477"/>
                    <a:pt x="113" y="446"/>
                  </a:cubicBezTo>
                  <a:cubicBezTo>
                    <a:pt x="106" y="413"/>
                    <a:pt x="103" y="395"/>
                    <a:pt x="76" y="379"/>
                  </a:cubicBezTo>
                  <a:cubicBezTo>
                    <a:pt x="63" y="372"/>
                    <a:pt x="57" y="364"/>
                    <a:pt x="54" y="350"/>
                  </a:cubicBezTo>
                  <a:cubicBezTo>
                    <a:pt x="51" y="337"/>
                    <a:pt x="45" y="328"/>
                    <a:pt x="34" y="322"/>
                  </a:cubicBezTo>
                  <a:cubicBezTo>
                    <a:pt x="28" y="318"/>
                    <a:pt x="23" y="316"/>
                    <a:pt x="19" y="310"/>
                  </a:cubicBezTo>
                  <a:cubicBezTo>
                    <a:pt x="15" y="304"/>
                    <a:pt x="17" y="295"/>
                    <a:pt x="13" y="289"/>
                  </a:cubicBezTo>
                  <a:cubicBezTo>
                    <a:pt x="5" y="276"/>
                    <a:pt x="0" y="263"/>
                    <a:pt x="6" y="25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8" name="Freeform 793">
              <a:extLst>
                <a:ext uri="{FF2B5EF4-FFF2-40B4-BE49-F238E27FC236}">
                  <a16:creationId xmlns:a16="http://schemas.microsoft.com/office/drawing/2014/main" id="{F4F5E65D-38CC-0BF3-4D5F-4D13E8812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0258" y="4082325"/>
              <a:ext cx="13819" cy="7896"/>
            </a:xfrm>
            <a:custGeom>
              <a:avLst/>
              <a:gdLst>
                <a:gd name="T0" fmla="*/ 14 w 32"/>
                <a:gd name="T1" fmla="*/ 18 h 18"/>
                <a:gd name="T2" fmla="*/ 5 w 32"/>
                <a:gd name="T3" fmla="*/ 13 h 18"/>
                <a:gd name="T4" fmla="*/ 13 w 32"/>
                <a:gd name="T5" fmla="*/ 0 h 18"/>
                <a:gd name="T6" fmla="*/ 14 w 32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8">
                  <a:moveTo>
                    <a:pt x="14" y="18"/>
                  </a:moveTo>
                  <a:cubicBezTo>
                    <a:pt x="13" y="10"/>
                    <a:pt x="7" y="17"/>
                    <a:pt x="5" y="13"/>
                  </a:cubicBezTo>
                  <a:cubicBezTo>
                    <a:pt x="0" y="3"/>
                    <a:pt x="5" y="0"/>
                    <a:pt x="13" y="0"/>
                  </a:cubicBezTo>
                  <a:cubicBezTo>
                    <a:pt x="32" y="0"/>
                    <a:pt x="20" y="11"/>
                    <a:pt x="14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9" name="Freeform 794">
              <a:extLst>
                <a:ext uri="{FF2B5EF4-FFF2-40B4-BE49-F238E27FC236}">
                  <a16:creationId xmlns:a16="http://schemas.microsoft.com/office/drawing/2014/main" id="{D6F2D3C3-47EA-ADB5-9794-FE2F56BAA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143" y="3401272"/>
              <a:ext cx="254655" cy="185562"/>
            </a:xfrm>
            <a:custGeom>
              <a:avLst/>
              <a:gdLst>
                <a:gd name="T0" fmla="*/ 1 w 584"/>
                <a:gd name="T1" fmla="*/ 147 h 428"/>
                <a:gd name="T2" fmla="*/ 14 w 584"/>
                <a:gd name="T3" fmla="*/ 111 h 428"/>
                <a:gd name="T4" fmla="*/ 7 w 584"/>
                <a:gd name="T5" fmla="*/ 89 h 428"/>
                <a:gd name="T6" fmla="*/ 23 w 584"/>
                <a:gd name="T7" fmla="*/ 89 h 428"/>
                <a:gd name="T8" fmla="*/ 26 w 584"/>
                <a:gd name="T9" fmla="*/ 76 h 428"/>
                <a:gd name="T10" fmla="*/ 24 w 584"/>
                <a:gd name="T11" fmla="*/ 79 h 428"/>
                <a:gd name="T12" fmla="*/ 11 w 584"/>
                <a:gd name="T13" fmla="*/ 74 h 428"/>
                <a:gd name="T14" fmla="*/ 3 w 584"/>
                <a:gd name="T15" fmla="*/ 71 h 428"/>
                <a:gd name="T16" fmla="*/ 53 w 584"/>
                <a:gd name="T17" fmla="*/ 58 h 428"/>
                <a:gd name="T18" fmla="*/ 118 w 584"/>
                <a:gd name="T19" fmla="*/ 40 h 428"/>
                <a:gd name="T20" fmla="*/ 177 w 584"/>
                <a:gd name="T21" fmla="*/ 12 h 428"/>
                <a:gd name="T22" fmla="*/ 255 w 584"/>
                <a:gd name="T23" fmla="*/ 18 h 428"/>
                <a:gd name="T24" fmla="*/ 236 w 584"/>
                <a:gd name="T25" fmla="*/ 13 h 428"/>
                <a:gd name="T26" fmla="*/ 258 w 584"/>
                <a:gd name="T27" fmla="*/ 39 h 428"/>
                <a:gd name="T28" fmla="*/ 306 w 584"/>
                <a:gd name="T29" fmla="*/ 33 h 428"/>
                <a:gd name="T30" fmla="*/ 287 w 584"/>
                <a:gd name="T31" fmla="*/ 42 h 428"/>
                <a:gd name="T32" fmla="*/ 300 w 584"/>
                <a:gd name="T33" fmla="*/ 42 h 428"/>
                <a:gd name="T34" fmla="*/ 369 w 584"/>
                <a:gd name="T35" fmla="*/ 40 h 428"/>
                <a:gd name="T36" fmla="*/ 489 w 584"/>
                <a:gd name="T37" fmla="*/ 43 h 428"/>
                <a:gd name="T38" fmla="*/ 528 w 584"/>
                <a:gd name="T39" fmla="*/ 75 h 428"/>
                <a:gd name="T40" fmla="*/ 556 w 584"/>
                <a:gd name="T41" fmla="*/ 156 h 428"/>
                <a:gd name="T42" fmla="*/ 527 w 584"/>
                <a:gd name="T43" fmla="*/ 175 h 428"/>
                <a:gd name="T44" fmla="*/ 531 w 584"/>
                <a:gd name="T45" fmla="*/ 197 h 428"/>
                <a:gd name="T46" fmla="*/ 545 w 584"/>
                <a:gd name="T47" fmla="*/ 246 h 428"/>
                <a:gd name="T48" fmla="*/ 581 w 584"/>
                <a:gd name="T49" fmla="*/ 293 h 428"/>
                <a:gd name="T50" fmla="*/ 570 w 584"/>
                <a:gd name="T51" fmla="*/ 298 h 428"/>
                <a:gd name="T52" fmla="*/ 568 w 584"/>
                <a:gd name="T53" fmla="*/ 324 h 428"/>
                <a:gd name="T54" fmla="*/ 529 w 584"/>
                <a:gd name="T55" fmla="*/ 357 h 428"/>
                <a:gd name="T56" fmla="*/ 506 w 584"/>
                <a:gd name="T57" fmla="*/ 397 h 428"/>
                <a:gd name="T58" fmla="*/ 510 w 584"/>
                <a:gd name="T59" fmla="*/ 418 h 428"/>
                <a:gd name="T60" fmla="*/ 517 w 584"/>
                <a:gd name="T61" fmla="*/ 428 h 428"/>
                <a:gd name="T62" fmla="*/ 479 w 584"/>
                <a:gd name="T63" fmla="*/ 417 h 428"/>
                <a:gd name="T64" fmla="*/ 450 w 584"/>
                <a:gd name="T65" fmla="*/ 401 h 428"/>
                <a:gd name="T66" fmla="*/ 413 w 584"/>
                <a:gd name="T67" fmla="*/ 400 h 428"/>
                <a:gd name="T68" fmla="*/ 382 w 584"/>
                <a:gd name="T69" fmla="*/ 399 h 428"/>
                <a:gd name="T70" fmla="*/ 358 w 584"/>
                <a:gd name="T71" fmla="*/ 407 h 428"/>
                <a:gd name="T72" fmla="*/ 345 w 584"/>
                <a:gd name="T73" fmla="*/ 414 h 428"/>
                <a:gd name="T74" fmla="*/ 336 w 584"/>
                <a:gd name="T75" fmla="*/ 402 h 428"/>
                <a:gd name="T76" fmla="*/ 320 w 584"/>
                <a:gd name="T77" fmla="*/ 389 h 428"/>
                <a:gd name="T78" fmla="*/ 288 w 584"/>
                <a:gd name="T79" fmla="*/ 400 h 428"/>
                <a:gd name="T80" fmla="*/ 251 w 584"/>
                <a:gd name="T81" fmla="*/ 360 h 428"/>
                <a:gd name="T82" fmla="*/ 224 w 584"/>
                <a:gd name="T83" fmla="*/ 356 h 428"/>
                <a:gd name="T84" fmla="*/ 214 w 584"/>
                <a:gd name="T85" fmla="*/ 335 h 428"/>
                <a:gd name="T86" fmla="*/ 164 w 584"/>
                <a:gd name="T87" fmla="*/ 323 h 428"/>
                <a:gd name="T88" fmla="*/ 171 w 584"/>
                <a:gd name="T89" fmla="*/ 336 h 428"/>
                <a:gd name="T90" fmla="*/ 144 w 584"/>
                <a:gd name="T91" fmla="*/ 343 h 428"/>
                <a:gd name="T92" fmla="*/ 124 w 584"/>
                <a:gd name="T93" fmla="*/ 324 h 428"/>
                <a:gd name="T94" fmla="*/ 135 w 584"/>
                <a:gd name="T95" fmla="*/ 311 h 428"/>
                <a:gd name="T96" fmla="*/ 113 w 584"/>
                <a:gd name="T97" fmla="*/ 311 h 428"/>
                <a:gd name="T98" fmla="*/ 74 w 584"/>
                <a:gd name="T99" fmla="*/ 296 h 428"/>
                <a:gd name="T100" fmla="*/ 60 w 584"/>
                <a:gd name="T101" fmla="*/ 283 h 428"/>
                <a:gd name="T102" fmla="*/ 43 w 584"/>
                <a:gd name="T103" fmla="*/ 292 h 428"/>
                <a:gd name="T104" fmla="*/ 41 w 584"/>
                <a:gd name="T105" fmla="*/ 247 h 428"/>
                <a:gd name="T106" fmla="*/ 33 w 584"/>
                <a:gd name="T107" fmla="*/ 230 h 428"/>
                <a:gd name="T108" fmla="*/ 35 w 584"/>
                <a:gd name="T109" fmla="*/ 211 h 428"/>
                <a:gd name="T110" fmla="*/ 34 w 584"/>
                <a:gd name="T111" fmla="*/ 193 h 428"/>
                <a:gd name="T112" fmla="*/ 25 w 584"/>
                <a:gd name="T113" fmla="*/ 181 h 428"/>
                <a:gd name="T114" fmla="*/ 25 w 584"/>
                <a:gd name="T115" fmla="*/ 166 h 428"/>
                <a:gd name="T116" fmla="*/ 1 w 584"/>
                <a:gd name="T117" fmla="*/ 14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84" h="428">
                  <a:moveTo>
                    <a:pt x="1" y="147"/>
                  </a:moveTo>
                  <a:cubicBezTo>
                    <a:pt x="0" y="132"/>
                    <a:pt x="23" y="128"/>
                    <a:pt x="14" y="111"/>
                  </a:cubicBezTo>
                  <a:cubicBezTo>
                    <a:pt x="12" y="105"/>
                    <a:pt x="5" y="96"/>
                    <a:pt x="7" y="89"/>
                  </a:cubicBezTo>
                  <a:cubicBezTo>
                    <a:pt x="9" y="85"/>
                    <a:pt x="20" y="89"/>
                    <a:pt x="23" y="89"/>
                  </a:cubicBezTo>
                  <a:cubicBezTo>
                    <a:pt x="21" y="85"/>
                    <a:pt x="23" y="80"/>
                    <a:pt x="26" y="76"/>
                  </a:cubicBezTo>
                  <a:cubicBezTo>
                    <a:pt x="25" y="77"/>
                    <a:pt x="25" y="78"/>
                    <a:pt x="24" y="79"/>
                  </a:cubicBezTo>
                  <a:cubicBezTo>
                    <a:pt x="20" y="76"/>
                    <a:pt x="16" y="74"/>
                    <a:pt x="11" y="74"/>
                  </a:cubicBezTo>
                  <a:cubicBezTo>
                    <a:pt x="13" y="80"/>
                    <a:pt x="3" y="77"/>
                    <a:pt x="3" y="71"/>
                  </a:cubicBezTo>
                  <a:cubicBezTo>
                    <a:pt x="17" y="76"/>
                    <a:pt x="40" y="63"/>
                    <a:pt x="53" y="58"/>
                  </a:cubicBezTo>
                  <a:cubicBezTo>
                    <a:pt x="69" y="52"/>
                    <a:pt x="108" y="54"/>
                    <a:pt x="118" y="40"/>
                  </a:cubicBezTo>
                  <a:cubicBezTo>
                    <a:pt x="130" y="24"/>
                    <a:pt x="158" y="17"/>
                    <a:pt x="177" y="12"/>
                  </a:cubicBezTo>
                  <a:cubicBezTo>
                    <a:pt x="201" y="5"/>
                    <a:pt x="234" y="0"/>
                    <a:pt x="255" y="18"/>
                  </a:cubicBezTo>
                  <a:cubicBezTo>
                    <a:pt x="249" y="14"/>
                    <a:pt x="243" y="10"/>
                    <a:pt x="236" y="13"/>
                  </a:cubicBezTo>
                  <a:cubicBezTo>
                    <a:pt x="244" y="20"/>
                    <a:pt x="246" y="35"/>
                    <a:pt x="258" y="39"/>
                  </a:cubicBezTo>
                  <a:cubicBezTo>
                    <a:pt x="273" y="43"/>
                    <a:pt x="292" y="37"/>
                    <a:pt x="306" y="33"/>
                  </a:cubicBezTo>
                  <a:cubicBezTo>
                    <a:pt x="300" y="36"/>
                    <a:pt x="293" y="37"/>
                    <a:pt x="287" y="42"/>
                  </a:cubicBezTo>
                  <a:cubicBezTo>
                    <a:pt x="278" y="47"/>
                    <a:pt x="296" y="44"/>
                    <a:pt x="300" y="42"/>
                  </a:cubicBezTo>
                  <a:cubicBezTo>
                    <a:pt x="322" y="31"/>
                    <a:pt x="342" y="40"/>
                    <a:pt x="369" y="40"/>
                  </a:cubicBezTo>
                  <a:cubicBezTo>
                    <a:pt x="404" y="39"/>
                    <a:pt x="454" y="48"/>
                    <a:pt x="489" y="43"/>
                  </a:cubicBezTo>
                  <a:cubicBezTo>
                    <a:pt x="515" y="39"/>
                    <a:pt x="521" y="51"/>
                    <a:pt x="528" y="75"/>
                  </a:cubicBezTo>
                  <a:cubicBezTo>
                    <a:pt x="535" y="100"/>
                    <a:pt x="565" y="129"/>
                    <a:pt x="556" y="156"/>
                  </a:cubicBezTo>
                  <a:cubicBezTo>
                    <a:pt x="552" y="170"/>
                    <a:pt x="535" y="165"/>
                    <a:pt x="527" y="175"/>
                  </a:cubicBezTo>
                  <a:cubicBezTo>
                    <a:pt x="520" y="186"/>
                    <a:pt x="514" y="194"/>
                    <a:pt x="531" y="197"/>
                  </a:cubicBezTo>
                  <a:cubicBezTo>
                    <a:pt x="560" y="202"/>
                    <a:pt x="536" y="230"/>
                    <a:pt x="545" y="246"/>
                  </a:cubicBezTo>
                  <a:cubicBezTo>
                    <a:pt x="553" y="262"/>
                    <a:pt x="557" y="281"/>
                    <a:pt x="581" y="293"/>
                  </a:cubicBezTo>
                  <a:cubicBezTo>
                    <a:pt x="577" y="295"/>
                    <a:pt x="574" y="296"/>
                    <a:pt x="570" y="298"/>
                  </a:cubicBezTo>
                  <a:cubicBezTo>
                    <a:pt x="581" y="308"/>
                    <a:pt x="584" y="318"/>
                    <a:pt x="568" y="324"/>
                  </a:cubicBezTo>
                  <a:cubicBezTo>
                    <a:pt x="553" y="330"/>
                    <a:pt x="539" y="345"/>
                    <a:pt x="529" y="357"/>
                  </a:cubicBezTo>
                  <a:cubicBezTo>
                    <a:pt x="519" y="367"/>
                    <a:pt x="500" y="381"/>
                    <a:pt x="506" y="397"/>
                  </a:cubicBezTo>
                  <a:cubicBezTo>
                    <a:pt x="509" y="404"/>
                    <a:pt x="508" y="411"/>
                    <a:pt x="510" y="418"/>
                  </a:cubicBezTo>
                  <a:cubicBezTo>
                    <a:pt x="512" y="423"/>
                    <a:pt x="518" y="421"/>
                    <a:pt x="517" y="428"/>
                  </a:cubicBezTo>
                  <a:cubicBezTo>
                    <a:pt x="507" y="421"/>
                    <a:pt x="491" y="421"/>
                    <a:pt x="479" y="417"/>
                  </a:cubicBezTo>
                  <a:cubicBezTo>
                    <a:pt x="467" y="413"/>
                    <a:pt x="462" y="404"/>
                    <a:pt x="450" y="401"/>
                  </a:cubicBezTo>
                  <a:cubicBezTo>
                    <a:pt x="438" y="397"/>
                    <a:pt x="425" y="396"/>
                    <a:pt x="413" y="400"/>
                  </a:cubicBezTo>
                  <a:cubicBezTo>
                    <a:pt x="398" y="407"/>
                    <a:pt x="396" y="401"/>
                    <a:pt x="382" y="399"/>
                  </a:cubicBezTo>
                  <a:cubicBezTo>
                    <a:pt x="371" y="398"/>
                    <a:pt x="366" y="400"/>
                    <a:pt x="358" y="407"/>
                  </a:cubicBezTo>
                  <a:cubicBezTo>
                    <a:pt x="355" y="410"/>
                    <a:pt x="350" y="414"/>
                    <a:pt x="345" y="414"/>
                  </a:cubicBezTo>
                  <a:cubicBezTo>
                    <a:pt x="337" y="415"/>
                    <a:pt x="340" y="406"/>
                    <a:pt x="336" y="402"/>
                  </a:cubicBezTo>
                  <a:cubicBezTo>
                    <a:pt x="333" y="398"/>
                    <a:pt x="325" y="394"/>
                    <a:pt x="320" y="389"/>
                  </a:cubicBezTo>
                  <a:cubicBezTo>
                    <a:pt x="313" y="380"/>
                    <a:pt x="296" y="399"/>
                    <a:pt x="288" y="400"/>
                  </a:cubicBezTo>
                  <a:cubicBezTo>
                    <a:pt x="290" y="393"/>
                    <a:pt x="261" y="363"/>
                    <a:pt x="251" y="360"/>
                  </a:cubicBezTo>
                  <a:cubicBezTo>
                    <a:pt x="240" y="357"/>
                    <a:pt x="235" y="353"/>
                    <a:pt x="224" y="356"/>
                  </a:cubicBezTo>
                  <a:cubicBezTo>
                    <a:pt x="213" y="360"/>
                    <a:pt x="212" y="341"/>
                    <a:pt x="214" y="335"/>
                  </a:cubicBezTo>
                  <a:cubicBezTo>
                    <a:pt x="196" y="340"/>
                    <a:pt x="181" y="327"/>
                    <a:pt x="164" y="323"/>
                  </a:cubicBezTo>
                  <a:cubicBezTo>
                    <a:pt x="165" y="329"/>
                    <a:pt x="167" y="333"/>
                    <a:pt x="171" y="336"/>
                  </a:cubicBezTo>
                  <a:cubicBezTo>
                    <a:pt x="165" y="341"/>
                    <a:pt x="152" y="353"/>
                    <a:pt x="144" y="343"/>
                  </a:cubicBezTo>
                  <a:cubicBezTo>
                    <a:pt x="138" y="334"/>
                    <a:pt x="134" y="328"/>
                    <a:pt x="124" y="324"/>
                  </a:cubicBezTo>
                  <a:cubicBezTo>
                    <a:pt x="126" y="322"/>
                    <a:pt x="137" y="316"/>
                    <a:pt x="135" y="311"/>
                  </a:cubicBezTo>
                  <a:cubicBezTo>
                    <a:pt x="132" y="304"/>
                    <a:pt x="117" y="307"/>
                    <a:pt x="113" y="311"/>
                  </a:cubicBezTo>
                  <a:cubicBezTo>
                    <a:pt x="112" y="294"/>
                    <a:pt x="80" y="306"/>
                    <a:pt x="74" y="296"/>
                  </a:cubicBezTo>
                  <a:cubicBezTo>
                    <a:pt x="68" y="287"/>
                    <a:pt x="74" y="288"/>
                    <a:pt x="60" y="283"/>
                  </a:cubicBezTo>
                  <a:cubicBezTo>
                    <a:pt x="49" y="278"/>
                    <a:pt x="58" y="295"/>
                    <a:pt x="43" y="292"/>
                  </a:cubicBezTo>
                  <a:cubicBezTo>
                    <a:pt x="53" y="268"/>
                    <a:pt x="60" y="260"/>
                    <a:pt x="41" y="247"/>
                  </a:cubicBezTo>
                  <a:cubicBezTo>
                    <a:pt x="33" y="242"/>
                    <a:pt x="39" y="236"/>
                    <a:pt x="33" y="230"/>
                  </a:cubicBezTo>
                  <a:cubicBezTo>
                    <a:pt x="25" y="223"/>
                    <a:pt x="34" y="219"/>
                    <a:pt x="35" y="211"/>
                  </a:cubicBezTo>
                  <a:cubicBezTo>
                    <a:pt x="36" y="207"/>
                    <a:pt x="34" y="198"/>
                    <a:pt x="34" y="193"/>
                  </a:cubicBezTo>
                  <a:cubicBezTo>
                    <a:pt x="33" y="188"/>
                    <a:pt x="23" y="189"/>
                    <a:pt x="25" y="181"/>
                  </a:cubicBezTo>
                  <a:cubicBezTo>
                    <a:pt x="26" y="176"/>
                    <a:pt x="33" y="170"/>
                    <a:pt x="25" y="166"/>
                  </a:cubicBezTo>
                  <a:cubicBezTo>
                    <a:pt x="17" y="161"/>
                    <a:pt x="8" y="154"/>
                    <a:pt x="1" y="14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0" name="Freeform 795">
              <a:extLst>
                <a:ext uri="{FF2B5EF4-FFF2-40B4-BE49-F238E27FC236}">
                  <a16:creationId xmlns:a16="http://schemas.microsoft.com/office/drawing/2014/main" id="{F17482A3-211A-C210-996E-334A099DD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1843" y="5760282"/>
              <a:ext cx="386918" cy="398761"/>
            </a:xfrm>
            <a:custGeom>
              <a:avLst/>
              <a:gdLst>
                <a:gd name="T0" fmla="*/ 2 w 890"/>
                <a:gd name="T1" fmla="*/ 26 h 913"/>
                <a:gd name="T2" fmla="*/ 29 w 890"/>
                <a:gd name="T3" fmla="*/ 19 h 913"/>
                <a:gd name="T4" fmla="*/ 54 w 890"/>
                <a:gd name="T5" fmla="*/ 25 h 913"/>
                <a:gd name="T6" fmla="*/ 106 w 890"/>
                <a:gd name="T7" fmla="*/ 5 h 913"/>
                <a:gd name="T8" fmla="*/ 149 w 890"/>
                <a:gd name="T9" fmla="*/ 35 h 913"/>
                <a:gd name="T10" fmla="*/ 204 w 890"/>
                <a:gd name="T11" fmla="*/ 37 h 913"/>
                <a:gd name="T12" fmla="*/ 420 w 890"/>
                <a:gd name="T13" fmla="*/ 36 h 913"/>
                <a:gd name="T14" fmla="*/ 454 w 890"/>
                <a:gd name="T15" fmla="*/ 50 h 913"/>
                <a:gd name="T16" fmla="*/ 503 w 890"/>
                <a:gd name="T17" fmla="*/ 69 h 913"/>
                <a:gd name="T18" fmla="*/ 584 w 890"/>
                <a:gd name="T19" fmla="*/ 80 h 913"/>
                <a:gd name="T20" fmla="*/ 611 w 890"/>
                <a:gd name="T21" fmla="*/ 79 h 913"/>
                <a:gd name="T22" fmla="*/ 636 w 890"/>
                <a:gd name="T23" fmla="*/ 79 h 913"/>
                <a:gd name="T24" fmla="*/ 661 w 890"/>
                <a:gd name="T25" fmla="*/ 78 h 913"/>
                <a:gd name="T26" fmla="*/ 804 w 890"/>
                <a:gd name="T27" fmla="*/ 48 h 913"/>
                <a:gd name="T28" fmla="*/ 833 w 890"/>
                <a:gd name="T29" fmla="*/ 44 h 913"/>
                <a:gd name="T30" fmla="*/ 852 w 890"/>
                <a:gd name="T31" fmla="*/ 47 h 913"/>
                <a:gd name="T32" fmla="*/ 890 w 890"/>
                <a:gd name="T33" fmla="*/ 65 h 913"/>
                <a:gd name="T34" fmla="*/ 864 w 890"/>
                <a:gd name="T35" fmla="*/ 71 h 913"/>
                <a:gd name="T36" fmla="*/ 841 w 890"/>
                <a:gd name="T37" fmla="*/ 81 h 913"/>
                <a:gd name="T38" fmla="*/ 783 w 890"/>
                <a:gd name="T39" fmla="*/ 120 h 913"/>
                <a:gd name="T40" fmla="*/ 755 w 890"/>
                <a:gd name="T41" fmla="*/ 83 h 913"/>
                <a:gd name="T42" fmla="*/ 689 w 890"/>
                <a:gd name="T43" fmla="*/ 96 h 913"/>
                <a:gd name="T44" fmla="*/ 614 w 890"/>
                <a:gd name="T45" fmla="*/ 106 h 913"/>
                <a:gd name="T46" fmla="*/ 605 w 890"/>
                <a:gd name="T47" fmla="*/ 386 h 913"/>
                <a:gd name="T48" fmla="*/ 545 w 890"/>
                <a:gd name="T49" fmla="*/ 385 h 913"/>
                <a:gd name="T50" fmla="*/ 533 w 890"/>
                <a:gd name="T51" fmla="*/ 861 h 913"/>
                <a:gd name="T52" fmla="*/ 505 w 890"/>
                <a:gd name="T53" fmla="*/ 883 h 913"/>
                <a:gd name="T54" fmla="*/ 490 w 890"/>
                <a:gd name="T55" fmla="*/ 896 h 913"/>
                <a:gd name="T56" fmla="*/ 486 w 890"/>
                <a:gd name="T57" fmla="*/ 908 h 913"/>
                <a:gd name="T58" fmla="*/ 456 w 890"/>
                <a:gd name="T59" fmla="*/ 904 h 913"/>
                <a:gd name="T60" fmla="*/ 409 w 890"/>
                <a:gd name="T61" fmla="*/ 907 h 913"/>
                <a:gd name="T62" fmla="*/ 362 w 890"/>
                <a:gd name="T63" fmla="*/ 884 h 913"/>
                <a:gd name="T64" fmla="*/ 363 w 890"/>
                <a:gd name="T65" fmla="*/ 864 h 913"/>
                <a:gd name="T66" fmla="*/ 354 w 890"/>
                <a:gd name="T67" fmla="*/ 857 h 913"/>
                <a:gd name="T68" fmla="*/ 339 w 890"/>
                <a:gd name="T69" fmla="*/ 844 h 913"/>
                <a:gd name="T70" fmla="*/ 321 w 890"/>
                <a:gd name="T71" fmla="*/ 875 h 913"/>
                <a:gd name="T72" fmla="*/ 294 w 890"/>
                <a:gd name="T73" fmla="*/ 879 h 913"/>
                <a:gd name="T74" fmla="*/ 257 w 890"/>
                <a:gd name="T75" fmla="*/ 838 h 913"/>
                <a:gd name="T76" fmla="*/ 234 w 890"/>
                <a:gd name="T77" fmla="*/ 795 h 913"/>
                <a:gd name="T78" fmla="*/ 228 w 890"/>
                <a:gd name="T79" fmla="*/ 771 h 913"/>
                <a:gd name="T80" fmla="*/ 219 w 890"/>
                <a:gd name="T81" fmla="*/ 750 h 913"/>
                <a:gd name="T82" fmla="*/ 212 w 890"/>
                <a:gd name="T83" fmla="*/ 717 h 913"/>
                <a:gd name="T84" fmla="*/ 209 w 890"/>
                <a:gd name="T85" fmla="*/ 701 h 913"/>
                <a:gd name="T86" fmla="*/ 204 w 890"/>
                <a:gd name="T87" fmla="*/ 670 h 913"/>
                <a:gd name="T88" fmla="*/ 202 w 890"/>
                <a:gd name="T89" fmla="*/ 647 h 913"/>
                <a:gd name="T90" fmla="*/ 202 w 890"/>
                <a:gd name="T91" fmla="*/ 616 h 913"/>
                <a:gd name="T92" fmla="*/ 183 w 890"/>
                <a:gd name="T93" fmla="*/ 564 h 913"/>
                <a:gd name="T94" fmla="*/ 180 w 890"/>
                <a:gd name="T95" fmla="*/ 509 h 913"/>
                <a:gd name="T96" fmla="*/ 177 w 890"/>
                <a:gd name="T97" fmla="*/ 473 h 913"/>
                <a:gd name="T98" fmla="*/ 183 w 890"/>
                <a:gd name="T99" fmla="*/ 438 h 913"/>
                <a:gd name="T100" fmla="*/ 163 w 890"/>
                <a:gd name="T101" fmla="*/ 390 h 913"/>
                <a:gd name="T102" fmla="*/ 147 w 890"/>
                <a:gd name="T103" fmla="*/ 366 h 913"/>
                <a:gd name="T104" fmla="*/ 136 w 890"/>
                <a:gd name="T105" fmla="*/ 342 h 913"/>
                <a:gd name="T106" fmla="*/ 86 w 890"/>
                <a:gd name="T107" fmla="*/ 234 h 913"/>
                <a:gd name="T108" fmla="*/ 34 w 890"/>
                <a:gd name="T109" fmla="*/ 132 h 913"/>
                <a:gd name="T110" fmla="*/ 2 w 890"/>
                <a:gd name="T111" fmla="*/ 26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90" h="913">
                  <a:moveTo>
                    <a:pt x="2" y="26"/>
                  </a:moveTo>
                  <a:cubicBezTo>
                    <a:pt x="12" y="25"/>
                    <a:pt x="19" y="17"/>
                    <a:pt x="29" y="19"/>
                  </a:cubicBezTo>
                  <a:cubicBezTo>
                    <a:pt x="37" y="20"/>
                    <a:pt x="45" y="27"/>
                    <a:pt x="54" y="25"/>
                  </a:cubicBezTo>
                  <a:cubicBezTo>
                    <a:pt x="72" y="21"/>
                    <a:pt x="85" y="0"/>
                    <a:pt x="106" y="5"/>
                  </a:cubicBezTo>
                  <a:cubicBezTo>
                    <a:pt x="123" y="10"/>
                    <a:pt x="132" y="29"/>
                    <a:pt x="149" y="35"/>
                  </a:cubicBezTo>
                  <a:cubicBezTo>
                    <a:pt x="159" y="38"/>
                    <a:pt x="188" y="36"/>
                    <a:pt x="204" y="37"/>
                  </a:cubicBezTo>
                  <a:cubicBezTo>
                    <a:pt x="276" y="37"/>
                    <a:pt x="348" y="39"/>
                    <a:pt x="420" y="36"/>
                  </a:cubicBezTo>
                  <a:cubicBezTo>
                    <a:pt x="439" y="35"/>
                    <a:pt x="445" y="34"/>
                    <a:pt x="454" y="50"/>
                  </a:cubicBezTo>
                  <a:cubicBezTo>
                    <a:pt x="465" y="72"/>
                    <a:pt x="483" y="67"/>
                    <a:pt x="503" y="69"/>
                  </a:cubicBezTo>
                  <a:cubicBezTo>
                    <a:pt x="530" y="72"/>
                    <a:pt x="559" y="71"/>
                    <a:pt x="584" y="80"/>
                  </a:cubicBezTo>
                  <a:cubicBezTo>
                    <a:pt x="593" y="83"/>
                    <a:pt x="602" y="84"/>
                    <a:pt x="611" y="79"/>
                  </a:cubicBezTo>
                  <a:cubicBezTo>
                    <a:pt x="618" y="75"/>
                    <a:pt x="625" y="76"/>
                    <a:pt x="636" y="79"/>
                  </a:cubicBezTo>
                  <a:cubicBezTo>
                    <a:pt x="647" y="82"/>
                    <a:pt x="654" y="80"/>
                    <a:pt x="661" y="78"/>
                  </a:cubicBezTo>
                  <a:cubicBezTo>
                    <a:pt x="706" y="68"/>
                    <a:pt x="757" y="57"/>
                    <a:pt x="804" y="48"/>
                  </a:cubicBezTo>
                  <a:cubicBezTo>
                    <a:pt x="814" y="46"/>
                    <a:pt x="823" y="42"/>
                    <a:pt x="833" y="44"/>
                  </a:cubicBezTo>
                  <a:cubicBezTo>
                    <a:pt x="838" y="45"/>
                    <a:pt x="847" y="50"/>
                    <a:pt x="852" y="47"/>
                  </a:cubicBezTo>
                  <a:cubicBezTo>
                    <a:pt x="870" y="38"/>
                    <a:pt x="879" y="57"/>
                    <a:pt x="890" y="65"/>
                  </a:cubicBezTo>
                  <a:cubicBezTo>
                    <a:pt x="882" y="63"/>
                    <a:pt x="872" y="68"/>
                    <a:pt x="864" y="71"/>
                  </a:cubicBezTo>
                  <a:cubicBezTo>
                    <a:pt x="853" y="75"/>
                    <a:pt x="850" y="90"/>
                    <a:pt x="841" y="81"/>
                  </a:cubicBezTo>
                  <a:cubicBezTo>
                    <a:pt x="825" y="67"/>
                    <a:pt x="794" y="114"/>
                    <a:pt x="783" y="120"/>
                  </a:cubicBezTo>
                  <a:cubicBezTo>
                    <a:pt x="777" y="109"/>
                    <a:pt x="771" y="85"/>
                    <a:pt x="755" y="83"/>
                  </a:cubicBezTo>
                  <a:cubicBezTo>
                    <a:pt x="735" y="81"/>
                    <a:pt x="709" y="92"/>
                    <a:pt x="689" y="96"/>
                  </a:cubicBezTo>
                  <a:cubicBezTo>
                    <a:pt x="665" y="101"/>
                    <a:pt x="637" y="102"/>
                    <a:pt x="614" y="106"/>
                  </a:cubicBezTo>
                  <a:lnTo>
                    <a:pt x="605" y="386"/>
                  </a:lnTo>
                  <a:lnTo>
                    <a:pt x="545" y="385"/>
                  </a:lnTo>
                  <a:lnTo>
                    <a:pt x="533" y="861"/>
                  </a:lnTo>
                  <a:cubicBezTo>
                    <a:pt x="534" y="882"/>
                    <a:pt x="515" y="873"/>
                    <a:pt x="505" y="883"/>
                  </a:cubicBezTo>
                  <a:cubicBezTo>
                    <a:pt x="500" y="888"/>
                    <a:pt x="500" y="893"/>
                    <a:pt x="490" y="896"/>
                  </a:cubicBezTo>
                  <a:cubicBezTo>
                    <a:pt x="483" y="898"/>
                    <a:pt x="480" y="901"/>
                    <a:pt x="486" y="908"/>
                  </a:cubicBezTo>
                  <a:cubicBezTo>
                    <a:pt x="470" y="913"/>
                    <a:pt x="471" y="907"/>
                    <a:pt x="456" y="904"/>
                  </a:cubicBezTo>
                  <a:cubicBezTo>
                    <a:pt x="441" y="902"/>
                    <a:pt x="428" y="910"/>
                    <a:pt x="409" y="907"/>
                  </a:cubicBezTo>
                  <a:cubicBezTo>
                    <a:pt x="381" y="900"/>
                    <a:pt x="364" y="890"/>
                    <a:pt x="362" y="884"/>
                  </a:cubicBezTo>
                  <a:cubicBezTo>
                    <a:pt x="359" y="870"/>
                    <a:pt x="362" y="876"/>
                    <a:pt x="363" y="864"/>
                  </a:cubicBezTo>
                  <a:cubicBezTo>
                    <a:pt x="362" y="860"/>
                    <a:pt x="357" y="861"/>
                    <a:pt x="354" y="857"/>
                  </a:cubicBezTo>
                  <a:cubicBezTo>
                    <a:pt x="349" y="852"/>
                    <a:pt x="344" y="841"/>
                    <a:pt x="339" y="844"/>
                  </a:cubicBezTo>
                  <a:cubicBezTo>
                    <a:pt x="322" y="855"/>
                    <a:pt x="327" y="870"/>
                    <a:pt x="321" y="875"/>
                  </a:cubicBezTo>
                  <a:cubicBezTo>
                    <a:pt x="313" y="881"/>
                    <a:pt x="302" y="890"/>
                    <a:pt x="294" y="879"/>
                  </a:cubicBezTo>
                  <a:cubicBezTo>
                    <a:pt x="282" y="865"/>
                    <a:pt x="267" y="853"/>
                    <a:pt x="257" y="838"/>
                  </a:cubicBezTo>
                  <a:cubicBezTo>
                    <a:pt x="248" y="824"/>
                    <a:pt x="241" y="810"/>
                    <a:pt x="234" y="795"/>
                  </a:cubicBezTo>
                  <a:cubicBezTo>
                    <a:pt x="230" y="787"/>
                    <a:pt x="229" y="779"/>
                    <a:pt x="228" y="771"/>
                  </a:cubicBezTo>
                  <a:cubicBezTo>
                    <a:pt x="227" y="762"/>
                    <a:pt x="221" y="758"/>
                    <a:pt x="219" y="750"/>
                  </a:cubicBezTo>
                  <a:cubicBezTo>
                    <a:pt x="216" y="735"/>
                    <a:pt x="222" y="730"/>
                    <a:pt x="212" y="717"/>
                  </a:cubicBezTo>
                  <a:cubicBezTo>
                    <a:pt x="207" y="711"/>
                    <a:pt x="209" y="708"/>
                    <a:pt x="209" y="701"/>
                  </a:cubicBezTo>
                  <a:cubicBezTo>
                    <a:pt x="209" y="690"/>
                    <a:pt x="205" y="681"/>
                    <a:pt x="204" y="670"/>
                  </a:cubicBezTo>
                  <a:cubicBezTo>
                    <a:pt x="203" y="663"/>
                    <a:pt x="204" y="655"/>
                    <a:pt x="202" y="647"/>
                  </a:cubicBezTo>
                  <a:cubicBezTo>
                    <a:pt x="199" y="637"/>
                    <a:pt x="204" y="627"/>
                    <a:pt x="202" y="616"/>
                  </a:cubicBezTo>
                  <a:cubicBezTo>
                    <a:pt x="199" y="598"/>
                    <a:pt x="190" y="582"/>
                    <a:pt x="183" y="564"/>
                  </a:cubicBezTo>
                  <a:cubicBezTo>
                    <a:pt x="176" y="545"/>
                    <a:pt x="181" y="529"/>
                    <a:pt x="180" y="509"/>
                  </a:cubicBezTo>
                  <a:cubicBezTo>
                    <a:pt x="178" y="496"/>
                    <a:pt x="176" y="479"/>
                    <a:pt x="177" y="473"/>
                  </a:cubicBezTo>
                  <a:cubicBezTo>
                    <a:pt x="178" y="469"/>
                    <a:pt x="186" y="437"/>
                    <a:pt x="183" y="438"/>
                  </a:cubicBezTo>
                  <a:cubicBezTo>
                    <a:pt x="182" y="421"/>
                    <a:pt x="173" y="404"/>
                    <a:pt x="163" y="390"/>
                  </a:cubicBezTo>
                  <a:cubicBezTo>
                    <a:pt x="158" y="382"/>
                    <a:pt x="151" y="375"/>
                    <a:pt x="147" y="366"/>
                  </a:cubicBezTo>
                  <a:cubicBezTo>
                    <a:pt x="142" y="358"/>
                    <a:pt x="141" y="349"/>
                    <a:pt x="136" y="342"/>
                  </a:cubicBezTo>
                  <a:cubicBezTo>
                    <a:pt x="110" y="309"/>
                    <a:pt x="105" y="270"/>
                    <a:pt x="86" y="234"/>
                  </a:cubicBezTo>
                  <a:cubicBezTo>
                    <a:pt x="68" y="202"/>
                    <a:pt x="62" y="158"/>
                    <a:pt x="34" y="132"/>
                  </a:cubicBezTo>
                  <a:cubicBezTo>
                    <a:pt x="3" y="105"/>
                    <a:pt x="0" y="65"/>
                    <a:pt x="2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1" name="Freeform 796">
              <a:extLst>
                <a:ext uri="{FF2B5EF4-FFF2-40B4-BE49-F238E27FC236}">
                  <a16:creationId xmlns:a16="http://schemas.microsoft.com/office/drawing/2014/main" id="{FD53E3E5-93F1-B959-33B3-AA2FCD75F3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94106" y="5930052"/>
              <a:ext cx="463906" cy="422450"/>
            </a:xfrm>
            <a:custGeom>
              <a:avLst/>
              <a:gdLst>
                <a:gd name="T0" fmla="*/ 689 w 1062"/>
                <a:gd name="T1" fmla="*/ 601 h 964"/>
                <a:gd name="T2" fmla="*/ 741 w 1062"/>
                <a:gd name="T3" fmla="*/ 647 h 964"/>
                <a:gd name="T4" fmla="*/ 783 w 1062"/>
                <a:gd name="T5" fmla="*/ 608 h 964"/>
                <a:gd name="T6" fmla="*/ 823 w 1062"/>
                <a:gd name="T7" fmla="*/ 566 h 964"/>
                <a:gd name="T8" fmla="*/ 811 w 1062"/>
                <a:gd name="T9" fmla="*/ 520 h 964"/>
                <a:gd name="T10" fmla="*/ 760 w 1062"/>
                <a:gd name="T11" fmla="*/ 502 h 964"/>
                <a:gd name="T12" fmla="*/ 719 w 1062"/>
                <a:gd name="T13" fmla="*/ 524 h 964"/>
                <a:gd name="T14" fmla="*/ 675 w 1062"/>
                <a:gd name="T15" fmla="*/ 573 h 964"/>
                <a:gd name="T16" fmla="*/ 18 w 1062"/>
                <a:gd name="T17" fmla="*/ 477 h 964"/>
                <a:gd name="T18" fmla="*/ 52 w 1062"/>
                <a:gd name="T19" fmla="*/ 467 h 964"/>
                <a:gd name="T20" fmla="*/ 104 w 1062"/>
                <a:gd name="T21" fmla="*/ 514 h 964"/>
                <a:gd name="T22" fmla="*/ 181 w 1062"/>
                <a:gd name="T23" fmla="*/ 516 h 964"/>
                <a:gd name="T24" fmla="*/ 206 w 1062"/>
                <a:gd name="T25" fmla="*/ 487 h 964"/>
                <a:gd name="T26" fmla="*/ 233 w 1062"/>
                <a:gd name="T27" fmla="*/ 203 h 964"/>
                <a:gd name="T28" fmla="*/ 278 w 1062"/>
                <a:gd name="T29" fmla="*/ 272 h 964"/>
                <a:gd name="T30" fmla="*/ 274 w 1062"/>
                <a:gd name="T31" fmla="*/ 365 h 964"/>
                <a:gd name="T32" fmla="*/ 348 w 1062"/>
                <a:gd name="T33" fmla="*/ 347 h 964"/>
                <a:gd name="T34" fmla="*/ 386 w 1062"/>
                <a:gd name="T35" fmla="*/ 316 h 964"/>
                <a:gd name="T36" fmla="*/ 423 w 1062"/>
                <a:gd name="T37" fmla="*/ 250 h 964"/>
                <a:gd name="T38" fmla="*/ 490 w 1062"/>
                <a:gd name="T39" fmla="*/ 270 h 964"/>
                <a:gd name="T40" fmla="*/ 587 w 1062"/>
                <a:gd name="T41" fmla="*/ 273 h 964"/>
                <a:gd name="T42" fmla="*/ 614 w 1062"/>
                <a:gd name="T43" fmla="*/ 215 h 964"/>
                <a:gd name="T44" fmla="*/ 654 w 1062"/>
                <a:gd name="T45" fmla="*/ 188 h 964"/>
                <a:gd name="T46" fmla="*/ 694 w 1062"/>
                <a:gd name="T47" fmla="*/ 118 h 964"/>
                <a:gd name="T48" fmla="*/ 753 w 1062"/>
                <a:gd name="T49" fmla="*/ 70 h 964"/>
                <a:gd name="T50" fmla="*/ 808 w 1062"/>
                <a:gd name="T51" fmla="*/ 33 h 964"/>
                <a:gd name="T52" fmla="*/ 847 w 1062"/>
                <a:gd name="T53" fmla="*/ 6 h 964"/>
                <a:gd name="T54" fmla="*/ 979 w 1062"/>
                <a:gd name="T55" fmla="*/ 41 h 964"/>
                <a:gd name="T56" fmla="*/ 1005 w 1062"/>
                <a:gd name="T57" fmla="*/ 139 h 964"/>
                <a:gd name="T58" fmla="*/ 1008 w 1062"/>
                <a:gd name="T59" fmla="*/ 276 h 964"/>
                <a:gd name="T60" fmla="*/ 991 w 1062"/>
                <a:gd name="T61" fmla="*/ 289 h 964"/>
                <a:gd name="T62" fmla="*/ 948 w 1062"/>
                <a:gd name="T63" fmla="*/ 309 h 964"/>
                <a:gd name="T64" fmla="*/ 955 w 1062"/>
                <a:gd name="T65" fmla="*/ 378 h 964"/>
                <a:gd name="T66" fmla="*/ 1011 w 1062"/>
                <a:gd name="T67" fmla="*/ 362 h 964"/>
                <a:gd name="T68" fmla="*/ 1062 w 1062"/>
                <a:gd name="T69" fmla="*/ 364 h 964"/>
                <a:gd name="T70" fmla="*/ 999 w 1062"/>
                <a:gd name="T71" fmla="*/ 509 h 964"/>
                <a:gd name="T72" fmla="*/ 971 w 1062"/>
                <a:gd name="T73" fmla="*/ 532 h 964"/>
                <a:gd name="T74" fmla="*/ 917 w 1062"/>
                <a:gd name="T75" fmla="*/ 614 h 964"/>
                <a:gd name="T76" fmla="*/ 827 w 1062"/>
                <a:gd name="T77" fmla="*/ 723 h 964"/>
                <a:gd name="T78" fmla="*/ 696 w 1062"/>
                <a:gd name="T79" fmla="*/ 845 h 964"/>
                <a:gd name="T80" fmla="*/ 586 w 1062"/>
                <a:gd name="T81" fmla="*/ 882 h 964"/>
                <a:gd name="T82" fmla="*/ 530 w 1062"/>
                <a:gd name="T83" fmla="*/ 901 h 964"/>
                <a:gd name="T84" fmla="*/ 430 w 1062"/>
                <a:gd name="T85" fmla="*/ 904 h 964"/>
                <a:gd name="T86" fmla="*/ 390 w 1062"/>
                <a:gd name="T87" fmla="*/ 901 h 964"/>
                <a:gd name="T88" fmla="*/ 333 w 1062"/>
                <a:gd name="T89" fmla="*/ 927 h 964"/>
                <a:gd name="T90" fmla="*/ 246 w 1062"/>
                <a:gd name="T91" fmla="*/ 937 h 964"/>
                <a:gd name="T92" fmla="*/ 202 w 1062"/>
                <a:gd name="T93" fmla="*/ 959 h 964"/>
                <a:gd name="T94" fmla="*/ 170 w 1062"/>
                <a:gd name="T95" fmla="*/ 946 h 964"/>
                <a:gd name="T96" fmla="*/ 124 w 1062"/>
                <a:gd name="T97" fmla="*/ 908 h 964"/>
                <a:gd name="T98" fmla="*/ 116 w 1062"/>
                <a:gd name="T99" fmla="*/ 889 h 964"/>
                <a:gd name="T100" fmla="*/ 97 w 1062"/>
                <a:gd name="T101" fmla="*/ 841 h 964"/>
                <a:gd name="T102" fmla="*/ 86 w 1062"/>
                <a:gd name="T103" fmla="*/ 805 h 964"/>
                <a:gd name="T104" fmla="*/ 91 w 1062"/>
                <a:gd name="T105" fmla="*/ 705 h 964"/>
                <a:gd name="T106" fmla="*/ 25 w 1062"/>
                <a:gd name="T107" fmla="*/ 545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62" h="964">
                  <a:moveTo>
                    <a:pt x="675" y="573"/>
                  </a:moveTo>
                  <a:cubicBezTo>
                    <a:pt x="683" y="581"/>
                    <a:pt x="683" y="593"/>
                    <a:pt x="689" y="601"/>
                  </a:cubicBezTo>
                  <a:cubicBezTo>
                    <a:pt x="695" y="609"/>
                    <a:pt x="693" y="618"/>
                    <a:pt x="699" y="624"/>
                  </a:cubicBezTo>
                  <a:cubicBezTo>
                    <a:pt x="707" y="632"/>
                    <a:pt x="727" y="658"/>
                    <a:pt x="741" y="647"/>
                  </a:cubicBezTo>
                  <a:cubicBezTo>
                    <a:pt x="746" y="642"/>
                    <a:pt x="751" y="626"/>
                    <a:pt x="755" y="620"/>
                  </a:cubicBezTo>
                  <a:cubicBezTo>
                    <a:pt x="762" y="609"/>
                    <a:pt x="773" y="611"/>
                    <a:pt x="783" y="608"/>
                  </a:cubicBezTo>
                  <a:cubicBezTo>
                    <a:pt x="791" y="606"/>
                    <a:pt x="807" y="599"/>
                    <a:pt x="811" y="591"/>
                  </a:cubicBezTo>
                  <a:cubicBezTo>
                    <a:pt x="815" y="581"/>
                    <a:pt x="815" y="575"/>
                    <a:pt x="823" y="566"/>
                  </a:cubicBezTo>
                  <a:cubicBezTo>
                    <a:pt x="825" y="563"/>
                    <a:pt x="834" y="553"/>
                    <a:pt x="833" y="548"/>
                  </a:cubicBezTo>
                  <a:cubicBezTo>
                    <a:pt x="828" y="532"/>
                    <a:pt x="821" y="531"/>
                    <a:pt x="811" y="520"/>
                  </a:cubicBezTo>
                  <a:cubicBezTo>
                    <a:pt x="803" y="512"/>
                    <a:pt x="794" y="504"/>
                    <a:pt x="786" y="495"/>
                  </a:cubicBezTo>
                  <a:cubicBezTo>
                    <a:pt x="779" y="487"/>
                    <a:pt x="767" y="499"/>
                    <a:pt x="760" y="502"/>
                  </a:cubicBezTo>
                  <a:cubicBezTo>
                    <a:pt x="753" y="505"/>
                    <a:pt x="750" y="508"/>
                    <a:pt x="743" y="512"/>
                  </a:cubicBezTo>
                  <a:cubicBezTo>
                    <a:pt x="734" y="517"/>
                    <a:pt x="726" y="515"/>
                    <a:pt x="719" y="524"/>
                  </a:cubicBezTo>
                  <a:cubicBezTo>
                    <a:pt x="712" y="533"/>
                    <a:pt x="709" y="544"/>
                    <a:pt x="703" y="553"/>
                  </a:cubicBezTo>
                  <a:cubicBezTo>
                    <a:pt x="695" y="564"/>
                    <a:pt x="685" y="565"/>
                    <a:pt x="675" y="573"/>
                  </a:cubicBezTo>
                  <a:moveTo>
                    <a:pt x="0" y="492"/>
                  </a:moveTo>
                  <a:cubicBezTo>
                    <a:pt x="7" y="486"/>
                    <a:pt x="17" y="487"/>
                    <a:pt x="18" y="477"/>
                  </a:cubicBezTo>
                  <a:cubicBezTo>
                    <a:pt x="19" y="469"/>
                    <a:pt x="25" y="455"/>
                    <a:pt x="34" y="452"/>
                  </a:cubicBezTo>
                  <a:cubicBezTo>
                    <a:pt x="45" y="448"/>
                    <a:pt x="44" y="464"/>
                    <a:pt x="52" y="467"/>
                  </a:cubicBezTo>
                  <a:cubicBezTo>
                    <a:pt x="65" y="471"/>
                    <a:pt x="51" y="484"/>
                    <a:pt x="58" y="492"/>
                  </a:cubicBezTo>
                  <a:cubicBezTo>
                    <a:pt x="70" y="507"/>
                    <a:pt x="87" y="508"/>
                    <a:pt x="104" y="514"/>
                  </a:cubicBezTo>
                  <a:cubicBezTo>
                    <a:pt x="120" y="519"/>
                    <a:pt x="132" y="512"/>
                    <a:pt x="148" y="512"/>
                  </a:cubicBezTo>
                  <a:cubicBezTo>
                    <a:pt x="161" y="512"/>
                    <a:pt x="167" y="520"/>
                    <a:pt x="181" y="516"/>
                  </a:cubicBezTo>
                  <a:cubicBezTo>
                    <a:pt x="172" y="506"/>
                    <a:pt x="183" y="505"/>
                    <a:pt x="188" y="503"/>
                  </a:cubicBezTo>
                  <a:cubicBezTo>
                    <a:pt x="196" y="500"/>
                    <a:pt x="197" y="489"/>
                    <a:pt x="206" y="487"/>
                  </a:cubicBezTo>
                  <a:cubicBezTo>
                    <a:pt x="213" y="485"/>
                    <a:pt x="226" y="484"/>
                    <a:pt x="227" y="475"/>
                  </a:cubicBezTo>
                  <a:lnTo>
                    <a:pt x="233" y="203"/>
                  </a:lnTo>
                  <a:cubicBezTo>
                    <a:pt x="240" y="213"/>
                    <a:pt x="253" y="218"/>
                    <a:pt x="260" y="229"/>
                  </a:cubicBezTo>
                  <a:cubicBezTo>
                    <a:pt x="268" y="242"/>
                    <a:pt x="273" y="258"/>
                    <a:pt x="278" y="272"/>
                  </a:cubicBezTo>
                  <a:cubicBezTo>
                    <a:pt x="283" y="286"/>
                    <a:pt x="288" y="301"/>
                    <a:pt x="281" y="316"/>
                  </a:cubicBezTo>
                  <a:cubicBezTo>
                    <a:pt x="272" y="334"/>
                    <a:pt x="266" y="344"/>
                    <a:pt x="274" y="365"/>
                  </a:cubicBezTo>
                  <a:cubicBezTo>
                    <a:pt x="289" y="347"/>
                    <a:pt x="327" y="374"/>
                    <a:pt x="343" y="358"/>
                  </a:cubicBezTo>
                  <a:cubicBezTo>
                    <a:pt x="346" y="355"/>
                    <a:pt x="344" y="348"/>
                    <a:pt x="348" y="347"/>
                  </a:cubicBezTo>
                  <a:cubicBezTo>
                    <a:pt x="352" y="346"/>
                    <a:pt x="356" y="347"/>
                    <a:pt x="360" y="344"/>
                  </a:cubicBezTo>
                  <a:cubicBezTo>
                    <a:pt x="371" y="338"/>
                    <a:pt x="374" y="323"/>
                    <a:pt x="386" y="316"/>
                  </a:cubicBezTo>
                  <a:cubicBezTo>
                    <a:pt x="399" y="309"/>
                    <a:pt x="407" y="300"/>
                    <a:pt x="410" y="285"/>
                  </a:cubicBezTo>
                  <a:cubicBezTo>
                    <a:pt x="412" y="271"/>
                    <a:pt x="412" y="260"/>
                    <a:pt x="423" y="250"/>
                  </a:cubicBezTo>
                  <a:cubicBezTo>
                    <a:pt x="433" y="241"/>
                    <a:pt x="445" y="240"/>
                    <a:pt x="457" y="245"/>
                  </a:cubicBezTo>
                  <a:cubicBezTo>
                    <a:pt x="466" y="249"/>
                    <a:pt x="480" y="270"/>
                    <a:pt x="490" y="270"/>
                  </a:cubicBezTo>
                  <a:cubicBezTo>
                    <a:pt x="510" y="269"/>
                    <a:pt x="535" y="294"/>
                    <a:pt x="554" y="278"/>
                  </a:cubicBezTo>
                  <a:cubicBezTo>
                    <a:pt x="563" y="272"/>
                    <a:pt x="576" y="281"/>
                    <a:pt x="587" y="273"/>
                  </a:cubicBezTo>
                  <a:cubicBezTo>
                    <a:pt x="599" y="264"/>
                    <a:pt x="603" y="250"/>
                    <a:pt x="608" y="237"/>
                  </a:cubicBezTo>
                  <a:cubicBezTo>
                    <a:pt x="611" y="230"/>
                    <a:pt x="613" y="223"/>
                    <a:pt x="614" y="215"/>
                  </a:cubicBezTo>
                  <a:cubicBezTo>
                    <a:pt x="616" y="203"/>
                    <a:pt x="610" y="204"/>
                    <a:pt x="623" y="201"/>
                  </a:cubicBezTo>
                  <a:cubicBezTo>
                    <a:pt x="630" y="199"/>
                    <a:pt x="650" y="195"/>
                    <a:pt x="654" y="188"/>
                  </a:cubicBezTo>
                  <a:cubicBezTo>
                    <a:pt x="661" y="177"/>
                    <a:pt x="675" y="171"/>
                    <a:pt x="681" y="159"/>
                  </a:cubicBezTo>
                  <a:cubicBezTo>
                    <a:pt x="687" y="145"/>
                    <a:pt x="684" y="131"/>
                    <a:pt x="694" y="118"/>
                  </a:cubicBezTo>
                  <a:cubicBezTo>
                    <a:pt x="702" y="107"/>
                    <a:pt x="711" y="106"/>
                    <a:pt x="721" y="99"/>
                  </a:cubicBezTo>
                  <a:cubicBezTo>
                    <a:pt x="732" y="91"/>
                    <a:pt x="745" y="80"/>
                    <a:pt x="753" y="70"/>
                  </a:cubicBezTo>
                  <a:cubicBezTo>
                    <a:pt x="760" y="61"/>
                    <a:pt x="765" y="48"/>
                    <a:pt x="775" y="43"/>
                  </a:cubicBezTo>
                  <a:cubicBezTo>
                    <a:pt x="785" y="37"/>
                    <a:pt x="798" y="37"/>
                    <a:pt x="808" y="33"/>
                  </a:cubicBezTo>
                  <a:cubicBezTo>
                    <a:pt x="819" y="29"/>
                    <a:pt x="819" y="24"/>
                    <a:pt x="824" y="16"/>
                  </a:cubicBezTo>
                  <a:cubicBezTo>
                    <a:pt x="828" y="10"/>
                    <a:pt x="840" y="7"/>
                    <a:pt x="847" y="6"/>
                  </a:cubicBezTo>
                  <a:cubicBezTo>
                    <a:pt x="876" y="0"/>
                    <a:pt x="894" y="19"/>
                    <a:pt x="922" y="19"/>
                  </a:cubicBezTo>
                  <a:cubicBezTo>
                    <a:pt x="948" y="19"/>
                    <a:pt x="971" y="10"/>
                    <a:pt x="979" y="41"/>
                  </a:cubicBezTo>
                  <a:cubicBezTo>
                    <a:pt x="984" y="58"/>
                    <a:pt x="988" y="76"/>
                    <a:pt x="988" y="94"/>
                  </a:cubicBezTo>
                  <a:cubicBezTo>
                    <a:pt x="989" y="110"/>
                    <a:pt x="999" y="124"/>
                    <a:pt x="1005" y="139"/>
                  </a:cubicBezTo>
                  <a:cubicBezTo>
                    <a:pt x="1017" y="170"/>
                    <a:pt x="1014" y="200"/>
                    <a:pt x="1012" y="234"/>
                  </a:cubicBezTo>
                  <a:cubicBezTo>
                    <a:pt x="1012" y="247"/>
                    <a:pt x="1013" y="262"/>
                    <a:pt x="1008" y="276"/>
                  </a:cubicBezTo>
                  <a:cubicBezTo>
                    <a:pt x="1006" y="282"/>
                    <a:pt x="1005" y="282"/>
                    <a:pt x="1007" y="301"/>
                  </a:cubicBezTo>
                  <a:cubicBezTo>
                    <a:pt x="1008" y="301"/>
                    <a:pt x="999" y="292"/>
                    <a:pt x="991" y="289"/>
                  </a:cubicBezTo>
                  <a:cubicBezTo>
                    <a:pt x="982" y="286"/>
                    <a:pt x="975" y="287"/>
                    <a:pt x="968" y="287"/>
                  </a:cubicBezTo>
                  <a:cubicBezTo>
                    <a:pt x="963" y="298"/>
                    <a:pt x="954" y="295"/>
                    <a:pt x="948" y="309"/>
                  </a:cubicBezTo>
                  <a:cubicBezTo>
                    <a:pt x="940" y="326"/>
                    <a:pt x="933" y="351"/>
                    <a:pt x="931" y="350"/>
                  </a:cubicBezTo>
                  <a:cubicBezTo>
                    <a:pt x="943" y="361"/>
                    <a:pt x="947" y="370"/>
                    <a:pt x="955" y="378"/>
                  </a:cubicBezTo>
                  <a:cubicBezTo>
                    <a:pt x="968" y="393"/>
                    <a:pt x="985" y="400"/>
                    <a:pt x="999" y="387"/>
                  </a:cubicBezTo>
                  <a:cubicBezTo>
                    <a:pt x="1003" y="383"/>
                    <a:pt x="997" y="381"/>
                    <a:pt x="1011" y="362"/>
                  </a:cubicBezTo>
                  <a:lnTo>
                    <a:pt x="1022" y="362"/>
                  </a:lnTo>
                  <a:lnTo>
                    <a:pt x="1062" y="364"/>
                  </a:lnTo>
                  <a:cubicBezTo>
                    <a:pt x="1054" y="397"/>
                    <a:pt x="1045" y="426"/>
                    <a:pt x="1036" y="459"/>
                  </a:cubicBezTo>
                  <a:cubicBezTo>
                    <a:pt x="1031" y="476"/>
                    <a:pt x="1022" y="511"/>
                    <a:pt x="999" y="509"/>
                  </a:cubicBezTo>
                  <a:cubicBezTo>
                    <a:pt x="1003" y="517"/>
                    <a:pt x="992" y="517"/>
                    <a:pt x="987" y="518"/>
                  </a:cubicBezTo>
                  <a:cubicBezTo>
                    <a:pt x="980" y="519"/>
                    <a:pt x="975" y="527"/>
                    <a:pt x="971" y="532"/>
                  </a:cubicBezTo>
                  <a:cubicBezTo>
                    <a:pt x="957" y="547"/>
                    <a:pt x="943" y="566"/>
                    <a:pt x="936" y="586"/>
                  </a:cubicBezTo>
                  <a:cubicBezTo>
                    <a:pt x="933" y="597"/>
                    <a:pt x="923" y="604"/>
                    <a:pt x="917" y="614"/>
                  </a:cubicBezTo>
                  <a:cubicBezTo>
                    <a:pt x="908" y="630"/>
                    <a:pt x="899" y="645"/>
                    <a:pt x="889" y="660"/>
                  </a:cubicBezTo>
                  <a:cubicBezTo>
                    <a:pt x="871" y="686"/>
                    <a:pt x="851" y="703"/>
                    <a:pt x="827" y="723"/>
                  </a:cubicBezTo>
                  <a:cubicBezTo>
                    <a:pt x="806" y="740"/>
                    <a:pt x="794" y="765"/>
                    <a:pt x="774" y="781"/>
                  </a:cubicBezTo>
                  <a:cubicBezTo>
                    <a:pt x="748" y="803"/>
                    <a:pt x="723" y="825"/>
                    <a:pt x="696" y="845"/>
                  </a:cubicBezTo>
                  <a:cubicBezTo>
                    <a:pt x="675" y="861"/>
                    <a:pt x="651" y="880"/>
                    <a:pt x="624" y="883"/>
                  </a:cubicBezTo>
                  <a:cubicBezTo>
                    <a:pt x="611" y="885"/>
                    <a:pt x="598" y="878"/>
                    <a:pt x="586" y="882"/>
                  </a:cubicBezTo>
                  <a:cubicBezTo>
                    <a:pt x="576" y="885"/>
                    <a:pt x="563" y="896"/>
                    <a:pt x="576" y="904"/>
                  </a:cubicBezTo>
                  <a:cubicBezTo>
                    <a:pt x="561" y="911"/>
                    <a:pt x="544" y="891"/>
                    <a:pt x="530" y="901"/>
                  </a:cubicBezTo>
                  <a:cubicBezTo>
                    <a:pt x="513" y="913"/>
                    <a:pt x="510" y="919"/>
                    <a:pt x="487" y="911"/>
                  </a:cubicBezTo>
                  <a:cubicBezTo>
                    <a:pt x="470" y="904"/>
                    <a:pt x="448" y="897"/>
                    <a:pt x="430" y="904"/>
                  </a:cubicBezTo>
                  <a:cubicBezTo>
                    <a:pt x="422" y="907"/>
                    <a:pt x="426" y="912"/>
                    <a:pt x="414" y="908"/>
                  </a:cubicBezTo>
                  <a:cubicBezTo>
                    <a:pt x="407" y="905"/>
                    <a:pt x="394" y="910"/>
                    <a:pt x="390" y="901"/>
                  </a:cubicBezTo>
                  <a:cubicBezTo>
                    <a:pt x="390" y="903"/>
                    <a:pt x="390" y="904"/>
                    <a:pt x="390" y="905"/>
                  </a:cubicBezTo>
                  <a:cubicBezTo>
                    <a:pt x="372" y="902"/>
                    <a:pt x="342" y="910"/>
                    <a:pt x="333" y="927"/>
                  </a:cubicBezTo>
                  <a:cubicBezTo>
                    <a:pt x="324" y="942"/>
                    <a:pt x="283" y="927"/>
                    <a:pt x="270" y="933"/>
                  </a:cubicBezTo>
                  <a:cubicBezTo>
                    <a:pt x="262" y="936"/>
                    <a:pt x="254" y="934"/>
                    <a:pt x="246" y="937"/>
                  </a:cubicBezTo>
                  <a:cubicBezTo>
                    <a:pt x="237" y="941"/>
                    <a:pt x="227" y="950"/>
                    <a:pt x="219" y="956"/>
                  </a:cubicBezTo>
                  <a:cubicBezTo>
                    <a:pt x="210" y="964"/>
                    <a:pt x="213" y="962"/>
                    <a:pt x="202" y="959"/>
                  </a:cubicBezTo>
                  <a:cubicBezTo>
                    <a:pt x="197" y="958"/>
                    <a:pt x="191" y="961"/>
                    <a:pt x="187" y="957"/>
                  </a:cubicBezTo>
                  <a:cubicBezTo>
                    <a:pt x="182" y="953"/>
                    <a:pt x="177" y="948"/>
                    <a:pt x="170" y="946"/>
                  </a:cubicBezTo>
                  <a:cubicBezTo>
                    <a:pt x="182" y="930"/>
                    <a:pt x="147" y="930"/>
                    <a:pt x="139" y="929"/>
                  </a:cubicBezTo>
                  <a:cubicBezTo>
                    <a:pt x="144" y="916"/>
                    <a:pt x="139" y="905"/>
                    <a:pt x="124" y="908"/>
                  </a:cubicBezTo>
                  <a:cubicBezTo>
                    <a:pt x="114" y="910"/>
                    <a:pt x="118" y="922"/>
                    <a:pt x="118" y="929"/>
                  </a:cubicBezTo>
                  <a:cubicBezTo>
                    <a:pt x="100" y="922"/>
                    <a:pt x="114" y="900"/>
                    <a:pt x="116" y="889"/>
                  </a:cubicBezTo>
                  <a:cubicBezTo>
                    <a:pt x="118" y="880"/>
                    <a:pt x="112" y="870"/>
                    <a:pt x="108" y="862"/>
                  </a:cubicBezTo>
                  <a:cubicBezTo>
                    <a:pt x="105" y="858"/>
                    <a:pt x="83" y="827"/>
                    <a:pt x="97" y="841"/>
                  </a:cubicBezTo>
                  <a:cubicBezTo>
                    <a:pt x="91" y="835"/>
                    <a:pt x="94" y="828"/>
                    <a:pt x="84" y="828"/>
                  </a:cubicBezTo>
                  <a:cubicBezTo>
                    <a:pt x="76" y="828"/>
                    <a:pt x="85" y="808"/>
                    <a:pt x="86" y="805"/>
                  </a:cubicBezTo>
                  <a:cubicBezTo>
                    <a:pt x="106" y="817"/>
                    <a:pt x="112" y="794"/>
                    <a:pt x="112" y="778"/>
                  </a:cubicBezTo>
                  <a:cubicBezTo>
                    <a:pt x="113" y="751"/>
                    <a:pt x="105" y="728"/>
                    <a:pt x="91" y="705"/>
                  </a:cubicBezTo>
                  <a:cubicBezTo>
                    <a:pt x="71" y="671"/>
                    <a:pt x="52" y="637"/>
                    <a:pt x="40" y="599"/>
                  </a:cubicBezTo>
                  <a:cubicBezTo>
                    <a:pt x="35" y="581"/>
                    <a:pt x="31" y="562"/>
                    <a:pt x="25" y="545"/>
                  </a:cubicBezTo>
                  <a:cubicBezTo>
                    <a:pt x="18" y="527"/>
                    <a:pt x="2" y="511"/>
                    <a:pt x="0" y="49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2" name="Freeform 797">
              <a:extLst>
                <a:ext uri="{FF2B5EF4-FFF2-40B4-BE49-F238E27FC236}">
                  <a16:creationId xmlns:a16="http://schemas.microsoft.com/office/drawing/2014/main" id="{3A4A2405-9265-72A9-379A-735C5D304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149" y="4155365"/>
              <a:ext cx="327695" cy="329669"/>
            </a:xfrm>
            <a:custGeom>
              <a:avLst/>
              <a:gdLst>
                <a:gd name="T0" fmla="*/ 24 w 748"/>
                <a:gd name="T1" fmla="*/ 63 h 754"/>
                <a:gd name="T2" fmla="*/ 61 w 748"/>
                <a:gd name="T3" fmla="*/ 7 h 754"/>
                <a:gd name="T4" fmla="*/ 167 w 748"/>
                <a:gd name="T5" fmla="*/ 21 h 754"/>
                <a:gd name="T6" fmla="*/ 204 w 748"/>
                <a:gd name="T7" fmla="*/ 35 h 754"/>
                <a:gd name="T8" fmla="*/ 234 w 748"/>
                <a:gd name="T9" fmla="*/ 44 h 754"/>
                <a:gd name="T10" fmla="*/ 329 w 748"/>
                <a:gd name="T11" fmla="*/ 42 h 754"/>
                <a:gd name="T12" fmla="*/ 362 w 748"/>
                <a:gd name="T13" fmla="*/ 31 h 754"/>
                <a:gd name="T14" fmla="*/ 369 w 748"/>
                <a:gd name="T15" fmla="*/ 13 h 754"/>
                <a:gd name="T16" fmla="*/ 380 w 748"/>
                <a:gd name="T17" fmla="*/ 21 h 754"/>
                <a:gd name="T18" fmla="*/ 445 w 748"/>
                <a:gd name="T19" fmla="*/ 15 h 754"/>
                <a:gd name="T20" fmla="*/ 483 w 748"/>
                <a:gd name="T21" fmla="*/ 26 h 754"/>
                <a:gd name="T22" fmla="*/ 466 w 748"/>
                <a:gd name="T23" fmla="*/ 33 h 754"/>
                <a:gd name="T24" fmla="*/ 485 w 748"/>
                <a:gd name="T25" fmla="*/ 28 h 754"/>
                <a:gd name="T26" fmla="*/ 546 w 748"/>
                <a:gd name="T27" fmla="*/ 46 h 754"/>
                <a:gd name="T28" fmla="*/ 613 w 748"/>
                <a:gd name="T29" fmla="*/ 24 h 754"/>
                <a:gd name="T30" fmla="*/ 647 w 748"/>
                <a:gd name="T31" fmla="*/ 233 h 754"/>
                <a:gd name="T32" fmla="*/ 632 w 748"/>
                <a:gd name="T33" fmla="*/ 297 h 754"/>
                <a:gd name="T34" fmla="*/ 588 w 748"/>
                <a:gd name="T35" fmla="*/ 258 h 754"/>
                <a:gd name="T36" fmla="*/ 539 w 748"/>
                <a:gd name="T37" fmla="*/ 181 h 754"/>
                <a:gd name="T38" fmla="*/ 506 w 748"/>
                <a:gd name="T39" fmla="*/ 161 h 754"/>
                <a:gd name="T40" fmla="*/ 564 w 748"/>
                <a:gd name="T41" fmla="*/ 261 h 754"/>
                <a:gd name="T42" fmla="*/ 581 w 748"/>
                <a:gd name="T43" fmla="*/ 289 h 754"/>
                <a:gd name="T44" fmla="*/ 609 w 748"/>
                <a:gd name="T45" fmla="*/ 346 h 754"/>
                <a:gd name="T46" fmla="*/ 616 w 748"/>
                <a:gd name="T47" fmla="*/ 375 h 754"/>
                <a:gd name="T48" fmla="*/ 643 w 748"/>
                <a:gd name="T49" fmla="*/ 423 h 754"/>
                <a:gd name="T50" fmla="*/ 720 w 748"/>
                <a:gd name="T51" fmla="*/ 559 h 754"/>
                <a:gd name="T52" fmla="*/ 728 w 748"/>
                <a:gd name="T53" fmla="*/ 581 h 754"/>
                <a:gd name="T54" fmla="*/ 711 w 748"/>
                <a:gd name="T55" fmla="*/ 670 h 754"/>
                <a:gd name="T56" fmla="*/ 687 w 748"/>
                <a:gd name="T57" fmla="*/ 695 h 754"/>
                <a:gd name="T58" fmla="*/ 647 w 748"/>
                <a:gd name="T59" fmla="*/ 721 h 754"/>
                <a:gd name="T60" fmla="*/ 572 w 748"/>
                <a:gd name="T61" fmla="*/ 730 h 754"/>
                <a:gd name="T62" fmla="*/ 472 w 748"/>
                <a:gd name="T63" fmla="*/ 716 h 754"/>
                <a:gd name="T64" fmla="*/ 397 w 748"/>
                <a:gd name="T65" fmla="*/ 731 h 754"/>
                <a:gd name="T66" fmla="*/ 34 w 748"/>
                <a:gd name="T67" fmla="*/ 256 h 754"/>
                <a:gd name="T68" fmla="*/ 14 w 748"/>
                <a:gd name="T69" fmla="*/ 12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48" h="754">
                  <a:moveTo>
                    <a:pt x="14" y="125"/>
                  </a:moveTo>
                  <a:cubicBezTo>
                    <a:pt x="1" y="105"/>
                    <a:pt x="27" y="84"/>
                    <a:pt x="24" y="63"/>
                  </a:cubicBezTo>
                  <a:cubicBezTo>
                    <a:pt x="20" y="41"/>
                    <a:pt x="0" y="26"/>
                    <a:pt x="32" y="0"/>
                  </a:cubicBezTo>
                  <a:cubicBezTo>
                    <a:pt x="33" y="16"/>
                    <a:pt x="51" y="10"/>
                    <a:pt x="61" y="7"/>
                  </a:cubicBezTo>
                  <a:cubicBezTo>
                    <a:pt x="79" y="2"/>
                    <a:pt x="93" y="8"/>
                    <a:pt x="111" y="10"/>
                  </a:cubicBezTo>
                  <a:cubicBezTo>
                    <a:pt x="130" y="12"/>
                    <a:pt x="149" y="16"/>
                    <a:pt x="167" y="21"/>
                  </a:cubicBezTo>
                  <a:cubicBezTo>
                    <a:pt x="175" y="23"/>
                    <a:pt x="176" y="32"/>
                    <a:pt x="184" y="34"/>
                  </a:cubicBezTo>
                  <a:cubicBezTo>
                    <a:pt x="191" y="36"/>
                    <a:pt x="197" y="35"/>
                    <a:pt x="204" y="35"/>
                  </a:cubicBezTo>
                  <a:cubicBezTo>
                    <a:pt x="208" y="34"/>
                    <a:pt x="211" y="41"/>
                    <a:pt x="216" y="43"/>
                  </a:cubicBezTo>
                  <a:cubicBezTo>
                    <a:pt x="222" y="44"/>
                    <a:pt x="228" y="44"/>
                    <a:pt x="234" y="44"/>
                  </a:cubicBezTo>
                  <a:cubicBezTo>
                    <a:pt x="253" y="46"/>
                    <a:pt x="265" y="58"/>
                    <a:pt x="283" y="61"/>
                  </a:cubicBezTo>
                  <a:cubicBezTo>
                    <a:pt x="300" y="64"/>
                    <a:pt x="317" y="52"/>
                    <a:pt x="329" y="42"/>
                  </a:cubicBezTo>
                  <a:cubicBezTo>
                    <a:pt x="335" y="36"/>
                    <a:pt x="341" y="31"/>
                    <a:pt x="347" y="25"/>
                  </a:cubicBezTo>
                  <a:cubicBezTo>
                    <a:pt x="352" y="28"/>
                    <a:pt x="356" y="32"/>
                    <a:pt x="362" y="31"/>
                  </a:cubicBezTo>
                  <a:cubicBezTo>
                    <a:pt x="359" y="30"/>
                    <a:pt x="359" y="29"/>
                    <a:pt x="355" y="29"/>
                  </a:cubicBezTo>
                  <a:cubicBezTo>
                    <a:pt x="361" y="26"/>
                    <a:pt x="367" y="20"/>
                    <a:pt x="369" y="13"/>
                  </a:cubicBezTo>
                  <a:cubicBezTo>
                    <a:pt x="379" y="19"/>
                    <a:pt x="389" y="7"/>
                    <a:pt x="400" y="8"/>
                  </a:cubicBezTo>
                  <a:cubicBezTo>
                    <a:pt x="393" y="11"/>
                    <a:pt x="386" y="15"/>
                    <a:pt x="380" y="21"/>
                  </a:cubicBezTo>
                  <a:cubicBezTo>
                    <a:pt x="382" y="20"/>
                    <a:pt x="426" y="7"/>
                    <a:pt x="405" y="5"/>
                  </a:cubicBezTo>
                  <a:cubicBezTo>
                    <a:pt x="420" y="0"/>
                    <a:pt x="430" y="18"/>
                    <a:pt x="445" y="15"/>
                  </a:cubicBezTo>
                  <a:cubicBezTo>
                    <a:pt x="452" y="14"/>
                    <a:pt x="459" y="7"/>
                    <a:pt x="466" y="10"/>
                  </a:cubicBezTo>
                  <a:cubicBezTo>
                    <a:pt x="473" y="13"/>
                    <a:pt x="476" y="23"/>
                    <a:pt x="483" y="26"/>
                  </a:cubicBezTo>
                  <a:cubicBezTo>
                    <a:pt x="476" y="22"/>
                    <a:pt x="470" y="13"/>
                    <a:pt x="462" y="12"/>
                  </a:cubicBezTo>
                  <a:cubicBezTo>
                    <a:pt x="464" y="19"/>
                    <a:pt x="455" y="31"/>
                    <a:pt x="466" y="33"/>
                  </a:cubicBezTo>
                  <a:cubicBezTo>
                    <a:pt x="477" y="36"/>
                    <a:pt x="472" y="39"/>
                    <a:pt x="479" y="46"/>
                  </a:cubicBezTo>
                  <a:cubicBezTo>
                    <a:pt x="479" y="43"/>
                    <a:pt x="500" y="35"/>
                    <a:pt x="485" y="28"/>
                  </a:cubicBezTo>
                  <a:cubicBezTo>
                    <a:pt x="501" y="31"/>
                    <a:pt x="506" y="46"/>
                    <a:pt x="525" y="44"/>
                  </a:cubicBezTo>
                  <a:cubicBezTo>
                    <a:pt x="531" y="44"/>
                    <a:pt x="549" y="33"/>
                    <a:pt x="546" y="46"/>
                  </a:cubicBezTo>
                  <a:cubicBezTo>
                    <a:pt x="557" y="39"/>
                    <a:pt x="570" y="43"/>
                    <a:pt x="582" y="39"/>
                  </a:cubicBezTo>
                  <a:cubicBezTo>
                    <a:pt x="593" y="36"/>
                    <a:pt x="604" y="32"/>
                    <a:pt x="613" y="24"/>
                  </a:cubicBezTo>
                  <a:lnTo>
                    <a:pt x="666" y="164"/>
                  </a:lnTo>
                  <a:cubicBezTo>
                    <a:pt x="653" y="182"/>
                    <a:pt x="656" y="213"/>
                    <a:pt x="647" y="233"/>
                  </a:cubicBezTo>
                  <a:cubicBezTo>
                    <a:pt x="642" y="245"/>
                    <a:pt x="642" y="253"/>
                    <a:pt x="643" y="265"/>
                  </a:cubicBezTo>
                  <a:cubicBezTo>
                    <a:pt x="643" y="276"/>
                    <a:pt x="629" y="286"/>
                    <a:pt x="632" y="297"/>
                  </a:cubicBezTo>
                  <a:cubicBezTo>
                    <a:pt x="626" y="291"/>
                    <a:pt x="617" y="288"/>
                    <a:pt x="610" y="283"/>
                  </a:cubicBezTo>
                  <a:cubicBezTo>
                    <a:pt x="601" y="277"/>
                    <a:pt x="595" y="267"/>
                    <a:pt x="588" y="258"/>
                  </a:cubicBezTo>
                  <a:cubicBezTo>
                    <a:pt x="580" y="247"/>
                    <a:pt x="557" y="240"/>
                    <a:pt x="561" y="222"/>
                  </a:cubicBezTo>
                  <a:cubicBezTo>
                    <a:pt x="564" y="205"/>
                    <a:pt x="547" y="193"/>
                    <a:pt x="539" y="181"/>
                  </a:cubicBezTo>
                  <a:cubicBezTo>
                    <a:pt x="527" y="164"/>
                    <a:pt x="519" y="145"/>
                    <a:pt x="514" y="125"/>
                  </a:cubicBezTo>
                  <a:cubicBezTo>
                    <a:pt x="506" y="133"/>
                    <a:pt x="498" y="152"/>
                    <a:pt x="506" y="161"/>
                  </a:cubicBezTo>
                  <a:cubicBezTo>
                    <a:pt x="520" y="178"/>
                    <a:pt x="519" y="198"/>
                    <a:pt x="530" y="215"/>
                  </a:cubicBezTo>
                  <a:cubicBezTo>
                    <a:pt x="541" y="230"/>
                    <a:pt x="551" y="248"/>
                    <a:pt x="564" y="261"/>
                  </a:cubicBezTo>
                  <a:cubicBezTo>
                    <a:pt x="569" y="267"/>
                    <a:pt x="576" y="272"/>
                    <a:pt x="581" y="278"/>
                  </a:cubicBezTo>
                  <a:cubicBezTo>
                    <a:pt x="584" y="281"/>
                    <a:pt x="595" y="299"/>
                    <a:pt x="581" y="289"/>
                  </a:cubicBezTo>
                  <a:cubicBezTo>
                    <a:pt x="592" y="298"/>
                    <a:pt x="583" y="308"/>
                    <a:pt x="590" y="315"/>
                  </a:cubicBezTo>
                  <a:cubicBezTo>
                    <a:pt x="599" y="325"/>
                    <a:pt x="604" y="335"/>
                    <a:pt x="609" y="346"/>
                  </a:cubicBezTo>
                  <a:cubicBezTo>
                    <a:pt x="611" y="352"/>
                    <a:pt x="615" y="357"/>
                    <a:pt x="619" y="362"/>
                  </a:cubicBezTo>
                  <a:cubicBezTo>
                    <a:pt x="621" y="366"/>
                    <a:pt x="616" y="371"/>
                    <a:pt x="616" y="375"/>
                  </a:cubicBezTo>
                  <a:cubicBezTo>
                    <a:pt x="616" y="380"/>
                    <a:pt x="624" y="388"/>
                    <a:pt x="626" y="393"/>
                  </a:cubicBezTo>
                  <a:cubicBezTo>
                    <a:pt x="632" y="403"/>
                    <a:pt x="638" y="413"/>
                    <a:pt x="643" y="423"/>
                  </a:cubicBezTo>
                  <a:cubicBezTo>
                    <a:pt x="661" y="457"/>
                    <a:pt x="679" y="490"/>
                    <a:pt x="695" y="524"/>
                  </a:cubicBezTo>
                  <a:cubicBezTo>
                    <a:pt x="702" y="538"/>
                    <a:pt x="711" y="547"/>
                    <a:pt x="720" y="559"/>
                  </a:cubicBezTo>
                  <a:cubicBezTo>
                    <a:pt x="727" y="570"/>
                    <a:pt x="741" y="574"/>
                    <a:pt x="748" y="585"/>
                  </a:cubicBezTo>
                  <a:cubicBezTo>
                    <a:pt x="741" y="586"/>
                    <a:pt x="734" y="584"/>
                    <a:pt x="728" y="581"/>
                  </a:cubicBezTo>
                  <a:cubicBezTo>
                    <a:pt x="724" y="600"/>
                    <a:pt x="726" y="628"/>
                    <a:pt x="735" y="638"/>
                  </a:cubicBezTo>
                  <a:cubicBezTo>
                    <a:pt x="744" y="649"/>
                    <a:pt x="724" y="669"/>
                    <a:pt x="711" y="670"/>
                  </a:cubicBezTo>
                  <a:cubicBezTo>
                    <a:pt x="705" y="670"/>
                    <a:pt x="703" y="666"/>
                    <a:pt x="696" y="673"/>
                  </a:cubicBezTo>
                  <a:cubicBezTo>
                    <a:pt x="691" y="678"/>
                    <a:pt x="689" y="688"/>
                    <a:pt x="687" y="695"/>
                  </a:cubicBezTo>
                  <a:cubicBezTo>
                    <a:pt x="684" y="703"/>
                    <a:pt x="680" y="710"/>
                    <a:pt x="671" y="712"/>
                  </a:cubicBezTo>
                  <a:cubicBezTo>
                    <a:pt x="664" y="714"/>
                    <a:pt x="651" y="712"/>
                    <a:pt x="647" y="721"/>
                  </a:cubicBezTo>
                  <a:cubicBezTo>
                    <a:pt x="640" y="736"/>
                    <a:pt x="644" y="754"/>
                    <a:pt x="623" y="752"/>
                  </a:cubicBezTo>
                  <a:cubicBezTo>
                    <a:pt x="598" y="750"/>
                    <a:pt x="585" y="730"/>
                    <a:pt x="572" y="730"/>
                  </a:cubicBezTo>
                  <a:cubicBezTo>
                    <a:pt x="528" y="732"/>
                    <a:pt x="503" y="736"/>
                    <a:pt x="469" y="730"/>
                  </a:cubicBezTo>
                  <a:cubicBezTo>
                    <a:pt x="470" y="727"/>
                    <a:pt x="474" y="720"/>
                    <a:pt x="472" y="716"/>
                  </a:cubicBezTo>
                  <a:cubicBezTo>
                    <a:pt x="466" y="707"/>
                    <a:pt x="461" y="723"/>
                    <a:pt x="459" y="726"/>
                  </a:cubicBezTo>
                  <a:cubicBezTo>
                    <a:pt x="451" y="738"/>
                    <a:pt x="410" y="731"/>
                    <a:pt x="397" y="731"/>
                  </a:cubicBezTo>
                  <a:lnTo>
                    <a:pt x="46" y="730"/>
                  </a:lnTo>
                  <a:lnTo>
                    <a:pt x="34" y="256"/>
                  </a:lnTo>
                  <a:cubicBezTo>
                    <a:pt x="32" y="234"/>
                    <a:pt x="33" y="211"/>
                    <a:pt x="30" y="189"/>
                  </a:cubicBezTo>
                  <a:cubicBezTo>
                    <a:pt x="27" y="170"/>
                    <a:pt x="22" y="142"/>
                    <a:pt x="14" y="1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3" name="Freeform 798">
              <a:extLst>
                <a:ext uri="{FF2B5EF4-FFF2-40B4-BE49-F238E27FC236}">
                  <a16:creationId xmlns:a16="http://schemas.microsoft.com/office/drawing/2014/main" id="{D55C7077-AF4C-4B11-10E7-58C7093B8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1340" y="5391131"/>
              <a:ext cx="13819" cy="27637"/>
            </a:xfrm>
            <a:custGeom>
              <a:avLst/>
              <a:gdLst>
                <a:gd name="T0" fmla="*/ 2 w 30"/>
                <a:gd name="T1" fmla="*/ 21 h 61"/>
                <a:gd name="T2" fmla="*/ 19 w 30"/>
                <a:gd name="T3" fmla="*/ 53 h 61"/>
                <a:gd name="T4" fmla="*/ 16 w 30"/>
                <a:gd name="T5" fmla="*/ 34 h 61"/>
                <a:gd name="T6" fmla="*/ 10 w 30"/>
                <a:gd name="T7" fmla="*/ 0 h 61"/>
                <a:gd name="T8" fmla="*/ 2 w 30"/>
                <a:gd name="T9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1">
                  <a:moveTo>
                    <a:pt x="2" y="21"/>
                  </a:moveTo>
                  <a:cubicBezTo>
                    <a:pt x="4" y="37"/>
                    <a:pt x="6" y="42"/>
                    <a:pt x="19" y="53"/>
                  </a:cubicBezTo>
                  <a:cubicBezTo>
                    <a:pt x="27" y="61"/>
                    <a:pt x="30" y="23"/>
                    <a:pt x="16" y="34"/>
                  </a:cubicBezTo>
                  <a:cubicBezTo>
                    <a:pt x="18" y="25"/>
                    <a:pt x="15" y="9"/>
                    <a:pt x="10" y="0"/>
                  </a:cubicBezTo>
                  <a:cubicBezTo>
                    <a:pt x="8" y="7"/>
                    <a:pt x="0" y="13"/>
                    <a:pt x="2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4" name="Freeform 799">
              <a:extLst>
                <a:ext uri="{FF2B5EF4-FFF2-40B4-BE49-F238E27FC236}">
                  <a16:creationId xmlns:a16="http://schemas.microsoft.com/office/drawing/2014/main" id="{B553B135-BA96-18EF-6A00-66EECEA4D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5159" y="5456276"/>
              <a:ext cx="7896" cy="9870"/>
            </a:xfrm>
            <a:custGeom>
              <a:avLst/>
              <a:gdLst>
                <a:gd name="T0" fmla="*/ 1 w 19"/>
                <a:gd name="T1" fmla="*/ 21 h 21"/>
                <a:gd name="T2" fmla="*/ 15 w 19"/>
                <a:gd name="T3" fmla="*/ 0 h 21"/>
                <a:gd name="T4" fmla="*/ 1 w 19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1">
                  <a:moveTo>
                    <a:pt x="1" y="21"/>
                  </a:moveTo>
                  <a:cubicBezTo>
                    <a:pt x="8" y="15"/>
                    <a:pt x="19" y="11"/>
                    <a:pt x="15" y="0"/>
                  </a:cubicBezTo>
                  <a:cubicBezTo>
                    <a:pt x="11" y="9"/>
                    <a:pt x="0" y="9"/>
                    <a:pt x="1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5" name="Freeform 800">
              <a:extLst>
                <a:ext uri="{FF2B5EF4-FFF2-40B4-BE49-F238E27FC236}">
                  <a16:creationId xmlns:a16="http://schemas.microsoft.com/office/drawing/2014/main" id="{BD3D0230-314F-B357-E846-F335DCCE3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3184" y="5363494"/>
              <a:ext cx="9871" cy="19741"/>
            </a:xfrm>
            <a:custGeom>
              <a:avLst/>
              <a:gdLst>
                <a:gd name="T0" fmla="*/ 8 w 24"/>
                <a:gd name="T1" fmla="*/ 7 h 45"/>
                <a:gd name="T2" fmla="*/ 7 w 24"/>
                <a:gd name="T3" fmla="*/ 22 h 45"/>
                <a:gd name="T4" fmla="*/ 13 w 24"/>
                <a:gd name="T5" fmla="*/ 27 h 45"/>
                <a:gd name="T6" fmla="*/ 18 w 24"/>
                <a:gd name="T7" fmla="*/ 33 h 45"/>
                <a:gd name="T8" fmla="*/ 9 w 24"/>
                <a:gd name="T9" fmla="*/ 0 h 45"/>
                <a:gd name="T10" fmla="*/ 8 w 24"/>
                <a:gd name="T11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45">
                  <a:moveTo>
                    <a:pt x="8" y="7"/>
                  </a:moveTo>
                  <a:cubicBezTo>
                    <a:pt x="9" y="15"/>
                    <a:pt x="16" y="21"/>
                    <a:pt x="7" y="22"/>
                  </a:cubicBezTo>
                  <a:cubicBezTo>
                    <a:pt x="9" y="24"/>
                    <a:pt x="11" y="25"/>
                    <a:pt x="13" y="27"/>
                  </a:cubicBezTo>
                  <a:cubicBezTo>
                    <a:pt x="0" y="34"/>
                    <a:pt x="12" y="45"/>
                    <a:pt x="18" y="33"/>
                  </a:cubicBezTo>
                  <a:cubicBezTo>
                    <a:pt x="24" y="19"/>
                    <a:pt x="22" y="6"/>
                    <a:pt x="9" y="0"/>
                  </a:cubicBezTo>
                  <a:cubicBezTo>
                    <a:pt x="9" y="2"/>
                    <a:pt x="9" y="4"/>
                    <a:pt x="8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6" name="Freeform 801">
              <a:extLst>
                <a:ext uri="{FF2B5EF4-FFF2-40B4-BE49-F238E27FC236}">
                  <a16:creationId xmlns:a16="http://schemas.microsoft.com/office/drawing/2014/main" id="{6C078107-C5D3-39A1-7DFB-3AC6138A8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1022" y="5233206"/>
              <a:ext cx="317826" cy="359281"/>
            </a:xfrm>
            <a:custGeom>
              <a:avLst/>
              <a:gdLst>
                <a:gd name="T0" fmla="*/ 3 w 727"/>
                <a:gd name="T1" fmla="*/ 293 h 823"/>
                <a:gd name="T2" fmla="*/ 32 w 727"/>
                <a:gd name="T3" fmla="*/ 251 h 823"/>
                <a:gd name="T4" fmla="*/ 57 w 727"/>
                <a:gd name="T5" fmla="*/ 200 h 823"/>
                <a:gd name="T6" fmla="*/ 84 w 727"/>
                <a:gd name="T7" fmla="*/ 177 h 823"/>
                <a:gd name="T8" fmla="*/ 66 w 727"/>
                <a:gd name="T9" fmla="*/ 130 h 823"/>
                <a:gd name="T10" fmla="*/ 86 w 727"/>
                <a:gd name="T11" fmla="*/ 103 h 823"/>
                <a:gd name="T12" fmla="*/ 69 w 727"/>
                <a:gd name="T13" fmla="*/ 7 h 823"/>
                <a:gd name="T14" fmla="*/ 148 w 727"/>
                <a:gd name="T15" fmla="*/ 43 h 823"/>
                <a:gd name="T16" fmla="*/ 142 w 727"/>
                <a:gd name="T17" fmla="*/ 99 h 823"/>
                <a:gd name="T18" fmla="*/ 165 w 727"/>
                <a:gd name="T19" fmla="*/ 137 h 823"/>
                <a:gd name="T20" fmla="*/ 184 w 727"/>
                <a:gd name="T21" fmla="*/ 101 h 823"/>
                <a:gd name="T22" fmla="*/ 219 w 727"/>
                <a:gd name="T23" fmla="*/ 122 h 823"/>
                <a:gd name="T24" fmla="*/ 218 w 727"/>
                <a:gd name="T25" fmla="*/ 153 h 823"/>
                <a:gd name="T26" fmla="*/ 259 w 727"/>
                <a:gd name="T27" fmla="*/ 122 h 823"/>
                <a:gd name="T28" fmla="*/ 268 w 727"/>
                <a:gd name="T29" fmla="*/ 94 h 823"/>
                <a:gd name="T30" fmla="*/ 269 w 727"/>
                <a:gd name="T31" fmla="*/ 80 h 823"/>
                <a:gd name="T32" fmla="*/ 269 w 727"/>
                <a:gd name="T33" fmla="*/ 66 h 823"/>
                <a:gd name="T34" fmla="*/ 279 w 727"/>
                <a:gd name="T35" fmla="*/ 54 h 823"/>
                <a:gd name="T36" fmla="*/ 294 w 727"/>
                <a:gd name="T37" fmla="*/ 44 h 823"/>
                <a:gd name="T38" fmla="*/ 294 w 727"/>
                <a:gd name="T39" fmla="*/ 30 h 823"/>
                <a:gd name="T40" fmla="*/ 303 w 727"/>
                <a:gd name="T41" fmla="*/ 8 h 823"/>
                <a:gd name="T42" fmla="*/ 546 w 727"/>
                <a:gd name="T43" fmla="*/ 172 h 823"/>
                <a:gd name="T44" fmla="*/ 551 w 727"/>
                <a:gd name="T45" fmla="*/ 205 h 823"/>
                <a:gd name="T46" fmla="*/ 645 w 727"/>
                <a:gd name="T47" fmla="*/ 289 h 823"/>
                <a:gd name="T48" fmla="*/ 618 w 727"/>
                <a:gd name="T49" fmla="*/ 370 h 823"/>
                <a:gd name="T50" fmla="*/ 620 w 727"/>
                <a:gd name="T51" fmla="*/ 399 h 823"/>
                <a:gd name="T52" fmla="*/ 657 w 727"/>
                <a:gd name="T53" fmla="*/ 475 h 823"/>
                <a:gd name="T54" fmla="*/ 654 w 727"/>
                <a:gd name="T55" fmla="*/ 542 h 823"/>
                <a:gd name="T56" fmla="*/ 652 w 727"/>
                <a:gd name="T57" fmla="*/ 604 h 823"/>
                <a:gd name="T58" fmla="*/ 665 w 727"/>
                <a:gd name="T59" fmla="*/ 636 h 823"/>
                <a:gd name="T60" fmla="*/ 674 w 727"/>
                <a:gd name="T61" fmla="*/ 670 h 823"/>
                <a:gd name="T62" fmla="*/ 690 w 727"/>
                <a:gd name="T63" fmla="*/ 702 h 823"/>
                <a:gd name="T64" fmla="*/ 641 w 727"/>
                <a:gd name="T65" fmla="*/ 774 h 823"/>
                <a:gd name="T66" fmla="*/ 588 w 727"/>
                <a:gd name="T67" fmla="*/ 793 h 823"/>
                <a:gd name="T68" fmla="*/ 526 w 727"/>
                <a:gd name="T69" fmla="*/ 813 h 823"/>
                <a:gd name="T70" fmla="*/ 459 w 727"/>
                <a:gd name="T71" fmla="*/ 818 h 823"/>
                <a:gd name="T72" fmla="*/ 400 w 727"/>
                <a:gd name="T73" fmla="*/ 802 h 823"/>
                <a:gd name="T74" fmla="*/ 349 w 727"/>
                <a:gd name="T75" fmla="*/ 795 h 823"/>
                <a:gd name="T76" fmla="*/ 331 w 727"/>
                <a:gd name="T77" fmla="*/ 738 h 823"/>
                <a:gd name="T78" fmla="*/ 300 w 727"/>
                <a:gd name="T79" fmla="*/ 652 h 823"/>
                <a:gd name="T80" fmla="*/ 251 w 727"/>
                <a:gd name="T81" fmla="*/ 650 h 823"/>
                <a:gd name="T82" fmla="*/ 196 w 727"/>
                <a:gd name="T83" fmla="*/ 630 h 823"/>
                <a:gd name="T84" fmla="*/ 178 w 727"/>
                <a:gd name="T85" fmla="*/ 618 h 823"/>
                <a:gd name="T86" fmla="*/ 150 w 727"/>
                <a:gd name="T87" fmla="*/ 603 h 823"/>
                <a:gd name="T88" fmla="*/ 128 w 727"/>
                <a:gd name="T89" fmla="*/ 591 h 823"/>
                <a:gd name="T90" fmla="*/ 69 w 727"/>
                <a:gd name="T91" fmla="*/ 501 h 823"/>
                <a:gd name="T92" fmla="*/ 26 w 727"/>
                <a:gd name="T93" fmla="*/ 419 h 823"/>
                <a:gd name="T94" fmla="*/ 13 w 727"/>
                <a:gd name="T95" fmla="*/ 338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7" h="823">
                  <a:moveTo>
                    <a:pt x="13" y="338"/>
                  </a:moveTo>
                  <a:cubicBezTo>
                    <a:pt x="18" y="301"/>
                    <a:pt x="19" y="327"/>
                    <a:pt x="3" y="293"/>
                  </a:cubicBezTo>
                  <a:cubicBezTo>
                    <a:pt x="1" y="287"/>
                    <a:pt x="7" y="276"/>
                    <a:pt x="4" y="265"/>
                  </a:cubicBezTo>
                  <a:cubicBezTo>
                    <a:pt x="19" y="264"/>
                    <a:pt x="22" y="262"/>
                    <a:pt x="32" y="251"/>
                  </a:cubicBezTo>
                  <a:cubicBezTo>
                    <a:pt x="40" y="242"/>
                    <a:pt x="53" y="229"/>
                    <a:pt x="61" y="219"/>
                  </a:cubicBezTo>
                  <a:cubicBezTo>
                    <a:pt x="67" y="212"/>
                    <a:pt x="54" y="205"/>
                    <a:pt x="57" y="200"/>
                  </a:cubicBezTo>
                  <a:cubicBezTo>
                    <a:pt x="60" y="194"/>
                    <a:pt x="72" y="199"/>
                    <a:pt x="70" y="192"/>
                  </a:cubicBezTo>
                  <a:cubicBezTo>
                    <a:pt x="69" y="187"/>
                    <a:pt x="81" y="180"/>
                    <a:pt x="84" y="177"/>
                  </a:cubicBezTo>
                  <a:cubicBezTo>
                    <a:pt x="91" y="170"/>
                    <a:pt x="80" y="161"/>
                    <a:pt x="87" y="154"/>
                  </a:cubicBezTo>
                  <a:cubicBezTo>
                    <a:pt x="67" y="160"/>
                    <a:pt x="54" y="148"/>
                    <a:pt x="66" y="130"/>
                  </a:cubicBezTo>
                  <a:cubicBezTo>
                    <a:pt x="55" y="131"/>
                    <a:pt x="62" y="123"/>
                    <a:pt x="66" y="117"/>
                  </a:cubicBezTo>
                  <a:cubicBezTo>
                    <a:pt x="71" y="108"/>
                    <a:pt x="81" y="112"/>
                    <a:pt x="86" y="103"/>
                  </a:cubicBezTo>
                  <a:cubicBezTo>
                    <a:pt x="93" y="88"/>
                    <a:pt x="81" y="61"/>
                    <a:pt x="74" y="46"/>
                  </a:cubicBezTo>
                  <a:cubicBezTo>
                    <a:pt x="69" y="35"/>
                    <a:pt x="53" y="12"/>
                    <a:pt x="69" y="7"/>
                  </a:cubicBezTo>
                  <a:cubicBezTo>
                    <a:pt x="88" y="0"/>
                    <a:pt x="132" y="5"/>
                    <a:pt x="154" y="6"/>
                  </a:cubicBezTo>
                  <a:cubicBezTo>
                    <a:pt x="162" y="39"/>
                    <a:pt x="147" y="39"/>
                    <a:pt x="148" y="43"/>
                  </a:cubicBezTo>
                  <a:cubicBezTo>
                    <a:pt x="152" y="57"/>
                    <a:pt x="141" y="72"/>
                    <a:pt x="141" y="76"/>
                  </a:cubicBezTo>
                  <a:cubicBezTo>
                    <a:pt x="148" y="85"/>
                    <a:pt x="140" y="94"/>
                    <a:pt x="142" y="99"/>
                  </a:cubicBezTo>
                  <a:cubicBezTo>
                    <a:pt x="147" y="115"/>
                    <a:pt x="151" y="102"/>
                    <a:pt x="153" y="141"/>
                  </a:cubicBezTo>
                  <a:cubicBezTo>
                    <a:pt x="154" y="133"/>
                    <a:pt x="160" y="128"/>
                    <a:pt x="165" y="137"/>
                  </a:cubicBezTo>
                  <a:cubicBezTo>
                    <a:pt x="163" y="121"/>
                    <a:pt x="165" y="120"/>
                    <a:pt x="175" y="121"/>
                  </a:cubicBezTo>
                  <a:cubicBezTo>
                    <a:pt x="167" y="117"/>
                    <a:pt x="172" y="108"/>
                    <a:pt x="184" y="101"/>
                  </a:cubicBezTo>
                  <a:cubicBezTo>
                    <a:pt x="186" y="103"/>
                    <a:pt x="198" y="128"/>
                    <a:pt x="210" y="112"/>
                  </a:cubicBezTo>
                  <a:cubicBezTo>
                    <a:pt x="208" y="116"/>
                    <a:pt x="217" y="117"/>
                    <a:pt x="219" y="122"/>
                  </a:cubicBezTo>
                  <a:cubicBezTo>
                    <a:pt x="222" y="132"/>
                    <a:pt x="221" y="150"/>
                    <a:pt x="213" y="146"/>
                  </a:cubicBezTo>
                  <a:lnTo>
                    <a:pt x="218" y="153"/>
                  </a:lnTo>
                  <a:cubicBezTo>
                    <a:pt x="222" y="148"/>
                    <a:pt x="215" y="146"/>
                    <a:pt x="232" y="144"/>
                  </a:cubicBezTo>
                  <a:cubicBezTo>
                    <a:pt x="221" y="146"/>
                    <a:pt x="206" y="89"/>
                    <a:pt x="259" y="122"/>
                  </a:cubicBezTo>
                  <a:cubicBezTo>
                    <a:pt x="261" y="107"/>
                    <a:pt x="297" y="91"/>
                    <a:pt x="286" y="90"/>
                  </a:cubicBezTo>
                  <a:cubicBezTo>
                    <a:pt x="273" y="89"/>
                    <a:pt x="275" y="94"/>
                    <a:pt x="268" y="94"/>
                  </a:cubicBezTo>
                  <a:cubicBezTo>
                    <a:pt x="246" y="91"/>
                    <a:pt x="247" y="86"/>
                    <a:pt x="245" y="87"/>
                  </a:cubicBezTo>
                  <a:cubicBezTo>
                    <a:pt x="251" y="81"/>
                    <a:pt x="246" y="81"/>
                    <a:pt x="269" y="80"/>
                  </a:cubicBezTo>
                  <a:cubicBezTo>
                    <a:pt x="267" y="71"/>
                    <a:pt x="246" y="76"/>
                    <a:pt x="251" y="75"/>
                  </a:cubicBezTo>
                  <a:cubicBezTo>
                    <a:pt x="253" y="72"/>
                    <a:pt x="244" y="69"/>
                    <a:pt x="269" y="66"/>
                  </a:cubicBezTo>
                  <a:cubicBezTo>
                    <a:pt x="272" y="65"/>
                    <a:pt x="276" y="61"/>
                    <a:pt x="275" y="56"/>
                  </a:cubicBezTo>
                  <a:cubicBezTo>
                    <a:pt x="274" y="53"/>
                    <a:pt x="278" y="55"/>
                    <a:pt x="279" y="54"/>
                  </a:cubicBezTo>
                  <a:cubicBezTo>
                    <a:pt x="269" y="43"/>
                    <a:pt x="276" y="42"/>
                    <a:pt x="278" y="40"/>
                  </a:cubicBezTo>
                  <a:cubicBezTo>
                    <a:pt x="281" y="39"/>
                    <a:pt x="283" y="42"/>
                    <a:pt x="294" y="44"/>
                  </a:cubicBezTo>
                  <a:cubicBezTo>
                    <a:pt x="292" y="44"/>
                    <a:pt x="286" y="35"/>
                    <a:pt x="291" y="29"/>
                  </a:cubicBezTo>
                  <a:cubicBezTo>
                    <a:pt x="294" y="25"/>
                    <a:pt x="291" y="33"/>
                    <a:pt x="294" y="30"/>
                  </a:cubicBezTo>
                  <a:cubicBezTo>
                    <a:pt x="290" y="27"/>
                    <a:pt x="291" y="21"/>
                    <a:pt x="294" y="18"/>
                  </a:cubicBezTo>
                  <a:cubicBezTo>
                    <a:pt x="297" y="15"/>
                    <a:pt x="300" y="11"/>
                    <a:pt x="303" y="8"/>
                  </a:cubicBezTo>
                  <a:lnTo>
                    <a:pt x="503" y="133"/>
                  </a:lnTo>
                  <a:cubicBezTo>
                    <a:pt x="520" y="144"/>
                    <a:pt x="541" y="152"/>
                    <a:pt x="546" y="172"/>
                  </a:cubicBezTo>
                  <a:cubicBezTo>
                    <a:pt x="548" y="181"/>
                    <a:pt x="541" y="181"/>
                    <a:pt x="539" y="188"/>
                  </a:cubicBezTo>
                  <a:cubicBezTo>
                    <a:pt x="538" y="194"/>
                    <a:pt x="547" y="200"/>
                    <a:pt x="551" y="205"/>
                  </a:cubicBezTo>
                  <a:cubicBezTo>
                    <a:pt x="562" y="221"/>
                    <a:pt x="583" y="232"/>
                    <a:pt x="598" y="245"/>
                  </a:cubicBezTo>
                  <a:cubicBezTo>
                    <a:pt x="606" y="252"/>
                    <a:pt x="646" y="278"/>
                    <a:pt x="645" y="289"/>
                  </a:cubicBezTo>
                  <a:cubicBezTo>
                    <a:pt x="642" y="307"/>
                    <a:pt x="636" y="328"/>
                    <a:pt x="628" y="344"/>
                  </a:cubicBezTo>
                  <a:cubicBezTo>
                    <a:pt x="625" y="353"/>
                    <a:pt x="621" y="361"/>
                    <a:pt x="618" y="370"/>
                  </a:cubicBezTo>
                  <a:cubicBezTo>
                    <a:pt x="617" y="374"/>
                    <a:pt x="616" y="378"/>
                    <a:pt x="615" y="383"/>
                  </a:cubicBezTo>
                  <a:cubicBezTo>
                    <a:pt x="615" y="389"/>
                    <a:pt x="621" y="394"/>
                    <a:pt x="620" y="399"/>
                  </a:cubicBezTo>
                  <a:cubicBezTo>
                    <a:pt x="616" y="422"/>
                    <a:pt x="652" y="424"/>
                    <a:pt x="648" y="448"/>
                  </a:cubicBezTo>
                  <a:cubicBezTo>
                    <a:pt x="667" y="442"/>
                    <a:pt x="665" y="465"/>
                    <a:pt x="657" y="475"/>
                  </a:cubicBezTo>
                  <a:cubicBezTo>
                    <a:pt x="646" y="490"/>
                    <a:pt x="652" y="507"/>
                    <a:pt x="644" y="522"/>
                  </a:cubicBezTo>
                  <a:cubicBezTo>
                    <a:pt x="658" y="509"/>
                    <a:pt x="657" y="535"/>
                    <a:pt x="654" y="542"/>
                  </a:cubicBezTo>
                  <a:cubicBezTo>
                    <a:pt x="649" y="552"/>
                    <a:pt x="646" y="563"/>
                    <a:pt x="647" y="574"/>
                  </a:cubicBezTo>
                  <a:cubicBezTo>
                    <a:pt x="648" y="584"/>
                    <a:pt x="663" y="601"/>
                    <a:pt x="652" y="604"/>
                  </a:cubicBezTo>
                  <a:cubicBezTo>
                    <a:pt x="661" y="605"/>
                    <a:pt x="656" y="621"/>
                    <a:pt x="662" y="620"/>
                  </a:cubicBezTo>
                  <a:cubicBezTo>
                    <a:pt x="673" y="619"/>
                    <a:pt x="667" y="631"/>
                    <a:pt x="665" y="636"/>
                  </a:cubicBezTo>
                  <a:cubicBezTo>
                    <a:pt x="661" y="646"/>
                    <a:pt x="672" y="649"/>
                    <a:pt x="674" y="658"/>
                  </a:cubicBezTo>
                  <a:cubicBezTo>
                    <a:pt x="675" y="663"/>
                    <a:pt x="671" y="666"/>
                    <a:pt x="674" y="670"/>
                  </a:cubicBezTo>
                  <a:cubicBezTo>
                    <a:pt x="677" y="677"/>
                    <a:pt x="679" y="681"/>
                    <a:pt x="672" y="686"/>
                  </a:cubicBezTo>
                  <a:cubicBezTo>
                    <a:pt x="683" y="684"/>
                    <a:pt x="688" y="694"/>
                    <a:pt x="690" y="702"/>
                  </a:cubicBezTo>
                  <a:cubicBezTo>
                    <a:pt x="689" y="687"/>
                    <a:pt x="727" y="709"/>
                    <a:pt x="715" y="727"/>
                  </a:cubicBezTo>
                  <a:cubicBezTo>
                    <a:pt x="689" y="747"/>
                    <a:pt x="665" y="759"/>
                    <a:pt x="641" y="774"/>
                  </a:cubicBezTo>
                  <a:cubicBezTo>
                    <a:pt x="632" y="777"/>
                    <a:pt x="631" y="772"/>
                    <a:pt x="622" y="775"/>
                  </a:cubicBezTo>
                  <a:cubicBezTo>
                    <a:pt x="612" y="778"/>
                    <a:pt x="598" y="789"/>
                    <a:pt x="588" y="793"/>
                  </a:cubicBezTo>
                  <a:cubicBezTo>
                    <a:pt x="579" y="796"/>
                    <a:pt x="568" y="777"/>
                    <a:pt x="557" y="783"/>
                  </a:cubicBezTo>
                  <a:cubicBezTo>
                    <a:pt x="545" y="789"/>
                    <a:pt x="539" y="807"/>
                    <a:pt x="526" y="813"/>
                  </a:cubicBezTo>
                  <a:cubicBezTo>
                    <a:pt x="504" y="823"/>
                    <a:pt x="500" y="816"/>
                    <a:pt x="493" y="810"/>
                  </a:cubicBezTo>
                  <a:cubicBezTo>
                    <a:pt x="479" y="798"/>
                    <a:pt x="474" y="819"/>
                    <a:pt x="459" y="818"/>
                  </a:cubicBezTo>
                  <a:cubicBezTo>
                    <a:pt x="442" y="816"/>
                    <a:pt x="436" y="818"/>
                    <a:pt x="427" y="806"/>
                  </a:cubicBezTo>
                  <a:cubicBezTo>
                    <a:pt x="419" y="797"/>
                    <a:pt x="411" y="792"/>
                    <a:pt x="400" y="802"/>
                  </a:cubicBezTo>
                  <a:cubicBezTo>
                    <a:pt x="392" y="809"/>
                    <a:pt x="366" y="808"/>
                    <a:pt x="353" y="805"/>
                  </a:cubicBezTo>
                  <a:cubicBezTo>
                    <a:pt x="351" y="804"/>
                    <a:pt x="351" y="797"/>
                    <a:pt x="349" y="795"/>
                  </a:cubicBezTo>
                  <a:cubicBezTo>
                    <a:pt x="344" y="787"/>
                    <a:pt x="339" y="780"/>
                    <a:pt x="335" y="772"/>
                  </a:cubicBezTo>
                  <a:cubicBezTo>
                    <a:pt x="330" y="761"/>
                    <a:pt x="333" y="749"/>
                    <a:pt x="331" y="738"/>
                  </a:cubicBezTo>
                  <a:cubicBezTo>
                    <a:pt x="328" y="722"/>
                    <a:pt x="331" y="708"/>
                    <a:pt x="327" y="693"/>
                  </a:cubicBezTo>
                  <a:cubicBezTo>
                    <a:pt x="323" y="677"/>
                    <a:pt x="313" y="662"/>
                    <a:pt x="300" y="652"/>
                  </a:cubicBezTo>
                  <a:cubicBezTo>
                    <a:pt x="288" y="643"/>
                    <a:pt x="286" y="661"/>
                    <a:pt x="287" y="664"/>
                  </a:cubicBezTo>
                  <a:cubicBezTo>
                    <a:pt x="274" y="651"/>
                    <a:pt x="262" y="663"/>
                    <a:pt x="251" y="650"/>
                  </a:cubicBezTo>
                  <a:cubicBezTo>
                    <a:pt x="247" y="646"/>
                    <a:pt x="233" y="645"/>
                    <a:pt x="227" y="642"/>
                  </a:cubicBezTo>
                  <a:cubicBezTo>
                    <a:pt x="218" y="637"/>
                    <a:pt x="210" y="632"/>
                    <a:pt x="196" y="630"/>
                  </a:cubicBezTo>
                  <a:cubicBezTo>
                    <a:pt x="194" y="630"/>
                    <a:pt x="192" y="627"/>
                    <a:pt x="191" y="625"/>
                  </a:cubicBezTo>
                  <a:cubicBezTo>
                    <a:pt x="187" y="619"/>
                    <a:pt x="183" y="621"/>
                    <a:pt x="178" y="618"/>
                  </a:cubicBezTo>
                  <a:cubicBezTo>
                    <a:pt x="173" y="615"/>
                    <a:pt x="166" y="616"/>
                    <a:pt x="160" y="613"/>
                  </a:cubicBezTo>
                  <a:cubicBezTo>
                    <a:pt x="156" y="611"/>
                    <a:pt x="155" y="605"/>
                    <a:pt x="150" y="603"/>
                  </a:cubicBezTo>
                  <a:cubicBezTo>
                    <a:pt x="147" y="601"/>
                    <a:pt x="142" y="605"/>
                    <a:pt x="139" y="604"/>
                  </a:cubicBezTo>
                  <a:cubicBezTo>
                    <a:pt x="133" y="602"/>
                    <a:pt x="132" y="596"/>
                    <a:pt x="128" y="591"/>
                  </a:cubicBezTo>
                  <a:cubicBezTo>
                    <a:pt x="122" y="582"/>
                    <a:pt x="114" y="581"/>
                    <a:pt x="105" y="581"/>
                  </a:cubicBezTo>
                  <a:cubicBezTo>
                    <a:pt x="101" y="572"/>
                    <a:pt x="79" y="528"/>
                    <a:pt x="69" y="501"/>
                  </a:cubicBezTo>
                  <a:cubicBezTo>
                    <a:pt x="60" y="477"/>
                    <a:pt x="67" y="431"/>
                    <a:pt x="32" y="418"/>
                  </a:cubicBezTo>
                  <a:cubicBezTo>
                    <a:pt x="27" y="416"/>
                    <a:pt x="32" y="422"/>
                    <a:pt x="26" y="419"/>
                  </a:cubicBezTo>
                  <a:cubicBezTo>
                    <a:pt x="13" y="413"/>
                    <a:pt x="0" y="399"/>
                    <a:pt x="23" y="377"/>
                  </a:cubicBezTo>
                  <a:cubicBezTo>
                    <a:pt x="31" y="368"/>
                    <a:pt x="17" y="352"/>
                    <a:pt x="13" y="33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7" name="Freeform 802">
              <a:extLst>
                <a:ext uri="{FF2B5EF4-FFF2-40B4-BE49-F238E27FC236}">
                  <a16:creationId xmlns:a16="http://schemas.microsoft.com/office/drawing/2014/main" id="{7B78D140-11E4-61AA-558D-E3DA4E13C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6485" y="4644934"/>
              <a:ext cx="11844" cy="9870"/>
            </a:xfrm>
            <a:custGeom>
              <a:avLst/>
              <a:gdLst>
                <a:gd name="T0" fmla="*/ 28 w 28"/>
                <a:gd name="T1" fmla="*/ 21 h 21"/>
                <a:gd name="T2" fmla="*/ 19 w 28"/>
                <a:gd name="T3" fmla="*/ 4 h 21"/>
                <a:gd name="T4" fmla="*/ 18 w 28"/>
                <a:gd name="T5" fmla="*/ 10 h 21"/>
                <a:gd name="T6" fmla="*/ 0 w 28"/>
                <a:gd name="T7" fmla="*/ 0 h 21"/>
                <a:gd name="T8" fmla="*/ 28 w 28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1">
                  <a:moveTo>
                    <a:pt x="28" y="21"/>
                  </a:moveTo>
                  <a:cubicBezTo>
                    <a:pt x="28" y="14"/>
                    <a:pt x="25" y="7"/>
                    <a:pt x="19" y="4"/>
                  </a:cubicBezTo>
                  <a:cubicBezTo>
                    <a:pt x="18" y="6"/>
                    <a:pt x="18" y="8"/>
                    <a:pt x="18" y="10"/>
                  </a:cubicBezTo>
                  <a:cubicBezTo>
                    <a:pt x="10" y="11"/>
                    <a:pt x="7" y="2"/>
                    <a:pt x="0" y="0"/>
                  </a:cubicBezTo>
                  <a:cubicBezTo>
                    <a:pt x="7" y="11"/>
                    <a:pt x="24" y="11"/>
                    <a:pt x="28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8" name="Freeform 803">
              <a:extLst>
                <a:ext uri="{FF2B5EF4-FFF2-40B4-BE49-F238E27FC236}">
                  <a16:creationId xmlns:a16="http://schemas.microsoft.com/office/drawing/2014/main" id="{1187FFB3-CD6E-980E-09EC-122D32095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3415" y="4139573"/>
              <a:ext cx="613936" cy="521154"/>
            </a:xfrm>
            <a:custGeom>
              <a:avLst/>
              <a:gdLst>
                <a:gd name="T0" fmla="*/ 572 w 1407"/>
                <a:gd name="T1" fmla="*/ 1160 h 1194"/>
                <a:gd name="T2" fmla="*/ 510 w 1407"/>
                <a:gd name="T3" fmla="*/ 1076 h 1194"/>
                <a:gd name="T4" fmla="*/ 473 w 1407"/>
                <a:gd name="T5" fmla="*/ 1019 h 1194"/>
                <a:gd name="T6" fmla="*/ 458 w 1407"/>
                <a:gd name="T7" fmla="*/ 976 h 1194"/>
                <a:gd name="T8" fmla="*/ 442 w 1407"/>
                <a:gd name="T9" fmla="*/ 950 h 1194"/>
                <a:gd name="T10" fmla="*/ 427 w 1407"/>
                <a:gd name="T11" fmla="*/ 930 h 1194"/>
                <a:gd name="T12" fmla="*/ 371 w 1407"/>
                <a:gd name="T13" fmla="*/ 891 h 1194"/>
                <a:gd name="T14" fmla="*/ 327 w 1407"/>
                <a:gd name="T15" fmla="*/ 810 h 1194"/>
                <a:gd name="T16" fmla="*/ 319 w 1407"/>
                <a:gd name="T17" fmla="*/ 728 h 1194"/>
                <a:gd name="T18" fmla="*/ 309 w 1407"/>
                <a:gd name="T19" fmla="*/ 700 h 1194"/>
                <a:gd name="T20" fmla="*/ 289 w 1407"/>
                <a:gd name="T21" fmla="*/ 660 h 1194"/>
                <a:gd name="T22" fmla="*/ 212 w 1407"/>
                <a:gd name="T23" fmla="*/ 595 h 1194"/>
                <a:gd name="T24" fmla="*/ 185 w 1407"/>
                <a:gd name="T25" fmla="*/ 551 h 1194"/>
                <a:gd name="T26" fmla="*/ 151 w 1407"/>
                <a:gd name="T27" fmla="*/ 474 h 1194"/>
                <a:gd name="T28" fmla="*/ 64 w 1407"/>
                <a:gd name="T29" fmla="*/ 337 h 1194"/>
                <a:gd name="T30" fmla="*/ 8 w 1407"/>
                <a:gd name="T31" fmla="*/ 311 h 1194"/>
                <a:gd name="T32" fmla="*/ 19 w 1407"/>
                <a:gd name="T33" fmla="*/ 230 h 1194"/>
                <a:gd name="T34" fmla="*/ 93 w 1407"/>
                <a:gd name="T35" fmla="*/ 222 h 1194"/>
                <a:gd name="T36" fmla="*/ 186 w 1407"/>
                <a:gd name="T37" fmla="*/ 155 h 1194"/>
                <a:gd name="T38" fmla="*/ 144 w 1407"/>
                <a:gd name="T39" fmla="*/ 49 h 1194"/>
                <a:gd name="T40" fmla="*/ 361 w 1407"/>
                <a:gd name="T41" fmla="*/ 19 h 1194"/>
                <a:gd name="T42" fmla="*/ 631 w 1407"/>
                <a:gd name="T43" fmla="*/ 208 h 1194"/>
                <a:gd name="T44" fmla="*/ 756 w 1407"/>
                <a:gd name="T45" fmla="*/ 232 h 1194"/>
                <a:gd name="T46" fmla="*/ 820 w 1407"/>
                <a:gd name="T47" fmla="*/ 236 h 1194"/>
                <a:gd name="T48" fmla="*/ 883 w 1407"/>
                <a:gd name="T49" fmla="*/ 272 h 1194"/>
                <a:gd name="T50" fmla="*/ 927 w 1407"/>
                <a:gd name="T51" fmla="*/ 332 h 1194"/>
                <a:gd name="T52" fmla="*/ 927 w 1407"/>
                <a:gd name="T53" fmla="*/ 343 h 1194"/>
                <a:gd name="T54" fmla="*/ 977 w 1407"/>
                <a:gd name="T55" fmla="*/ 374 h 1194"/>
                <a:gd name="T56" fmla="*/ 1008 w 1407"/>
                <a:gd name="T57" fmla="*/ 408 h 1194"/>
                <a:gd name="T58" fmla="*/ 1011 w 1407"/>
                <a:gd name="T59" fmla="*/ 452 h 1194"/>
                <a:gd name="T60" fmla="*/ 1030 w 1407"/>
                <a:gd name="T61" fmla="*/ 491 h 1194"/>
                <a:gd name="T62" fmla="*/ 1048 w 1407"/>
                <a:gd name="T63" fmla="*/ 512 h 1194"/>
                <a:gd name="T64" fmla="*/ 1086 w 1407"/>
                <a:gd name="T65" fmla="*/ 570 h 1194"/>
                <a:gd name="T66" fmla="*/ 1116 w 1407"/>
                <a:gd name="T67" fmla="*/ 573 h 1194"/>
                <a:gd name="T68" fmla="*/ 1137 w 1407"/>
                <a:gd name="T69" fmla="*/ 620 h 1194"/>
                <a:gd name="T70" fmla="*/ 1358 w 1407"/>
                <a:gd name="T71" fmla="*/ 719 h 1194"/>
                <a:gd name="T72" fmla="*/ 1404 w 1407"/>
                <a:gd name="T73" fmla="*/ 758 h 1194"/>
                <a:gd name="T74" fmla="*/ 1369 w 1407"/>
                <a:gd name="T75" fmla="*/ 923 h 1194"/>
                <a:gd name="T76" fmla="*/ 945 w 1407"/>
                <a:gd name="T77" fmla="*/ 1046 h 1194"/>
                <a:gd name="T78" fmla="*/ 863 w 1407"/>
                <a:gd name="T79" fmla="*/ 1147 h 1194"/>
                <a:gd name="T80" fmla="*/ 807 w 1407"/>
                <a:gd name="T81" fmla="*/ 1124 h 1194"/>
                <a:gd name="T82" fmla="*/ 707 w 1407"/>
                <a:gd name="T83" fmla="*/ 1112 h 1194"/>
                <a:gd name="T84" fmla="*/ 623 w 1407"/>
                <a:gd name="T85" fmla="*/ 1109 h 1194"/>
                <a:gd name="T86" fmla="*/ 605 w 1407"/>
                <a:gd name="T87" fmla="*/ 1170 h 1194"/>
                <a:gd name="T88" fmla="*/ 583 w 1407"/>
                <a:gd name="T89" fmla="*/ 1191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7" h="1194">
                  <a:moveTo>
                    <a:pt x="583" y="1191"/>
                  </a:moveTo>
                  <a:cubicBezTo>
                    <a:pt x="584" y="1183"/>
                    <a:pt x="579" y="1164"/>
                    <a:pt x="572" y="1160"/>
                  </a:cubicBezTo>
                  <a:cubicBezTo>
                    <a:pt x="569" y="1157"/>
                    <a:pt x="551" y="1120"/>
                    <a:pt x="552" y="1138"/>
                  </a:cubicBezTo>
                  <a:cubicBezTo>
                    <a:pt x="550" y="1106"/>
                    <a:pt x="528" y="1098"/>
                    <a:pt x="510" y="1076"/>
                  </a:cubicBezTo>
                  <a:cubicBezTo>
                    <a:pt x="504" y="1068"/>
                    <a:pt x="494" y="1056"/>
                    <a:pt x="491" y="1046"/>
                  </a:cubicBezTo>
                  <a:cubicBezTo>
                    <a:pt x="487" y="1033"/>
                    <a:pt x="480" y="1029"/>
                    <a:pt x="473" y="1019"/>
                  </a:cubicBezTo>
                  <a:cubicBezTo>
                    <a:pt x="469" y="1013"/>
                    <a:pt x="473" y="1007"/>
                    <a:pt x="468" y="1001"/>
                  </a:cubicBezTo>
                  <a:cubicBezTo>
                    <a:pt x="465" y="996"/>
                    <a:pt x="460" y="982"/>
                    <a:pt x="458" y="976"/>
                  </a:cubicBezTo>
                  <a:cubicBezTo>
                    <a:pt x="456" y="971"/>
                    <a:pt x="454" y="965"/>
                    <a:pt x="452" y="960"/>
                  </a:cubicBezTo>
                  <a:cubicBezTo>
                    <a:pt x="449" y="955"/>
                    <a:pt x="445" y="954"/>
                    <a:pt x="442" y="950"/>
                  </a:cubicBezTo>
                  <a:cubicBezTo>
                    <a:pt x="440" y="946"/>
                    <a:pt x="442" y="941"/>
                    <a:pt x="439" y="937"/>
                  </a:cubicBezTo>
                  <a:cubicBezTo>
                    <a:pt x="436" y="934"/>
                    <a:pt x="431" y="933"/>
                    <a:pt x="427" y="930"/>
                  </a:cubicBezTo>
                  <a:cubicBezTo>
                    <a:pt x="419" y="922"/>
                    <a:pt x="409" y="914"/>
                    <a:pt x="401" y="905"/>
                  </a:cubicBezTo>
                  <a:cubicBezTo>
                    <a:pt x="392" y="894"/>
                    <a:pt x="382" y="899"/>
                    <a:pt x="371" y="891"/>
                  </a:cubicBezTo>
                  <a:cubicBezTo>
                    <a:pt x="354" y="879"/>
                    <a:pt x="343" y="855"/>
                    <a:pt x="332" y="837"/>
                  </a:cubicBezTo>
                  <a:cubicBezTo>
                    <a:pt x="326" y="827"/>
                    <a:pt x="327" y="821"/>
                    <a:pt x="327" y="810"/>
                  </a:cubicBezTo>
                  <a:cubicBezTo>
                    <a:pt x="326" y="798"/>
                    <a:pt x="318" y="788"/>
                    <a:pt x="317" y="776"/>
                  </a:cubicBezTo>
                  <a:cubicBezTo>
                    <a:pt x="316" y="760"/>
                    <a:pt x="322" y="744"/>
                    <a:pt x="319" y="728"/>
                  </a:cubicBezTo>
                  <a:cubicBezTo>
                    <a:pt x="318" y="721"/>
                    <a:pt x="314" y="715"/>
                    <a:pt x="310" y="709"/>
                  </a:cubicBezTo>
                  <a:cubicBezTo>
                    <a:pt x="308" y="705"/>
                    <a:pt x="295" y="690"/>
                    <a:pt x="309" y="700"/>
                  </a:cubicBezTo>
                  <a:cubicBezTo>
                    <a:pt x="306" y="692"/>
                    <a:pt x="299" y="692"/>
                    <a:pt x="298" y="684"/>
                  </a:cubicBezTo>
                  <a:cubicBezTo>
                    <a:pt x="296" y="676"/>
                    <a:pt x="292" y="667"/>
                    <a:pt x="289" y="660"/>
                  </a:cubicBezTo>
                  <a:cubicBezTo>
                    <a:pt x="281" y="639"/>
                    <a:pt x="264" y="626"/>
                    <a:pt x="249" y="611"/>
                  </a:cubicBezTo>
                  <a:cubicBezTo>
                    <a:pt x="237" y="600"/>
                    <a:pt x="226" y="598"/>
                    <a:pt x="212" y="595"/>
                  </a:cubicBezTo>
                  <a:cubicBezTo>
                    <a:pt x="207" y="593"/>
                    <a:pt x="204" y="582"/>
                    <a:pt x="202" y="577"/>
                  </a:cubicBezTo>
                  <a:cubicBezTo>
                    <a:pt x="198" y="567"/>
                    <a:pt x="191" y="560"/>
                    <a:pt x="185" y="551"/>
                  </a:cubicBezTo>
                  <a:cubicBezTo>
                    <a:pt x="207" y="543"/>
                    <a:pt x="176" y="507"/>
                    <a:pt x="169" y="498"/>
                  </a:cubicBezTo>
                  <a:cubicBezTo>
                    <a:pt x="164" y="492"/>
                    <a:pt x="150" y="482"/>
                    <a:pt x="151" y="474"/>
                  </a:cubicBezTo>
                  <a:cubicBezTo>
                    <a:pt x="152" y="460"/>
                    <a:pt x="135" y="453"/>
                    <a:pt x="129" y="441"/>
                  </a:cubicBezTo>
                  <a:cubicBezTo>
                    <a:pt x="111" y="404"/>
                    <a:pt x="83" y="373"/>
                    <a:pt x="64" y="337"/>
                  </a:cubicBezTo>
                  <a:cubicBezTo>
                    <a:pt x="58" y="326"/>
                    <a:pt x="51" y="310"/>
                    <a:pt x="38" y="306"/>
                  </a:cubicBezTo>
                  <a:cubicBezTo>
                    <a:pt x="32" y="304"/>
                    <a:pt x="9" y="300"/>
                    <a:pt x="8" y="311"/>
                  </a:cubicBezTo>
                  <a:cubicBezTo>
                    <a:pt x="0" y="304"/>
                    <a:pt x="13" y="285"/>
                    <a:pt x="15" y="278"/>
                  </a:cubicBezTo>
                  <a:cubicBezTo>
                    <a:pt x="20" y="262"/>
                    <a:pt x="16" y="246"/>
                    <a:pt x="19" y="230"/>
                  </a:cubicBezTo>
                  <a:cubicBezTo>
                    <a:pt x="22" y="209"/>
                    <a:pt x="19" y="222"/>
                    <a:pt x="22" y="210"/>
                  </a:cubicBezTo>
                  <a:cubicBezTo>
                    <a:pt x="37" y="214"/>
                    <a:pt x="78" y="226"/>
                    <a:pt x="93" y="222"/>
                  </a:cubicBezTo>
                  <a:cubicBezTo>
                    <a:pt x="123" y="216"/>
                    <a:pt x="123" y="172"/>
                    <a:pt x="151" y="168"/>
                  </a:cubicBezTo>
                  <a:cubicBezTo>
                    <a:pt x="161" y="166"/>
                    <a:pt x="187" y="169"/>
                    <a:pt x="186" y="155"/>
                  </a:cubicBezTo>
                  <a:cubicBezTo>
                    <a:pt x="183" y="122"/>
                    <a:pt x="197" y="132"/>
                    <a:pt x="217" y="125"/>
                  </a:cubicBezTo>
                  <a:cubicBezTo>
                    <a:pt x="191" y="101"/>
                    <a:pt x="167" y="75"/>
                    <a:pt x="144" y="49"/>
                  </a:cubicBezTo>
                  <a:cubicBezTo>
                    <a:pt x="189" y="39"/>
                    <a:pt x="219" y="29"/>
                    <a:pt x="273" y="0"/>
                  </a:cubicBezTo>
                  <a:cubicBezTo>
                    <a:pt x="296" y="5"/>
                    <a:pt x="336" y="7"/>
                    <a:pt x="361" y="19"/>
                  </a:cubicBezTo>
                  <a:cubicBezTo>
                    <a:pt x="445" y="58"/>
                    <a:pt x="513" y="117"/>
                    <a:pt x="586" y="172"/>
                  </a:cubicBezTo>
                  <a:cubicBezTo>
                    <a:pt x="601" y="184"/>
                    <a:pt x="616" y="195"/>
                    <a:pt x="631" y="208"/>
                  </a:cubicBezTo>
                  <a:cubicBezTo>
                    <a:pt x="647" y="223"/>
                    <a:pt x="658" y="222"/>
                    <a:pt x="680" y="224"/>
                  </a:cubicBezTo>
                  <a:cubicBezTo>
                    <a:pt x="705" y="226"/>
                    <a:pt x="731" y="230"/>
                    <a:pt x="756" y="232"/>
                  </a:cubicBezTo>
                  <a:cubicBezTo>
                    <a:pt x="765" y="233"/>
                    <a:pt x="769" y="228"/>
                    <a:pt x="779" y="231"/>
                  </a:cubicBezTo>
                  <a:cubicBezTo>
                    <a:pt x="792" y="234"/>
                    <a:pt x="806" y="235"/>
                    <a:pt x="820" y="236"/>
                  </a:cubicBezTo>
                  <a:cubicBezTo>
                    <a:pt x="834" y="238"/>
                    <a:pt x="835" y="254"/>
                    <a:pt x="840" y="265"/>
                  </a:cubicBezTo>
                  <a:cubicBezTo>
                    <a:pt x="847" y="281"/>
                    <a:pt x="870" y="271"/>
                    <a:pt x="883" y="272"/>
                  </a:cubicBezTo>
                  <a:cubicBezTo>
                    <a:pt x="896" y="273"/>
                    <a:pt x="898" y="280"/>
                    <a:pt x="903" y="292"/>
                  </a:cubicBezTo>
                  <a:cubicBezTo>
                    <a:pt x="907" y="303"/>
                    <a:pt x="931" y="319"/>
                    <a:pt x="927" y="332"/>
                  </a:cubicBezTo>
                  <a:cubicBezTo>
                    <a:pt x="926" y="330"/>
                    <a:pt x="925" y="328"/>
                    <a:pt x="923" y="326"/>
                  </a:cubicBezTo>
                  <a:cubicBezTo>
                    <a:pt x="919" y="336"/>
                    <a:pt x="928" y="335"/>
                    <a:pt x="927" y="343"/>
                  </a:cubicBezTo>
                  <a:cubicBezTo>
                    <a:pt x="927" y="344"/>
                    <a:pt x="968" y="347"/>
                    <a:pt x="952" y="359"/>
                  </a:cubicBezTo>
                  <a:cubicBezTo>
                    <a:pt x="958" y="361"/>
                    <a:pt x="971" y="391"/>
                    <a:pt x="977" y="374"/>
                  </a:cubicBezTo>
                  <a:cubicBezTo>
                    <a:pt x="973" y="389"/>
                    <a:pt x="1009" y="406"/>
                    <a:pt x="1018" y="416"/>
                  </a:cubicBezTo>
                  <a:cubicBezTo>
                    <a:pt x="1013" y="414"/>
                    <a:pt x="1010" y="412"/>
                    <a:pt x="1008" y="408"/>
                  </a:cubicBezTo>
                  <a:cubicBezTo>
                    <a:pt x="1008" y="424"/>
                    <a:pt x="1018" y="425"/>
                    <a:pt x="1022" y="438"/>
                  </a:cubicBezTo>
                  <a:cubicBezTo>
                    <a:pt x="1024" y="446"/>
                    <a:pt x="1023" y="462"/>
                    <a:pt x="1011" y="452"/>
                  </a:cubicBezTo>
                  <a:cubicBezTo>
                    <a:pt x="1013" y="461"/>
                    <a:pt x="1010" y="463"/>
                    <a:pt x="1018" y="465"/>
                  </a:cubicBezTo>
                  <a:cubicBezTo>
                    <a:pt x="1019" y="465"/>
                    <a:pt x="1030" y="488"/>
                    <a:pt x="1030" y="491"/>
                  </a:cubicBezTo>
                  <a:cubicBezTo>
                    <a:pt x="1028" y="488"/>
                    <a:pt x="1026" y="486"/>
                    <a:pt x="1023" y="484"/>
                  </a:cubicBezTo>
                  <a:cubicBezTo>
                    <a:pt x="1030" y="494"/>
                    <a:pt x="1043" y="500"/>
                    <a:pt x="1048" y="512"/>
                  </a:cubicBezTo>
                  <a:cubicBezTo>
                    <a:pt x="1054" y="523"/>
                    <a:pt x="1056" y="533"/>
                    <a:pt x="1062" y="545"/>
                  </a:cubicBezTo>
                  <a:cubicBezTo>
                    <a:pt x="1068" y="553"/>
                    <a:pt x="1075" y="568"/>
                    <a:pt x="1086" y="570"/>
                  </a:cubicBezTo>
                  <a:cubicBezTo>
                    <a:pt x="1091" y="572"/>
                    <a:pt x="1108" y="567"/>
                    <a:pt x="1106" y="577"/>
                  </a:cubicBezTo>
                  <a:cubicBezTo>
                    <a:pt x="1108" y="572"/>
                    <a:pt x="1112" y="570"/>
                    <a:pt x="1116" y="573"/>
                  </a:cubicBezTo>
                  <a:cubicBezTo>
                    <a:pt x="1111" y="580"/>
                    <a:pt x="1105" y="600"/>
                    <a:pt x="1125" y="595"/>
                  </a:cubicBezTo>
                  <a:cubicBezTo>
                    <a:pt x="1124" y="595"/>
                    <a:pt x="1136" y="618"/>
                    <a:pt x="1137" y="620"/>
                  </a:cubicBezTo>
                  <a:cubicBezTo>
                    <a:pt x="1160" y="646"/>
                    <a:pt x="1191" y="692"/>
                    <a:pt x="1204" y="697"/>
                  </a:cubicBezTo>
                  <a:cubicBezTo>
                    <a:pt x="1280" y="706"/>
                    <a:pt x="1316" y="710"/>
                    <a:pt x="1358" y="719"/>
                  </a:cubicBezTo>
                  <a:cubicBezTo>
                    <a:pt x="1363" y="718"/>
                    <a:pt x="1368" y="715"/>
                    <a:pt x="1370" y="711"/>
                  </a:cubicBezTo>
                  <a:cubicBezTo>
                    <a:pt x="1379" y="733"/>
                    <a:pt x="1400" y="744"/>
                    <a:pt x="1404" y="758"/>
                  </a:cubicBezTo>
                  <a:cubicBezTo>
                    <a:pt x="1407" y="771"/>
                    <a:pt x="1406" y="779"/>
                    <a:pt x="1403" y="792"/>
                  </a:cubicBezTo>
                  <a:cubicBezTo>
                    <a:pt x="1392" y="836"/>
                    <a:pt x="1385" y="914"/>
                    <a:pt x="1369" y="923"/>
                  </a:cubicBezTo>
                  <a:cubicBezTo>
                    <a:pt x="1260" y="981"/>
                    <a:pt x="1123" y="1002"/>
                    <a:pt x="993" y="1024"/>
                  </a:cubicBezTo>
                  <a:cubicBezTo>
                    <a:pt x="976" y="1030"/>
                    <a:pt x="960" y="1037"/>
                    <a:pt x="945" y="1046"/>
                  </a:cubicBezTo>
                  <a:cubicBezTo>
                    <a:pt x="922" y="1059"/>
                    <a:pt x="899" y="1100"/>
                    <a:pt x="892" y="1124"/>
                  </a:cubicBezTo>
                  <a:cubicBezTo>
                    <a:pt x="888" y="1135"/>
                    <a:pt x="875" y="1147"/>
                    <a:pt x="863" y="1147"/>
                  </a:cubicBezTo>
                  <a:cubicBezTo>
                    <a:pt x="850" y="1147"/>
                    <a:pt x="848" y="1126"/>
                    <a:pt x="837" y="1123"/>
                  </a:cubicBezTo>
                  <a:cubicBezTo>
                    <a:pt x="826" y="1119"/>
                    <a:pt x="817" y="1125"/>
                    <a:pt x="807" y="1124"/>
                  </a:cubicBezTo>
                  <a:cubicBezTo>
                    <a:pt x="791" y="1122"/>
                    <a:pt x="770" y="1124"/>
                    <a:pt x="756" y="1117"/>
                  </a:cubicBezTo>
                  <a:cubicBezTo>
                    <a:pt x="739" y="1108"/>
                    <a:pt x="726" y="1112"/>
                    <a:pt x="707" y="1112"/>
                  </a:cubicBezTo>
                  <a:cubicBezTo>
                    <a:pt x="691" y="1112"/>
                    <a:pt x="673" y="1122"/>
                    <a:pt x="657" y="1122"/>
                  </a:cubicBezTo>
                  <a:cubicBezTo>
                    <a:pt x="636" y="1122"/>
                    <a:pt x="633" y="1106"/>
                    <a:pt x="623" y="1109"/>
                  </a:cubicBezTo>
                  <a:cubicBezTo>
                    <a:pt x="608" y="1113"/>
                    <a:pt x="605" y="1132"/>
                    <a:pt x="604" y="1143"/>
                  </a:cubicBezTo>
                  <a:cubicBezTo>
                    <a:pt x="603" y="1155"/>
                    <a:pt x="618" y="1162"/>
                    <a:pt x="605" y="1170"/>
                  </a:cubicBezTo>
                  <a:cubicBezTo>
                    <a:pt x="603" y="1172"/>
                    <a:pt x="600" y="1188"/>
                    <a:pt x="583" y="1194"/>
                  </a:cubicBezTo>
                  <a:cubicBezTo>
                    <a:pt x="582" y="1193"/>
                    <a:pt x="583" y="1192"/>
                    <a:pt x="583" y="119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9" name="Freeform 804">
              <a:extLst>
                <a:ext uri="{FF2B5EF4-FFF2-40B4-BE49-F238E27FC236}">
                  <a16:creationId xmlns:a16="http://schemas.microsoft.com/office/drawing/2014/main" id="{BDC18D21-3DC9-14E1-9668-8DA12A824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0433" y="4639012"/>
              <a:ext cx="1975" cy="1973"/>
            </a:xfrm>
            <a:custGeom>
              <a:avLst/>
              <a:gdLst>
                <a:gd name="T0" fmla="*/ 0 w 5"/>
                <a:gd name="T1" fmla="*/ 0 h 4"/>
                <a:gd name="T2" fmla="*/ 3 w 5"/>
                <a:gd name="T3" fmla="*/ 4 h 4"/>
                <a:gd name="T4" fmla="*/ 0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4" y="1"/>
                    <a:pt x="5" y="2"/>
                    <a:pt x="3" y="4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0" name="Freeform 805">
              <a:extLst>
                <a:ext uri="{FF2B5EF4-FFF2-40B4-BE49-F238E27FC236}">
                  <a16:creationId xmlns:a16="http://schemas.microsoft.com/office/drawing/2014/main" id="{39B2A210-E9CE-D07E-D8F9-EE07114B9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8458" y="4640985"/>
              <a:ext cx="3948" cy="3948"/>
            </a:xfrm>
            <a:custGeom>
              <a:avLst/>
              <a:gdLst>
                <a:gd name="T0" fmla="*/ 5 w 7"/>
                <a:gd name="T1" fmla="*/ 0 h 9"/>
                <a:gd name="T2" fmla="*/ 6 w 7"/>
                <a:gd name="T3" fmla="*/ 9 h 9"/>
                <a:gd name="T4" fmla="*/ 0 w 7"/>
                <a:gd name="T5" fmla="*/ 6 h 9"/>
                <a:gd name="T6" fmla="*/ 5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5" y="0"/>
                  </a:moveTo>
                  <a:cubicBezTo>
                    <a:pt x="7" y="3"/>
                    <a:pt x="7" y="6"/>
                    <a:pt x="6" y="9"/>
                  </a:cubicBezTo>
                  <a:cubicBezTo>
                    <a:pt x="4" y="8"/>
                    <a:pt x="2" y="7"/>
                    <a:pt x="0" y="6"/>
                  </a:cubicBezTo>
                  <a:cubicBezTo>
                    <a:pt x="1" y="4"/>
                    <a:pt x="3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1" name="Freeform 806">
              <a:extLst>
                <a:ext uri="{FF2B5EF4-FFF2-40B4-BE49-F238E27FC236}">
                  <a16:creationId xmlns:a16="http://schemas.microsoft.com/office/drawing/2014/main" id="{C3DB495D-AA06-D2B3-D8A6-F15DFB418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7839" y="4297497"/>
              <a:ext cx="3948" cy="1973"/>
            </a:xfrm>
            <a:custGeom>
              <a:avLst/>
              <a:gdLst>
                <a:gd name="T0" fmla="*/ 0 w 12"/>
                <a:gd name="T1" fmla="*/ 5 h 6"/>
                <a:gd name="T2" fmla="*/ 12 w 12"/>
                <a:gd name="T3" fmla="*/ 5 h 6"/>
                <a:gd name="T4" fmla="*/ 0 w 12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0" y="5"/>
                  </a:moveTo>
                  <a:cubicBezTo>
                    <a:pt x="3" y="0"/>
                    <a:pt x="8" y="1"/>
                    <a:pt x="12" y="5"/>
                  </a:cubicBezTo>
                  <a:cubicBezTo>
                    <a:pt x="8" y="6"/>
                    <a:pt x="4" y="6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2" name="Freeform 807">
              <a:extLst>
                <a:ext uri="{FF2B5EF4-FFF2-40B4-BE49-F238E27FC236}">
                  <a16:creationId xmlns:a16="http://schemas.microsoft.com/office/drawing/2014/main" id="{A5F561BA-534C-68B9-CEF5-1C2409D25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3822" y="4879848"/>
              <a:ext cx="5923" cy="5922"/>
            </a:xfrm>
            <a:custGeom>
              <a:avLst/>
              <a:gdLst>
                <a:gd name="T0" fmla="*/ 0 w 14"/>
                <a:gd name="T1" fmla="*/ 0 h 16"/>
                <a:gd name="T2" fmla="*/ 14 w 14"/>
                <a:gd name="T3" fmla="*/ 16 h 16"/>
                <a:gd name="T4" fmla="*/ 0 w 14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6">
                  <a:moveTo>
                    <a:pt x="0" y="0"/>
                  </a:moveTo>
                  <a:cubicBezTo>
                    <a:pt x="2" y="7"/>
                    <a:pt x="6" y="14"/>
                    <a:pt x="14" y="16"/>
                  </a:cubicBezTo>
                  <a:cubicBezTo>
                    <a:pt x="8" y="11"/>
                    <a:pt x="4" y="6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3" name="Freeform 808">
              <a:extLst>
                <a:ext uri="{FF2B5EF4-FFF2-40B4-BE49-F238E27FC236}">
                  <a16:creationId xmlns:a16="http://schemas.microsoft.com/office/drawing/2014/main" id="{DF629D85-512B-4459-A27B-57DBDC889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19615" y="4850236"/>
              <a:ext cx="5923" cy="7896"/>
            </a:xfrm>
            <a:custGeom>
              <a:avLst/>
              <a:gdLst>
                <a:gd name="T0" fmla="*/ 4 w 11"/>
                <a:gd name="T1" fmla="*/ 0 h 19"/>
                <a:gd name="T2" fmla="*/ 7 w 11"/>
                <a:gd name="T3" fmla="*/ 19 h 19"/>
                <a:gd name="T4" fmla="*/ 4 w 11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9">
                  <a:moveTo>
                    <a:pt x="4" y="0"/>
                  </a:moveTo>
                  <a:cubicBezTo>
                    <a:pt x="5" y="7"/>
                    <a:pt x="0" y="14"/>
                    <a:pt x="7" y="19"/>
                  </a:cubicBezTo>
                  <a:cubicBezTo>
                    <a:pt x="11" y="12"/>
                    <a:pt x="8" y="5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4" name="Freeform 810">
              <a:extLst>
                <a:ext uri="{FF2B5EF4-FFF2-40B4-BE49-F238E27FC236}">
                  <a16:creationId xmlns:a16="http://schemas.microsoft.com/office/drawing/2014/main" id="{470DD8C6-8607-7910-D2BD-684C4753D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25537" y="4854184"/>
              <a:ext cx="0" cy="1973"/>
            </a:xfrm>
            <a:custGeom>
              <a:avLst/>
              <a:gdLst>
                <a:gd name="T0" fmla="*/ 0 h 6"/>
                <a:gd name="T1" fmla="*/ 6 h 6"/>
                <a:gd name="T2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5" name="Freeform 811">
              <a:extLst>
                <a:ext uri="{FF2B5EF4-FFF2-40B4-BE49-F238E27FC236}">
                  <a16:creationId xmlns:a16="http://schemas.microsoft.com/office/drawing/2014/main" id="{8AD70ED5-C7E6-6F85-F809-0E5BB4AA4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8707" y="4785092"/>
              <a:ext cx="3948" cy="1973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5 h 5"/>
                <a:gd name="T4" fmla="*/ 0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1" y="3"/>
                    <a:pt x="3" y="4"/>
                    <a:pt x="6" y="5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6" name="Freeform 812">
              <a:extLst>
                <a:ext uri="{FF2B5EF4-FFF2-40B4-BE49-F238E27FC236}">
                  <a16:creationId xmlns:a16="http://schemas.microsoft.com/office/drawing/2014/main" id="{018C40F1-A4BC-2CC8-E944-CD0159CD2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41949" y="4429760"/>
              <a:ext cx="250707" cy="491542"/>
            </a:xfrm>
            <a:custGeom>
              <a:avLst/>
              <a:gdLst>
                <a:gd name="T0" fmla="*/ 46 w 576"/>
                <a:gd name="T1" fmla="*/ 63 h 1128"/>
                <a:gd name="T2" fmla="*/ 99 w 576"/>
                <a:gd name="T3" fmla="*/ 50 h 1128"/>
                <a:gd name="T4" fmla="*/ 169 w 576"/>
                <a:gd name="T5" fmla="*/ 38 h 1128"/>
                <a:gd name="T6" fmla="*/ 232 w 576"/>
                <a:gd name="T7" fmla="*/ 30 h 1128"/>
                <a:gd name="T8" fmla="*/ 289 w 576"/>
                <a:gd name="T9" fmla="*/ 60 h 1128"/>
                <a:gd name="T10" fmla="*/ 351 w 576"/>
                <a:gd name="T11" fmla="*/ 134 h 1128"/>
                <a:gd name="T12" fmla="*/ 405 w 576"/>
                <a:gd name="T13" fmla="*/ 145 h 1128"/>
                <a:gd name="T14" fmla="*/ 356 w 576"/>
                <a:gd name="T15" fmla="*/ 177 h 1128"/>
                <a:gd name="T16" fmla="*/ 311 w 576"/>
                <a:gd name="T17" fmla="*/ 179 h 1128"/>
                <a:gd name="T18" fmla="*/ 311 w 576"/>
                <a:gd name="T19" fmla="*/ 206 h 1128"/>
                <a:gd name="T20" fmla="*/ 287 w 576"/>
                <a:gd name="T21" fmla="*/ 254 h 1128"/>
                <a:gd name="T22" fmla="*/ 278 w 576"/>
                <a:gd name="T23" fmla="*/ 357 h 1128"/>
                <a:gd name="T24" fmla="*/ 328 w 576"/>
                <a:gd name="T25" fmla="*/ 402 h 1128"/>
                <a:gd name="T26" fmla="*/ 358 w 576"/>
                <a:gd name="T27" fmla="*/ 457 h 1128"/>
                <a:gd name="T28" fmla="*/ 410 w 576"/>
                <a:gd name="T29" fmla="*/ 510 h 1128"/>
                <a:gd name="T30" fmla="*/ 474 w 576"/>
                <a:gd name="T31" fmla="*/ 549 h 1128"/>
                <a:gd name="T32" fmla="*/ 519 w 576"/>
                <a:gd name="T33" fmla="*/ 624 h 1128"/>
                <a:gd name="T34" fmla="*/ 557 w 576"/>
                <a:gd name="T35" fmla="*/ 717 h 1128"/>
                <a:gd name="T36" fmla="*/ 563 w 576"/>
                <a:gd name="T37" fmla="*/ 752 h 1128"/>
                <a:gd name="T38" fmla="*/ 575 w 576"/>
                <a:gd name="T39" fmla="*/ 817 h 1128"/>
                <a:gd name="T40" fmla="*/ 558 w 576"/>
                <a:gd name="T41" fmla="*/ 829 h 1128"/>
                <a:gd name="T42" fmla="*/ 561 w 576"/>
                <a:gd name="T43" fmla="*/ 875 h 1128"/>
                <a:gd name="T44" fmla="*/ 544 w 576"/>
                <a:gd name="T45" fmla="*/ 914 h 1128"/>
                <a:gd name="T46" fmla="*/ 501 w 576"/>
                <a:gd name="T47" fmla="*/ 944 h 1128"/>
                <a:gd name="T48" fmla="*/ 445 w 576"/>
                <a:gd name="T49" fmla="*/ 984 h 1128"/>
                <a:gd name="T50" fmla="*/ 421 w 576"/>
                <a:gd name="T51" fmla="*/ 967 h 1128"/>
                <a:gd name="T52" fmla="*/ 400 w 576"/>
                <a:gd name="T53" fmla="*/ 977 h 1128"/>
                <a:gd name="T54" fmla="*/ 416 w 576"/>
                <a:gd name="T55" fmla="*/ 1004 h 1128"/>
                <a:gd name="T56" fmla="*/ 408 w 576"/>
                <a:gd name="T57" fmla="*/ 1027 h 1128"/>
                <a:gd name="T58" fmla="*/ 353 w 576"/>
                <a:gd name="T59" fmla="*/ 1013 h 1128"/>
                <a:gd name="T60" fmla="*/ 323 w 576"/>
                <a:gd name="T61" fmla="*/ 1106 h 1128"/>
                <a:gd name="T62" fmla="*/ 299 w 576"/>
                <a:gd name="T63" fmla="*/ 1103 h 1128"/>
                <a:gd name="T64" fmla="*/ 291 w 576"/>
                <a:gd name="T65" fmla="*/ 1035 h 1128"/>
                <a:gd name="T66" fmla="*/ 255 w 576"/>
                <a:gd name="T67" fmla="*/ 979 h 1128"/>
                <a:gd name="T68" fmla="*/ 340 w 576"/>
                <a:gd name="T69" fmla="*/ 937 h 1128"/>
                <a:gd name="T70" fmla="*/ 373 w 576"/>
                <a:gd name="T71" fmla="*/ 940 h 1128"/>
                <a:gd name="T72" fmla="*/ 353 w 576"/>
                <a:gd name="T73" fmla="*/ 882 h 1128"/>
                <a:gd name="T74" fmla="*/ 399 w 576"/>
                <a:gd name="T75" fmla="*/ 864 h 1128"/>
                <a:gd name="T76" fmla="*/ 451 w 576"/>
                <a:gd name="T77" fmla="*/ 834 h 1128"/>
                <a:gd name="T78" fmla="*/ 440 w 576"/>
                <a:gd name="T79" fmla="*/ 733 h 1128"/>
                <a:gd name="T80" fmla="*/ 435 w 576"/>
                <a:gd name="T81" fmla="*/ 662 h 1128"/>
                <a:gd name="T82" fmla="*/ 417 w 576"/>
                <a:gd name="T83" fmla="*/ 592 h 1128"/>
                <a:gd name="T84" fmla="*/ 392 w 576"/>
                <a:gd name="T85" fmla="*/ 539 h 1128"/>
                <a:gd name="T86" fmla="*/ 352 w 576"/>
                <a:gd name="T87" fmla="*/ 505 h 1128"/>
                <a:gd name="T88" fmla="*/ 283 w 576"/>
                <a:gd name="T89" fmla="*/ 422 h 1128"/>
                <a:gd name="T90" fmla="*/ 245 w 576"/>
                <a:gd name="T91" fmla="*/ 381 h 1128"/>
                <a:gd name="T92" fmla="*/ 163 w 576"/>
                <a:gd name="T93" fmla="*/ 316 h 1128"/>
                <a:gd name="T94" fmla="*/ 180 w 576"/>
                <a:gd name="T95" fmla="*/ 283 h 1128"/>
                <a:gd name="T96" fmla="*/ 196 w 576"/>
                <a:gd name="T97" fmla="*/ 239 h 1128"/>
                <a:gd name="T98" fmla="*/ 181 w 576"/>
                <a:gd name="T99" fmla="*/ 212 h 1128"/>
                <a:gd name="T100" fmla="*/ 123 w 576"/>
                <a:gd name="T101" fmla="*/ 206 h 1128"/>
                <a:gd name="T102" fmla="*/ 62 w 576"/>
                <a:gd name="T103" fmla="*/ 141 h 1128"/>
                <a:gd name="T104" fmla="*/ 31 w 576"/>
                <a:gd name="T105" fmla="*/ 107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6" h="1128">
                  <a:moveTo>
                    <a:pt x="0" y="75"/>
                  </a:moveTo>
                  <a:cubicBezTo>
                    <a:pt x="10" y="74"/>
                    <a:pt x="11" y="55"/>
                    <a:pt x="18" y="50"/>
                  </a:cubicBezTo>
                  <a:cubicBezTo>
                    <a:pt x="29" y="42"/>
                    <a:pt x="41" y="57"/>
                    <a:pt x="46" y="63"/>
                  </a:cubicBezTo>
                  <a:cubicBezTo>
                    <a:pt x="56" y="73"/>
                    <a:pt x="62" y="65"/>
                    <a:pt x="68" y="55"/>
                  </a:cubicBezTo>
                  <a:cubicBezTo>
                    <a:pt x="77" y="40"/>
                    <a:pt x="82" y="53"/>
                    <a:pt x="88" y="61"/>
                  </a:cubicBezTo>
                  <a:cubicBezTo>
                    <a:pt x="91" y="55"/>
                    <a:pt x="90" y="42"/>
                    <a:pt x="99" y="50"/>
                  </a:cubicBezTo>
                  <a:cubicBezTo>
                    <a:pt x="105" y="56"/>
                    <a:pt x="110" y="62"/>
                    <a:pt x="116" y="66"/>
                  </a:cubicBezTo>
                  <a:cubicBezTo>
                    <a:pt x="120" y="69"/>
                    <a:pt x="123" y="42"/>
                    <a:pt x="134" y="42"/>
                  </a:cubicBezTo>
                  <a:cubicBezTo>
                    <a:pt x="131" y="59"/>
                    <a:pt x="164" y="44"/>
                    <a:pt x="169" y="38"/>
                  </a:cubicBezTo>
                  <a:cubicBezTo>
                    <a:pt x="174" y="31"/>
                    <a:pt x="167" y="27"/>
                    <a:pt x="169" y="21"/>
                  </a:cubicBezTo>
                  <a:cubicBezTo>
                    <a:pt x="172" y="14"/>
                    <a:pt x="192" y="11"/>
                    <a:pt x="197" y="0"/>
                  </a:cubicBezTo>
                  <a:cubicBezTo>
                    <a:pt x="206" y="13"/>
                    <a:pt x="218" y="23"/>
                    <a:pt x="232" y="30"/>
                  </a:cubicBezTo>
                  <a:cubicBezTo>
                    <a:pt x="243" y="36"/>
                    <a:pt x="253" y="25"/>
                    <a:pt x="261" y="35"/>
                  </a:cubicBezTo>
                  <a:cubicBezTo>
                    <a:pt x="270" y="45"/>
                    <a:pt x="282" y="30"/>
                    <a:pt x="292" y="40"/>
                  </a:cubicBezTo>
                  <a:cubicBezTo>
                    <a:pt x="297" y="45"/>
                    <a:pt x="303" y="65"/>
                    <a:pt x="289" y="60"/>
                  </a:cubicBezTo>
                  <a:cubicBezTo>
                    <a:pt x="289" y="77"/>
                    <a:pt x="298" y="90"/>
                    <a:pt x="304" y="107"/>
                  </a:cubicBezTo>
                  <a:cubicBezTo>
                    <a:pt x="309" y="102"/>
                    <a:pt x="327" y="108"/>
                    <a:pt x="327" y="115"/>
                  </a:cubicBezTo>
                  <a:cubicBezTo>
                    <a:pt x="327" y="126"/>
                    <a:pt x="348" y="124"/>
                    <a:pt x="351" y="134"/>
                  </a:cubicBezTo>
                  <a:cubicBezTo>
                    <a:pt x="353" y="133"/>
                    <a:pt x="355" y="132"/>
                    <a:pt x="357" y="131"/>
                  </a:cubicBezTo>
                  <a:cubicBezTo>
                    <a:pt x="361" y="140"/>
                    <a:pt x="366" y="134"/>
                    <a:pt x="373" y="132"/>
                  </a:cubicBezTo>
                  <a:cubicBezTo>
                    <a:pt x="384" y="129"/>
                    <a:pt x="415" y="139"/>
                    <a:pt x="405" y="145"/>
                  </a:cubicBezTo>
                  <a:cubicBezTo>
                    <a:pt x="397" y="152"/>
                    <a:pt x="388" y="137"/>
                    <a:pt x="381" y="144"/>
                  </a:cubicBezTo>
                  <a:cubicBezTo>
                    <a:pt x="373" y="149"/>
                    <a:pt x="371" y="158"/>
                    <a:pt x="362" y="159"/>
                  </a:cubicBezTo>
                  <a:cubicBezTo>
                    <a:pt x="352" y="161"/>
                    <a:pt x="360" y="170"/>
                    <a:pt x="356" y="177"/>
                  </a:cubicBezTo>
                  <a:cubicBezTo>
                    <a:pt x="352" y="183"/>
                    <a:pt x="332" y="190"/>
                    <a:pt x="342" y="178"/>
                  </a:cubicBezTo>
                  <a:cubicBezTo>
                    <a:pt x="336" y="176"/>
                    <a:pt x="327" y="186"/>
                    <a:pt x="326" y="190"/>
                  </a:cubicBezTo>
                  <a:cubicBezTo>
                    <a:pt x="321" y="187"/>
                    <a:pt x="319" y="176"/>
                    <a:pt x="311" y="179"/>
                  </a:cubicBezTo>
                  <a:cubicBezTo>
                    <a:pt x="313" y="182"/>
                    <a:pt x="316" y="184"/>
                    <a:pt x="319" y="185"/>
                  </a:cubicBezTo>
                  <a:cubicBezTo>
                    <a:pt x="314" y="192"/>
                    <a:pt x="318" y="195"/>
                    <a:pt x="322" y="202"/>
                  </a:cubicBezTo>
                  <a:cubicBezTo>
                    <a:pt x="326" y="208"/>
                    <a:pt x="313" y="208"/>
                    <a:pt x="311" y="206"/>
                  </a:cubicBezTo>
                  <a:cubicBezTo>
                    <a:pt x="313" y="212"/>
                    <a:pt x="315" y="229"/>
                    <a:pt x="309" y="233"/>
                  </a:cubicBezTo>
                  <a:cubicBezTo>
                    <a:pt x="310" y="234"/>
                    <a:pt x="310" y="234"/>
                    <a:pt x="311" y="233"/>
                  </a:cubicBezTo>
                  <a:cubicBezTo>
                    <a:pt x="311" y="238"/>
                    <a:pt x="291" y="260"/>
                    <a:pt x="287" y="254"/>
                  </a:cubicBezTo>
                  <a:cubicBezTo>
                    <a:pt x="276" y="259"/>
                    <a:pt x="273" y="275"/>
                    <a:pt x="272" y="286"/>
                  </a:cubicBezTo>
                  <a:cubicBezTo>
                    <a:pt x="270" y="300"/>
                    <a:pt x="276" y="310"/>
                    <a:pt x="269" y="324"/>
                  </a:cubicBezTo>
                  <a:cubicBezTo>
                    <a:pt x="260" y="340"/>
                    <a:pt x="277" y="343"/>
                    <a:pt x="278" y="357"/>
                  </a:cubicBezTo>
                  <a:cubicBezTo>
                    <a:pt x="282" y="348"/>
                    <a:pt x="284" y="362"/>
                    <a:pt x="288" y="368"/>
                  </a:cubicBezTo>
                  <a:cubicBezTo>
                    <a:pt x="293" y="375"/>
                    <a:pt x="300" y="381"/>
                    <a:pt x="307" y="386"/>
                  </a:cubicBezTo>
                  <a:cubicBezTo>
                    <a:pt x="314" y="391"/>
                    <a:pt x="321" y="396"/>
                    <a:pt x="328" y="402"/>
                  </a:cubicBezTo>
                  <a:cubicBezTo>
                    <a:pt x="337" y="410"/>
                    <a:pt x="333" y="419"/>
                    <a:pt x="336" y="430"/>
                  </a:cubicBezTo>
                  <a:cubicBezTo>
                    <a:pt x="332" y="427"/>
                    <a:pt x="327" y="425"/>
                    <a:pt x="323" y="425"/>
                  </a:cubicBezTo>
                  <a:cubicBezTo>
                    <a:pt x="338" y="427"/>
                    <a:pt x="346" y="447"/>
                    <a:pt x="358" y="457"/>
                  </a:cubicBezTo>
                  <a:cubicBezTo>
                    <a:pt x="367" y="464"/>
                    <a:pt x="395" y="478"/>
                    <a:pt x="388" y="493"/>
                  </a:cubicBezTo>
                  <a:cubicBezTo>
                    <a:pt x="398" y="488"/>
                    <a:pt x="413" y="507"/>
                    <a:pt x="418" y="513"/>
                  </a:cubicBezTo>
                  <a:cubicBezTo>
                    <a:pt x="416" y="512"/>
                    <a:pt x="413" y="511"/>
                    <a:pt x="410" y="510"/>
                  </a:cubicBezTo>
                  <a:cubicBezTo>
                    <a:pt x="422" y="517"/>
                    <a:pt x="433" y="525"/>
                    <a:pt x="440" y="537"/>
                  </a:cubicBezTo>
                  <a:cubicBezTo>
                    <a:pt x="451" y="524"/>
                    <a:pt x="472" y="553"/>
                    <a:pt x="466" y="559"/>
                  </a:cubicBezTo>
                  <a:cubicBezTo>
                    <a:pt x="472" y="555"/>
                    <a:pt x="463" y="543"/>
                    <a:pt x="474" y="549"/>
                  </a:cubicBezTo>
                  <a:cubicBezTo>
                    <a:pt x="458" y="563"/>
                    <a:pt x="509" y="597"/>
                    <a:pt x="510" y="610"/>
                  </a:cubicBezTo>
                  <a:cubicBezTo>
                    <a:pt x="515" y="599"/>
                    <a:pt x="517" y="608"/>
                    <a:pt x="520" y="613"/>
                  </a:cubicBezTo>
                  <a:cubicBezTo>
                    <a:pt x="525" y="621"/>
                    <a:pt x="517" y="618"/>
                    <a:pt x="519" y="624"/>
                  </a:cubicBezTo>
                  <a:cubicBezTo>
                    <a:pt x="521" y="635"/>
                    <a:pt x="530" y="645"/>
                    <a:pt x="535" y="655"/>
                  </a:cubicBezTo>
                  <a:cubicBezTo>
                    <a:pt x="541" y="670"/>
                    <a:pt x="544" y="685"/>
                    <a:pt x="550" y="699"/>
                  </a:cubicBezTo>
                  <a:cubicBezTo>
                    <a:pt x="553" y="705"/>
                    <a:pt x="555" y="711"/>
                    <a:pt x="557" y="717"/>
                  </a:cubicBezTo>
                  <a:cubicBezTo>
                    <a:pt x="557" y="720"/>
                    <a:pt x="558" y="736"/>
                    <a:pt x="554" y="720"/>
                  </a:cubicBezTo>
                  <a:cubicBezTo>
                    <a:pt x="554" y="729"/>
                    <a:pt x="564" y="754"/>
                    <a:pt x="554" y="739"/>
                  </a:cubicBezTo>
                  <a:cubicBezTo>
                    <a:pt x="556" y="744"/>
                    <a:pt x="559" y="748"/>
                    <a:pt x="563" y="752"/>
                  </a:cubicBezTo>
                  <a:cubicBezTo>
                    <a:pt x="551" y="753"/>
                    <a:pt x="561" y="759"/>
                    <a:pt x="563" y="766"/>
                  </a:cubicBezTo>
                  <a:cubicBezTo>
                    <a:pt x="565" y="776"/>
                    <a:pt x="569" y="782"/>
                    <a:pt x="574" y="791"/>
                  </a:cubicBezTo>
                  <a:cubicBezTo>
                    <a:pt x="576" y="794"/>
                    <a:pt x="576" y="811"/>
                    <a:pt x="575" y="817"/>
                  </a:cubicBezTo>
                  <a:cubicBezTo>
                    <a:pt x="572" y="813"/>
                    <a:pt x="569" y="809"/>
                    <a:pt x="568" y="804"/>
                  </a:cubicBezTo>
                  <a:cubicBezTo>
                    <a:pt x="556" y="811"/>
                    <a:pt x="567" y="826"/>
                    <a:pt x="571" y="834"/>
                  </a:cubicBezTo>
                  <a:cubicBezTo>
                    <a:pt x="567" y="831"/>
                    <a:pt x="563" y="830"/>
                    <a:pt x="558" y="829"/>
                  </a:cubicBezTo>
                  <a:cubicBezTo>
                    <a:pt x="564" y="834"/>
                    <a:pt x="569" y="861"/>
                    <a:pt x="566" y="868"/>
                  </a:cubicBezTo>
                  <a:cubicBezTo>
                    <a:pt x="566" y="864"/>
                    <a:pt x="565" y="860"/>
                    <a:pt x="563" y="856"/>
                  </a:cubicBezTo>
                  <a:cubicBezTo>
                    <a:pt x="567" y="862"/>
                    <a:pt x="563" y="869"/>
                    <a:pt x="561" y="875"/>
                  </a:cubicBezTo>
                  <a:cubicBezTo>
                    <a:pt x="568" y="874"/>
                    <a:pt x="569" y="880"/>
                    <a:pt x="567" y="885"/>
                  </a:cubicBezTo>
                  <a:cubicBezTo>
                    <a:pt x="565" y="891"/>
                    <a:pt x="557" y="894"/>
                    <a:pt x="556" y="895"/>
                  </a:cubicBezTo>
                  <a:cubicBezTo>
                    <a:pt x="553" y="907"/>
                    <a:pt x="557" y="908"/>
                    <a:pt x="544" y="914"/>
                  </a:cubicBezTo>
                  <a:cubicBezTo>
                    <a:pt x="541" y="917"/>
                    <a:pt x="537" y="920"/>
                    <a:pt x="533" y="923"/>
                  </a:cubicBezTo>
                  <a:cubicBezTo>
                    <a:pt x="527" y="925"/>
                    <a:pt x="526" y="933"/>
                    <a:pt x="521" y="934"/>
                  </a:cubicBezTo>
                  <a:cubicBezTo>
                    <a:pt x="514" y="937"/>
                    <a:pt x="507" y="940"/>
                    <a:pt x="501" y="944"/>
                  </a:cubicBezTo>
                  <a:cubicBezTo>
                    <a:pt x="498" y="946"/>
                    <a:pt x="493" y="960"/>
                    <a:pt x="491" y="959"/>
                  </a:cubicBezTo>
                  <a:cubicBezTo>
                    <a:pt x="485" y="957"/>
                    <a:pt x="474" y="965"/>
                    <a:pt x="469" y="968"/>
                  </a:cubicBezTo>
                  <a:cubicBezTo>
                    <a:pt x="463" y="973"/>
                    <a:pt x="450" y="978"/>
                    <a:pt x="445" y="984"/>
                  </a:cubicBezTo>
                  <a:cubicBezTo>
                    <a:pt x="440" y="975"/>
                    <a:pt x="429" y="975"/>
                    <a:pt x="428" y="964"/>
                  </a:cubicBezTo>
                  <a:cubicBezTo>
                    <a:pt x="427" y="969"/>
                    <a:pt x="426" y="973"/>
                    <a:pt x="425" y="977"/>
                  </a:cubicBezTo>
                  <a:cubicBezTo>
                    <a:pt x="424" y="974"/>
                    <a:pt x="423" y="970"/>
                    <a:pt x="421" y="967"/>
                  </a:cubicBezTo>
                  <a:cubicBezTo>
                    <a:pt x="424" y="975"/>
                    <a:pt x="423" y="974"/>
                    <a:pt x="418" y="966"/>
                  </a:cubicBezTo>
                  <a:cubicBezTo>
                    <a:pt x="425" y="966"/>
                    <a:pt x="411" y="962"/>
                    <a:pt x="411" y="962"/>
                  </a:cubicBezTo>
                  <a:cubicBezTo>
                    <a:pt x="413" y="969"/>
                    <a:pt x="410" y="979"/>
                    <a:pt x="400" y="977"/>
                  </a:cubicBezTo>
                  <a:cubicBezTo>
                    <a:pt x="402" y="984"/>
                    <a:pt x="412" y="973"/>
                    <a:pt x="415" y="983"/>
                  </a:cubicBezTo>
                  <a:cubicBezTo>
                    <a:pt x="418" y="996"/>
                    <a:pt x="395" y="990"/>
                    <a:pt x="391" y="989"/>
                  </a:cubicBezTo>
                  <a:cubicBezTo>
                    <a:pt x="398" y="996"/>
                    <a:pt x="411" y="994"/>
                    <a:pt x="416" y="1004"/>
                  </a:cubicBezTo>
                  <a:cubicBezTo>
                    <a:pt x="409" y="1006"/>
                    <a:pt x="408" y="1018"/>
                    <a:pt x="400" y="1012"/>
                  </a:cubicBezTo>
                  <a:cubicBezTo>
                    <a:pt x="394" y="1007"/>
                    <a:pt x="390" y="995"/>
                    <a:pt x="382" y="994"/>
                  </a:cubicBezTo>
                  <a:cubicBezTo>
                    <a:pt x="387" y="1000"/>
                    <a:pt x="412" y="1020"/>
                    <a:pt x="408" y="1027"/>
                  </a:cubicBezTo>
                  <a:cubicBezTo>
                    <a:pt x="392" y="1020"/>
                    <a:pt x="384" y="1005"/>
                    <a:pt x="371" y="995"/>
                  </a:cubicBezTo>
                  <a:cubicBezTo>
                    <a:pt x="374" y="1005"/>
                    <a:pt x="420" y="1036"/>
                    <a:pt x="399" y="1047"/>
                  </a:cubicBezTo>
                  <a:cubicBezTo>
                    <a:pt x="386" y="1055"/>
                    <a:pt x="363" y="1019"/>
                    <a:pt x="353" y="1013"/>
                  </a:cubicBezTo>
                  <a:cubicBezTo>
                    <a:pt x="360" y="1024"/>
                    <a:pt x="384" y="1041"/>
                    <a:pt x="380" y="1055"/>
                  </a:cubicBezTo>
                  <a:cubicBezTo>
                    <a:pt x="377" y="1067"/>
                    <a:pt x="358" y="1070"/>
                    <a:pt x="348" y="1075"/>
                  </a:cubicBezTo>
                  <a:cubicBezTo>
                    <a:pt x="333" y="1082"/>
                    <a:pt x="332" y="1094"/>
                    <a:pt x="323" y="1106"/>
                  </a:cubicBezTo>
                  <a:cubicBezTo>
                    <a:pt x="317" y="1115"/>
                    <a:pt x="300" y="1128"/>
                    <a:pt x="289" y="1118"/>
                  </a:cubicBezTo>
                  <a:cubicBezTo>
                    <a:pt x="292" y="1114"/>
                    <a:pt x="297" y="1112"/>
                    <a:pt x="302" y="1111"/>
                  </a:cubicBezTo>
                  <a:cubicBezTo>
                    <a:pt x="301" y="1108"/>
                    <a:pt x="300" y="1106"/>
                    <a:pt x="299" y="1103"/>
                  </a:cubicBezTo>
                  <a:cubicBezTo>
                    <a:pt x="297" y="1104"/>
                    <a:pt x="294" y="1105"/>
                    <a:pt x="291" y="1106"/>
                  </a:cubicBezTo>
                  <a:cubicBezTo>
                    <a:pt x="291" y="1090"/>
                    <a:pt x="288" y="1074"/>
                    <a:pt x="288" y="1058"/>
                  </a:cubicBezTo>
                  <a:cubicBezTo>
                    <a:pt x="288" y="1051"/>
                    <a:pt x="289" y="1042"/>
                    <a:pt x="291" y="1035"/>
                  </a:cubicBezTo>
                  <a:cubicBezTo>
                    <a:pt x="293" y="1030"/>
                    <a:pt x="304" y="1009"/>
                    <a:pt x="306" y="1024"/>
                  </a:cubicBezTo>
                  <a:cubicBezTo>
                    <a:pt x="306" y="999"/>
                    <a:pt x="259" y="1003"/>
                    <a:pt x="263" y="982"/>
                  </a:cubicBezTo>
                  <a:cubicBezTo>
                    <a:pt x="262" y="986"/>
                    <a:pt x="257" y="983"/>
                    <a:pt x="255" y="979"/>
                  </a:cubicBezTo>
                  <a:cubicBezTo>
                    <a:pt x="259" y="977"/>
                    <a:pt x="265" y="973"/>
                    <a:pt x="270" y="972"/>
                  </a:cubicBezTo>
                  <a:cubicBezTo>
                    <a:pt x="307" y="968"/>
                    <a:pt x="288" y="954"/>
                    <a:pt x="299" y="941"/>
                  </a:cubicBezTo>
                  <a:cubicBezTo>
                    <a:pt x="311" y="952"/>
                    <a:pt x="327" y="940"/>
                    <a:pt x="340" y="937"/>
                  </a:cubicBezTo>
                  <a:cubicBezTo>
                    <a:pt x="345" y="936"/>
                    <a:pt x="348" y="940"/>
                    <a:pt x="350" y="944"/>
                  </a:cubicBezTo>
                  <a:cubicBezTo>
                    <a:pt x="355" y="952"/>
                    <a:pt x="364" y="951"/>
                    <a:pt x="372" y="953"/>
                  </a:cubicBezTo>
                  <a:cubicBezTo>
                    <a:pt x="372" y="947"/>
                    <a:pt x="365" y="941"/>
                    <a:pt x="373" y="940"/>
                  </a:cubicBezTo>
                  <a:cubicBezTo>
                    <a:pt x="371" y="928"/>
                    <a:pt x="357" y="927"/>
                    <a:pt x="352" y="919"/>
                  </a:cubicBezTo>
                  <a:cubicBezTo>
                    <a:pt x="348" y="913"/>
                    <a:pt x="345" y="904"/>
                    <a:pt x="344" y="896"/>
                  </a:cubicBezTo>
                  <a:cubicBezTo>
                    <a:pt x="342" y="888"/>
                    <a:pt x="350" y="888"/>
                    <a:pt x="353" y="882"/>
                  </a:cubicBezTo>
                  <a:cubicBezTo>
                    <a:pt x="359" y="873"/>
                    <a:pt x="378" y="886"/>
                    <a:pt x="385" y="887"/>
                  </a:cubicBezTo>
                  <a:cubicBezTo>
                    <a:pt x="381" y="880"/>
                    <a:pt x="386" y="871"/>
                    <a:pt x="381" y="865"/>
                  </a:cubicBezTo>
                  <a:cubicBezTo>
                    <a:pt x="387" y="863"/>
                    <a:pt x="394" y="865"/>
                    <a:pt x="399" y="864"/>
                  </a:cubicBezTo>
                  <a:cubicBezTo>
                    <a:pt x="405" y="862"/>
                    <a:pt x="414" y="854"/>
                    <a:pt x="419" y="851"/>
                  </a:cubicBezTo>
                  <a:cubicBezTo>
                    <a:pt x="424" y="847"/>
                    <a:pt x="426" y="842"/>
                    <a:pt x="433" y="840"/>
                  </a:cubicBezTo>
                  <a:cubicBezTo>
                    <a:pt x="439" y="838"/>
                    <a:pt x="446" y="839"/>
                    <a:pt x="451" y="834"/>
                  </a:cubicBezTo>
                  <a:cubicBezTo>
                    <a:pt x="463" y="823"/>
                    <a:pt x="445" y="792"/>
                    <a:pt x="446" y="777"/>
                  </a:cubicBezTo>
                  <a:cubicBezTo>
                    <a:pt x="447" y="765"/>
                    <a:pt x="452" y="756"/>
                    <a:pt x="446" y="744"/>
                  </a:cubicBezTo>
                  <a:cubicBezTo>
                    <a:pt x="444" y="740"/>
                    <a:pt x="442" y="736"/>
                    <a:pt x="440" y="733"/>
                  </a:cubicBezTo>
                  <a:cubicBezTo>
                    <a:pt x="436" y="726"/>
                    <a:pt x="438" y="721"/>
                    <a:pt x="436" y="715"/>
                  </a:cubicBezTo>
                  <a:cubicBezTo>
                    <a:pt x="432" y="707"/>
                    <a:pt x="428" y="707"/>
                    <a:pt x="427" y="696"/>
                  </a:cubicBezTo>
                  <a:cubicBezTo>
                    <a:pt x="426" y="682"/>
                    <a:pt x="435" y="674"/>
                    <a:pt x="435" y="662"/>
                  </a:cubicBezTo>
                  <a:cubicBezTo>
                    <a:pt x="436" y="659"/>
                    <a:pt x="435" y="645"/>
                    <a:pt x="433" y="644"/>
                  </a:cubicBezTo>
                  <a:cubicBezTo>
                    <a:pt x="423" y="635"/>
                    <a:pt x="433" y="635"/>
                    <a:pt x="437" y="626"/>
                  </a:cubicBezTo>
                  <a:cubicBezTo>
                    <a:pt x="443" y="612"/>
                    <a:pt x="427" y="598"/>
                    <a:pt x="417" y="592"/>
                  </a:cubicBezTo>
                  <a:cubicBezTo>
                    <a:pt x="412" y="589"/>
                    <a:pt x="400" y="582"/>
                    <a:pt x="401" y="575"/>
                  </a:cubicBezTo>
                  <a:cubicBezTo>
                    <a:pt x="401" y="567"/>
                    <a:pt x="415" y="564"/>
                    <a:pt x="418" y="557"/>
                  </a:cubicBezTo>
                  <a:cubicBezTo>
                    <a:pt x="410" y="553"/>
                    <a:pt x="398" y="546"/>
                    <a:pt x="392" y="539"/>
                  </a:cubicBezTo>
                  <a:cubicBezTo>
                    <a:pt x="388" y="533"/>
                    <a:pt x="384" y="538"/>
                    <a:pt x="380" y="530"/>
                  </a:cubicBezTo>
                  <a:cubicBezTo>
                    <a:pt x="373" y="519"/>
                    <a:pt x="370" y="529"/>
                    <a:pt x="362" y="524"/>
                  </a:cubicBezTo>
                  <a:cubicBezTo>
                    <a:pt x="358" y="522"/>
                    <a:pt x="353" y="510"/>
                    <a:pt x="352" y="505"/>
                  </a:cubicBezTo>
                  <a:cubicBezTo>
                    <a:pt x="349" y="489"/>
                    <a:pt x="342" y="476"/>
                    <a:pt x="329" y="465"/>
                  </a:cubicBezTo>
                  <a:cubicBezTo>
                    <a:pt x="326" y="461"/>
                    <a:pt x="317" y="459"/>
                    <a:pt x="312" y="454"/>
                  </a:cubicBezTo>
                  <a:cubicBezTo>
                    <a:pt x="303" y="444"/>
                    <a:pt x="291" y="433"/>
                    <a:pt x="283" y="422"/>
                  </a:cubicBezTo>
                  <a:cubicBezTo>
                    <a:pt x="277" y="415"/>
                    <a:pt x="275" y="406"/>
                    <a:pt x="270" y="398"/>
                  </a:cubicBezTo>
                  <a:cubicBezTo>
                    <a:pt x="267" y="396"/>
                    <a:pt x="264" y="392"/>
                    <a:pt x="260" y="395"/>
                  </a:cubicBezTo>
                  <a:cubicBezTo>
                    <a:pt x="256" y="389"/>
                    <a:pt x="249" y="387"/>
                    <a:pt x="245" y="381"/>
                  </a:cubicBezTo>
                  <a:cubicBezTo>
                    <a:pt x="243" y="377"/>
                    <a:pt x="235" y="366"/>
                    <a:pt x="240" y="361"/>
                  </a:cubicBezTo>
                  <a:cubicBezTo>
                    <a:pt x="247" y="355"/>
                    <a:pt x="217" y="349"/>
                    <a:pt x="215" y="348"/>
                  </a:cubicBezTo>
                  <a:cubicBezTo>
                    <a:pt x="195" y="344"/>
                    <a:pt x="182" y="321"/>
                    <a:pt x="163" y="316"/>
                  </a:cubicBezTo>
                  <a:cubicBezTo>
                    <a:pt x="157" y="314"/>
                    <a:pt x="143" y="307"/>
                    <a:pt x="155" y="302"/>
                  </a:cubicBezTo>
                  <a:cubicBezTo>
                    <a:pt x="171" y="294"/>
                    <a:pt x="150" y="289"/>
                    <a:pt x="153" y="281"/>
                  </a:cubicBezTo>
                  <a:cubicBezTo>
                    <a:pt x="155" y="276"/>
                    <a:pt x="177" y="283"/>
                    <a:pt x="180" y="283"/>
                  </a:cubicBezTo>
                  <a:cubicBezTo>
                    <a:pt x="189" y="285"/>
                    <a:pt x="214" y="269"/>
                    <a:pt x="201" y="265"/>
                  </a:cubicBezTo>
                  <a:cubicBezTo>
                    <a:pt x="204" y="261"/>
                    <a:pt x="212" y="259"/>
                    <a:pt x="212" y="253"/>
                  </a:cubicBezTo>
                  <a:cubicBezTo>
                    <a:pt x="212" y="245"/>
                    <a:pt x="204" y="238"/>
                    <a:pt x="196" y="239"/>
                  </a:cubicBezTo>
                  <a:cubicBezTo>
                    <a:pt x="191" y="240"/>
                    <a:pt x="191" y="237"/>
                    <a:pt x="189" y="232"/>
                  </a:cubicBezTo>
                  <a:cubicBezTo>
                    <a:pt x="186" y="223"/>
                    <a:pt x="176" y="226"/>
                    <a:pt x="169" y="223"/>
                  </a:cubicBezTo>
                  <a:cubicBezTo>
                    <a:pt x="171" y="216"/>
                    <a:pt x="180" y="217"/>
                    <a:pt x="181" y="212"/>
                  </a:cubicBezTo>
                  <a:cubicBezTo>
                    <a:pt x="182" y="202"/>
                    <a:pt x="171" y="199"/>
                    <a:pt x="165" y="194"/>
                  </a:cubicBezTo>
                  <a:cubicBezTo>
                    <a:pt x="158" y="189"/>
                    <a:pt x="153" y="183"/>
                    <a:pt x="143" y="185"/>
                  </a:cubicBezTo>
                  <a:cubicBezTo>
                    <a:pt x="127" y="188"/>
                    <a:pt x="131" y="196"/>
                    <a:pt x="123" y="206"/>
                  </a:cubicBezTo>
                  <a:cubicBezTo>
                    <a:pt x="116" y="201"/>
                    <a:pt x="106" y="193"/>
                    <a:pt x="98" y="195"/>
                  </a:cubicBezTo>
                  <a:cubicBezTo>
                    <a:pt x="89" y="196"/>
                    <a:pt x="73" y="181"/>
                    <a:pt x="69" y="174"/>
                  </a:cubicBezTo>
                  <a:cubicBezTo>
                    <a:pt x="64" y="167"/>
                    <a:pt x="59" y="150"/>
                    <a:pt x="62" y="141"/>
                  </a:cubicBezTo>
                  <a:cubicBezTo>
                    <a:pt x="66" y="125"/>
                    <a:pt x="54" y="129"/>
                    <a:pt x="50" y="117"/>
                  </a:cubicBezTo>
                  <a:cubicBezTo>
                    <a:pt x="52" y="122"/>
                    <a:pt x="51" y="126"/>
                    <a:pt x="48" y="130"/>
                  </a:cubicBezTo>
                  <a:cubicBezTo>
                    <a:pt x="40" y="128"/>
                    <a:pt x="38" y="113"/>
                    <a:pt x="31" y="107"/>
                  </a:cubicBezTo>
                  <a:cubicBezTo>
                    <a:pt x="21" y="100"/>
                    <a:pt x="5" y="86"/>
                    <a:pt x="0" y="7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7" name="Freeform 813">
              <a:extLst>
                <a:ext uri="{FF2B5EF4-FFF2-40B4-BE49-F238E27FC236}">
                  <a16:creationId xmlns:a16="http://schemas.microsoft.com/office/drawing/2014/main" id="{9F359045-A427-09F0-C23D-FF3AA1B4C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2108" y="4510698"/>
              <a:ext cx="1975" cy="1973"/>
            </a:xfrm>
            <a:custGeom>
              <a:avLst/>
              <a:gdLst>
                <a:gd name="T0" fmla="*/ 3 w 4"/>
                <a:gd name="T1" fmla="*/ 6 h 6"/>
                <a:gd name="T2" fmla="*/ 0 w 4"/>
                <a:gd name="T3" fmla="*/ 0 h 6"/>
                <a:gd name="T4" fmla="*/ 3 w 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cubicBezTo>
                    <a:pt x="4" y="3"/>
                    <a:pt x="3" y="1"/>
                    <a:pt x="0" y="0"/>
                  </a:cubicBezTo>
                  <a:cubicBezTo>
                    <a:pt x="1" y="2"/>
                    <a:pt x="2" y="4"/>
                    <a:pt x="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8" name="Freeform 814">
              <a:extLst>
                <a:ext uri="{FF2B5EF4-FFF2-40B4-BE49-F238E27FC236}">
                  <a16:creationId xmlns:a16="http://schemas.microsoft.com/office/drawing/2014/main" id="{5DD74229-A561-3B44-7B86-621BF4221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6056" y="4512671"/>
              <a:ext cx="5923" cy="3948"/>
            </a:xfrm>
            <a:custGeom>
              <a:avLst/>
              <a:gdLst>
                <a:gd name="T0" fmla="*/ 0 w 16"/>
                <a:gd name="T1" fmla="*/ 1 h 10"/>
                <a:gd name="T2" fmla="*/ 11 w 16"/>
                <a:gd name="T3" fmla="*/ 10 h 10"/>
                <a:gd name="T4" fmla="*/ 0 w 16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">
                  <a:moveTo>
                    <a:pt x="0" y="1"/>
                  </a:moveTo>
                  <a:cubicBezTo>
                    <a:pt x="3" y="5"/>
                    <a:pt x="6" y="8"/>
                    <a:pt x="11" y="10"/>
                  </a:cubicBezTo>
                  <a:cubicBezTo>
                    <a:pt x="16" y="2"/>
                    <a:pt x="6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9" name="Freeform 815">
              <a:extLst>
                <a:ext uri="{FF2B5EF4-FFF2-40B4-BE49-F238E27FC236}">
                  <a16:creationId xmlns:a16="http://schemas.microsoft.com/office/drawing/2014/main" id="{2C4F999F-883C-AC0A-24DE-DC9BCA350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97900" y="4498853"/>
              <a:ext cx="5923" cy="7896"/>
            </a:xfrm>
            <a:custGeom>
              <a:avLst/>
              <a:gdLst>
                <a:gd name="T0" fmla="*/ 4 w 14"/>
                <a:gd name="T1" fmla="*/ 0 h 17"/>
                <a:gd name="T2" fmla="*/ 0 w 14"/>
                <a:gd name="T3" fmla="*/ 17 h 17"/>
                <a:gd name="T4" fmla="*/ 4 w 14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7">
                  <a:moveTo>
                    <a:pt x="4" y="0"/>
                  </a:moveTo>
                  <a:cubicBezTo>
                    <a:pt x="2" y="5"/>
                    <a:pt x="1" y="11"/>
                    <a:pt x="0" y="17"/>
                  </a:cubicBezTo>
                  <a:cubicBezTo>
                    <a:pt x="7" y="13"/>
                    <a:pt x="14" y="4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0" name="Freeform 816">
              <a:extLst>
                <a:ext uri="{FF2B5EF4-FFF2-40B4-BE49-F238E27FC236}">
                  <a16:creationId xmlns:a16="http://schemas.microsoft.com/office/drawing/2014/main" id="{C4334486-9A4B-1D7E-1042-8066E5FC6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99875" y="4506749"/>
              <a:ext cx="3948" cy="3948"/>
            </a:xfrm>
            <a:custGeom>
              <a:avLst/>
              <a:gdLst>
                <a:gd name="T0" fmla="*/ 7 w 8"/>
                <a:gd name="T1" fmla="*/ 0 h 10"/>
                <a:gd name="T2" fmla="*/ 0 w 8"/>
                <a:gd name="T3" fmla="*/ 10 h 10"/>
                <a:gd name="T4" fmla="*/ 7 w 8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7" y="0"/>
                  </a:moveTo>
                  <a:cubicBezTo>
                    <a:pt x="4" y="3"/>
                    <a:pt x="2" y="6"/>
                    <a:pt x="0" y="10"/>
                  </a:cubicBezTo>
                  <a:cubicBezTo>
                    <a:pt x="4" y="8"/>
                    <a:pt x="8" y="5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1" name="Freeform 817">
              <a:extLst>
                <a:ext uri="{FF2B5EF4-FFF2-40B4-BE49-F238E27FC236}">
                  <a16:creationId xmlns:a16="http://schemas.microsoft.com/office/drawing/2014/main" id="{DE1C2B5B-E668-40F5-CB76-0790833ED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745" y="4494905"/>
              <a:ext cx="3948" cy="0"/>
            </a:xfrm>
            <a:custGeom>
              <a:avLst/>
              <a:gdLst>
                <a:gd name="T0" fmla="*/ 0 w 6"/>
                <a:gd name="T1" fmla="*/ 1 h 2"/>
                <a:gd name="T2" fmla="*/ 6 w 6"/>
                <a:gd name="T3" fmla="*/ 0 h 2"/>
                <a:gd name="T4" fmla="*/ 0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1"/>
                  </a:moveTo>
                  <a:cubicBezTo>
                    <a:pt x="2" y="2"/>
                    <a:pt x="4" y="2"/>
                    <a:pt x="6" y="0"/>
                  </a:cubicBezTo>
                  <a:lnTo>
                    <a:pt x="0" y="1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2" name="Freeform 818">
              <a:extLst>
                <a:ext uri="{FF2B5EF4-FFF2-40B4-BE49-F238E27FC236}">
                  <a16:creationId xmlns:a16="http://schemas.microsoft.com/office/drawing/2014/main" id="{E1D36E81-4A69-694B-8BCB-DE2972B4A6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7075" y="3089369"/>
              <a:ext cx="7896" cy="7896"/>
            </a:xfrm>
            <a:custGeom>
              <a:avLst/>
              <a:gdLst>
                <a:gd name="T0" fmla="*/ 13 w 20"/>
                <a:gd name="T1" fmla="*/ 13 h 14"/>
                <a:gd name="T2" fmla="*/ 20 w 20"/>
                <a:gd name="T3" fmla="*/ 13 h 14"/>
                <a:gd name="T4" fmla="*/ 0 w 20"/>
                <a:gd name="T5" fmla="*/ 3 h 14"/>
                <a:gd name="T6" fmla="*/ 13 w 20"/>
                <a:gd name="T7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13" y="13"/>
                  </a:moveTo>
                  <a:cubicBezTo>
                    <a:pt x="15" y="14"/>
                    <a:pt x="17" y="14"/>
                    <a:pt x="20" y="13"/>
                  </a:cubicBezTo>
                  <a:cubicBezTo>
                    <a:pt x="17" y="2"/>
                    <a:pt x="10" y="0"/>
                    <a:pt x="0" y="3"/>
                  </a:cubicBezTo>
                  <a:cubicBezTo>
                    <a:pt x="4" y="7"/>
                    <a:pt x="8" y="10"/>
                    <a:pt x="13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3" name="Freeform 819">
              <a:extLst>
                <a:ext uri="{FF2B5EF4-FFF2-40B4-BE49-F238E27FC236}">
                  <a16:creationId xmlns:a16="http://schemas.microsoft.com/office/drawing/2014/main" id="{8310E7A8-0B2D-F456-B9ED-BECA1B705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4971" y="3095291"/>
              <a:ext cx="3948" cy="0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5" y="0"/>
                    <a:pt x="2" y="0"/>
                    <a:pt x="0" y="1"/>
                  </a:cubicBezTo>
                  <a:cubicBezTo>
                    <a:pt x="3" y="0"/>
                    <a:pt x="5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4" name="Freeform 820">
              <a:extLst>
                <a:ext uri="{FF2B5EF4-FFF2-40B4-BE49-F238E27FC236}">
                  <a16:creationId xmlns:a16="http://schemas.microsoft.com/office/drawing/2014/main" id="{56DEABBD-A7C2-F0FB-AA50-5ECCBBC55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9727" y="3101213"/>
              <a:ext cx="9871" cy="7896"/>
            </a:xfrm>
            <a:custGeom>
              <a:avLst/>
              <a:gdLst>
                <a:gd name="T0" fmla="*/ 0 w 26"/>
                <a:gd name="T1" fmla="*/ 8 h 15"/>
                <a:gd name="T2" fmla="*/ 26 w 26"/>
                <a:gd name="T3" fmla="*/ 15 h 15"/>
                <a:gd name="T4" fmla="*/ 18 w 26"/>
                <a:gd name="T5" fmla="*/ 4 h 15"/>
                <a:gd name="T6" fmla="*/ 13 w 26"/>
                <a:gd name="T7" fmla="*/ 10 h 15"/>
                <a:gd name="T8" fmla="*/ 0 w 26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5">
                  <a:moveTo>
                    <a:pt x="0" y="8"/>
                  </a:moveTo>
                  <a:cubicBezTo>
                    <a:pt x="9" y="10"/>
                    <a:pt x="18" y="12"/>
                    <a:pt x="26" y="15"/>
                  </a:cubicBezTo>
                  <a:cubicBezTo>
                    <a:pt x="23" y="12"/>
                    <a:pt x="22" y="7"/>
                    <a:pt x="18" y="4"/>
                  </a:cubicBezTo>
                  <a:cubicBezTo>
                    <a:pt x="13" y="0"/>
                    <a:pt x="5" y="2"/>
                    <a:pt x="13" y="10"/>
                  </a:cubicBezTo>
                  <a:cubicBezTo>
                    <a:pt x="9" y="7"/>
                    <a:pt x="5" y="7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5" name="Freeform 821">
              <a:extLst>
                <a:ext uri="{FF2B5EF4-FFF2-40B4-BE49-F238E27FC236}">
                  <a16:creationId xmlns:a16="http://schemas.microsoft.com/office/drawing/2014/main" id="{5F03AF7F-230B-B1B2-2135-65FF0C962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1701" y="3097265"/>
              <a:ext cx="1975" cy="1973"/>
            </a:xfrm>
            <a:custGeom>
              <a:avLst/>
              <a:gdLst>
                <a:gd name="T0" fmla="*/ 0 w 4"/>
                <a:gd name="T1" fmla="*/ 0 h 7"/>
                <a:gd name="T2" fmla="*/ 4 w 4"/>
                <a:gd name="T3" fmla="*/ 7 h 7"/>
                <a:gd name="T4" fmla="*/ 0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1" y="2"/>
                    <a:pt x="2" y="5"/>
                    <a:pt x="4" y="7"/>
                  </a:cubicBezTo>
                  <a:cubicBezTo>
                    <a:pt x="3" y="4"/>
                    <a:pt x="1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6" name="Freeform 822">
              <a:extLst>
                <a:ext uri="{FF2B5EF4-FFF2-40B4-BE49-F238E27FC236}">
                  <a16:creationId xmlns:a16="http://schemas.microsoft.com/office/drawing/2014/main" id="{D8F2045D-0974-C3E5-A236-C9FCF519D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9933" y="3393375"/>
              <a:ext cx="9871" cy="7896"/>
            </a:xfrm>
            <a:custGeom>
              <a:avLst/>
              <a:gdLst>
                <a:gd name="T0" fmla="*/ 1 w 20"/>
                <a:gd name="T1" fmla="*/ 10 h 16"/>
                <a:gd name="T2" fmla="*/ 0 w 20"/>
                <a:gd name="T3" fmla="*/ 16 h 16"/>
                <a:gd name="T4" fmla="*/ 20 w 20"/>
                <a:gd name="T5" fmla="*/ 15 h 16"/>
                <a:gd name="T6" fmla="*/ 17 w 20"/>
                <a:gd name="T7" fmla="*/ 3 h 16"/>
                <a:gd name="T8" fmla="*/ 1 w 20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1" y="10"/>
                  </a:moveTo>
                  <a:cubicBezTo>
                    <a:pt x="1" y="12"/>
                    <a:pt x="0" y="14"/>
                    <a:pt x="0" y="16"/>
                  </a:cubicBezTo>
                  <a:cubicBezTo>
                    <a:pt x="6" y="13"/>
                    <a:pt x="13" y="14"/>
                    <a:pt x="20" y="15"/>
                  </a:cubicBezTo>
                  <a:cubicBezTo>
                    <a:pt x="16" y="12"/>
                    <a:pt x="15" y="8"/>
                    <a:pt x="17" y="3"/>
                  </a:cubicBezTo>
                  <a:cubicBezTo>
                    <a:pt x="10" y="0"/>
                    <a:pt x="6" y="6"/>
                    <a:pt x="1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7" name="Freeform 823">
              <a:extLst>
                <a:ext uri="{FF2B5EF4-FFF2-40B4-BE49-F238E27FC236}">
                  <a16:creationId xmlns:a16="http://schemas.microsoft.com/office/drawing/2014/main" id="{97D5004C-A21A-B635-4FEE-446CAD5B0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5726" y="3391401"/>
              <a:ext cx="21715" cy="19741"/>
            </a:xfrm>
            <a:custGeom>
              <a:avLst/>
              <a:gdLst>
                <a:gd name="T0" fmla="*/ 0 w 52"/>
                <a:gd name="T1" fmla="*/ 15 h 44"/>
                <a:gd name="T2" fmla="*/ 4 w 52"/>
                <a:gd name="T3" fmla="*/ 28 h 44"/>
                <a:gd name="T4" fmla="*/ 40 w 52"/>
                <a:gd name="T5" fmla="*/ 38 h 44"/>
                <a:gd name="T6" fmla="*/ 28 w 52"/>
                <a:gd name="T7" fmla="*/ 15 h 44"/>
                <a:gd name="T8" fmla="*/ 2 w 52"/>
                <a:gd name="T9" fmla="*/ 0 h 44"/>
                <a:gd name="T10" fmla="*/ 0 w 52"/>
                <a:gd name="T11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4">
                  <a:moveTo>
                    <a:pt x="0" y="15"/>
                  </a:moveTo>
                  <a:cubicBezTo>
                    <a:pt x="0" y="19"/>
                    <a:pt x="1" y="24"/>
                    <a:pt x="4" y="28"/>
                  </a:cubicBezTo>
                  <a:cubicBezTo>
                    <a:pt x="18" y="18"/>
                    <a:pt x="27" y="44"/>
                    <a:pt x="40" y="38"/>
                  </a:cubicBezTo>
                  <a:cubicBezTo>
                    <a:pt x="52" y="32"/>
                    <a:pt x="38" y="3"/>
                    <a:pt x="28" y="15"/>
                  </a:cubicBezTo>
                  <a:cubicBezTo>
                    <a:pt x="32" y="1"/>
                    <a:pt x="9" y="5"/>
                    <a:pt x="2" y="0"/>
                  </a:cubicBezTo>
                  <a:cubicBezTo>
                    <a:pt x="0" y="4"/>
                    <a:pt x="4" y="12"/>
                    <a:pt x="0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8" name="Freeform 824">
              <a:extLst>
                <a:ext uri="{FF2B5EF4-FFF2-40B4-BE49-F238E27FC236}">
                  <a16:creationId xmlns:a16="http://schemas.microsoft.com/office/drawing/2014/main" id="{0037EEC3-5491-CF32-828A-FACF229A2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3492" y="3411141"/>
              <a:ext cx="3948" cy="5922"/>
            </a:xfrm>
            <a:custGeom>
              <a:avLst/>
              <a:gdLst>
                <a:gd name="T0" fmla="*/ 12 w 12"/>
                <a:gd name="T1" fmla="*/ 12 h 12"/>
                <a:gd name="T2" fmla="*/ 0 w 12"/>
                <a:gd name="T3" fmla="*/ 0 h 12"/>
                <a:gd name="T4" fmla="*/ 12 w 12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cubicBezTo>
                    <a:pt x="8" y="8"/>
                    <a:pt x="5" y="3"/>
                    <a:pt x="0" y="0"/>
                  </a:cubicBezTo>
                  <a:cubicBezTo>
                    <a:pt x="1" y="6"/>
                    <a:pt x="6" y="11"/>
                    <a:pt x="12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9" name="Freeform 825">
              <a:extLst>
                <a:ext uri="{FF2B5EF4-FFF2-40B4-BE49-F238E27FC236}">
                  <a16:creationId xmlns:a16="http://schemas.microsoft.com/office/drawing/2014/main" id="{E0346286-0487-9FCE-31D1-4DAD621AD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9415" y="3413116"/>
              <a:ext cx="3948" cy="3948"/>
            </a:xfrm>
            <a:custGeom>
              <a:avLst/>
              <a:gdLst>
                <a:gd name="T0" fmla="*/ 0 w 7"/>
                <a:gd name="T1" fmla="*/ 9 h 9"/>
                <a:gd name="T2" fmla="*/ 7 w 7"/>
                <a:gd name="T3" fmla="*/ 4 h 9"/>
                <a:gd name="T4" fmla="*/ 0 w 7"/>
                <a:gd name="T5" fmla="*/ 0 h 9"/>
                <a:gd name="T6" fmla="*/ 0 w 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2" y="7"/>
                    <a:pt x="5" y="6"/>
                    <a:pt x="7" y="4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0" y="3"/>
                    <a:pt x="0" y="6"/>
                    <a:pt x="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0" name="Freeform 826">
              <a:extLst>
                <a:ext uri="{FF2B5EF4-FFF2-40B4-BE49-F238E27FC236}">
                  <a16:creationId xmlns:a16="http://schemas.microsoft.com/office/drawing/2014/main" id="{AC86CF31-BB56-8CAC-351A-F8815EC66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5884" y="3417064"/>
              <a:ext cx="221095" cy="272421"/>
            </a:xfrm>
            <a:custGeom>
              <a:avLst/>
              <a:gdLst>
                <a:gd name="T0" fmla="*/ 33 w 508"/>
                <a:gd name="T1" fmla="*/ 30 h 623"/>
                <a:gd name="T2" fmla="*/ 46 w 508"/>
                <a:gd name="T3" fmla="*/ 41 h 623"/>
                <a:gd name="T4" fmla="*/ 61 w 508"/>
                <a:gd name="T5" fmla="*/ 51 h 623"/>
                <a:gd name="T6" fmla="*/ 47 w 508"/>
                <a:gd name="T7" fmla="*/ 53 h 623"/>
                <a:gd name="T8" fmla="*/ 65 w 508"/>
                <a:gd name="T9" fmla="*/ 64 h 623"/>
                <a:gd name="T10" fmla="*/ 55 w 508"/>
                <a:gd name="T11" fmla="*/ 76 h 623"/>
                <a:gd name="T12" fmla="*/ 43 w 508"/>
                <a:gd name="T13" fmla="*/ 67 h 623"/>
                <a:gd name="T14" fmla="*/ 40 w 508"/>
                <a:gd name="T15" fmla="*/ 91 h 623"/>
                <a:gd name="T16" fmla="*/ 73 w 508"/>
                <a:gd name="T17" fmla="*/ 132 h 623"/>
                <a:gd name="T18" fmla="*/ 95 w 508"/>
                <a:gd name="T19" fmla="*/ 174 h 623"/>
                <a:gd name="T20" fmla="*/ 173 w 508"/>
                <a:gd name="T21" fmla="*/ 231 h 623"/>
                <a:gd name="T22" fmla="*/ 193 w 508"/>
                <a:gd name="T23" fmla="*/ 270 h 623"/>
                <a:gd name="T24" fmla="*/ 230 w 508"/>
                <a:gd name="T25" fmla="*/ 312 h 623"/>
                <a:gd name="T26" fmla="*/ 276 w 508"/>
                <a:gd name="T27" fmla="*/ 393 h 623"/>
                <a:gd name="T28" fmla="*/ 338 w 508"/>
                <a:gd name="T29" fmla="*/ 462 h 623"/>
                <a:gd name="T30" fmla="*/ 350 w 508"/>
                <a:gd name="T31" fmla="*/ 501 h 623"/>
                <a:gd name="T32" fmla="*/ 380 w 508"/>
                <a:gd name="T33" fmla="*/ 537 h 623"/>
                <a:gd name="T34" fmla="*/ 395 w 508"/>
                <a:gd name="T35" fmla="*/ 580 h 623"/>
                <a:gd name="T36" fmla="*/ 439 w 508"/>
                <a:gd name="T37" fmla="*/ 623 h 623"/>
                <a:gd name="T38" fmla="*/ 433 w 508"/>
                <a:gd name="T39" fmla="*/ 599 h 623"/>
                <a:gd name="T40" fmla="*/ 427 w 508"/>
                <a:gd name="T41" fmla="*/ 578 h 623"/>
                <a:gd name="T42" fmla="*/ 443 w 508"/>
                <a:gd name="T43" fmla="*/ 568 h 623"/>
                <a:gd name="T44" fmla="*/ 484 w 508"/>
                <a:gd name="T45" fmla="*/ 576 h 623"/>
                <a:gd name="T46" fmla="*/ 508 w 508"/>
                <a:gd name="T47" fmla="*/ 608 h 623"/>
                <a:gd name="T48" fmla="*/ 494 w 508"/>
                <a:gd name="T49" fmla="*/ 575 h 623"/>
                <a:gd name="T50" fmla="*/ 482 w 508"/>
                <a:gd name="T51" fmla="*/ 559 h 623"/>
                <a:gd name="T52" fmla="*/ 459 w 508"/>
                <a:gd name="T53" fmla="*/ 553 h 623"/>
                <a:gd name="T54" fmla="*/ 472 w 508"/>
                <a:gd name="T55" fmla="*/ 559 h 623"/>
                <a:gd name="T56" fmla="*/ 433 w 508"/>
                <a:gd name="T57" fmla="*/ 529 h 623"/>
                <a:gd name="T58" fmla="*/ 374 w 508"/>
                <a:gd name="T59" fmla="*/ 484 h 623"/>
                <a:gd name="T60" fmla="*/ 338 w 508"/>
                <a:gd name="T61" fmla="*/ 400 h 623"/>
                <a:gd name="T62" fmla="*/ 335 w 508"/>
                <a:gd name="T63" fmla="*/ 375 h 623"/>
                <a:gd name="T64" fmla="*/ 359 w 508"/>
                <a:gd name="T65" fmla="*/ 370 h 623"/>
                <a:gd name="T66" fmla="*/ 334 w 508"/>
                <a:gd name="T67" fmla="*/ 367 h 623"/>
                <a:gd name="T68" fmla="*/ 398 w 508"/>
                <a:gd name="T69" fmla="*/ 381 h 623"/>
                <a:gd name="T70" fmla="*/ 432 w 508"/>
                <a:gd name="T71" fmla="*/ 401 h 623"/>
                <a:gd name="T72" fmla="*/ 458 w 508"/>
                <a:gd name="T73" fmla="*/ 419 h 623"/>
                <a:gd name="T74" fmla="*/ 439 w 508"/>
                <a:gd name="T75" fmla="*/ 403 h 623"/>
                <a:gd name="T76" fmla="*/ 413 w 508"/>
                <a:gd name="T77" fmla="*/ 386 h 623"/>
                <a:gd name="T78" fmla="*/ 357 w 508"/>
                <a:gd name="T79" fmla="*/ 334 h 623"/>
                <a:gd name="T80" fmla="*/ 242 w 508"/>
                <a:gd name="T81" fmla="*/ 225 h 623"/>
                <a:gd name="T82" fmla="*/ 235 w 508"/>
                <a:gd name="T83" fmla="*/ 222 h 623"/>
                <a:gd name="T84" fmla="*/ 213 w 508"/>
                <a:gd name="T85" fmla="*/ 201 h 623"/>
                <a:gd name="T86" fmla="*/ 218 w 508"/>
                <a:gd name="T87" fmla="*/ 207 h 623"/>
                <a:gd name="T88" fmla="*/ 206 w 508"/>
                <a:gd name="T89" fmla="*/ 198 h 623"/>
                <a:gd name="T90" fmla="*/ 190 w 508"/>
                <a:gd name="T91" fmla="*/ 183 h 623"/>
                <a:gd name="T92" fmla="*/ 155 w 508"/>
                <a:gd name="T93" fmla="*/ 137 h 623"/>
                <a:gd name="T94" fmla="*/ 164 w 508"/>
                <a:gd name="T95" fmla="*/ 149 h 623"/>
                <a:gd name="T96" fmla="*/ 99 w 508"/>
                <a:gd name="T97" fmla="*/ 76 h 623"/>
                <a:gd name="T98" fmla="*/ 141 w 508"/>
                <a:gd name="T99" fmla="*/ 111 h 623"/>
                <a:gd name="T100" fmla="*/ 106 w 508"/>
                <a:gd name="T101" fmla="*/ 77 h 623"/>
                <a:gd name="T102" fmla="*/ 58 w 508"/>
                <a:gd name="T103" fmla="*/ 43 h 623"/>
                <a:gd name="T104" fmla="*/ 72 w 508"/>
                <a:gd name="T105" fmla="*/ 51 h 623"/>
                <a:gd name="T106" fmla="*/ 57 w 508"/>
                <a:gd name="T107" fmla="*/ 39 h 623"/>
                <a:gd name="T108" fmla="*/ 49 w 508"/>
                <a:gd name="T109" fmla="*/ 24 h 623"/>
                <a:gd name="T110" fmla="*/ 15 w 508"/>
                <a:gd name="T111" fmla="*/ 0 h 623"/>
                <a:gd name="T112" fmla="*/ 0 w 508"/>
                <a:gd name="T113" fmla="*/ 9 h 623"/>
                <a:gd name="T114" fmla="*/ 33 w 508"/>
                <a:gd name="T115" fmla="*/ 3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08" h="623">
                  <a:moveTo>
                    <a:pt x="33" y="30"/>
                  </a:moveTo>
                  <a:cubicBezTo>
                    <a:pt x="39" y="31"/>
                    <a:pt x="44" y="35"/>
                    <a:pt x="46" y="41"/>
                  </a:cubicBezTo>
                  <a:cubicBezTo>
                    <a:pt x="48" y="48"/>
                    <a:pt x="57" y="44"/>
                    <a:pt x="61" y="51"/>
                  </a:cubicBezTo>
                  <a:cubicBezTo>
                    <a:pt x="56" y="53"/>
                    <a:pt x="52" y="53"/>
                    <a:pt x="47" y="53"/>
                  </a:cubicBezTo>
                  <a:cubicBezTo>
                    <a:pt x="49" y="61"/>
                    <a:pt x="59" y="60"/>
                    <a:pt x="65" y="64"/>
                  </a:cubicBezTo>
                  <a:cubicBezTo>
                    <a:pt x="63" y="68"/>
                    <a:pt x="60" y="75"/>
                    <a:pt x="55" y="76"/>
                  </a:cubicBezTo>
                  <a:cubicBezTo>
                    <a:pt x="47" y="76"/>
                    <a:pt x="49" y="69"/>
                    <a:pt x="43" y="67"/>
                  </a:cubicBezTo>
                  <a:cubicBezTo>
                    <a:pt x="18" y="58"/>
                    <a:pt x="32" y="83"/>
                    <a:pt x="40" y="91"/>
                  </a:cubicBezTo>
                  <a:cubicBezTo>
                    <a:pt x="53" y="104"/>
                    <a:pt x="66" y="116"/>
                    <a:pt x="73" y="132"/>
                  </a:cubicBezTo>
                  <a:cubicBezTo>
                    <a:pt x="79" y="149"/>
                    <a:pt x="85" y="159"/>
                    <a:pt x="95" y="174"/>
                  </a:cubicBezTo>
                  <a:cubicBezTo>
                    <a:pt x="114" y="199"/>
                    <a:pt x="151" y="208"/>
                    <a:pt x="173" y="231"/>
                  </a:cubicBezTo>
                  <a:cubicBezTo>
                    <a:pt x="183" y="242"/>
                    <a:pt x="187" y="257"/>
                    <a:pt x="193" y="270"/>
                  </a:cubicBezTo>
                  <a:cubicBezTo>
                    <a:pt x="202" y="286"/>
                    <a:pt x="219" y="297"/>
                    <a:pt x="230" y="312"/>
                  </a:cubicBezTo>
                  <a:cubicBezTo>
                    <a:pt x="249" y="339"/>
                    <a:pt x="265" y="362"/>
                    <a:pt x="276" y="393"/>
                  </a:cubicBezTo>
                  <a:cubicBezTo>
                    <a:pt x="288" y="425"/>
                    <a:pt x="322" y="435"/>
                    <a:pt x="338" y="462"/>
                  </a:cubicBezTo>
                  <a:cubicBezTo>
                    <a:pt x="346" y="475"/>
                    <a:pt x="342" y="489"/>
                    <a:pt x="350" y="501"/>
                  </a:cubicBezTo>
                  <a:cubicBezTo>
                    <a:pt x="359" y="514"/>
                    <a:pt x="374" y="523"/>
                    <a:pt x="380" y="537"/>
                  </a:cubicBezTo>
                  <a:cubicBezTo>
                    <a:pt x="386" y="551"/>
                    <a:pt x="386" y="567"/>
                    <a:pt x="395" y="580"/>
                  </a:cubicBezTo>
                  <a:cubicBezTo>
                    <a:pt x="407" y="596"/>
                    <a:pt x="422" y="611"/>
                    <a:pt x="439" y="623"/>
                  </a:cubicBezTo>
                  <a:cubicBezTo>
                    <a:pt x="434" y="617"/>
                    <a:pt x="436" y="607"/>
                    <a:pt x="433" y="599"/>
                  </a:cubicBezTo>
                  <a:cubicBezTo>
                    <a:pt x="430" y="592"/>
                    <a:pt x="429" y="586"/>
                    <a:pt x="427" y="578"/>
                  </a:cubicBezTo>
                  <a:cubicBezTo>
                    <a:pt x="425" y="568"/>
                    <a:pt x="432" y="553"/>
                    <a:pt x="443" y="568"/>
                  </a:cubicBezTo>
                  <a:cubicBezTo>
                    <a:pt x="450" y="576"/>
                    <a:pt x="474" y="570"/>
                    <a:pt x="484" y="576"/>
                  </a:cubicBezTo>
                  <a:cubicBezTo>
                    <a:pt x="494" y="583"/>
                    <a:pt x="503" y="597"/>
                    <a:pt x="508" y="608"/>
                  </a:cubicBezTo>
                  <a:cubicBezTo>
                    <a:pt x="507" y="595"/>
                    <a:pt x="502" y="585"/>
                    <a:pt x="494" y="575"/>
                  </a:cubicBezTo>
                  <a:cubicBezTo>
                    <a:pt x="490" y="570"/>
                    <a:pt x="486" y="564"/>
                    <a:pt x="482" y="559"/>
                  </a:cubicBezTo>
                  <a:cubicBezTo>
                    <a:pt x="474" y="551"/>
                    <a:pt x="467" y="558"/>
                    <a:pt x="459" y="553"/>
                  </a:cubicBezTo>
                  <a:cubicBezTo>
                    <a:pt x="463" y="556"/>
                    <a:pt x="467" y="559"/>
                    <a:pt x="472" y="559"/>
                  </a:cubicBezTo>
                  <a:cubicBezTo>
                    <a:pt x="459" y="571"/>
                    <a:pt x="439" y="537"/>
                    <a:pt x="433" y="529"/>
                  </a:cubicBezTo>
                  <a:cubicBezTo>
                    <a:pt x="417" y="509"/>
                    <a:pt x="391" y="503"/>
                    <a:pt x="374" y="484"/>
                  </a:cubicBezTo>
                  <a:cubicBezTo>
                    <a:pt x="352" y="460"/>
                    <a:pt x="352" y="427"/>
                    <a:pt x="338" y="400"/>
                  </a:cubicBezTo>
                  <a:cubicBezTo>
                    <a:pt x="335" y="393"/>
                    <a:pt x="325" y="381"/>
                    <a:pt x="335" y="375"/>
                  </a:cubicBezTo>
                  <a:cubicBezTo>
                    <a:pt x="342" y="371"/>
                    <a:pt x="351" y="370"/>
                    <a:pt x="359" y="370"/>
                  </a:cubicBezTo>
                  <a:cubicBezTo>
                    <a:pt x="351" y="369"/>
                    <a:pt x="342" y="371"/>
                    <a:pt x="334" y="367"/>
                  </a:cubicBezTo>
                  <a:cubicBezTo>
                    <a:pt x="344" y="358"/>
                    <a:pt x="389" y="376"/>
                    <a:pt x="398" y="381"/>
                  </a:cubicBezTo>
                  <a:cubicBezTo>
                    <a:pt x="409" y="387"/>
                    <a:pt x="422" y="393"/>
                    <a:pt x="432" y="401"/>
                  </a:cubicBezTo>
                  <a:cubicBezTo>
                    <a:pt x="440" y="407"/>
                    <a:pt x="447" y="417"/>
                    <a:pt x="458" y="419"/>
                  </a:cubicBezTo>
                  <a:cubicBezTo>
                    <a:pt x="450" y="416"/>
                    <a:pt x="445" y="408"/>
                    <a:pt x="439" y="403"/>
                  </a:cubicBezTo>
                  <a:cubicBezTo>
                    <a:pt x="431" y="396"/>
                    <a:pt x="421" y="391"/>
                    <a:pt x="413" y="386"/>
                  </a:cubicBezTo>
                  <a:cubicBezTo>
                    <a:pt x="392" y="371"/>
                    <a:pt x="375" y="351"/>
                    <a:pt x="357" y="334"/>
                  </a:cubicBezTo>
                  <a:cubicBezTo>
                    <a:pt x="319" y="297"/>
                    <a:pt x="279" y="262"/>
                    <a:pt x="242" y="225"/>
                  </a:cubicBezTo>
                  <a:cubicBezTo>
                    <a:pt x="255" y="241"/>
                    <a:pt x="236" y="224"/>
                    <a:pt x="235" y="222"/>
                  </a:cubicBezTo>
                  <a:cubicBezTo>
                    <a:pt x="229" y="213"/>
                    <a:pt x="222" y="207"/>
                    <a:pt x="213" y="201"/>
                  </a:cubicBezTo>
                  <a:cubicBezTo>
                    <a:pt x="215" y="203"/>
                    <a:pt x="217" y="205"/>
                    <a:pt x="218" y="207"/>
                  </a:cubicBezTo>
                  <a:cubicBezTo>
                    <a:pt x="211" y="210"/>
                    <a:pt x="208" y="203"/>
                    <a:pt x="206" y="198"/>
                  </a:cubicBezTo>
                  <a:cubicBezTo>
                    <a:pt x="202" y="190"/>
                    <a:pt x="198" y="187"/>
                    <a:pt x="190" y="183"/>
                  </a:cubicBezTo>
                  <a:cubicBezTo>
                    <a:pt x="176" y="176"/>
                    <a:pt x="159" y="151"/>
                    <a:pt x="155" y="137"/>
                  </a:cubicBezTo>
                  <a:cubicBezTo>
                    <a:pt x="158" y="141"/>
                    <a:pt x="161" y="145"/>
                    <a:pt x="164" y="149"/>
                  </a:cubicBezTo>
                  <a:cubicBezTo>
                    <a:pt x="164" y="109"/>
                    <a:pt x="106" y="111"/>
                    <a:pt x="99" y="76"/>
                  </a:cubicBezTo>
                  <a:cubicBezTo>
                    <a:pt x="113" y="76"/>
                    <a:pt x="131" y="102"/>
                    <a:pt x="141" y="111"/>
                  </a:cubicBezTo>
                  <a:cubicBezTo>
                    <a:pt x="130" y="99"/>
                    <a:pt x="120" y="85"/>
                    <a:pt x="106" y="77"/>
                  </a:cubicBezTo>
                  <a:cubicBezTo>
                    <a:pt x="89" y="66"/>
                    <a:pt x="75" y="52"/>
                    <a:pt x="58" y="43"/>
                  </a:cubicBezTo>
                  <a:cubicBezTo>
                    <a:pt x="63" y="45"/>
                    <a:pt x="68" y="47"/>
                    <a:pt x="72" y="51"/>
                  </a:cubicBezTo>
                  <a:cubicBezTo>
                    <a:pt x="67" y="47"/>
                    <a:pt x="63" y="42"/>
                    <a:pt x="57" y="39"/>
                  </a:cubicBezTo>
                  <a:cubicBezTo>
                    <a:pt x="50" y="36"/>
                    <a:pt x="53" y="30"/>
                    <a:pt x="49" y="24"/>
                  </a:cubicBezTo>
                  <a:cubicBezTo>
                    <a:pt x="42" y="12"/>
                    <a:pt x="26" y="8"/>
                    <a:pt x="15" y="0"/>
                  </a:cubicBezTo>
                  <a:cubicBezTo>
                    <a:pt x="15" y="8"/>
                    <a:pt x="7" y="11"/>
                    <a:pt x="0" y="9"/>
                  </a:cubicBezTo>
                  <a:cubicBezTo>
                    <a:pt x="11" y="15"/>
                    <a:pt x="23" y="21"/>
                    <a:pt x="33" y="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1" name="Freeform 827">
              <a:extLst>
                <a:ext uri="{FF2B5EF4-FFF2-40B4-BE49-F238E27FC236}">
                  <a16:creationId xmlns:a16="http://schemas.microsoft.com/office/drawing/2014/main" id="{0A2AA3BE-4BA2-C4B1-1A81-F6C49FB6A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3132" y="3265060"/>
              <a:ext cx="11844" cy="13818"/>
            </a:xfrm>
            <a:custGeom>
              <a:avLst/>
              <a:gdLst>
                <a:gd name="T0" fmla="*/ 7 w 28"/>
                <a:gd name="T1" fmla="*/ 23 h 31"/>
                <a:gd name="T2" fmla="*/ 7 w 28"/>
                <a:gd name="T3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31">
                  <a:moveTo>
                    <a:pt x="7" y="23"/>
                  </a:moveTo>
                  <a:cubicBezTo>
                    <a:pt x="28" y="31"/>
                    <a:pt x="0" y="0"/>
                    <a:pt x="7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2" name="Freeform 828">
              <a:extLst>
                <a:ext uri="{FF2B5EF4-FFF2-40B4-BE49-F238E27FC236}">
                  <a16:creationId xmlns:a16="http://schemas.microsoft.com/office/drawing/2014/main" id="{C108EA99-FE47-4D12-3A72-E083CC632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7657" y="3732915"/>
              <a:ext cx="17767" cy="27637"/>
            </a:xfrm>
            <a:custGeom>
              <a:avLst/>
              <a:gdLst>
                <a:gd name="T0" fmla="*/ 14 w 43"/>
                <a:gd name="T1" fmla="*/ 0 h 61"/>
                <a:gd name="T2" fmla="*/ 8 w 43"/>
                <a:gd name="T3" fmla="*/ 39 h 61"/>
                <a:gd name="T4" fmla="*/ 15 w 43"/>
                <a:gd name="T5" fmla="*/ 58 h 61"/>
                <a:gd name="T6" fmla="*/ 42 w 43"/>
                <a:gd name="T7" fmla="*/ 11 h 61"/>
                <a:gd name="T8" fmla="*/ 42 w 43"/>
                <a:gd name="T9" fmla="*/ 4 h 61"/>
                <a:gd name="T10" fmla="*/ 14 w 43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61">
                  <a:moveTo>
                    <a:pt x="14" y="0"/>
                  </a:moveTo>
                  <a:cubicBezTo>
                    <a:pt x="9" y="12"/>
                    <a:pt x="14" y="26"/>
                    <a:pt x="8" y="39"/>
                  </a:cubicBezTo>
                  <a:cubicBezTo>
                    <a:pt x="5" y="47"/>
                    <a:pt x="0" y="61"/>
                    <a:pt x="15" y="58"/>
                  </a:cubicBezTo>
                  <a:cubicBezTo>
                    <a:pt x="9" y="44"/>
                    <a:pt x="24" y="7"/>
                    <a:pt x="42" y="11"/>
                  </a:cubicBezTo>
                  <a:cubicBezTo>
                    <a:pt x="43" y="9"/>
                    <a:pt x="42" y="6"/>
                    <a:pt x="42" y="4"/>
                  </a:cubicBezTo>
                  <a:cubicBezTo>
                    <a:pt x="32" y="8"/>
                    <a:pt x="23" y="3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3" name="Freeform 829">
              <a:extLst>
                <a:ext uri="{FF2B5EF4-FFF2-40B4-BE49-F238E27FC236}">
                  <a16:creationId xmlns:a16="http://schemas.microsoft.com/office/drawing/2014/main" id="{4CDBC52C-E6BE-BD27-8BC4-B9D234FBF6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9372" y="3699355"/>
              <a:ext cx="41456" cy="37507"/>
            </a:xfrm>
            <a:custGeom>
              <a:avLst/>
              <a:gdLst>
                <a:gd name="T0" fmla="*/ 70 w 94"/>
                <a:gd name="T1" fmla="*/ 3 h 86"/>
                <a:gd name="T2" fmla="*/ 52 w 94"/>
                <a:gd name="T3" fmla="*/ 18 h 86"/>
                <a:gd name="T4" fmla="*/ 22 w 94"/>
                <a:gd name="T5" fmla="*/ 10 h 86"/>
                <a:gd name="T6" fmla="*/ 27 w 94"/>
                <a:gd name="T7" fmla="*/ 19 h 86"/>
                <a:gd name="T8" fmla="*/ 24 w 94"/>
                <a:gd name="T9" fmla="*/ 35 h 86"/>
                <a:gd name="T10" fmla="*/ 17 w 94"/>
                <a:gd name="T11" fmla="*/ 34 h 86"/>
                <a:gd name="T12" fmla="*/ 14 w 94"/>
                <a:gd name="T13" fmla="*/ 65 h 86"/>
                <a:gd name="T14" fmla="*/ 11 w 94"/>
                <a:gd name="T15" fmla="*/ 86 h 86"/>
                <a:gd name="T16" fmla="*/ 28 w 94"/>
                <a:gd name="T17" fmla="*/ 43 h 86"/>
                <a:gd name="T18" fmla="*/ 55 w 94"/>
                <a:gd name="T19" fmla="*/ 24 h 86"/>
                <a:gd name="T20" fmla="*/ 70 w 94"/>
                <a:gd name="T21" fmla="*/ 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86">
                  <a:moveTo>
                    <a:pt x="70" y="3"/>
                  </a:moveTo>
                  <a:cubicBezTo>
                    <a:pt x="59" y="0"/>
                    <a:pt x="58" y="13"/>
                    <a:pt x="52" y="18"/>
                  </a:cubicBezTo>
                  <a:cubicBezTo>
                    <a:pt x="42" y="29"/>
                    <a:pt x="31" y="15"/>
                    <a:pt x="22" y="10"/>
                  </a:cubicBezTo>
                  <a:cubicBezTo>
                    <a:pt x="21" y="14"/>
                    <a:pt x="24" y="16"/>
                    <a:pt x="27" y="19"/>
                  </a:cubicBezTo>
                  <a:cubicBezTo>
                    <a:pt x="31" y="25"/>
                    <a:pt x="22" y="29"/>
                    <a:pt x="24" y="35"/>
                  </a:cubicBezTo>
                  <a:cubicBezTo>
                    <a:pt x="21" y="35"/>
                    <a:pt x="19" y="35"/>
                    <a:pt x="17" y="34"/>
                  </a:cubicBezTo>
                  <a:cubicBezTo>
                    <a:pt x="19" y="43"/>
                    <a:pt x="0" y="61"/>
                    <a:pt x="14" y="65"/>
                  </a:cubicBezTo>
                  <a:cubicBezTo>
                    <a:pt x="4" y="67"/>
                    <a:pt x="1" y="82"/>
                    <a:pt x="11" y="86"/>
                  </a:cubicBezTo>
                  <a:cubicBezTo>
                    <a:pt x="14" y="72"/>
                    <a:pt x="37" y="60"/>
                    <a:pt x="28" y="43"/>
                  </a:cubicBezTo>
                  <a:cubicBezTo>
                    <a:pt x="42" y="50"/>
                    <a:pt x="46" y="31"/>
                    <a:pt x="55" y="24"/>
                  </a:cubicBezTo>
                  <a:cubicBezTo>
                    <a:pt x="59" y="21"/>
                    <a:pt x="94" y="13"/>
                    <a:pt x="7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4" name="Freeform 830">
              <a:extLst>
                <a:ext uri="{FF2B5EF4-FFF2-40B4-BE49-F238E27FC236}">
                  <a16:creationId xmlns:a16="http://schemas.microsoft.com/office/drawing/2014/main" id="{0E35020D-B551-FE19-B1EC-B378295FC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1216" y="3754629"/>
              <a:ext cx="5923" cy="5922"/>
            </a:xfrm>
            <a:custGeom>
              <a:avLst/>
              <a:gdLst>
                <a:gd name="T0" fmla="*/ 13 w 15"/>
                <a:gd name="T1" fmla="*/ 1 h 15"/>
                <a:gd name="T2" fmla="*/ 0 w 15"/>
                <a:gd name="T3" fmla="*/ 7 h 15"/>
                <a:gd name="T4" fmla="*/ 13 w 15"/>
                <a:gd name="T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5">
                  <a:moveTo>
                    <a:pt x="13" y="1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15"/>
                    <a:pt x="15" y="10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5" name="Freeform 831">
              <a:extLst>
                <a:ext uri="{FF2B5EF4-FFF2-40B4-BE49-F238E27FC236}">
                  <a16:creationId xmlns:a16="http://schemas.microsoft.com/office/drawing/2014/main" id="{F0B71EDB-1654-8860-FF4D-15D723229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42801" y="3675666"/>
              <a:ext cx="17767" cy="27637"/>
            </a:xfrm>
            <a:custGeom>
              <a:avLst/>
              <a:gdLst>
                <a:gd name="T0" fmla="*/ 16 w 39"/>
                <a:gd name="T1" fmla="*/ 18 h 63"/>
                <a:gd name="T2" fmla="*/ 6 w 39"/>
                <a:gd name="T3" fmla="*/ 51 h 63"/>
                <a:gd name="T4" fmla="*/ 39 w 39"/>
                <a:gd name="T5" fmla="*/ 8 h 63"/>
                <a:gd name="T6" fmla="*/ 16 w 39"/>
                <a:gd name="T7" fmla="*/ 1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63">
                  <a:moveTo>
                    <a:pt x="16" y="18"/>
                  </a:moveTo>
                  <a:cubicBezTo>
                    <a:pt x="12" y="30"/>
                    <a:pt x="0" y="37"/>
                    <a:pt x="6" y="51"/>
                  </a:cubicBezTo>
                  <a:cubicBezTo>
                    <a:pt x="11" y="63"/>
                    <a:pt x="37" y="12"/>
                    <a:pt x="39" y="8"/>
                  </a:cubicBezTo>
                  <a:cubicBezTo>
                    <a:pt x="28" y="0"/>
                    <a:pt x="24" y="14"/>
                    <a:pt x="16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6" name="Freeform 832">
              <a:extLst>
                <a:ext uri="{FF2B5EF4-FFF2-40B4-BE49-F238E27FC236}">
                  <a16:creationId xmlns:a16="http://schemas.microsoft.com/office/drawing/2014/main" id="{78ACE1F4-50F2-FF53-11F6-968720CAA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2413" y="3525637"/>
              <a:ext cx="5923" cy="3948"/>
            </a:xfrm>
            <a:custGeom>
              <a:avLst/>
              <a:gdLst>
                <a:gd name="T0" fmla="*/ 0 w 13"/>
                <a:gd name="T1" fmla="*/ 7 h 13"/>
                <a:gd name="T2" fmla="*/ 13 w 13"/>
                <a:gd name="T3" fmla="*/ 13 h 13"/>
                <a:gd name="T4" fmla="*/ 0 w 13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0" y="7"/>
                  </a:moveTo>
                  <a:cubicBezTo>
                    <a:pt x="3" y="11"/>
                    <a:pt x="8" y="12"/>
                    <a:pt x="13" y="13"/>
                  </a:cubicBezTo>
                  <a:cubicBezTo>
                    <a:pt x="12" y="6"/>
                    <a:pt x="5" y="0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7" name="Freeform 833">
              <a:extLst>
                <a:ext uri="{FF2B5EF4-FFF2-40B4-BE49-F238E27FC236}">
                  <a16:creationId xmlns:a16="http://schemas.microsoft.com/office/drawing/2014/main" id="{DD1C7180-FA82-6CDA-5EA4-A2F703559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6361" y="3648029"/>
              <a:ext cx="7896" cy="11844"/>
            </a:xfrm>
            <a:custGeom>
              <a:avLst/>
              <a:gdLst>
                <a:gd name="T0" fmla="*/ 13 w 17"/>
                <a:gd name="T1" fmla="*/ 0 h 26"/>
                <a:gd name="T2" fmla="*/ 0 w 17"/>
                <a:gd name="T3" fmla="*/ 20 h 26"/>
                <a:gd name="T4" fmla="*/ 5 w 17"/>
                <a:gd name="T5" fmla="*/ 26 h 26"/>
                <a:gd name="T6" fmla="*/ 17 w 17"/>
                <a:gd name="T7" fmla="*/ 0 h 26"/>
                <a:gd name="T8" fmla="*/ 13 w 1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6">
                  <a:moveTo>
                    <a:pt x="13" y="0"/>
                  </a:moveTo>
                  <a:cubicBezTo>
                    <a:pt x="11" y="5"/>
                    <a:pt x="8" y="22"/>
                    <a:pt x="0" y="20"/>
                  </a:cubicBezTo>
                  <a:cubicBezTo>
                    <a:pt x="1" y="22"/>
                    <a:pt x="3" y="24"/>
                    <a:pt x="5" y="26"/>
                  </a:cubicBezTo>
                  <a:cubicBezTo>
                    <a:pt x="11" y="18"/>
                    <a:pt x="13" y="9"/>
                    <a:pt x="17" y="0"/>
                  </a:cubicBezTo>
                  <a:lnTo>
                    <a:pt x="13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8" name="Freeform 834">
              <a:extLst>
                <a:ext uri="{FF2B5EF4-FFF2-40B4-BE49-F238E27FC236}">
                  <a16:creationId xmlns:a16="http://schemas.microsoft.com/office/drawing/2014/main" id="{2849BFFF-779F-A8BC-0B46-49EE988BC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6361" y="3527611"/>
              <a:ext cx="25664" cy="27637"/>
            </a:xfrm>
            <a:custGeom>
              <a:avLst/>
              <a:gdLst>
                <a:gd name="T0" fmla="*/ 42 w 58"/>
                <a:gd name="T1" fmla="*/ 65 h 65"/>
                <a:gd name="T2" fmla="*/ 54 w 58"/>
                <a:gd name="T3" fmla="*/ 46 h 65"/>
                <a:gd name="T4" fmla="*/ 29 w 58"/>
                <a:gd name="T5" fmla="*/ 14 h 65"/>
                <a:gd name="T6" fmla="*/ 22 w 58"/>
                <a:gd name="T7" fmla="*/ 39 h 65"/>
                <a:gd name="T8" fmla="*/ 42 w 58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5">
                  <a:moveTo>
                    <a:pt x="42" y="65"/>
                  </a:moveTo>
                  <a:cubicBezTo>
                    <a:pt x="33" y="53"/>
                    <a:pt x="50" y="54"/>
                    <a:pt x="54" y="46"/>
                  </a:cubicBezTo>
                  <a:cubicBezTo>
                    <a:pt x="58" y="35"/>
                    <a:pt x="39" y="0"/>
                    <a:pt x="29" y="14"/>
                  </a:cubicBezTo>
                  <a:cubicBezTo>
                    <a:pt x="21" y="24"/>
                    <a:pt x="44" y="32"/>
                    <a:pt x="22" y="39"/>
                  </a:cubicBezTo>
                  <a:cubicBezTo>
                    <a:pt x="0" y="46"/>
                    <a:pt x="36" y="60"/>
                    <a:pt x="42" y="6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9" name="Freeform 835">
              <a:extLst>
                <a:ext uri="{FF2B5EF4-FFF2-40B4-BE49-F238E27FC236}">
                  <a16:creationId xmlns:a16="http://schemas.microsoft.com/office/drawing/2014/main" id="{C2E6E0E7-F7E5-421E-BB08-709E3F745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6230" y="3616444"/>
              <a:ext cx="3948" cy="3948"/>
            </a:xfrm>
            <a:custGeom>
              <a:avLst/>
              <a:gdLst>
                <a:gd name="T0" fmla="*/ 4 w 10"/>
                <a:gd name="T1" fmla="*/ 5 h 7"/>
                <a:gd name="T2" fmla="*/ 0 w 10"/>
                <a:gd name="T3" fmla="*/ 0 h 7"/>
                <a:gd name="T4" fmla="*/ 4 w 10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4" y="5"/>
                  </a:moveTo>
                  <a:cubicBezTo>
                    <a:pt x="10" y="7"/>
                    <a:pt x="9" y="5"/>
                    <a:pt x="0" y="0"/>
                  </a:cubicBezTo>
                  <a:cubicBezTo>
                    <a:pt x="1" y="2"/>
                    <a:pt x="3" y="3"/>
                    <a:pt x="4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0" name="Freeform 836">
              <a:extLst>
                <a:ext uri="{FF2B5EF4-FFF2-40B4-BE49-F238E27FC236}">
                  <a16:creationId xmlns:a16="http://schemas.microsoft.com/office/drawing/2014/main" id="{51DD171E-2D80-7461-A257-E1227984C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8205" y="3626315"/>
              <a:ext cx="3948" cy="3948"/>
            </a:xfrm>
            <a:custGeom>
              <a:avLst/>
              <a:gdLst>
                <a:gd name="T0" fmla="*/ 0 w 7"/>
                <a:gd name="T1" fmla="*/ 6 h 7"/>
                <a:gd name="T2" fmla="*/ 7 w 7"/>
                <a:gd name="T3" fmla="*/ 7 h 7"/>
                <a:gd name="T4" fmla="*/ 2 w 7"/>
                <a:gd name="T5" fmla="*/ 0 h 7"/>
                <a:gd name="T6" fmla="*/ 0 w 7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6"/>
                  </a:moveTo>
                  <a:cubicBezTo>
                    <a:pt x="2" y="6"/>
                    <a:pt x="5" y="6"/>
                    <a:pt x="7" y="7"/>
                  </a:cubicBezTo>
                  <a:cubicBezTo>
                    <a:pt x="6" y="4"/>
                    <a:pt x="4" y="2"/>
                    <a:pt x="2" y="0"/>
                  </a:cubicBezTo>
                  <a:cubicBezTo>
                    <a:pt x="1" y="2"/>
                    <a:pt x="1" y="4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1" name="Freeform 837">
              <a:extLst>
                <a:ext uri="{FF2B5EF4-FFF2-40B4-BE49-F238E27FC236}">
                  <a16:creationId xmlns:a16="http://schemas.microsoft.com/office/drawing/2014/main" id="{2825E9F7-BB14-CFBE-7D71-E8C7CC1BD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8205" y="3567093"/>
              <a:ext cx="9871" cy="15793"/>
            </a:xfrm>
            <a:custGeom>
              <a:avLst/>
              <a:gdLst>
                <a:gd name="T0" fmla="*/ 7 w 22"/>
                <a:gd name="T1" fmla="*/ 27 h 36"/>
                <a:gd name="T2" fmla="*/ 0 w 22"/>
                <a:gd name="T3" fmla="*/ 0 h 36"/>
                <a:gd name="T4" fmla="*/ 7 w 22"/>
                <a:gd name="T5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6">
                  <a:moveTo>
                    <a:pt x="7" y="27"/>
                  </a:moveTo>
                  <a:cubicBezTo>
                    <a:pt x="22" y="36"/>
                    <a:pt x="9" y="2"/>
                    <a:pt x="0" y="0"/>
                  </a:cubicBezTo>
                  <a:cubicBezTo>
                    <a:pt x="2" y="9"/>
                    <a:pt x="1" y="20"/>
                    <a:pt x="7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2" name="Freeform 838">
              <a:extLst>
                <a:ext uri="{FF2B5EF4-FFF2-40B4-BE49-F238E27FC236}">
                  <a16:creationId xmlns:a16="http://schemas.microsoft.com/office/drawing/2014/main" id="{673FB6BF-A0C9-88BF-FC1E-3A8C43757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0178" y="3590782"/>
              <a:ext cx="1975" cy="5922"/>
            </a:xfrm>
            <a:custGeom>
              <a:avLst/>
              <a:gdLst>
                <a:gd name="T0" fmla="*/ 0 w 8"/>
                <a:gd name="T1" fmla="*/ 14 h 14"/>
                <a:gd name="T2" fmla="*/ 4 w 8"/>
                <a:gd name="T3" fmla="*/ 0 h 14"/>
                <a:gd name="T4" fmla="*/ 0 w 8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4">
                  <a:moveTo>
                    <a:pt x="0" y="14"/>
                  </a:moveTo>
                  <a:cubicBezTo>
                    <a:pt x="5" y="11"/>
                    <a:pt x="8" y="6"/>
                    <a:pt x="4" y="0"/>
                  </a:cubicBezTo>
                  <a:cubicBezTo>
                    <a:pt x="2" y="5"/>
                    <a:pt x="1" y="9"/>
                    <a:pt x="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3" name="Freeform 839">
              <a:extLst>
                <a:ext uri="{FF2B5EF4-FFF2-40B4-BE49-F238E27FC236}">
                  <a16:creationId xmlns:a16="http://schemas.microsoft.com/office/drawing/2014/main" id="{A25EE4A8-94BC-73A4-3DCD-10AE8296A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2153" y="3582886"/>
              <a:ext cx="1975" cy="1973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7 h 7"/>
                <a:gd name="T4" fmla="*/ 0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cubicBezTo>
                    <a:pt x="2" y="3"/>
                    <a:pt x="5" y="5"/>
                    <a:pt x="7" y="7"/>
                  </a:cubicBezTo>
                  <a:cubicBezTo>
                    <a:pt x="6" y="4"/>
                    <a:pt x="3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4" name="Freeform 840">
              <a:extLst>
                <a:ext uri="{FF2B5EF4-FFF2-40B4-BE49-F238E27FC236}">
                  <a16:creationId xmlns:a16="http://schemas.microsoft.com/office/drawing/2014/main" id="{6A2DE1AC-BF35-8FD1-F9D8-DFB0632D9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4126" y="3527611"/>
              <a:ext cx="7896" cy="7896"/>
            </a:xfrm>
            <a:custGeom>
              <a:avLst/>
              <a:gdLst>
                <a:gd name="T0" fmla="*/ 10 w 20"/>
                <a:gd name="T1" fmla="*/ 0 h 18"/>
                <a:gd name="T2" fmla="*/ 1 w 20"/>
                <a:gd name="T3" fmla="*/ 8 h 18"/>
                <a:gd name="T4" fmla="*/ 20 w 20"/>
                <a:gd name="T5" fmla="*/ 18 h 18"/>
                <a:gd name="T6" fmla="*/ 10 w 2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10" y="0"/>
                  </a:moveTo>
                  <a:cubicBezTo>
                    <a:pt x="5" y="0"/>
                    <a:pt x="0" y="2"/>
                    <a:pt x="1" y="8"/>
                  </a:cubicBezTo>
                  <a:cubicBezTo>
                    <a:pt x="3" y="16"/>
                    <a:pt x="13" y="16"/>
                    <a:pt x="20" y="18"/>
                  </a:cubicBezTo>
                  <a:cubicBezTo>
                    <a:pt x="19" y="11"/>
                    <a:pt x="15" y="5"/>
                    <a:pt x="1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5" name="Freeform 841">
              <a:extLst>
                <a:ext uri="{FF2B5EF4-FFF2-40B4-BE49-F238E27FC236}">
                  <a16:creationId xmlns:a16="http://schemas.microsoft.com/office/drawing/2014/main" id="{FE2DAC34-346B-C7A5-F984-24D3F4BCB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8983" y="3267036"/>
              <a:ext cx="23689" cy="25662"/>
            </a:xfrm>
            <a:custGeom>
              <a:avLst/>
              <a:gdLst>
                <a:gd name="T0" fmla="*/ 13 w 52"/>
                <a:gd name="T1" fmla="*/ 50 h 59"/>
                <a:gd name="T2" fmla="*/ 29 w 52"/>
                <a:gd name="T3" fmla="*/ 41 h 59"/>
                <a:gd name="T4" fmla="*/ 52 w 52"/>
                <a:gd name="T5" fmla="*/ 28 h 59"/>
                <a:gd name="T6" fmla="*/ 26 w 52"/>
                <a:gd name="T7" fmla="*/ 4 h 59"/>
                <a:gd name="T8" fmla="*/ 0 w 52"/>
                <a:gd name="T9" fmla="*/ 17 h 59"/>
                <a:gd name="T10" fmla="*/ 13 w 52"/>
                <a:gd name="T11" fmla="*/ 5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9">
                  <a:moveTo>
                    <a:pt x="13" y="50"/>
                  </a:moveTo>
                  <a:cubicBezTo>
                    <a:pt x="20" y="59"/>
                    <a:pt x="24" y="47"/>
                    <a:pt x="29" y="41"/>
                  </a:cubicBezTo>
                  <a:cubicBezTo>
                    <a:pt x="34" y="34"/>
                    <a:pt x="42" y="26"/>
                    <a:pt x="52" y="28"/>
                  </a:cubicBezTo>
                  <a:cubicBezTo>
                    <a:pt x="52" y="21"/>
                    <a:pt x="33" y="0"/>
                    <a:pt x="26" y="4"/>
                  </a:cubicBezTo>
                  <a:cubicBezTo>
                    <a:pt x="19" y="8"/>
                    <a:pt x="9" y="17"/>
                    <a:pt x="0" y="17"/>
                  </a:cubicBezTo>
                  <a:cubicBezTo>
                    <a:pt x="10" y="16"/>
                    <a:pt x="22" y="43"/>
                    <a:pt x="13" y="5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6" name="Freeform 842">
              <a:extLst>
                <a:ext uri="{FF2B5EF4-FFF2-40B4-BE49-F238E27FC236}">
                  <a16:creationId xmlns:a16="http://schemas.microsoft.com/office/drawing/2014/main" id="{EB8BF9E0-7B61-892C-0D57-6C41E089F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0726" y="3387453"/>
              <a:ext cx="37508" cy="19741"/>
            </a:xfrm>
            <a:custGeom>
              <a:avLst/>
              <a:gdLst>
                <a:gd name="T0" fmla="*/ 20 w 87"/>
                <a:gd name="T1" fmla="*/ 3 h 48"/>
                <a:gd name="T2" fmla="*/ 0 w 87"/>
                <a:gd name="T3" fmla="*/ 4 h 48"/>
                <a:gd name="T4" fmla="*/ 87 w 87"/>
                <a:gd name="T5" fmla="*/ 48 h 48"/>
                <a:gd name="T6" fmla="*/ 53 w 87"/>
                <a:gd name="T7" fmla="*/ 27 h 48"/>
                <a:gd name="T8" fmla="*/ 35 w 87"/>
                <a:gd name="T9" fmla="*/ 17 h 48"/>
                <a:gd name="T10" fmla="*/ 20 w 87"/>
                <a:gd name="T11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48">
                  <a:moveTo>
                    <a:pt x="20" y="3"/>
                  </a:moveTo>
                  <a:cubicBezTo>
                    <a:pt x="13" y="3"/>
                    <a:pt x="6" y="0"/>
                    <a:pt x="0" y="4"/>
                  </a:cubicBezTo>
                  <a:cubicBezTo>
                    <a:pt x="26" y="24"/>
                    <a:pt x="56" y="39"/>
                    <a:pt x="87" y="48"/>
                  </a:cubicBezTo>
                  <a:cubicBezTo>
                    <a:pt x="79" y="37"/>
                    <a:pt x="65" y="34"/>
                    <a:pt x="53" y="27"/>
                  </a:cubicBezTo>
                  <a:cubicBezTo>
                    <a:pt x="47" y="24"/>
                    <a:pt x="40" y="21"/>
                    <a:pt x="35" y="17"/>
                  </a:cubicBezTo>
                  <a:cubicBezTo>
                    <a:pt x="29" y="13"/>
                    <a:pt x="26" y="6"/>
                    <a:pt x="2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7" name="Freeform 843">
              <a:extLst>
                <a:ext uri="{FF2B5EF4-FFF2-40B4-BE49-F238E27FC236}">
                  <a16:creationId xmlns:a16="http://schemas.microsoft.com/office/drawing/2014/main" id="{14F7D5E5-3DF4-81DE-3117-9BD4609D5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52052" y="3403245"/>
              <a:ext cx="27637" cy="9870"/>
            </a:xfrm>
            <a:custGeom>
              <a:avLst/>
              <a:gdLst>
                <a:gd name="T0" fmla="*/ 0 w 61"/>
                <a:gd name="T1" fmla="*/ 0 h 25"/>
                <a:gd name="T2" fmla="*/ 61 w 61"/>
                <a:gd name="T3" fmla="*/ 25 h 25"/>
                <a:gd name="T4" fmla="*/ 0 w 61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25">
                  <a:moveTo>
                    <a:pt x="0" y="0"/>
                  </a:moveTo>
                  <a:cubicBezTo>
                    <a:pt x="17" y="14"/>
                    <a:pt x="41" y="19"/>
                    <a:pt x="61" y="25"/>
                  </a:cubicBezTo>
                  <a:cubicBezTo>
                    <a:pt x="44" y="14"/>
                    <a:pt x="21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8" name="Freeform 844">
              <a:extLst>
                <a:ext uri="{FF2B5EF4-FFF2-40B4-BE49-F238E27FC236}">
                  <a16:creationId xmlns:a16="http://schemas.microsoft.com/office/drawing/2014/main" id="{980D7CF1-DB5E-70E6-7E22-55D995BC1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6546" y="2836688"/>
              <a:ext cx="25664" cy="11844"/>
            </a:xfrm>
            <a:custGeom>
              <a:avLst/>
              <a:gdLst>
                <a:gd name="T0" fmla="*/ 38 w 55"/>
                <a:gd name="T1" fmla="*/ 28 h 28"/>
                <a:gd name="T2" fmla="*/ 55 w 55"/>
                <a:gd name="T3" fmla="*/ 20 h 28"/>
                <a:gd name="T4" fmla="*/ 0 w 55"/>
                <a:gd name="T5" fmla="*/ 7 h 28"/>
                <a:gd name="T6" fmla="*/ 38 w 55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28">
                  <a:moveTo>
                    <a:pt x="38" y="28"/>
                  </a:moveTo>
                  <a:cubicBezTo>
                    <a:pt x="44" y="26"/>
                    <a:pt x="50" y="23"/>
                    <a:pt x="55" y="20"/>
                  </a:cubicBezTo>
                  <a:cubicBezTo>
                    <a:pt x="38" y="9"/>
                    <a:pt x="20" y="0"/>
                    <a:pt x="0" y="7"/>
                  </a:cubicBezTo>
                  <a:cubicBezTo>
                    <a:pt x="2" y="23"/>
                    <a:pt x="27" y="25"/>
                    <a:pt x="38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9" name="Freeform 845">
              <a:extLst>
                <a:ext uri="{FF2B5EF4-FFF2-40B4-BE49-F238E27FC236}">
                  <a16:creationId xmlns:a16="http://schemas.microsoft.com/office/drawing/2014/main" id="{E3B1E8A6-55C3-2DDA-3B5A-B2A876C83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0464" y="2799180"/>
              <a:ext cx="21715" cy="11844"/>
            </a:xfrm>
            <a:custGeom>
              <a:avLst/>
              <a:gdLst>
                <a:gd name="T0" fmla="*/ 28 w 47"/>
                <a:gd name="T1" fmla="*/ 27 h 27"/>
                <a:gd name="T2" fmla="*/ 47 w 47"/>
                <a:gd name="T3" fmla="*/ 25 h 27"/>
                <a:gd name="T4" fmla="*/ 34 w 47"/>
                <a:gd name="T5" fmla="*/ 11 h 27"/>
                <a:gd name="T6" fmla="*/ 0 w 47"/>
                <a:gd name="T7" fmla="*/ 0 h 27"/>
                <a:gd name="T8" fmla="*/ 28 w 47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7">
                  <a:moveTo>
                    <a:pt x="28" y="27"/>
                  </a:moveTo>
                  <a:cubicBezTo>
                    <a:pt x="34" y="27"/>
                    <a:pt x="41" y="27"/>
                    <a:pt x="47" y="25"/>
                  </a:cubicBezTo>
                  <a:cubicBezTo>
                    <a:pt x="38" y="21"/>
                    <a:pt x="45" y="12"/>
                    <a:pt x="34" y="11"/>
                  </a:cubicBezTo>
                  <a:cubicBezTo>
                    <a:pt x="22" y="9"/>
                    <a:pt x="12" y="2"/>
                    <a:pt x="0" y="0"/>
                  </a:cubicBezTo>
                  <a:cubicBezTo>
                    <a:pt x="7" y="11"/>
                    <a:pt x="18" y="19"/>
                    <a:pt x="28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0" name="Freeform 846">
              <a:extLst>
                <a:ext uri="{FF2B5EF4-FFF2-40B4-BE49-F238E27FC236}">
                  <a16:creationId xmlns:a16="http://schemas.microsoft.com/office/drawing/2014/main" id="{F87535EC-DD20-3686-B88E-C5D1DA83F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82049" y="2787336"/>
              <a:ext cx="173718" cy="43430"/>
            </a:xfrm>
            <a:custGeom>
              <a:avLst/>
              <a:gdLst>
                <a:gd name="T0" fmla="*/ 7 w 399"/>
                <a:gd name="T1" fmla="*/ 41 h 98"/>
                <a:gd name="T2" fmla="*/ 26 w 399"/>
                <a:gd name="T3" fmla="*/ 49 h 98"/>
                <a:gd name="T4" fmla="*/ 47 w 399"/>
                <a:gd name="T5" fmla="*/ 56 h 98"/>
                <a:gd name="T6" fmla="*/ 26 w 399"/>
                <a:gd name="T7" fmla="*/ 57 h 98"/>
                <a:gd name="T8" fmla="*/ 76 w 399"/>
                <a:gd name="T9" fmla="*/ 74 h 98"/>
                <a:gd name="T10" fmla="*/ 127 w 399"/>
                <a:gd name="T11" fmla="*/ 89 h 98"/>
                <a:gd name="T12" fmla="*/ 185 w 399"/>
                <a:gd name="T13" fmla="*/ 97 h 98"/>
                <a:gd name="T14" fmla="*/ 177 w 399"/>
                <a:gd name="T15" fmla="*/ 79 h 98"/>
                <a:gd name="T16" fmla="*/ 208 w 399"/>
                <a:gd name="T17" fmla="*/ 87 h 98"/>
                <a:gd name="T18" fmla="*/ 240 w 399"/>
                <a:gd name="T19" fmla="*/ 82 h 98"/>
                <a:gd name="T20" fmla="*/ 303 w 399"/>
                <a:gd name="T21" fmla="*/ 81 h 98"/>
                <a:gd name="T22" fmla="*/ 289 w 399"/>
                <a:gd name="T23" fmla="*/ 80 h 98"/>
                <a:gd name="T24" fmla="*/ 323 w 399"/>
                <a:gd name="T25" fmla="*/ 84 h 98"/>
                <a:gd name="T26" fmla="*/ 366 w 399"/>
                <a:gd name="T27" fmla="*/ 80 h 98"/>
                <a:gd name="T28" fmla="*/ 297 w 399"/>
                <a:gd name="T29" fmla="*/ 67 h 98"/>
                <a:gd name="T30" fmla="*/ 263 w 399"/>
                <a:gd name="T31" fmla="*/ 56 h 98"/>
                <a:gd name="T32" fmla="*/ 230 w 399"/>
                <a:gd name="T33" fmla="*/ 40 h 98"/>
                <a:gd name="T34" fmla="*/ 230 w 399"/>
                <a:gd name="T35" fmla="*/ 38 h 98"/>
                <a:gd name="T36" fmla="*/ 237 w 399"/>
                <a:gd name="T37" fmla="*/ 35 h 98"/>
                <a:gd name="T38" fmla="*/ 267 w 399"/>
                <a:gd name="T39" fmla="*/ 50 h 98"/>
                <a:gd name="T40" fmla="*/ 361 w 399"/>
                <a:gd name="T41" fmla="*/ 75 h 98"/>
                <a:gd name="T42" fmla="*/ 390 w 399"/>
                <a:gd name="T43" fmla="*/ 68 h 98"/>
                <a:gd name="T44" fmla="*/ 370 w 399"/>
                <a:gd name="T45" fmla="*/ 51 h 98"/>
                <a:gd name="T46" fmla="*/ 389 w 399"/>
                <a:gd name="T47" fmla="*/ 45 h 98"/>
                <a:gd name="T48" fmla="*/ 327 w 399"/>
                <a:gd name="T49" fmla="*/ 34 h 98"/>
                <a:gd name="T50" fmla="*/ 275 w 399"/>
                <a:gd name="T51" fmla="*/ 27 h 98"/>
                <a:gd name="T52" fmla="*/ 157 w 399"/>
                <a:gd name="T53" fmla="*/ 10 h 98"/>
                <a:gd name="T54" fmla="*/ 177 w 399"/>
                <a:gd name="T55" fmla="*/ 18 h 98"/>
                <a:gd name="T56" fmla="*/ 150 w 399"/>
                <a:gd name="T57" fmla="*/ 20 h 98"/>
                <a:gd name="T58" fmla="*/ 184 w 399"/>
                <a:gd name="T59" fmla="*/ 40 h 98"/>
                <a:gd name="T60" fmla="*/ 163 w 399"/>
                <a:gd name="T61" fmla="*/ 40 h 98"/>
                <a:gd name="T62" fmla="*/ 144 w 399"/>
                <a:gd name="T63" fmla="*/ 29 h 98"/>
                <a:gd name="T64" fmla="*/ 123 w 399"/>
                <a:gd name="T65" fmla="*/ 29 h 98"/>
                <a:gd name="T66" fmla="*/ 105 w 399"/>
                <a:gd name="T67" fmla="*/ 21 h 98"/>
                <a:gd name="T68" fmla="*/ 58 w 399"/>
                <a:gd name="T69" fmla="*/ 12 h 98"/>
                <a:gd name="T70" fmla="*/ 31 w 399"/>
                <a:gd name="T71" fmla="*/ 14 h 98"/>
                <a:gd name="T72" fmla="*/ 17 w 399"/>
                <a:gd name="T73" fmla="*/ 15 h 98"/>
                <a:gd name="T74" fmla="*/ 3 w 399"/>
                <a:gd name="T75" fmla="*/ 19 h 98"/>
                <a:gd name="T76" fmla="*/ 24 w 399"/>
                <a:gd name="T77" fmla="*/ 33 h 98"/>
                <a:gd name="T78" fmla="*/ 3 w 399"/>
                <a:gd name="T79" fmla="*/ 35 h 98"/>
                <a:gd name="T80" fmla="*/ 7 w 399"/>
                <a:gd name="T81" fmla="*/ 4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9" h="98">
                  <a:moveTo>
                    <a:pt x="7" y="41"/>
                  </a:moveTo>
                  <a:cubicBezTo>
                    <a:pt x="15" y="36"/>
                    <a:pt x="21" y="44"/>
                    <a:pt x="26" y="49"/>
                  </a:cubicBezTo>
                  <a:cubicBezTo>
                    <a:pt x="32" y="54"/>
                    <a:pt x="41" y="51"/>
                    <a:pt x="47" y="56"/>
                  </a:cubicBezTo>
                  <a:cubicBezTo>
                    <a:pt x="40" y="58"/>
                    <a:pt x="33" y="54"/>
                    <a:pt x="26" y="57"/>
                  </a:cubicBezTo>
                  <a:cubicBezTo>
                    <a:pt x="41" y="67"/>
                    <a:pt x="59" y="71"/>
                    <a:pt x="76" y="74"/>
                  </a:cubicBezTo>
                  <a:cubicBezTo>
                    <a:pt x="94" y="78"/>
                    <a:pt x="110" y="86"/>
                    <a:pt x="127" y="89"/>
                  </a:cubicBezTo>
                  <a:cubicBezTo>
                    <a:pt x="145" y="92"/>
                    <a:pt x="168" y="98"/>
                    <a:pt x="185" y="97"/>
                  </a:cubicBezTo>
                  <a:cubicBezTo>
                    <a:pt x="198" y="96"/>
                    <a:pt x="180" y="82"/>
                    <a:pt x="177" y="79"/>
                  </a:cubicBezTo>
                  <a:cubicBezTo>
                    <a:pt x="189" y="78"/>
                    <a:pt x="197" y="85"/>
                    <a:pt x="208" y="87"/>
                  </a:cubicBezTo>
                  <a:cubicBezTo>
                    <a:pt x="219" y="89"/>
                    <a:pt x="230" y="84"/>
                    <a:pt x="240" y="82"/>
                  </a:cubicBezTo>
                  <a:cubicBezTo>
                    <a:pt x="259" y="79"/>
                    <a:pt x="285" y="70"/>
                    <a:pt x="303" y="81"/>
                  </a:cubicBezTo>
                  <a:cubicBezTo>
                    <a:pt x="298" y="80"/>
                    <a:pt x="294" y="80"/>
                    <a:pt x="289" y="80"/>
                  </a:cubicBezTo>
                  <a:cubicBezTo>
                    <a:pt x="299" y="85"/>
                    <a:pt x="314" y="90"/>
                    <a:pt x="323" y="84"/>
                  </a:cubicBezTo>
                  <a:cubicBezTo>
                    <a:pt x="332" y="77"/>
                    <a:pt x="353" y="86"/>
                    <a:pt x="366" y="80"/>
                  </a:cubicBezTo>
                  <a:cubicBezTo>
                    <a:pt x="344" y="71"/>
                    <a:pt x="319" y="75"/>
                    <a:pt x="297" y="67"/>
                  </a:cubicBezTo>
                  <a:cubicBezTo>
                    <a:pt x="285" y="63"/>
                    <a:pt x="273" y="61"/>
                    <a:pt x="263" y="56"/>
                  </a:cubicBezTo>
                  <a:cubicBezTo>
                    <a:pt x="252" y="52"/>
                    <a:pt x="243" y="40"/>
                    <a:pt x="230" y="40"/>
                  </a:cubicBezTo>
                  <a:cubicBezTo>
                    <a:pt x="240" y="40"/>
                    <a:pt x="240" y="39"/>
                    <a:pt x="230" y="38"/>
                  </a:cubicBezTo>
                  <a:cubicBezTo>
                    <a:pt x="232" y="38"/>
                    <a:pt x="254" y="39"/>
                    <a:pt x="237" y="35"/>
                  </a:cubicBezTo>
                  <a:cubicBezTo>
                    <a:pt x="245" y="36"/>
                    <a:pt x="287" y="34"/>
                    <a:pt x="267" y="50"/>
                  </a:cubicBezTo>
                  <a:cubicBezTo>
                    <a:pt x="297" y="62"/>
                    <a:pt x="328" y="73"/>
                    <a:pt x="361" y="75"/>
                  </a:cubicBezTo>
                  <a:cubicBezTo>
                    <a:pt x="369" y="75"/>
                    <a:pt x="383" y="76"/>
                    <a:pt x="390" y="68"/>
                  </a:cubicBezTo>
                  <a:cubicBezTo>
                    <a:pt x="399" y="57"/>
                    <a:pt x="372" y="57"/>
                    <a:pt x="370" y="51"/>
                  </a:cubicBezTo>
                  <a:cubicBezTo>
                    <a:pt x="376" y="49"/>
                    <a:pt x="382" y="46"/>
                    <a:pt x="389" y="45"/>
                  </a:cubicBezTo>
                  <a:cubicBezTo>
                    <a:pt x="369" y="39"/>
                    <a:pt x="348" y="39"/>
                    <a:pt x="327" y="34"/>
                  </a:cubicBezTo>
                  <a:cubicBezTo>
                    <a:pt x="311" y="30"/>
                    <a:pt x="291" y="21"/>
                    <a:pt x="275" y="27"/>
                  </a:cubicBezTo>
                  <a:cubicBezTo>
                    <a:pt x="236" y="41"/>
                    <a:pt x="195" y="13"/>
                    <a:pt x="157" y="10"/>
                  </a:cubicBezTo>
                  <a:cubicBezTo>
                    <a:pt x="163" y="13"/>
                    <a:pt x="170" y="15"/>
                    <a:pt x="177" y="18"/>
                  </a:cubicBezTo>
                  <a:cubicBezTo>
                    <a:pt x="169" y="16"/>
                    <a:pt x="156" y="12"/>
                    <a:pt x="150" y="20"/>
                  </a:cubicBezTo>
                  <a:cubicBezTo>
                    <a:pt x="159" y="30"/>
                    <a:pt x="173" y="33"/>
                    <a:pt x="184" y="40"/>
                  </a:cubicBezTo>
                  <a:cubicBezTo>
                    <a:pt x="177" y="40"/>
                    <a:pt x="170" y="42"/>
                    <a:pt x="163" y="40"/>
                  </a:cubicBezTo>
                  <a:cubicBezTo>
                    <a:pt x="156" y="37"/>
                    <a:pt x="151" y="31"/>
                    <a:pt x="144" y="29"/>
                  </a:cubicBezTo>
                  <a:cubicBezTo>
                    <a:pt x="137" y="28"/>
                    <a:pt x="130" y="30"/>
                    <a:pt x="123" y="29"/>
                  </a:cubicBezTo>
                  <a:cubicBezTo>
                    <a:pt x="116" y="28"/>
                    <a:pt x="111" y="23"/>
                    <a:pt x="105" y="21"/>
                  </a:cubicBezTo>
                  <a:cubicBezTo>
                    <a:pt x="90" y="16"/>
                    <a:pt x="73" y="17"/>
                    <a:pt x="58" y="12"/>
                  </a:cubicBezTo>
                  <a:cubicBezTo>
                    <a:pt x="54" y="11"/>
                    <a:pt x="16" y="0"/>
                    <a:pt x="31" y="14"/>
                  </a:cubicBezTo>
                  <a:cubicBezTo>
                    <a:pt x="28" y="13"/>
                    <a:pt x="14" y="6"/>
                    <a:pt x="17" y="15"/>
                  </a:cubicBezTo>
                  <a:cubicBezTo>
                    <a:pt x="19" y="19"/>
                    <a:pt x="5" y="17"/>
                    <a:pt x="3" y="19"/>
                  </a:cubicBezTo>
                  <a:cubicBezTo>
                    <a:pt x="0" y="22"/>
                    <a:pt x="22" y="32"/>
                    <a:pt x="24" y="33"/>
                  </a:cubicBezTo>
                  <a:cubicBezTo>
                    <a:pt x="17" y="31"/>
                    <a:pt x="10" y="30"/>
                    <a:pt x="3" y="35"/>
                  </a:cubicBezTo>
                  <a:cubicBezTo>
                    <a:pt x="5" y="37"/>
                    <a:pt x="6" y="39"/>
                    <a:pt x="7" y="4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1" name="Freeform 847">
              <a:extLst>
                <a:ext uri="{FF2B5EF4-FFF2-40B4-BE49-F238E27FC236}">
                  <a16:creationId xmlns:a16="http://schemas.microsoft.com/office/drawing/2014/main" id="{72136060-8FA7-7C3B-5C48-8650A21D9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01790" y="2840637"/>
              <a:ext cx="25664" cy="9870"/>
            </a:xfrm>
            <a:custGeom>
              <a:avLst/>
              <a:gdLst>
                <a:gd name="T0" fmla="*/ 0 w 61"/>
                <a:gd name="T1" fmla="*/ 0 h 22"/>
                <a:gd name="T2" fmla="*/ 61 w 61"/>
                <a:gd name="T3" fmla="*/ 22 h 22"/>
                <a:gd name="T4" fmla="*/ 0 w 6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22">
                  <a:moveTo>
                    <a:pt x="0" y="0"/>
                  </a:moveTo>
                  <a:cubicBezTo>
                    <a:pt x="17" y="15"/>
                    <a:pt x="42" y="12"/>
                    <a:pt x="61" y="22"/>
                  </a:cubicBezTo>
                  <a:cubicBezTo>
                    <a:pt x="60" y="5"/>
                    <a:pt x="12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2" name="Freeform 848">
              <a:extLst>
                <a:ext uri="{FF2B5EF4-FFF2-40B4-BE49-F238E27FC236}">
                  <a16:creationId xmlns:a16="http://schemas.microsoft.com/office/drawing/2014/main" id="{8CDD34B3-C9D2-745C-11B7-205D07BA6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9168" y="2803129"/>
              <a:ext cx="5923" cy="1973"/>
            </a:xfrm>
            <a:custGeom>
              <a:avLst/>
              <a:gdLst>
                <a:gd name="T0" fmla="*/ 14 w 14"/>
                <a:gd name="T1" fmla="*/ 3 h 4"/>
                <a:gd name="T2" fmla="*/ 0 w 14"/>
                <a:gd name="T3" fmla="*/ 0 h 4"/>
                <a:gd name="T4" fmla="*/ 14 w 1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4" y="3"/>
                  </a:moveTo>
                  <a:cubicBezTo>
                    <a:pt x="9" y="2"/>
                    <a:pt x="4" y="1"/>
                    <a:pt x="0" y="0"/>
                  </a:cubicBezTo>
                  <a:cubicBezTo>
                    <a:pt x="4" y="3"/>
                    <a:pt x="9" y="4"/>
                    <a:pt x="14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3" name="Freeform 849">
              <a:extLst>
                <a:ext uri="{FF2B5EF4-FFF2-40B4-BE49-F238E27FC236}">
                  <a16:creationId xmlns:a16="http://schemas.microsoft.com/office/drawing/2014/main" id="{D2B0E847-85CC-1941-32CF-3CF105B37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14313" y="2848533"/>
              <a:ext cx="84886" cy="19741"/>
            </a:xfrm>
            <a:custGeom>
              <a:avLst/>
              <a:gdLst>
                <a:gd name="T0" fmla="*/ 13 w 193"/>
                <a:gd name="T1" fmla="*/ 29 h 45"/>
                <a:gd name="T2" fmla="*/ 0 w 193"/>
                <a:gd name="T3" fmla="*/ 31 h 45"/>
                <a:gd name="T4" fmla="*/ 40 w 193"/>
                <a:gd name="T5" fmla="*/ 30 h 45"/>
                <a:gd name="T6" fmla="*/ 89 w 193"/>
                <a:gd name="T7" fmla="*/ 37 h 45"/>
                <a:gd name="T8" fmla="*/ 193 w 193"/>
                <a:gd name="T9" fmla="*/ 43 h 45"/>
                <a:gd name="T10" fmla="*/ 69 w 193"/>
                <a:gd name="T11" fmla="*/ 2 h 45"/>
                <a:gd name="T12" fmla="*/ 27 w 193"/>
                <a:gd name="T13" fmla="*/ 6 h 45"/>
                <a:gd name="T14" fmla="*/ 31 w 193"/>
                <a:gd name="T15" fmla="*/ 23 h 45"/>
                <a:gd name="T16" fmla="*/ 13 w 193"/>
                <a:gd name="T17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45">
                  <a:moveTo>
                    <a:pt x="13" y="29"/>
                  </a:moveTo>
                  <a:cubicBezTo>
                    <a:pt x="8" y="29"/>
                    <a:pt x="4" y="29"/>
                    <a:pt x="0" y="31"/>
                  </a:cubicBezTo>
                  <a:cubicBezTo>
                    <a:pt x="12" y="40"/>
                    <a:pt x="27" y="32"/>
                    <a:pt x="40" y="30"/>
                  </a:cubicBezTo>
                  <a:cubicBezTo>
                    <a:pt x="56" y="27"/>
                    <a:pt x="73" y="34"/>
                    <a:pt x="89" y="37"/>
                  </a:cubicBezTo>
                  <a:cubicBezTo>
                    <a:pt x="123" y="42"/>
                    <a:pt x="159" y="45"/>
                    <a:pt x="193" y="43"/>
                  </a:cubicBezTo>
                  <a:cubicBezTo>
                    <a:pt x="155" y="20"/>
                    <a:pt x="113" y="6"/>
                    <a:pt x="69" y="2"/>
                  </a:cubicBezTo>
                  <a:cubicBezTo>
                    <a:pt x="62" y="1"/>
                    <a:pt x="33" y="0"/>
                    <a:pt x="27" y="6"/>
                  </a:cubicBezTo>
                  <a:cubicBezTo>
                    <a:pt x="23" y="10"/>
                    <a:pt x="31" y="18"/>
                    <a:pt x="31" y="23"/>
                  </a:cubicBezTo>
                  <a:cubicBezTo>
                    <a:pt x="30" y="29"/>
                    <a:pt x="17" y="29"/>
                    <a:pt x="13" y="2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4" name="Freeform 850">
              <a:extLst>
                <a:ext uri="{FF2B5EF4-FFF2-40B4-BE49-F238E27FC236}">
                  <a16:creationId xmlns:a16="http://schemas.microsoft.com/office/drawing/2014/main" id="{417BBC67-3D42-025D-8713-125D76CF7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8130" y="2909729"/>
              <a:ext cx="17767" cy="5922"/>
            </a:xfrm>
            <a:custGeom>
              <a:avLst/>
              <a:gdLst>
                <a:gd name="T0" fmla="*/ 41 w 41"/>
                <a:gd name="T1" fmla="*/ 8 h 15"/>
                <a:gd name="T2" fmla="*/ 0 w 41"/>
                <a:gd name="T3" fmla="*/ 5 h 15"/>
                <a:gd name="T4" fmla="*/ 19 w 41"/>
                <a:gd name="T5" fmla="*/ 13 h 15"/>
                <a:gd name="T6" fmla="*/ 23 w 41"/>
                <a:gd name="T7" fmla="*/ 11 h 15"/>
                <a:gd name="T8" fmla="*/ 41 w 41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5">
                  <a:moveTo>
                    <a:pt x="41" y="8"/>
                  </a:moveTo>
                  <a:cubicBezTo>
                    <a:pt x="30" y="0"/>
                    <a:pt x="13" y="1"/>
                    <a:pt x="0" y="5"/>
                  </a:cubicBezTo>
                  <a:cubicBezTo>
                    <a:pt x="5" y="11"/>
                    <a:pt x="12" y="11"/>
                    <a:pt x="19" y="13"/>
                  </a:cubicBezTo>
                  <a:cubicBezTo>
                    <a:pt x="3" y="8"/>
                    <a:pt x="20" y="10"/>
                    <a:pt x="23" y="11"/>
                  </a:cubicBezTo>
                  <a:cubicBezTo>
                    <a:pt x="29" y="13"/>
                    <a:pt x="37" y="15"/>
                    <a:pt x="41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5" name="Freeform 851">
              <a:extLst>
                <a:ext uri="{FF2B5EF4-FFF2-40B4-BE49-F238E27FC236}">
                  <a16:creationId xmlns:a16="http://schemas.microsoft.com/office/drawing/2014/main" id="{1DA8A841-23FF-F278-2FB1-3103DD0EA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47871" y="2907755"/>
              <a:ext cx="5923" cy="1973"/>
            </a:xfrm>
            <a:custGeom>
              <a:avLst/>
              <a:gdLst>
                <a:gd name="T0" fmla="*/ 7 w 14"/>
                <a:gd name="T1" fmla="*/ 4 h 4"/>
                <a:gd name="T2" fmla="*/ 14 w 14"/>
                <a:gd name="T3" fmla="*/ 3 h 4"/>
                <a:gd name="T4" fmla="*/ 0 w 14"/>
                <a:gd name="T5" fmla="*/ 2 h 4"/>
                <a:gd name="T6" fmla="*/ 7 w 1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7" y="4"/>
                  </a:moveTo>
                  <a:cubicBezTo>
                    <a:pt x="9" y="4"/>
                    <a:pt x="11" y="3"/>
                    <a:pt x="14" y="3"/>
                  </a:cubicBezTo>
                  <a:cubicBezTo>
                    <a:pt x="9" y="1"/>
                    <a:pt x="4" y="0"/>
                    <a:pt x="0" y="2"/>
                  </a:cubicBezTo>
                  <a:cubicBezTo>
                    <a:pt x="2" y="3"/>
                    <a:pt x="4" y="3"/>
                    <a:pt x="7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6" name="Freeform 852">
              <a:extLst>
                <a:ext uri="{FF2B5EF4-FFF2-40B4-BE49-F238E27FC236}">
                  <a16:creationId xmlns:a16="http://schemas.microsoft.com/office/drawing/2014/main" id="{1480AADC-7E29-7872-28F6-21ED32D88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65638" y="2773518"/>
              <a:ext cx="13819" cy="7896"/>
            </a:xfrm>
            <a:custGeom>
              <a:avLst/>
              <a:gdLst>
                <a:gd name="T0" fmla="*/ 0 w 33"/>
                <a:gd name="T1" fmla="*/ 10 h 18"/>
                <a:gd name="T2" fmla="*/ 32 w 33"/>
                <a:gd name="T3" fmla="*/ 12 h 18"/>
                <a:gd name="T4" fmla="*/ 0 w 33"/>
                <a:gd name="T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8">
                  <a:moveTo>
                    <a:pt x="0" y="10"/>
                  </a:moveTo>
                  <a:cubicBezTo>
                    <a:pt x="3" y="18"/>
                    <a:pt x="26" y="11"/>
                    <a:pt x="32" y="12"/>
                  </a:cubicBezTo>
                  <a:cubicBezTo>
                    <a:pt x="33" y="0"/>
                    <a:pt x="5" y="6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7" name="Freeform 853">
              <a:extLst>
                <a:ext uri="{FF2B5EF4-FFF2-40B4-BE49-F238E27FC236}">
                  <a16:creationId xmlns:a16="http://schemas.microsoft.com/office/drawing/2014/main" id="{ED2CD3F2-E5C8-096B-F961-28DACDD0F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69586" y="2803129"/>
              <a:ext cx="108575" cy="23689"/>
            </a:xfrm>
            <a:custGeom>
              <a:avLst/>
              <a:gdLst>
                <a:gd name="T0" fmla="*/ 197 w 248"/>
                <a:gd name="T1" fmla="*/ 53 h 53"/>
                <a:gd name="T2" fmla="*/ 248 w 248"/>
                <a:gd name="T3" fmla="*/ 41 h 53"/>
                <a:gd name="T4" fmla="*/ 234 w 248"/>
                <a:gd name="T5" fmla="*/ 30 h 53"/>
                <a:gd name="T6" fmla="*/ 197 w 248"/>
                <a:gd name="T7" fmla="*/ 26 h 53"/>
                <a:gd name="T8" fmla="*/ 159 w 248"/>
                <a:gd name="T9" fmla="*/ 22 h 53"/>
                <a:gd name="T10" fmla="*/ 120 w 248"/>
                <a:gd name="T11" fmla="*/ 22 h 53"/>
                <a:gd name="T12" fmla="*/ 60 w 248"/>
                <a:gd name="T13" fmla="*/ 15 h 53"/>
                <a:gd name="T14" fmla="*/ 0 w 248"/>
                <a:gd name="T15" fmla="*/ 7 h 53"/>
                <a:gd name="T16" fmla="*/ 23 w 248"/>
                <a:gd name="T17" fmla="*/ 26 h 53"/>
                <a:gd name="T18" fmla="*/ 77 w 248"/>
                <a:gd name="T19" fmla="*/ 37 h 53"/>
                <a:gd name="T20" fmla="*/ 197 w 248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53">
                  <a:moveTo>
                    <a:pt x="197" y="53"/>
                  </a:moveTo>
                  <a:cubicBezTo>
                    <a:pt x="213" y="53"/>
                    <a:pt x="235" y="53"/>
                    <a:pt x="248" y="41"/>
                  </a:cubicBezTo>
                  <a:cubicBezTo>
                    <a:pt x="239" y="38"/>
                    <a:pt x="246" y="28"/>
                    <a:pt x="234" y="30"/>
                  </a:cubicBezTo>
                  <a:cubicBezTo>
                    <a:pt x="221" y="32"/>
                    <a:pt x="210" y="28"/>
                    <a:pt x="197" y="26"/>
                  </a:cubicBezTo>
                  <a:cubicBezTo>
                    <a:pt x="185" y="24"/>
                    <a:pt x="171" y="22"/>
                    <a:pt x="159" y="22"/>
                  </a:cubicBezTo>
                  <a:cubicBezTo>
                    <a:pt x="145" y="23"/>
                    <a:pt x="134" y="28"/>
                    <a:pt x="120" y="22"/>
                  </a:cubicBezTo>
                  <a:cubicBezTo>
                    <a:pt x="105" y="15"/>
                    <a:pt x="75" y="5"/>
                    <a:pt x="60" y="15"/>
                  </a:cubicBezTo>
                  <a:cubicBezTo>
                    <a:pt x="38" y="29"/>
                    <a:pt x="21" y="0"/>
                    <a:pt x="0" y="7"/>
                  </a:cubicBezTo>
                  <a:cubicBezTo>
                    <a:pt x="9" y="9"/>
                    <a:pt x="12" y="22"/>
                    <a:pt x="23" y="26"/>
                  </a:cubicBezTo>
                  <a:cubicBezTo>
                    <a:pt x="39" y="33"/>
                    <a:pt x="60" y="34"/>
                    <a:pt x="77" y="37"/>
                  </a:cubicBezTo>
                  <a:cubicBezTo>
                    <a:pt x="115" y="45"/>
                    <a:pt x="158" y="53"/>
                    <a:pt x="197" y="5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8" name="Freeform 854">
              <a:extLst>
                <a:ext uri="{FF2B5EF4-FFF2-40B4-BE49-F238E27FC236}">
                  <a16:creationId xmlns:a16="http://schemas.microsoft.com/office/drawing/2014/main" id="{3527C227-B750-5F93-3D37-9A6C733B6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2367" y="2789311"/>
              <a:ext cx="7896" cy="3948"/>
            </a:xfrm>
            <a:custGeom>
              <a:avLst/>
              <a:gdLst>
                <a:gd name="T0" fmla="*/ 8 w 15"/>
                <a:gd name="T1" fmla="*/ 6 h 7"/>
                <a:gd name="T2" fmla="*/ 15 w 15"/>
                <a:gd name="T3" fmla="*/ 7 h 7"/>
                <a:gd name="T4" fmla="*/ 0 w 15"/>
                <a:gd name="T5" fmla="*/ 2 h 7"/>
                <a:gd name="T6" fmla="*/ 8 w 15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8" y="6"/>
                  </a:moveTo>
                  <a:cubicBezTo>
                    <a:pt x="10" y="7"/>
                    <a:pt x="12" y="7"/>
                    <a:pt x="15" y="7"/>
                  </a:cubicBezTo>
                  <a:cubicBezTo>
                    <a:pt x="11" y="2"/>
                    <a:pt x="6" y="0"/>
                    <a:pt x="0" y="2"/>
                  </a:cubicBezTo>
                  <a:cubicBezTo>
                    <a:pt x="3" y="3"/>
                    <a:pt x="5" y="5"/>
                    <a:pt x="8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9" name="Freeform 855">
              <a:extLst>
                <a:ext uri="{FF2B5EF4-FFF2-40B4-BE49-F238E27FC236}">
                  <a16:creationId xmlns:a16="http://schemas.microsoft.com/office/drawing/2014/main" id="{2117F677-2FB5-B800-2173-B80D07D1F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8647" y="2706400"/>
              <a:ext cx="29612" cy="5922"/>
            </a:xfrm>
            <a:custGeom>
              <a:avLst/>
              <a:gdLst>
                <a:gd name="T0" fmla="*/ 24 w 65"/>
                <a:gd name="T1" fmla="*/ 7 h 16"/>
                <a:gd name="T2" fmla="*/ 65 w 65"/>
                <a:gd name="T3" fmla="*/ 10 h 16"/>
                <a:gd name="T4" fmla="*/ 0 w 65"/>
                <a:gd name="T5" fmla="*/ 3 h 16"/>
                <a:gd name="T6" fmla="*/ 24 w 65"/>
                <a:gd name="T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16">
                  <a:moveTo>
                    <a:pt x="24" y="7"/>
                  </a:moveTo>
                  <a:cubicBezTo>
                    <a:pt x="34" y="16"/>
                    <a:pt x="53" y="10"/>
                    <a:pt x="65" y="10"/>
                  </a:cubicBezTo>
                  <a:cubicBezTo>
                    <a:pt x="45" y="0"/>
                    <a:pt x="19" y="12"/>
                    <a:pt x="0" y="3"/>
                  </a:cubicBezTo>
                  <a:cubicBezTo>
                    <a:pt x="7" y="8"/>
                    <a:pt x="16" y="8"/>
                    <a:pt x="24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0" name="Freeform 856">
              <a:extLst>
                <a:ext uri="{FF2B5EF4-FFF2-40B4-BE49-F238E27FC236}">
                  <a16:creationId xmlns:a16="http://schemas.microsoft.com/office/drawing/2014/main" id="{8E0E7879-C5E0-BB0E-175D-4732D28C3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284" y="2674815"/>
              <a:ext cx="23689" cy="7896"/>
            </a:xfrm>
            <a:custGeom>
              <a:avLst/>
              <a:gdLst>
                <a:gd name="T0" fmla="*/ 3 w 54"/>
                <a:gd name="T1" fmla="*/ 7 h 17"/>
                <a:gd name="T2" fmla="*/ 0 w 54"/>
                <a:gd name="T3" fmla="*/ 13 h 17"/>
                <a:gd name="T4" fmla="*/ 54 w 54"/>
                <a:gd name="T5" fmla="*/ 10 h 17"/>
                <a:gd name="T6" fmla="*/ 3 w 54"/>
                <a:gd name="T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">
                  <a:moveTo>
                    <a:pt x="3" y="7"/>
                  </a:moveTo>
                  <a:cubicBezTo>
                    <a:pt x="2" y="9"/>
                    <a:pt x="1" y="11"/>
                    <a:pt x="0" y="13"/>
                  </a:cubicBezTo>
                  <a:cubicBezTo>
                    <a:pt x="18" y="15"/>
                    <a:pt x="37" y="17"/>
                    <a:pt x="54" y="10"/>
                  </a:cubicBezTo>
                  <a:cubicBezTo>
                    <a:pt x="40" y="0"/>
                    <a:pt x="19" y="8"/>
                    <a:pt x="3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1" name="Freeform 857">
              <a:extLst>
                <a:ext uri="{FF2B5EF4-FFF2-40B4-BE49-F238E27FC236}">
                  <a16:creationId xmlns:a16="http://schemas.microsoft.com/office/drawing/2014/main" id="{FD9C3D63-FB95-4513-3483-99351CF4F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5794" y="2668892"/>
              <a:ext cx="25664" cy="9870"/>
            </a:xfrm>
            <a:custGeom>
              <a:avLst/>
              <a:gdLst>
                <a:gd name="T0" fmla="*/ 0 w 62"/>
                <a:gd name="T1" fmla="*/ 10 h 23"/>
                <a:gd name="T2" fmla="*/ 62 w 62"/>
                <a:gd name="T3" fmla="*/ 14 h 23"/>
                <a:gd name="T4" fmla="*/ 0 w 62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3">
                  <a:moveTo>
                    <a:pt x="0" y="10"/>
                  </a:moveTo>
                  <a:cubicBezTo>
                    <a:pt x="10" y="23"/>
                    <a:pt x="48" y="21"/>
                    <a:pt x="62" y="14"/>
                  </a:cubicBezTo>
                  <a:cubicBezTo>
                    <a:pt x="48" y="0"/>
                    <a:pt x="17" y="8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2" name="Freeform 858">
              <a:extLst>
                <a:ext uri="{FF2B5EF4-FFF2-40B4-BE49-F238E27FC236}">
                  <a16:creationId xmlns:a16="http://schemas.microsoft.com/office/drawing/2014/main" id="{2FFB5BE0-ADEE-0A09-F153-D66B45A52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92539" y="2848533"/>
              <a:ext cx="5923" cy="1973"/>
            </a:xfrm>
            <a:custGeom>
              <a:avLst/>
              <a:gdLst>
                <a:gd name="T0" fmla="*/ 14 w 14"/>
                <a:gd name="T1" fmla="*/ 6 h 6"/>
                <a:gd name="T2" fmla="*/ 0 w 14"/>
                <a:gd name="T3" fmla="*/ 0 h 6"/>
                <a:gd name="T4" fmla="*/ 14 w 1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4" y="6"/>
                  </a:moveTo>
                  <a:cubicBezTo>
                    <a:pt x="10" y="2"/>
                    <a:pt x="5" y="0"/>
                    <a:pt x="0" y="0"/>
                  </a:cubicBezTo>
                  <a:cubicBezTo>
                    <a:pt x="3" y="4"/>
                    <a:pt x="9" y="6"/>
                    <a:pt x="14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3" name="Freeform 859">
              <a:extLst>
                <a:ext uri="{FF2B5EF4-FFF2-40B4-BE49-F238E27FC236}">
                  <a16:creationId xmlns:a16="http://schemas.microsoft.com/office/drawing/2014/main" id="{64A79ADA-A6B0-0813-F1F4-680A546C4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0047" y="2856429"/>
              <a:ext cx="3948" cy="3948"/>
            </a:xfrm>
            <a:custGeom>
              <a:avLst/>
              <a:gdLst>
                <a:gd name="T0" fmla="*/ 10 w 10"/>
                <a:gd name="T1" fmla="*/ 9 h 9"/>
                <a:gd name="T2" fmla="*/ 0 w 10"/>
                <a:gd name="T3" fmla="*/ 0 h 9"/>
                <a:gd name="T4" fmla="*/ 10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9"/>
                  </a:moveTo>
                  <a:cubicBezTo>
                    <a:pt x="6" y="6"/>
                    <a:pt x="3" y="3"/>
                    <a:pt x="0" y="0"/>
                  </a:cubicBezTo>
                  <a:cubicBezTo>
                    <a:pt x="0" y="5"/>
                    <a:pt x="4" y="8"/>
                    <a:pt x="1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4" name="Freeform 860">
              <a:extLst>
                <a:ext uri="{FF2B5EF4-FFF2-40B4-BE49-F238E27FC236}">
                  <a16:creationId xmlns:a16="http://schemas.microsoft.com/office/drawing/2014/main" id="{E2082D35-C3AD-4DCB-87D3-EC0557946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65580" y="2858403"/>
              <a:ext cx="11844" cy="1973"/>
            </a:xfrm>
            <a:custGeom>
              <a:avLst/>
              <a:gdLst>
                <a:gd name="T0" fmla="*/ 0 w 28"/>
                <a:gd name="T1" fmla="*/ 3 h 5"/>
                <a:gd name="T2" fmla="*/ 28 w 28"/>
                <a:gd name="T3" fmla="*/ 5 h 5"/>
                <a:gd name="T4" fmla="*/ 0 w 2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5">
                  <a:moveTo>
                    <a:pt x="0" y="3"/>
                  </a:moveTo>
                  <a:cubicBezTo>
                    <a:pt x="9" y="4"/>
                    <a:pt x="19" y="5"/>
                    <a:pt x="28" y="5"/>
                  </a:cubicBezTo>
                  <a:cubicBezTo>
                    <a:pt x="19" y="3"/>
                    <a:pt x="9" y="0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5" name="Freeform 861">
              <a:extLst>
                <a:ext uri="{FF2B5EF4-FFF2-40B4-BE49-F238E27FC236}">
                  <a16:creationId xmlns:a16="http://schemas.microsoft.com/office/drawing/2014/main" id="{C1FBFC8A-5396-118D-6F29-014D94A0F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2957" y="2874195"/>
              <a:ext cx="5923" cy="1973"/>
            </a:xfrm>
            <a:custGeom>
              <a:avLst/>
              <a:gdLst>
                <a:gd name="T0" fmla="*/ 8 w 14"/>
                <a:gd name="T1" fmla="*/ 3 h 3"/>
                <a:gd name="T2" fmla="*/ 14 w 14"/>
                <a:gd name="T3" fmla="*/ 3 h 3"/>
                <a:gd name="T4" fmla="*/ 0 w 14"/>
                <a:gd name="T5" fmla="*/ 1 h 3"/>
                <a:gd name="T6" fmla="*/ 8 w 1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">
                  <a:moveTo>
                    <a:pt x="8" y="3"/>
                  </a:moveTo>
                  <a:lnTo>
                    <a:pt x="14" y="3"/>
                  </a:lnTo>
                  <a:cubicBezTo>
                    <a:pt x="10" y="1"/>
                    <a:pt x="5" y="0"/>
                    <a:pt x="0" y="1"/>
                  </a:cubicBezTo>
                  <a:cubicBezTo>
                    <a:pt x="3" y="2"/>
                    <a:pt x="5" y="2"/>
                    <a:pt x="8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6" name="Freeform 862">
              <a:extLst>
                <a:ext uri="{FF2B5EF4-FFF2-40B4-BE49-F238E27FC236}">
                  <a16:creationId xmlns:a16="http://schemas.microsoft.com/office/drawing/2014/main" id="{E4A29819-570B-14E4-B498-18D4553ED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0854" y="2876170"/>
              <a:ext cx="5923" cy="0"/>
            </a:xfrm>
            <a:custGeom>
              <a:avLst/>
              <a:gdLst>
                <a:gd name="T0" fmla="*/ 13 w 13"/>
                <a:gd name="T1" fmla="*/ 3 h 3"/>
                <a:gd name="T2" fmla="*/ 0 w 13"/>
                <a:gd name="T3" fmla="*/ 1 h 3"/>
                <a:gd name="T4" fmla="*/ 13 w 1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3" y="3"/>
                  </a:moveTo>
                  <a:cubicBezTo>
                    <a:pt x="9" y="1"/>
                    <a:pt x="5" y="0"/>
                    <a:pt x="0" y="1"/>
                  </a:cubicBezTo>
                  <a:cubicBezTo>
                    <a:pt x="4" y="2"/>
                    <a:pt x="9" y="3"/>
                    <a:pt x="13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7" name="Freeform 863">
              <a:extLst>
                <a:ext uri="{FF2B5EF4-FFF2-40B4-BE49-F238E27FC236}">
                  <a16:creationId xmlns:a16="http://schemas.microsoft.com/office/drawing/2014/main" id="{6688273C-2499-9D64-8E02-66D5DD4CA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3447" y="2868274"/>
              <a:ext cx="9871" cy="5922"/>
            </a:xfrm>
            <a:custGeom>
              <a:avLst/>
              <a:gdLst>
                <a:gd name="T0" fmla="*/ 11 w 26"/>
                <a:gd name="T1" fmla="*/ 0 h 11"/>
                <a:gd name="T2" fmla="*/ 0 w 26"/>
                <a:gd name="T3" fmla="*/ 4 h 11"/>
                <a:gd name="T4" fmla="*/ 26 w 26"/>
                <a:gd name="T5" fmla="*/ 3 h 11"/>
                <a:gd name="T6" fmla="*/ 11 w 26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1">
                  <a:moveTo>
                    <a:pt x="11" y="0"/>
                  </a:moveTo>
                  <a:cubicBezTo>
                    <a:pt x="7" y="0"/>
                    <a:pt x="3" y="1"/>
                    <a:pt x="0" y="4"/>
                  </a:cubicBezTo>
                  <a:cubicBezTo>
                    <a:pt x="7" y="11"/>
                    <a:pt x="19" y="10"/>
                    <a:pt x="26" y="3"/>
                  </a:cubicBezTo>
                  <a:cubicBezTo>
                    <a:pt x="21" y="2"/>
                    <a:pt x="16" y="1"/>
                    <a:pt x="1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8" name="Freeform 864">
              <a:extLst>
                <a:ext uri="{FF2B5EF4-FFF2-40B4-BE49-F238E27FC236}">
                  <a16:creationId xmlns:a16="http://schemas.microsoft.com/office/drawing/2014/main" id="{ACDDAEDB-1E58-0965-D70B-E7468B590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8792" y="2779440"/>
              <a:ext cx="13819" cy="5922"/>
            </a:xfrm>
            <a:custGeom>
              <a:avLst/>
              <a:gdLst>
                <a:gd name="T0" fmla="*/ 0 w 35"/>
                <a:gd name="T1" fmla="*/ 2 h 12"/>
                <a:gd name="T2" fmla="*/ 35 w 35"/>
                <a:gd name="T3" fmla="*/ 12 h 12"/>
                <a:gd name="T4" fmla="*/ 0 w 35"/>
                <a:gd name="T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12">
                  <a:moveTo>
                    <a:pt x="0" y="2"/>
                  </a:moveTo>
                  <a:cubicBezTo>
                    <a:pt x="9" y="9"/>
                    <a:pt x="24" y="11"/>
                    <a:pt x="35" y="12"/>
                  </a:cubicBezTo>
                  <a:cubicBezTo>
                    <a:pt x="23" y="5"/>
                    <a:pt x="14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9" name="Freeform 865">
              <a:extLst>
                <a:ext uri="{FF2B5EF4-FFF2-40B4-BE49-F238E27FC236}">
                  <a16:creationId xmlns:a16="http://schemas.microsoft.com/office/drawing/2014/main" id="{0F3A137A-8BDF-7A42-D3D3-6F860BC29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6429" y="2785362"/>
              <a:ext cx="5923" cy="1973"/>
            </a:xfrm>
            <a:custGeom>
              <a:avLst/>
              <a:gdLst>
                <a:gd name="T0" fmla="*/ 0 w 14"/>
                <a:gd name="T1" fmla="*/ 3 h 4"/>
                <a:gd name="T2" fmla="*/ 14 w 14"/>
                <a:gd name="T3" fmla="*/ 4 h 4"/>
                <a:gd name="T4" fmla="*/ 1 w 14"/>
                <a:gd name="T5" fmla="*/ 0 h 4"/>
                <a:gd name="T6" fmla="*/ 0 w 1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0" y="3"/>
                  </a:moveTo>
                  <a:cubicBezTo>
                    <a:pt x="5" y="4"/>
                    <a:pt x="10" y="4"/>
                    <a:pt x="14" y="4"/>
                  </a:cubicBezTo>
                  <a:cubicBezTo>
                    <a:pt x="10" y="3"/>
                    <a:pt x="5" y="2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0" name="Freeform 866">
              <a:extLst>
                <a:ext uri="{FF2B5EF4-FFF2-40B4-BE49-F238E27FC236}">
                  <a16:creationId xmlns:a16="http://schemas.microsoft.com/office/drawing/2014/main" id="{F49E0EA5-BC10-B5FE-B666-264D78854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6041" y="2832740"/>
              <a:ext cx="39481" cy="11844"/>
            </a:xfrm>
            <a:custGeom>
              <a:avLst/>
              <a:gdLst>
                <a:gd name="T0" fmla="*/ 73 w 94"/>
                <a:gd name="T1" fmla="*/ 27 h 28"/>
                <a:gd name="T2" fmla="*/ 72 w 94"/>
                <a:gd name="T3" fmla="*/ 5 h 28"/>
                <a:gd name="T4" fmla="*/ 10 w 94"/>
                <a:gd name="T5" fmla="*/ 0 h 28"/>
                <a:gd name="T6" fmla="*/ 0 w 94"/>
                <a:gd name="T7" fmla="*/ 11 h 28"/>
                <a:gd name="T8" fmla="*/ 73 w 94"/>
                <a:gd name="T9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8">
                  <a:moveTo>
                    <a:pt x="73" y="27"/>
                  </a:moveTo>
                  <a:cubicBezTo>
                    <a:pt x="73" y="20"/>
                    <a:pt x="94" y="10"/>
                    <a:pt x="72" y="5"/>
                  </a:cubicBezTo>
                  <a:cubicBezTo>
                    <a:pt x="52" y="0"/>
                    <a:pt x="30" y="2"/>
                    <a:pt x="10" y="0"/>
                  </a:cubicBezTo>
                  <a:cubicBezTo>
                    <a:pt x="17" y="8"/>
                    <a:pt x="6" y="12"/>
                    <a:pt x="0" y="11"/>
                  </a:cubicBezTo>
                  <a:cubicBezTo>
                    <a:pt x="8" y="27"/>
                    <a:pt x="58" y="28"/>
                    <a:pt x="73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1" name="Freeform 867">
              <a:extLst>
                <a:ext uri="{FF2B5EF4-FFF2-40B4-BE49-F238E27FC236}">
                  <a16:creationId xmlns:a16="http://schemas.microsoft.com/office/drawing/2014/main" id="{9893E94F-3076-4869-2716-8EAED4AFF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2899" y="2836688"/>
              <a:ext cx="3948" cy="1973"/>
            </a:xfrm>
            <a:custGeom>
              <a:avLst/>
              <a:gdLst>
                <a:gd name="T0" fmla="*/ 1 w 8"/>
                <a:gd name="T1" fmla="*/ 4 h 5"/>
                <a:gd name="T2" fmla="*/ 8 w 8"/>
                <a:gd name="T3" fmla="*/ 5 h 5"/>
                <a:gd name="T4" fmla="*/ 0 w 8"/>
                <a:gd name="T5" fmla="*/ 0 h 5"/>
                <a:gd name="T6" fmla="*/ 1 w 8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1" y="4"/>
                  </a:moveTo>
                  <a:lnTo>
                    <a:pt x="8" y="5"/>
                  </a:lnTo>
                  <a:cubicBezTo>
                    <a:pt x="6" y="3"/>
                    <a:pt x="3" y="1"/>
                    <a:pt x="0" y="0"/>
                  </a:cubicBezTo>
                  <a:cubicBezTo>
                    <a:pt x="1" y="1"/>
                    <a:pt x="1" y="3"/>
                    <a:pt x="1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2" name="Freeform 868">
              <a:extLst>
                <a:ext uri="{FF2B5EF4-FFF2-40B4-BE49-F238E27FC236}">
                  <a16:creationId xmlns:a16="http://schemas.microsoft.com/office/drawing/2014/main" id="{233A0AC5-5D01-C519-1C36-27FAC6D9D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5434" y="2799180"/>
              <a:ext cx="3948" cy="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2" y="1"/>
                    <a:pt x="0" y="2"/>
                  </a:cubicBezTo>
                  <a:cubicBezTo>
                    <a:pt x="3" y="2"/>
                    <a:pt x="5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3" name="Freeform 869">
              <a:extLst>
                <a:ext uri="{FF2B5EF4-FFF2-40B4-BE49-F238E27FC236}">
                  <a16:creationId xmlns:a16="http://schemas.microsoft.com/office/drawing/2014/main" id="{0F5A1EF7-99DA-3B59-2FEB-21EBBE240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9123" y="2765622"/>
              <a:ext cx="23689" cy="5922"/>
            </a:xfrm>
            <a:custGeom>
              <a:avLst/>
              <a:gdLst>
                <a:gd name="T0" fmla="*/ 40 w 56"/>
                <a:gd name="T1" fmla="*/ 0 h 14"/>
                <a:gd name="T2" fmla="*/ 0 w 56"/>
                <a:gd name="T3" fmla="*/ 10 h 14"/>
                <a:gd name="T4" fmla="*/ 27 w 56"/>
                <a:gd name="T5" fmla="*/ 12 h 14"/>
                <a:gd name="T6" fmla="*/ 40 w 56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4">
                  <a:moveTo>
                    <a:pt x="40" y="0"/>
                  </a:moveTo>
                  <a:cubicBezTo>
                    <a:pt x="28" y="5"/>
                    <a:pt x="12" y="2"/>
                    <a:pt x="0" y="10"/>
                  </a:cubicBezTo>
                  <a:cubicBezTo>
                    <a:pt x="7" y="13"/>
                    <a:pt x="20" y="11"/>
                    <a:pt x="27" y="12"/>
                  </a:cubicBezTo>
                  <a:cubicBezTo>
                    <a:pt x="35" y="14"/>
                    <a:pt x="56" y="8"/>
                    <a:pt x="4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4" name="Freeform 870">
              <a:extLst>
                <a:ext uri="{FF2B5EF4-FFF2-40B4-BE49-F238E27FC236}">
                  <a16:creationId xmlns:a16="http://schemas.microsoft.com/office/drawing/2014/main" id="{44D18E8F-6F0C-8027-62C8-7B65DD882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9123" y="2777466"/>
              <a:ext cx="5923" cy="1973"/>
            </a:xfrm>
            <a:custGeom>
              <a:avLst/>
              <a:gdLst>
                <a:gd name="T0" fmla="*/ 7 w 14"/>
                <a:gd name="T1" fmla="*/ 0 h 4"/>
                <a:gd name="T2" fmla="*/ 0 w 14"/>
                <a:gd name="T3" fmla="*/ 2 h 4"/>
                <a:gd name="T4" fmla="*/ 14 w 14"/>
                <a:gd name="T5" fmla="*/ 4 h 4"/>
                <a:gd name="T6" fmla="*/ 7 w 1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7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5" y="3"/>
                    <a:pt x="9" y="4"/>
                    <a:pt x="14" y="4"/>
                  </a:cubicBezTo>
                  <a:cubicBezTo>
                    <a:pt x="12" y="2"/>
                    <a:pt x="10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5" name="Freeform 871">
              <a:extLst>
                <a:ext uri="{FF2B5EF4-FFF2-40B4-BE49-F238E27FC236}">
                  <a16:creationId xmlns:a16="http://schemas.microsoft.com/office/drawing/2014/main" id="{D0A37FEF-7DA4-C4DB-8CD3-2615795DF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3071" y="2789311"/>
              <a:ext cx="5923" cy="1973"/>
            </a:xfrm>
            <a:custGeom>
              <a:avLst/>
              <a:gdLst>
                <a:gd name="T0" fmla="*/ 7 w 15"/>
                <a:gd name="T1" fmla="*/ 0 h 4"/>
                <a:gd name="T2" fmla="*/ 0 w 15"/>
                <a:gd name="T3" fmla="*/ 2 h 4"/>
                <a:gd name="T4" fmla="*/ 15 w 15"/>
                <a:gd name="T5" fmla="*/ 4 h 4"/>
                <a:gd name="T6" fmla="*/ 7 w 1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">
                  <a:moveTo>
                    <a:pt x="7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5" y="3"/>
                    <a:pt x="10" y="4"/>
                    <a:pt x="15" y="4"/>
                  </a:cubicBezTo>
                  <a:cubicBezTo>
                    <a:pt x="12" y="2"/>
                    <a:pt x="10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6" name="Freeform 872">
              <a:extLst>
                <a:ext uri="{FF2B5EF4-FFF2-40B4-BE49-F238E27FC236}">
                  <a16:creationId xmlns:a16="http://schemas.microsoft.com/office/drawing/2014/main" id="{93673A01-2898-D6E8-204A-076AA9D26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0968" y="2777466"/>
              <a:ext cx="3948" cy="1973"/>
            </a:xfrm>
            <a:custGeom>
              <a:avLst/>
              <a:gdLst>
                <a:gd name="T0" fmla="*/ 7 w 13"/>
                <a:gd name="T1" fmla="*/ 2 h 4"/>
                <a:gd name="T2" fmla="*/ 0 w 13"/>
                <a:gd name="T3" fmla="*/ 0 h 4"/>
                <a:gd name="T4" fmla="*/ 13 w 13"/>
                <a:gd name="T5" fmla="*/ 2 h 4"/>
                <a:gd name="T6" fmla="*/ 7 w 13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7" y="2"/>
                  </a:moveTo>
                  <a:cubicBezTo>
                    <a:pt x="4" y="1"/>
                    <a:pt x="2" y="0"/>
                    <a:pt x="0" y="0"/>
                  </a:cubicBezTo>
                  <a:cubicBezTo>
                    <a:pt x="4" y="4"/>
                    <a:pt x="9" y="4"/>
                    <a:pt x="13" y="2"/>
                  </a:cubicBezTo>
                  <a:lnTo>
                    <a:pt x="7" y="2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7" name="Freeform 873">
              <a:extLst>
                <a:ext uri="{FF2B5EF4-FFF2-40B4-BE49-F238E27FC236}">
                  <a16:creationId xmlns:a16="http://schemas.microsoft.com/office/drawing/2014/main" id="{350FD9AB-867A-2EF6-D218-F2FCF1C7E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4916" y="2771543"/>
              <a:ext cx="5923" cy="1973"/>
            </a:xfrm>
            <a:custGeom>
              <a:avLst/>
              <a:gdLst>
                <a:gd name="T0" fmla="*/ 14 w 14"/>
                <a:gd name="T1" fmla="*/ 2 h 4"/>
                <a:gd name="T2" fmla="*/ 0 w 14"/>
                <a:gd name="T3" fmla="*/ 1 h 4"/>
                <a:gd name="T4" fmla="*/ 14 w 14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4" y="2"/>
                  </a:moveTo>
                  <a:cubicBezTo>
                    <a:pt x="9" y="1"/>
                    <a:pt x="5" y="0"/>
                    <a:pt x="0" y="1"/>
                  </a:cubicBezTo>
                  <a:cubicBezTo>
                    <a:pt x="5" y="4"/>
                    <a:pt x="9" y="4"/>
                    <a:pt x="14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8" name="Freeform 874">
              <a:extLst>
                <a:ext uri="{FF2B5EF4-FFF2-40B4-BE49-F238E27FC236}">
                  <a16:creationId xmlns:a16="http://schemas.microsoft.com/office/drawing/2014/main" id="{111507DD-CFAB-D1DA-D174-756FA985D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8864" y="2777466"/>
              <a:ext cx="9871" cy="3948"/>
            </a:xfrm>
            <a:custGeom>
              <a:avLst/>
              <a:gdLst>
                <a:gd name="T0" fmla="*/ 21 w 21"/>
                <a:gd name="T1" fmla="*/ 0 h 9"/>
                <a:gd name="T2" fmla="*/ 0 w 21"/>
                <a:gd name="T3" fmla="*/ 2 h 9"/>
                <a:gd name="T4" fmla="*/ 21 w 21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9">
                  <a:moveTo>
                    <a:pt x="21" y="0"/>
                  </a:moveTo>
                  <a:cubicBezTo>
                    <a:pt x="13" y="0"/>
                    <a:pt x="7" y="3"/>
                    <a:pt x="0" y="2"/>
                  </a:cubicBezTo>
                  <a:cubicBezTo>
                    <a:pt x="4" y="5"/>
                    <a:pt x="20" y="9"/>
                    <a:pt x="2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9" name="Freeform 875">
              <a:extLst>
                <a:ext uri="{FF2B5EF4-FFF2-40B4-BE49-F238E27FC236}">
                  <a16:creationId xmlns:a16="http://schemas.microsoft.com/office/drawing/2014/main" id="{F8E912AE-DB11-4B22-55CC-2E5A39CB5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8864" y="2781414"/>
              <a:ext cx="25664" cy="13818"/>
            </a:xfrm>
            <a:custGeom>
              <a:avLst/>
              <a:gdLst>
                <a:gd name="T0" fmla="*/ 51 w 58"/>
                <a:gd name="T1" fmla="*/ 24 h 28"/>
                <a:gd name="T2" fmla="*/ 43 w 58"/>
                <a:gd name="T3" fmla="*/ 19 h 28"/>
                <a:gd name="T4" fmla="*/ 58 w 58"/>
                <a:gd name="T5" fmla="*/ 22 h 28"/>
                <a:gd name="T6" fmla="*/ 0 w 58"/>
                <a:gd name="T7" fmla="*/ 14 h 28"/>
                <a:gd name="T8" fmla="*/ 51 w 58"/>
                <a:gd name="T9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8">
                  <a:moveTo>
                    <a:pt x="51" y="24"/>
                  </a:moveTo>
                  <a:cubicBezTo>
                    <a:pt x="48" y="23"/>
                    <a:pt x="46" y="21"/>
                    <a:pt x="43" y="19"/>
                  </a:cubicBezTo>
                  <a:cubicBezTo>
                    <a:pt x="48" y="16"/>
                    <a:pt x="54" y="17"/>
                    <a:pt x="58" y="22"/>
                  </a:cubicBezTo>
                  <a:cubicBezTo>
                    <a:pt x="53" y="0"/>
                    <a:pt x="13" y="23"/>
                    <a:pt x="0" y="14"/>
                  </a:cubicBezTo>
                  <a:cubicBezTo>
                    <a:pt x="12" y="28"/>
                    <a:pt x="35" y="19"/>
                    <a:pt x="51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0" name="Freeform 876">
              <a:extLst>
                <a:ext uri="{FF2B5EF4-FFF2-40B4-BE49-F238E27FC236}">
                  <a16:creationId xmlns:a16="http://schemas.microsoft.com/office/drawing/2014/main" id="{D6DBDF75-6B13-CFB3-E24B-7482264E4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0578" y="2775491"/>
              <a:ext cx="3948" cy="1973"/>
            </a:xfrm>
            <a:custGeom>
              <a:avLst/>
              <a:gdLst>
                <a:gd name="T0" fmla="*/ 13 w 13"/>
                <a:gd name="T1" fmla="*/ 3 h 3"/>
                <a:gd name="T2" fmla="*/ 0 w 13"/>
                <a:gd name="T3" fmla="*/ 1 h 3"/>
                <a:gd name="T4" fmla="*/ 13 w 1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3" y="3"/>
                  </a:moveTo>
                  <a:cubicBezTo>
                    <a:pt x="9" y="0"/>
                    <a:pt x="5" y="0"/>
                    <a:pt x="0" y="1"/>
                  </a:cubicBezTo>
                  <a:cubicBezTo>
                    <a:pt x="5" y="2"/>
                    <a:pt x="9" y="2"/>
                    <a:pt x="13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1" name="Freeform 877">
              <a:extLst>
                <a:ext uri="{FF2B5EF4-FFF2-40B4-BE49-F238E27FC236}">
                  <a16:creationId xmlns:a16="http://schemas.microsoft.com/office/drawing/2014/main" id="{6AB53946-782B-8290-CC1A-8513A4CC4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2553" y="2785362"/>
              <a:ext cx="9871" cy="7896"/>
            </a:xfrm>
            <a:custGeom>
              <a:avLst/>
              <a:gdLst>
                <a:gd name="T0" fmla="*/ 12 w 24"/>
                <a:gd name="T1" fmla="*/ 12 h 15"/>
                <a:gd name="T2" fmla="*/ 19 w 24"/>
                <a:gd name="T3" fmla="*/ 8 h 15"/>
                <a:gd name="T4" fmla="*/ 10 w 24"/>
                <a:gd name="T5" fmla="*/ 2 h 15"/>
                <a:gd name="T6" fmla="*/ 12 w 24"/>
                <a:gd name="T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5">
                  <a:moveTo>
                    <a:pt x="12" y="12"/>
                  </a:moveTo>
                  <a:lnTo>
                    <a:pt x="19" y="8"/>
                  </a:lnTo>
                  <a:cubicBezTo>
                    <a:pt x="0" y="15"/>
                    <a:pt x="24" y="0"/>
                    <a:pt x="10" y="2"/>
                  </a:cubicBezTo>
                  <a:cubicBezTo>
                    <a:pt x="4" y="3"/>
                    <a:pt x="8" y="10"/>
                    <a:pt x="12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2" name="Freeform 878">
              <a:extLst>
                <a:ext uri="{FF2B5EF4-FFF2-40B4-BE49-F238E27FC236}">
                  <a16:creationId xmlns:a16="http://schemas.microsoft.com/office/drawing/2014/main" id="{E674FB28-AB85-DEB9-B48D-F88BB3BDF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4526" y="2777466"/>
              <a:ext cx="5923" cy="3948"/>
            </a:xfrm>
            <a:custGeom>
              <a:avLst/>
              <a:gdLst>
                <a:gd name="T0" fmla="*/ 14 w 14"/>
                <a:gd name="T1" fmla="*/ 8 h 8"/>
                <a:gd name="T2" fmla="*/ 0 w 14"/>
                <a:gd name="T3" fmla="*/ 0 h 8"/>
                <a:gd name="T4" fmla="*/ 14 w 1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8"/>
                  </a:moveTo>
                  <a:cubicBezTo>
                    <a:pt x="10" y="5"/>
                    <a:pt x="6" y="2"/>
                    <a:pt x="0" y="0"/>
                  </a:cubicBezTo>
                  <a:cubicBezTo>
                    <a:pt x="2" y="7"/>
                    <a:pt x="8" y="8"/>
                    <a:pt x="14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3" name="Freeform 879">
              <a:extLst>
                <a:ext uri="{FF2B5EF4-FFF2-40B4-BE49-F238E27FC236}">
                  <a16:creationId xmlns:a16="http://schemas.microsoft.com/office/drawing/2014/main" id="{24A43DC0-8713-D46C-7459-CE27B584B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0449" y="2793259"/>
              <a:ext cx="9871" cy="3948"/>
            </a:xfrm>
            <a:custGeom>
              <a:avLst/>
              <a:gdLst>
                <a:gd name="T0" fmla="*/ 20 w 20"/>
                <a:gd name="T1" fmla="*/ 0 h 9"/>
                <a:gd name="T2" fmla="*/ 0 w 20"/>
                <a:gd name="T3" fmla="*/ 5 h 9"/>
                <a:gd name="T4" fmla="*/ 20 w 20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20" y="0"/>
                  </a:moveTo>
                  <a:cubicBezTo>
                    <a:pt x="13" y="1"/>
                    <a:pt x="7" y="4"/>
                    <a:pt x="0" y="5"/>
                  </a:cubicBezTo>
                  <a:cubicBezTo>
                    <a:pt x="7" y="9"/>
                    <a:pt x="16" y="7"/>
                    <a:pt x="2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4" name="Freeform 880">
              <a:extLst>
                <a:ext uri="{FF2B5EF4-FFF2-40B4-BE49-F238E27FC236}">
                  <a16:creationId xmlns:a16="http://schemas.microsoft.com/office/drawing/2014/main" id="{1FFD69DC-A366-9457-884C-276E19504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9224" y="2696530"/>
              <a:ext cx="53301" cy="11844"/>
            </a:xfrm>
            <a:custGeom>
              <a:avLst/>
              <a:gdLst>
                <a:gd name="T0" fmla="*/ 11 w 122"/>
                <a:gd name="T1" fmla="*/ 5 h 27"/>
                <a:gd name="T2" fmla="*/ 33 w 122"/>
                <a:gd name="T3" fmla="*/ 15 h 27"/>
                <a:gd name="T4" fmla="*/ 73 w 122"/>
                <a:gd name="T5" fmla="*/ 18 h 27"/>
                <a:gd name="T6" fmla="*/ 60 w 122"/>
                <a:gd name="T7" fmla="*/ 20 h 27"/>
                <a:gd name="T8" fmla="*/ 122 w 122"/>
                <a:gd name="T9" fmla="*/ 14 h 27"/>
                <a:gd name="T10" fmla="*/ 74 w 122"/>
                <a:gd name="T11" fmla="*/ 4 h 27"/>
                <a:gd name="T12" fmla="*/ 0 w 122"/>
                <a:gd name="T13" fmla="*/ 1 h 27"/>
                <a:gd name="T14" fmla="*/ 11 w 122"/>
                <a:gd name="T1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27">
                  <a:moveTo>
                    <a:pt x="11" y="5"/>
                  </a:moveTo>
                  <a:cubicBezTo>
                    <a:pt x="18" y="8"/>
                    <a:pt x="25" y="13"/>
                    <a:pt x="33" y="15"/>
                  </a:cubicBezTo>
                  <a:cubicBezTo>
                    <a:pt x="47" y="17"/>
                    <a:pt x="60" y="14"/>
                    <a:pt x="73" y="18"/>
                  </a:cubicBezTo>
                  <a:cubicBezTo>
                    <a:pt x="69" y="19"/>
                    <a:pt x="65" y="20"/>
                    <a:pt x="60" y="20"/>
                  </a:cubicBezTo>
                  <a:cubicBezTo>
                    <a:pt x="80" y="27"/>
                    <a:pt x="103" y="23"/>
                    <a:pt x="122" y="14"/>
                  </a:cubicBezTo>
                  <a:cubicBezTo>
                    <a:pt x="113" y="0"/>
                    <a:pt x="88" y="4"/>
                    <a:pt x="74" y="4"/>
                  </a:cubicBezTo>
                  <a:cubicBezTo>
                    <a:pt x="50" y="4"/>
                    <a:pt x="24" y="3"/>
                    <a:pt x="0" y="1"/>
                  </a:cubicBezTo>
                  <a:cubicBezTo>
                    <a:pt x="4" y="1"/>
                    <a:pt x="8" y="3"/>
                    <a:pt x="11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5" name="Freeform 881">
              <a:extLst>
                <a:ext uri="{FF2B5EF4-FFF2-40B4-BE49-F238E27FC236}">
                  <a16:creationId xmlns:a16="http://schemas.microsoft.com/office/drawing/2014/main" id="{E745612D-CE0C-AF5E-F273-EB1A0803C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1198" y="2668892"/>
              <a:ext cx="106600" cy="31585"/>
            </a:xfrm>
            <a:custGeom>
              <a:avLst/>
              <a:gdLst>
                <a:gd name="T0" fmla="*/ 7 w 243"/>
                <a:gd name="T1" fmla="*/ 54 h 71"/>
                <a:gd name="T2" fmla="*/ 77 w 243"/>
                <a:gd name="T3" fmla="*/ 56 h 71"/>
                <a:gd name="T4" fmla="*/ 29 w 243"/>
                <a:gd name="T5" fmla="*/ 55 h 71"/>
                <a:gd name="T6" fmla="*/ 63 w 243"/>
                <a:gd name="T7" fmla="*/ 61 h 71"/>
                <a:gd name="T8" fmla="*/ 36 w 243"/>
                <a:gd name="T9" fmla="*/ 61 h 71"/>
                <a:gd name="T10" fmla="*/ 90 w 243"/>
                <a:gd name="T11" fmla="*/ 68 h 71"/>
                <a:gd name="T12" fmla="*/ 149 w 243"/>
                <a:gd name="T13" fmla="*/ 61 h 71"/>
                <a:gd name="T14" fmla="*/ 200 w 243"/>
                <a:gd name="T15" fmla="*/ 59 h 71"/>
                <a:gd name="T16" fmla="*/ 243 w 243"/>
                <a:gd name="T17" fmla="*/ 52 h 71"/>
                <a:gd name="T18" fmla="*/ 213 w 243"/>
                <a:gd name="T19" fmla="*/ 36 h 71"/>
                <a:gd name="T20" fmla="*/ 242 w 243"/>
                <a:gd name="T21" fmla="*/ 32 h 71"/>
                <a:gd name="T22" fmla="*/ 166 w 243"/>
                <a:gd name="T23" fmla="*/ 17 h 71"/>
                <a:gd name="T24" fmla="*/ 94 w 243"/>
                <a:gd name="T25" fmla="*/ 8 h 71"/>
                <a:gd name="T26" fmla="*/ 115 w 243"/>
                <a:gd name="T27" fmla="*/ 9 h 71"/>
                <a:gd name="T28" fmla="*/ 19 w 243"/>
                <a:gd name="T29" fmla="*/ 25 h 71"/>
                <a:gd name="T30" fmla="*/ 44 w 243"/>
                <a:gd name="T31" fmla="*/ 32 h 71"/>
                <a:gd name="T32" fmla="*/ 41 w 243"/>
                <a:gd name="T33" fmla="*/ 43 h 71"/>
                <a:gd name="T34" fmla="*/ 15 w 243"/>
                <a:gd name="T35" fmla="*/ 47 h 71"/>
                <a:gd name="T36" fmla="*/ 43 w 243"/>
                <a:gd name="T37" fmla="*/ 49 h 71"/>
                <a:gd name="T38" fmla="*/ 0 w 243"/>
                <a:gd name="T39" fmla="*/ 54 h 71"/>
                <a:gd name="T40" fmla="*/ 7 w 243"/>
                <a:gd name="T41" fmla="*/ 5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3" h="71">
                  <a:moveTo>
                    <a:pt x="7" y="54"/>
                  </a:moveTo>
                  <a:cubicBezTo>
                    <a:pt x="28" y="52"/>
                    <a:pt x="57" y="45"/>
                    <a:pt x="77" y="56"/>
                  </a:cubicBezTo>
                  <a:cubicBezTo>
                    <a:pt x="61" y="52"/>
                    <a:pt x="45" y="53"/>
                    <a:pt x="29" y="55"/>
                  </a:cubicBezTo>
                  <a:cubicBezTo>
                    <a:pt x="40" y="57"/>
                    <a:pt x="52" y="57"/>
                    <a:pt x="63" y="61"/>
                  </a:cubicBezTo>
                  <a:cubicBezTo>
                    <a:pt x="54" y="60"/>
                    <a:pt x="45" y="59"/>
                    <a:pt x="36" y="61"/>
                  </a:cubicBezTo>
                  <a:cubicBezTo>
                    <a:pt x="54" y="60"/>
                    <a:pt x="72" y="65"/>
                    <a:pt x="90" y="68"/>
                  </a:cubicBezTo>
                  <a:cubicBezTo>
                    <a:pt x="112" y="71"/>
                    <a:pt x="128" y="65"/>
                    <a:pt x="149" y="61"/>
                  </a:cubicBezTo>
                  <a:cubicBezTo>
                    <a:pt x="166" y="58"/>
                    <a:pt x="183" y="58"/>
                    <a:pt x="200" y="59"/>
                  </a:cubicBezTo>
                  <a:cubicBezTo>
                    <a:pt x="212" y="59"/>
                    <a:pt x="233" y="63"/>
                    <a:pt x="243" y="52"/>
                  </a:cubicBezTo>
                  <a:cubicBezTo>
                    <a:pt x="234" y="53"/>
                    <a:pt x="215" y="45"/>
                    <a:pt x="213" y="36"/>
                  </a:cubicBezTo>
                  <a:cubicBezTo>
                    <a:pt x="222" y="37"/>
                    <a:pt x="234" y="38"/>
                    <a:pt x="242" y="32"/>
                  </a:cubicBezTo>
                  <a:cubicBezTo>
                    <a:pt x="217" y="24"/>
                    <a:pt x="190" y="28"/>
                    <a:pt x="166" y="17"/>
                  </a:cubicBezTo>
                  <a:cubicBezTo>
                    <a:pt x="145" y="8"/>
                    <a:pt x="116" y="0"/>
                    <a:pt x="94" y="8"/>
                  </a:cubicBezTo>
                  <a:cubicBezTo>
                    <a:pt x="101" y="9"/>
                    <a:pt x="108" y="8"/>
                    <a:pt x="115" y="9"/>
                  </a:cubicBezTo>
                  <a:cubicBezTo>
                    <a:pt x="82" y="9"/>
                    <a:pt x="51" y="22"/>
                    <a:pt x="19" y="25"/>
                  </a:cubicBezTo>
                  <a:cubicBezTo>
                    <a:pt x="21" y="36"/>
                    <a:pt x="36" y="30"/>
                    <a:pt x="44" y="32"/>
                  </a:cubicBezTo>
                  <a:cubicBezTo>
                    <a:pt x="38" y="34"/>
                    <a:pt x="36" y="39"/>
                    <a:pt x="41" y="43"/>
                  </a:cubicBezTo>
                  <a:cubicBezTo>
                    <a:pt x="32" y="43"/>
                    <a:pt x="22" y="42"/>
                    <a:pt x="15" y="47"/>
                  </a:cubicBezTo>
                  <a:cubicBezTo>
                    <a:pt x="24" y="48"/>
                    <a:pt x="34" y="47"/>
                    <a:pt x="43" y="49"/>
                  </a:cubicBezTo>
                  <a:cubicBezTo>
                    <a:pt x="30" y="49"/>
                    <a:pt x="11" y="44"/>
                    <a:pt x="0" y="54"/>
                  </a:cubicBezTo>
                  <a:cubicBezTo>
                    <a:pt x="2" y="54"/>
                    <a:pt x="5" y="54"/>
                    <a:pt x="7" y="5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6" name="Freeform 882">
              <a:extLst>
                <a:ext uri="{FF2B5EF4-FFF2-40B4-BE49-F238E27FC236}">
                  <a16:creationId xmlns:a16="http://schemas.microsoft.com/office/drawing/2014/main" id="{2ABA6047-277F-8051-0F45-248C9F0CB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1068" y="2704426"/>
              <a:ext cx="11844" cy="1973"/>
            </a:xfrm>
            <a:custGeom>
              <a:avLst/>
              <a:gdLst>
                <a:gd name="T0" fmla="*/ 21 w 28"/>
                <a:gd name="T1" fmla="*/ 5 h 5"/>
                <a:gd name="T2" fmla="*/ 28 w 28"/>
                <a:gd name="T3" fmla="*/ 5 h 5"/>
                <a:gd name="T4" fmla="*/ 0 w 28"/>
                <a:gd name="T5" fmla="*/ 1 h 5"/>
                <a:gd name="T6" fmla="*/ 21 w 2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">
                  <a:moveTo>
                    <a:pt x="21" y="5"/>
                  </a:moveTo>
                  <a:lnTo>
                    <a:pt x="28" y="5"/>
                  </a:lnTo>
                  <a:cubicBezTo>
                    <a:pt x="20" y="0"/>
                    <a:pt x="9" y="2"/>
                    <a:pt x="0" y="1"/>
                  </a:cubicBezTo>
                  <a:cubicBezTo>
                    <a:pt x="7" y="5"/>
                    <a:pt x="14" y="5"/>
                    <a:pt x="21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7" name="Freeform 883">
              <a:extLst>
                <a:ext uri="{FF2B5EF4-FFF2-40B4-BE49-F238E27FC236}">
                  <a16:creationId xmlns:a16="http://schemas.microsoft.com/office/drawing/2014/main" id="{2B50382D-F5EB-29A3-E658-0069A2BFA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10809" y="2710349"/>
              <a:ext cx="9871" cy="3948"/>
            </a:xfrm>
            <a:custGeom>
              <a:avLst/>
              <a:gdLst>
                <a:gd name="T0" fmla="*/ 0 w 22"/>
                <a:gd name="T1" fmla="*/ 3 h 6"/>
                <a:gd name="T2" fmla="*/ 22 w 22"/>
                <a:gd name="T3" fmla="*/ 3 h 6"/>
                <a:gd name="T4" fmla="*/ 0 w 22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6">
                  <a:moveTo>
                    <a:pt x="0" y="3"/>
                  </a:moveTo>
                  <a:cubicBezTo>
                    <a:pt x="8" y="4"/>
                    <a:pt x="15" y="6"/>
                    <a:pt x="22" y="3"/>
                  </a:cubicBezTo>
                  <a:cubicBezTo>
                    <a:pt x="15" y="0"/>
                    <a:pt x="8" y="4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8" name="Freeform 884">
              <a:extLst>
                <a:ext uri="{FF2B5EF4-FFF2-40B4-BE49-F238E27FC236}">
                  <a16:creationId xmlns:a16="http://schemas.microsoft.com/office/drawing/2014/main" id="{653D0D10-5AF0-7397-7D2C-4A930F134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4628" y="2712322"/>
              <a:ext cx="5923" cy="0"/>
            </a:xfrm>
            <a:custGeom>
              <a:avLst/>
              <a:gdLst>
                <a:gd name="T0" fmla="*/ 0 w 13"/>
                <a:gd name="T1" fmla="*/ 2 h 3"/>
                <a:gd name="T2" fmla="*/ 13 w 13"/>
                <a:gd name="T3" fmla="*/ 2 h 3"/>
                <a:gd name="T4" fmla="*/ 0 w 1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0" y="2"/>
                  </a:moveTo>
                  <a:cubicBezTo>
                    <a:pt x="5" y="3"/>
                    <a:pt x="9" y="3"/>
                    <a:pt x="13" y="2"/>
                  </a:cubicBezTo>
                  <a:cubicBezTo>
                    <a:pt x="9" y="0"/>
                    <a:pt x="5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9" name="Freeform 885">
              <a:extLst>
                <a:ext uri="{FF2B5EF4-FFF2-40B4-BE49-F238E27FC236}">
                  <a16:creationId xmlns:a16="http://schemas.microsoft.com/office/drawing/2014/main" id="{1DEDEA20-927A-B105-615E-FA98A896C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6601" y="2694556"/>
              <a:ext cx="144107" cy="33559"/>
            </a:xfrm>
            <a:custGeom>
              <a:avLst/>
              <a:gdLst>
                <a:gd name="T0" fmla="*/ 47 w 331"/>
                <a:gd name="T1" fmla="*/ 10 h 79"/>
                <a:gd name="T2" fmla="*/ 33 w 331"/>
                <a:gd name="T3" fmla="*/ 15 h 79"/>
                <a:gd name="T4" fmla="*/ 54 w 331"/>
                <a:gd name="T5" fmla="*/ 20 h 79"/>
                <a:gd name="T6" fmla="*/ 0 w 331"/>
                <a:gd name="T7" fmla="*/ 34 h 79"/>
                <a:gd name="T8" fmla="*/ 20 w 331"/>
                <a:gd name="T9" fmla="*/ 38 h 79"/>
                <a:gd name="T10" fmla="*/ 42 w 331"/>
                <a:gd name="T11" fmla="*/ 39 h 79"/>
                <a:gd name="T12" fmla="*/ 57 w 331"/>
                <a:gd name="T13" fmla="*/ 38 h 79"/>
                <a:gd name="T14" fmla="*/ 78 w 331"/>
                <a:gd name="T15" fmla="*/ 48 h 79"/>
                <a:gd name="T16" fmla="*/ 128 w 331"/>
                <a:gd name="T17" fmla="*/ 58 h 79"/>
                <a:gd name="T18" fmla="*/ 155 w 331"/>
                <a:gd name="T19" fmla="*/ 63 h 79"/>
                <a:gd name="T20" fmla="*/ 191 w 331"/>
                <a:gd name="T21" fmla="*/ 64 h 79"/>
                <a:gd name="T22" fmla="*/ 220 w 331"/>
                <a:gd name="T23" fmla="*/ 68 h 79"/>
                <a:gd name="T24" fmla="*/ 235 w 331"/>
                <a:gd name="T25" fmla="*/ 74 h 79"/>
                <a:gd name="T26" fmla="*/ 288 w 331"/>
                <a:gd name="T27" fmla="*/ 74 h 79"/>
                <a:gd name="T28" fmla="*/ 331 w 331"/>
                <a:gd name="T29" fmla="*/ 65 h 79"/>
                <a:gd name="T30" fmla="*/ 276 w 331"/>
                <a:gd name="T31" fmla="*/ 47 h 79"/>
                <a:gd name="T32" fmla="*/ 297 w 331"/>
                <a:gd name="T33" fmla="*/ 48 h 79"/>
                <a:gd name="T34" fmla="*/ 277 w 331"/>
                <a:gd name="T35" fmla="*/ 24 h 79"/>
                <a:gd name="T36" fmla="*/ 285 w 331"/>
                <a:gd name="T37" fmla="*/ 22 h 79"/>
                <a:gd name="T38" fmla="*/ 203 w 331"/>
                <a:gd name="T39" fmla="*/ 10 h 79"/>
                <a:gd name="T40" fmla="*/ 208 w 331"/>
                <a:gd name="T41" fmla="*/ 17 h 79"/>
                <a:gd name="T42" fmla="*/ 186 w 331"/>
                <a:gd name="T43" fmla="*/ 16 h 79"/>
                <a:gd name="T44" fmla="*/ 175 w 331"/>
                <a:gd name="T45" fmla="*/ 24 h 79"/>
                <a:gd name="T46" fmla="*/ 185 w 331"/>
                <a:gd name="T47" fmla="*/ 7 h 79"/>
                <a:gd name="T48" fmla="*/ 152 w 331"/>
                <a:gd name="T49" fmla="*/ 1 h 79"/>
                <a:gd name="T50" fmla="*/ 108 w 331"/>
                <a:gd name="T51" fmla="*/ 4 h 79"/>
                <a:gd name="T52" fmla="*/ 47 w 331"/>
                <a:gd name="T53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1" h="79">
                  <a:moveTo>
                    <a:pt x="47" y="10"/>
                  </a:moveTo>
                  <a:cubicBezTo>
                    <a:pt x="42" y="11"/>
                    <a:pt x="38" y="12"/>
                    <a:pt x="33" y="15"/>
                  </a:cubicBezTo>
                  <a:cubicBezTo>
                    <a:pt x="40" y="16"/>
                    <a:pt x="47" y="17"/>
                    <a:pt x="54" y="20"/>
                  </a:cubicBezTo>
                  <a:cubicBezTo>
                    <a:pt x="36" y="24"/>
                    <a:pt x="19" y="33"/>
                    <a:pt x="0" y="34"/>
                  </a:cubicBezTo>
                  <a:cubicBezTo>
                    <a:pt x="7" y="36"/>
                    <a:pt x="13" y="37"/>
                    <a:pt x="20" y="38"/>
                  </a:cubicBezTo>
                  <a:cubicBezTo>
                    <a:pt x="21" y="38"/>
                    <a:pt x="61" y="35"/>
                    <a:pt x="42" y="39"/>
                  </a:cubicBezTo>
                  <a:cubicBezTo>
                    <a:pt x="47" y="41"/>
                    <a:pt x="52" y="39"/>
                    <a:pt x="57" y="38"/>
                  </a:cubicBezTo>
                  <a:cubicBezTo>
                    <a:pt x="66" y="37"/>
                    <a:pt x="71" y="45"/>
                    <a:pt x="78" y="48"/>
                  </a:cubicBezTo>
                  <a:cubicBezTo>
                    <a:pt x="95" y="56"/>
                    <a:pt x="110" y="60"/>
                    <a:pt x="128" y="58"/>
                  </a:cubicBezTo>
                  <a:cubicBezTo>
                    <a:pt x="138" y="57"/>
                    <a:pt x="146" y="61"/>
                    <a:pt x="155" y="63"/>
                  </a:cubicBezTo>
                  <a:cubicBezTo>
                    <a:pt x="166" y="65"/>
                    <a:pt x="180" y="64"/>
                    <a:pt x="191" y="64"/>
                  </a:cubicBezTo>
                  <a:cubicBezTo>
                    <a:pt x="201" y="64"/>
                    <a:pt x="211" y="66"/>
                    <a:pt x="220" y="68"/>
                  </a:cubicBezTo>
                  <a:cubicBezTo>
                    <a:pt x="224" y="69"/>
                    <a:pt x="253" y="71"/>
                    <a:pt x="235" y="74"/>
                  </a:cubicBezTo>
                  <a:cubicBezTo>
                    <a:pt x="253" y="74"/>
                    <a:pt x="270" y="75"/>
                    <a:pt x="288" y="74"/>
                  </a:cubicBezTo>
                  <a:cubicBezTo>
                    <a:pt x="301" y="73"/>
                    <a:pt x="323" y="79"/>
                    <a:pt x="331" y="65"/>
                  </a:cubicBezTo>
                  <a:cubicBezTo>
                    <a:pt x="314" y="56"/>
                    <a:pt x="293" y="57"/>
                    <a:pt x="276" y="47"/>
                  </a:cubicBezTo>
                  <a:cubicBezTo>
                    <a:pt x="283" y="47"/>
                    <a:pt x="290" y="51"/>
                    <a:pt x="297" y="48"/>
                  </a:cubicBezTo>
                  <a:cubicBezTo>
                    <a:pt x="293" y="38"/>
                    <a:pt x="284" y="32"/>
                    <a:pt x="277" y="24"/>
                  </a:cubicBezTo>
                  <a:cubicBezTo>
                    <a:pt x="280" y="23"/>
                    <a:pt x="283" y="23"/>
                    <a:pt x="285" y="22"/>
                  </a:cubicBezTo>
                  <a:cubicBezTo>
                    <a:pt x="263" y="9"/>
                    <a:pt x="227" y="1"/>
                    <a:pt x="203" y="10"/>
                  </a:cubicBezTo>
                  <a:cubicBezTo>
                    <a:pt x="208" y="9"/>
                    <a:pt x="210" y="12"/>
                    <a:pt x="208" y="17"/>
                  </a:cubicBezTo>
                  <a:cubicBezTo>
                    <a:pt x="201" y="16"/>
                    <a:pt x="193" y="14"/>
                    <a:pt x="186" y="16"/>
                  </a:cubicBezTo>
                  <a:cubicBezTo>
                    <a:pt x="191" y="25"/>
                    <a:pt x="180" y="25"/>
                    <a:pt x="175" y="24"/>
                  </a:cubicBezTo>
                  <a:cubicBezTo>
                    <a:pt x="185" y="24"/>
                    <a:pt x="179" y="12"/>
                    <a:pt x="185" y="7"/>
                  </a:cubicBezTo>
                  <a:cubicBezTo>
                    <a:pt x="174" y="7"/>
                    <a:pt x="164" y="1"/>
                    <a:pt x="152" y="1"/>
                  </a:cubicBezTo>
                  <a:cubicBezTo>
                    <a:pt x="138" y="1"/>
                    <a:pt x="123" y="5"/>
                    <a:pt x="108" y="4"/>
                  </a:cubicBezTo>
                  <a:cubicBezTo>
                    <a:pt x="91" y="4"/>
                    <a:pt x="62" y="0"/>
                    <a:pt x="47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0" name="Freeform 886">
              <a:extLst>
                <a:ext uri="{FF2B5EF4-FFF2-40B4-BE49-F238E27FC236}">
                  <a16:creationId xmlns:a16="http://schemas.microsoft.com/office/drawing/2014/main" id="{A702D97E-D0A0-4E24-F3BA-758C92D9C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2941" y="2706400"/>
              <a:ext cx="5923" cy="1973"/>
            </a:xfrm>
            <a:custGeom>
              <a:avLst/>
              <a:gdLst>
                <a:gd name="T0" fmla="*/ 0 w 13"/>
                <a:gd name="T1" fmla="*/ 0 h 7"/>
                <a:gd name="T2" fmla="*/ 13 w 13"/>
                <a:gd name="T3" fmla="*/ 2 h 7"/>
                <a:gd name="T4" fmla="*/ 0 w 1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4" y="7"/>
                    <a:pt x="7" y="6"/>
                    <a:pt x="13" y="2"/>
                  </a:cubicBezTo>
                  <a:cubicBezTo>
                    <a:pt x="9" y="2"/>
                    <a:pt x="4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1" name="Freeform 887">
              <a:extLst>
                <a:ext uri="{FF2B5EF4-FFF2-40B4-BE49-F238E27FC236}">
                  <a16:creationId xmlns:a16="http://schemas.microsoft.com/office/drawing/2014/main" id="{D0164803-35AE-739B-F490-3E96FA6A8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4526" y="2712322"/>
              <a:ext cx="104627" cy="35533"/>
            </a:xfrm>
            <a:custGeom>
              <a:avLst/>
              <a:gdLst>
                <a:gd name="T0" fmla="*/ 9 w 236"/>
                <a:gd name="T1" fmla="*/ 57 h 83"/>
                <a:gd name="T2" fmla="*/ 12 w 236"/>
                <a:gd name="T3" fmla="*/ 60 h 83"/>
                <a:gd name="T4" fmla="*/ 0 w 236"/>
                <a:gd name="T5" fmla="*/ 76 h 83"/>
                <a:gd name="T6" fmla="*/ 66 w 236"/>
                <a:gd name="T7" fmla="*/ 72 h 83"/>
                <a:gd name="T8" fmla="*/ 135 w 236"/>
                <a:gd name="T9" fmla="*/ 68 h 83"/>
                <a:gd name="T10" fmla="*/ 176 w 236"/>
                <a:gd name="T11" fmla="*/ 64 h 83"/>
                <a:gd name="T12" fmla="*/ 236 w 236"/>
                <a:gd name="T13" fmla="*/ 50 h 83"/>
                <a:gd name="T14" fmla="*/ 199 w 236"/>
                <a:gd name="T15" fmla="*/ 32 h 83"/>
                <a:gd name="T16" fmla="*/ 181 w 236"/>
                <a:gd name="T17" fmla="*/ 32 h 83"/>
                <a:gd name="T18" fmla="*/ 153 w 236"/>
                <a:gd name="T19" fmla="*/ 23 h 83"/>
                <a:gd name="T20" fmla="*/ 110 w 236"/>
                <a:gd name="T21" fmla="*/ 17 h 83"/>
                <a:gd name="T22" fmla="*/ 81 w 236"/>
                <a:gd name="T23" fmla="*/ 32 h 83"/>
                <a:gd name="T24" fmla="*/ 81 w 236"/>
                <a:gd name="T25" fmla="*/ 6 h 83"/>
                <a:gd name="T26" fmla="*/ 59 w 236"/>
                <a:gd name="T27" fmla="*/ 1 h 83"/>
                <a:gd name="T28" fmla="*/ 45 w 236"/>
                <a:gd name="T29" fmla="*/ 10 h 83"/>
                <a:gd name="T30" fmla="*/ 20 w 236"/>
                <a:gd name="T31" fmla="*/ 4 h 83"/>
                <a:gd name="T32" fmla="*/ 7 w 236"/>
                <a:gd name="T33" fmla="*/ 15 h 83"/>
                <a:gd name="T34" fmla="*/ 25 w 236"/>
                <a:gd name="T35" fmla="*/ 23 h 83"/>
                <a:gd name="T36" fmla="*/ 9 w 236"/>
                <a:gd name="T37" fmla="*/ 26 h 83"/>
                <a:gd name="T38" fmla="*/ 30 w 236"/>
                <a:gd name="T39" fmla="*/ 37 h 83"/>
                <a:gd name="T40" fmla="*/ 3 w 236"/>
                <a:gd name="T41" fmla="*/ 38 h 83"/>
                <a:gd name="T42" fmla="*/ 9 w 236"/>
                <a:gd name="T43" fmla="*/ 5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6" h="83">
                  <a:moveTo>
                    <a:pt x="9" y="57"/>
                  </a:moveTo>
                  <a:cubicBezTo>
                    <a:pt x="10" y="58"/>
                    <a:pt x="11" y="59"/>
                    <a:pt x="12" y="60"/>
                  </a:cubicBezTo>
                  <a:cubicBezTo>
                    <a:pt x="7" y="64"/>
                    <a:pt x="3" y="70"/>
                    <a:pt x="0" y="76"/>
                  </a:cubicBezTo>
                  <a:cubicBezTo>
                    <a:pt x="24" y="83"/>
                    <a:pt x="43" y="78"/>
                    <a:pt x="66" y="72"/>
                  </a:cubicBezTo>
                  <a:cubicBezTo>
                    <a:pt x="89" y="66"/>
                    <a:pt x="112" y="68"/>
                    <a:pt x="135" y="68"/>
                  </a:cubicBezTo>
                  <a:cubicBezTo>
                    <a:pt x="148" y="68"/>
                    <a:pt x="162" y="65"/>
                    <a:pt x="176" y="64"/>
                  </a:cubicBezTo>
                  <a:cubicBezTo>
                    <a:pt x="197" y="62"/>
                    <a:pt x="217" y="60"/>
                    <a:pt x="236" y="50"/>
                  </a:cubicBezTo>
                  <a:cubicBezTo>
                    <a:pt x="226" y="41"/>
                    <a:pt x="212" y="35"/>
                    <a:pt x="199" y="32"/>
                  </a:cubicBezTo>
                  <a:cubicBezTo>
                    <a:pt x="193" y="31"/>
                    <a:pt x="187" y="33"/>
                    <a:pt x="181" y="32"/>
                  </a:cubicBezTo>
                  <a:cubicBezTo>
                    <a:pt x="172" y="31"/>
                    <a:pt x="162" y="25"/>
                    <a:pt x="153" y="23"/>
                  </a:cubicBezTo>
                  <a:cubicBezTo>
                    <a:pt x="141" y="19"/>
                    <a:pt x="123" y="11"/>
                    <a:pt x="110" y="17"/>
                  </a:cubicBezTo>
                  <a:cubicBezTo>
                    <a:pt x="103" y="20"/>
                    <a:pt x="90" y="35"/>
                    <a:pt x="81" y="32"/>
                  </a:cubicBezTo>
                  <a:cubicBezTo>
                    <a:pt x="85" y="22"/>
                    <a:pt x="73" y="15"/>
                    <a:pt x="81" y="6"/>
                  </a:cubicBezTo>
                  <a:cubicBezTo>
                    <a:pt x="74" y="6"/>
                    <a:pt x="66" y="3"/>
                    <a:pt x="59" y="1"/>
                  </a:cubicBezTo>
                  <a:cubicBezTo>
                    <a:pt x="53" y="0"/>
                    <a:pt x="28" y="5"/>
                    <a:pt x="45" y="10"/>
                  </a:cubicBezTo>
                  <a:cubicBezTo>
                    <a:pt x="36" y="11"/>
                    <a:pt x="29" y="4"/>
                    <a:pt x="20" y="4"/>
                  </a:cubicBezTo>
                  <a:cubicBezTo>
                    <a:pt x="14" y="3"/>
                    <a:pt x="13" y="13"/>
                    <a:pt x="7" y="15"/>
                  </a:cubicBezTo>
                  <a:cubicBezTo>
                    <a:pt x="10" y="23"/>
                    <a:pt x="18" y="21"/>
                    <a:pt x="25" y="23"/>
                  </a:cubicBezTo>
                  <a:cubicBezTo>
                    <a:pt x="21" y="22"/>
                    <a:pt x="12" y="23"/>
                    <a:pt x="9" y="26"/>
                  </a:cubicBezTo>
                  <a:cubicBezTo>
                    <a:pt x="6" y="30"/>
                    <a:pt x="28" y="37"/>
                    <a:pt x="30" y="37"/>
                  </a:cubicBezTo>
                  <a:cubicBezTo>
                    <a:pt x="27" y="37"/>
                    <a:pt x="4" y="32"/>
                    <a:pt x="3" y="38"/>
                  </a:cubicBezTo>
                  <a:cubicBezTo>
                    <a:pt x="3" y="45"/>
                    <a:pt x="8" y="51"/>
                    <a:pt x="9" y="5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2" name="Freeform 888">
              <a:extLst>
                <a:ext uri="{FF2B5EF4-FFF2-40B4-BE49-F238E27FC236}">
                  <a16:creationId xmlns:a16="http://schemas.microsoft.com/office/drawing/2014/main" id="{4226156F-9498-C99A-8298-29EC43ED1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4946" y="2736011"/>
              <a:ext cx="9871" cy="5922"/>
            </a:xfrm>
            <a:custGeom>
              <a:avLst/>
              <a:gdLst>
                <a:gd name="T0" fmla="*/ 7 w 21"/>
                <a:gd name="T1" fmla="*/ 11 h 11"/>
                <a:gd name="T2" fmla="*/ 21 w 21"/>
                <a:gd name="T3" fmla="*/ 6 h 11"/>
                <a:gd name="T4" fmla="*/ 0 w 21"/>
                <a:gd name="T5" fmla="*/ 7 h 11"/>
                <a:gd name="T6" fmla="*/ 7 w 21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1">
                  <a:moveTo>
                    <a:pt x="7" y="11"/>
                  </a:moveTo>
                  <a:cubicBezTo>
                    <a:pt x="12" y="10"/>
                    <a:pt x="16" y="8"/>
                    <a:pt x="21" y="6"/>
                  </a:cubicBezTo>
                  <a:cubicBezTo>
                    <a:pt x="14" y="0"/>
                    <a:pt x="8" y="9"/>
                    <a:pt x="0" y="7"/>
                  </a:cubicBezTo>
                  <a:cubicBezTo>
                    <a:pt x="2" y="8"/>
                    <a:pt x="5" y="10"/>
                    <a:pt x="7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3" name="Freeform 889">
              <a:extLst>
                <a:ext uri="{FF2B5EF4-FFF2-40B4-BE49-F238E27FC236}">
                  <a16:creationId xmlns:a16="http://schemas.microsoft.com/office/drawing/2014/main" id="{3AF9CD12-1400-7E9A-8023-00E972187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4814" y="2739958"/>
              <a:ext cx="25664" cy="5922"/>
            </a:xfrm>
            <a:custGeom>
              <a:avLst/>
              <a:gdLst>
                <a:gd name="T0" fmla="*/ 50 w 56"/>
                <a:gd name="T1" fmla="*/ 14 h 14"/>
                <a:gd name="T2" fmla="*/ 56 w 56"/>
                <a:gd name="T3" fmla="*/ 10 h 14"/>
                <a:gd name="T4" fmla="*/ 0 w 56"/>
                <a:gd name="T5" fmla="*/ 8 h 14"/>
                <a:gd name="T6" fmla="*/ 50 w 5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4">
                  <a:moveTo>
                    <a:pt x="50" y="14"/>
                  </a:moveTo>
                  <a:cubicBezTo>
                    <a:pt x="52" y="13"/>
                    <a:pt x="54" y="11"/>
                    <a:pt x="56" y="10"/>
                  </a:cubicBezTo>
                  <a:cubicBezTo>
                    <a:pt x="40" y="0"/>
                    <a:pt x="18" y="8"/>
                    <a:pt x="0" y="8"/>
                  </a:cubicBezTo>
                  <a:cubicBezTo>
                    <a:pt x="16" y="14"/>
                    <a:pt x="35" y="5"/>
                    <a:pt x="5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4" name="Freeform 890">
              <a:extLst>
                <a:ext uri="{FF2B5EF4-FFF2-40B4-BE49-F238E27FC236}">
                  <a16:creationId xmlns:a16="http://schemas.microsoft.com/office/drawing/2014/main" id="{ADEFFB4B-E9FE-E22E-AEAF-3405C42C8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8503" y="2757725"/>
              <a:ext cx="5923" cy="3948"/>
            </a:xfrm>
            <a:custGeom>
              <a:avLst/>
              <a:gdLst>
                <a:gd name="T0" fmla="*/ 1 w 14"/>
                <a:gd name="T1" fmla="*/ 6 h 6"/>
                <a:gd name="T2" fmla="*/ 14 w 14"/>
                <a:gd name="T3" fmla="*/ 4 h 6"/>
                <a:gd name="T4" fmla="*/ 0 w 14"/>
                <a:gd name="T5" fmla="*/ 3 h 6"/>
                <a:gd name="T6" fmla="*/ 1 w 1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" y="6"/>
                  </a:moveTo>
                  <a:cubicBezTo>
                    <a:pt x="6" y="6"/>
                    <a:pt x="10" y="6"/>
                    <a:pt x="14" y="4"/>
                  </a:cubicBezTo>
                  <a:cubicBezTo>
                    <a:pt x="10" y="1"/>
                    <a:pt x="5" y="0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5" name="Freeform 891">
              <a:extLst>
                <a:ext uri="{FF2B5EF4-FFF2-40B4-BE49-F238E27FC236}">
                  <a16:creationId xmlns:a16="http://schemas.microsoft.com/office/drawing/2014/main" id="{4B6FB455-8FF4-FFA7-271E-6F0F63793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56270" y="2761674"/>
              <a:ext cx="9871" cy="3948"/>
            </a:xfrm>
            <a:custGeom>
              <a:avLst/>
              <a:gdLst>
                <a:gd name="T0" fmla="*/ 7 w 21"/>
                <a:gd name="T1" fmla="*/ 7 h 7"/>
                <a:gd name="T2" fmla="*/ 21 w 21"/>
                <a:gd name="T3" fmla="*/ 4 h 7"/>
                <a:gd name="T4" fmla="*/ 0 w 21"/>
                <a:gd name="T5" fmla="*/ 0 h 7"/>
                <a:gd name="T6" fmla="*/ 1 w 21"/>
                <a:gd name="T7" fmla="*/ 6 h 7"/>
                <a:gd name="T8" fmla="*/ 7 w 21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7">
                  <a:moveTo>
                    <a:pt x="7" y="7"/>
                  </a:moveTo>
                  <a:cubicBezTo>
                    <a:pt x="12" y="6"/>
                    <a:pt x="16" y="5"/>
                    <a:pt x="21" y="4"/>
                  </a:cubicBezTo>
                  <a:cubicBezTo>
                    <a:pt x="15" y="0"/>
                    <a:pt x="7" y="1"/>
                    <a:pt x="0" y="0"/>
                  </a:cubicBezTo>
                  <a:cubicBezTo>
                    <a:pt x="9" y="3"/>
                    <a:pt x="10" y="5"/>
                    <a:pt x="1" y="6"/>
                  </a:cubicBezTo>
                  <a:cubicBezTo>
                    <a:pt x="3" y="6"/>
                    <a:pt x="5" y="6"/>
                    <a:pt x="7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6" name="Freeform 892">
              <a:extLst>
                <a:ext uri="{FF2B5EF4-FFF2-40B4-BE49-F238E27FC236}">
                  <a16:creationId xmlns:a16="http://schemas.microsoft.com/office/drawing/2014/main" id="{158D3CB9-F822-A489-B76A-C4FFD03A9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3055" y="2996588"/>
              <a:ext cx="13819" cy="3948"/>
            </a:xfrm>
            <a:custGeom>
              <a:avLst/>
              <a:gdLst>
                <a:gd name="T0" fmla="*/ 0 w 29"/>
                <a:gd name="T1" fmla="*/ 6 h 9"/>
                <a:gd name="T2" fmla="*/ 29 w 29"/>
                <a:gd name="T3" fmla="*/ 1 h 9"/>
                <a:gd name="T4" fmla="*/ 0 w 29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0" y="6"/>
                  </a:moveTo>
                  <a:cubicBezTo>
                    <a:pt x="8" y="9"/>
                    <a:pt x="21" y="4"/>
                    <a:pt x="29" y="1"/>
                  </a:cubicBezTo>
                  <a:cubicBezTo>
                    <a:pt x="19" y="0"/>
                    <a:pt x="9" y="1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7" name="Freeform 893">
              <a:extLst>
                <a:ext uri="{FF2B5EF4-FFF2-40B4-BE49-F238E27FC236}">
                  <a16:creationId xmlns:a16="http://schemas.microsoft.com/office/drawing/2014/main" id="{804FF3EF-E374-2C38-C209-93150F69F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8070" y="2795232"/>
              <a:ext cx="5923" cy="3948"/>
            </a:xfrm>
            <a:custGeom>
              <a:avLst/>
              <a:gdLst>
                <a:gd name="T0" fmla="*/ 0 w 14"/>
                <a:gd name="T1" fmla="*/ 3 h 5"/>
                <a:gd name="T2" fmla="*/ 14 w 14"/>
                <a:gd name="T3" fmla="*/ 0 h 5"/>
                <a:gd name="T4" fmla="*/ 0 w 1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3"/>
                  </a:moveTo>
                  <a:cubicBezTo>
                    <a:pt x="4" y="5"/>
                    <a:pt x="10" y="2"/>
                    <a:pt x="14" y="0"/>
                  </a:cubicBezTo>
                  <a:cubicBezTo>
                    <a:pt x="9" y="1"/>
                    <a:pt x="5" y="3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8" name="Freeform 894">
              <a:extLst>
                <a:ext uri="{FF2B5EF4-FFF2-40B4-BE49-F238E27FC236}">
                  <a16:creationId xmlns:a16="http://schemas.microsoft.com/office/drawing/2014/main" id="{2A903074-1EEC-6DBA-342F-6F1DBCD21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2018" y="2797207"/>
              <a:ext cx="3948" cy="0"/>
            </a:xfrm>
            <a:custGeom>
              <a:avLst/>
              <a:gdLst>
                <a:gd name="T0" fmla="*/ 0 w 7"/>
                <a:gd name="T1" fmla="*/ 1 h 1"/>
                <a:gd name="T2" fmla="*/ 7 w 7"/>
                <a:gd name="T3" fmla="*/ 0 h 1"/>
                <a:gd name="T4" fmla="*/ 0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cubicBezTo>
                    <a:pt x="3" y="1"/>
                    <a:pt x="5" y="0"/>
                    <a:pt x="7" y="0"/>
                  </a:cubicBezTo>
                  <a:cubicBezTo>
                    <a:pt x="5" y="0"/>
                    <a:pt x="3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895">
              <a:extLst>
                <a:ext uri="{FF2B5EF4-FFF2-40B4-BE49-F238E27FC236}">
                  <a16:creationId xmlns:a16="http://schemas.microsoft.com/office/drawing/2014/main" id="{C0E401DF-66F8-C6E1-2F52-CAAF4D8AF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9914" y="2793259"/>
              <a:ext cx="3948" cy="1973"/>
            </a:xfrm>
            <a:custGeom>
              <a:avLst/>
              <a:gdLst>
                <a:gd name="T0" fmla="*/ 0 w 7"/>
                <a:gd name="T1" fmla="*/ 2 h 2"/>
                <a:gd name="T2" fmla="*/ 7 w 7"/>
                <a:gd name="T3" fmla="*/ 0 h 2"/>
                <a:gd name="T4" fmla="*/ 0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2"/>
                  </a:moveTo>
                  <a:cubicBezTo>
                    <a:pt x="2" y="2"/>
                    <a:pt x="5" y="1"/>
                    <a:pt x="7" y="0"/>
                  </a:cubicBezTo>
                  <a:cubicBezTo>
                    <a:pt x="5" y="1"/>
                    <a:pt x="2" y="1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0" name="Freeform 896">
              <a:extLst>
                <a:ext uri="{FF2B5EF4-FFF2-40B4-BE49-F238E27FC236}">
                  <a16:creationId xmlns:a16="http://schemas.microsoft.com/office/drawing/2014/main" id="{D7CD0FE1-15D4-1500-788A-0C6CF0803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1889" y="2982770"/>
              <a:ext cx="5923" cy="1973"/>
            </a:xfrm>
            <a:custGeom>
              <a:avLst/>
              <a:gdLst>
                <a:gd name="T0" fmla="*/ 0 w 14"/>
                <a:gd name="T1" fmla="*/ 2 h 3"/>
                <a:gd name="T2" fmla="*/ 14 w 14"/>
                <a:gd name="T3" fmla="*/ 3 h 3"/>
                <a:gd name="T4" fmla="*/ 0 w 1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2"/>
                  </a:moveTo>
                  <a:cubicBezTo>
                    <a:pt x="5" y="2"/>
                    <a:pt x="9" y="2"/>
                    <a:pt x="14" y="3"/>
                  </a:cubicBezTo>
                  <a:cubicBezTo>
                    <a:pt x="9" y="1"/>
                    <a:pt x="5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1" name="Freeform 897">
              <a:extLst>
                <a:ext uri="{FF2B5EF4-FFF2-40B4-BE49-F238E27FC236}">
                  <a16:creationId xmlns:a16="http://schemas.microsoft.com/office/drawing/2014/main" id="{4129AEA4-7268-76A4-CA92-CDA4243A1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7811" y="2791284"/>
              <a:ext cx="7896" cy="3948"/>
            </a:xfrm>
            <a:custGeom>
              <a:avLst/>
              <a:gdLst>
                <a:gd name="T0" fmla="*/ 0 w 20"/>
                <a:gd name="T1" fmla="*/ 3 h 9"/>
                <a:gd name="T2" fmla="*/ 20 w 20"/>
                <a:gd name="T3" fmla="*/ 0 h 9"/>
                <a:gd name="T4" fmla="*/ 0 w 2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0" y="3"/>
                  </a:moveTo>
                  <a:cubicBezTo>
                    <a:pt x="5" y="9"/>
                    <a:pt x="15" y="2"/>
                    <a:pt x="20" y="0"/>
                  </a:cubicBezTo>
                  <a:cubicBezTo>
                    <a:pt x="14" y="1"/>
                    <a:pt x="7" y="3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2" name="Freeform 898">
              <a:extLst>
                <a:ext uri="{FF2B5EF4-FFF2-40B4-BE49-F238E27FC236}">
                  <a16:creationId xmlns:a16="http://schemas.microsoft.com/office/drawing/2014/main" id="{22E3CF42-A279-4E36-850F-37CCD5023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655" y="2939340"/>
              <a:ext cx="5923" cy="1973"/>
            </a:xfrm>
            <a:custGeom>
              <a:avLst/>
              <a:gdLst>
                <a:gd name="T0" fmla="*/ 7 w 14"/>
                <a:gd name="T1" fmla="*/ 4 h 4"/>
                <a:gd name="T2" fmla="*/ 14 w 14"/>
                <a:gd name="T3" fmla="*/ 2 h 4"/>
                <a:gd name="T4" fmla="*/ 0 w 14"/>
                <a:gd name="T5" fmla="*/ 2 h 4"/>
                <a:gd name="T6" fmla="*/ 7 w 1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7" y="4"/>
                  </a:moveTo>
                  <a:cubicBezTo>
                    <a:pt x="9" y="2"/>
                    <a:pt x="12" y="1"/>
                    <a:pt x="14" y="2"/>
                  </a:cubicBezTo>
                  <a:cubicBezTo>
                    <a:pt x="10" y="0"/>
                    <a:pt x="5" y="0"/>
                    <a:pt x="0" y="2"/>
                  </a:cubicBezTo>
                  <a:cubicBezTo>
                    <a:pt x="3" y="2"/>
                    <a:pt x="5" y="3"/>
                    <a:pt x="7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Freeform 899">
              <a:extLst>
                <a:ext uri="{FF2B5EF4-FFF2-40B4-BE49-F238E27FC236}">
                  <a16:creationId xmlns:a16="http://schemas.microsoft.com/office/drawing/2014/main" id="{2FA6B46C-0A0C-1A8B-E620-A60812114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5130" y="2696530"/>
              <a:ext cx="5923" cy="1973"/>
            </a:xfrm>
            <a:custGeom>
              <a:avLst/>
              <a:gdLst>
                <a:gd name="T0" fmla="*/ 0 w 13"/>
                <a:gd name="T1" fmla="*/ 2 h 4"/>
                <a:gd name="T2" fmla="*/ 13 w 13"/>
                <a:gd name="T3" fmla="*/ 2 h 4"/>
                <a:gd name="T4" fmla="*/ 0 w 13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2"/>
                  </a:moveTo>
                  <a:cubicBezTo>
                    <a:pt x="4" y="4"/>
                    <a:pt x="8" y="4"/>
                    <a:pt x="13" y="2"/>
                  </a:cubicBezTo>
                  <a:cubicBezTo>
                    <a:pt x="8" y="0"/>
                    <a:pt x="4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Freeform 900">
              <a:extLst>
                <a:ext uri="{FF2B5EF4-FFF2-40B4-BE49-F238E27FC236}">
                  <a16:creationId xmlns:a16="http://schemas.microsoft.com/office/drawing/2014/main" id="{8C02DF3C-DDF0-8307-E563-1C5C8087C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2507" y="2690608"/>
              <a:ext cx="5923" cy="1973"/>
            </a:xfrm>
            <a:custGeom>
              <a:avLst/>
              <a:gdLst>
                <a:gd name="T0" fmla="*/ 0 w 14"/>
                <a:gd name="T1" fmla="*/ 1 h 3"/>
                <a:gd name="T2" fmla="*/ 14 w 14"/>
                <a:gd name="T3" fmla="*/ 2 h 3"/>
                <a:gd name="T4" fmla="*/ 0 w 1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1"/>
                  </a:moveTo>
                  <a:cubicBezTo>
                    <a:pt x="4" y="2"/>
                    <a:pt x="9" y="3"/>
                    <a:pt x="14" y="2"/>
                  </a:cubicBezTo>
                  <a:cubicBezTo>
                    <a:pt x="9" y="1"/>
                    <a:pt x="4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901">
              <a:extLst>
                <a:ext uri="{FF2B5EF4-FFF2-40B4-BE49-F238E27FC236}">
                  <a16:creationId xmlns:a16="http://schemas.microsoft.com/office/drawing/2014/main" id="{F5CFA348-34DD-5832-EA1B-43E21D6A1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1988" y="2688633"/>
              <a:ext cx="5923" cy="1973"/>
            </a:xfrm>
            <a:custGeom>
              <a:avLst/>
              <a:gdLst>
                <a:gd name="T0" fmla="*/ 0 w 14"/>
                <a:gd name="T1" fmla="*/ 4 h 6"/>
                <a:gd name="T2" fmla="*/ 14 w 14"/>
                <a:gd name="T3" fmla="*/ 2 h 6"/>
                <a:gd name="T4" fmla="*/ 0 w 14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0" y="4"/>
                  </a:moveTo>
                  <a:cubicBezTo>
                    <a:pt x="4" y="6"/>
                    <a:pt x="10" y="4"/>
                    <a:pt x="14" y="2"/>
                  </a:cubicBezTo>
                  <a:cubicBezTo>
                    <a:pt x="9" y="0"/>
                    <a:pt x="4" y="1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902">
              <a:extLst>
                <a:ext uri="{FF2B5EF4-FFF2-40B4-BE49-F238E27FC236}">
                  <a16:creationId xmlns:a16="http://schemas.microsoft.com/office/drawing/2014/main" id="{5FB08FEB-A3FE-E60B-F09D-0571E705C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3833" y="2688633"/>
              <a:ext cx="1975" cy="1973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0 h 2"/>
                <a:gd name="T4" fmla="*/ 0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1"/>
                    <a:pt x="2" y="1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903">
              <a:extLst>
                <a:ext uri="{FF2B5EF4-FFF2-40B4-BE49-F238E27FC236}">
                  <a16:creationId xmlns:a16="http://schemas.microsoft.com/office/drawing/2014/main" id="{9AAF37B5-9036-BCCC-A77C-24219B2D6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7652" y="2688633"/>
              <a:ext cx="7896" cy="1973"/>
            </a:xfrm>
            <a:custGeom>
              <a:avLst/>
              <a:gdLst>
                <a:gd name="T0" fmla="*/ 0 w 22"/>
                <a:gd name="T1" fmla="*/ 1 h 4"/>
                <a:gd name="T2" fmla="*/ 22 w 22"/>
                <a:gd name="T3" fmla="*/ 2 h 4"/>
                <a:gd name="T4" fmla="*/ 0 w 22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0" y="1"/>
                  </a:moveTo>
                  <a:cubicBezTo>
                    <a:pt x="7" y="3"/>
                    <a:pt x="15" y="4"/>
                    <a:pt x="22" y="2"/>
                  </a:cubicBezTo>
                  <a:cubicBezTo>
                    <a:pt x="15" y="1"/>
                    <a:pt x="7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904">
              <a:extLst>
                <a:ext uri="{FF2B5EF4-FFF2-40B4-BE49-F238E27FC236}">
                  <a16:creationId xmlns:a16="http://schemas.microsoft.com/office/drawing/2014/main" id="{9C852755-0FCA-7264-9AD1-BBEF373F3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7522" y="2686660"/>
              <a:ext cx="3948" cy="1973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2" y="1"/>
                    <a:pt x="4" y="1"/>
                    <a:pt x="7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905">
              <a:extLst>
                <a:ext uri="{FF2B5EF4-FFF2-40B4-BE49-F238E27FC236}">
                  <a16:creationId xmlns:a16="http://schemas.microsoft.com/office/drawing/2014/main" id="{03465D8E-72CD-82F5-2A84-ACE920E17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9496" y="2672841"/>
              <a:ext cx="15793" cy="3948"/>
            </a:xfrm>
            <a:custGeom>
              <a:avLst/>
              <a:gdLst>
                <a:gd name="T0" fmla="*/ 0 w 35"/>
                <a:gd name="T1" fmla="*/ 3 h 9"/>
                <a:gd name="T2" fmla="*/ 35 w 35"/>
                <a:gd name="T3" fmla="*/ 0 h 9"/>
                <a:gd name="T4" fmla="*/ 0 w 35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9">
                  <a:moveTo>
                    <a:pt x="0" y="3"/>
                  </a:moveTo>
                  <a:cubicBezTo>
                    <a:pt x="9" y="9"/>
                    <a:pt x="26" y="7"/>
                    <a:pt x="35" y="0"/>
                  </a:cubicBezTo>
                  <a:cubicBezTo>
                    <a:pt x="23" y="0"/>
                    <a:pt x="12" y="2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Freeform 906">
              <a:extLst>
                <a:ext uri="{FF2B5EF4-FFF2-40B4-BE49-F238E27FC236}">
                  <a16:creationId xmlns:a16="http://schemas.microsoft.com/office/drawing/2014/main" id="{C1ED3842-4537-8023-E25D-A882FEDFC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5289" y="2672841"/>
              <a:ext cx="15793" cy="7896"/>
            </a:xfrm>
            <a:custGeom>
              <a:avLst/>
              <a:gdLst>
                <a:gd name="T0" fmla="*/ 0 w 36"/>
                <a:gd name="T1" fmla="*/ 6 h 15"/>
                <a:gd name="T2" fmla="*/ 36 w 36"/>
                <a:gd name="T3" fmla="*/ 7 h 15"/>
                <a:gd name="T4" fmla="*/ 0 w 36"/>
                <a:gd name="T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5">
                  <a:moveTo>
                    <a:pt x="0" y="6"/>
                  </a:moveTo>
                  <a:cubicBezTo>
                    <a:pt x="11" y="10"/>
                    <a:pt x="26" y="15"/>
                    <a:pt x="36" y="7"/>
                  </a:cubicBezTo>
                  <a:cubicBezTo>
                    <a:pt x="25" y="5"/>
                    <a:pt x="11" y="0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907">
              <a:extLst>
                <a:ext uri="{FF2B5EF4-FFF2-40B4-BE49-F238E27FC236}">
                  <a16:creationId xmlns:a16="http://schemas.microsoft.com/office/drawing/2014/main" id="{D6D9848A-9A63-134C-9EBE-698AADC97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5289" y="2664944"/>
              <a:ext cx="5923" cy="0"/>
            </a:xfrm>
            <a:custGeom>
              <a:avLst/>
              <a:gdLst>
                <a:gd name="T0" fmla="*/ 0 w 15"/>
                <a:gd name="T1" fmla="*/ 1 h 3"/>
                <a:gd name="T2" fmla="*/ 15 w 15"/>
                <a:gd name="T3" fmla="*/ 0 h 3"/>
                <a:gd name="T4" fmla="*/ 0 w 15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3">
                  <a:moveTo>
                    <a:pt x="0" y="1"/>
                  </a:moveTo>
                  <a:cubicBezTo>
                    <a:pt x="5" y="3"/>
                    <a:pt x="10" y="3"/>
                    <a:pt x="15" y="0"/>
                  </a:cubicBezTo>
                  <a:cubicBezTo>
                    <a:pt x="10" y="0"/>
                    <a:pt x="5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908">
              <a:extLst>
                <a:ext uri="{FF2B5EF4-FFF2-40B4-BE49-F238E27FC236}">
                  <a16:creationId xmlns:a16="http://schemas.microsoft.com/office/drawing/2014/main" id="{AB1FDCBC-8615-E88E-704F-17A6DA958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9237" y="2674815"/>
              <a:ext cx="5923" cy="0"/>
            </a:xfrm>
            <a:custGeom>
              <a:avLst/>
              <a:gdLst>
                <a:gd name="T0" fmla="*/ 0 w 14"/>
                <a:gd name="T1" fmla="*/ 1 h 2"/>
                <a:gd name="T2" fmla="*/ 14 w 14"/>
                <a:gd name="T3" fmla="*/ 0 h 2"/>
                <a:gd name="T4" fmla="*/ 0 w 1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0" y="1"/>
                  </a:moveTo>
                  <a:cubicBezTo>
                    <a:pt x="5" y="2"/>
                    <a:pt x="10" y="2"/>
                    <a:pt x="14" y="0"/>
                  </a:cubicBezTo>
                  <a:cubicBezTo>
                    <a:pt x="9" y="0"/>
                    <a:pt x="5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909">
              <a:extLst>
                <a:ext uri="{FF2B5EF4-FFF2-40B4-BE49-F238E27FC236}">
                  <a16:creationId xmlns:a16="http://schemas.microsoft.com/office/drawing/2014/main" id="{6CBD1F25-0878-8611-ED1A-3949B1AB5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3055" y="2684685"/>
              <a:ext cx="1975" cy="0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2" y="1"/>
                    <a:pt x="4" y="1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910">
              <a:extLst>
                <a:ext uri="{FF2B5EF4-FFF2-40B4-BE49-F238E27FC236}">
                  <a16:creationId xmlns:a16="http://schemas.microsoft.com/office/drawing/2014/main" id="{0462DE15-2AD9-49B5-805C-DCFD0F1D9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4640" y="2694556"/>
              <a:ext cx="5923" cy="0"/>
            </a:xfrm>
            <a:custGeom>
              <a:avLst/>
              <a:gdLst>
                <a:gd name="T0" fmla="*/ 0 w 14"/>
                <a:gd name="T1" fmla="*/ 2 h 2"/>
                <a:gd name="T2" fmla="*/ 14 w 14"/>
                <a:gd name="T3" fmla="*/ 2 h 2"/>
                <a:gd name="T4" fmla="*/ 0 w 1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0" y="2"/>
                  </a:moveTo>
                  <a:cubicBezTo>
                    <a:pt x="4" y="2"/>
                    <a:pt x="9" y="2"/>
                    <a:pt x="14" y="2"/>
                  </a:cubicBezTo>
                  <a:cubicBezTo>
                    <a:pt x="9" y="0"/>
                    <a:pt x="4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911">
              <a:extLst>
                <a:ext uri="{FF2B5EF4-FFF2-40B4-BE49-F238E27FC236}">
                  <a16:creationId xmlns:a16="http://schemas.microsoft.com/office/drawing/2014/main" id="{87758D71-CA4A-F3DE-C386-B522DCA88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6485" y="2664944"/>
              <a:ext cx="5923" cy="1973"/>
            </a:xfrm>
            <a:custGeom>
              <a:avLst/>
              <a:gdLst>
                <a:gd name="T0" fmla="*/ 0 w 15"/>
                <a:gd name="T1" fmla="*/ 0 h 3"/>
                <a:gd name="T2" fmla="*/ 15 w 15"/>
                <a:gd name="T3" fmla="*/ 0 h 3"/>
                <a:gd name="T4" fmla="*/ 0 w 1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cubicBezTo>
                    <a:pt x="5" y="3"/>
                    <a:pt x="10" y="3"/>
                    <a:pt x="15" y="0"/>
                  </a:cubicBezTo>
                  <a:cubicBezTo>
                    <a:pt x="10" y="0"/>
                    <a:pt x="5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912">
              <a:extLst>
                <a:ext uri="{FF2B5EF4-FFF2-40B4-BE49-F238E27FC236}">
                  <a16:creationId xmlns:a16="http://schemas.microsoft.com/office/drawing/2014/main" id="{D04EF09C-9AF0-40E1-4FCA-A1373F54A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2408" y="2660996"/>
              <a:ext cx="25664" cy="7896"/>
            </a:xfrm>
            <a:custGeom>
              <a:avLst/>
              <a:gdLst>
                <a:gd name="T0" fmla="*/ 0 w 62"/>
                <a:gd name="T1" fmla="*/ 5 h 19"/>
                <a:gd name="T2" fmla="*/ 62 w 62"/>
                <a:gd name="T3" fmla="*/ 5 h 19"/>
                <a:gd name="T4" fmla="*/ 0 w 62"/>
                <a:gd name="T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19">
                  <a:moveTo>
                    <a:pt x="0" y="5"/>
                  </a:moveTo>
                  <a:cubicBezTo>
                    <a:pt x="17" y="8"/>
                    <a:pt x="48" y="19"/>
                    <a:pt x="62" y="5"/>
                  </a:cubicBezTo>
                  <a:cubicBezTo>
                    <a:pt x="43" y="0"/>
                    <a:pt x="20" y="0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913">
              <a:extLst>
                <a:ext uri="{FF2B5EF4-FFF2-40B4-BE49-F238E27FC236}">
                  <a16:creationId xmlns:a16="http://schemas.microsoft.com/office/drawing/2014/main" id="{876465DA-B244-97A6-14AE-C3EBC4F5C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1353" y="3383504"/>
              <a:ext cx="86859" cy="39481"/>
            </a:xfrm>
            <a:custGeom>
              <a:avLst/>
              <a:gdLst>
                <a:gd name="T0" fmla="*/ 0 w 199"/>
                <a:gd name="T1" fmla="*/ 76 h 90"/>
                <a:gd name="T2" fmla="*/ 18 w 199"/>
                <a:gd name="T3" fmla="*/ 48 h 90"/>
                <a:gd name="T4" fmla="*/ 26 w 199"/>
                <a:gd name="T5" fmla="*/ 38 h 90"/>
                <a:gd name="T6" fmla="*/ 56 w 199"/>
                <a:gd name="T7" fmla="*/ 31 h 90"/>
                <a:gd name="T8" fmla="*/ 79 w 199"/>
                <a:gd name="T9" fmla="*/ 11 h 90"/>
                <a:gd name="T10" fmla="*/ 53 w 199"/>
                <a:gd name="T11" fmla="*/ 37 h 90"/>
                <a:gd name="T12" fmla="*/ 90 w 199"/>
                <a:gd name="T13" fmla="*/ 23 h 90"/>
                <a:gd name="T14" fmla="*/ 129 w 199"/>
                <a:gd name="T15" fmla="*/ 24 h 90"/>
                <a:gd name="T16" fmla="*/ 188 w 199"/>
                <a:gd name="T17" fmla="*/ 37 h 90"/>
                <a:gd name="T18" fmla="*/ 192 w 199"/>
                <a:gd name="T19" fmla="*/ 53 h 90"/>
                <a:gd name="T20" fmla="*/ 195 w 199"/>
                <a:gd name="T21" fmla="*/ 83 h 90"/>
                <a:gd name="T22" fmla="*/ 10 w 199"/>
                <a:gd name="T23" fmla="*/ 78 h 90"/>
                <a:gd name="T24" fmla="*/ 23 w 199"/>
                <a:gd name="T25" fmla="*/ 67 h 90"/>
                <a:gd name="T26" fmla="*/ 44 w 199"/>
                <a:gd name="T27" fmla="*/ 58 h 90"/>
                <a:gd name="T28" fmla="*/ 21 w 199"/>
                <a:gd name="T29" fmla="*/ 57 h 90"/>
                <a:gd name="T30" fmla="*/ 0 w 199"/>
                <a:gd name="T31" fmla="*/ 7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9" h="90">
                  <a:moveTo>
                    <a:pt x="0" y="76"/>
                  </a:moveTo>
                  <a:cubicBezTo>
                    <a:pt x="9" y="69"/>
                    <a:pt x="17" y="60"/>
                    <a:pt x="18" y="48"/>
                  </a:cubicBezTo>
                  <a:cubicBezTo>
                    <a:pt x="19" y="41"/>
                    <a:pt x="18" y="39"/>
                    <a:pt x="26" y="38"/>
                  </a:cubicBezTo>
                  <a:cubicBezTo>
                    <a:pt x="36" y="36"/>
                    <a:pt x="47" y="37"/>
                    <a:pt x="56" y="31"/>
                  </a:cubicBezTo>
                  <a:cubicBezTo>
                    <a:pt x="64" y="26"/>
                    <a:pt x="68" y="12"/>
                    <a:pt x="79" y="11"/>
                  </a:cubicBezTo>
                  <a:cubicBezTo>
                    <a:pt x="70" y="19"/>
                    <a:pt x="59" y="27"/>
                    <a:pt x="53" y="37"/>
                  </a:cubicBezTo>
                  <a:cubicBezTo>
                    <a:pt x="75" y="37"/>
                    <a:pt x="92" y="50"/>
                    <a:pt x="90" y="23"/>
                  </a:cubicBezTo>
                  <a:cubicBezTo>
                    <a:pt x="89" y="0"/>
                    <a:pt x="121" y="20"/>
                    <a:pt x="129" y="24"/>
                  </a:cubicBezTo>
                  <a:cubicBezTo>
                    <a:pt x="147" y="32"/>
                    <a:pt x="173" y="21"/>
                    <a:pt x="188" y="37"/>
                  </a:cubicBezTo>
                  <a:cubicBezTo>
                    <a:pt x="194" y="43"/>
                    <a:pt x="199" y="45"/>
                    <a:pt x="192" y="53"/>
                  </a:cubicBezTo>
                  <a:cubicBezTo>
                    <a:pt x="185" y="60"/>
                    <a:pt x="187" y="78"/>
                    <a:pt x="195" y="83"/>
                  </a:cubicBezTo>
                  <a:cubicBezTo>
                    <a:pt x="133" y="90"/>
                    <a:pt x="71" y="85"/>
                    <a:pt x="10" y="78"/>
                  </a:cubicBezTo>
                  <a:cubicBezTo>
                    <a:pt x="16" y="75"/>
                    <a:pt x="17" y="69"/>
                    <a:pt x="23" y="67"/>
                  </a:cubicBezTo>
                  <a:cubicBezTo>
                    <a:pt x="30" y="63"/>
                    <a:pt x="38" y="65"/>
                    <a:pt x="44" y="58"/>
                  </a:cubicBezTo>
                  <a:cubicBezTo>
                    <a:pt x="36" y="57"/>
                    <a:pt x="29" y="56"/>
                    <a:pt x="21" y="57"/>
                  </a:cubicBezTo>
                  <a:cubicBezTo>
                    <a:pt x="13" y="58"/>
                    <a:pt x="10" y="74"/>
                    <a:pt x="0" y="7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914">
              <a:extLst>
                <a:ext uri="{FF2B5EF4-FFF2-40B4-BE49-F238E27FC236}">
                  <a16:creationId xmlns:a16="http://schemas.microsoft.com/office/drawing/2014/main" id="{82C8B38F-D054-3335-C104-0B9B7560ED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03358" y="2753777"/>
              <a:ext cx="3569114" cy="1089685"/>
            </a:xfrm>
            <a:custGeom>
              <a:avLst/>
              <a:gdLst>
                <a:gd name="T0" fmla="*/ 397 w 8180"/>
                <a:gd name="T1" fmla="*/ 993 h 2496"/>
                <a:gd name="T2" fmla="*/ 409 w 8180"/>
                <a:gd name="T3" fmla="*/ 934 h 2496"/>
                <a:gd name="T4" fmla="*/ 251 w 8180"/>
                <a:gd name="T5" fmla="*/ 1028 h 2496"/>
                <a:gd name="T6" fmla="*/ 243 w 8180"/>
                <a:gd name="T7" fmla="*/ 1129 h 2496"/>
                <a:gd name="T8" fmla="*/ 291 w 8180"/>
                <a:gd name="T9" fmla="*/ 1042 h 2496"/>
                <a:gd name="T10" fmla="*/ 2786 w 8180"/>
                <a:gd name="T11" fmla="*/ 93 h 2496"/>
                <a:gd name="T12" fmla="*/ 2557 w 8180"/>
                <a:gd name="T13" fmla="*/ 193 h 2496"/>
                <a:gd name="T14" fmla="*/ 2275 w 8180"/>
                <a:gd name="T15" fmla="*/ 329 h 2496"/>
                <a:gd name="T16" fmla="*/ 2165 w 8180"/>
                <a:gd name="T17" fmla="*/ 464 h 2496"/>
                <a:gd name="T18" fmla="*/ 2242 w 8180"/>
                <a:gd name="T19" fmla="*/ 673 h 2496"/>
                <a:gd name="T20" fmla="*/ 2019 w 8180"/>
                <a:gd name="T21" fmla="*/ 365 h 2496"/>
                <a:gd name="T22" fmla="*/ 1980 w 8180"/>
                <a:gd name="T23" fmla="*/ 529 h 2496"/>
                <a:gd name="T24" fmla="*/ 1459 w 8180"/>
                <a:gd name="T25" fmla="*/ 539 h 2496"/>
                <a:gd name="T26" fmla="*/ 974 w 8180"/>
                <a:gd name="T27" fmla="*/ 639 h 2496"/>
                <a:gd name="T28" fmla="*/ 800 w 8180"/>
                <a:gd name="T29" fmla="*/ 708 h 2496"/>
                <a:gd name="T30" fmla="*/ 504 w 8180"/>
                <a:gd name="T31" fmla="*/ 863 h 2496"/>
                <a:gd name="T32" fmla="*/ 214 w 8180"/>
                <a:gd name="T33" fmla="*/ 643 h 2496"/>
                <a:gd name="T34" fmla="*/ 241 w 8180"/>
                <a:gd name="T35" fmla="*/ 514 h 2496"/>
                <a:gd name="T36" fmla="*/ 14 w 8180"/>
                <a:gd name="T37" fmla="*/ 544 h 2496"/>
                <a:gd name="T38" fmla="*/ 179 w 8180"/>
                <a:gd name="T39" fmla="*/ 1134 h 2496"/>
                <a:gd name="T40" fmla="*/ 292 w 8180"/>
                <a:gd name="T41" fmla="*/ 1515 h 2496"/>
                <a:gd name="T42" fmla="*/ 643 w 8180"/>
                <a:gd name="T43" fmla="*/ 1823 h 2496"/>
                <a:gd name="T44" fmla="*/ 840 w 8180"/>
                <a:gd name="T45" fmla="*/ 2052 h 2496"/>
                <a:gd name="T46" fmla="*/ 1032 w 8180"/>
                <a:gd name="T47" fmla="*/ 2343 h 2496"/>
                <a:gd name="T48" fmla="*/ 1354 w 8180"/>
                <a:gd name="T49" fmla="*/ 2281 h 2496"/>
                <a:gd name="T50" fmla="*/ 1291 w 8180"/>
                <a:gd name="T51" fmla="*/ 1981 h 2496"/>
                <a:gd name="T52" fmla="*/ 1643 w 8180"/>
                <a:gd name="T53" fmla="*/ 1761 h 2496"/>
                <a:gd name="T54" fmla="*/ 2020 w 8180"/>
                <a:gd name="T55" fmla="*/ 1721 h 2496"/>
                <a:gd name="T56" fmla="*/ 2177 w 8180"/>
                <a:gd name="T57" fmla="*/ 1523 h 2496"/>
                <a:gd name="T58" fmla="*/ 2622 w 8180"/>
                <a:gd name="T59" fmla="*/ 1545 h 2496"/>
                <a:gd name="T60" fmla="*/ 3199 w 8180"/>
                <a:gd name="T61" fmla="*/ 1766 h 2496"/>
                <a:gd name="T62" fmla="*/ 3739 w 8180"/>
                <a:gd name="T63" fmla="*/ 1860 h 2496"/>
                <a:gd name="T64" fmla="*/ 4183 w 8180"/>
                <a:gd name="T65" fmla="*/ 1684 h 2496"/>
                <a:gd name="T66" fmla="*/ 5190 w 8180"/>
                <a:gd name="T67" fmla="*/ 1827 h 2496"/>
                <a:gd name="T68" fmla="*/ 5667 w 8180"/>
                <a:gd name="T69" fmla="*/ 1621 h 2496"/>
                <a:gd name="T70" fmla="*/ 6362 w 8180"/>
                <a:gd name="T71" fmla="*/ 1981 h 2496"/>
                <a:gd name="T72" fmla="*/ 6452 w 8180"/>
                <a:gd name="T73" fmla="*/ 2412 h 2496"/>
                <a:gd name="T74" fmla="*/ 6731 w 8180"/>
                <a:gd name="T75" fmla="*/ 1940 h 2496"/>
                <a:gd name="T76" fmla="*/ 6345 w 8180"/>
                <a:gd name="T77" fmla="*/ 1553 h 2496"/>
                <a:gd name="T78" fmla="*/ 6204 w 8180"/>
                <a:gd name="T79" fmla="*/ 1283 h 2496"/>
                <a:gd name="T80" fmla="*/ 6729 w 8180"/>
                <a:gd name="T81" fmla="*/ 1184 h 2496"/>
                <a:gd name="T82" fmla="*/ 6951 w 8180"/>
                <a:gd name="T83" fmla="*/ 1002 h 2496"/>
                <a:gd name="T84" fmla="*/ 7165 w 8180"/>
                <a:gd name="T85" fmla="*/ 956 h 2496"/>
                <a:gd name="T86" fmla="*/ 7141 w 8180"/>
                <a:gd name="T87" fmla="*/ 1355 h 2496"/>
                <a:gd name="T88" fmla="*/ 7554 w 8180"/>
                <a:gd name="T89" fmla="*/ 1564 h 2496"/>
                <a:gd name="T90" fmla="*/ 7340 w 8180"/>
                <a:gd name="T91" fmla="*/ 1188 h 2496"/>
                <a:gd name="T92" fmla="*/ 7663 w 8180"/>
                <a:gd name="T93" fmla="*/ 1075 h 2496"/>
                <a:gd name="T94" fmla="*/ 7803 w 8180"/>
                <a:gd name="T95" fmla="*/ 940 h 2496"/>
                <a:gd name="T96" fmla="*/ 7579 w 8180"/>
                <a:gd name="T97" fmla="*/ 812 h 2496"/>
                <a:gd name="T98" fmla="*/ 7683 w 8180"/>
                <a:gd name="T99" fmla="*/ 694 h 2496"/>
                <a:gd name="T100" fmla="*/ 8079 w 8180"/>
                <a:gd name="T101" fmla="*/ 746 h 2496"/>
                <a:gd name="T102" fmla="*/ 7897 w 8180"/>
                <a:gd name="T103" fmla="*/ 694 h 2496"/>
                <a:gd name="T104" fmla="*/ 6953 w 8180"/>
                <a:gd name="T105" fmla="*/ 464 h 2496"/>
                <a:gd name="T106" fmla="*/ 6301 w 8180"/>
                <a:gd name="T107" fmla="*/ 455 h 2496"/>
                <a:gd name="T108" fmla="*/ 5456 w 8180"/>
                <a:gd name="T109" fmla="*/ 332 h 2496"/>
                <a:gd name="T110" fmla="*/ 5184 w 8180"/>
                <a:gd name="T111" fmla="*/ 338 h 2496"/>
                <a:gd name="T112" fmla="*/ 4721 w 8180"/>
                <a:gd name="T113" fmla="*/ 352 h 2496"/>
                <a:gd name="T114" fmla="*/ 4411 w 8180"/>
                <a:gd name="T115" fmla="*/ 242 h 2496"/>
                <a:gd name="T116" fmla="*/ 3668 w 8180"/>
                <a:gd name="T117" fmla="*/ 215 h 2496"/>
                <a:gd name="T118" fmla="*/ 3708 w 8180"/>
                <a:gd name="T119" fmla="*/ 163 h 2496"/>
                <a:gd name="T120" fmla="*/ 3276 w 8180"/>
                <a:gd name="T121" fmla="*/ 20 h 2496"/>
                <a:gd name="T122" fmla="*/ 4510 w 8180"/>
                <a:gd name="T123" fmla="*/ 1709 h 2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80" h="2496">
                  <a:moveTo>
                    <a:pt x="507" y="1050"/>
                  </a:moveTo>
                  <a:cubicBezTo>
                    <a:pt x="504" y="1051"/>
                    <a:pt x="497" y="1057"/>
                    <a:pt x="495" y="1060"/>
                  </a:cubicBezTo>
                  <a:cubicBezTo>
                    <a:pt x="494" y="1063"/>
                    <a:pt x="494" y="1064"/>
                    <a:pt x="492" y="1065"/>
                  </a:cubicBezTo>
                  <a:cubicBezTo>
                    <a:pt x="488" y="1067"/>
                    <a:pt x="487" y="1068"/>
                    <a:pt x="483" y="1068"/>
                  </a:cubicBezTo>
                  <a:lnTo>
                    <a:pt x="475" y="1068"/>
                  </a:lnTo>
                  <a:cubicBezTo>
                    <a:pt x="473" y="1068"/>
                    <a:pt x="470" y="1068"/>
                    <a:pt x="469" y="1067"/>
                  </a:cubicBezTo>
                  <a:cubicBezTo>
                    <a:pt x="467" y="1066"/>
                    <a:pt x="464" y="1065"/>
                    <a:pt x="463" y="1064"/>
                  </a:cubicBezTo>
                  <a:cubicBezTo>
                    <a:pt x="462" y="1063"/>
                    <a:pt x="462" y="1059"/>
                    <a:pt x="463" y="1058"/>
                  </a:cubicBezTo>
                  <a:cubicBezTo>
                    <a:pt x="465" y="1056"/>
                    <a:pt x="468" y="1056"/>
                    <a:pt x="470" y="1054"/>
                  </a:cubicBezTo>
                  <a:cubicBezTo>
                    <a:pt x="471" y="1053"/>
                    <a:pt x="471" y="1049"/>
                    <a:pt x="471" y="1049"/>
                  </a:cubicBezTo>
                  <a:cubicBezTo>
                    <a:pt x="472" y="1049"/>
                    <a:pt x="473" y="1046"/>
                    <a:pt x="472" y="1044"/>
                  </a:cubicBezTo>
                  <a:cubicBezTo>
                    <a:pt x="470" y="1041"/>
                    <a:pt x="466" y="1039"/>
                    <a:pt x="464" y="1036"/>
                  </a:cubicBezTo>
                  <a:cubicBezTo>
                    <a:pt x="462" y="1033"/>
                    <a:pt x="459" y="1028"/>
                    <a:pt x="456" y="1025"/>
                  </a:cubicBezTo>
                  <a:cubicBezTo>
                    <a:pt x="454" y="1023"/>
                    <a:pt x="438" y="1024"/>
                    <a:pt x="435" y="1022"/>
                  </a:cubicBezTo>
                  <a:cubicBezTo>
                    <a:pt x="435" y="1022"/>
                    <a:pt x="433" y="1023"/>
                    <a:pt x="432" y="1022"/>
                  </a:cubicBezTo>
                  <a:cubicBezTo>
                    <a:pt x="430" y="1021"/>
                    <a:pt x="427" y="1021"/>
                    <a:pt x="424" y="1020"/>
                  </a:cubicBezTo>
                  <a:cubicBezTo>
                    <a:pt x="423" y="1020"/>
                    <a:pt x="422" y="1021"/>
                    <a:pt x="421" y="1020"/>
                  </a:cubicBezTo>
                  <a:cubicBezTo>
                    <a:pt x="417" y="1018"/>
                    <a:pt x="416" y="1017"/>
                    <a:pt x="413" y="1014"/>
                  </a:cubicBezTo>
                  <a:cubicBezTo>
                    <a:pt x="412" y="1013"/>
                    <a:pt x="411" y="1014"/>
                    <a:pt x="410" y="1013"/>
                  </a:cubicBezTo>
                  <a:cubicBezTo>
                    <a:pt x="410" y="1013"/>
                    <a:pt x="411" y="1012"/>
                    <a:pt x="410" y="1012"/>
                  </a:cubicBezTo>
                  <a:cubicBezTo>
                    <a:pt x="410" y="1012"/>
                    <a:pt x="408" y="1012"/>
                    <a:pt x="407" y="1011"/>
                  </a:cubicBezTo>
                  <a:cubicBezTo>
                    <a:pt x="407" y="1011"/>
                    <a:pt x="405" y="1010"/>
                    <a:pt x="404" y="1009"/>
                  </a:cubicBezTo>
                  <a:cubicBezTo>
                    <a:pt x="404" y="1009"/>
                    <a:pt x="404" y="1008"/>
                    <a:pt x="403" y="1007"/>
                  </a:cubicBezTo>
                  <a:cubicBezTo>
                    <a:pt x="401" y="1002"/>
                    <a:pt x="401" y="996"/>
                    <a:pt x="397" y="993"/>
                  </a:cubicBezTo>
                  <a:cubicBezTo>
                    <a:pt x="397" y="992"/>
                    <a:pt x="397" y="990"/>
                    <a:pt x="396" y="989"/>
                  </a:cubicBezTo>
                  <a:cubicBezTo>
                    <a:pt x="394" y="988"/>
                    <a:pt x="394" y="986"/>
                    <a:pt x="394" y="985"/>
                  </a:cubicBezTo>
                  <a:cubicBezTo>
                    <a:pt x="393" y="984"/>
                    <a:pt x="392" y="983"/>
                    <a:pt x="392" y="983"/>
                  </a:cubicBezTo>
                  <a:cubicBezTo>
                    <a:pt x="397" y="983"/>
                    <a:pt x="399" y="989"/>
                    <a:pt x="403" y="982"/>
                  </a:cubicBezTo>
                  <a:cubicBezTo>
                    <a:pt x="404" y="980"/>
                    <a:pt x="401" y="978"/>
                    <a:pt x="400" y="977"/>
                  </a:cubicBezTo>
                  <a:cubicBezTo>
                    <a:pt x="400" y="977"/>
                    <a:pt x="400" y="968"/>
                    <a:pt x="400" y="968"/>
                  </a:cubicBezTo>
                  <a:cubicBezTo>
                    <a:pt x="401" y="967"/>
                    <a:pt x="403" y="971"/>
                    <a:pt x="403" y="971"/>
                  </a:cubicBezTo>
                  <a:cubicBezTo>
                    <a:pt x="405" y="972"/>
                    <a:pt x="408" y="973"/>
                    <a:pt x="410" y="974"/>
                  </a:cubicBezTo>
                  <a:cubicBezTo>
                    <a:pt x="413" y="975"/>
                    <a:pt x="415" y="973"/>
                    <a:pt x="417" y="975"/>
                  </a:cubicBezTo>
                  <a:cubicBezTo>
                    <a:pt x="418" y="975"/>
                    <a:pt x="421" y="978"/>
                    <a:pt x="422" y="979"/>
                  </a:cubicBezTo>
                  <a:cubicBezTo>
                    <a:pt x="422" y="980"/>
                    <a:pt x="444" y="980"/>
                    <a:pt x="444" y="980"/>
                  </a:cubicBezTo>
                  <a:cubicBezTo>
                    <a:pt x="445" y="980"/>
                    <a:pt x="448" y="978"/>
                    <a:pt x="449" y="978"/>
                  </a:cubicBezTo>
                  <a:cubicBezTo>
                    <a:pt x="451" y="975"/>
                    <a:pt x="450" y="970"/>
                    <a:pt x="448" y="966"/>
                  </a:cubicBezTo>
                  <a:cubicBezTo>
                    <a:pt x="447" y="964"/>
                    <a:pt x="446" y="961"/>
                    <a:pt x="444" y="959"/>
                  </a:cubicBezTo>
                  <a:cubicBezTo>
                    <a:pt x="444" y="958"/>
                    <a:pt x="437" y="959"/>
                    <a:pt x="436" y="959"/>
                  </a:cubicBezTo>
                  <a:cubicBezTo>
                    <a:pt x="434" y="959"/>
                    <a:pt x="430" y="958"/>
                    <a:pt x="428" y="958"/>
                  </a:cubicBezTo>
                  <a:cubicBezTo>
                    <a:pt x="424" y="956"/>
                    <a:pt x="421" y="959"/>
                    <a:pt x="417" y="957"/>
                  </a:cubicBezTo>
                  <a:cubicBezTo>
                    <a:pt x="416" y="957"/>
                    <a:pt x="415" y="957"/>
                    <a:pt x="414" y="957"/>
                  </a:cubicBezTo>
                  <a:cubicBezTo>
                    <a:pt x="412" y="956"/>
                    <a:pt x="406" y="950"/>
                    <a:pt x="404" y="948"/>
                  </a:cubicBezTo>
                  <a:cubicBezTo>
                    <a:pt x="403" y="946"/>
                    <a:pt x="400" y="947"/>
                    <a:pt x="398" y="945"/>
                  </a:cubicBezTo>
                  <a:cubicBezTo>
                    <a:pt x="395" y="942"/>
                    <a:pt x="390" y="937"/>
                    <a:pt x="390" y="932"/>
                  </a:cubicBezTo>
                  <a:cubicBezTo>
                    <a:pt x="390" y="931"/>
                    <a:pt x="386" y="927"/>
                    <a:pt x="387" y="925"/>
                  </a:cubicBezTo>
                  <a:cubicBezTo>
                    <a:pt x="388" y="924"/>
                    <a:pt x="399" y="930"/>
                    <a:pt x="401" y="930"/>
                  </a:cubicBezTo>
                  <a:cubicBezTo>
                    <a:pt x="402" y="930"/>
                    <a:pt x="407" y="934"/>
                    <a:pt x="409" y="934"/>
                  </a:cubicBezTo>
                  <a:cubicBezTo>
                    <a:pt x="414" y="935"/>
                    <a:pt x="433" y="941"/>
                    <a:pt x="435" y="943"/>
                  </a:cubicBezTo>
                  <a:cubicBezTo>
                    <a:pt x="436" y="944"/>
                    <a:pt x="442" y="945"/>
                    <a:pt x="444" y="945"/>
                  </a:cubicBezTo>
                  <a:cubicBezTo>
                    <a:pt x="447" y="946"/>
                    <a:pt x="449" y="948"/>
                    <a:pt x="453" y="949"/>
                  </a:cubicBezTo>
                  <a:cubicBezTo>
                    <a:pt x="454" y="950"/>
                    <a:pt x="456" y="949"/>
                    <a:pt x="457" y="950"/>
                  </a:cubicBezTo>
                  <a:cubicBezTo>
                    <a:pt x="458" y="950"/>
                    <a:pt x="459" y="951"/>
                    <a:pt x="460" y="951"/>
                  </a:cubicBezTo>
                  <a:cubicBezTo>
                    <a:pt x="462" y="953"/>
                    <a:pt x="465" y="952"/>
                    <a:pt x="467" y="954"/>
                  </a:cubicBezTo>
                  <a:cubicBezTo>
                    <a:pt x="469" y="955"/>
                    <a:pt x="469" y="956"/>
                    <a:pt x="469" y="956"/>
                  </a:cubicBezTo>
                  <a:cubicBezTo>
                    <a:pt x="470" y="957"/>
                    <a:pt x="472" y="960"/>
                    <a:pt x="473" y="961"/>
                  </a:cubicBezTo>
                  <a:cubicBezTo>
                    <a:pt x="474" y="962"/>
                    <a:pt x="471" y="972"/>
                    <a:pt x="471" y="974"/>
                  </a:cubicBezTo>
                  <a:cubicBezTo>
                    <a:pt x="471" y="976"/>
                    <a:pt x="472" y="981"/>
                    <a:pt x="472" y="982"/>
                  </a:cubicBezTo>
                  <a:cubicBezTo>
                    <a:pt x="470" y="985"/>
                    <a:pt x="468" y="988"/>
                    <a:pt x="469" y="992"/>
                  </a:cubicBezTo>
                  <a:cubicBezTo>
                    <a:pt x="470" y="995"/>
                    <a:pt x="471" y="996"/>
                    <a:pt x="472" y="998"/>
                  </a:cubicBezTo>
                  <a:cubicBezTo>
                    <a:pt x="472" y="998"/>
                    <a:pt x="472" y="999"/>
                    <a:pt x="472" y="999"/>
                  </a:cubicBezTo>
                  <a:cubicBezTo>
                    <a:pt x="473" y="1001"/>
                    <a:pt x="476" y="1004"/>
                    <a:pt x="478" y="1006"/>
                  </a:cubicBezTo>
                  <a:cubicBezTo>
                    <a:pt x="480" y="1009"/>
                    <a:pt x="484" y="1010"/>
                    <a:pt x="488" y="1011"/>
                  </a:cubicBezTo>
                  <a:cubicBezTo>
                    <a:pt x="493" y="1014"/>
                    <a:pt x="499" y="1021"/>
                    <a:pt x="503" y="1024"/>
                  </a:cubicBezTo>
                  <a:cubicBezTo>
                    <a:pt x="504" y="1025"/>
                    <a:pt x="504" y="1027"/>
                    <a:pt x="505" y="1028"/>
                  </a:cubicBezTo>
                  <a:cubicBezTo>
                    <a:pt x="506" y="1029"/>
                    <a:pt x="510" y="1031"/>
                    <a:pt x="511" y="1034"/>
                  </a:cubicBezTo>
                  <a:cubicBezTo>
                    <a:pt x="512" y="1036"/>
                    <a:pt x="512" y="1043"/>
                    <a:pt x="511" y="1044"/>
                  </a:cubicBezTo>
                  <a:cubicBezTo>
                    <a:pt x="509" y="1046"/>
                    <a:pt x="511" y="1048"/>
                    <a:pt x="507" y="1050"/>
                  </a:cubicBezTo>
                  <a:close/>
                  <a:moveTo>
                    <a:pt x="291" y="1042"/>
                  </a:moveTo>
                  <a:cubicBezTo>
                    <a:pt x="289" y="1040"/>
                    <a:pt x="277" y="1041"/>
                    <a:pt x="275" y="1040"/>
                  </a:cubicBezTo>
                  <a:cubicBezTo>
                    <a:pt x="271" y="1038"/>
                    <a:pt x="268" y="1037"/>
                    <a:pt x="264" y="1035"/>
                  </a:cubicBezTo>
                  <a:cubicBezTo>
                    <a:pt x="259" y="1033"/>
                    <a:pt x="254" y="1031"/>
                    <a:pt x="251" y="1028"/>
                  </a:cubicBezTo>
                  <a:cubicBezTo>
                    <a:pt x="251" y="1027"/>
                    <a:pt x="249" y="1028"/>
                    <a:pt x="249" y="1027"/>
                  </a:cubicBezTo>
                  <a:cubicBezTo>
                    <a:pt x="247" y="1025"/>
                    <a:pt x="244" y="1022"/>
                    <a:pt x="242" y="1020"/>
                  </a:cubicBezTo>
                  <a:cubicBezTo>
                    <a:pt x="238" y="1018"/>
                    <a:pt x="235" y="1016"/>
                    <a:pt x="232" y="1013"/>
                  </a:cubicBezTo>
                  <a:cubicBezTo>
                    <a:pt x="231" y="1013"/>
                    <a:pt x="220" y="1010"/>
                    <a:pt x="219" y="1010"/>
                  </a:cubicBezTo>
                  <a:cubicBezTo>
                    <a:pt x="217" y="1009"/>
                    <a:pt x="209" y="1006"/>
                    <a:pt x="208" y="1007"/>
                  </a:cubicBezTo>
                  <a:cubicBezTo>
                    <a:pt x="206" y="1007"/>
                    <a:pt x="207" y="1010"/>
                    <a:pt x="207" y="1011"/>
                  </a:cubicBezTo>
                  <a:cubicBezTo>
                    <a:pt x="204" y="1015"/>
                    <a:pt x="200" y="1019"/>
                    <a:pt x="197" y="1025"/>
                  </a:cubicBezTo>
                  <a:cubicBezTo>
                    <a:pt x="196" y="1026"/>
                    <a:pt x="196" y="1025"/>
                    <a:pt x="195" y="1026"/>
                  </a:cubicBezTo>
                  <a:cubicBezTo>
                    <a:pt x="193" y="1027"/>
                    <a:pt x="191" y="1029"/>
                    <a:pt x="189" y="1030"/>
                  </a:cubicBezTo>
                  <a:cubicBezTo>
                    <a:pt x="185" y="1032"/>
                    <a:pt x="178" y="1032"/>
                    <a:pt x="176" y="1035"/>
                  </a:cubicBezTo>
                  <a:cubicBezTo>
                    <a:pt x="175" y="1035"/>
                    <a:pt x="175" y="1037"/>
                    <a:pt x="175" y="1037"/>
                  </a:cubicBezTo>
                  <a:cubicBezTo>
                    <a:pt x="172" y="1040"/>
                    <a:pt x="174" y="1040"/>
                    <a:pt x="173" y="1043"/>
                  </a:cubicBezTo>
                  <a:cubicBezTo>
                    <a:pt x="170" y="1049"/>
                    <a:pt x="177" y="1052"/>
                    <a:pt x="183" y="1052"/>
                  </a:cubicBezTo>
                  <a:cubicBezTo>
                    <a:pt x="185" y="1054"/>
                    <a:pt x="199" y="1061"/>
                    <a:pt x="200" y="1062"/>
                  </a:cubicBezTo>
                  <a:cubicBezTo>
                    <a:pt x="201" y="1064"/>
                    <a:pt x="202" y="1065"/>
                    <a:pt x="203" y="1067"/>
                  </a:cubicBezTo>
                  <a:cubicBezTo>
                    <a:pt x="204" y="1068"/>
                    <a:pt x="203" y="1069"/>
                    <a:pt x="203" y="1069"/>
                  </a:cubicBezTo>
                  <a:cubicBezTo>
                    <a:pt x="205" y="1071"/>
                    <a:pt x="204" y="1068"/>
                    <a:pt x="205" y="1071"/>
                  </a:cubicBezTo>
                  <a:cubicBezTo>
                    <a:pt x="207" y="1079"/>
                    <a:pt x="206" y="1083"/>
                    <a:pt x="211" y="1088"/>
                  </a:cubicBezTo>
                  <a:cubicBezTo>
                    <a:pt x="213" y="1090"/>
                    <a:pt x="216" y="1090"/>
                    <a:pt x="219" y="1092"/>
                  </a:cubicBezTo>
                  <a:cubicBezTo>
                    <a:pt x="220" y="1092"/>
                    <a:pt x="222" y="1091"/>
                    <a:pt x="224" y="1092"/>
                  </a:cubicBezTo>
                  <a:cubicBezTo>
                    <a:pt x="225" y="1092"/>
                    <a:pt x="228" y="1095"/>
                    <a:pt x="229" y="1096"/>
                  </a:cubicBezTo>
                  <a:cubicBezTo>
                    <a:pt x="231" y="1098"/>
                    <a:pt x="233" y="1107"/>
                    <a:pt x="234" y="1109"/>
                  </a:cubicBezTo>
                  <a:cubicBezTo>
                    <a:pt x="236" y="1113"/>
                    <a:pt x="239" y="1115"/>
                    <a:pt x="241" y="1119"/>
                  </a:cubicBezTo>
                  <a:cubicBezTo>
                    <a:pt x="242" y="1121"/>
                    <a:pt x="243" y="1128"/>
                    <a:pt x="243" y="1129"/>
                  </a:cubicBezTo>
                  <a:cubicBezTo>
                    <a:pt x="244" y="1131"/>
                    <a:pt x="247" y="1134"/>
                    <a:pt x="248" y="1135"/>
                  </a:cubicBezTo>
                  <a:cubicBezTo>
                    <a:pt x="248" y="1135"/>
                    <a:pt x="252" y="1136"/>
                    <a:pt x="252" y="1136"/>
                  </a:cubicBezTo>
                  <a:cubicBezTo>
                    <a:pt x="256" y="1136"/>
                    <a:pt x="260" y="1133"/>
                    <a:pt x="263" y="1130"/>
                  </a:cubicBezTo>
                  <a:cubicBezTo>
                    <a:pt x="264" y="1129"/>
                    <a:pt x="264" y="1128"/>
                    <a:pt x="264" y="1127"/>
                  </a:cubicBezTo>
                  <a:cubicBezTo>
                    <a:pt x="265" y="1127"/>
                    <a:pt x="268" y="1125"/>
                    <a:pt x="268" y="1124"/>
                  </a:cubicBezTo>
                  <a:cubicBezTo>
                    <a:pt x="268" y="1123"/>
                    <a:pt x="268" y="1120"/>
                    <a:pt x="269" y="1119"/>
                  </a:cubicBezTo>
                  <a:cubicBezTo>
                    <a:pt x="271" y="1117"/>
                    <a:pt x="273" y="1113"/>
                    <a:pt x="275" y="1112"/>
                  </a:cubicBezTo>
                  <a:cubicBezTo>
                    <a:pt x="277" y="1111"/>
                    <a:pt x="280" y="1112"/>
                    <a:pt x="282" y="1112"/>
                  </a:cubicBezTo>
                  <a:cubicBezTo>
                    <a:pt x="284" y="1112"/>
                    <a:pt x="289" y="1110"/>
                    <a:pt x="291" y="1112"/>
                  </a:cubicBezTo>
                  <a:cubicBezTo>
                    <a:pt x="294" y="1115"/>
                    <a:pt x="297" y="1120"/>
                    <a:pt x="302" y="1121"/>
                  </a:cubicBezTo>
                  <a:cubicBezTo>
                    <a:pt x="305" y="1122"/>
                    <a:pt x="307" y="1122"/>
                    <a:pt x="310" y="1123"/>
                  </a:cubicBezTo>
                  <a:cubicBezTo>
                    <a:pt x="313" y="1123"/>
                    <a:pt x="316" y="1123"/>
                    <a:pt x="319" y="1122"/>
                  </a:cubicBezTo>
                  <a:cubicBezTo>
                    <a:pt x="322" y="1120"/>
                    <a:pt x="324" y="1110"/>
                    <a:pt x="326" y="1106"/>
                  </a:cubicBezTo>
                  <a:cubicBezTo>
                    <a:pt x="327" y="1104"/>
                    <a:pt x="326" y="1097"/>
                    <a:pt x="328" y="1094"/>
                  </a:cubicBezTo>
                  <a:cubicBezTo>
                    <a:pt x="330" y="1091"/>
                    <a:pt x="333" y="1092"/>
                    <a:pt x="336" y="1090"/>
                  </a:cubicBezTo>
                  <a:cubicBezTo>
                    <a:pt x="337" y="1090"/>
                    <a:pt x="337" y="1089"/>
                    <a:pt x="338" y="1088"/>
                  </a:cubicBezTo>
                  <a:cubicBezTo>
                    <a:pt x="341" y="1085"/>
                    <a:pt x="337" y="1077"/>
                    <a:pt x="335" y="1075"/>
                  </a:cubicBezTo>
                  <a:cubicBezTo>
                    <a:pt x="334" y="1072"/>
                    <a:pt x="328" y="1069"/>
                    <a:pt x="326" y="1068"/>
                  </a:cubicBezTo>
                  <a:cubicBezTo>
                    <a:pt x="325" y="1067"/>
                    <a:pt x="323" y="1068"/>
                    <a:pt x="322" y="1067"/>
                  </a:cubicBezTo>
                  <a:cubicBezTo>
                    <a:pt x="321" y="1066"/>
                    <a:pt x="319" y="1064"/>
                    <a:pt x="318" y="1063"/>
                  </a:cubicBezTo>
                  <a:cubicBezTo>
                    <a:pt x="317" y="1063"/>
                    <a:pt x="310" y="1059"/>
                    <a:pt x="309" y="1058"/>
                  </a:cubicBezTo>
                  <a:cubicBezTo>
                    <a:pt x="306" y="1057"/>
                    <a:pt x="303" y="1047"/>
                    <a:pt x="301" y="1045"/>
                  </a:cubicBezTo>
                  <a:cubicBezTo>
                    <a:pt x="300" y="1044"/>
                    <a:pt x="297" y="1044"/>
                    <a:pt x="296" y="1043"/>
                  </a:cubicBezTo>
                  <a:cubicBezTo>
                    <a:pt x="295" y="1041"/>
                    <a:pt x="295" y="1041"/>
                    <a:pt x="291" y="1042"/>
                  </a:cubicBezTo>
                  <a:close/>
                  <a:moveTo>
                    <a:pt x="3162" y="0"/>
                  </a:moveTo>
                  <a:cubicBezTo>
                    <a:pt x="3150" y="0"/>
                    <a:pt x="3139" y="3"/>
                    <a:pt x="3127" y="5"/>
                  </a:cubicBezTo>
                  <a:cubicBezTo>
                    <a:pt x="3114" y="7"/>
                    <a:pt x="3103" y="20"/>
                    <a:pt x="3089" y="18"/>
                  </a:cubicBezTo>
                  <a:cubicBezTo>
                    <a:pt x="3092" y="19"/>
                    <a:pt x="3096" y="20"/>
                    <a:pt x="3100" y="21"/>
                  </a:cubicBezTo>
                  <a:cubicBezTo>
                    <a:pt x="3094" y="25"/>
                    <a:pt x="3088" y="29"/>
                    <a:pt x="3082" y="33"/>
                  </a:cubicBezTo>
                  <a:cubicBezTo>
                    <a:pt x="3084" y="35"/>
                    <a:pt x="3086" y="37"/>
                    <a:pt x="3089" y="39"/>
                  </a:cubicBezTo>
                  <a:cubicBezTo>
                    <a:pt x="3076" y="35"/>
                    <a:pt x="3079" y="49"/>
                    <a:pt x="3090" y="51"/>
                  </a:cubicBezTo>
                  <a:cubicBezTo>
                    <a:pt x="3097" y="53"/>
                    <a:pt x="3105" y="54"/>
                    <a:pt x="3104" y="62"/>
                  </a:cubicBezTo>
                  <a:cubicBezTo>
                    <a:pt x="3103" y="64"/>
                    <a:pt x="3120" y="67"/>
                    <a:pt x="3138" y="70"/>
                  </a:cubicBezTo>
                  <a:cubicBezTo>
                    <a:pt x="3134" y="70"/>
                    <a:pt x="3131" y="70"/>
                    <a:pt x="3127" y="70"/>
                  </a:cubicBezTo>
                  <a:cubicBezTo>
                    <a:pt x="3119" y="70"/>
                    <a:pt x="3106" y="64"/>
                    <a:pt x="3099" y="66"/>
                  </a:cubicBezTo>
                  <a:cubicBezTo>
                    <a:pt x="3073" y="74"/>
                    <a:pt x="3045" y="70"/>
                    <a:pt x="3019" y="67"/>
                  </a:cubicBezTo>
                  <a:cubicBezTo>
                    <a:pt x="3037" y="84"/>
                    <a:pt x="3067" y="76"/>
                    <a:pt x="3085" y="94"/>
                  </a:cubicBezTo>
                  <a:cubicBezTo>
                    <a:pt x="3052" y="92"/>
                    <a:pt x="3032" y="79"/>
                    <a:pt x="2999" y="88"/>
                  </a:cubicBezTo>
                  <a:cubicBezTo>
                    <a:pt x="3020" y="91"/>
                    <a:pt x="2988" y="91"/>
                    <a:pt x="2985" y="92"/>
                  </a:cubicBezTo>
                  <a:cubicBezTo>
                    <a:pt x="2990" y="93"/>
                    <a:pt x="2994" y="94"/>
                    <a:pt x="2999" y="96"/>
                  </a:cubicBezTo>
                  <a:cubicBezTo>
                    <a:pt x="2992" y="98"/>
                    <a:pt x="2982" y="100"/>
                    <a:pt x="2975" y="98"/>
                  </a:cubicBezTo>
                  <a:cubicBezTo>
                    <a:pt x="2966" y="96"/>
                    <a:pt x="2960" y="103"/>
                    <a:pt x="2952" y="103"/>
                  </a:cubicBezTo>
                  <a:cubicBezTo>
                    <a:pt x="2944" y="102"/>
                    <a:pt x="2939" y="95"/>
                    <a:pt x="2930" y="98"/>
                  </a:cubicBezTo>
                  <a:cubicBezTo>
                    <a:pt x="2923" y="101"/>
                    <a:pt x="2916" y="103"/>
                    <a:pt x="2909" y="103"/>
                  </a:cubicBezTo>
                  <a:cubicBezTo>
                    <a:pt x="2913" y="99"/>
                    <a:pt x="2917" y="95"/>
                    <a:pt x="2922" y="92"/>
                  </a:cubicBezTo>
                  <a:cubicBezTo>
                    <a:pt x="2885" y="81"/>
                    <a:pt x="2847" y="94"/>
                    <a:pt x="2810" y="89"/>
                  </a:cubicBezTo>
                  <a:cubicBezTo>
                    <a:pt x="2814" y="91"/>
                    <a:pt x="2819" y="92"/>
                    <a:pt x="2824" y="92"/>
                  </a:cubicBezTo>
                  <a:cubicBezTo>
                    <a:pt x="2811" y="97"/>
                    <a:pt x="2797" y="88"/>
                    <a:pt x="2786" y="93"/>
                  </a:cubicBezTo>
                  <a:cubicBezTo>
                    <a:pt x="2776" y="97"/>
                    <a:pt x="2790" y="103"/>
                    <a:pt x="2795" y="103"/>
                  </a:cubicBezTo>
                  <a:cubicBezTo>
                    <a:pt x="2777" y="100"/>
                    <a:pt x="2806" y="100"/>
                    <a:pt x="2811" y="100"/>
                  </a:cubicBezTo>
                  <a:cubicBezTo>
                    <a:pt x="2820" y="101"/>
                    <a:pt x="2829" y="101"/>
                    <a:pt x="2838" y="99"/>
                  </a:cubicBezTo>
                  <a:cubicBezTo>
                    <a:pt x="2815" y="110"/>
                    <a:pt x="2787" y="111"/>
                    <a:pt x="2762" y="112"/>
                  </a:cubicBezTo>
                  <a:cubicBezTo>
                    <a:pt x="2733" y="114"/>
                    <a:pt x="2704" y="117"/>
                    <a:pt x="2675" y="120"/>
                  </a:cubicBezTo>
                  <a:cubicBezTo>
                    <a:pt x="2682" y="126"/>
                    <a:pt x="2662" y="128"/>
                    <a:pt x="2656" y="129"/>
                  </a:cubicBezTo>
                  <a:cubicBezTo>
                    <a:pt x="2654" y="129"/>
                    <a:pt x="2624" y="128"/>
                    <a:pt x="2641" y="130"/>
                  </a:cubicBezTo>
                  <a:cubicBezTo>
                    <a:pt x="2627" y="130"/>
                    <a:pt x="2621" y="144"/>
                    <a:pt x="2609" y="148"/>
                  </a:cubicBezTo>
                  <a:cubicBezTo>
                    <a:pt x="2593" y="153"/>
                    <a:pt x="2577" y="141"/>
                    <a:pt x="2561" y="146"/>
                  </a:cubicBezTo>
                  <a:cubicBezTo>
                    <a:pt x="2568" y="152"/>
                    <a:pt x="2600" y="146"/>
                    <a:pt x="2599" y="158"/>
                  </a:cubicBezTo>
                  <a:cubicBezTo>
                    <a:pt x="2592" y="158"/>
                    <a:pt x="2585" y="153"/>
                    <a:pt x="2578" y="155"/>
                  </a:cubicBezTo>
                  <a:cubicBezTo>
                    <a:pt x="2591" y="156"/>
                    <a:pt x="2575" y="163"/>
                    <a:pt x="2585" y="171"/>
                  </a:cubicBezTo>
                  <a:cubicBezTo>
                    <a:pt x="2574" y="167"/>
                    <a:pt x="2579" y="172"/>
                    <a:pt x="2582" y="176"/>
                  </a:cubicBezTo>
                  <a:cubicBezTo>
                    <a:pt x="2566" y="184"/>
                    <a:pt x="2552" y="162"/>
                    <a:pt x="2536" y="165"/>
                  </a:cubicBezTo>
                  <a:cubicBezTo>
                    <a:pt x="2553" y="171"/>
                    <a:pt x="2525" y="169"/>
                    <a:pt x="2539" y="176"/>
                  </a:cubicBezTo>
                  <a:cubicBezTo>
                    <a:pt x="2543" y="178"/>
                    <a:pt x="2549" y="179"/>
                    <a:pt x="2553" y="179"/>
                  </a:cubicBezTo>
                  <a:cubicBezTo>
                    <a:pt x="2563" y="181"/>
                    <a:pt x="2572" y="180"/>
                    <a:pt x="2581" y="181"/>
                  </a:cubicBezTo>
                  <a:cubicBezTo>
                    <a:pt x="2563" y="182"/>
                    <a:pt x="2589" y="186"/>
                    <a:pt x="2592" y="186"/>
                  </a:cubicBezTo>
                  <a:cubicBezTo>
                    <a:pt x="2597" y="187"/>
                    <a:pt x="2603" y="188"/>
                    <a:pt x="2607" y="192"/>
                  </a:cubicBezTo>
                  <a:cubicBezTo>
                    <a:pt x="2603" y="192"/>
                    <a:pt x="2596" y="198"/>
                    <a:pt x="2592" y="195"/>
                  </a:cubicBezTo>
                  <a:cubicBezTo>
                    <a:pt x="2589" y="193"/>
                    <a:pt x="2587" y="191"/>
                    <a:pt x="2583" y="190"/>
                  </a:cubicBezTo>
                  <a:cubicBezTo>
                    <a:pt x="2575" y="187"/>
                    <a:pt x="2566" y="190"/>
                    <a:pt x="2558" y="189"/>
                  </a:cubicBezTo>
                  <a:cubicBezTo>
                    <a:pt x="2563" y="190"/>
                    <a:pt x="2567" y="192"/>
                    <a:pt x="2571" y="195"/>
                  </a:cubicBezTo>
                  <a:cubicBezTo>
                    <a:pt x="2566" y="194"/>
                    <a:pt x="2562" y="193"/>
                    <a:pt x="2557" y="193"/>
                  </a:cubicBezTo>
                  <a:cubicBezTo>
                    <a:pt x="2565" y="202"/>
                    <a:pt x="2580" y="199"/>
                    <a:pt x="2591" y="200"/>
                  </a:cubicBezTo>
                  <a:cubicBezTo>
                    <a:pt x="2605" y="203"/>
                    <a:pt x="2618" y="210"/>
                    <a:pt x="2633" y="211"/>
                  </a:cubicBezTo>
                  <a:lnTo>
                    <a:pt x="2619" y="211"/>
                  </a:lnTo>
                  <a:cubicBezTo>
                    <a:pt x="2622" y="215"/>
                    <a:pt x="2627" y="218"/>
                    <a:pt x="2631" y="220"/>
                  </a:cubicBezTo>
                  <a:cubicBezTo>
                    <a:pt x="2621" y="227"/>
                    <a:pt x="2592" y="221"/>
                    <a:pt x="2580" y="222"/>
                  </a:cubicBezTo>
                  <a:cubicBezTo>
                    <a:pt x="2569" y="222"/>
                    <a:pt x="2562" y="232"/>
                    <a:pt x="2552" y="232"/>
                  </a:cubicBezTo>
                  <a:cubicBezTo>
                    <a:pt x="2540" y="233"/>
                    <a:pt x="2529" y="227"/>
                    <a:pt x="2516" y="230"/>
                  </a:cubicBezTo>
                  <a:cubicBezTo>
                    <a:pt x="2485" y="235"/>
                    <a:pt x="2451" y="235"/>
                    <a:pt x="2419" y="235"/>
                  </a:cubicBezTo>
                  <a:cubicBezTo>
                    <a:pt x="2402" y="235"/>
                    <a:pt x="2358" y="230"/>
                    <a:pt x="2345" y="245"/>
                  </a:cubicBezTo>
                  <a:cubicBezTo>
                    <a:pt x="2360" y="243"/>
                    <a:pt x="2343" y="253"/>
                    <a:pt x="2339" y="255"/>
                  </a:cubicBezTo>
                  <a:cubicBezTo>
                    <a:pt x="2343" y="255"/>
                    <a:pt x="2362" y="264"/>
                    <a:pt x="2346" y="264"/>
                  </a:cubicBezTo>
                  <a:cubicBezTo>
                    <a:pt x="2363" y="263"/>
                    <a:pt x="2380" y="273"/>
                    <a:pt x="2385" y="289"/>
                  </a:cubicBezTo>
                  <a:cubicBezTo>
                    <a:pt x="2390" y="306"/>
                    <a:pt x="2410" y="311"/>
                    <a:pt x="2425" y="313"/>
                  </a:cubicBezTo>
                  <a:cubicBezTo>
                    <a:pt x="2445" y="316"/>
                    <a:pt x="2467" y="313"/>
                    <a:pt x="2484" y="325"/>
                  </a:cubicBezTo>
                  <a:cubicBezTo>
                    <a:pt x="2491" y="329"/>
                    <a:pt x="2495" y="333"/>
                    <a:pt x="2503" y="336"/>
                  </a:cubicBezTo>
                  <a:cubicBezTo>
                    <a:pt x="2510" y="339"/>
                    <a:pt x="2517" y="343"/>
                    <a:pt x="2521" y="350"/>
                  </a:cubicBezTo>
                  <a:cubicBezTo>
                    <a:pt x="2501" y="354"/>
                    <a:pt x="2480" y="355"/>
                    <a:pt x="2460" y="350"/>
                  </a:cubicBezTo>
                  <a:cubicBezTo>
                    <a:pt x="2444" y="345"/>
                    <a:pt x="2429" y="337"/>
                    <a:pt x="2413" y="334"/>
                  </a:cubicBezTo>
                  <a:cubicBezTo>
                    <a:pt x="2431" y="337"/>
                    <a:pt x="2411" y="328"/>
                    <a:pt x="2408" y="327"/>
                  </a:cubicBezTo>
                  <a:cubicBezTo>
                    <a:pt x="2400" y="324"/>
                    <a:pt x="2391" y="324"/>
                    <a:pt x="2383" y="323"/>
                  </a:cubicBezTo>
                  <a:cubicBezTo>
                    <a:pt x="2367" y="321"/>
                    <a:pt x="2353" y="315"/>
                    <a:pt x="2337" y="313"/>
                  </a:cubicBezTo>
                  <a:cubicBezTo>
                    <a:pt x="2322" y="310"/>
                    <a:pt x="2304" y="310"/>
                    <a:pt x="2293" y="312"/>
                  </a:cubicBezTo>
                  <a:cubicBezTo>
                    <a:pt x="2283" y="313"/>
                    <a:pt x="2268" y="328"/>
                    <a:pt x="2258" y="322"/>
                  </a:cubicBezTo>
                  <a:cubicBezTo>
                    <a:pt x="2253" y="334"/>
                    <a:pt x="2268" y="330"/>
                    <a:pt x="2275" y="329"/>
                  </a:cubicBezTo>
                  <a:cubicBezTo>
                    <a:pt x="2285" y="327"/>
                    <a:pt x="2297" y="332"/>
                    <a:pt x="2303" y="341"/>
                  </a:cubicBezTo>
                  <a:cubicBezTo>
                    <a:pt x="2286" y="354"/>
                    <a:pt x="2266" y="341"/>
                    <a:pt x="2249" y="336"/>
                  </a:cubicBezTo>
                  <a:cubicBezTo>
                    <a:pt x="2232" y="331"/>
                    <a:pt x="2217" y="338"/>
                    <a:pt x="2200" y="341"/>
                  </a:cubicBezTo>
                  <a:cubicBezTo>
                    <a:pt x="2211" y="349"/>
                    <a:pt x="2220" y="361"/>
                    <a:pt x="2233" y="365"/>
                  </a:cubicBezTo>
                  <a:cubicBezTo>
                    <a:pt x="2242" y="367"/>
                    <a:pt x="2251" y="368"/>
                    <a:pt x="2260" y="371"/>
                  </a:cubicBezTo>
                  <a:cubicBezTo>
                    <a:pt x="2273" y="374"/>
                    <a:pt x="2303" y="388"/>
                    <a:pt x="2314" y="375"/>
                  </a:cubicBezTo>
                  <a:cubicBezTo>
                    <a:pt x="2316" y="385"/>
                    <a:pt x="2327" y="379"/>
                    <a:pt x="2333" y="383"/>
                  </a:cubicBezTo>
                  <a:cubicBezTo>
                    <a:pt x="2340" y="388"/>
                    <a:pt x="2343" y="398"/>
                    <a:pt x="2354" y="394"/>
                  </a:cubicBezTo>
                  <a:cubicBezTo>
                    <a:pt x="2354" y="396"/>
                    <a:pt x="2354" y="398"/>
                    <a:pt x="2354" y="401"/>
                  </a:cubicBezTo>
                  <a:cubicBezTo>
                    <a:pt x="2363" y="399"/>
                    <a:pt x="2372" y="401"/>
                    <a:pt x="2380" y="396"/>
                  </a:cubicBezTo>
                  <a:cubicBezTo>
                    <a:pt x="2370" y="428"/>
                    <a:pt x="2279" y="366"/>
                    <a:pt x="2278" y="393"/>
                  </a:cubicBezTo>
                  <a:cubicBezTo>
                    <a:pt x="2269" y="378"/>
                    <a:pt x="2245" y="385"/>
                    <a:pt x="2231" y="384"/>
                  </a:cubicBezTo>
                  <a:cubicBezTo>
                    <a:pt x="2217" y="382"/>
                    <a:pt x="2194" y="383"/>
                    <a:pt x="2183" y="371"/>
                  </a:cubicBezTo>
                  <a:cubicBezTo>
                    <a:pt x="2198" y="372"/>
                    <a:pt x="2187" y="363"/>
                    <a:pt x="2181" y="358"/>
                  </a:cubicBezTo>
                  <a:cubicBezTo>
                    <a:pt x="2169" y="349"/>
                    <a:pt x="2168" y="347"/>
                    <a:pt x="2170" y="330"/>
                  </a:cubicBezTo>
                  <a:cubicBezTo>
                    <a:pt x="2174" y="306"/>
                    <a:pt x="2130" y="273"/>
                    <a:pt x="2107" y="285"/>
                  </a:cubicBezTo>
                  <a:cubicBezTo>
                    <a:pt x="2117" y="292"/>
                    <a:pt x="2161" y="319"/>
                    <a:pt x="2135" y="332"/>
                  </a:cubicBezTo>
                  <a:cubicBezTo>
                    <a:pt x="2122" y="338"/>
                    <a:pt x="2105" y="335"/>
                    <a:pt x="2094" y="345"/>
                  </a:cubicBezTo>
                  <a:cubicBezTo>
                    <a:pt x="2090" y="348"/>
                    <a:pt x="2092" y="354"/>
                    <a:pt x="2090" y="358"/>
                  </a:cubicBezTo>
                  <a:cubicBezTo>
                    <a:pt x="2088" y="364"/>
                    <a:pt x="2083" y="368"/>
                    <a:pt x="2079" y="372"/>
                  </a:cubicBezTo>
                  <a:cubicBezTo>
                    <a:pt x="2106" y="379"/>
                    <a:pt x="2128" y="395"/>
                    <a:pt x="2152" y="410"/>
                  </a:cubicBezTo>
                  <a:cubicBezTo>
                    <a:pt x="2158" y="413"/>
                    <a:pt x="2173" y="419"/>
                    <a:pt x="2174" y="427"/>
                  </a:cubicBezTo>
                  <a:cubicBezTo>
                    <a:pt x="2175" y="432"/>
                    <a:pt x="2166" y="440"/>
                    <a:pt x="2164" y="446"/>
                  </a:cubicBezTo>
                  <a:cubicBezTo>
                    <a:pt x="2163" y="452"/>
                    <a:pt x="2165" y="458"/>
                    <a:pt x="2165" y="464"/>
                  </a:cubicBezTo>
                  <a:cubicBezTo>
                    <a:pt x="2167" y="481"/>
                    <a:pt x="2177" y="483"/>
                    <a:pt x="2188" y="493"/>
                  </a:cubicBezTo>
                  <a:cubicBezTo>
                    <a:pt x="2196" y="500"/>
                    <a:pt x="2197" y="517"/>
                    <a:pt x="2208" y="518"/>
                  </a:cubicBezTo>
                  <a:cubicBezTo>
                    <a:pt x="2224" y="519"/>
                    <a:pt x="2243" y="518"/>
                    <a:pt x="2259" y="514"/>
                  </a:cubicBezTo>
                  <a:cubicBezTo>
                    <a:pt x="2274" y="511"/>
                    <a:pt x="2284" y="505"/>
                    <a:pt x="2301" y="509"/>
                  </a:cubicBezTo>
                  <a:cubicBezTo>
                    <a:pt x="2315" y="513"/>
                    <a:pt x="2333" y="511"/>
                    <a:pt x="2346" y="516"/>
                  </a:cubicBezTo>
                  <a:cubicBezTo>
                    <a:pt x="2361" y="522"/>
                    <a:pt x="2374" y="525"/>
                    <a:pt x="2389" y="529"/>
                  </a:cubicBezTo>
                  <a:cubicBezTo>
                    <a:pt x="2405" y="534"/>
                    <a:pt x="2408" y="546"/>
                    <a:pt x="2419" y="555"/>
                  </a:cubicBezTo>
                  <a:cubicBezTo>
                    <a:pt x="2425" y="560"/>
                    <a:pt x="2433" y="563"/>
                    <a:pt x="2438" y="569"/>
                  </a:cubicBezTo>
                  <a:cubicBezTo>
                    <a:pt x="2442" y="575"/>
                    <a:pt x="2423" y="573"/>
                    <a:pt x="2422" y="581"/>
                  </a:cubicBezTo>
                  <a:cubicBezTo>
                    <a:pt x="2421" y="589"/>
                    <a:pt x="2429" y="603"/>
                    <a:pt x="2438" y="604"/>
                  </a:cubicBezTo>
                  <a:cubicBezTo>
                    <a:pt x="2453" y="606"/>
                    <a:pt x="2467" y="610"/>
                    <a:pt x="2483" y="611"/>
                  </a:cubicBezTo>
                  <a:cubicBezTo>
                    <a:pt x="2488" y="611"/>
                    <a:pt x="2488" y="616"/>
                    <a:pt x="2493" y="612"/>
                  </a:cubicBezTo>
                  <a:cubicBezTo>
                    <a:pt x="2498" y="609"/>
                    <a:pt x="2506" y="614"/>
                    <a:pt x="2510" y="617"/>
                  </a:cubicBezTo>
                  <a:cubicBezTo>
                    <a:pt x="2481" y="611"/>
                    <a:pt x="2431" y="627"/>
                    <a:pt x="2409" y="598"/>
                  </a:cubicBezTo>
                  <a:cubicBezTo>
                    <a:pt x="2421" y="602"/>
                    <a:pt x="2412" y="592"/>
                    <a:pt x="2409" y="586"/>
                  </a:cubicBezTo>
                  <a:cubicBezTo>
                    <a:pt x="2406" y="579"/>
                    <a:pt x="2404" y="572"/>
                    <a:pt x="2400" y="566"/>
                  </a:cubicBezTo>
                  <a:cubicBezTo>
                    <a:pt x="2392" y="552"/>
                    <a:pt x="2383" y="552"/>
                    <a:pt x="2369" y="546"/>
                  </a:cubicBezTo>
                  <a:cubicBezTo>
                    <a:pt x="2357" y="542"/>
                    <a:pt x="2347" y="529"/>
                    <a:pt x="2336" y="526"/>
                  </a:cubicBezTo>
                  <a:cubicBezTo>
                    <a:pt x="2318" y="521"/>
                    <a:pt x="2295" y="530"/>
                    <a:pt x="2277" y="534"/>
                  </a:cubicBezTo>
                  <a:cubicBezTo>
                    <a:pt x="2268" y="536"/>
                    <a:pt x="2244" y="535"/>
                    <a:pt x="2251" y="549"/>
                  </a:cubicBezTo>
                  <a:cubicBezTo>
                    <a:pt x="2255" y="559"/>
                    <a:pt x="2252" y="563"/>
                    <a:pt x="2263" y="569"/>
                  </a:cubicBezTo>
                  <a:cubicBezTo>
                    <a:pt x="2278" y="577"/>
                    <a:pt x="2316" y="602"/>
                    <a:pt x="2286" y="617"/>
                  </a:cubicBezTo>
                  <a:cubicBezTo>
                    <a:pt x="2267" y="626"/>
                    <a:pt x="2279" y="637"/>
                    <a:pt x="2275" y="652"/>
                  </a:cubicBezTo>
                  <a:cubicBezTo>
                    <a:pt x="2272" y="668"/>
                    <a:pt x="2252" y="665"/>
                    <a:pt x="2242" y="673"/>
                  </a:cubicBezTo>
                  <a:cubicBezTo>
                    <a:pt x="2232" y="681"/>
                    <a:pt x="2218" y="675"/>
                    <a:pt x="2223" y="691"/>
                  </a:cubicBezTo>
                  <a:cubicBezTo>
                    <a:pt x="2225" y="697"/>
                    <a:pt x="2216" y="704"/>
                    <a:pt x="2210" y="704"/>
                  </a:cubicBezTo>
                  <a:cubicBezTo>
                    <a:pt x="2201" y="704"/>
                    <a:pt x="2192" y="699"/>
                    <a:pt x="2183" y="697"/>
                  </a:cubicBezTo>
                  <a:cubicBezTo>
                    <a:pt x="2165" y="694"/>
                    <a:pt x="2148" y="697"/>
                    <a:pt x="2130" y="695"/>
                  </a:cubicBezTo>
                  <a:cubicBezTo>
                    <a:pt x="2113" y="694"/>
                    <a:pt x="2096" y="688"/>
                    <a:pt x="2079" y="686"/>
                  </a:cubicBezTo>
                  <a:cubicBezTo>
                    <a:pt x="2061" y="684"/>
                    <a:pt x="2057" y="671"/>
                    <a:pt x="2042" y="666"/>
                  </a:cubicBezTo>
                  <a:cubicBezTo>
                    <a:pt x="2055" y="660"/>
                    <a:pt x="2071" y="666"/>
                    <a:pt x="2085" y="666"/>
                  </a:cubicBezTo>
                  <a:cubicBezTo>
                    <a:pt x="2098" y="667"/>
                    <a:pt x="2106" y="677"/>
                    <a:pt x="2120" y="673"/>
                  </a:cubicBezTo>
                  <a:cubicBezTo>
                    <a:pt x="2134" y="670"/>
                    <a:pt x="2147" y="661"/>
                    <a:pt x="2161" y="659"/>
                  </a:cubicBezTo>
                  <a:cubicBezTo>
                    <a:pt x="2166" y="659"/>
                    <a:pt x="2196" y="649"/>
                    <a:pt x="2177" y="645"/>
                  </a:cubicBezTo>
                  <a:cubicBezTo>
                    <a:pt x="2181" y="643"/>
                    <a:pt x="2185" y="642"/>
                    <a:pt x="2190" y="643"/>
                  </a:cubicBezTo>
                  <a:cubicBezTo>
                    <a:pt x="2187" y="641"/>
                    <a:pt x="2185" y="639"/>
                    <a:pt x="2183" y="637"/>
                  </a:cubicBezTo>
                  <a:cubicBezTo>
                    <a:pt x="2198" y="631"/>
                    <a:pt x="2192" y="609"/>
                    <a:pt x="2215" y="606"/>
                  </a:cubicBezTo>
                  <a:cubicBezTo>
                    <a:pt x="2209" y="600"/>
                    <a:pt x="2212" y="590"/>
                    <a:pt x="2205" y="582"/>
                  </a:cubicBezTo>
                  <a:cubicBezTo>
                    <a:pt x="2200" y="577"/>
                    <a:pt x="2200" y="576"/>
                    <a:pt x="2203" y="569"/>
                  </a:cubicBezTo>
                  <a:cubicBezTo>
                    <a:pt x="2207" y="561"/>
                    <a:pt x="2215" y="558"/>
                    <a:pt x="2205" y="551"/>
                  </a:cubicBezTo>
                  <a:cubicBezTo>
                    <a:pt x="2199" y="546"/>
                    <a:pt x="2191" y="545"/>
                    <a:pt x="2185" y="543"/>
                  </a:cubicBezTo>
                  <a:cubicBezTo>
                    <a:pt x="2176" y="540"/>
                    <a:pt x="2128" y="527"/>
                    <a:pt x="2135" y="510"/>
                  </a:cubicBezTo>
                  <a:cubicBezTo>
                    <a:pt x="2139" y="501"/>
                    <a:pt x="2130" y="504"/>
                    <a:pt x="2131" y="493"/>
                  </a:cubicBezTo>
                  <a:cubicBezTo>
                    <a:pt x="2126" y="486"/>
                    <a:pt x="2122" y="485"/>
                    <a:pt x="2121" y="475"/>
                  </a:cubicBezTo>
                  <a:cubicBezTo>
                    <a:pt x="2120" y="463"/>
                    <a:pt x="2099" y="454"/>
                    <a:pt x="2095" y="443"/>
                  </a:cubicBezTo>
                  <a:cubicBezTo>
                    <a:pt x="2093" y="435"/>
                    <a:pt x="2107" y="435"/>
                    <a:pt x="2100" y="428"/>
                  </a:cubicBezTo>
                  <a:cubicBezTo>
                    <a:pt x="2094" y="422"/>
                    <a:pt x="2096" y="420"/>
                    <a:pt x="2093" y="412"/>
                  </a:cubicBezTo>
                  <a:cubicBezTo>
                    <a:pt x="2080" y="381"/>
                    <a:pt x="2036" y="392"/>
                    <a:pt x="2019" y="365"/>
                  </a:cubicBezTo>
                  <a:cubicBezTo>
                    <a:pt x="2023" y="364"/>
                    <a:pt x="2030" y="363"/>
                    <a:pt x="2033" y="359"/>
                  </a:cubicBezTo>
                  <a:cubicBezTo>
                    <a:pt x="2036" y="354"/>
                    <a:pt x="2030" y="350"/>
                    <a:pt x="2033" y="346"/>
                  </a:cubicBezTo>
                  <a:cubicBezTo>
                    <a:pt x="2038" y="341"/>
                    <a:pt x="2038" y="329"/>
                    <a:pt x="2038" y="322"/>
                  </a:cubicBezTo>
                  <a:cubicBezTo>
                    <a:pt x="2037" y="305"/>
                    <a:pt x="2013" y="289"/>
                    <a:pt x="1998" y="286"/>
                  </a:cubicBezTo>
                  <a:cubicBezTo>
                    <a:pt x="1988" y="284"/>
                    <a:pt x="1977" y="287"/>
                    <a:pt x="1968" y="283"/>
                  </a:cubicBezTo>
                  <a:cubicBezTo>
                    <a:pt x="1956" y="279"/>
                    <a:pt x="1944" y="279"/>
                    <a:pt x="1931" y="280"/>
                  </a:cubicBezTo>
                  <a:cubicBezTo>
                    <a:pt x="1908" y="281"/>
                    <a:pt x="1886" y="285"/>
                    <a:pt x="1863" y="282"/>
                  </a:cubicBezTo>
                  <a:cubicBezTo>
                    <a:pt x="1877" y="278"/>
                    <a:pt x="1859" y="276"/>
                    <a:pt x="1854" y="280"/>
                  </a:cubicBezTo>
                  <a:cubicBezTo>
                    <a:pt x="1848" y="284"/>
                    <a:pt x="1845" y="291"/>
                    <a:pt x="1844" y="298"/>
                  </a:cubicBezTo>
                  <a:cubicBezTo>
                    <a:pt x="1843" y="315"/>
                    <a:pt x="1858" y="341"/>
                    <a:pt x="1846" y="356"/>
                  </a:cubicBezTo>
                  <a:cubicBezTo>
                    <a:pt x="1837" y="367"/>
                    <a:pt x="1821" y="374"/>
                    <a:pt x="1807" y="377"/>
                  </a:cubicBezTo>
                  <a:cubicBezTo>
                    <a:pt x="1796" y="379"/>
                    <a:pt x="1785" y="401"/>
                    <a:pt x="1801" y="397"/>
                  </a:cubicBezTo>
                  <a:cubicBezTo>
                    <a:pt x="1786" y="406"/>
                    <a:pt x="1807" y="412"/>
                    <a:pt x="1815" y="410"/>
                  </a:cubicBezTo>
                  <a:cubicBezTo>
                    <a:pt x="1833" y="405"/>
                    <a:pt x="1832" y="419"/>
                    <a:pt x="1837" y="431"/>
                  </a:cubicBezTo>
                  <a:cubicBezTo>
                    <a:pt x="1839" y="434"/>
                    <a:pt x="1839" y="444"/>
                    <a:pt x="1842" y="446"/>
                  </a:cubicBezTo>
                  <a:cubicBezTo>
                    <a:pt x="1846" y="448"/>
                    <a:pt x="1850" y="449"/>
                    <a:pt x="1853" y="454"/>
                  </a:cubicBezTo>
                  <a:cubicBezTo>
                    <a:pt x="1858" y="462"/>
                    <a:pt x="1839" y="461"/>
                    <a:pt x="1836" y="461"/>
                  </a:cubicBezTo>
                  <a:cubicBezTo>
                    <a:pt x="1838" y="470"/>
                    <a:pt x="1838" y="484"/>
                    <a:pt x="1850" y="486"/>
                  </a:cubicBezTo>
                  <a:cubicBezTo>
                    <a:pt x="1852" y="474"/>
                    <a:pt x="1872" y="485"/>
                    <a:pt x="1881" y="488"/>
                  </a:cubicBezTo>
                  <a:cubicBezTo>
                    <a:pt x="1889" y="490"/>
                    <a:pt x="1902" y="495"/>
                    <a:pt x="1909" y="489"/>
                  </a:cubicBezTo>
                  <a:cubicBezTo>
                    <a:pt x="1915" y="496"/>
                    <a:pt x="1913" y="504"/>
                    <a:pt x="1921" y="509"/>
                  </a:cubicBezTo>
                  <a:cubicBezTo>
                    <a:pt x="1927" y="513"/>
                    <a:pt x="1932" y="516"/>
                    <a:pt x="1939" y="520"/>
                  </a:cubicBezTo>
                  <a:cubicBezTo>
                    <a:pt x="1945" y="524"/>
                    <a:pt x="1952" y="529"/>
                    <a:pt x="1961" y="529"/>
                  </a:cubicBezTo>
                  <a:cubicBezTo>
                    <a:pt x="1967" y="530"/>
                    <a:pt x="1973" y="524"/>
                    <a:pt x="1980" y="529"/>
                  </a:cubicBezTo>
                  <a:cubicBezTo>
                    <a:pt x="1969" y="531"/>
                    <a:pt x="1983" y="536"/>
                    <a:pt x="1979" y="547"/>
                  </a:cubicBezTo>
                  <a:cubicBezTo>
                    <a:pt x="1977" y="552"/>
                    <a:pt x="1972" y="560"/>
                    <a:pt x="1975" y="566"/>
                  </a:cubicBezTo>
                  <a:cubicBezTo>
                    <a:pt x="1984" y="588"/>
                    <a:pt x="1944" y="561"/>
                    <a:pt x="1942" y="560"/>
                  </a:cubicBezTo>
                  <a:cubicBezTo>
                    <a:pt x="1916" y="554"/>
                    <a:pt x="1892" y="534"/>
                    <a:pt x="1865" y="530"/>
                  </a:cubicBezTo>
                  <a:cubicBezTo>
                    <a:pt x="1854" y="529"/>
                    <a:pt x="1842" y="526"/>
                    <a:pt x="1831" y="524"/>
                  </a:cubicBezTo>
                  <a:cubicBezTo>
                    <a:pt x="1826" y="523"/>
                    <a:pt x="1793" y="515"/>
                    <a:pt x="1811" y="515"/>
                  </a:cubicBezTo>
                  <a:cubicBezTo>
                    <a:pt x="1802" y="514"/>
                    <a:pt x="1772" y="503"/>
                    <a:pt x="1768" y="511"/>
                  </a:cubicBezTo>
                  <a:cubicBezTo>
                    <a:pt x="1765" y="520"/>
                    <a:pt x="1752" y="507"/>
                    <a:pt x="1766" y="504"/>
                  </a:cubicBezTo>
                  <a:cubicBezTo>
                    <a:pt x="1740" y="499"/>
                    <a:pt x="1716" y="488"/>
                    <a:pt x="1690" y="483"/>
                  </a:cubicBezTo>
                  <a:cubicBezTo>
                    <a:pt x="1665" y="478"/>
                    <a:pt x="1639" y="477"/>
                    <a:pt x="1614" y="477"/>
                  </a:cubicBezTo>
                  <a:cubicBezTo>
                    <a:pt x="1600" y="476"/>
                    <a:pt x="1585" y="476"/>
                    <a:pt x="1572" y="472"/>
                  </a:cubicBezTo>
                  <a:cubicBezTo>
                    <a:pt x="1563" y="470"/>
                    <a:pt x="1554" y="467"/>
                    <a:pt x="1547" y="473"/>
                  </a:cubicBezTo>
                  <a:cubicBezTo>
                    <a:pt x="1546" y="476"/>
                    <a:pt x="1545" y="478"/>
                    <a:pt x="1544" y="481"/>
                  </a:cubicBezTo>
                  <a:cubicBezTo>
                    <a:pt x="1542" y="481"/>
                    <a:pt x="1540" y="482"/>
                    <a:pt x="1537" y="482"/>
                  </a:cubicBezTo>
                  <a:cubicBezTo>
                    <a:pt x="1532" y="485"/>
                    <a:pt x="1528" y="480"/>
                    <a:pt x="1524" y="487"/>
                  </a:cubicBezTo>
                  <a:cubicBezTo>
                    <a:pt x="1535" y="493"/>
                    <a:pt x="1547" y="499"/>
                    <a:pt x="1555" y="509"/>
                  </a:cubicBezTo>
                  <a:cubicBezTo>
                    <a:pt x="1562" y="519"/>
                    <a:pt x="1571" y="510"/>
                    <a:pt x="1576" y="519"/>
                  </a:cubicBezTo>
                  <a:cubicBezTo>
                    <a:pt x="1594" y="547"/>
                    <a:pt x="1539" y="539"/>
                    <a:pt x="1533" y="548"/>
                  </a:cubicBezTo>
                  <a:cubicBezTo>
                    <a:pt x="1537" y="549"/>
                    <a:pt x="1549" y="557"/>
                    <a:pt x="1546" y="562"/>
                  </a:cubicBezTo>
                  <a:cubicBezTo>
                    <a:pt x="1543" y="570"/>
                    <a:pt x="1525" y="565"/>
                    <a:pt x="1520" y="564"/>
                  </a:cubicBezTo>
                  <a:cubicBezTo>
                    <a:pt x="1505" y="561"/>
                    <a:pt x="1492" y="545"/>
                    <a:pt x="1513" y="540"/>
                  </a:cubicBezTo>
                  <a:cubicBezTo>
                    <a:pt x="1508" y="537"/>
                    <a:pt x="1477" y="526"/>
                    <a:pt x="1494" y="524"/>
                  </a:cubicBezTo>
                  <a:cubicBezTo>
                    <a:pt x="1480" y="526"/>
                    <a:pt x="1465" y="523"/>
                    <a:pt x="1453" y="533"/>
                  </a:cubicBezTo>
                  <a:cubicBezTo>
                    <a:pt x="1455" y="535"/>
                    <a:pt x="1457" y="537"/>
                    <a:pt x="1459" y="539"/>
                  </a:cubicBezTo>
                  <a:cubicBezTo>
                    <a:pt x="1458" y="539"/>
                    <a:pt x="1437" y="528"/>
                    <a:pt x="1438" y="536"/>
                  </a:cubicBezTo>
                  <a:cubicBezTo>
                    <a:pt x="1439" y="541"/>
                    <a:pt x="1432" y="542"/>
                    <a:pt x="1428" y="542"/>
                  </a:cubicBezTo>
                  <a:cubicBezTo>
                    <a:pt x="1421" y="542"/>
                    <a:pt x="1417" y="549"/>
                    <a:pt x="1410" y="552"/>
                  </a:cubicBezTo>
                  <a:cubicBezTo>
                    <a:pt x="1404" y="554"/>
                    <a:pt x="1396" y="551"/>
                    <a:pt x="1390" y="550"/>
                  </a:cubicBezTo>
                  <a:cubicBezTo>
                    <a:pt x="1370" y="545"/>
                    <a:pt x="1299" y="542"/>
                    <a:pt x="1305" y="576"/>
                  </a:cubicBezTo>
                  <a:cubicBezTo>
                    <a:pt x="1297" y="580"/>
                    <a:pt x="1290" y="566"/>
                    <a:pt x="1284" y="569"/>
                  </a:cubicBezTo>
                  <a:cubicBezTo>
                    <a:pt x="1279" y="572"/>
                    <a:pt x="1269" y="579"/>
                    <a:pt x="1270" y="568"/>
                  </a:cubicBezTo>
                  <a:cubicBezTo>
                    <a:pt x="1261" y="579"/>
                    <a:pt x="1235" y="575"/>
                    <a:pt x="1223" y="573"/>
                  </a:cubicBezTo>
                  <a:cubicBezTo>
                    <a:pt x="1223" y="558"/>
                    <a:pt x="1246" y="568"/>
                    <a:pt x="1252" y="560"/>
                  </a:cubicBezTo>
                  <a:cubicBezTo>
                    <a:pt x="1250" y="556"/>
                    <a:pt x="1229" y="536"/>
                    <a:pt x="1247" y="534"/>
                  </a:cubicBezTo>
                  <a:cubicBezTo>
                    <a:pt x="1240" y="532"/>
                    <a:pt x="1233" y="532"/>
                    <a:pt x="1226" y="529"/>
                  </a:cubicBezTo>
                  <a:cubicBezTo>
                    <a:pt x="1239" y="526"/>
                    <a:pt x="1254" y="532"/>
                    <a:pt x="1266" y="524"/>
                  </a:cubicBezTo>
                  <a:cubicBezTo>
                    <a:pt x="1239" y="523"/>
                    <a:pt x="1191" y="528"/>
                    <a:pt x="1172" y="551"/>
                  </a:cubicBezTo>
                  <a:cubicBezTo>
                    <a:pt x="1180" y="550"/>
                    <a:pt x="1187" y="555"/>
                    <a:pt x="1192" y="560"/>
                  </a:cubicBezTo>
                  <a:cubicBezTo>
                    <a:pt x="1188" y="561"/>
                    <a:pt x="1172" y="573"/>
                    <a:pt x="1169" y="567"/>
                  </a:cubicBezTo>
                  <a:cubicBezTo>
                    <a:pt x="1166" y="560"/>
                    <a:pt x="1174" y="557"/>
                    <a:pt x="1165" y="554"/>
                  </a:cubicBezTo>
                  <a:cubicBezTo>
                    <a:pt x="1156" y="551"/>
                    <a:pt x="1144" y="555"/>
                    <a:pt x="1137" y="560"/>
                  </a:cubicBezTo>
                  <a:cubicBezTo>
                    <a:pt x="1129" y="565"/>
                    <a:pt x="1118" y="563"/>
                    <a:pt x="1109" y="564"/>
                  </a:cubicBezTo>
                  <a:cubicBezTo>
                    <a:pt x="1092" y="565"/>
                    <a:pt x="1078" y="581"/>
                    <a:pt x="1064" y="585"/>
                  </a:cubicBezTo>
                  <a:cubicBezTo>
                    <a:pt x="1044" y="590"/>
                    <a:pt x="1029" y="600"/>
                    <a:pt x="1007" y="596"/>
                  </a:cubicBezTo>
                  <a:cubicBezTo>
                    <a:pt x="1016" y="599"/>
                    <a:pt x="1025" y="606"/>
                    <a:pt x="1033" y="612"/>
                  </a:cubicBezTo>
                  <a:cubicBezTo>
                    <a:pt x="1025" y="608"/>
                    <a:pt x="999" y="606"/>
                    <a:pt x="991" y="611"/>
                  </a:cubicBezTo>
                  <a:cubicBezTo>
                    <a:pt x="984" y="617"/>
                    <a:pt x="977" y="610"/>
                    <a:pt x="971" y="616"/>
                  </a:cubicBezTo>
                  <a:cubicBezTo>
                    <a:pt x="983" y="622"/>
                    <a:pt x="976" y="630"/>
                    <a:pt x="974" y="639"/>
                  </a:cubicBezTo>
                  <a:cubicBezTo>
                    <a:pt x="971" y="647"/>
                    <a:pt x="985" y="653"/>
                    <a:pt x="973" y="660"/>
                  </a:cubicBezTo>
                  <a:cubicBezTo>
                    <a:pt x="968" y="663"/>
                    <a:pt x="955" y="661"/>
                    <a:pt x="949" y="662"/>
                  </a:cubicBezTo>
                  <a:cubicBezTo>
                    <a:pt x="940" y="663"/>
                    <a:pt x="927" y="663"/>
                    <a:pt x="919" y="669"/>
                  </a:cubicBezTo>
                  <a:cubicBezTo>
                    <a:pt x="921" y="667"/>
                    <a:pt x="922" y="665"/>
                    <a:pt x="924" y="663"/>
                  </a:cubicBezTo>
                  <a:cubicBezTo>
                    <a:pt x="912" y="662"/>
                    <a:pt x="896" y="666"/>
                    <a:pt x="885" y="659"/>
                  </a:cubicBezTo>
                  <a:cubicBezTo>
                    <a:pt x="878" y="654"/>
                    <a:pt x="874" y="645"/>
                    <a:pt x="865" y="641"/>
                  </a:cubicBezTo>
                  <a:cubicBezTo>
                    <a:pt x="856" y="636"/>
                    <a:pt x="843" y="639"/>
                    <a:pt x="835" y="631"/>
                  </a:cubicBezTo>
                  <a:cubicBezTo>
                    <a:pt x="826" y="621"/>
                    <a:pt x="840" y="615"/>
                    <a:pt x="848" y="613"/>
                  </a:cubicBezTo>
                  <a:cubicBezTo>
                    <a:pt x="848" y="611"/>
                    <a:pt x="847" y="608"/>
                    <a:pt x="846" y="606"/>
                  </a:cubicBezTo>
                  <a:cubicBezTo>
                    <a:pt x="867" y="599"/>
                    <a:pt x="890" y="605"/>
                    <a:pt x="912" y="599"/>
                  </a:cubicBezTo>
                  <a:cubicBezTo>
                    <a:pt x="905" y="583"/>
                    <a:pt x="886" y="578"/>
                    <a:pt x="872" y="569"/>
                  </a:cubicBezTo>
                  <a:cubicBezTo>
                    <a:pt x="857" y="559"/>
                    <a:pt x="847" y="553"/>
                    <a:pt x="828" y="552"/>
                  </a:cubicBezTo>
                  <a:cubicBezTo>
                    <a:pt x="808" y="550"/>
                    <a:pt x="786" y="557"/>
                    <a:pt x="767" y="552"/>
                  </a:cubicBezTo>
                  <a:cubicBezTo>
                    <a:pt x="758" y="550"/>
                    <a:pt x="739" y="540"/>
                    <a:pt x="730" y="549"/>
                  </a:cubicBezTo>
                  <a:cubicBezTo>
                    <a:pt x="745" y="554"/>
                    <a:pt x="764" y="559"/>
                    <a:pt x="778" y="567"/>
                  </a:cubicBezTo>
                  <a:cubicBezTo>
                    <a:pt x="786" y="572"/>
                    <a:pt x="778" y="585"/>
                    <a:pt x="788" y="586"/>
                  </a:cubicBezTo>
                  <a:cubicBezTo>
                    <a:pt x="779" y="587"/>
                    <a:pt x="782" y="591"/>
                    <a:pt x="788" y="595"/>
                  </a:cubicBezTo>
                  <a:cubicBezTo>
                    <a:pt x="777" y="595"/>
                    <a:pt x="785" y="599"/>
                    <a:pt x="784" y="605"/>
                  </a:cubicBezTo>
                  <a:cubicBezTo>
                    <a:pt x="784" y="610"/>
                    <a:pt x="782" y="616"/>
                    <a:pt x="780" y="620"/>
                  </a:cubicBezTo>
                  <a:cubicBezTo>
                    <a:pt x="777" y="626"/>
                    <a:pt x="772" y="637"/>
                    <a:pt x="781" y="641"/>
                  </a:cubicBezTo>
                  <a:cubicBezTo>
                    <a:pt x="793" y="646"/>
                    <a:pt x="805" y="644"/>
                    <a:pt x="815" y="655"/>
                  </a:cubicBezTo>
                  <a:cubicBezTo>
                    <a:pt x="821" y="661"/>
                    <a:pt x="817" y="673"/>
                    <a:pt x="827" y="676"/>
                  </a:cubicBezTo>
                  <a:cubicBezTo>
                    <a:pt x="805" y="683"/>
                    <a:pt x="814" y="715"/>
                    <a:pt x="824" y="728"/>
                  </a:cubicBezTo>
                  <a:cubicBezTo>
                    <a:pt x="815" y="721"/>
                    <a:pt x="811" y="710"/>
                    <a:pt x="800" y="708"/>
                  </a:cubicBezTo>
                  <a:cubicBezTo>
                    <a:pt x="794" y="707"/>
                    <a:pt x="782" y="708"/>
                    <a:pt x="783" y="716"/>
                  </a:cubicBezTo>
                  <a:cubicBezTo>
                    <a:pt x="781" y="715"/>
                    <a:pt x="778" y="714"/>
                    <a:pt x="776" y="712"/>
                  </a:cubicBezTo>
                  <a:cubicBezTo>
                    <a:pt x="780" y="708"/>
                    <a:pt x="784" y="706"/>
                    <a:pt x="789" y="705"/>
                  </a:cubicBezTo>
                  <a:cubicBezTo>
                    <a:pt x="787" y="694"/>
                    <a:pt x="768" y="691"/>
                    <a:pt x="759" y="691"/>
                  </a:cubicBezTo>
                  <a:cubicBezTo>
                    <a:pt x="745" y="690"/>
                    <a:pt x="739" y="690"/>
                    <a:pt x="726" y="686"/>
                  </a:cubicBezTo>
                  <a:cubicBezTo>
                    <a:pt x="713" y="683"/>
                    <a:pt x="705" y="692"/>
                    <a:pt x="697" y="701"/>
                  </a:cubicBezTo>
                  <a:cubicBezTo>
                    <a:pt x="687" y="711"/>
                    <a:pt x="676" y="714"/>
                    <a:pt x="662" y="717"/>
                  </a:cubicBezTo>
                  <a:cubicBezTo>
                    <a:pt x="648" y="720"/>
                    <a:pt x="640" y="729"/>
                    <a:pt x="629" y="737"/>
                  </a:cubicBezTo>
                  <a:cubicBezTo>
                    <a:pt x="622" y="741"/>
                    <a:pt x="604" y="746"/>
                    <a:pt x="605" y="756"/>
                  </a:cubicBezTo>
                  <a:cubicBezTo>
                    <a:pt x="606" y="766"/>
                    <a:pt x="629" y="776"/>
                    <a:pt x="636" y="783"/>
                  </a:cubicBezTo>
                  <a:cubicBezTo>
                    <a:pt x="647" y="792"/>
                    <a:pt x="656" y="803"/>
                    <a:pt x="661" y="816"/>
                  </a:cubicBezTo>
                  <a:cubicBezTo>
                    <a:pt x="653" y="814"/>
                    <a:pt x="634" y="808"/>
                    <a:pt x="626" y="810"/>
                  </a:cubicBezTo>
                  <a:cubicBezTo>
                    <a:pt x="614" y="813"/>
                    <a:pt x="608" y="813"/>
                    <a:pt x="596" y="808"/>
                  </a:cubicBezTo>
                  <a:cubicBezTo>
                    <a:pt x="583" y="803"/>
                    <a:pt x="569" y="799"/>
                    <a:pt x="555" y="800"/>
                  </a:cubicBezTo>
                  <a:cubicBezTo>
                    <a:pt x="546" y="801"/>
                    <a:pt x="535" y="812"/>
                    <a:pt x="533" y="800"/>
                  </a:cubicBezTo>
                  <a:cubicBezTo>
                    <a:pt x="538" y="801"/>
                    <a:pt x="543" y="798"/>
                    <a:pt x="547" y="794"/>
                  </a:cubicBezTo>
                  <a:cubicBezTo>
                    <a:pt x="526" y="800"/>
                    <a:pt x="512" y="779"/>
                    <a:pt x="493" y="776"/>
                  </a:cubicBezTo>
                  <a:cubicBezTo>
                    <a:pt x="486" y="774"/>
                    <a:pt x="472" y="767"/>
                    <a:pt x="467" y="776"/>
                  </a:cubicBezTo>
                  <a:cubicBezTo>
                    <a:pt x="462" y="787"/>
                    <a:pt x="462" y="790"/>
                    <a:pt x="447" y="790"/>
                  </a:cubicBezTo>
                  <a:cubicBezTo>
                    <a:pt x="458" y="804"/>
                    <a:pt x="475" y="813"/>
                    <a:pt x="489" y="824"/>
                  </a:cubicBezTo>
                  <a:cubicBezTo>
                    <a:pt x="496" y="829"/>
                    <a:pt x="505" y="828"/>
                    <a:pt x="512" y="826"/>
                  </a:cubicBezTo>
                  <a:cubicBezTo>
                    <a:pt x="522" y="823"/>
                    <a:pt x="528" y="829"/>
                    <a:pt x="537" y="832"/>
                  </a:cubicBezTo>
                  <a:cubicBezTo>
                    <a:pt x="530" y="841"/>
                    <a:pt x="557" y="862"/>
                    <a:pt x="527" y="858"/>
                  </a:cubicBezTo>
                  <a:cubicBezTo>
                    <a:pt x="518" y="858"/>
                    <a:pt x="516" y="866"/>
                    <a:pt x="504" y="863"/>
                  </a:cubicBezTo>
                  <a:cubicBezTo>
                    <a:pt x="491" y="859"/>
                    <a:pt x="477" y="858"/>
                    <a:pt x="465" y="854"/>
                  </a:cubicBezTo>
                  <a:cubicBezTo>
                    <a:pt x="455" y="851"/>
                    <a:pt x="449" y="842"/>
                    <a:pt x="440" y="836"/>
                  </a:cubicBezTo>
                  <a:cubicBezTo>
                    <a:pt x="435" y="834"/>
                    <a:pt x="436" y="843"/>
                    <a:pt x="430" y="835"/>
                  </a:cubicBezTo>
                  <a:cubicBezTo>
                    <a:pt x="428" y="833"/>
                    <a:pt x="425" y="830"/>
                    <a:pt x="422" y="829"/>
                  </a:cubicBezTo>
                  <a:cubicBezTo>
                    <a:pt x="411" y="824"/>
                    <a:pt x="405" y="833"/>
                    <a:pt x="395" y="828"/>
                  </a:cubicBezTo>
                  <a:cubicBezTo>
                    <a:pt x="387" y="825"/>
                    <a:pt x="379" y="819"/>
                    <a:pt x="370" y="816"/>
                  </a:cubicBezTo>
                  <a:cubicBezTo>
                    <a:pt x="372" y="814"/>
                    <a:pt x="374" y="812"/>
                    <a:pt x="376" y="810"/>
                  </a:cubicBezTo>
                  <a:cubicBezTo>
                    <a:pt x="373" y="808"/>
                    <a:pt x="371" y="807"/>
                    <a:pt x="369" y="806"/>
                  </a:cubicBezTo>
                  <a:cubicBezTo>
                    <a:pt x="371" y="804"/>
                    <a:pt x="374" y="802"/>
                    <a:pt x="377" y="801"/>
                  </a:cubicBezTo>
                  <a:cubicBezTo>
                    <a:pt x="368" y="800"/>
                    <a:pt x="367" y="788"/>
                    <a:pt x="358" y="787"/>
                  </a:cubicBezTo>
                  <a:cubicBezTo>
                    <a:pt x="367" y="777"/>
                    <a:pt x="345" y="769"/>
                    <a:pt x="340" y="763"/>
                  </a:cubicBezTo>
                  <a:cubicBezTo>
                    <a:pt x="334" y="758"/>
                    <a:pt x="360" y="751"/>
                    <a:pt x="351" y="738"/>
                  </a:cubicBezTo>
                  <a:cubicBezTo>
                    <a:pt x="369" y="743"/>
                    <a:pt x="341" y="717"/>
                    <a:pt x="337" y="715"/>
                  </a:cubicBezTo>
                  <a:cubicBezTo>
                    <a:pt x="318" y="703"/>
                    <a:pt x="292" y="700"/>
                    <a:pt x="271" y="699"/>
                  </a:cubicBezTo>
                  <a:cubicBezTo>
                    <a:pt x="277" y="697"/>
                    <a:pt x="288" y="698"/>
                    <a:pt x="285" y="687"/>
                  </a:cubicBezTo>
                  <a:cubicBezTo>
                    <a:pt x="277" y="689"/>
                    <a:pt x="259" y="687"/>
                    <a:pt x="250" y="686"/>
                  </a:cubicBezTo>
                  <a:cubicBezTo>
                    <a:pt x="258" y="682"/>
                    <a:pt x="267" y="682"/>
                    <a:pt x="275" y="684"/>
                  </a:cubicBezTo>
                  <a:cubicBezTo>
                    <a:pt x="267" y="676"/>
                    <a:pt x="254" y="683"/>
                    <a:pt x="244" y="680"/>
                  </a:cubicBezTo>
                  <a:cubicBezTo>
                    <a:pt x="252" y="682"/>
                    <a:pt x="258" y="675"/>
                    <a:pt x="265" y="678"/>
                  </a:cubicBezTo>
                  <a:cubicBezTo>
                    <a:pt x="258" y="671"/>
                    <a:pt x="247" y="673"/>
                    <a:pt x="238" y="671"/>
                  </a:cubicBezTo>
                  <a:cubicBezTo>
                    <a:pt x="255" y="672"/>
                    <a:pt x="225" y="660"/>
                    <a:pt x="219" y="661"/>
                  </a:cubicBezTo>
                  <a:cubicBezTo>
                    <a:pt x="221" y="659"/>
                    <a:pt x="223" y="657"/>
                    <a:pt x="225" y="655"/>
                  </a:cubicBezTo>
                  <a:cubicBezTo>
                    <a:pt x="214" y="647"/>
                    <a:pt x="201" y="648"/>
                    <a:pt x="189" y="643"/>
                  </a:cubicBezTo>
                  <a:cubicBezTo>
                    <a:pt x="197" y="645"/>
                    <a:pt x="206" y="640"/>
                    <a:pt x="214" y="643"/>
                  </a:cubicBezTo>
                  <a:cubicBezTo>
                    <a:pt x="223" y="647"/>
                    <a:pt x="234" y="648"/>
                    <a:pt x="243" y="648"/>
                  </a:cubicBezTo>
                  <a:cubicBezTo>
                    <a:pt x="225" y="648"/>
                    <a:pt x="262" y="667"/>
                    <a:pt x="267" y="669"/>
                  </a:cubicBezTo>
                  <a:cubicBezTo>
                    <a:pt x="273" y="671"/>
                    <a:pt x="284" y="666"/>
                    <a:pt x="288" y="670"/>
                  </a:cubicBezTo>
                  <a:cubicBezTo>
                    <a:pt x="294" y="674"/>
                    <a:pt x="301" y="675"/>
                    <a:pt x="306" y="668"/>
                  </a:cubicBezTo>
                  <a:cubicBezTo>
                    <a:pt x="304" y="679"/>
                    <a:pt x="320" y="673"/>
                    <a:pt x="325" y="683"/>
                  </a:cubicBezTo>
                  <a:cubicBezTo>
                    <a:pt x="326" y="684"/>
                    <a:pt x="348" y="681"/>
                    <a:pt x="353" y="683"/>
                  </a:cubicBezTo>
                  <a:cubicBezTo>
                    <a:pt x="376" y="694"/>
                    <a:pt x="398" y="699"/>
                    <a:pt x="424" y="700"/>
                  </a:cubicBezTo>
                  <a:cubicBezTo>
                    <a:pt x="455" y="701"/>
                    <a:pt x="482" y="711"/>
                    <a:pt x="512" y="714"/>
                  </a:cubicBezTo>
                  <a:cubicBezTo>
                    <a:pt x="539" y="717"/>
                    <a:pt x="563" y="713"/>
                    <a:pt x="589" y="707"/>
                  </a:cubicBezTo>
                  <a:cubicBezTo>
                    <a:pt x="613" y="701"/>
                    <a:pt x="628" y="692"/>
                    <a:pt x="646" y="676"/>
                  </a:cubicBezTo>
                  <a:cubicBezTo>
                    <a:pt x="657" y="665"/>
                    <a:pt x="671" y="643"/>
                    <a:pt x="649" y="638"/>
                  </a:cubicBezTo>
                  <a:cubicBezTo>
                    <a:pt x="645" y="637"/>
                    <a:pt x="639" y="623"/>
                    <a:pt x="638" y="619"/>
                  </a:cubicBezTo>
                  <a:cubicBezTo>
                    <a:pt x="634" y="607"/>
                    <a:pt x="630" y="610"/>
                    <a:pt x="621" y="605"/>
                  </a:cubicBezTo>
                  <a:cubicBezTo>
                    <a:pt x="611" y="600"/>
                    <a:pt x="600" y="602"/>
                    <a:pt x="592" y="594"/>
                  </a:cubicBezTo>
                  <a:cubicBezTo>
                    <a:pt x="584" y="587"/>
                    <a:pt x="574" y="580"/>
                    <a:pt x="564" y="577"/>
                  </a:cubicBezTo>
                  <a:cubicBezTo>
                    <a:pt x="566" y="579"/>
                    <a:pt x="567" y="582"/>
                    <a:pt x="569" y="584"/>
                  </a:cubicBezTo>
                  <a:cubicBezTo>
                    <a:pt x="547" y="587"/>
                    <a:pt x="523" y="574"/>
                    <a:pt x="504" y="564"/>
                  </a:cubicBezTo>
                  <a:cubicBezTo>
                    <a:pt x="507" y="566"/>
                    <a:pt x="509" y="567"/>
                    <a:pt x="512" y="569"/>
                  </a:cubicBezTo>
                  <a:cubicBezTo>
                    <a:pt x="488" y="565"/>
                    <a:pt x="470" y="548"/>
                    <a:pt x="447" y="541"/>
                  </a:cubicBezTo>
                  <a:cubicBezTo>
                    <a:pt x="421" y="533"/>
                    <a:pt x="394" y="525"/>
                    <a:pt x="369" y="515"/>
                  </a:cubicBezTo>
                  <a:cubicBezTo>
                    <a:pt x="346" y="506"/>
                    <a:pt x="326" y="513"/>
                    <a:pt x="303" y="509"/>
                  </a:cubicBezTo>
                  <a:cubicBezTo>
                    <a:pt x="294" y="508"/>
                    <a:pt x="284" y="503"/>
                    <a:pt x="274" y="503"/>
                  </a:cubicBezTo>
                  <a:cubicBezTo>
                    <a:pt x="265" y="503"/>
                    <a:pt x="256" y="506"/>
                    <a:pt x="247" y="503"/>
                  </a:cubicBezTo>
                  <a:cubicBezTo>
                    <a:pt x="247" y="509"/>
                    <a:pt x="244" y="511"/>
                    <a:pt x="241" y="514"/>
                  </a:cubicBezTo>
                  <a:cubicBezTo>
                    <a:pt x="235" y="518"/>
                    <a:pt x="226" y="519"/>
                    <a:pt x="222" y="527"/>
                  </a:cubicBezTo>
                  <a:cubicBezTo>
                    <a:pt x="217" y="516"/>
                    <a:pt x="236" y="517"/>
                    <a:pt x="241" y="514"/>
                  </a:cubicBezTo>
                  <a:cubicBezTo>
                    <a:pt x="236" y="512"/>
                    <a:pt x="228" y="509"/>
                    <a:pt x="240" y="507"/>
                  </a:cubicBezTo>
                  <a:cubicBezTo>
                    <a:pt x="231" y="506"/>
                    <a:pt x="234" y="505"/>
                    <a:pt x="240" y="501"/>
                  </a:cubicBezTo>
                  <a:cubicBezTo>
                    <a:pt x="233" y="493"/>
                    <a:pt x="220" y="497"/>
                    <a:pt x="213" y="502"/>
                  </a:cubicBezTo>
                  <a:cubicBezTo>
                    <a:pt x="214" y="500"/>
                    <a:pt x="216" y="498"/>
                    <a:pt x="217" y="496"/>
                  </a:cubicBezTo>
                  <a:cubicBezTo>
                    <a:pt x="210" y="496"/>
                    <a:pt x="202" y="493"/>
                    <a:pt x="195" y="492"/>
                  </a:cubicBezTo>
                  <a:cubicBezTo>
                    <a:pt x="192" y="492"/>
                    <a:pt x="189" y="493"/>
                    <a:pt x="186" y="494"/>
                  </a:cubicBezTo>
                  <a:cubicBezTo>
                    <a:pt x="187" y="494"/>
                    <a:pt x="188" y="493"/>
                    <a:pt x="190" y="492"/>
                  </a:cubicBezTo>
                  <a:cubicBezTo>
                    <a:pt x="182" y="488"/>
                    <a:pt x="173" y="486"/>
                    <a:pt x="165" y="483"/>
                  </a:cubicBezTo>
                  <a:cubicBezTo>
                    <a:pt x="166" y="480"/>
                    <a:pt x="167" y="478"/>
                    <a:pt x="168" y="477"/>
                  </a:cubicBezTo>
                  <a:cubicBezTo>
                    <a:pt x="176" y="485"/>
                    <a:pt x="215" y="496"/>
                    <a:pt x="218" y="478"/>
                  </a:cubicBezTo>
                  <a:cubicBezTo>
                    <a:pt x="207" y="474"/>
                    <a:pt x="195" y="476"/>
                    <a:pt x="184" y="470"/>
                  </a:cubicBezTo>
                  <a:cubicBezTo>
                    <a:pt x="177" y="467"/>
                    <a:pt x="166" y="461"/>
                    <a:pt x="157" y="464"/>
                  </a:cubicBezTo>
                  <a:cubicBezTo>
                    <a:pt x="159" y="466"/>
                    <a:pt x="161" y="468"/>
                    <a:pt x="163" y="469"/>
                  </a:cubicBezTo>
                  <a:cubicBezTo>
                    <a:pt x="159" y="470"/>
                    <a:pt x="150" y="468"/>
                    <a:pt x="149" y="474"/>
                  </a:cubicBezTo>
                  <a:cubicBezTo>
                    <a:pt x="148" y="477"/>
                    <a:pt x="139" y="482"/>
                    <a:pt x="137" y="481"/>
                  </a:cubicBezTo>
                  <a:cubicBezTo>
                    <a:pt x="129" y="476"/>
                    <a:pt x="117" y="476"/>
                    <a:pt x="108" y="474"/>
                  </a:cubicBezTo>
                  <a:cubicBezTo>
                    <a:pt x="114" y="478"/>
                    <a:pt x="118" y="486"/>
                    <a:pt x="108" y="489"/>
                  </a:cubicBezTo>
                  <a:cubicBezTo>
                    <a:pt x="97" y="492"/>
                    <a:pt x="88" y="487"/>
                    <a:pt x="78" y="483"/>
                  </a:cubicBezTo>
                  <a:cubicBezTo>
                    <a:pt x="86" y="501"/>
                    <a:pt x="59" y="501"/>
                    <a:pt x="48" y="503"/>
                  </a:cubicBezTo>
                  <a:cubicBezTo>
                    <a:pt x="36" y="506"/>
                    <a:pt x="45" y="512"/>
                    <a:pt x="38" y="518"/>
                  </a:cubicBezTo>
                  <a:cubicBezTo>
                    <a:pt x="28" y="527"/>
                    <a:pt x="12" y="527"/>
                    <a:pt x="0" y="531"/>
                  </a:cubicBezTo>
                  <a:cubicBezTo>
                    <a:pt x="7" y="532"/>
                    <a:pt x="26" y="534"/>
                    <a:pt x="14" y="544"/>
                  </a:cubicBezTo>
                  <a:cubicBezTo>
                    <a:pt x="4" y="554"/>
                    <a:pt x="6" y="563"/>
                    <a:pt x="18" y="571"/>
                  </a:cubicBezTo>
                  <a:cubicBezTo>
                    <a:pt x="29" y="579"/>
                    <a:pt x="44" y="579"/>
                    <a:pt x="56" y="587"/>
                  </a:cubicBezTo>
                  <a:cubicBezTo>
                    <a:pt x="65" y="593"/>
                    <a:pt x="81" y="600"/>
                    <a:pt x="88" y="608"/>
                  </a:cubicBezTo>
                  <a:cubicBezTo>
                    <a:pt x="104" y="626"/>
                    <a:pt x="38" y="641"/>
                    <a:pt x="58" y="666"/>
                  </a:cubicBezTo>
                  <a:cubicBezTo>
                    <a:pt x="78" y="691"/>
                    <a:pt x="107" y="707"/>
                    <a:pt x="118" y="738"/>
                  </a:cubicBezTo>
                  <a:cubicBezTo>
                    <a:pt x="112" y="739"/>
                    <a:pt x="105" y="741"/>
                    <a:pt x="99" y="742"/>
                  </a:cubicBezTo>
                  <a:cubicBezTo>
                    <a:pt x="107" y="744"/>
                    <a:pt x="103" y="758"/>
                    <a:pt x="99" y="764"/>
                  </a:cubicBezTo>
                  <a:cubicBezTo>
                    <a:pt x="95" y="770"/>
                    <a:pt x="108" y="772"/>
                    <a:pt x="110" y="776"/>
                  </a:cubicBezTo>
                  <a:cubicBezTo>
                    <a:pt x="97" y="779"/>
                    <a:pt x="99" y="795"/>
                    <a:pt x="111" y="798"/>
                  </a:cubicBezTo>
                  <a:cubicBezTo>
                    <a:pt x="119" y="801"/>
                    <a:pt x="128" y="796"/>
                    <a:pt x="132" y="806"/>
                  </a:cubicBezTo>
                  <a:cubicBezTo>
                    <a:pt x="108" y="816"/>
                    <a:pt x="143" y="829"/>
                    <a:pt x="153" y="834"/>
                  </a:cubicBezTo>
                  <a:cubicBezTo>
                    <a:pt x="174" y="844"/>
                    <a:pt x="141" y="865"/>
                    <a:pt x="131" y="870"/>
                  </a:cubicBezTo>
                  <a:cubicBezTo>
                    <a:pt x="157" y="884"/>
                    <a:pt x="184" y="898"/>
                    <a:pt x="209" y="913"/>
                  </a:cubicBezTo>
                  <a:cubicBezTo>
                    <a:pt x="220" y="919"/>
                    <a:pt x="224" y="922"/>
                    <a:pt x="219" y="933"/>
                  </a:cubicBezTo>
                  <a:cubicBezTo>
                    <a:pt x="213" y="947"/>
                    <a:pt x="209" y="956"/>
                    <a:pt x="197" y="965"/>
                  </a:cubicBezTo>
                  <a:cubicBezTo>
                    <a:pt x="171" y="985"/>
                    <a:pt x="150" y="1010"/>
                    <a:pt x="125" y="1031"/>
                  </a:cubicBezTo>
                  <a:cubicBezTo>
                    <a:pt x="101" y="1052"/>
                    <a:pt x="70" y="1065"/>
                    <a:pt x="48" y="1088"/>
                  </a:cubicBezTo>
                  <a:cubicBezTo>
                    <a:pt x="61" y="1088"/>
                    <a:pt x="67" y="1088"/>
                    <a:pt x="78" y="1081"/>
                  </a:cubicBezTo>
                  <a:cubicBezTo>
                    <a:pt x="82" y="1078"/>
                    <a:pt x="91" y="1072"/>
                    <a:pt x="96" y="1077"/>
                  </a:cubicBezTo>
                  <a:cubicBezTo>
                    <a:pt x="90" y="1081"/>
                    <a:pt x="95" y="1088"/>
                    <a:pt x="96" y="1093"/>
                  </a:cubicBezTo>
                  <a:cubicBezTo>
                    <a:pt x="92" y="1091"/>
                    <a:pt x="87" y="1088"/>
                    <a:pt x="83" y="1086"/>
                  </a:cubicBezTo>
                  <a:cubicBezTo>
                    <a:pt x="90" y="1094"/>
                    <a:pt x="109" y="1109"/>
                    <a:pt x="119" y="1112"/>
                  </a:cubicBezTo>
                  <a:cubicBezTo>
                    <a:pt x="134" y="1118"/>
                    <a:pt x="147" y="1108"/>
                    <a:pt x="161" y="1118"/>
                  </a:cubicBezTo>
                  <a:cubicBezTo>
                    <a:pt x="162" y="1118"/>
                    <a:pt x="192" y="1134"/>
                    <a:pt x="179" y="1134"/>
                  </a:cubicBezTo>
                  <a:cubicBezTo>
                    <a:pt x="164" y="1134"/>
                    <a:pt x="151" y="1125"/>
                    <a:pt x="136" y="1125"/>
                  </a:cubicBezTo>
                  <a:cubicBezTo>
                    <a:pt x="123" y="1124"/>
                    <a:pt x="120" y="1139"/>
                    <a:pt x="108" y="1140"/>
                  </a:cubicBezTo>
                  <a:cubicBezTo>
                    <a:pt x="102" y="1140"/>
                    <a:pt x="94" y="1131"/>
                    <a:pt x="89" y="1140"/>
                  </a:cubicBezTo>
                  <a:cubicBezTo>
                    <a:pt x="88" y="1142"/>
                    <a:pt x="87" y="1147"/>
                    <a:pt x="84" y="1147"/>
                  </a:cubicBezTo>
                  <a:cubicBezTo>
                    <a:pt x="78" y="1147"/>
                    <a:pt x="66" y="1135"/>
                    <a:pt x="68" y="1147"/>
                  </a:cubicBezTo>
                  <a:cubicBezTo>
                    <a:pt x="69" y="1153"/>
                    <a:pt x="74" y="1155"/>
                    <a:pt x="70" y="1161"/>
                  </a:cubicBezTo>
                  <a:cubicBezTo>
                    <a:pt x="74" y="1163"/>
                    <a:pt x="79" y="1165"/>
                    <a:pt x="80" y="1170"/>
                  </a:cubicBezTo>
                  <a:cubicBezTo>
                    <a:pt x="65" y="1170"/>
                    <a:pt x="66" y="1180"/>
                    <a:pt x="61" y="1191"/>
                  </a:cubicBezTo>
                  <a:cubicBezTo>
                    <a:pt x="57" y="1199"/>
                    <a:pt x="46" y="1202"/>
                    <a:pt x="46" y="1211"/>
                  </a:cubicBezTo>
                  <a:cubicBezTo>
                    <a:pt x="46" y="1221"/>
                    <a:pt x="54" y="1228"/>
                    <a:pt x="52" y="1238"/>
                  </a:cubicBezTo>
                  <a:cubicBezTo>
                    <a:pt x="51" y="1243"/>
                    <a:pt x="50" y="1248"/>
                    <a:pt x="55" y="1253"/>
                  </a:cubicBezTo>
                  <a:cubicBezTo>
                    <a:pt x="61" y="1258"/>
                    <a:pt x="65" y="1272"/>
                    <a:pt x="72" y="1273"/>
                  </a:cubicBezTo>
                  <a:cubicBezTo>
                    <a:pt x="54" y="1288"/>
                    <a:pt x="44" y="1297"/>
                    <a:pt x="71" y="1309"/>
                  </a:cubicBezTo>
                  <a:cubicBezTo>
                    <a:pt x="83" y="1314"/>
                    <a:pt x="79" y="1335"/>
                    <a:pt x="72" y="1344"/>
                  </a:cubicBezTo>
                  <a:cubicBezTo>
                    <a:pt x="86" y="1343"/>
                    <a:pt x="98" y="1362"/>
                    <a:pt x="104" y="1373"/>
                  </a:cubicBezTo>
                  <a:cubicBezTo>
                    <a:pt x="106" y="1377"/>
                    <a:pt x="109" y="1405"/>
                    <a:pt x="117" y="1402"/>
                  </a:cubicBezTo>
                  <a:cubicBezTo>
                    <a:pt x="131" y="1396"/>
                    <a:pt x="138" y="1409"/>
                    <a:pt x="153" y="1406"/>
                  </a:cubicBezTo>
                  <a:cubicBezTo>
                    <a:pt x="159" y="1405"/>
                    <a:pt x="167" y="1404"/>
                    <a:pt x="174" y="1407"/>
                  </a:cubicBezTo>
                  <a:cubicBezTo>
                    <a:pt x="181" y="1410"/>
                    <a:pt x="177" y="1415"/>
                    <a:pt x="178" y="1420"/>
                  </a:cubicBezTo>
                  <a:cubicBezTo>
                    <a:pt x="181" y="1434"/>
                    <a:pt x="216" y="1413"/>
                    <a:pt x="225" y="1416"/>
                  </a:cubicBezTo>
                  <a:cubicBezTo>
                    <a:pt x="231" y="1418"/>
                    <a:pt x="266" y="1433"/>
                    <a:pt x="266" y="1438"/>
                  </a:cubicBezTo>
                  <a:cubicBezTo>
                    <a:pt x="267" y="1448"/>
                    <a:pt x="263" y="1452"/>
                    <a:pt x="269" y="1462"/>
                  </a:cubicBezTo>
                  <a:cubicBezTo>
                    <a:pt x="272" y="1466"/>
                    <a:pt x="276" y="1476"/>
                    <a:pt x="270" y="1480"/>
                  </a:cubicBezTo>
                  <a:cubicBezTo>
                    <a:pt x="259" y="1488"/>
                    <a:pt x="287" y="1507"/>
                    <a:pt x="292" y="1515"/>
                  </a:cubicBezTo>
                  <a:cubicBezTo>
                    <a:pt x="297" y="1524"/>
                    <a:pt x="303" y="1534"/>
                    <a:pt x="312" y="1538"/>
                  </a:cubicBezTo>
                  <a:cubicBezTo>
                    <a:pt x="319" y="1542"/>
                    <a:pt x="331" y="1540"/>
                    <a:pt x="333" y="1550"/>
                  </a:cubicBezTo>
                  <a:cubicBezTo>
                    <a:pt x="335" y="1556"/>
                    <a:pt x="325" y="1567"/>
                    <a:pt x="339" y="1564"/>
                  </a:cubicBezTo>
                  <a:cubicBezTo>
                    <a:pt x="348" y="1562"/>
                    <a:pt x="351" y="1563"/>
                    <a:pt x="361" y="1566"/>
                  </a:cubicBezTo>
                  <a:cubicBezTo>
                    <a:pt x="377" y="1570"/>
                    <a:pt x="363" y="1571"/>
                    <a:pt x="371" y="1577"/>
                  </a:cubicBezTo>
                  <a:cubicBezTo>
                    <a:pt x="377" y="1581"/>
                    <a:pt x="388" y="1585"/>
                    <a:pt x="390" y="1592"/>
                  </a:cubicBezTo>
                  <a:cubicBezTo>
                    <a:pt x="391" y="1597"/>
                    <a:pt x="364" y="1613"/>
                    <a:pt x="358" y="1613"/>
                  </a:cubicBezTo>
                  <a:cubicBezTo>
                    <a:pt x="342" y="1615"/>
                    <a:pt x="329" y="1598"/>
                    <a:pt x="313" y="1612"/>
                  </a:cubicBezTo>
                  <a:cubicBezTo>
                    <a:pt x="305" y="1618"/>
                    <a:pt x="317" y="1626"/>
                    <a:pt x="322" y="1630"/>
                  </a:cubicBezTo>
                  <a:cubicBezTo>
                    <a:pt x="331" y="1638"/>
                    <a:pt x="328" y="1638"/>
                    <a:pt x="330" y="1649"/>
                  </a:cubicBezTo>
                  <a:cubicBezTo>
                    <a:pt x="333" y="1665"/>
                    <a:pt x="337" y="1682"/>
                    <a:pt x="355" y="1687"/>
                  </a:cubicBezTo>
                  <a:cubicBezTo>
                    <a:pt x="368" y="1692"/>
                    <a:pt x="380" y="1685"/>
                    <a:pt x="379" y="1670"/>
                  </a:cubicBezTo>
                  <a:cubicBezTo>
                    <a:pt x="395" y="1671"/>
                    <a:pt x="404" y="1677"/>
                    <a:pt x="420" y="1671"/>
                  </a:cubicBezTo>
                  <a:cubicBezTo>
                    <a:pt x="434" y="1665"/>
                    <a:pt x="444" y="1675"/>
                    <a:pt x="456" y="1670"/>
                  </a:cubicBezTo>
                  <a:cubicBezTo>
                    <a:pt x="469" y="1664"/>
                    <a:pt x="478" y="1683"/>
                    <a:pt x="482" y="1692"/>
                  </a:cubicBezTo>
                  <a:cubicBezTo>
                    <a:pt x="486" y="1701"/>
                    <a:pt x="499" y="1702"/>
                    <a:pt x="504" y="1711"/>
                  </a:cubicBezTo>
                  <a:cubicBezTo>
                    <a:pt x="498" y="1715"/>
                    <a:pt x="489" y="1712"/>
                    <a:pt x="486" y="1719"/>
                  </a:cubicBezTo>
                  <a:cubicBezTo>
                    <a:pt x="484" y="1722"/>
                    <a:pt x="505" y="1742"/>
                    <a:pt x="496" y="1747"/>
                  </a:cubicBezTo>
                  <a:cubicBezTo>
                    <a:pt x="504" y="1750"/>
                    <a:pt x="524" y="1757"/>
                    <a:pt x="533" y="1753"/>
                  </a:cubicBezTo>
                  <a:cubicBezTo>
                    <a:pt x="546" y="1746"/>
                    <a:pt x="551" y="1764"/>
                    <a:pt x="564" y="1763"/>
                  </a:cubicBezTo>
                  <a:cubicBezTo>
                    <a:pt x="560" y="1770"/>
                    <a:pt x="571" y="1791"/>
                    <a:pt x="573" y="1798"/>
                  </a:cubicBezTo>
                  <a:cubicBezTo>
                    <a:pt x="578" y="1810"/>
                    <a:pt x="587" y="1816"/>
                    <a:pt x="599" y="1809"/>
                  </a:cubicBezTo>
                  <a:cubicBezTo>
                    <a:pt x="610" y="1803"/>
                    <a:pt x="615" y="1811"/>
                    <a:pt x="624" y="1815"/>
                  </a:cubicBezTo>
                  <a:cubicBezTo>
                    <a:pt x="626" y="1816"/>
                    <a:pt x="642" y="1823"/>
                    <a:pt x="643" y="1823"/>
                  </a:cubicBezTo>
                  <a:cubicBezTo>
                    <a:pt x="658" y="1823"/>
                    <a:pt x="672" y="1807"/>
                    <a:pt x="689" y="1808"/>
                  </a:cubicBezTo>
                  <a:cubicBezTo>
                    <a:pt x="699" y="1809"/>
                    <a:pt x="703" y="1824"/>
                    <a:pt x="709" y="1830"/>
                  </a:cubicBezTo>
                  <a:cubicBezTo>
                    <a:pt x="715" y="1837"/>
                    <a:pt x="726" y="1838"/>
                    <a:pt x="730" y="1847"/>
                  </a:cubicBezTo>
                  <a:cubicBezTo>
                    <a:pt x="745" y="1839"/>
                    <a:pt x="738" y="1832"/>
                    <a:pt x="756" y="1842"/>
                  </a:cubicBezTo>
                  <a:cubicBezTo>
                    <a:pt x="765" y="1847"/>
                    <a:pt x="791" y="1857"/>
                    <a:pt x="798" y="1848"/>
                  </a:cubicBezTo>
                  <a:cubicBezTo>
                    <a:pt x="805" y="1861"/>
                    <a:pt x="814" y="1853"/>
                    <a:pt x="822" y="1862"/>
                  </a:cubicBezTo>
                  <a:cubicBezTo>
                    <a:pt x="827" y="1868"/>
                    <a:pt x="836" y="1871"/>
                    <a:pt x="844" y="1871"/>
                  </a:cubicBezTo>
                  <a:cubicBezTo>
                    <a:pt x="850" y="1871"/>
                    <a:pt x="851" y="1866"/>
                    <a:pt x="857" y="1869"/>
                  </a:cubicBezTo>
                  <a:cubicBezTo>
                    <a:pt x="848" y="1878"/>
                    <a:pt x="871" y="1899"/>
                    <a:pt x="848" y="1908"/>
                  </a:cubicBezTo>
                  <a:cubicBezTo>
                    <a:pt x="843" y="1910"/>
                    <a:pt x="838" y="1911"/>
                    <a:pt x="842" y="1919"/>
                  </a:cubicBezTo>
                  <a:cubicBezTo>
                    <a:pt x="848" y="1928"/>
                    <a:pt x="857" y="1915"/>
                    <a:pt x="858" y="1928"/>
                  </a:cubicBezTo>
                  <a:cubicBezTo>
                    <a:pt x="851" y="1926"/>
                    <a:pt x="838" y="1933"/>
                    <a:pt x="842" y="1942"/>
                  </a:cubicBezTo>
                  <a:cubicBezTo>
                    <a:pt x="844" y="1946"/>
                    <a:pt x="867" y="1954"/>
                    <a:pt x="855" y="1963"/>
                  </a:cubicBezTo>
                  <a:cubicBezTo>
                    <a:pt x="857" y="1965"/>
                    <a:pt x="860" y="1965"/>
                    <a:pt x="863" y="1964"/>
                  </a:cubicBezTo>
                  <a:cubicBezTo>
                    <a:pt x="865" y="1972"/>
                    <a:pt x="859" y="1998"/>
                    <a:pt x="850" y="1999"/>
                  </a:cubicBezTo>
                  <a:cubicBezTo>
                    <a:pt x="841" y="2000"/>
                    <a:pt x="830" y="1996"/>
                    <a:pt x="820" y="1998"/>
                  </a:cubicBezTo>
                  <a:cubicBezTo>
                    <a:pt x="812" y="2000"/>
                    <a:pt x="803" y="1993"/>
                    <a:pt x="797" y="2002"/>
                  </a:cubicBezTo>
                  <a:cubicBezTo>
                    <a:pt x="795" y="2007"/>
                    <a:pt x="791" y="2011"/>
                    <a:pt x="786" y="2013"/>
                  </a:cubicBezTo>
                  <a:cubicBezTo>
                    <a:pt x="775" y="2016"/>
                    <a:pt x="762" y="2036"/>
                    <a:pt x="776" y="2038"/>
                  </a:cubicBezTo>
                  <a:cubicBezTo>
                    <a:pt x="767" y="2046"/>
                    <a:pt x="775" y="2054"/>
                    <a:pt x="784" y="2050"/>
                  </a:cubicBezTo>
                  <a:cubicBezTo>
                    <a:pt x="786" y="2049"/>
                    <a:pt x="788" y="2048"/>
                    <a:pt x="790" y="2046"/>
                  </a:cubicBezTo>
                  <a:cubicBezTo>
                    <a:pt x="789" y="2048"/>
                    <a:pt x="787" y="2049"/>
                    <a:pt x="787" y="2051"/>
                  </a:cubicBezTo>
                  <a:cubicBezTo>
                    <a:pt x="799" y="2052"/>
                    <a:pt x="810" y="2044"/>
                    <a:pt x="821" y="2042"/>
                  </a:cubicBezTo>
                  <a:cubicBezTo>
                    <a:pt x="836" y="2039"/>
                    <a:pt x="829" y="2055"/>
                    <a:pt x="840" y="2052"/>
                  </a:cubicBezTo>
                  <a:cubicBezTo>
                    <a:pt x="832" y="2059"/>
                    <a:pt x="816" y="2068"/>
                    <a:pt x="803" y="2070"/>
                  </a:cubicBezTo>
                  <a:cubicBezTo>
                    <a:pt x="776" y="2074"/>
                    <a:pt x="796" y="2075"/>
                    <a:pt x="793" y="2087"/>
                  </a:cubicBezTo>
                  <a:cubicBezTo>
                    <a:pt x="785" y="2088"/>
                    <a:pt x="779" y="2083"/>
                    <a:pt x="771" y="2085"/>
                  </a:cubicBezTo>
                  <a:cubicBezTo>
                    <a:pt x="763" y="2087"/>
                    <a:pt x="757" y="2090"/>
                    <a:pt x="750" y="2087"/>
                  </a:cubicBezTo>
                  <a:cubicBezTo>
                    <a:pt x="755" y="2105"/>
                    <a:pt x="766" y="2102"/>
                    <a:pt x="779" y="2110"/>
                  </a:cubicBezTo>
                  <a:cubicBezTo>
                    <a:pt x="784" y="2113"/>
                    <a:pt x="804" y="2124"/>
                    <a:pt x="802" y="2132"/>
                  </a:cubicBezTo>
                  <a:cubicBezTo>
                    <a:pt x="795" y="2132"/>
                    <a:pt x="788" y="2122"/>
                    <a:pt x="782" y="2125"/>
                  </a:cubicBezTo>
                  <a:cubicBezTo>
                    <a:pt x="777" y="2127"/>
                    <a:pt x="778" y="2139"/>
                    <a:pt x="774" y="2143"/>
                  </a:cubicBezTo>
                  <a:cubicBezTo>
                    <a:pt x="773" y="2139"/>
                    <a:pt x="772" y="2135"/>
                    <a:pt x="772" y="2131"/>
                  </a:cubicBezTo>
                  <a:cubicBezTo>
                    <a:pt x="764" y="2136"/>
                    <a:pt x="763" y="2169"/>
                    <a:pt x="751" y="2161"/>
                  </a:cubicBezTo>
                  <a:cubicBezTo>
                    <a:pt x="750" y="2165"/>
                    <a:pt x="753" y="2183"/>
                    <a:pt x="758" y="2167"/>
                  </a:cubicBezTo>
                  <a:cubicBezTo>
                    <a:pt x="758" y="2174"/>
                    <a:pt x="764" y="2180"/>
                    <a:pt x="760" y="2187"/>
                  </a:cubicBezTo>
                  <a:cubicBezTo>
                    <a:pt x="756" y="2185"/>
                    <a:pt x="727" y="2182"/>
                    <a:pt x="729" y="2188"/>
                  </a:cubicBezTo>
                  <a:cubicBezTo>
                    <a:pt x="721" y="2180"/>
                    <a:pt x="703" y="2169"/>
                    <a:pt x="698" y="2184"/>
                  </a:cubicBezTo>
                  <a:cubicBezTo>
                    <a:pt x="700" y="2182"/>
                    <a:pt x="702" y="2181"/>
                    <a:pt x="705" y="2180"/>
                  </a:cubicBezTo>
                  <a:cubicBezTo>
                    <a:pt x="705" y="2185"/>
                    <a:pt x="708" y="2188"/>
                    <a:pt x="713" y="2188"/>
                  </a:cubicBezTo>
                  <a:cubicBezTo>
                    <a:pt x="708" y="2192"/>
                    <a:pt x="700" y="2193"/>
                    <a:pt x="698" y="2200"/>
                  </a:cubicBezTo>
                  <a:cubicBezTo>
                    <a:pt x="715" y="2208"/>
                    <a:pt x="734" y="2205"/>
                    <a:pt x="745" y="2224"/>
                  </a:cubicBezTo>
                  <a:cubicBezTo>
                    <a:pt x="751" y="2233"/>
                    <a:pt x="780" y="2240"/>
                    <a:pt x="771" y="2229"/>
                  </a:cubicBezTo>
                  <a:cubicBezTo>
                    <a:pt x="784" y="2233"/>
                    <a:pt x="790" y="2247"/>
                    <a:pt x="802" y="2254"/>
                  </a:cubicBezTo>
                  <a:cubicBezTo>
                    <a:pt x="814" y="2261"/>
                    <a:pt x="829" y="2262"/>
                    <a:pt x="841" y="2270"/>
                  </a:cubicBezTo>
                  <a:cubicBezTo>
                    <a:pt x="870" y="2286"/>
                    <a:pt x="889" y="2315"/>
                    <a:pt x="919" y="2330"/>
                  </a:cubicBezTo>
                  <a:cubicBezTo>
                    <a:pt x="918" y="2299"/>
                    <a:pt x="985" y="2327"/>
                    <a:pt x="998" y="2333"/>
                  </a:cubicBezTo>
                  <a:cubicBezTo>
                    <a:pt x="1009" y="2338"/>
                    <a:pt x="1020" y="2341"/>
                    <a:pt x="1032" y="2343"/>
                  </a:cubicBezTo>
                  <a:cubicBezTo>
                    <a:pt x="1043" y="2344"/>
                    <a:pt x="1051" y="2341"/>
                    <a:pt x="1061" y="2341"/>
                  </a:cubicBezTo>
                  <a:cubicBezTo>
                    <a:pt x="1068" y="2341"/>
                    <a:pt x="1074" y="2346"/>
                    <a:pt x="1081" y="2346"/>
                  </a:cubicBezTo>
                  <a:cubicBezTo>
                    <a:pt x="1088" y="2347"/>
                    <a:pt x="1096" y="2346"/>
                    <a:pt x="1102" y="2350"/>
                  </a:cubicBezTo>
                  <a:cubicBezTo>
                    <a:pt x="1109" y="2355"/>
                    <a:pt x="1160" y="2376"/>
                    <a:pt x="1153" y="2384"/>
                  </a:cubicBezTo>
                  <a:cubicBezTo>
                    <a:pt x="1172" y="2399"/>
                    <a:pt x="1204" y="2360"/>
                    <a:pt x="1217" y="2387"/>
                  </a:cubicBezTo>
                  <a:cubicBezTo>
                    <a:pt x="1218" y="2373"/>
                    <a:pt x="1239" y="2378"/>
                    <a:pt x="1244" y="2385"/>
                  </a:cubicBezTo>
                  <a:cubicBezTo>
                    <a:pt x="1254" y="2397"/>
                    <a:pt x="1261" y="2387"/>
                    <a:pt x="1273" y="2394"/>
                  </a:cubicBezTo>
                  <a:cubicBezTo>
                    <a:pt x="1280" y="2398"/>
                    <a:pt x="1275" y="2408"/>
                    <a:pt x="1275" y="2415"/>
                  </a:cubicBezTo>
                  <a:cubicBezTo>
                    <a:pt x="1276" y="2422"/>
                    <a:pt x="1291" y="2427"/>
                    <a:pt x="1296" y="2429"/>
                  </a:cubicBezTo>
                  <a:cubicBezTo>
                    <a:pt x="1316" y="2437"/>
                    <a:pt x="1340" y="2439"/>
                    <a:pt x="1355" y="2454"/>
                  </a:cubicBezTo>
                  <a:cubicBezTo>
                    <a:pt x="1361" y="2460"/>
                    <a:pt x="1367" y="2463"/>
                    <a:pt x="1374" y="2467"/>
                  </a:cubicBezTo>
                  <a:cubicBezTo>
                    <a:pt x="1382" y="2471"/>
                    <a:pt x="1382" y="2483"/>
                    <a:pt x="1391" y="2486"/>
                  </a:cubicBezTo>
                  <a:cubicBezTo>
                    <a:pt x="1398" y="2490"/>
                    <a:pt x="1413" y="2496"/>
                    <a:pt x="1421" y="2493"/>
                  </a:cubicBezTo>
                  <a:cubicBezTo>
                    <a:pt x="1425" y="2491"/>
                    <a:pt x="1429" y="2480"/>
                    <a:pt x="1432" y="2476"/>
                  </a:cubicBezTo>
                  <a:cubicBezTo>
                    <a:pt x="1439" y="2468"/>
                    <a:pt x="1448" y="2462"/>
                    <a:pt x="1453" y="2453"/>
                  </a:cubicBezTo>
                  <a:cubicBezTo>
                    <a:pt x="1459" y="2443"/>
                    <a:pt x="1451" y="2441"/>
                    <a:pt x="1444" y="2434"/>
                  </a:cubicBezTo>
                  <a:cubicBezTo>
                    <a:pt x="1436" y="2425"/>
                    <a:pt x="1430" y="2415"/>
                    <a:pt x="1421" y="2407"/>
                  </a:cubicBezTo>
                  <a:cubicBezTo>
                    <a:pt x="1413" y="2400"/>
                    <a:pt x="1403" y="2394"/>
                    <a:pt x="1397" y="2385"/>
                  </a:cubicBezTo>
                  <a:cubicBezTo>
                    <a:pt x="1391" y="2375"/>
                    <a:pt x="1388" y="2366"/>
                    <a:pt x="1378" y="2359"/>
                  </a:cubicBezTo>
                  <a:cubicBezTo>
                    <a:pt x="1370" y="2355"/>
                    <a:pt x="1373" y="2339"/>
                    <a:pt x="1378" y="2335"/>
                  </a:cubicBezTo>
                  <a:cubicBezTo>
                    <a:pt x="1362" y="2332"/>
                    <a:pt x="1373" y="2301"/>
                    <a:pt x="1378" y="2292"/>
                  </a:cubicBezTo>
                  <a:cubicBezTo>
                    <a:pt x="1366" y="2285"/>
                    <a:pt x="1367" y="2311"/>
                    <a:pt x="1368" y="2317"/>
                  </a:cubicBezTo>
                  <a:cubicBezTo>
                    <a:pt x="1356" y="2315"/>
                    <a:pt x="1365" y="2310"/>
                    <a:pt x="1364" y="2302"/>
                  </a:cubicBezTo>
                  <a:cubicBezTo>
                    <a:pt x="1364" y="2294"/>
                    <a:pt x="1358" y="2287"/>
                    <a:pt x="1354" y="2281"/>
                  </a:cubicBezTo>
                  <a:cubicBezTo>
                    <a:pt x="1346" y="2271"/>
                    <a:pt x="1341" y="2266"/>
                    <a:pt x="1330" y="2260"/>
                  </a:cubicBezTo>
                  <a:cubicBezTo>
                    <a:pt x="1322" y="2255"/>
                    <a:pt x="1307" y="2253"/>
                    <a:pt x="1308" y="2240"/>
                  </a:cubicBezTo>
                  <a:cubicBezTo>
                    <a:pt x="1309" y="2232"/>
                    <a:pt x="1327" y="2225"/>
                    <a:pt x="1320" y="2216"/>
                  </a:cubicBezTo>
                  <a:cubicBezTo>
                    <a:pt x="1322" y="2218"/>
                    <a:pt x="1324" y="2220"/>
                    <a:pt x="1326" y="2222"/>
                  </a:cubicBezTo>
                  <a:cubicBezTo>
                    <a:pt x="1333" y="2198"/>
                    <a:pt x="1353" y="2176"/>
                    <a:pt x="1333" y="2153"/>
                  </a:cubicBezTo>
                  <a:cubicBezTo>
                    <a:pt x="1342" y="2153"/>
                    <a:pt x="1346" y="2161"/>
                    <a:pt x="1349" y="2167"/>
                  </a:cubicBezTo>
                  <a:cubicBezTo>
                    <a:pt x="1348" y="2162"/>
                    <a:pt x="1347" y="2155"/>
                    <a:pt x="1342" y="2151"/>
                  </a:cubicBezTo>
                  <a:cubicBezTo>
                    <a:pt x="1350" y="2153"/>
                    <a:pt x="1356" y="2158"/>
                    <a:pt x="1363" y="2162"/>
                  </a:cubicBezTo>
                  <a:cubicBezTo>
                    <a:pt x="1360" y="2148"/>
                    <a:pt x="1373" y="2158"/>
                    <a:pt x="1381" y="2153"/>
                  </a:cubicBezTo>
                  <a:cubicBezTo>
                    <a:pt x="1385" y="2151"/>
                    <a:pt x="1387" y="2146"/>
                    <a:pt x="1393" y="2147"/>
                  </a:cubicBezTo>
                  <a:cubicBezTo>
                    <a:pt x="1382" y="2133"/>
                    <a:pt x="1410" y="2145"/>
                    <a:pt x="1413" y="2146"/>
                  </a:cubicBezTo>
                  <a:cubicBezTo>
                    <a:pt x="1414" y="2141"/>
                    <a:pt x="1411" y="2138"/>
                    <a:pt x="1406" y="2138"/>
                  </a:cubicBezTo>
                  <a:cubicBezTo>
                    <a:pt x="1409" y="2134"/>
                    <a:pt x="1408" y="2130"/>
                    <a:pt x="1402" y="2128"/>
                  </a:cubicBezTo>
                  <a:cubicBezTo>
                    <a:pt x="1407" y="2126"/>
                    <a:pt x="1411" y="2127"/>
                    <a:pt x="1416" y="2129"/>
                  </a:cubicBezTo>
                  <a:cubicBezTo>
                    <a:pt x="1415" y="2121"/>
                    <a:pt x="1425" y="2121"/>
                    <a:pt x="1431" y="2124"/>
                  </a:cubicBezTo>
                  <a:cubicBezTo>
                    <a:pt x="1430" y="2120"/>
                    <a:pt x="1429" y="2115"/>
                    <a:pt x="1429" y="2111"/>
                  </a:cubicBezTo>
                  <a:cubicBezTo>
                    <a:pt x="1431" y="2112"/>
                    <a:pt x="1433" y="2113"/>
                    <a:pt x="1436" y="2114"/>
                  </a:cubicBezTo>
                  <a:cubicBezTo>
                    <a:pt x="1434" y="2101"/>
                    <a:pt x="1383" y="2089"/>
                    <a:pt x="1386" y="2083"/>
                  </a:cubicBezTo>
                  <a:cubicBezTo>
                    <a:pt x="1391" y="2074"/>
                    <a:pt x="1417" y="2088"/>
                    <a:pt x="1414" y="2076"/>
                  </a:cubicBezTo>
                  <a:cubicBezTo>
                    <a:pt x="1411" y="2068"/>
                    <a:pt x="1401" y="2061"/>
                    <a:pt x="1395" y="2054"/>
                  </a:cubicBezTo>
                  <a:cubicBezTo>
                    <a:pt x="1376" y="2033"/>
                    <a:pt x="1363" y="2008"/>
                    <a:pt x="1333" y="2002"/>
                  </a:cubicBezTo>
                  <a:cubicBezTo>
                    <a:pt x="1325" y="2001"/>
                    <a:pt x="1310" y="1998"/>
                    <a:pt x="1304" y="2005"/>
                  </a:cubicBezTo>
                  <a:cubicBezTo>
                    <a:pt x="1298" y="2014"/>
                    <a:pt x="1289" y="1989"/>
                    <a:pt x="1285" y="1986"/>
                  </a:cubicBezTo>
                  <a:cubicBezTo>
                    <a:pt x="1287" y="1984"/>
                    <a:pt x="1289" y="1983"/>
                    <a:pt x="1291" y="1981"/>
                  </a:cubicBezTo>
                  <a:cubicBezTo>
                    <a:pt x="1282" y="1973"/>
                    <a:pt x="1284" y="1967"/>
                    <a:pt x="1270" y="1964"/>
                  </a:cubicBezTo>
                  <a:cubicBezTo>
                    <a:pt x="1263" y="1962"/>
                    <a:pt x="1253" y="1959"/>
                    <a:pt x="1249" y="1952"/>
                  </a:cubicBezTo>
                  <a:cubicBezTo>
                    <a:pt x="1241" y="1938"/>
                    <a:pt x="1251" y="1918"/>
                    <a:pt x="1262" y="1911"/>
                  </a:cubicBezTo>
                  <a:cubicBezTo>
                    <a:pt x="1277" y="1900"/>
                    <a:pt x="1250" y="1890"/>
                    <a:pt x="1248" y="1881"/>
                  </a:cubicBezTo>
                  <a:cubicBezTo>
                    <a:pt x="1244" y="1859"/>
                    <a:pt x="1248" y="1851"/>
                    <a:pt x="1264" y="1840"/>
                  </a:cubicBezTo>
                  <a:cubicBezTo>
                    <a:pt x="1273" y="1833"/>
                    <a:pt x="1255" y="1807"/>
                    <a:pt x="1278" y="1807"/>
                  </a:cubicBezTo>
                  <a:cubicBezTo>
                    <a:pt x="1298" y="1808"/>
                    <a:pt x="1312" y="1841"/>
                    <a:pt x="1329" y="1849"/>
                  </a:cubicBezTo>
                  <a:cubicBezTo>
                    <a:pt x="1338" y="1853"/>
                    <a:pt x="1352" y="1848"/>
                    <a:pt x="1358" y="1841"/>
                  </a:cubicBezTo>
                  <a:cubicBezTo>
                    <a:pt x="1364" y="1835"/>
                    <a:pt x="1355" y="1830"/>
                    <a:pt x="1352" y="1825"/>
                  </a:cubicBezTo>
                  <a:cubicBezTo>
                    <a:pt x="1347" y="1816"/>
                    <a:pt x="1344" y="1795"/>
                    <a:pt x="1333" y="1792"/>
                  </a:cubicBezTo>
                  <a:cubicBezTo>
                    <a:pt x="1348" y="1796"/>
                    <a:pt x="1362" y="1788"/>
                    <a:pt x="1374" y="1778"/>
                  </a:cubicBezTo>
                  <a:cubicBezTo>
                    <a:pt x="1378" y="1775"/>
                    <a:pt x="1371" y="1768"/>
                    <a:pt x="1372" y="1763"/>
                  </a:cubicBezTo>
                  <a:cubicBezTo>
                    <a:pt x="1374" y="1757"/>
                    <a:pt x="1383" y="1759"/>
                    <a:pt x="1388" y="1759"/>
                  </a:cubicBezTo>
                  <a:cubicBezTo>
                    <a:pt x="1397" y="1759"/>
                    <a:pt x="1399" y="1750"/>
                    <a:pt x="1407" y="1748"/>
                  </a:cubicBezTo>
                  <a:cubicBezTo>
                    <a:pt x="1414" y="1746"/>
                    <a:pt x="1422" y="1747"/>
                    <a:pt x="1426" y="1739"/>
                  </a:cubicBezTo>
                  <a:cubicBezTo>
                    <a:pt x="1432" y="1728"/>
                    <a:pt x="1427" y="1716"/>
                    <a:pt x="1444" y="1724"/>
                  </a:cubicBezTo>
                  <a:cubicBezTo>
                    <a:pt x="1442" y="1719"/>
                    <a:pt x="1441" y="1715"/>
                    <a:pt x="1439" y="1710"/>
                  </a:cubicBezTo>
                  <a:cubicBezTo>
                    <a:pt x="1449" y="1712"/>
                    <a:pt x="1473" y="1714"/>
                    <a:pt x="1475" y="1724"/>
                  </a:cubicBezTo>
                  <a:cubicBezTo>
                    <a:pt x="1479" y="1740"/>
                    <a:pt x="1491" y="1721"/>
                    <a:pt x="1498" y="1732"/>
                  </a:cubicBezTo>
                  <a:cubicBezTo>
                    <a:pt x="1501" y="1728"/>
                    <a:pt x="1501" y="1720"/>
                    <a:pt x="1506" y="1717"/>
                  </a:cubicBezTo>
                  <a:cubicBezTo>
                    <a:pt x="1514" y="1714"/>
                    <a:pt x="1521" y="1714"/>
                    <a:pt x="1529" y="1710"/>
                  </a:cubicBezTo>
                  <a:cubicBezTo>
                    <a:pt x="1539" y="1741"/>
                    <a:pt x="1567" y="1728"/>
                    <a:pt x="1591" y="1731"/>
                  </a:cubicBezTo>
                  <a:cubicBezTo>
                    <a:pt x="1605" y="1732"/>
                    <a:pt x="1607" y="1745"/>
                    <a:pt x="1617" y="1750"/>
                  </a:cubicBezTo>
                  <a:cubicBezTo>
                    <a:pt x="1627" y="1754"/>
                    <a:pt x="1635" y="1752"/>
                    <a:pt x="1643" y="1761"/>
                  </a:cubicBezTo>
                  <a:cubicBezTo>
                    <a:pt x="1649" y="1767"/>
                    <a:pt x="1670" y="1776"/>
                    <a:pt x="1670" y="1780"/>
                  </a:cubicBezTo>
                  <a:cubicBezTo>
                    <a:pt x="1668" y="1786"/>
                    <a:pt x="1670" y="1795"/>
                    <a:pt x="1675" y="1799"/>
                  </a:cubicBezTo>
                  <a:cubicBezTo>
                    <a:pt x="1683" y="1807"/>
                    <a:pt x="1686" y="1791"/>
                    <a:pt x="1683" y="1785"/>
                  </a:cubicBezTo>
                  <a:cubicBezTo>
                    <a:pt x="1679" y="1779"/>
                    <a:pt x="1672" y="1773"/>
                    <a:pt x="1670" y="1766"/>
                  </a:cubicBezTo>
                  <a:cubicBezTo>
                    <a:pt x="1681" y="1758"/>
                    <a:pt x="1697" y="1773"/>
                    <a:pt x="1705" y="1779"/>
                  </a:cubicBezTo>
                  <a:cubicBezTo>
                    <a:pt x="1714" y="1786"/>
                    <a:pt x="1727" y="1787"/>
                    <a:pt x="1734" y="1793"/>
                  </a:cubicBezTo>
                  <a:cubicBezTo>
                    <a:pt x="1742" y="1801"/>
                    <a:pt x="1759" y="1798"/>
                    <a:pt x="1763" y="1784"/>
                  </a:cubicBezTo>
                  <a:cubicBezTo>
                    <a:pt x="1766" y="1775"/>
                    <a:pt x="1780" y="1773"/>
                    <a:pt x="1779" y="1762"/>
                  </a:cubicBezTo>
                  <a:cubicBezTo>
                    <a:pt x="1784" y="1763"/>
                    <a:pt x="1788" y="1765"/>
                    <a:pt x="1792" y="1768"/>
                  </a:cubicBezTo>
                  <a:cubicBezTo>
                    <a:pt x="1793" y="1759"/>
                    <a:pt x="1819" y="1757"/>
                    <a:pt x="1821" y="1762"/>
                  </a:cubicBezTo>
                  <a:cubicBezTo>
                    <a:pt x="1823" y="1768"/>
                    <a:pt x="1835" y="1774"/>
                    <a:pt x="1841" y="1776"/>
                  </a:cubicBezTo>
                  <a:cubicBezTo>
                    <a:pt x="1846" y="1777"/>
                    <a:pt x="1849" y="1770"/>
                    <a:pt x="1856" y="1773"/>
                  </a:cubicBezTo>
                  <a:cubicBezTo>
                    <a:pt x="1855" y="1744"/>
                    <a:pt x="1862" y="1770"/>
                    <a:pt x="1879" y="1758"/>
                  </a:cubicBezTo>
                  <a:cubicBezTo>
                    <a:pt x="1891" y="1749"/>
                    <a:pt x="1902" y="1768"/>
                    <a:pt x="1907" y="1776"/>
                  </a:cubicBezTo>
                  <a:cubicBezTo>
                    <a:pt x="1914" y="1786"/>
                    <a:pt x="1930" y="1789"/>
                    <a:pt x="1941" y="1790"/>
                  </a:cubicBezTo>
                  <a:cubicBezTo>
                    <a:pt x="1946" y="1790"/>
                    <a:pt x="1972" y="1792"/>
                    <a:pt x="1966" y="1802"/>
                  </a:cubicBezTo>
                  <a:cubicBezTo>
                    <a:pt x="1973" y="1802"/>
                    <a:pt x="1984" y="1800"/>
                    <a:pt x="1985" y="1791"/>
                  </a:cubicBezTo>
                  <a:cubicBezTo>
                    <a:pt x="1986" y="1786"/>
                    <a:pt x="1984" y="1778"/>
                    <a:pt x="1991" y="1777"/>
                  </a:cubicBezTo>
                  <a:cubicBezTo>
                    <a:pt x="1996" y="1775"/>
                    <a:pt x="2002" y="1783"/>
                    <a:pt x="2006" y="1786"/>
                  </a:cubicBezTo>
                  <a:cubicBezTo>
                    <a:pt x="2011" y="1791"/>
                    <a:pt x="2020" y="1791"/>
                    <a:pt x="2027" y="1792"/>
                  </a:cubicBezTo>
                  <a:cubicBezTo>
                    <a:pt x="2036" y="1792"/>
                    <a:pt x="2072" y="1788"/>
                    <a:pt x="2072" y="1775"/>
                  </a:cubicBezTo>
                  <a:cubicBezTo>
                    <a:pt x="2072" y="1767"/>
                    <a:pt x="2062" y="1749"/>
                    <a:pt x="2075" y="1747"/>
                  </a:cubicBezTo>
                  <a:cubicBezTo>
                    <a:pt x="2063" y="1743"/>
                    <a:pt x="2060" y="1735"/>
                    <a:pt x="2045" y="1733"/>
                  </a:cubicBezTo>
                  <a:cubicBezTo>
                    <a:pt x="2034" y="1732"/>
                    <a:pt x="2029" y="1723"/>
                    <a:pt x="2020" y="1721"/>
                  </a:cubicBezTo>
                  <a:cubicBezTo>
                    <a:pt x="2008" y="1718"/>
                    <a:pt x="2001" y="1722"/>
                    <a:pt x="1993" y="1711"/>
                  </a:cubicBezTo>
                  <a:cubicBezTo>
                    <a:pt x="1988" y="1705"/>
                    <a:pt x="1964" y="1707"/>
                    <a:pt x="1964" y="1697"/>
                  </a:cubicBezTo>
                  <a:cubicBezTo>
                    <a:pt x="1964" y="1697"/>
                    <a:pt x="1986" y="1685"/>
                    <a:pt x="1988" y="1684"/>
                  </a:cubicBezTo>
                  <a:cubicBezTo>
                    <a:pt x="1994" y="1681"/>
                    <a:pt x="1999" y="1684"/>
                    <a:pt x="2005" y="1679"/>
                  </a:cubicBezTo>
                  <a:cubicBezTo>
                    <a:pt x="2008" y="1676"/>
                    <a:pt x="2011" y="1671"/>
                    <a:pt x="2015" y="1669"/>
                  </a:cubicBezTo>
                  <a:cubicBezTo>
                    <a:pt x="2011" y="1666"/>
                    <a:pt x="1988" y="1643"/>
                    <a:pt x="1989" y="1641"/>
                  </a:cubicBezTo>
                  <a:cubicBezTo>
                    <a:pt x="1992" y="1635"/>
                    <a:pt x="2004" y="1630"/>
                    <a:pt x="1998" y="1622"/>
                  </a:cubicBezTo>
                  <a:cubicBezTo>
                    <a:pt x="2005" y="1621"/>
                    <a:pt x="2014" y="1620"/>
                    <a:pt x="2021" y="1620"/>
                  </a:cubicBezTo>
                  <a:cubicBezTo>
                    <a:pt x="2027" y="1621"/>
                    <a:pt x="2032" y="1624"/>
                    <a:pt x="2037" y="1624"/>
                  </a:cubicBezTo>
                  <a:cubicBezTo>
                    <a:pt x="2040" y="1624"/>
                    <a:pt x="2073" y="1623"/>
                    <a:pt x="2057" y="1613"/>
                  </a:cubicBezTo>
                  <a:cubicBezTo>
                    <a:pt x="2041" y="1604"/>
                    <a:pt x="2023" y="1605"/>
                    <a:pt x="2006" y="1600"/>
                  </a:cubicBezTo>
                  <a:cubicBezTo>
                    <a:pt x="1982" y="1593"/>
                    <a:pt x="2015" y="1588"/>
                    <a:pt x="2018" y="1584"/>
                  </a:cubicBezTo>
                  <a:cubicBezTo>
                    <a:pt x="2013" y="1577"/>
                    <a:pt x="2008" y="1580"/>
                    <a:pt x="2001" y="1581"/>
                  </a:cubicBezTo>
                  <a:cubicBezTo>
                    <a:pt x="1994" y="1582"/>
                    <a:pt x="1985" y="1577"/>
                    <a:pt x="1979" y="1574"/>
                  </a:cubicBezTo>
                  <a:cubicBezTo>
                    <a:pt x="2000" y="1572"/>
                    <a:pt x="1983" y="1558"/>
                    <a:pt x="1977" y="1553"/>
                  </a:cubicBezTo>
                  <a:cubicBezTo>
                    <a:pt x="1982" y="1552"/>
                    <a:pt x="1986" y="1552"/>
                    <a:pt x="1990" y="1553"/>
                  </a:cubicBezTo>
                  <a:cubicBezTo>
                    <a:pt x="1986" y="1539"/>
                    <a:pt x="2019" y="1551"/>
                    <a:pt x="2024" y="1553"/>
                  </a:cubicBezTo>
                  <a:cubicBezTo>
                    <a:pt x="2032" y="1554"/>
                    <a:pt x="2039" y="1547"/>
                    <a:pt x="2047" y="1547"/>
                  </a:cubicBezTo>
                  <a:cubicBezTo>
                    <a:pt x="2055" y="1547"/>
                    <a:pt x="2058" y="1555"/>
                    <a:pt x="2066" y="1556"/>
                  </a:cubicBezTo>
                  <a:cubicBezTo>
                    <a:pt x="2062" y="1532"/>
                    <a:pt x="2093" y="1550"/>
                    <a:pt x="2094" y="1539"/>
                  </a:cubicBezTo>
                  <a:cubicBezTo>
                    <a:pt x="2095" y="1529"/>
                    <a:pt x="2131" y="1534"/>
                    <a:pt x="2139" y="1532"/>
                  </a:cubicBezTo>
                  <a:cubicBezTo>
                    <a:pt x="2140" y="1530"/>
                    <a:pt x="2140" y="1528"/>
                    <a:pt x="2140" y="1526"/>
                  </a:cubicBezTo>
                  <a:cubicBezTo>
                    <a:pt x="2144" y="1527"/>
                    <a:pt x="2148" y="1526"/>
                    <a:pt x="2152" y="1525"/>
                  </a:cubicBezTo>
                  <a:cubicBezTo>
                    <a:pt x="2161" y="1524"/>
                    <a:pt x="2167" y="1522"/>
                    <a:pt x="2177" y="1523"/>
                  </a:cubicBezTo>
                  <a:cubicBezTo>
                    <a:pt x="2183" y="1525"/>
                    <a:pt x="2188" y="1518"/>
                    <a:pt x="2193" y="1523"/>
                  </a:cubicBezTo>
                  <a:cubicBezTo>
                    <a:pt x="2201" y="1530"/>
                    <a:pt x="2201" y="1520"/>
                    <a:pt x="2200" y="1515"/>
                  </a:cubicBezTo>
                  <a:cubicBezTo>
                    <a:pt x="2200" y="1498"/>
                    <a:pt x="2257" y="1501"/>
                    <a:pt x="2271" y="1498"/>
                  </a:cubicBezTo>
                  <a:cubicBezTo>
                    <a:pt x="2286" y="1494"/>
                    <a:pt x="2301" y="1492"/>
                    <a:pt x="2316" y="1489"/>
                  </a:cubicBezTo>
                  <a:cubicBezTo>
                    <a:pt x="2328" y="1487"/>
                    <a:pt x="2351" y="1481"/>
                    <a:pt x="2358" y="1472"/>
                  </a:cubicBezTo>
                  <a:cubicBezTo>
                    <a:pt x="2345" y="1470"/>
                    <a:pt x="2356" y="1465"/>
                    <a:pt x="2359" y="1463"/>
                  </a:cubicBezTo>
                  <a:cubicBezTo>
                    <a:pt x="2365" y="1460"/>
                    <a:pt x="2376" y="1462"/>
                    <a:pt x="2372" y="1451"/>
                  </a:cubicBezTo>
                  <a:cubicBezTo>
                    <a:pt x="2378" y="1453"/>
                    <a:pt x="2383" y="1453"/>
                    <a:pt x="2388" y="1452"/>
                  </a:cubicBezTo>
                  <a:cubicBezTo>
                    <a:pt x="2386" y="1450"/>
                    <a:pt x="2384" y="1448"/>
                    <a:pt x="2382" y="1446"/>
                  </a:cubicBezTo>
                  <a:cubicBezTo>
                    <a:pt x="2390" y="1446"/>
                    <a:pt x="2400" y="1454"/>
                    <a:pt x="2406" y="1449"/>
                  </a:cubicBezTo>
                  <a:cubicBezTo>
                    <a:pt x="2414" y="1451"/>
                    <a:pt x="2423" y="1451"/>
                    <a:pt x="2431" y="1455"/>
                  </a:cubicBezTo>
                  <a:cubicBezTo>
                    <a:pt x="2438" y="1458"/>
                    <a:pt x="2459" y="1472"/>
                    <a:pt x="2468" y="1463"/>
                  </a:cubicBezTo>
                  <a:cubicBezTo>
                    <a:pt x="2479" y="1452"/>
                    <a:pt x="2486" y="1453"/>
                    <a:pt x="2500" y="1464"/>
                  </a:cubicBezTo>
                  <a:cubicBezTo>
                    <a:pt x="2508" y="1471"/>
                    <a:pt x="2509" y="1481"/>
                    <a:pt x="2515" y="1488"/>
                  </a:cubicBezTo>
                  <a:cubicBezTo>
                    <a:pt x="2520" y="1494"/>
                    <a:pt x="2527" y="1496"/>
                    <a:pt x="2534" y="1500"/>
                  </a:cubicBezTo>
                  <a:cubicBezTo>
                    <a:pt x="2525" y="1508"/>
                    <a:pt x="2547" y="1527"/>
                    <a:pt x="2529" y="1529"/>
                  </a:cubicBezTo>
                  <a:cubicBezTo>
                    <a:pt x="2541" y="1542"/>
                    <a:pt x="2550" y="1534"/>
                    <a:pt x="2561" y="1539"/>
                  </a:cubicBezTo>
                  <a:cubicBezTo>
                    <a:pt x="2568" y="1543"/>
                    <a:pt x="2573" y="1536"/>
                    <a:pt x="2577" y="1532"/>
                  </a:cubicBezTo>
                  <a:cubicBezTo>
                    <a:pt x="2581" y="1528"/>
                    <a:pt x="2592" y="1535"/>
                    <a:pt x="2597" y="1534"/>
                  </a:cubicBezTo>
                  <a:cubicBezTo>
                    <a:pt x="2593" y="1532"/>
                    <a:pt x="2590" y="1527"/>
                    <a:pt x="2591" y="1522"/>
                  </a:cubicBezTo>
                  <a:cubicBezTo>
                    <a:pt x="2600" y="1526"/>
                    <a:pt x="2607" y="1538"/>
                    <a:pt x="2618" y="1538"/>
                  </a:cubicBezTo>
                  <a:cubicBezTo>
                    <a:pt x="2609" y="1545"/>
                    <a:pt x="2618" y="1548"/>
                    <a:pt x="2622" y="1556"/>
                  </a:cubicBezTo>
                  <a:cubicBezTo>
                    <a:pt x="2626" y="1552"/>
                    <a:pt x="2630" y="1550"/>
                    <a:pt x="2635" y="1550"/>
                  </a:cubicBezTo>
                  <a:cubicBezTo>
                    <a:pt x="2632" y="1546"/>
                    <a:pt x="2627" y="1543"/>
                    <a:pt x="2622" y="1545"/>
                  </a:cubicBezTo>
                  <a:cubicBezTo>
                    <a:pt x="2631" y="1519"/>
                    <a:pt x="2674" y="1574"/>
                    <a:pt x="2686" y="1543"/>
                  </a:cubicBezTo>
                  <a:cubicBezTo>
                    <a:pt x="2690" y="1546"/>
                    <a:pt x="2694" y="1552"/>
                    <a:pt x="2694" y="1558"/>
                  </a:cubicBezTo>
                  <a:cubicBezTo>
                    <a:pt x="2686" y="1557"/>
                    <a:pt x="2671" y="1563"/>
                    <a:pt x="2674" y="1574"/>
                  </a:cubicBezTo>
                  <a:cubicBezTo>
                    <a:pt x="2677" y="1582"/>
                    <a:pt x="2688" y="1581"/>
                    <a:pt x="2691" y="1590"/>
                  </a:cubicBezTo>
                  <a:cubicBezTo>
                    <a:pt x="2698" y="1583"/>
                    <a:pt x="2710" y="1568"/>
                    <a:pt x="2721" y="1577"/>
                  </a:cubicBezTo>
                  <a:cubicBezTo>
                    <a:pt x="2726" y="1582"/>
                    <a:pt x="2730" y="1575"/>
                    <a:pt x="2736" y="1580"/>
                  </a:cubicBezTo>
                  <a:cubicBezTo>
                    <a:pt x="2739" y="1583"/>
                    <a:pt x="2740" y="1586"/>
                    <a:pt x="2745" y="1586"/>
                  </a:cubicBezTo>
                  <a:cubicBezTo>
                    <a:pt x="2744" y="1569"/>
                    <a:pt x="2754" y="1567"/>
                    <a:pt x="2768" y="1562"/>
                  </a:cubicBezTo>
                  <a:cubicBezTo>
                    <a:pt x="2774" y="1560"/>
                    <a:pt x="2793" y="1552"/>
                    <a:pt x="2785" y="1543"/>
                  </a:cubicBezTo>
                  <a:cubicBezTo>
                    <a:pt x="2796" y="1542"/>
                    <a:pt x="2805" y="1538"/>
                    <a:pt x="2815" y="1534"/>
                  </a:cubicBezTo>
                  <a:cubicBezTo>
                    <a:pt x="2816" y="1534"/>
                    <a:pt x="2827" y="1524"/>
                    <a:pt x="2828" y="1524"/>
                  </a:cubicBezTo>
                  <a:cubicBezTo>
                    <a:pt x="2838" y="1526"/>
                    <a:pt x="2847" y="1519"/>
                    <a:pt x="2857" y="1515"/>
                  </a:cubicBezTo>
                  <a:cubicBezTo>
                    <a:pt x="2855" y="1518"/>
                    <a:pt x="2853" y="1520"/>
                    <a:pt x="2851" y="1523"/>
                  </a:cubicBezTo>
                  <a:cubicBezTo>
                    <a:pt x="2860" y="1525"/>
                    <a:pt x="2857" y="1532"/>
                    <a:pt x="2853" y="1538"/>
                  </a:cubicBezTo>
                  <a:cubicBezTo>
                    <a:pt x="2850" y="1541"/>
                    <a:pt x="2843" y="1538"/>
                    <a:pt x="2839" y="1540"/>
                  </a:cubicBezTo>
                  <a:cubicBezTo>
                    <a:pt x="2868" y="1562"/>
                    <a:pt x="2903" y="1574"/>
                    <a:pt x="2934" y="1593"/>
                  </a:cubicBezTo>
                  <a:cubicBezTo>
                    <a:pt x="2963" y="1610"/>
                    <a:pt x="2986" y="1634"/>
                    <a:pt x="3011" y="1657"/>
                  </a:cubicBezTo>
                  <a:cubicBezTo>
                    <a:pt x="3036" y="1680"/>
                    <a:pt x="3063" y="1703"/>
                    <a:pt x="3089" y="1727"/>
                  </a:cubicBezTo>
                  <a:cubicBezTo>
                    <a:pt x="3104" y="1742"/>
                    <a:pt x="3127" y="1778"/>
                    <a:pt x="3149" y="1783"/>
                  </a:cubicBezTo>
                  <a:cubicBezTo>
                    <a:pt x="3141" y="1774"/>
                    <a:pt x="3156" y="1778"/>
                    <a:pt x="3162" y="1768"/>
                  </a:cubicBezTo>
                  <a:cubicBezTo>
                    <a:pt x="3166" y="1760"/>
                    <a:pt x="3157" y="1758"/>
                    <a:pt x="3160" y="1750"/>
                  </a:cubicBezTo>
                  <a:cubicBezTo>
                    <a:pt x="3161" y="1748"/>
                    <a:pt x="3174" y="1745"/>
                    <a:pt x="3175" y="1745"/>
                  </a:cubicBezTo>
                  <a:cubicBezTo>
                    <a:pt x="3182" y="1745"/>
                    <a:pt x="3186" y="1752"/>
                    <a:pt x="3192" y="1752"/>
                  </a:cubicBezTo>
                  <a:cubicBezTo>
                    <a:pt x="3204" y="1751"/>
                    <a:pt x="3197" y="1759"/>
                    <a:pt x="3199" y="1766"/>
                  </a:cubicBezTo>
                  <a:cubicBezTo>
                    <a:pt x="3200" y="1772"/>
                    <a:pt x="3210" y="1768"/>
                    <a:pt x="3214" y="1769"/>
                  </a:cubicBezTo>
                  <a:cubicBezTo>
                    <a:pt x="3221" y="1769"/>
                    <a:pt x="3225" y="1780"/>
                    <a:pt x="3231" y="1784"/>
                  </a:cubicBezTo>
                  <a:cubicBezTo>
                    <a:pt x="3238" y="1789"/>
                    <a:pt x="3250" y="1782"/>
                    <a:pt x="3258" y="1783"/>
                  </a:cubicBezTo>
                  <a:cubicBezTo>
                    <a:pt x="3265" y="1784"/>
                    <a:pt x="3268" y="1789"/>
                    <a:pt x="3275" y="1785"/>
                  </a:cubicBezTo>
                  <a:cubicBezTo>
                    <a:pt x="3278" y="1784"/>
                    <a:pt x="3282" y="1783"/>
                    <a:pt x="3285" y="1784"/>
                  </a:cubicBezTo>
                  <a:cubicBezTo>
                    <a:pt x="3295" y="1783"/>
                    <a:pt x="3297" y="1774"/>
                    <a:pt x="3305" y="1773"/>
                  </a:cubicBezTo>
                  <a:cubicBezTo>
                    <a:pt x="3314" y="1771"/>
                    <a:pt x="3311" y="1773"/>
                    <a:pt x="3318" y="1766"/>
                  </a:cubicBezTo>
                  <a:cubicBezTo>
                    <a:pt x="3320" y="1763"/>
                    <a:pt x="3325" y="1765"/>
                    <a:pt x="3328" y="1765"/>
                  </a:cubicBezTo>
                  <a:cubicBezTo>
                    <a:pt x="3355" y="1770"/>
                    <a:pt x="3384" y="1788"/>
                    <a:pt x="3399" y="1811"/>
                  </a:cubicBezTo>
                  <a:cubicBezTo>
                    <a:pt x="3411" y="1828"/>
                    <a:pt x="3441" y="1819"/>
                    <a:pt x="3453" y="1834"/>
                  </a:cubicBezTo>
                  <a:cubicBezTo>
                    <a:pt x="3461" y="1844"/>
                    <a:pt x="3467" y="1856"/>
                    <a:pt x="3477" y="1864"/>
                  </a:cubicBezTo>
                  <a:cubicBezTo>
                    <a:pt x="3487" y="1872"/>
                    <a:pt x="3512" y="1869"/>
                    <a:pt x="3524" y="1871"/>
                  </a:cubicBezTo>
                  <a:cubicBezTo>
                    <a:pt x="3530" y="1872"/>
                    <a:pt x="3541" y="1882"/>
                    <a:pt x="3545" y="1869"/>
                  </a:cubicBezTo>
                  <a:cubicBezTo>
                    <a:pt x="3546" y="1865"/>
                    <a:pt x="3551" y="1860"/>
                    <a:pt x="3554" y="1858"/>
                  </a:cubicBezTo>
                  <a:cubicBezTo>
                    <a:pt x="3560" y="1852"/>
                    <a:pt x="3567" y="1854"/>
                    <a:pt x="3564" y="1863"/>
                  </a:cubicBezTo>
                  <a:cubicBezTo>
                    <a:pt x="3561" y="1874"/>
                    <a:pt x="3573" y="1872"/>
                    <a:pt x="3579" y="1876"/>
                  </a:cubicBezTo>
                  <a:cubicBezTo>
                    <a:pt x="3587" y="1882"/>
                    <a:pt x="3592" y="1893"/>
                    <a:pt x="3603" y="1895"/>
                  </a:cubicBezTo>
                  <a:cubicBezTo>
                    <a:pt x="3614" y="1896"/>
                    <a:pt x="3612" y="1903"/>
                    <a:pt x="3620" y="1906"/>
                  </a:cubicBezTo>
                  <a:cubicBezTo>
                    <a:pt x="3632" y="1910"/>
                    <a:pt x="3658" y="1901"/>
                    <a:pt x="3659" y="1889"/>
                  </a:cubicBezTo>
                  <a:cubicBezTo>
                    <a:pt x="3660" y="1878"/>
                    <a:pt x="3668" y="1875"/>
                    <a:pt x="3678" y="1876"/>
                  </a:cubicBezTo>
                  <a:cubicBezTo>
                    <a:pt x="3686" y="1878"/>
                    <a:pt x="3697" y="1886"/>
                    <a:pt x="3695" y="1874"/>
                  </a:cubicBezTo>
                  <a:cubicBezTo>
                    <a:pt x="3702" y="1876"/>
                    <a:pt x="3709" y="1879"/>
                    <a:pt x="3716" y="1874"/>
                  </a:cubicBezTo>
                  <a:cubicBezTo>
                    <a:pt x="3714" y="1872"/>
                    <a:pt x="3713" y="1870"/>
                    <a:pt x="3711" y="1868"/>
                  </a:cubicBezTo>
                  <a:cubicBezTo>
                    <a:pt x="3721" y="1867"/>
                    <a:pt x="3729" y="1864"/>
                    <a:pt x="3739" y="1860"/>
                  </a:cubicBezTo>
                  <a:cubicBezTo>
                    <a:pt x="3734" y="1857"/>
                    <a:pt x="3731" y="1852"/>
                    <a:pt x="3729" y="1846"/>
                  </a:cubicBezTo>
                  <a:cubicBezTo>
                    <a:pt x="3736" y="1841"/>
                    <a:pt x="3748" y="1846"/>
                    <a:pt x="3746" y="1835"/>
                  </a:cubicBezTo>
                  <a:cubicBezTo>
                    <a:pt x="3746" y="1833"/>
                    <a:pt x="3762" y="1827"/>
                    <a:pt x="3764" y="1826"/>
                  </a:cubicBezTo>
                  <a:cubicBezTo>
                    <a:pt x="3772" y="1823"/>
                    <a:pt x="3777" y="1825"/>
                    <a:pt x="3783" y="1819"/>
                  </a:cubicBezTo>
                  <a:cubicBezTo>
                    <a:pt x="3788" y="1813"/>
                    <a:pt x="3792" y="1809"/>
                    <a:pt x="3799" y="1807"/>
                  </a:cubicBezTo>
                  <a:cubicBezTo>
                    <a:pt x="3811" y="1803"/>
                    <a:pt x="3813" y="1806"/>
                    <a:pt x="3820" y="1795"/>
                  </a:cubicBezTo>
                  <a:cubicBezTo>
                    <a:pt x="3823" y="1790"/>
                    <a:pt x="3827" y="1789"/>
                    <a:pt x="3833" y="1789"/>
                  </a:cubicBezTo>
                  <a:cubicBezTo>
                    <a:pt x="3840" y="1788"/>
                    <a:pt x="3858" y="1789"/>
                    <a:pt x="3852" y="1777"/>
                  </a:cubicBezTo>
                  <a:cubicBezTo>
                    <a:pt x="3866" y="1776"/>
                    <a:pt x="3869" y="1795"/>
                    <a:pt x="3883" y="1785"/>
                  </a:cubicBezTo>
                  <a:cubicBezTo>
                    <a:pt x="3895" y="1777"/>
                    <a:pt x="3891" y="1791"/>
                    <a:pt x="3900" y="1794"/>
                  </a:cubicBezTo>
                  <a:cubicBezTo>
                    <a:pt x="3921" y="1802"/>
                    <a:pt x="3947" y="1790"/>
                    <a:pt x="3969" y="1799"/>
                  </a:cubicBezTo>
                  <a:cubicBezTo>
                    <a:pt x="3980" y="1803"/>
                    <a:pt x="3986" y="1814"/>
                    <a:pt x="3994" y="1822"/>
                  </a:cubicBezTo>
                  <a:cubicBezTo>
                    <a:pt x="4005" y="1832"/>
                    <a:pt x="4019" y="1837"/>
                    <a:pt x="4034" y="1839"/>
                  </a:cubicBezTo>
                  <a:cubicBezTo>
                    <a:pt x="4039" y="1840"/>
                    <a:pt x="4068" y="1849"/>
                    <a:pt x="4072" y="1846"/>
                  </a:cubicBezTo>
                  <a:cubicBezTo>
                    <a:pt x="4080" y="1840"/>
                    <a:pt x="4087" y="1838"/>
                    <a:pt x="4098" y="1839"/>
                  </a:cubicBezTo>
                  <a:cubicBezTo>
                    <a:pt x="4113" y="1841"/>
                    <a:pt x="4128" y="1846"/>
                    <a:pt x="4144" y="1848"/>
                  </a:cubicBezTo>
                  <a:cubicBezTo>
                    <a:pt x="4156" y="1849"/>
                    <a:pt x="4170" y="1859"/>
                    <a:pt x="4181" y="1857"/>
                  </a:cubicBezTo>
                  <a:cubicBezTo>
                    <a:pt x="4191" y="1855"/>
                    <a:pt x="4193" y="1844"/>
                    <a:pt x="4203" y="1843"/>
                  </a:cubicBezTo>
                  <a:cubicBezTo>
                    <a:pt x="4215" y="1841"/>
                    <a:pt x="4217" y="1826"/>
                    <a:pt x="4216" y="1817"/>
                  </a:cubicBezTo>
                  <a:cubicBezTo>
                    <a:pt x="4214" y="1803"/>
                    <a:pt x="4208" y="1802"/>
                    <a:pt x="4197" y="1797"/>
                  </a:cubicBezTo>
                  <a:cubicBezTo>
                    <a:pt x="4186" y="1792"/>
                    <a:pt x="4185" y="1779"/>
                    <a:pt x="4175" y="1774"/>
                  </a:cubicBezTo>
                  <a:cubicBezTo>
                    <a:pt x="4165" y="1769"/>
                    <a:pt x="4151" y="1726"/>
                    <a:pt x="4170" y="1732"/>
                  </a:cubicBezTo>
                  <a:cubicBezTo>
                    <a:pt x="4164" y="1721"/>
                    <a:pt x="4166" y="1713"/>
                    <a:pt x="4179" y="1710"/>
                  </a:cubicBezTo>
                  <a:cubicBezTo>
                    <a:pt x="4188" y="1707"/>
                    <a:pt x="4185" y="1690"/>
                    <a:pt x="4183" y="1684"/>
                  </a:cubicBezTo>
                  <a:cubicBezTo>
                    <a:pt x="4207" y="1691"/>
                    <a:pt x="4229" y="1701"/>
                    <a:pt x="4253" y="1709"/>
                  </a:cubicBezTo>
                  <a:cubicBezTo>
                    <a:pt x="4278" y="1716"/>
                    <a:pt x="4303" y="1716"/>
                    <a:pt x="4328" y="1725"/>
                  </a:cubicBezTo>
                  <a:cubicBezTo>
                    <a:pt x="4347" y="1733"/>
                    <a:pt x="4367" y="1733"/>
                    <a:pt x="4388" y="1737"/>
                  </a:cubicBezTo>
                  <a:cubicBezTo>
                    <a:pt x="4405" y="1740"/>
                    <a:pt x="4412" y="1763"/>
                    <a:pt x="4422" y="1776"/>
                  </a:cubicBezTo>
                  <a:cubicBezTo>
                    <a:pt x="4427" y="1782"/>
                    <a:pt x="4434" y="1786"/>
                    <a:pt x="4439" y="1793"/>
                  </a:cubicBezTo>
                  <a:cubicBezTo>
                    <a:pt x="4443" y="1801"/>
                    <a:pt x="4452" y="1800"/>
                    <a:pt x="4458" y="1806"/>
                  </a:cubicBezTo>
                  <a:cubicBezTo>
                    <a:pt x="4464" y="1811"/>
                    <a:pt x="4478" y="1815"/>
                    <a:pt x="4486" y="1815"/>
                  </a:cubicBezTo>
                  <a:cubicBezTo>
                    <a:pt x="4496" y="1816"/>
                    <a:pt x="4500" y="1821"/>
                    <a:pt x="4509" y="1824"/>
                  </a:cubicBezTo>
                  <a:cubicBezTo>
                    <a:pt x="4543" y="1836"/>
                    <a:pt x="4576" y="1816"/>
                    <a:pt x="4608" y="1808"/>
                  </a:cubicBezTo>
                  <a:cubicBezTo>
                    <a:pt x="4625" y="1804"/>
                    <a:pt x="4647" y="1806"/>
                    <a:pt x="4664" y="1812"/>
                  </a:cubicBezTo>
                  <a:cubicBezTo>
                    <a:pt x="4677" y="1816"/>
                    <a:pt x="4686" y="1812"/>
                    <a:pt x="4699" y="1814"/>
                  </a:cubicBezTo>
                  <a:cubicBezTo>
                    <a:pt x="4711" y="1815"/>
                    <a:pt x="4721" y="1825"/>
                    <a:pt x="4731" y="1831"/>
                  </a:cubicBezTo>
                  <a:cubicBezTo>
                    <a:pt x="4743" y="1840"/>
                    <a:pt x="4755" y="1841"/>
                    <a:pt x="4770" y="1841"/>
                  </a:cubicBezTo>
                  <a:cubicBezTo>
                    <a:pt x="4786" y="1841"/>
                    <a:pt x="4790" y="1845"/>
                    <a:pt x="4800" y="1858"/>
                  </a:cubicBezTo>
                  <a:cubicBezTo>
                    <a:pt x="4807" y="1867"/>
                    <a:pt x="4817" y="1870"/>
                    <a:pt x="4827" y="1876"/>
                  </a:cubicBezTo>
                  <a:cubicBezTo>
                    <a:pt x="4853" y="1894"/>
                    <a:pt x="4877" y="1883"/>
                    <a:pt x="4905" y="1892"/>
                  </a:cubicBezTo>
                  <a:cubicBezTo>
                    <a:pt x="4923" y="1898"/>
                    <a:pt x="4941" y="1897"/>
                    <a:pt x="4959" y="1897"/>
                  </a:cubicBezTo>
                  <a:cubicBezTo>
                    <a:pt x="4970" y="1898"/>
                    <a:pt x="4982" y="1903"/>
                    <a:pt x="4992" y="1898"/>
                  </a:cubicBezTo>
                  <a:cubicBezTo>
                    <a:pt x="4998" y="1895"/>
                    <a:pt x="5002" y="1891"/>
                    <a:pt x="5008" y="1888"/>
                  </a:cubicBezTo>
                  <a:cubicBezTo>
                    <a:pt x="5014" y="1884"/>
                    <a:pt x="5022" y="1887"/>
                    <a:pt x="5029" y="1883"/>
                  </a:cubicBezTo>
                  <a:cubicBezTo>
                    <a:pt x="5038" y="1879"/>
                    <a:pt x="5055" y="1879"/>
                    <a:pt x="5066" y="1876"/>
                  </a:cubicBezTo>
                  <a:cubicBezTo>
                    <a:pt x="5078" y="1873"/>
                    <a:pt x="5093" y="1881"/>
                    <a:pt x="5099" y="1866"/>
                  </a:cubicBezTo>
                  <a:cubicBezTo>
                    <a:pt x="5103" y="1856"/>
                    <a:pt x="5104" y="1849"/>
                    <a:pt x="5113" y="1842"/>
                  </a:cubicBezTo>
                  <a:cubicBezTo>
                    <a:pt x="5136" y="1823"/>
                    <a:pt x="5161" y="1811"/>
                    <a:pt x="5190" y="1827"/>
                  </a:cubicBezTo>
                  <a:cubicBezTo>
                    <a:pt x="5204" y="1834"/>
                    <a:pt x="5215" y="1844"/>
                    <a:pt x="5232" y="1847"/>
                  </a:cubicBezTo>
                  <a:cubicBezTo>
                    <a:pt x="5246" y="1850"/>
                    <a:pt x="5254" y="1841"/>
                    <a:pt x="5267" y="1839"/>
                  </a:cubicBezTo>
                  <a:cubicBezTo>
                    <a:pt x="5284" y="1837"/>
                    <a:pt x="5294" y="1847"/>
                    <a:pt x="5308" y="1855"/>
                  </a:cubicBezTo>
                  <a:cubicBezTo>
                    <a:pt x="5320" y="1862"/>
                    <a:pt x="5334" y="1863"/>
                    <a:pt x="5348" y="1866"/>
                  </a:cubicBezTo>
                  <a:cubicBezTo>
                    <a:pt x="5359" y="1867"/>
                    <a:pt x="5380" y="1880"/>
                    <a:pt x="5389" y="1870"/>
                  </a:cubicBezTo>
                  <a:cubicBezTo>
                    <a:pt x="5396" y="1862"/>
                    <a:pt x="5400" y="1849"/>
                    <a:pt x="5411" y="1845"/>
                  </a:cubicBezTo>
                  <a:cubicBezTo>
                    <a:pt x="5418" y="1843"/>
                    <a:pt x="5450" y="1840"/>
                    <a:pt x="5442" y="1826"/>
                  </a:cubicBezTo>
                  <a:cubicBezTo>
                    <a:pt x="5439" y="1819"/>
                    <a:pt x="5423" y="1817"/>
                    <a:pt x="5422" y="1812"/>
                  </a:cubicBezTo>
                  <a:cubicBezTo>
                    <a:pt x="5420" y="1803"/>
                    <a:pt x="5421" y="1796"/>
                    <a:pt x="5423" y="1787"/>
                  </a:cubicBezTo>
                  <a:cubicBezTo>
                    <a:pt x="5425" y="1781"/>
                    <a:pt x="5417" y="1776"/>
                    <a:pt x="5420" y="1770"/>
                  </a:cubicBezTo>
                  <a:cubicBezTo>
                    <a:pt x="5423" y="1765"/>
                    <a:pt x="5423" y="1758"/>
                    <a:pt x="5422" y="1752"/>
                  </a:cubicBezTo>
                  <a:cubicBezTo>
                    <a:pt x="5421" y="1741"/>
                    <a:pt x="5415" y="1727"/>
                    <a:pt x="5420" y="1717"/>
                  </a:cubicBezTo>
                  <a:cubicBezTo>
                    <a:pt x="5425" y="1702"/>
                    <a:pt x="5439" y="1703"/>
                    <a:pt x="5433" y="1686"/>
                  </a:cubicBezTo>
                  <a:cubicBezTo>
                    <a:pt x="5429" y="1676"/>
                    <a:pt x="5416" y="1669"/>
                    <a:pt x="5411" y="1658"/>
                  </a:cubicBezTo>
                  <a:cubicBezTo>
                    <a:pt x="5406" y="1649"/>
                    <a:pt x="5392" y="1648"/>
                    <a:pt x="5383" y="1649"/>
                  </a:cubicBezTo>
                  <a:cubicBezTo>
                    <a:pt x="5371" y="1649"/>
                    <a:pt x="5367" y="1647"/>
                    <a:pt x="5359" y="1638"/>
                  </a:cubicBezTo>
                  <a:cubicBezTo>
                    <a:pt x="5380" y="1631"/>
                    <a:pt x="5371" y="1602"/>
                    <a:pt x="5396" y="1600"/>
                  </a:cubicBezTo>
                  <a:cubicBezTo>
                    <a:pt x="5420" y="1598"/>
                    <a:pt x="5442" y="1584"/>
                    <a:pt x="5466" y="1587"/>
                  </a:cubicBezTo>
                  <a:cubicBezTo>
                    <a:pt x="5494" y="1590"/>
                    <a:pt x="5523" y="1576"/>
                    <a:pt x="5549" y="1590"/>
                  </a:cubicBezTo>
                  <a:cubicBezTo>
                    <a:pt x="5555" y="1594"/>
                    <a:pt x="5562" y="1593"/>
                    <a:pt x="5569" y="1596"/>
                  </a:cubicBezTo>
                  <a:cubicBezTo>
                    <a:pt x="5574" y="1598"/>
                    <a:pt x="5579" y="1603"/>
                    <a:pt x="5584" y="1605"/>
                  </a:cubicBezTo>
                  <a:cubicBezTo>
                    <a:pt x="5595" y="1611"/>
                    <a:pt x="5608" y="1609"/>
                    <a:pt x="5619" y="1614"/>
                  </a:cubicBezTo>
                  <a:cubicBezTo>
                    <a:pt x="5619" y="1603"/>
                    <a:pt x="5631" y="1607"/>
                    <a:pt x="5637" y="1610"/>
                  </a:cubicBezTo>
                  <a:cubicBezTo>
                    <a:pt x="5644" y="1613"/>
                    <a:pt x="5664" y="1616"/>
                    <a:pt x="5667" y="1621"/>
                  </a:cubicBezTo>
                  <a:cubicBezTo>
                    <a:pt x="5673" y="1630"/>
                    <a:pt x="5687" y="1632"/>
                    <a:pt x="5696" y="1637"/>
                  </a:cubicBezTo>
                  <a:cubicBezTo>
                    <a:pt x="5703" y="1641"/>
                    <a:pt x="5703" y="1641"/>
                    <a:pt x="5706" y="1648"/>
                  </a:cubicBezTo>
                  <a:cubicBezTo>
                    <a:pt x="5709" y="1654"/>
                    <a:pt x="5718" y="1654"/>
                    <a:pt x="5723" y="1657"/>
                  </a:cubicBezTo>
                  <a:cubicBezTo>
                    <a:pt x="5733" y="1666"/>
                    <a:pt x="5744" y="1672"/>
                    <a:pt x="5755" y="1680"/>
                  </a:cubicBezTo>
                  <a:cubicBezTo>
                    <a:pt x="5765" y="1687"/>
                    <a:pt x="5766" y="1699"/>
                    <a:pt x="5778" y="1706"/>
                  </a:cubicBezTo>
                  <a:cubicBezTo>
                    <a:pt x="5785" y="1711"/>
                    <a:pt x="5796" y="1724"/>
                    <a:pt x="5804" y="1727"/>
                  </a:cubicBezTo>
                  <a:cubicBezTo>
                    <a:pt x="5810" y="1729"/>
                    <a:pt x="5822" y="1740"/>
                    <a:pt x="5826" y="1746"/>
                  </a:cubicBezTo>
                  <a:cubicBezTo>
                    <a:pt x="5842" y="1768"/>
                    <a:pt x="5873" y="1776"/>
                    <a:pt x="5887" y="1799"/>
                  </a:cubicBezTo>
                  <a:cubicBezTo>
                    <a:pt x="5895" y="1813"/>
                    <a:pt x="5901" y="1815"/>
                    <a:pt x="5913" y="1822"/>
                  </a:cubicBezTo>
                  <a:cubicBezTo>
                    <a:pt x="5921" y="1827"/>
                    <a:pt x="5923" y="1841"/>
                    <a:pt x="5929" y="1847"/>
                  </a:cubicBezTo>
                  <a:cubicBezTo>
                    <a:pt x="5939" y="1857"/>
                    <a:pt x="5951" y="1866"/>
                    <a:pt x="5965" y="1869"/>
                  </a:cubicBezTo>
                  <a:cubicBezTo>
                    <a:pt x="5980" y="1873"/>
                    <a:pt x="5987" y="1871"/>
                    <a:pt x="6002" y="1870"/>
                  </a:cubicBezTo>
                  <a:cubicBezTo>
                    <a:pt x="6012" y="1869"/>
                    <a:pt x="6018" y="1871"/>
                    <a:pt x="6027" y="1877"/>
                  </a:cubicBezTo>
                  <a:cubicBezTo>
                    <a:pt x="6038" y="1884"/>
                    <a:pt x="6050" y="1883"/>
                    <a:pt x="6062" y="1888"/>
                  </a:cubicBezTo>
                  <a:cubicBezTo>
                    <a:pt x="6052" y="1871"/>
                    <a:pt x="6075" y="1892"/>
                    <a:pt x="6077" y="1892"/>
                  </a:cubicBezTo>
                  <a:cubicBezTo>
                    <a:pt x="6085" y="1895"/>
                    <a:pt x="6090" y="1895"/>
                    <a:pt x="6098" y="1902"/>
                  </a:cubicBezTo>
                  <a:cubicBezTo>
                    <a:pt x="6111" y="1914"/>
                    <a:pt x="6127" y="1923"/>
                    <a:pt x="6145" y="1921"/>
                  </a:cubicBezTo>
                  <a:cubicBezTo>
                    <a:pt x="6171" y="1919"/>
                    <a:pt x="6153" y="1936"/>
                    <a:pt x="6169" y="1944"/>
                  </a:cubicBezTo>
                  <a:cubicBezTo>
                    <a:pt x="6184" y="1952"/>
                    <a:pt x="6196" y="1959"/>
                    <a:pt x="6196" y="1976"/>
                  </a:cubicBezTo>
                  <a:cubicBezTo>
                    <a:pt x="6195" y="1985"/>
                    <a:pt x="6234" y="2011"/>
                    <a:pt x="6243" y="2009"/>
                  </a:cubicBezTo>
                  <a:cubicBezTo>
                    <a:pt x="6249" y="2008"/>
                    <a:pt x="6259" y="2004"/>
                    <a:pt x="6264" y="2008"/>
                  </a:cubicBezTo>
                  <a:cubicBezTo>
                    <a:pt x="6271" y="2012"/>
                    <a:pt x="6273" y="2012"/>
                    <a:pt x="6281" y="2011"/>
                  </a:cubicBezTo>
                  <a:cubicBezTo>
                    <a:pt x="6291" y="2010"/>
                    <a:pt x="6324" y="2013"/>
                    <a:pt x="6324" y="2000"/>
                  </a:cubicBezTo>
                  <a:cubicBezTo>
                    <a:pt x="6324" y="1981"/>
                    <a:pt x="6348" y="1975"/>
                    <a:pt x="6362" y="1981"/>
                  </a:cubicBezTo>
                  <a:cubicBezTo>
                    <a:pt x="6361" y="1981"/>
                    <a:pt x="6377" y="1967"/>
                    <a:pt x="6379" y="1966"/>
                  </a:cubicBezTo>
                  <a:cubicBezTo>
                    <a:pt x="6390" y="1959"/>
                    <a:pt x="6404" y="1956"/>
                    <a:pt x="6416" y="1963"/>
                  </a:cubicBezTo>
                  <a:cubicBezTo>
                    <a:pt x="6425" y="1967"/>
                    <a:pt x="6427" y="1964"/>
                    <a:pt x="6428" y="1974"/>
                  </a:cubicBezTo>
                  <a:cubicBezTo>
                    <a:pt x="6428" y="1980"/>
                    <a:pt x="6431" y="1985"/>
                    <a:pt x="6435" y="1990"/>
                  </a:cubicBezTo>
                  <a:cubicBezTo>
                    <a:pt x="6442" y="1998"/>
                    <a:pt x="6452" y="2001"/>
                    <a:pt x="6455" y="2013"/>
                  </a:cubicBezTo>
                  <a:cubicBezTo>
                    <a:pt x="6459" y="2029"/>
                    <a:pt x="6448" y="2023"/>
                    <a:pt x="6443" y="2034"/>
                  </a:cubicBezTo>
                  <a:cubicBezTo>
                    <a:pt x="6439" y="2041"/>
                    <a:pt x="6446" y="2045"/>
                    <a:pt x="6449" y="2051"/>
                  </a:cubicBezTo>
                  <a:cubicBezTo>
                    <a:pt x="6451" y="2056"/>
                    <a:pt x="6450" y="2061"/>
                    <a:pt x="6451" y="2067"/>
                  </a:cubicBezTo>
                  <a:cubicBezTo>
                    <a:pt x="6453" y="2074"/>
                    <a:pt x="6458" y="2080"/>
                    <a:pt x="6460" y="2087"/>
                  </a:cubicBezTo>
                  <a:cubicBezTo>
                    <a:pt x="6461" y="2091"/>
                    <a:pt x="6459" y="2097"/>
                    <a:pt x="6462" y="2101"/>
                  </a:cubicBezTo>
                  <a:cubicBezTo>
                    <a:pt x="6466" y="2107"/>
                    <a:pt x="6478" y="2117"/>
                    <a:pt x="6465" y="2124"/>
                  </a:cubicBezTo>
                  <a:cubicBezTo>
                    <a:pt x="6478" y="2133"/>
                    <a:pt x="6462" y="2139"/>
                    <a:pt x="6467" y="2150"/>
                  </a:cubicBezTo>
                  <a:cubicBezTo>
                    <a:pt x="6470" y="2156"/>
                    <a:pt x="6479" y="2163"/>
                    <a:pt x="6469" y="2168"/>
                  </a:cubicBezTo>
                  <a:cubicBezTo>
                    <a:pt x="6457" y="2174"/>
                    <a:pt x="6469" y="2188"/>
                    <a:pt x="6473" y="2195"/>
                  </a:cubicBezTo>
                  <a:cubicBezTo>
                    <a:pt x="6482" y="2214"/>
                    <a:pt x="6436" y="2200"/>
                    <a:pt x="6430" y="2198"/>
                  </a:cubicBezTo>
                  <a:cubicBezTo>
                    <a:pt x="6422" y="2196"/>
                    <a:pt x="6402" y="2185"/>
                    <a:pt x="6393" y="2187"/>
                  </a:cubicBezTo>
                  <a:cubicBezTo>
                    <a:pt x="6389" y="2187"/>
                    <a:pt x="6386" y="2202"/>
                    <a:pt x="6384" y="2206"/>
                  </a:cubicBezTo>
                  <a:cubicBezTo>
                    <a:pt x="6378" y="2215"/>
                    <a:pt x="6370" y="2213"/>
                    <a:pt x="6362" y="2216"/>
                  </a:cubicBezTo>
                  <a:cubicBezTo>
                    <a:pt x="6356" y="2218"/>
                    <a:pt x="6376" y="2235"/>
                    <a:pt x="6378" y="2237"/>
                  </a:cubicBezTo>
                  <a:cubicBezTo>
                    <a:pt x="6396" y="2257"/>
                    <a:pt x="6410" y="2277"/>
                    <a:pt x="6421" y="2301"/>
                  </a:cubicBezTo>
                  <a:cubicBezTo>
                    <a:pt x="6431" y="2322"/>
                    <a:pt x="6448" y="2330"/>
                    <a:pt x="6448" y="2354"/>
                  </a:cubicBezTo>
                  <a:cubicBezTo>
                    <a:pt x="6448" y="2358"/>
                    <a:pt x="6452" y="2368"/>
                    <a:pt x="6444" y="2368"/>
                  </a:cubicBezTo>
                  <a:cubicBezTo>
                    <a:pt x="6433" y="2369"/>
                    <a:pt x="6423" y="2368"/>
                    <a:pt x="6417" y="2380"/>
                  </a:cubicBezTo>
                  <a:cubicBezTo>
                    <a:pt x="6433" y="2384"/>
                    <a:pt x="6442" y="2399"/>
                    <a:pt x="6452" y="2412"/>
                  </a:cubicBezTo>
                  <a:cubicBezTo>
                    <a:pt x="6454" y="2398"/>
                    <a:pt x="6449" y="2391"/>
                    <a:pt x="6437" y="2385"/>
                  </a:cubicBezTo>
                  <a:cubicBezTo>
                    <a:pt x="6444" y="2378"/>
                    <a:pt x="6462" y="2385"/>
                    <a:pt x="6470" y="2389"/>
                  </a:cubicBezTo>
                  <a:cubicBezTo>
                    <a:pt x="6472" y="2382"/>
                    <a:pt x="6473" y="2366"/>
                    <a:pt x="6467" y="2363"/>
                  </a:cubicBezTo>
                  <a:cubicBezTo>
                    <a:pt x="6484" y="2366"/>
                    <a:pt x="6466" y="2334"/>
                    <a:pt x="6482" y="2335"/>
                  </a:cubicBezTo>
                  <a:cubicBezTo>
                    <a:pt x="6495" y="2336"/>
                    <a:pt x="6483" y="2353"/>
                    <a:pt x="6496" y="2353"/>
                  </a:cubicBezTo>
                  <a:cubicBezTo>
                    <a:pt x="6500" y="2353"/>
                    <a:pt x="6507" y="2339"/>
                    <a:pt x="6506" y="2335"/>
                  </a:cubicBezTo>
                  <a:cubicBezTo>
                    <a:pt x="6509" y="2338"/>
                    <a:pt x="6523" y="2367"/>
                    <a:pt x="6526" y="2365"/>
                  </a:cubicBezTo>
                  <a:cubicBezTo>
                    <a:pt x="6533" y="2361"/>
                    <a:pt x="6543" y="2370"/>
                    <a:pt x="6551" y="2369"/>
                  </a:cubicBezTo>
                  <a:cubicBezTo>
                    <a:pt x="6553" y="2369"/>
                    <a:pt x="6574" y="2375"/>
                    <a:pt x="6575" y="2376"/>
                  </a:cubicBezTo>
                  <a:cubicBezTo>
                    <a:pt x="6581" y="2385"/>
                    <a:pt x="6588" y="2380"/>
                    <a:pt x="6595" y="2376"/>
                  </a:cubicBezTo>
                  <a:cubicBezTo>
                    <a:pt x="6620" y="2364"/>
                    <a:pt x="6639" y="2351"/>
                    <a:pt x="6659" y="2331"/>
                  </a:cubicBezTo>
                  <a:cubicBezTo>
                    <a:pt x="6666" y="2324"/>
                    <a:pt x="6684" y="2294"/>
                    <a:pt x="6671" y="2288"/>
                  </a:cubicBezTo>
                  <a:cubicBezTo>
                    <a:pt x="6679" y="2283"/>
                    <a:pt x="6675" y="2270"/>
                    <a:pt x="6676" y="2262"/>
                  </a:cubicBezTo>
                  <a:cubicBezTo>
                    <a:pt x="6678" y="2253"/>
                    <a:pt x="6678" y="2254"/>
                    <a:pt x="6685" y="2247"/>
                  </a:cubicBezTo>
                  <a:cubicBezTo>
                    <a:pt x="6691" y="2242"/>
                    <a:pt x="6679" y="2227"/>
                    <a:pt x="6690" y="2226"/>
                  </a:cubicBezTo>
                  <a:cubicBezTo>
                    <a:pt x="6693" y="2226"/>
                    <a:pt x="6693" y="2212"/>
                    <a:pt x="6694" y="2209"/>
                  </a:cubicBezTo>
                  <a:cubicBezTo>
                    <a:pt x="6697" y="2200"/>
                    <a:pt x="6695" y="2194"/>
                    <a:pt x="6700" y="2186"/>
                  </a:cubicBezTo>
                  <a:cubicBezTo>
                    <a:pt x="6704" y="2179"/>
                    <a:pt x="6707" y="2174"/>
                    <a:pt x="6710" y="2167"/>
                  </a:cubicBezTo>
                  <a:cubicBezTo>
                    <a:pt x="6718" y="2152"/>
                    <a:pt x="6725" y="2126"/>
                    <a:pt x="6720" y="2109"/>
                  </a:cubicBezTo>
                  <a:cubicBezTo>
                    <a:pt x="6718" y="2101"/>
                    <a:pt x="6721" y="2100"/>
                    <a:pt x="6721" y="2093"/>
                  </a:cubicBezTo>
                  <a:cubicBezTo>
                    <a:pt x="6720" y="2090"/>
                    <a:pt x="6718" y="2086"/>
                    <a:pt x="6717" y="2083"/>
                  </a:cubicBezTo>
                  <a:cubicBezTo>
                    <a:pt x="6715" y="2073"/>
                    <a:pt x="6711" y="2058"/>
                    <a:pt x="6716" y="2049"/>
                  </a:cubicBezTo>
                  <a:cubicBezTo>
                    <a:pt x="6728" y="2030"/>
                    <a:pt x="6711" y="2009"/>
                    <a:pt x="6720" y="1989"/>
                  </a:cubicBezTo>
                  <a:cubicBezTo>
                    <a:pt x="6729" y="1972"/>
                    <a:pt x="6744" y="1958"/>
                    <a:pt x="6731" y="1940"/>
                  </a:cubicBezTo>
                  <a:cubicBezTo>
                    <a:pt x="6726" y="1933"/>
                    <a:pt x="6724" y="1909"/>
                    <a:pt x="6713" y="1912"/>
                  </a:cubicBezTo>
                  <a:cubicBezTo>
                    <a:pt x="6720" y="1910"/>
                    <a:pt x="6711" y="1895"/>
                    <a:pt x="6705" y="1893"/>
                  </a:cubicBezTo>
                  <a:cubicBezTo>
                    <a:pt x="6708" y="1885"/>
                    <a:pt x="6705" y="1876"/>
                    <a:pt x="6701" y="1869"/>
                  </a:cubicBezTo>
                  <a:cubicBezTo>
                    <a:pt x="6692" y="1855"/>
                    <a:pt x="6675" y="1852"/>
                    <a:pt x="6684" y="1833"/>
                  </a:cubicBezTo>
                  <a:cubicBezTo>
                    <a:pt x="6670" y="1838"/>
                    <a:pt x="6648" y="1803"/>
                    <a:pt x="6642" y="1793"/>
                  </a:cubicBezTo>
                  <a:cubicBezTo>
                    <a:pt x="6636" y="1784"/>
                    <a:pt x="6639" y="1771"/>
                    <a:pt x="6632" y="1763"/>
                  </a:cubicBezTo>
                  <a:cubicBezTo>
                    <a:pt x="6627" y="1757"/>
                    <a:pt x="6613" y="1746"/>
                    <a:pt x="6624" y="1739"/>
                  </a:cubicBezTo>
                  <a:cubicBezTo>
                    <a:pt x="6617" y="1737"/>
                    <a:pt x="6612" y="1724"/>
                    <a:pt x="6618" y="1719"/>
                  </a:cubicBezTo>
                  <a:cubicBezTo>
                    <a:pt x="6625" y="1714"/>
                    <a:pt x="6616" y="1704"/>
                    <a:pt x="6624" y="1698"/>
                  </a:cubicBezTo>
                  <a:cubicBezTo>
                    <a:pt x="6608" y="1694"/>
                    <a:pt x="6620" y="1679"/>
                    <a:pt x="6606" y="1676"/>
                  </a:cubicBezTo>
                  <a:cubicBezTo>
                    <a:pt x="6597" y="1674"/>
                    <a:pt x="6579" y="1670"/>
                    <a:pt x="6578" y="1659"/>
                  </a:cubicBezTo>
                  <a:cubicBezTo>
                    <a:pt x="6576" y="1630"/>
                    <a:pt x="6535" y="1627"/>
                    <a:pt x="6515" y="1612"/>
                  </a:cubicBezTo>
                  <a:cubicBezTo>
                    <a:pt x="6526" y="1610"/>
                    <a:pt x="6538" y="1618"/>
                    <a:pt x="6548" y="1622"/>
                  </a:cubicBezTo>
                  <a:cubicBezTo>
                    <a:pt x="6546" y="1606"/>
                    <a:pt x="6552" y="1624"/>
                    <a:pt x="6554" y="1616"/>
                  </a:cubicBezTo>
                  <a:cubicBezTo>
                    <a:pt x="6558" y="1600"/>
                    <a:pt x="6519" y="1595"/>
                    <a:pt x="6513" y="1592"/>
                  </a:cubicBezTo>
                  <a:cubicBezTo>
                    <a:pt x="6502" y="1587"/>
                    <a:pt x="6492" y="1579"/>
                    <a:pt x="6480" y="1575"/>
                  </a:cubicBezTo>
                  <a:cubicBezTo>
                    <a:pt x="6469" y="1571"/>
                    <a:pt x="6459" y="1567"/>
                    <a:pt x="6450" y="1561"/>
                  </a:cubicBezTo>
                  <a:cubicBezTo>
                    <a:pt x="6434" y="1551"/>
                    <a:pt x="6411" y="1527"/>
                    <a:pt x="6390" y="1529"/>
                  </a:cubicBezTo>
                  <a:cubicBezTo>
                    <a:pt x="6378" y="1530"/>
                    <a:pt x="6371" y="1537"/>
                    <a:pt x="6359" y="1533"/>
                  </a:cubicBezTo>
                  <a:cubicBezTo>
                    <a:pt x="6350" y="1531"/>
                    <a:pt x="6338" y="1525"/>
                    <a:pt x="6329" y="1528"/>
                  </a:cubicBezTo>
                  <a:cubicBezTo>
                    <a:pt x="6339" y="1529"/>
                    <a:pt x="6337" y="1538"/>
                    <a:pt x="6343" y="1544"/>
                  </a:cubicBezTo>
                  <a:cubicBezTo>
                    <a:pt x="6349" y="1550"/>
                    <a:pt x="6351" y="1550"/>
                    <a:pt x="6355" y="1558"/>
                  </a:cubicBezTo>
                  <a:cubicBezTo>
                    <a:pt x="6363" y="1573"/>
                    <a:pt x="6370" y="1581"/>
                    <a:pt x="6351" y="1585"/>
                  </a:cubicBezTo>
                  <a:cubicBezTo>
                    <a:pt x="6352" y="1578"/>
                    <a:pt x="6355" y="1554"/>
                    <a:pt x="6345" y="1553"/>
                  </a:cubicBezTo>
                  <a:cubicBezTo>
                    <a:pt x="6334" y="1551"/>
                    <a:pt x="6344" y="1569"/>
                    <a:pt x="6334" y="1575"/>
                  </a:cubicBezTo>
                  <a:cubicBezTo>
                    <a:pt x="6325" y="1582"/>
                    <a:pt x="6304" y="1588"/>
                    <a:pt x="6294" y="1583"/>
                  </a:cubicBezTo>
                  <a:cubicBezTo>
                    <a:pt x="6291" y="1581"/>
                    <a:pt x="6300" y="1556"/>
                    <a:pt x="6304" y="1553"/>
                  </a:cubicBezTo>
                  <a:cubicBezTo>
                    <a:pt x="6292" y="1550"/>
                    <a:pt x="6274" y="1552"/>
                    <a:pt x="6264" y="1541"/>
                  </a:cubicBezTo>
                  <a:cubicBezTo>
                    <a:pt x="6273" y="1542"/>
                    <a:pt x="6276" y="1533"/>
                    <a:pt x="6277" y="1526"/>
                  </a:cubicBezTo>
                  <a:cubicBezTo>
                    <a:pt x="6269" y="1528"/>
                    <a:pt x="6248" y="1525"/>
                    <a:pt x="6254" y="1540"/>
                  </a:cubicBezTo>
                  <a:cubicBezTo>
                    <a:pt x="6257" y="1547"/>
                    <a:pt x="6264" y="1543"/>
                    <a:pt x="6268" y="1547"/>
                  </a:cubicBezTo>
                  <a:cubicBezTo>
                    <a:pt x="6271" y="1550"/>
                    <a:pt x="6271" y="1556"/>
                    <a:pt x="6272" y="1560"/>
                  </a:cubicBezTo>
                  <a:cubicBezTo>
                    <a:pt x="6261" y="1563"/>
                    <a:pt x="6245" y="1571"/>
                    <a:pt x="6241" y="1554"/>
                  </a:cubicBezTo>
                  <a:cubicBezTo>
                    <a:pt x="6238" y="1546"/>
                    <a:pt x="6235" y="1540"/>
                    <a:pt x="6230" y="1533"/>
                  </a:cubicBezTo>
                  <a:cubicBezTo>
                    <a:pt x="6228" y="1530"/>
                    <a:pt x="6219" y="1524"/>
                    <a:pt x="6219" y="1521"/>
                  </a:cubicBezTo>
                  <a:cubicBezTo>
                    <a:pt x="6217" y="1502"/>
                    <a:pt x="6190" y="1504"/>
                    <a:pt x="6177" y="1505"/>
                  </a:cubicBezTo>
                  <a:cubicBezTo>
                    <a:pt x="6158" y="1506"/>
                    <a:pt x="6143" y="1504"/>
                    <a:pt x="6125" y="1499"/>
                  </a:cubicBezTo>
                  <a:cubicBezTo>
                    <a:pt x="6113" y="1495"/>
                    <a:pt x="6088" y="1485"/>
                    <a:pt x="6108" y="1469"/>
                  </a:cubicBezTo>
                  <a:cubicBezTo>
                    <a:pt x="6115" y="1464"/>
                    <a:pt x="6123" y="1461"/>
                    <a:pt x="6127" y="1454"/>
                  </a:cubicBezTo>
                  <a:cubicBezTo>
                    <a:pt x="6130" y="1448"/>
                    <a:pt x="6126" y="1441"/>
                    <a:pt x="6130" y="1436"/>
                  </a:cubicBezTo>
                  <a:cubicBezTo>
                    <a:pt x="6134" y="1432"/>
                    <a:pt x="6141" y="1432"/>
                    <a:pt x="6144" y="1426"/>
                  </a:cubicBezTo>
                  <a:cubicBezTo>
                    <a:pt x="6146" y="1420"/>
                    <a:pt x="6152" y="1415"/>
                    <a:pt x="6157" y="1411"/>
                  </a:cubicBezTo>
                  <a:cubicBezTo>
                    <a:pt x="6166" y="1403"/>
                    <a:pt x="6160" y="1376"/>
                    <a:pt x="6175" y="1375"/>
                  </a:cubicBezTo>
                  <a:cubicBezTo>
                    <a:pt x="6169" y="1372"/>
                    <a:pt x="6164" y="1369"/>
                    <a:pt x="6166" y="1361"/>
                  </a:cubicBezTo>
                  <a:cubicBezTo>
                    <a:pt x="6167" y="1355"/>
                    <a:pt x="6164" y="1342"/>
                    <a:pt x="6168" y="1338"/>
                  </a:cubicBezTo>
                  <a:cubicBezTo>
                    <a:pt x="6175" y="1332"/>
                    <a:pt x="6174" y="1323"/>
                    <a:pt x="6181" y="1317"/>
                  </a:cubicBezTo>
                  <a:cubicBezTo>
                    <a:pt x="6187" y="1311"/>
                    <a:pt x="6192" y="1309"/>
                    <a:pt x="6195" y="1300"/>
                  </a:cubicBezTo>
                  <a:cubicBezTo>
                    <a:pt x="6197" y="1293"/>
                    <a:pt x="6193" y="1284"/>
                    <a:pt x="6204" y="1283"/>
                  </a:cubicBezTo>
                  <a:cubicBezTo>
                    <a:pt x="6214" y="1282"/>
                    <a:pt x="6213" y="1276"/>
                    <a:pt x="6209" y="1269"/>
                  </a:cubicBezTo>
                  <a:cubicBezTo>
                    <a:pt x="6205" y="1262"/>
                    <a:pt x="6197" y="1251"/>
                    <a:pt x="6199" y="1242"/>
                  </a:cubicBezTo>
                  <a:cubicBezTo>
                    <a:pt x="6202" y="1232"/>
                    <a:pt x="6216" y="1230"/>
                    <a:pt x="6221" y="1222"/>
                  </a:cubicBezTo>
                  <a:cubicBezTo>
                    <a:pt x="6227" y="1212"/>
                    <a:pt x="6219" y="1202"/>
                    <a:pt x="6223" y="1192"/>
                  </a:cubicBezTo>
                  <a:cubicBezTo>
                    <a:pt x="6227" y="1179"/>
                    <a:pt x="6241" y="1176"/>
                    <a:pt x="6252" y="1172"/>
                  </a:cubicBezTo>
                  <a:cubicBezTo>
                    <a:pt x="6262" y="1169"/>
                    <a:pt x="6269" y="1172"/>
                    <a:pt x="6279" y="1171"/>
                  </a:cubicBezTo>
                  <a:cubicBezTo>
                    <a:pt x="6291" y="1169"/>
                    <a:pt x="6299" y="1166"/>
                    <a:pt x="6311" y="1167"/>
                  </a:cubicBezTo>
                  <a:cubicBezTo>
                    <a:pt x="6338" y="1170"/>
                    <a:pt x="6365" y="1164"/>
                    <a:pt x="6392" y="1166"/>
                  </a:cubicBezTo>
                  <a:cubicBezTo>
                    <a:pt x="6403" y="1167"/>
                    <a:pt x="6405" y="1174"/>
                    <a:pt x="6413" y="1179"/>
                  </a:cubicBezTo>
                  <a:cubicBezTo>
                    <a:pt x="6421" y="1186"/>
                    <a:pt x="6430" y="1178"/>
                    <a:pt x="6439" y="1182"/>
                  </a:cubicBezTo>
                  <a:cubicBezTo>
                    <a:pt x="6415" y="1156"/>
                    <a:pt x="6444" y="1171"/>
                    <a:pt x="6459" y="1170"/>
                  </a:cubicBezTo>
                  <a:cubicBezTo>
                    <a:pt x="6469" y="1169"/>
                    <a:pt x="6481" y="1171"/>
                    <a:pt x="6490" y="1175"/>
                  </a:cubicBezTo>
                  <a:cubicBezTo>
                    <a:pt x="6498" y="1179"/>
                    <a:pt x="6504" y="1172"/>
                    <a:pt x="6511" y="1177"/>
                  </a:cubicBezTo>
                  <a:cubicBezTo>
                    <a:pt x="6510" y="1175"/>
                    <a:pt x="6508" y="1172"/>
                    <a:pt x="6507" y="1170"/>
                  </a:cubicBezTo>
                  <a:cubicBezTo>
                    <a:pt x="6522" y="1165"/>
                    <a:pt x="6535" y="1165"/>
                    <a:pt x="6548" y="1175"/>
                  </a:cubicBezTo>
                  <a:cubicBezTo>
                    <a:pt x="6555" y="1181"/>
                    <a:pt x="6566" y="1173"/>
                    <a:pt x="6574" y="1178"/>
                  </a:cubicBezTo>
                  <a:cubicBezTo>
                    <a:pt x="6570" y="1167"/>
                    <a:pt x="6547" y="1172"/>
                    <a:pt x="6549" y="1158"/>
                  </a:cubicBezTo>
                  <a:cubicBezTo>
                    <a:pt x="6556" y="1162"/>
                    <a:pt x="6563" y="1159"/>
                    <a:pt x="6570" y="1160"/>
                  </a:cubicBezTo>
                  <a:cubicBezTo>
                    <a:pt x="6561" y="1157"/>
                    <a:pt x="6550" y="1153"/>
                    <a:pt x="6561" y="1145"/>
                  </a:cubicBezTo>
                  <a:cubicBezTo>
                    <a:pt x="6574" y="1136"/>
                    <a:pt x="6597" y="1145"/>
                    <a:pt x="6612" y="1149"/>
                  </a:cubicBezTo>
                  <a:cubicBezTo>
                    <a:pt x="6616" y="1150"/>
                    <a:pt x="6671" y="1171"/>
                    <a:pt x="6664" y="1155"/>
                  </a:cubicBezTo>
                  <a:cubicBezTo>
                    <a:pt x="6684" y="1151"/>
                    <a:pt x="6701" y="1160"/>
                    <a:pt x="6718" y="1170"/>
                  </a:cubicBezTo>
                  <a:cubicBezTo>
                    <a:pt x="6730" y="1177"/>
                    <a:pt x="6746" y="1172"/>
                    <a:pt x="6757" y="1180"/>
                  </a:cubicBezTo>
                  <a:cubicBezTo>
                    <a:pt x="6749" y="1187"/>
                    <a:pt x="6738" y="1184"/>
                    <a:pt x="6729" y="1184"/>
                  </a:cubicBezTo>
                  <a:cubicBezTo>
                    <a:pt x="6720" y="1184"/>
                    <a:pt x="6712" y="1188"/>
                    <a:pt x="6703" y="1188"/>
                  </a:cubicBezTo>
                  <a:cubicBezTo>
                    <a:pt x="6724" y="1203"/>
                    <a:pt x="6745" y="1204"/>
                    <a:pt x="6770" y="1202"/>
                  </a:cubicBezTo>
                  <a:cubicBezTo>
                    <a:pt x="6768" y="1199"/>
                    <a:pt x="6767" y="1197"/>
                    <a:pt x="6765" y="1195"/>
                  </a:cubicBezTo>
                  <a:cubicBezTo>
                    <a:pt x="6776" y="1191"/>
                    <a:pt x="6804" y="1196"/>
                    <a:pt x="6814" y="1202"/>
                  </a:cubicBezTo>
                  <a:cubicBezTo>
                    <a:pt x="6804" y="1195"/>
                    <a:pt x="6810" y="1190"/>
                    <a:pt x="6817" y="1185"/>
                  </a:cubicBezTo>
                  <a:cubicBezTo>
                    <a:pt x="6824" y="1178"/>
                    <a:pt x="6821" y="1178"/>
                    <a:pt x="6834" y="1181"/>
                  </a:cubicBezTo>
                  <a:cubicBezTo>
                    <a:pt x="6839" y="1182"/>
                    <a:pt x="6884" y="1197"/>
                    <a:pt x="6871" y="1181"/>
                  </a:cubicBezTo>
                  <a:cubicBezTo>
                    <a:pt x="6887" y="1177"/>
                    <a:pt x="6897" y="1190"/>
                    <a:pt x="6913" y="1178"/>
                  </a:cubicBezTo>
                  <a:cubicBezTo>
                    <a:pt x="6900" y="1174"/>
                    <a:pt x="6868" y="1144"/>
                    <a:pt x="6854" y="1161"/>
                  </a:cubicBezTo>
                  <a:cubicBezTo>
                    <a:pt x="6856" y="1163"/>
                    <a:pt x="6858" y="1164"/>
                    <a:pt x="6861" y="1165"/>
                  </a:cubicBezTo>
                  <a:cubicBezTo>
                    <a:pt x="6854" y="1163"/>
                    <a:pt x="6848" y="1164"/>
                    <a:pt x="6841" y="1163"/>
                  </a:cubicBezTo>
                  <a:cubicBezTo>
                    <a:pt x="6834" y="1161"/>
                    <a:pt x="6829" y="1146"/>
                    <a:pt x="6840" y="1152"/>
                  </a:cubicBezTo>
                  <a:cubicBezTo>
                    <a:pt x="6835" y="1150"/>
                    <a:pt x="6806" y="1129"/>
                    <a:pt x="6825" y="1132"/>
                  </a:cubicBezTo>
                  <a:cubicBezTo>
                    <a:pt x="6820" y="1125"/>
                    <a:pt x="6816" y="1116"/>
                    <a:pt x="6817" y="1107"/>
                  </a:cubicBezTo>
                  <a:cubicBezTo>
                    <a:pt x="6817" y="1096"/>
                    <a:pt x="6824" y="1096"/>
                    <a:pt x="6830" y="1089"/>
                  </a:cubicBezTo>
                  <a:cubicBezTo>
                    <a:pt x="6833" y="1085"/>
                    <a:pt x="6838" y="1077"/>
                    <a:pt x="6837" y="1072"/>
                  </a:cubicBezTo>
                  <a:cubicBezTo>
                    <a:pt x="6834" y="1065"/>
                    <a:pt x="6823" y="1048"/>
                    <a:pt x="6835" y="1042"/>
                  </a:cubicBezTo>
                  <a:cubicBezTo>
                    <a:pt x="6844" y="1037"/>
                    <a:pt x="6829" y="1027"/>
                    <a:pt x="6825" y="1022"/>
                  </a:cubicBezTo>
                  <a:cubicBezTo>
                    <a:pt x="6835" y="1020"/>
                    <a:pt x="6831" y="1003"/>
                    <a:pt x="6845" y="1007"/>
                  </a:cubicBezTo>
                  <a:cubicBezTo>
                    <a:pt x="6844" y="1005"/>
                    <a:pt x="6844" y="1003"/>
                    <a:pt x="6844" y="1000"/>
                  </a:cubicBezTo>
                  <a:cubicBezTo>
                    <a:pt x="6854" y="1002"/>
                    <a:pt x="6865" y="1002"/>
                    <a:pt x="6876" y="1005"/>
                  </a:cubicBezTo>
                  <a:cubicBezTo>
                    <a:pt x="6881" y="1006"/>
                    <a:pt x="6892" y="1000"/>
                    <a:pt x="6899" y="1000"/>
                  </a:cubicBezTo>
                  <a:cubicBezTo>
                    <a:pt x="6908" y="1001"/>
                    <a:pt x="6916" y="994"/>
                    <a:pt x="6925" y="993"/>
                  </a:cubicBezTo>
                  <a:cubicBezTo>
                    <a:pt x="6934" y="992"/>
                    <a:pt x="6942" y="1000"/>
                    <a:pt x="6951" y="1002"/>
                  </a:cubicBezTo>
                  <a:cubicBezTo>
                    <a:pt x="6959" y="1005"/>
                    <a:pt x="6963" y="1016"/>
                    <a:pt x="6971" y="1003"/>
                  </a:cubicBezTo>
                  <a:cubicBezTo>
                    <a:pt x="6976" y="995"/>
                    <a:pt x="6981" y="988"/>
                    <a:pt x="6990" y="996"/>
                  </a:cubicBezTo>
                  <a:cubicBezTo>
                    <a:pt x="6996" y="1001"/>
                    <a:pt x="7002" y="1010"/>
                    <a:pt x="7005" y="1016"/>
                  </a:cubicBezTo>
                  <a:cubicBezTo>
                    <a:pt x="7009" y="1022"/>
                    <a:pt x="7000" y="1025"/>
                    <a:pt x="7010" y="1029"/>
                  </a:cubicBezTo>
                  <a:cubicBezTo>
                    <a:pt x="7002" y="1029"/>
                    <a:pt x="7026" y="1040"/>
                    <a:pt x="7006" y="1035"/>
                  </a:cubicBezTo>
                  <a:cubicBezTo>
                    <a:pt x="7015" y="1040"/>
                    <a:pt x="7023" y="1045"/>
                    <a:pt x="7029" y="1054"/>
                  </a:cubicBezTo>
                  <a:cubicBezTo>
                    <a:pt x="7037" y="1066"/>
                    <a:pt x="7041" y="1049"/>
                    <a:pt x="7053" y="1053"/>
                  </a:cubicBezTo>
                  <a:cubicBezTo>
                    <a:pt x="7063" y="1057"/>
                    <a:pt x="7058" y="1069"/>
                    <a:pt x="7064" y="1071"/>
                  </a:cubicBezTo>
                  <a:cubicBezTo>
                    <a:pt x="7071" y="1073"/>
                    <a:pt x="7070" y="1081"/>
                    <a:pt x="7077" y="1084"/>
                  </a:cubicBezTo>
                  <a:cubicBezTo>
                    <a:pt x="7081" y="1075"/>
                    <a:pt x="7090" y="1070"/>
                    <a:pt x="7100" y="1075"/>
                  </a:cubicBezTo>
                  <a:cubicBezTo>
                    <a:pt x="7088" y="1062"/>
                    <a:pt x="7106" y="1045"/>
                    <a:pt x="7106" y="1031"/>
                  </a:cubicBezTo>
                  <a:cubicBezTo>
                    <a:pt x="7106" y="1015"/>
                    <a:pt x="7119" y="1010"/>
                    <a:pt x="7131" y="1014"/>
                  </a:cubicBezTo>
                  <a:cubicBezTo>
                    <a:pt x="7115" y="1009"/>
                    <a:pt x="7133" y="1007"/>
                    <a:pt x="7138" y="1009"/>
                  </a:cubicBezTo>
                  <a:cubicBezTo>
                    <a:pt x="7145" y="1012"/>
                    <a:pt x="7150" y="1017"/>
                    <a:pt x="7157" y="1020"/>
                  </a:cubicBezTo>
                  <a:cubicBezTo>
                    <a:pt x="7156" y="1018"/>
                    <a:pt x="7155" y="1016"/>
                    <a:pt x="7153" y="1014"/>
                  </a:cubicBezTo>
                  <a:cubicBezTo>
                    <a:pt x="7156" y="1013"/>
                    <a:pt x="7157" y="1012"/>
                    <a:pt x="7160" y="1011"/>
                  </a:cubicBezTo>
                  <a:cubicBezTo>
                    <a:pt x="7149" y="1001"/>
                    <a:pt x="7135" y="1004"/>
                    <a:pt x="7124" y="991"/>
                  </a:cubicBezTo>
                  <a:cubicBezTo>
                    <a:pt x="7119" y="984"/>
                    <a:pt x="7096" y="971"/>
                    <a:pt x="7107" y="962"/>
                  </a:cubicBezTo>
                  <a:cubicBezTo>
                    <a:pt x="7099" y="962"/>
                    <a:pt x="7091" y="959"/>
                    <a:pt x="7088" y="951"/>
                  </a:cubicBezTo>
                  <a:cubicBezTo>
                    <a:pt x="7108" y="945"/>
                    <a:pt x="7133" y="935"/>
                    <a:pt x="7153" y="944"/>
                  </a:cubicBezTo>
                  <a:cubicBezTo>
                    <a:pt x="7174" y="954"/>
                    <a:pt x="7197" y="953"/>
                    <a:pt x="7220" y="956"/>
                  </a:cubicBezTo>
                  <a:cubicBezTo>
                    <a:pt x="7211" y="958"/>
                    <a:pt x="7202" y="955"/>
                    <a:pt x="7193" y="955"/>
                  </a:cubicBezTo>
                  <a:cubicBezTo>
                    <a:pt x="7199" y="960"/>
                    <a:pt x="7206" y="962"/>
                    <a:pt x="7213" y="965"/>
                  </a:cubicBezTo>
                  <a:cubicBezTo>
                    <a:pt x="7202" y="961"/>
                    <a:pt x="7176" y="949"/>
                    <a:pt x="7165" y="956"/>
                  </a:cubicBezTo>
                  <a:cubicBezTo>
                    <a:pt x="7146" y="969"/>
                    <a:pt x="7171" y="986"/>
                    <a:pt x="7182" y="994"/>
                  </a:cubicBezTo>
                  <a:cubicBezTo>
                    <a:pt x="7191" y="1001"/>
                    <a:pt x="7191" y="1007"/>
                    <a:pt x="7195" y="1016"/>
                  </a:cubicBezTo>
                  <a:cubicBezTo>
                    <a:pt x="7200" y="1028"/>
                    <a:pt x="7211" y="1024"/>
                    <a:pt x="7220" y="1030"/>
                  </a:cubicBezTo>
                  <a:cubicBezTo>
                    <a:pt x="7230" y="1039"/>
                    <a:pt x="7220" y="1039"/>
                    <a:pt x="7222" y="1049"/>
                  </a:cubicBezTo>
                  <a:cubicBezTo>
                    <a:pt x="7224" y="1058"/>
                    <a:pt x="7234" y="1059"/>
                    <a:pt x="7242" y="1061"/>
                  </a:cubicBezTo>
                  <a:cubicBezTo>
                    <a:pt x="7239" y="1062"/>
                    <a:pt x="7232" y="1072"/>
                    <a:pt x="7229" y="1071"/>
                  </a:cubicBezTo>
                  <a:cubicBezTo>
                    <a:pt x="7224" y="1068"/>
                    <a:pt x="7216" y="1068"/>
                    <a:pt x="7211" y="1071"/>
                  </a:cubicBezTo>
                  <a:cubicBezTo>
                    <a:pt x="7208" y="1073"/>
                    <a:pt x="7209" y="1079"/>
                    <a:pt x="7205" y="1082"/>
                  </a:cubicBezTo>
                  <a:cubicBezTo>
                    <a:pt x="7199" y="1087"/>
                    <a:pt x="7191" y="1091"/>
                    <a:pt x="7183" y="1096"/>
                  </a:cubicBezTo>
                  <a:cubicBezTo>
                    <a:pt x="7187" y="1101"/>
                    <a:pt x="7195" y="1104"/>
                    <a:pt x="7198" y="1111"/>
                  </a:cubicBezTo>
                  <a:cubicBezTo>
                    <a:pt x="7199" y="1116"/>
                    <a:pt x="7191" y="1120"/>
                    <a:pt x="7190" y="1125"/>
                  </a:cubicBezTo>
                  <a:cubicBezTo>
                    <a:pt x="7188" y="1133"/>
                    <a:pt x="7192" y="1141"/>
                    <a:pt x="7187" y="1149"/>
                  </a:cubicBezTo>
                  <a:cubicBezTo>
                    <a:pt x="7182" y="1158"/>
                    <a:pt x="7175" y="1150"/>
                    <a:pt x="7178" y="1162"/>
                  </a:cubicBezTo>
                  <a:cubicBezTo>
                    <a:pt x="7182" y="1176"/>
                    <a:pt x="7165" y="1188"/>
                    <a:pt x="7179" y="1201"/>
                  </a:cubicBezTo>
                  <a:cubicBezTo>
                    <a:pt x="7189" y="1210"/>
                    <a:pt x="7176" y="1223"/>
                    <a:pt x="7187" y="1231"/>
                  </a:cubicBezTo>
                  <a:cubicBezTo>
                    <a:pt x="7177" y="1225"/>
                    <a:pt x="7182" y="1232"/>
                    <a:pt x="7178" y="1238"/>
                  </a:cubicBezTo>
                  <a:cubicBezTo>
                    <a:pt x="7176" y="1241"/>
                    <a:pt x="7174" y="1245"/>
                    <a:pt x="7171" y="1249"/>
                  </a:cubicBezTo>
                  <a:cubicBezTo>
                    <a:pt x="7167" y="1255"/>
                    <a:pt x="7163" y="1262"/>
                    <a:pt x="7173" y="1265"/>
                  </a:cubicBezTo>
                  <a:cubicBezTo>
                    <a:pt x="7162" y="1260"/>
                    <a:pt x="7150" y="1269"/>
                    <a:pt x="7139" y="1263"/>
                  </a:cubicBezTo>
                  <a:cubicBezTo>
                    <a:pt x="7137" y="1268"/>
                    <a:pt x="7143" y="1279"/>
                    <a:pt x="7138" y="1281"/>
                  </a:cubicBezTo>
                  <a:cubicBezTo>
                    <a:pt x="7129" y="1285"/>
                    <a:pt x="7117" y="1276"/>
                    <a:pt x="7108" y="1278"/>
                  </a:cubicBezTo>
                  <a:cubicBezTo>
                    <a:pt x="7114" y="1290"/>
                    <a:pt x="7128" y="1294"/>
                    <a:pt x="7138" y="1302"/>
                  </a:cubicBezTo>
                  <a:cubicBezTo>
                    <a:pt x="7146" y="1309"/>
                    <a:pt x="7145" y="1321"/>
                    <a:pt x="7152" y="1329"/>
                  </a:cubicBezTo>
                  <a:cubicBezTo>
                    <a:pt x="7143" y="1326"/>
                    <a:pt x="7141" y="1347"/>
                    <a:pt x="7141" y="1355"/>
                  </a:cubicBezTo>
                  <a:cubicBezTo>
                    <a:pt x="7137" y="1340"/>
                    <a:pt x="7138" y="1357"/>
                    <a:pt x="7139" y="1360"/>
                  </a:cubicBezTo>
                  <a:cubicBezTo>
                    <a:pt x="7142" y="1367"/>
                    <a:pt x="7147" y="1372"/>
                    <a:pt x="7151" y="1378"/>
                  </a:cubicBezTo>
                  <a:cubicBezTo>
                    <a:pt x="7160" y="1390"/>
                    <a:pt x="7168" y="1402"/>
                    <a:pt x="7177" y="1414"/>
                  </a:cubicBezTo>
                  <a:cubicBezTo>
                    <a:pt x="7202" y="1445"/>
                    <a:pt x="7225" y="1471"/>
                    <a:pt x="7255" y="1497"/>
                  </a:cubicBezTo>
                  <a:cubicBezTo>
                    <a:pt x="7290" y="1527"/>
                    <a:pt x="7325" y="1557"/>
                    <a:pt x="7359" y="1588"/>
                  </a:cubicBezTo>
                  <a:cubicBezTo>
                    <a:pt x="7380" y="1607"/>
                    <a:pt x="7413" y="1655"/>
                    <a:pt x="7445" y="1656"/>
                  </a:cubicBezTo>
                  <a:cubicBezTo>
                    <a:pt x="7433" y="1657"/>
                    <a:pt x="7446" y="1663"/>
                    <a:pt x="7451" y="1668"/>
                  </a:cubicBezTo>
                  <a:cubicBezTo>
                    <a:pt x="7456" y="1673"/>
                    <a:pt x="7462" y="1678"/>
                    <a:pt x="7468" y="1683"/>
                  </a:cubicBezTo>
                  <a:cubicBezTo>
                    <a:pt x="7480" y="1693"/>
                    <a:pt x="7492" y="1704"/>
                    <a:pt x="7502" y="1717"/>
                  </a:cubicBezTo>
                  <a:cubicBezTo>
                    <a:pt x="7511" y="1727"/>
                    <a:pt x="7520" y="1739"/>
                    <a:pt x="7532" y="1747"/>
                  </a:cubicBezTo>
                  <a:cubicBezTo>
                    <a:pt x="7542" y="1753"/>
                    <a:pt x="7556" y="1757"/>
                    <a:pt x="7560" y="1770"/>
                  </a:cubicBezTo>
                  <a:cubicBezTo>
                    <a:pt x="7568" y="1762"/>
                    <a:pt x="7570" y="1752"/>
                    <a:pt x="7576" y="1742"/>
                  </a:cubicBezTo>
                  <a:cubicBezTo>
                    <a:pt x="7580" y="1736"/>
                    <a:pt x="7573" y="1734"/>
                    <a:pt x="7579" y="1727"/>
                  </a:cubicBezTo>
                  <a:cubicBezTo>
                    <a:pt x="7593" y="1712"/>
                    <a:pt x="7585" y="1688"/>
                    <a:pt x="7577" y="1671"/>
                  </a:cubicBezTo>
                  <a:cubicBezTo>
                    <a:pt x="7573" y="1663"/>
                    <a:pt x="7565" y="1660"/>
                    <a:pt x="7559" y="1654"/>
                  </a:cubicBezTo>
                  <a:cubicBezTo>
                    <a:pt x="7555" y="1650"/>
                    <a:pt x="7557" y="1646"/>
                    <a:pt x="7553" y="1642"/>
                  </a:cubicBezTo>
                  <a:cubicBezTo>
                    <a:pt x="7549" y="1638"/>
                    <a:pt x="7545" y="1627"/>
                    <a:pt x="7540" y="1626"/>
                  </a:cubicBezTo>
                  <a:cubicBezTo>
                    <a:pt x="7535" y="1625"/>
                    <a:pt x="7529" y="1626"/>
                    <a:pt x="7528" y="1619"/>
                  </a:cubicBezTo>
                  <a:cubicBezTo>
                    <a:pt x="7536" y="1615"/>
                    <a:pt x="7543" y="1622"/>
                    <a:pt x="7548" y="1627"/>
                  </a:cubicBezTo>
                  <a:cubicBezTo>
                    <a:pt x="7554" y="1619"/>
                    <a:pt x="7566" y="1604"/>
                    <a:pt x="7579" y="1604"/>
                  </a:cubicBezTo>
                  <a:cubicBezTo>
                    <a:pt x="7584" y="1604"/>
                    <a:pt x="7588" y="1599"/>
                    <a:pt x="7592" y="1605"/>
                  </a:cubicBezTo>
                  <a:cubicBezTo>
                    <a:pt x="7595" y="1611"/>
                    <a:pt x="7604" y="1613"/>
                    <a:pt x="7609" y="1613"/>
                  </a:cubicBezTo>
                  <a:cubicBezTo>
                    <a:pt x="7602" y="1599"/>
                    <a:pt x="7585" y="1595"/>
                    <a:pt x="7572" y="1585"/>
                  </a:cubicBezTo>
                  <a:cubicBezTo>
                    <a:pt x="7587" y="1592"/>
                    <a:pt x="7557" y="1568"/>
                    <a:pt x="7554" y="1564"/>
                  </a:cubicBezTo>
                  <a:cubicBezTo>
                    <a:pt x="7547" y="1554"/>
                    <a:pt x="7535" y="1542"/>
                    <a:pt x="7544" y="1530"/>
                  </a:cubicBezTo>
                  <a:cubicBezTo>
                    <a:pt x="7552" y="1520"/>
                    <a:pt x="7553" y="1506"/>
                    <a:pt x="7570" y="1507"/>
                  </a:cubicBezTo>
                  <a:cubicBezTo>
                    <a:pt x="7578" y="1507"/>
                    <a:pt x="7584" y="1514"/>
                    <a:pt x="7593" y="1514"/>
                  </a:cubicBezTo>
                  <a:cubicBezTo>
                    <a:pt x="7599" y="1513"/>
                    <a:pt x="7605" y="1511"/>
                    <a:pt x="7611" y="1513"/>
                  </a:cubicBezTo>
                  <a:cubicBezTo>
                    <a:pt x="7610" y="1506"/>
                    <a:pt x="7617" y="1498"/>
                    <a:pt x="7612" y="1492"/>
                  </a:cubicBezTo>
                  <a:cubicBezTo>
                    <a:pt x="7606" y="1484"/>
                    <a:pt x="7595" y="1480"/>
                    <a:pt x="7586" y="1475"/>
                  </a:cubicBezTo>
                  <a:cubicBezTo>
                    <a:pt x="7571" y="1466"/>
                    <a:pt x="7555" y="1458"/>
                    <a:pt x="7542" y="1444"/>
                  </a:cubicBezTo>
                  <a:cubicBezTo>
                    <a:pt x="7531" y="1432"/>
                    <a:pt x="7528" y="1419"/>
                    <a:pt x="7520" y="1405"/>
                  </a:cubicBezTo>
                  <a:cubicBezTo>
                    <a:pt x="7515" y="1395"/>
                    <a:pt x="7539" y="1384"/>
                    <a:pt x="7516" y="1380"/>
                  </a:cubicBezTo>
                  <a:cubicBezTo>
                    <a:pt x="7518" y="1372"/>
                    <a:pt x="7527" y="1370"/>
                    <a:pt x="7534" y="1374"/>
                  </a:cubicBezTo>
                  <a:cubicBezTo>
                    <a:pt x="7532" y="1369"/>
                    <a:pt x="7540" y="1366"/>
                    <a:pt x="7541" y="1372"/>
                  </a:cubicBezTo>
                  <a:cubicBezTo>
                    <a:pt x="7542" y="1379"/>
                    <a:pt x="7533" y="1379"/>
                    <a:pt x="7538" y="1388"/>
                  </a:cubicBezTo>
                  <a:cubicBezTo>
                    <a:pt x="7544" y="1397"/>
                    <a:pt x="7567" y="1410"/>
                    <a:pt x="7575" y="1398"/>
                  </a:cubicBezTo>
                  <a:cubicBezTo>
                    <a:pt x="7583" y="1386"/>
                    <a:pt x="7540" y="1356"/>
                    <a:pt x="7528" y="1354"/>
                  </a:cubicBezTo>
                  <a:cubicBezTo>
                    <a:pt x="7515" y="1352"/>
                    <a:pt x="7510" y="1354"/>
                    <a:pt x="7498" y="1343"/>
                  </a:cubicBezTo>
                  <a:cubicBezTo>
                    <a:pt x="7490" y="1336"/>
                    <a:pt x="7484" y="1329"/>
                    <a:pt x="7475" y="1322"/>
                  </a:cubicBezTo>
                  <a:cubicBezTo>
                    <a:pt x="7471" y="1319"/>
                    <a:pt x="7463" y="1314"/>
                    <a:pt x="7464" y="1307"/>
                  </a:cubicBezTo>
                  <a:cubicBezTo>
                    <a:pt x="7466" y="1298"/>
                    <a:pt x="7471" y="1293"/>
                    <a:pt x="7462" y="1284"/>
                  </a:cubicBezTo>
                  <a:cubicBezTo>
                    <a:pt x="7452" y="1275"/>
                    <a:pt x="7435" y="1273"/>
                    <a:pt x="7422" y="1269"/>
                  </a:cubicBezTo>
                  <a:cubicBezTo>
                    <a:pt x="7401" y="1263"/>
                    <a:pt x="7411" y="1274"/>
                    <a:pt x="7414" y="1284"/>
                  </a:cubicBezTo>
                  <a:cubicBezTo>
                    <a:pt x="7409" y="1276"/>
                    <a:pt x="7393" y="1276"/>
                    <a:pt x="7386" y="1273"/>
                  </a:cubicBezTo>
                  <a:cubicBezTo>
                    <a:pt x="7372" y="1267"/>
                    <a:pt x="7364" y="1260"/>
                    <a:pt x="7356" y="1246"/>
                  </a:cubicBezTo>
                  <a:cubicBezTo>
                    <a:pt x="7354" y="1243"/>
                    <a:pt x="7334" y="1189"/>
                    <a:pt x="7355" y="1197"/>
                  </a:cubicBezTo>
                  <a:cubicBezTo>
                    <a:pt x="7351" y="1193"/>
                    <a:pt x="7345" y="1190"/>
                    <a:pt x="7340" y="1188"/>
                  </a:cubicBezTo>
                  <a:cubicBezTo>
                    <a:pt x="7344" y="1186"/>
                    <a:pt x="7349" y="1186"/>
                    <a:pt x="7354" y="1188"/>
                  </a:cubicBezTo>
                  <a:cubicBezTo>
                    <a:pt x="7352" y="1186"/>
                    <a:pt x="7325" y="1171"/>
                    <a:pt x="7344" y="1174"/>
                  </a:cubicBezTo>
                  <a:cubicBezTo>
                    <a:pt x="7341" y="1170"/>
                    <a:pt x="7317" y="1159"/>
                    <a:pt x="7320" y="1155"/>
                  </a:cubicBezTo>
                  <a:cubicBezTo>
                    <a:pt x="7327" y="1146"/>
                    <a:pt x="7308" y="1144"/>
                    <a:pt x="7309" y="1133"/>
                  </a:cubicBezTo>
                  <a:cubicBezTo>
                    <a:pt x="7314" y="1134"/>
                    <a:pt x="7317" y="1131"/>
                    <a:pt x="7317" y="1126"/>
                  </a:cubicBezTo>
                  <a:cubicBezTo>
                    <a:pt x="7314" y="1125"/>
                    <a:pt x="7311" y="1125"/>
                    <a:pt x="7308" y="1125"/>
                  </a:cubicBezTo>
                  <a:cubicBezTo>
                    <a:pt x="7321" y="1115"/>
                    <a:pt x="7336" y="1132"/>
                    <a:pt x="7347" y="1125"/>
                  </a:cubicBezTo>
                  <a:cubicBezTo>
                    <a:pt x="7332" y="1120"/>
                    <a:pt x="7353" y="1118"/>
                    <a:pt x="7361" y="1123"/>
                  </a:cubicBezTo>
                  <a:cubicBezTo>
                    <a:pt x="7367" y="1127"/>
                    <a:pt x="7373" y="1134"/>
                    <a:pt x="7380" y="1137"/>
                  </a:cubicBezTo>
                  <a:cubicBezTo>
                    <a:pt x="7389" y="1141"/>
                    <a:pt x="7398" y="1133"/>
                    <a:pt x="7392" y="1125"/>
                  </a:cubicBezTo>
                  <a:cubicBezTo>
                    <a:pt x="7388" y="1119"/>
                    <a:pt x="7377" y="1119"/>
                    <a:pt x="7371" y="1117"/>
                  </a:cubicBezTo>
                  <a:cubicBezTo>
                    <a:pt x="7379" y="1116"/>
                    <a:pt x="7383" y="1117"/>
                    <a:pt x="7390" y="1112"/>
                  </a:cubicBezTo>
                  <a:cubicBezTo>
                    <a:pt x="7397" y="1107"/>
                    <a:pt x="7397" y="1096"/>
                    <a:pt x="7403" y="1092"/>
                  </a:cubicBezTo>
                  <a:cubicBezTo>
                    <a:pt x="7411" y="1087"/>
                    <a:pt x="7423" y="1103"/>
                    <a:pt x="7428" y="1107"/>
                  </a:cubicBezTo>
                  <a:cubicBezTo>
                    <a:pt x="7433" y="1112"/>
                    <a:pt x="7449" y="1147"/>
                    <a:pt x="7460" y="1135"/>
                  </a:cubicBezTo>
                  <a:cubicBezTo>
                    <a:pt x="7468" y="1127"/>
                    <a:pt x="7462" y="1109"/>
                    <a:pt x="7460" y="1099"/>
                  </a:cubicBezTo>
                  <a:cubicBezTo>
                    <a:pt x="7465" y="1100"/>
                    <a:pt x="7469" y="1100"/>
                    <a:pt x="7474" y="1099"/>
                  </a:cubicBezTo>
                  <a:cubicBezTo>
                    <a:pt x="7472" y="1097"/>
                    <a:pt x="7470" y="1095"/>
                    <a:pt x="7468" y="1093"/>
                  </a:cubicBezTo>
                  <a:cubicBezTo>
                    <a:pt x="7483" y="1101"/>
                    <a:pt x="7499" y="1086"/>
                    <a:pt x="7513" y="1084"/>
                  </a:cubicBezTo>
                  <a:cubicBezTo>
                    <a:pt x="7528" y="1082"/>
                    <a:pt x="7549" y="1082"/>
                    <a:pt x="7564" y="1085"/>
                  </a:cubicBezTo>
                  <a:cubicBezTo>
                    <a:pt x="7600" y="1092"/>
                    <a:pt x="7634" y="1116"/>
                    <a:pt x="7668" y="1131"/>
                  </a:cubicBezTo>
                  <a:cubicBezTo>
                    <a:pt x="7674" y="1122"/>
                    <a:pt x="7650" y="1098"/>
                    <a:pt x="7643" y="1095"/>
                  </a:cubicBezTo>
                  <a:cubicBezTo>
                    <a:pt x="7652" y="1097"/>
                    <a:pt x="7650" y="1095"/>
                    <a:pt x="7646" y="1089"/>
                  </a:cubicBezTo>
                  <a:cubicBezTo>
                    <a:pt x="7654" y="1091"/>
                    <a:pt x="7679" y="1084"/>
                    <a:pt x="7663" y="1075"/>
                  </a:cubicBezTo>
                  <a:cubicBezTo>
                    <a:pt x="7670" y="1077"/>
                    <a:pt x="7677" y="1065"/>
                    <a:pt x="7676" y="1062"/>
                  </a:cubicBezTo>
                  <a:cubicBezTo>
                    <a:pt x="7685" y="1069"/>
                    <a:pt x="7688" y="1060"/>
                    <a:pt x="7682" y="1056"/>
                  </a:cubicBezTo>
                  <a:cubicBezTo>
                    <a:pt x="7678" y="1054"/>
                    <a:pt x="7673" y="1053"/>
                    <a:pt x="7669" y="1051"/>
                  </a:cubicBezTo>
                  <a:cubicBezTo>
                    <a:pt x="7676" y="1051"/>
                    <a:pt x="7683" y="1055"/>
                    <a:pt x="7690" y="1055"/>
                  </a:cubicBezTo>
                  <a:cubicBezTo>
                    <a:pt x="7687" y="1051"/>
                    <a:pt x="7682" y="1048"/>
                    <a:pt x="7676" y="1048"/>
                  </a:cubicBezTo>
                  <a:cubicBezTo>
                    <a:pt x="7685" y="1048"/>
                    <a:pt x="7685" y="1046"/>
                    <a:pt x="7676" y="1043"/>
                  </a:cubicBezTo>
                  <a:cubicBezTo>
                    <a:pt x="7679" y="1043"/>
                    <a:pt x="7688" y="1045"/>
                    <a:pt x="7690" y="1043"/>
                  </a:cubicBezTo>
                  <a:cubicBezTo>
                    <a:pt x="7694" y="1038"/>
                    <a:pt x="7687" y="1034"/>
                    <a:pt x="7683" y="1034"/>
                  </a:cubicBezTo>
                  <a:cubicBezTo>
                    <a:pt x="7688" y="1035"/>
                    <a:pt x="7692" y="1036"/>
                    <a:pt x="7697" y="1037"/>
                  </a:cubicBezTo>
                  <a:cubicBezTo>
                    <a:pt x="7691" y="1030"/>
                    <a:pt x="7683" y="1029"/>
                    <a:pt x="7676" y="1027"/>
                  </a:cubicBezTo>
                  <a:cubicBezTo>
                    <a:pt x="7684" y="1021"/>
                    <a:pt x="7694" y="1033"/>
                    <a:pt x="7702" y="1026"/>
                  </a:cubicBezTo>
                  <a:cubicBezTo>
                    <a:pt x="7697" y="1022"/>
                    <a:pt x="7695" y="1018"/>
                    <a:pt x="7705" y="1018"/>
                  </a:cubicBezTo>
                  <a:cubicBezTo>
                    <a:pt x="7700" y="1015"/>
                    <a:pt x="7695" y="1011"/>
                    <a:pt x="7692" y="1007"/>
                  </a:cubicBezTo>
                  <a:cubicBezTo>
                    <a:pt x="7698" y="1006"/>
                    <a:pt x="7703" y="1009"/>
                    <a:pt x="7709" y="1009"/>
                  </a:cubicBezTo>
                  <a:cubicBezTo>
                    <a:pt x="7716" y="1010"/>
                    <a:pt x="7721" y="1003"/>
                    <a:pt x="7711" y="1000"/>
                  </a:cubicBezTo>
                  <a:cubicBezTo>
                    <a:pt x="7721" y="998"/>
                    <a:pt x="7732" y="1004"/>
                    <a:pt x="7742" y="998"/>
                  </a:cubicBezTo>
                  <a:cubicBezTo>
                    <a:pt x="7738" y="994"/>
                    <a:pt x="7734" y="991"/>
                    <a:pt x="7728" y="990"/>
                  </a:cubicBezTo>
                  <a:cubicBezTo>
                    <a:pt x="7738" y="990"/>
                    <a:pt x="7745" y="991"/>
                    <a:pt x="7754" y="986"/>
                  </a:cubicBezTo>
                  <a:cubicBezTo>
                    <a:pt x="7753" y="984"/>
                    <a:pt x="7751" y="982"/>
                    <a:pt x="7750" y="979"/>
                  </a:cubicBezTo>
                  <a:cubicBezTo>
                    <a:pt x="7758" y="982"/>
                    <a:pt x="7775" y="973"/>
                    <a:pt x="7781" y="968"/>
                  </a:cubicBezTo>
                  <a:cubicBezTo>
                    <a:pt x="7794" y="957"/>
                    <a:pt x="7796" y="950"/>
                    <a:pt x="7815" y="949"/>
                  </a:cubicBezTo>
                  <a:cubicBezTo>
                    <a:pt x="7805" y="947"/>
                    <a:pt x="7796" y="948"/>
                    <a:pt x="7788" y="940"/>
                  </a:cubicBezTo>
                  <a:cubicBezTo>
                    <a:pt x="7784" y="936"/>
                    <a:pt x="7781" y="931"/>
                    <a:pt x="7775" y="929"/>
                  </a:cubicBezTo>
                  <a:cubicBezTo>
                    <a:pt x="7785" y="931"/>
                    <a:pt x="7792" y="939"/>
                    <a:pt x="7803" y="940"/>
                  </a:cubicBezTo>
                  <a:cubicBezTo>
                    <a:pt x="7790" y="925"/>
                    <a:pt x="7815" y="943"/>
                    <a:pt x="7818" y="945"/>
                  </a:cubicBezTo>
                  <a:cubicBezTo>
                    <a:pt x="7827" y="951"/>
                    <a:pt x="7844" y="949"/>
                    <a:pt x="7855" y="950"/>
                  </a:cubicBezTo>
                  <a:cubicBezTo>
                    <a:pt x="7879" y="953"/>
                    <a:pt x="7907" y="956"/>
                    <a:pt x="7930" y="966"/>
                  </a:cubicBezTo>
                  <a:cubicBezTo>
                    <a:pt x="7929" y="961"/>
                    <a:pt x="7926" y="958"/>
                    <a:pt x="7921" y="956"/>
                  </a:cubicBezTo>
                  <a:cubicBezTo>
                    <a:pt x="7929" y="956"/>
                    <a:pt x="7929" y="942"/>
                    <a:pt x="7923" y="938"/>
                  </a:cubicBezTo>
                  <a:cubicBezTo>
                    <a:pt x="7913" y="929"/>
                    <a:pt x="7897" y="929"/>
                    <a:pt x="7885" y="922"/>
                  </a:cubicBezTo>
                  <a:cubicBezTo>
                    <a:pt x="7875" y="916"/>
                    <a:pt x="7874" y="907"/>
                    <a:pt x="7861" y="903"/>
                  </a:cubicBezTo>
                  <a:cubicBezTo>
                    <a:pt x="7850" y="900"/>
                    <a:pt x="7838" y="897"/>
                    <a:pt x="7826" y="895"/>
                  </a:cubicBezTo>
                  <a:cubicBezTo>
                    <a:pt x="7829" y="895"/>
                    <a:pt x="7831" y="895"/>
                    <a:pt x="7833" y="895"/>
                  </a:cubicBezTo>
                  <a:cubicBezTo>
                    <a:pt x="7823" y="890"/>
                    <a:pt x="7812" y="885"/>
                    <a:pt x="7803" y="879"/>
                  </a:cubicBezTo>
                  <a:cubicBezTo>
                    <a:pt x="7807" y="882"/>
                    <a:pt x="7812" y="885"/>
                    <a:pt x="7817" y="888"/>
                  </a:cubicBezTo>
                  <a:cubicBezTo>
                    <a:pt x="7806" y="893"/>
                    <a:pt x="7797" y="875"/>
                    <a:pt x="7784" y="883"/>
                  </a:cubicBezTo>
                  <a:cubicBezTo>
                    <a:pt x="7784" y="874"/>
                    <a:pt x="7795" y="877"/>
                    <a:pt x="7800" y="880"/>
                  </a:cubicBezTo>
                  <a:cubicBezTo>
                    <a:pt x="7791" y="876"/>
                    <a:pt x="7791" y="875"/>
                    <a:pt x="7800" y="877"/>
                  </a:cubicBezTo>
                  <a:cubicBezTo>
                    <a:pt x="7796" y="874"/>
                    <a:pt x="7791" y="870"/>
                    <a:pt x="7787" y="867"/>
                  </a:cubicBezTo>
                  <a:cubicBezTo>
                    <a:pt x="7781" y="863"/>
                    <a:pt x="7775" y="859"/>
                    <a:pt x="7768" y="858"/>
                  </a:cubicBezTo>
                  <a:cubicBezTo>
                    <a:pt x="7763" y="856"/>
                    <a:pt x="7758" y="855"/>
                    <a:pt x="7753" y="853"/>
                  </a:cubicBezTo>
                  <a:cubicBezTo>
                    <a:pt x="7750" y="852"/>
                    <a:pt x="7739" y="844"/>
                    <a:pt x="7752" y="850"/>
                  </a:cubicBezTo>
                  <a:cubicBezTo>
                    <a:pt x="7739" y="841"/>
                    <a:pt x="7725" y="836"/>
                    <a:pt x="7711" y="828"/>
                  </a:cubicBezTo>
                  <a:cubicBezTo>
                    <a:pt x="7708" y="833"/>
                    <a:pt x="7710" y="836"/>
                    <a:pt x="7715" y="837"/>
                  </a:cubicBezTo>
                  <a:cubicBezTo>
                    <a:pt x="7695" y="839"/>
                    <a:pt x="7658" y="831"/>
                    <a:pt x="7646" y="813"/>
                  </a:cubicBezTo>
                  <a:cubicBezTo>
                    <a:pt x="7638" y="803"/>
                    <a:pt x="7623" y="794"/>
                    <a:pt x="7614" y="808"/>
                  </a:cubicBezTo>
                  <a:cubicBezTo>
                    <a:pt x="7610" y="814"/>
                    <a:pt x="7601" y="808"/>
                    <a:pt x="7597" y="807"/>
                  </a:cubicBezTo>
                  <a:cubicBezTo>
                    <a:pt x="7590" y="805"/>
                    <a:pt x="7585" y="811"/>
                    <a:pt x="7579" y="812"/>
                  </a:cubicBezTo>
                  <a:cubicBezTo>
                    <a:pt x="7581" y="810"/>
                    <a:pt x="7583" y="808"/>
                    <a:pt x="7585" y="806"/>
                  </a:cubicBezTo>
                  <a:cubicBezTo>
                    <a:pt x="7571" y="799"/>
                    <a:pt x="7558" y="793"/>
                    <a:pt x="7543" y="791"/>
                  </a:cubicBezTo>
                  <a:cubicBezTo>
                    <a:pt x="7555" y="789"/>
                    <a:pt x="7568" y="800"/>
                    <a:pt x="7579" y="795"/>
                  </a:cubicBezTo>
                  <a:cubicBezTo>
                    <a:pt x="7591" y="789"/>
                    <a:pt x="7603" y="804"/>
                    <a:pt x="7615" y="799"/>
                  </a:cubicBezTo>
                  <a:cubicBezTo>
                    <a:pt x="7609" y="789"/>
                    <a:pt x="7593" y="784"/>
                    <a:pt x="7582" y="783"/>
                  </a:cubicBezTo>
                  <a:cubicBezTo>
                    <a:pt x="7576" y="782"/>
                    <a:pt x="7570" y="785"/>
                    <a:pt x="7564" y="785"/>
                  </a:cubicBezTo>
                  <a:cubicBezTo>
                    <a:pt x="7558" y="786"/>
                    <a:pt x="7554" y="781"/>
                    <a:pt x="7549" y="782"/>
                  </a:cubicBezTo>
                  <a:cubicBezTo>
                    <a:pt x="7572" y="774"/>
                    <a:pt x="7607" y="784"/>
                    <a:pt x="7628" y="797"/>
                  </a:cubicBezTo>
                  <a:cubicBezTo>
                    <a:pt x="7650" y="810"/>
                    <a:pt x="7679" y="807"/>
                    <a:pt x="7704" y="806"/>
                  </a:cubicBezTo>
                  <a:cubicBezTo>
                    <a:pt x="7702" y="808"/>
                    <a:pt x="7701" y="810"/>
                    <a:pt x="7699" y="812"/>
                  </a:cubicBezTo>
                  <a:cubicBezTo>
                    <a:pt x="7704" y="812"/>
                    <a:pt x="7722" y="801"/>
                    <a:pt x="7725" y="798"/>
                  </a:cubicBezTo>
                  <a:cubicBezTo>
                    <a:pt x="7728" y="794"/>
                    <a:pt x="7727" y="790"/>
                    <a:pt x="7728" y="785"/>
                  </a:cubicBezTo>
                  <a:cubicBezTo>
                    <a:pt x="7730" y="780"/>
                    <a:pt x="7736" y="781"/>
                    <a:pt x="7740" y="778"/>
                  </a:cubicBezTo>
                  <a:cubicBezTo>
                    <a:pt x="7746" y="773"/>
                    <a:pt x="7734" y="760"/>
                    <a:pt x="7729" y="759"/>
                  </a:cubicBezTo>
                  <a:cubicBezTo>
                    <a:pt x="7725" y="757"/>
                    <a:pt x="7708" y="758"/>
                    <a:pt x="7712" y="762"/>
                  </a:cubicBezTo>
                  <a:cubicBezTo>
                    <a:pt x="7693" y="754"/>
                    <a:pt x="7729" y="762"/>
                    <a:pt x="7727" y="751"/>
                  </a:cubicBezTo>
                  <a:cubicBezTo>
                    <a:pt x="7724" y="741"/>
                    <a:pt x="7689" y="736"/>
                    <a:pt x="7681" y="733"/>
                  </a:cubicBezTo>
                  <a:cubicBezTo>
                    <a:pt x="7668" y="728"/>
                    <a:pt x="7651" y="720"/>
                    <a:pt x="7647" y="706"/>
                  </a:cubicBezTo>
                  <a:cubicBezTo>
                    <a:pt x="7653" y="713"/>
                    <a:pt x="7662" y="711"/>
                    <a:pt x="7668" y="706"/>
                  </a:cubicBezTo>
                  <a:cubicBezTo>
                    <a:pt x="7661" y="703"/>
                    <a:pt x="7654" y="700"/>
                    <a:pt x="7647" y="697"/>
                  </a:cubicBezTo>
                  <a:cubicBezTo>
                    <a:pt x="7652" y="698"/>
                    <a:pt x="7656" y="698"/>
                    <a:pt x="7661" y="698"/>
                  </a:cubicBezTo>
                  <a:cubicBezTo>
                    <a:pt x="7658" y="696"/>
                    <a:pt x="7657" y="694"/>
                    <a:pt x="7654" y="693"/>
                  </a:cubicBezTo>
                  <a:cubicBezTo>
                    <a:pt x="7666" y="697"/>
                    <a:pt x="7674" y="709"/>
                    <a:pt x="7688" y="707"/>
                  </a:cubicBezTo>
                  <a:cubicBezTo>
                    <a:pt x="7688" y="702"/>
                    <a:pt x="7687" y="698"/>
                    <a:pt x="7683" y="694"/>
                  </a:cubicBezTo>
                  <a:cubicBezTo>
                    <a:pt x="7696" y="694"/>
                    <a:pt x="7716" y="720"/>
                    <a:pt x="7702" y="718"/>
                  </a:cubicBezTo>
                  <a:cubicBezTo>
                    <a:pt x="7715" y="723"/>
                    <a:pt x="7728" y="731"/>
                    <a:pt x="7742" y="734"/>
                  </a:cubicBezTo>
                  <a:cubicBezTo>
                    <a:pt x="7754" y="736"/>
                    <a:pt x="7760" y="749"/>
                    <a:pt x="7772" y="753"/>
                  </a:cubicBezTo>
                  <a:cubicBezTo>
                    <a:pt x="7784" y="756"/>
                    <a:pt x="7805" y="757"/>
                    <a:pt x="7818" y="753"/>
                  </a:cubicBezTo>
                  <a:cubicBezTo>
                    <a:pt x="7824" y="752"/>
                    <a:pt x="7828" y="745"/>
                    <a:pt x="7835" y="745"/>
                  </a:cubicBezTo>
                  <a:cubicBezTo>
                    <a:pt x="7842" y="745"/>
                    <a:pt x="7849" y="747"/>
                    <a:pt x="7856" y="747"/>
                  </a:cubicBezTo>
                  <a:cubicBezTo>
                    <a:pt x="7887" y="750"/>
                    <a:pt x="7920" y="763"/>
                    <a:pt x="7946" y="779"/>
                  </a:cubicBezTo>
                  <a:cubicBezTo>
                    <a:pt x="7959" y="787"/>
                    <a:pt x="7971" y="791"/>
                    <a:pt x="7985" y="795"/>
                  </a:cubicBezTo>
                  <a:cubicBezTo>
                    <a:pt x="7990" y="796"/>
                    <a:pt x="8024" y="805"/>
                    <a:pt x="8006" y="795"/>
                  </a:cubicBezTo>
                  <a:cubicBezTo>
                    <a:pt x="8031" y="809"/>
                    <a:pt x="8064" y="809"/>
                    <a:pt x="8091" y="820"/>
                  </a:cubicBezTo>
                  <a:cubicBezTo>
                    <a:pt x="8110" y="827"/>
                    <a:pt x="8144" y="831"/>
                    <a:pt x="8110" y="811"/>
                  </a:cubicBezTo>
                  <a:cubicBezTo>
                    <a:pt x="8129" y="815"/>
                    <a:pt x="8142" y="843"/>
                    <a:pt x="8163" y="833"/>
                  </a:cubicBezTo>
                  <a:cubicBezTo>
                    <a:pt x="8160" y="826"/>
                    <a:pt x="8154" y="821"/>
                    <a:pt x="8147" y="821"/>
                  </a:cubicBezTo>
                  <a:cubicBezTo>
                    <a:pt x="8157" y="815"/>
                    <a:pt x="8168" y="829"/>
                    <a:pt x="8180" y="824"/>
                  </a:cubicBezTo>
                  <a:cubicBezTo>
                    <a:pt x="8170" y="816"/>
                    <a:pt x="8138" y="803"/>
                    <a:pt x="8125" y="808"/>
                  </a:cubicBezTo>
                  <a:cubicBezTo>
                    <a:pt x="8134" y="798"/>
                    <a:pt x="8115" y="793"/>
                    <a:pt x="8109" y="799"/>
                  </a:cubicBezTo>
                  <a:cubicBezTo>
                    <a:pt x="8109" y="791"/>
                    <a:pt x="8119" y="793"/>
                    <a:pt x="8128" y="791"/>
                  </a:cubicBezTo>
                  <a:cubicBezTo>
                    <a:pt x="8133" y="790"/>
                    <a:pt x="8132" y="787"/>
                    <a:pt x="8130" y="783"/>
                  </a:cubicBezTo>
                  <a:cubicBezTo>
                    <a:pt x="8120" y="770"/>
                    <a:pt x="8106" y="772"/>
                    <a:pt x="8092" y="770"/>
                  </a:cubicBezTo>
                  <a:cubicBezTo>
                    <a:pt x="8098" y="767"/>
                    <a:pt x="8105" y="767"/>
                    <a:pt x="8112" y="769"/>
                  </a:cubicBezTo>
                  <a:cubicBezTo>
                    <a:pt x="8105" y="765"/>
                    <a:pt x="8100" y="761"/>
                    <a:pt x="8094" y="755"/>
                  </a:cubicBezTo>
                  <a:cubicBezTo>
                    <a:pt x="8092" y="752"/>
                    <a:pt x="8082" y="757"/>
                    <a:pt x="8078" y="753"/>
                  </a:cubicBezTo>
                  <a:cubicBezTo>
                    <a:pt x="8066" y="745"/>
                    <a:pt x="8052" y="743"/>
                    <a:pt x="8038" y="739"/>
                  </a:cubicBezTo>
                  <a:cubicBezTo>
                    <a:pt x="8052" y="737"/>
                    <a:pt x="8065" y="742"/>
                    <a:pt x="8079" y="746"/>
                  </a:cubicBezTo>
                  <a:cubicBezTo>
                    <a:pt x="8086" y="748"/>
                    <a:pt x="8115" y="748"/>
                    <a:pt x="8098" y="753"/>
                  </a:cubicBezTo>
                  <a:cubicBezTo>
                    <a:pt x="8107" y="753"/>
                    <a:pt x="8115" y="749"/>
                    <a:pt x="8124" y="749"/>
                  </a:cubicBezTo>
                  <a:cubicBezTo>
                    <a:pt x="8132" y="749"/>
                    <a:pt x="8139" y="753"/>
                    <a:pt x="8146" y="753"/>
                  </a:cubicBezTo>
                  <a:cubicBezTo>
                    <a:pt x="8137" y="736"/>
                    <a:pt x="8108" y="739"/>
                    <a:pt x="8093" y="731"/>
                  </a:cubicBezTo>
                  <a:cubicBezTo>
                    <a:pt x="8114" y="734"/>
                    <a:pt x="8133" y="744"/>
                    <a:pt x="8154" y="745"/>
                  </a:cubicBezTo>
                  <a:cubicBezTo>
                    <a:pt x="8153" y="733"/>
                    <a:pt x="8126" y="725"/>
                    <a:pt x="8147" y="716"/>
                  </a:cubicBezTo>
                  <a:cubicBezTo>
                    <a:pt x="8137" y="709"/>
                    <a:pt x="8127" y="710"/>
                    <a:pt x="8117" y="707"/>
                  </a:cubicBezTo>
                  <a:cubicBezTo>
                    <a:pt x="8133" y="709"/>
                    <a:pt x="8116" y="702"/>
                    <a:pt x="8113" y="701"/>
                  </a:cubicBezTo>
                  <a:cubicBezTo>
                    <a:pt x="8107" y="699"/>
                    <a:pt x="8100" y="699"/>
                    <a:pt x="8095" y="703"/>
                  </a:cubicBezTo>
                  <a:cubicBezTo>
                    <a:pt x="8098" y="689"/>
                    <a:pt x="8034" y="679"/>
                    <a:pt x="8025" y="677"/>
                  </a:cubicBezTo>
                  <a:cubicBezTo>
                    <a:pt x="8011" y="673"/>
                    <a:pt x="7999" y="667"/>
                    <a:pt x="7985" y="661"/>
                  </a:cubicBezTo>
                  <a:cubicBezTo>
                    <a:pt x="7966" y="653"/>
                    <a:pt x="7944" y="654"/>
                    <a:pt x="7923" y="653"/>
                  </a:cubicBezTo>
                  <a:cubicBezTo>
                    <a:pt x="7922" y="652"/>
                    <a:pt x="7904" y="650"/>
                    <a:pt x="7901" y="650"/>
                  </a:cubicBezTo>
                  <a:cubicBezTo>
                    <a:pt x="7913" y="654"/>
                    <a:pt x="7925" y="653"/>
                    <a:pt x="7937" y="656"/>
                  </a:cubicBezTo>
                  <a:cubicBezTo>
                    <a:pt x="7925" y="658"/>
                    <a:pt x="7911" y="661"/>
                    <a:pt x="7900" y="654"/>
                  </a:cubicBezTo>
                  <a:cubicBezTo>
                    <a:pt x="7902" y="656"/>
                    <a:pt x="7904" y="658"/>
                    <a:pt x="7906" y="661"/>
                  </a:cubicBezTo>
                  <a:cubicBezTo>
                    <a:pt x="7899" y="663"/>
                    <a:pt x="7877" y="649"/>
                    <a:pt x="7893" y="649"/>
                  </a:cubicBezTo>
                  <a:cubicBezTo>
                    <a:pt x="7886" y="648"/>
                    <a:pt x="7879" y="650"/>
                    <a:pt x="7872" y="649"/>
                  </a:cubicBezTo>
                  <a:cubicBezTo>
                    <a:pt x="7867" y="649"/>
                    <a:pt x="7864" y="646"/>
                    <a:pt x="7859" y="646"/>
                  </a:cubicBezTo>
                  <a:cubicBezTo>
                    <a:pt x="7846" y="645"/>
                    <a:pt x="7828" y="646"/>
                    <a:pt x="7816" y="648"/>
                  </a:cubicBezTo>
                  <a:cubicBezTo>
                    <a:pt x="7820" y="648"/>
                    <a:pt x="7896" y="666"/>
                    <a:pt x="7879" y="679"/>
                  </a:cubicBezTo>
                  <a:cubicBezTo>
                    <a:pt x="7889" y="686"/>
                    <a:pt x="7902" y="683"/>
                    <a:pt x="7913" y="688"/>
                  </a:cubicBezTo>
                  <a:cubicBezTo>
                    <a:pt x="7921" y="692"/>
                    <a:pt x="7924" y="698"/>
                    <a:pt x="7929" y="705"/>
                  </a:cubicBezTo>
                  <a:cubicBezTo>
                    <a:pt x="7925" y="704"/>
                    <a:pt x="7891" y="679"/>
                    <a:pt x="7897" y="694"/>
                  </a:cubicBezTo>
                  <a:cubicBezTo>
                    <a:pt x="7883" y="695"/>
                    <a:pt x="7871" y="681"/>
                    <a:pt x="7857" y="679"/>
                  </a:cubicBezTo>
                  <a:cubicBezTo>
                    <a:pt x="7851" y="679"/>
                    <a:pt x="7826" y="667"/>
                    <a:pt x="7842" y="671"/>
                  </a:cubicBezTo>
                  <a:cubicBezTo>
                    <a:pt x="7827" y="660"/>
                    <a:pt x="7809" y="655"/>
                    <a:pt x="7795" y="644"/>
                  </a:cubicBezTo>
                  <a:cubicBezTo>
                    <a:pt x="7783" y="635"/>
                    <a:pt x="7771" y="625"/>
                    <a:pt x="7756" y="623"/>
                  </a:cubicBezTo>
                  <a:cubicBezTo>
                    <a:pt x="7758" y="624"/>
                    <a:pt x="7760" y="626"/>
                    <a:pt x="7762" y="627"/>
                  </a:cubicBezTo>
                  <a:cubicBezTo>
                    <a:pt x="7756" y="633"/>
                    <a:pt x="7720" y="608"/>
                    <a:pt x="7713" y="605"/>
                  </a:cubicBezTo>
                  <a:cubicBezTo>
                    <a:pt x="7690" y="598"/>
                    <a:pt x="7666" y="595"/>
                    <a:pt x="7644" y="590"/>
                  </a:cubicBezTo>
                  <a:cubicBezTo>
                    <a:pt x="7632" y="588"/>
                    <a:pt x="7622" y="584"/>
                    <a:pt x="7610" y="581"/>
                  </a:cubicBezTo>
                  <a:cubicBezTo>
                    <a:pt x="7603" y="580"/>
                    <a:pt x="7594" y="581"/>
                    <a:pt x="7586" y="579"/>
                  </a:cubicBezTo>
                  <a:cubicBezTo>
                    <a:pt x="7578" y="576"/>
                    <a:pt x="7571" y="571"/>
                    <a:pt x="7562" y="574"/>
                  </a:cubicBezTo>
                  <a:cubicBezTo>
                    <a:pt x="7558" y="575"/>
                    <a:pt x="7542" y="567"/>
                    <a:pt x="7557" y="570"/>
                  </a:cubicBezTo>
                  <a:cubicBezTo>
                    <a:pt x="7553" y="569"/>
                    <a:pt x="7548" y="568"/>
                    <a:pt x="7543" y="567"/>
                  </a:cubicBezTo>
                  <a:cubicBezTo>
                    <a:pt x="7534" y="573"/>
                    <a:pt x="7515" y="562"/>
                    <a:pt x="7506" y="559"/>
                  </a:cubicBezTo>
                  <a:cubicBezTo>
                    <a:pt x="7491" y="553"/>
                    <a:pt x="7475" y="554"/>
                    <a:pt x="7460" y="546"/>
                  </a:cubicBezTo>
                  <a:cubicBezTo>
                    <a:pt x="7467" y="547"/>
                    <a:pt x="7473" y="549"/>
                    <a:pt x="7479" y="551"/>
                  </a:cubicBezTo>
                  <a:cubicBezTo>
                    <a:pt x="7440" y="536"/>
                    <a:pt x="7398" y="530"/>
                    <a:pt x="7357" y="522"/>
                  </a:cubicBezTo>
                  <a:cubicBezTo>
                    <a:pt x="7343" y="515"/>
                    <a:pt x="7327" y="514"/>
                    <a:pt x="7312" y="508"/>
                  </a:cubicBezTo>
                  <a:cubicBezTo>
                    <a:pt x="7298" y="503"/>
                    <a:pt x="7279" y="511"/>
                    <a:pt x="7267" y="499"/>
                  </a:cubicBezTo>
                  <a:cubicBezTo>
                    <a:pt x="7274" y="500"/>
                    <a:pt x="7281" y="503"/>
                    <a:pt x="7288" y="504"/>
                  </a:cubicBezTo>
                  <a:cubicBezTo>
                    <a:pt x="7263" y="490"/>
                    <a:pt x="7232" y="497"/>
                    <a:pt x="7205" y="491"/>
                  </a:cubicBezTo>
                  <a:cubicBezTo>
                    <a:pt x="7176" y="484"/>
                    <a:pt x="7146" y="481"/>
                    <a:pt x="7117" y="474"/>
                  </a:cubicBezTo>
                  <a:cubicBezTo>
                    <a:pt x="7088" y="467"/>
                    <a:pt x="7064" y="470"/>
                    <a:pt x="7034" y="469"/>
                  </a:cubicBezTo>
                  <a:cubicBezTo>
                    <a:pt x="7021" y="469"/>
                    <a:pt x="7007" y="470"/>
                    <a:pt x="6993" y="469"/>
                  </a:cubicBezTo>
                  <a:cubicBezTo>
                    <a:pt x="6979" y="469"/>
                    <a:pt x="6967" y="462"/>
                    <a:pt x="6953" y="464"/>
                  </a:cubicBezTo>
                  <a:cubicBezTo>
                    <a:pt x="6960" y="466"/>
                    <a:pt x="6966" y="468"/>
                    <a:pt x="6973" y="470"/>
                  </a:cubicBezTo>
                  <a:cubicBezTo>
                    <a:pt x="6966" y="479"/>
                    <a:pt x="6947" y="469"/>
                    <a:pt x="6940" y="466"/>
                  </a:cubicBezTo>
                  <a:cubicBezTo>
                    <a:pt x="6929" y="462"/>
                    <a:pt x="6919" y="461"/>
                    <a:pt x="6906" y="461"/>
                  </a:cubicBezTo>
                  <a:cubicBezTo>
                    <a:pt x="6871" y="460"/>
                    <a:pt x="6835" y="450"/>
                    <a:pt x="6801" y="452"/>
                  </a:cubicBezTo>
                  <a:cubicBezTo>
                    <a:pt x="6815" y="456"/>
                    <a:pt x="6827" y="465"/>
                    <a:pt x="6839" y="474"/>
                  </a:cubicBezTo>
                  <a:cubicBezTo>
                    <a:pt x="6829" y="474"/>
                    <a:pt x="6828" y="486"/>
                    <a:pt x="6839" y="486"/>
                  </a:cubicBezTo>
                  <a:cubicBezTo>
                    <a:pt x="6849" y="487"/>
                    <a:pt x="6858" y="486"/>
                    <a:pt x="6868" y="491"/>
                  </a:cubicBezTo>
                  <a:cubicBezTo>
                    <a:pt x="6888" y="500"/>
                    <a:pt x="6909" y="507"/>
                    <a:pt x="6927" y="521"/>
                  </a:cubicBezTo>
                  <a:cubicBezTo>
                    <a:pt x="6925" y="523"/>
                    <a:pt x="6923" y="525"/>
                    <a:pt x="6921" y="528"/>
                  </a:cubicBezTo>
                  <a:cubicBezTo>
                    <a:pt x="6925" y="530"/>
                    <a:pt x="6929" y="533"/>
                    <a:pt x="6933" y="537"/>
                  </a:cubicBezTo>
                  <a:cubicBezTo>
                    <a:pt x="6929" y="534"/>
                    <a:pt x="6925" y="531"/>
                    <a:pt x="6921" y="529"/>
                  </a:cubicBezTo>
                  <a:cubicBezTo>
                    <a:pt x="6923" y="535"/>
                    <a:pt x="6928" y="538"/>
                    <a:pt x="6933" y="539"/>
                  </a:cubicBezTo>
                  <a:cubicBezTo>
                    <a:pt x="6914" y="533"/>
                    <a:pt x="6896" y="542"/>
                    <a:pt x="6877" y="537"/>
                  </a:cubicBezTo>
                  <a:cubicBezTo>
                    <a:pt x="6864" y="534"/>
                    <a:pt x="6855" y="523"/>
                    <a:pt x="6843" y="519"/>
                  </a:cubicBezTo>
                  <a:cubicBezTo>
                    <a:pt x="6816" y="509"/>
                    <a:pt x="6783" y="517"/>
                    <a:pt x="6759" y="499"/>
                  </a:cubicBezTo>
                  <a:cubicBezTo>
                    <a:pt x="6752" y="493"/>
                    <a:pt x="6706" y="464"/>
                    <a:pt x="6699" y="480"/>
                  </a:cubicBezTo>
                  <a:cubicBezTo>
                    <a:pt x="6691" y="499"/>
                    <a:pt x="6659" y="494"/>
                    <a:pt x="6644" y="491"/>
                  </a:cubicBezTo>
                  <a:cubicBezTo>
                    <a:pt x="6610" y="484"/>
                    <a:pt x="6576" y="490"/>
                    <a:pt x="6543" y="480"/>
                  </a:cubicBezTo>
                  <a:cubicBezTo>
                    <a:pt x="6526" y="475"/>
                    <a:pt x="6508" y="481"/>
                    <a:pt x="6490" y="481"/>
                  </a:cubicBezTo>
                  <a:cubicBezTo>
                    <a:pt x="6473" y="481"/>
                    <a:pt x="6456" y="482"/>
                    <a:pt x="6439" y="482"/>
                  </a:cubicBezTo>
                  <a:cubicBezTo>
                    <a:pt x="6421" y="482"/>
                    <a:pt x="6407" y="492"/>
                    <a:pt x="6390" y="486"/>
                  </a:cubicBezTo>
                  <a:cubicBezTo>
                    <a:pt x="6375" y="481"/>
                    <a:pt x="6360" y="479"/>
                    <a:pt x="6346" y="477"/>
                  </a:cubicBezTo>
                  <a:cubicBezTo>
                    <a:pt x="6332" y="476"/>
                    <a:pt x="6319" y="475"/>
                    <a:pt x="6307" y="468"/>
                  </a:cubicBezTo>
                  <a:cubicBezTo>
                    <a:pt x="6303" y="466"/>
                    <a:pt x="6304" y="459"/>
                    <a:pt x="6301" y="455"/>
                  </a:cubicBezTo>
                  <a:cubicBezTo>
                    <a:pt x="6299" y="454"/>
                    <a:pt x="6296" y="453"/>
                    <a:pt x="6294" y="453"/>
                  </a:cubicBezTo>
                  <a:cubicBezTo>
                    <a:pt x="6296" y="453"/>
                    <a:pt x="6298" y="452"/>
                    <a:pt x="6301" y="453"/>
                  </a:cubicBezTo>
                  <a:cubicBezTo>
                    <a:pt x="6283" y="442"/>
                    <a:pt x="6271" y="429"/>
                    <a:pt x="6251" y="423"/>
                  </a:cubicBezTo>
                  <a:cubicBezTo>
                    <a:pt x="6233" y="417"/>
                    <a:pt x="6214" y="410"/>
                    <a:pt x="6195" y="406"/>
                  </a:cubicBezTo>
                  <a:cubicBezTo>
                    <a:pt x="6152" y="398"/>
                    <a:pt x="6109" y="396"/>
                    <a:pt x="6066" y="392"/>
                  </a:cubicBezTo>
                  <a:cubicBezTo>
                    <a:pt x="6024" y="388"/>
                    <a:pt x="5983" y="395"/>
                    <a:pt x="5943" y="404"/>
                  </a:cubicBezTo>
                  <a:cubicBezTo>
                    <a:pt x="5906" y="412"/>
                    <a:pt x="5865" y="408"/>
                    <a:pt x="5829" y="398"/>
                  </a:cubicBezTo>
                  <a:cubicBezTo>
                    <a:pt x="5835" y="399"/>
                    <a:pt x="5842" y="400"/>
                    <a:pt x="5849" y="398"/>
                  </a:cubicBezTo>
                  <a:cubicBezTo>
                    <a:pt x="5835" y="385"/>
                    <a:pt x="5811" y="380"/>
                    <a:pt x="5793" y="377"/>
                  </a:cubicBezTo>
                  <a:cubicBezTo>
                    <a:pt x="5781" y="375"/>
                    <a:pt x="5766" y="371"/>
                    <a:pt x="5755" y="377"/>
                  </a:cubicBezTo>
                  <a:cubicBezTo>
                    <a:pt x="5748" y="380"/>
                    <a:pt x="5739" y="383"/>
                    <a:pt x="5732" y="383"/>
                  </a:cubicBezTo>
                  <a:cubicBezTo>
                    <a:pt x="5745" y="375"/>
                    <a:pt x="5747" y="369"/>
                    <a:pt x="5729" y="366"/>
                  </a:cubicBezTo>
                  <a:cubicBezTo>
                    <a:pt x="5713" y="364"/>
                    <a:pt x="5709" y="371"/>
                    <a:pt x="5697" y="361"/>
                  </a:cubicBezTo>
                  <a:cubicBezTo>
                    <a:pt x="5682" y="347"/>
                    <a:pt x="5643" y="371"/>
                    <a:pt x="5632" y="350"/>
                  </a:cubicBezTo>
                  <a:cubicBezTo>
                    <a:pt x="5641" y="349"/>
                    <a:pt x="5645" y="354"/>
                    <a:pt x="5645" y="343"/>
                  </a:cubicBezTo>
                  <a:cubicBezTo>
                    <a:pt x="5654" y="343"/>
                    <a:pt x="5663" y="349"/>
                    <a:pt x="5672" y="349"/>
                  </a:cubicBezTo>
                  <a:cubicBezTo>
                    <a:pt x="5686" y="348"/>
                    <a:pt x="5664" y="335"/>
                    <a:pt x="5660" y="334"/>
                  </a:cubicBezTo>
                  <a:cubicBezTo>
                    <a:pt x="5630" y="325"/>
                    <a:pt x="5601" y="320"/>
                    <a:pt x="5570" y="317"/>
                  </a:cubicBezTo>
                  <a:cubicBezTo>
                    <a:pt x="5553" y="315"/>
                    <a:pt x="5535" y="314"/>
                    <a:pt x="5518" y="315"/>
                  </a:cubicBezTo>
                  <a:cubicBezTo>
                    <a:pt x="5501" y="316"/>
                    <a:pt x="5504" y="325"/>
                    <a:pt x="5502" y="339"/>
                  </a:cubicBezTo>
                  <a:cubicBezTo>
                    <a:pt x="5501" y="357"/>
                    <a:pt x="5455" y="357"/>
                    <a:pt x="5445" y="350"/>
                  </a:cubicBezTo>
                  <a:cubicBezTo>
                    <a:pt x="5460" y="348"/>
                    <a:pt x="5437" y="341"/>
                    <a:pt x="5433" y="338"/>
                  </a:cubicBezTo>
                  <a:cubicBezTo>
                    <a:pt x="5446" y="341"/>
                    <a:pt x="5460" y="339"/>
                    <a:pt x="5473" y="341"/>
                  </a:cubicBezTo>
                  <a:cubicBezTo>
                    <a:pt x="5470" y="334"/>
                    <a:pt x="5462" y="335"/>
                    <a:pt x="5456" y="332"/>
                  </a:cubicBezTo>
                  <a:cubicBezTo>
                    <a:pt x="5450" y="329"/>
                    <a:pt x="5452" y="322"/>
                    <a:pt x="5444" y="321"/>
                  </a:cubicBezTo>
                  <a:cubicBezTo>
                    <a:pt x="5453" y="320"/>
                    <a:pt x="5466" y="326"/>
                    <a:pt x="5472" y="332"/>
                  </a:cubicBezTo>
                  <a:cubicBezTo>
                    <a:pt x="5472" y="330"/>
                    <a:pt x="5472" y="327"/>
                    <a:pt x="5472" y="325"/>
                  </a:cubicBezTo>
                  <a:cubicBezTo>
                    <a:pt x="5483" y="325"/>
                    <a:pt x="5481" y="340"/>
                    <a:pt x="5490" y="344"/>
                  </a:cubicBezTo>
                  <a:cubicBezTo>
                    <a:pt x="5501" y="321"/>
                    <a:pt x="5486" y="316"/>
                    <a:pt x="5468" y="316"/>
                  </a:cubicBezTo>
                  <a:cubicBezTo>
                    <a:pt x="5462" y="316"/>
                    <a:pt x="5455" y="317"/>
                    <a:pt x="5450" y="317"/>
                  </a:cubicBezTo>
                  <a:cubicBezTo>
                    <a:pt x="5434" y="318"/>
                    <a:pt x="5414" y="317"/>
                    <a:pt x="5400" y="322"/>
                  </a:cubicBezTo>
                  <a:cubicBezTo>
                    <a:pt x="5390" y="326"/>
                    <a:pt x="5381" y="325"/>
                    <a:pt x="5372" y="319"/>
                  </a:cubicBezTo>
                  <a:cubicBezTo>
                    <a:pt x="5377" y="318"/>
                    <a:pt x="5382" y="319"/>
                    <a:pt x="5387" y="321"/>
                  </a:cubicBezTo>
                  <a:cubicBezTo>
                    <a:pt x="5383" y="301"/>
                    <a:pt x="5415" y="311"/>
                    <a:pt x="5427" y="313"/>
                  </a:cubicBezTo>
                  <a:cubicBezTo>
                    <a:pt x="5440" y="315"/>
                    <a:pt x="5454" y="316"/>
                    <a:pt x="5468" y="316"/>
                  </a:cubicBezTo>
                  <a:cubicBezTo>
                    <a:pt x="5475" y="316"/>
                    <a:pt x="5482" y="315"/>
                    <a:pt x="5488" y="315"/>
                  </a:cubicBezTo>
                  <a:cubicBezTo>
                    <a:pt x="5439" y="294"/>
                    <a:pt x="5374" y="299"/>
                    <a:pt x="5321" y="295"/>
                  </a:cubicBezTo>
                  <a:cubicBezTo>
                    <a:pt x="5292" y="292"/>
                    <a:pt x="5263" y="291"/>
                    <a:pt x="5233" y="291"/>
                  </a:cubicBezTo>
                  <a:cubicBezTo>
                    <a:pt x="5208" y="291"/>
                    <a:pt x="5181" y="283"/>
                    <a:pt x="5156" y="281"/>
                  </a:cubicBezTo>
                  <a:cubicBezTo>
                    <a:pt x="5162" y="286"/>
                    <a:pt x="5171" y="287"/>
                    <a:pt x="5179" y="290"/>
                  </a:cubicBezTo>
                  <a:cubicBezTo>
                    <a:pt x="5187" y="292"/>
                    <a:pt x="5194" y="301"/>
                    <a:pt x="5203" y="300"/>
                  </a:cubicBezTo>
                  <a:cubicBezTo>
                    <a:pt x="5191" y="300"/>
                    <a:pt x="5180" y="307"/>
                    <a:pt x="5167" y="306"/>
                  </a:cubicBezTo>
                  <a:cubicBezTo>
                    <a:pt x="5159" y="306"/>
                    <a:pt x="5149" y="303"/>
                    <a:pt x="5140" y="306"/>
                  </a:cubicBezTo>
                  <a:cubicBezTo>
                    <a:pt x="5126" y="311"/>
                    <a:pt x="5140" y="320"/>
                    <a:pt x="5150" y="325"/>
                  </a:cubicBezTo>
                  <a:cubicBezTo>
                    <a:pt x="5150" y="323"/>
                    <a:pt x="5166" y="324"/>
                    <a:pt x="5170" y="323"/>
                  </a:cubicBezTo>
                  <a:cubicBezTo>
                    <a:pt x="5178" y="322"/>
                    <a:pt x="5185" y="322"/>
                    <a:pt x="5193" y="324"/>
                  </a:cubicBezTo>
                  <a:cubicBezTo>
                    <a:pt x="5188" y="327"/>
                    <a:pt x="5183" y="327"/>
                    <a:pt x="5178" y="325"/>
                  </a:cubicBezTo>
                  <a:cubicBezTo>
                    <a:pt x="5176" y="330"/>
                    <a:pt x="5180" y="335"/>
                    <a:pt x="5184" y="338"/>
                  </a:cubicBezTo>
                  <a:cubicBezTo>
                    <a:pt x="5180" y="339"/>
                    <a:pt x="5175" y="339"/>
                    <a:pt x="5171" y="339"/>
                  </a:cubicBezTo>
                  <a:cubicBezTo>
                    <a:pt x="5194" y="344"/>
                    <a:pt x="5218" y="355"/>
                    <a:pt x="5238" y="368"/>
                  </a:cubicBezTo>
                  <a:cubicBezTo>
                    <a:pt x="5221" y="363"/>
                    <a:pt x="5207" y="374"/>
                    <a:pt x="5190" y="366"/>
                  </a:cubicBezTo>
                  <a:cubicBezTo>
                    <a:pt x="5185" y="364"/>
                    <a:pt x="5162" y="351"/>
                    <a:pt x="5161" y="365"/>
                  </a:cubicBezTo>
                  <a:cubicBezTo>
                    <a:pt x="5156" y="358"/>
                    <a:pt x="5147" y="361"/>
                    <a:pt x="5140" y="361"/>
                  </a:cubicBezTo>
                  <a:cubicBezTo>
                    <a:pt x="5150" y="379"/>
                    <a:pt x="5154" y="373"/>
                    <a:pt x="5173" y="378"/>
                  </a:cubicBezTo>
                  <a:cubicBezTo>
                    <a:pt x="5168" y="377"/>
                    <a:pt x="5163" y="378"/>
                    <a:pt x="5158" y="380"/>
                  </a:cubicBezTo>
                  <a:cubicBezTo>
                    <a:pt x="5161" y="381"/>
                    <a:pt x="5164" y="383"/>
                    <a:pt x="5166" y="384"/>
                  </a:cubicBezTo>
                  <a:cubicBezTo>
                    <a:pt x="5162" y="383"/>
                    <a:pt x="5157" y="383"/>
                    <a:pt x="5152" y="384"/>
                  </a:cubicBezTo>
                  <a:cubicBezTo>
                    <a:pt x="5159" y="386"/>
                    <a:pt x="5167" y="385"/>
                    <a:pt x="5173" y="389"/>
                  </a:cubicBezTo>
                  <a:cubicBezTo>
                    <a:pt x="5134" y="383"/>
                    <a:pt x="5097" y="368"/>
                    <a:pt x="5058" y="361"/>
                  </a:cubicBezTo>
                  <a:cubicBezTo>
                    <a:pt x="5048" y="359"/>
                    <a:pt x="5038" y="357"/>
                    <a:pt x="5028" y="358"/>
                  </a:cubicBezTo>
                  <a:cubicBezTo>
                    <a:pt x="5019" y="359"/>
                    <a:pt x="5010" y="368"/>
                    <a:pt x="5001" y="367"/>
                  </a:cubicBezTo>
                  <a:cubicBezTo>
                    <a:pt x="4991" y="366"/>
                    <a:pt x="4998" y="376"/>
                    <a:pt x="5001" y="380"/>
                  </a:cubicBezTo>
                  <a:cubicBezTo>
                    <a:pt x="4993" y="367"/>
                    <a:pt x="4964" y="373"/>
                    <a:pt x="4951" y="372"/>
                  </a:cubicBezTo>
                  <a:cubicBezTo>
                    <a:pt x="4927" y="370"/>
                    <a:pt x="4909" y="361"/>
                    <a:pt x="4887" y="353"/>
                  </a:cubicBezTo>
                  <a:cubicBezTo>
                    <a:pt x="4879" y="350"/>
                    <a:pt x="4850" y="330"/>
                    <a:pt x="4855" y="352"/>
                  </a:cubicBezTo>
                  <a:cubicBezTo>
                    <a:pt x="4858" y="363"/>
                    <a:pt x="4871" y="383"/>
                    <a:pt x="4883" y="384"/>
                  </a:cubicBezTo>
                  <a:cubicBezTo>
                    <a:pt x="4869" y="388"/>
                    <a:pt x="4892" y="424"/>
                    <a:pt x="4864" y="413"/>
                  </a:cubicBezTo>
                  <a:cubicBezTo>
                    <a:pt x="4846" y="406"/>
                    <a:pt x="4826" y="404"/>
                    <a:pt x="4808" y="396"/>
                  </a:cubicBezTo>
                  <a:cubicBezTo>
                    <a:pt x="4786" y="387"/>
                    <a:pt x="4761" y="385"/>
                    <a:pt x="4740" y="372"/>
                  </a:cubicBezTo>
                  <a:cubicBezTo>
                    <a:pt x="4731" y="367"/>
                    <a:pt x="4724" y="362"/>
                    <a:pt x="4713" y="361"/>
                  </a:cubicBezTo>
                  <a:cubicBezTo>
                    <a:pt x="4708" y="361"/>
                    <a:pt x="4700" y="361"/>
                    <a:pt x="4699" y="354"/>
                  </a:cubicBezTo>
                  <a:cubicBezTo>
                    <a:pt x="4706" y="354"/>
                    <a:pt x="4714" y="349"/>
                    <a:pt x="4721" y="352"/>
                  </a:cubicBezTo>
                  <a:cubicBezTo>
                    <a:pt x="4709" y="345"/>
                    <a:pt x="4695" y="338"/>
                    <a:pt x="4681" y="335"/>
                  </a:cubicBezTo>
                  <a:cubicBezTo>
                    <a:pt x="4688" y="339"/>
                    <a:pt x="4696" y="343"/>
                    <a:pt x="4703" y="347"/>
                  </a:cubicBezTo>
                  <a:cubicBezTo>
                    <a:pt x="4692" y="361"/>
                    <a:pt x="4635" y="333"/>
                    <a:pt x="4627" y="321"/>
                  </a:cubicBezTo>
                  <a:cubicBezTo>
                    <a:pt x="4648" y="324"/>
                    <a:pt x="4671" y="340"/>
                    <a:pt x="4692" y="327"/>
                  </a:cubicBezTo>
                  <a:cubicBezTo>
                    <a:pt x="4680" y="328"/>
                    <a:pt x="4686" y="324"/>
                    <a:pt x="4691" y="321"/>
                  </a:cubicBezTo>
                  <a:cubicBezTo>
                    <a:pt x="4678" y="319"/>
                    <a:pt x="4668" y="309"/>
                    <a:pt x="4654" y="306"/>
                  </a:cubicBezTo>
                  <a:cubicBezTo>
                    <a:pt x="4640" y="304"/>
                    <a:pt x="4625" y="309"/>
                    <a:pt x="4613" y="301"/>
                  </a:cubicBezTo>
                  <a:cubicBezTo>
                    <a:pt x="4621" y="301"/>
                    <a:pt x="4630" y="305"/>
                    <a:pt x="4637" y="299"/>
                  </a:cubicBezTo>
                  <a:cubicBezTo>
                    <a:pt x="4635" y="298"/>
                    <a:pt x="4632" y="297"/>
                    <a:pt x="4629" y="295"/>
                  </a:cubicBezTo>
                  <a:cubicBezTo>
                    <a:pt x="4633" y="296"/>
                    <a:pt x="4640" y="296"/>
                    <a:pt x="4643" y="292"/>
                  </a:cubicBezTo>
                  <a:cubicBezTo>
                    <a:pt x="4633" y="291"/>
                    <a:pt x="4624" y="289"/>
                    <a:pt x="4615" y="289"/>
                  </a:cubicBezTo>
                  <a:cubicBezTo>
                    <a:pt x="4621" y="287"/>
                    <a:pt x="4627" y="289"/>
                    <a:pt x="4633" y="285"/>
                  </a:cubicBezTo>
                  <a:cubicBezTo>
                    <a:pt x="4619" y="282"/>
                    <a:pt x="4603" y="284"/>
                    <a:pt x="4590" y="279"/>
                  </a:cubicBezTo>
                  <a:cubicBezTo>
                    <a:pt x="4597" y="278"/>
                    <a:pt x="4605" y="277"/>
                    <a:pt x="4608" y="269"/>
                  </a:cubicBezTo>
                  <a:cubicBezTo>
                    <a:pt x="4602" y="265"/>
                    <a:pt x="4597" y="273"/>
                    <a:pt x="4593" y="270"/>
                  </a:cubicBezTo>
                  <a:cubicBezTo>
                    <a:pt x="4591" y="269"/>
                    <a:pt x="4593" y="264"/>
                    <a:pt x="4590" y="263"/>
                  </a:cubicBezTo>
                  <a:cubicBezTo>
                    <a:pt x="4576" y="258"/>
                    <a:pt x="4563" y="261"/>
                    <a:pt x="4550" y="255"/>
                  </a:cubicBezTo>
                  <a:cubicBezTo>
                    <a:pt x="4539" y="250"/>
                    <a:pt x="4529" y="247"/>
                    <a:pt x="4522" y="246"/>
                  </a:cubicBezTo>
                  <a:cubicBezTo>
                    <a:pt x="4508" y="246"/>
                    <a:pt x="4487" y="238"/>
                    <a:pt x="4475" y="244"/>
                  </a:cubicBezTo>
                  <a:cubicBezTo>
                    <a:pt x="4477" y="245"/>
                    <a:pt x="4480" y="246"/>
                    <a:pt x="4482" y="248"/>
                  </a:cubicBezTo>
                  <a:cubicBezTo>
                    <a:pt x="4474" y="248"/>
                    <a:pt x="4466" y="251"/>
                    <a:pt x="4458" y="251"/>
                  </a:cubicBezTo>
                  <a:cubicBezTo>
                    <a:pt x="4453" y="250"/>
                    <a:pt x="4436" y="248"/>
                    <a:pt x="4452" y="244"/>
                  </a:cubicBezTo>
                  <a:cubicBezTo>
                    <a:pt x="4440" y="238"/>
                    <a:pt x="4431" y="249"/>
                    <a:pt x="4419" y="248"/>
                  </a:cubicBezTo>
                  <a:cubicBezTo>
                    <a:pt x="4416" y="248"/>
                    <a:pt x="4415" y="242"/>
                    <a:pt x="4411" y="242"/>
                  </a:cubicBezTo>
                  <a:cubicBezTo>
                    <a:pt x="4406" y="242"/>
                    <a:pt x="4402" y="241"/>
                    <a:pt x="4397" y="239"/>
                  </a:cubicBezTo>
                  <a:cubicBezTo>
                    <a:pt x="4383" y="234"/>
                    <a:pt x="4369" y="233"/>
                    <a:pt x="4354" y="230"/>
                  </a:cubicBezTo>
                  <a:cubicBezTo>
                    <a:pt x="4343" y="228"/>
                    <a:pt x="4331" y="233"/>
                    <a:pt x="4320" y="228"/>
                  </a:cubicBezTo>
                  <a:cubicBezTo>
                    <a:pt x="4322" y="230"/>
                    <a:pt x="4325" y="232"/>
                    <a:pt x="4328" y="234"/>
                  </a:cubicBezTo>
                  <a:cubicBezTo>
                    <a:pt x="4321" y="240"/>
                    <a:pt x="4314" y="235"/>
                    <a:pt x="4308" y="231"/>
                  </a:cubicBezTo>
                  <a:cubicBezTo>
                    <a:pt x="4306" y="248"/>
                    <a:pt x="4332" y="259"/>
                    <a:pt x="4344" y="261"/>
                  </a:cubicBezTo>
                  <a:cubicBezTo>
                    <a:pt x="4330" y="265"/>
                    <a:pt x="4357" y="274"/>
                    <a:pt x="4338" y="277"/>
                  </a:cubicBezTo>
                  <a:cubicBezTo>
                    <a:pt x="4328" y="279"/>
                    <a:pt x="4317" y="275"/>
                    <a:pt x="4307" y="275"/>
                  </a:cubicBezTo>
                  <a:cubicBezTo>
                    <a:pt x="4283" y="277"/>
                    <a:pt x="4258" y="279"/>
                    <a:pt x="4234" y="277"/>
                  </a:cubicBezTo>
                  <a:cubicBezTo>
                    <a:pt x="4206" y="276"/>
                    <a:pt x="4178" y="272"/>
                    <a:pt x="4150" y="270"/>
                  </a:cubicBezTo>
                  <a:cubicBezTo>
                    <a:pt x="4130" y="269"/>
                    <a:pt x="4105" y="266"/>
                    <a:pt x="4090" y="251"/>
                  </a:cubicBezTo>
                  <a:cubicBezTo>
                    <a:pt x="4096" y="245"/>
                    <a:pt x="4103" y="248"/>
                    <a:pt x="4110" y="247"/>
                  </a:cubicBezTo>
                  <a:cubicBezTo>
                    <a:pt x="4093" y="227"/>
                    <a:pt x="4036" y="240"/>
                    <a:pt x="4013" y="238"/>
                  </a:cubicBezTo>
                  <a:cubicBezTo>
                    <a:pt x="3961" y="232"/>
                    <a:pt x="3909" y="232"/>
                    <a:pt x="3858" y="244"/>
                  </a:cubicBezTo>
                  <a:cubicBezTo>
                    <a:pt x="3867" y="250"/>
                    <a:pt x="3880" y="255"/>
                    <a:pt x="3890" y="253"/>
                  </a:cubicBezTo>
                  <a:cubicBezTo>
                    <a:pt x="3877" y="257"/>
                    <a:pt x="3874" y="254"/>
                    <a:pt x="3860" y="251"/>
                  </a:cubicBezTo>
                  <a:cubicBezTo>
                    <a:pt x="3846" y="247"/>
                    <a:pt x="3855" y="242"/>
                    <a:pt x="3849" y="237"/>
                  </a:cubicBezTo>
                  <a:cubicBezTo>
                    <a:pt x="3837" y="226"/>
                    <a:pt x="3817" y="221"/>
                    <a:pt x="3802" y="215"/>
                  </a:cubicBezTo>
                  <a:cubicBezTo>
                    <a:pt x="3806" y="220"/>
                    <a:pt x="3811" y="223"/>
                    <a:pt x="3816" y="226"/>
                  </a:cubicBezTo>
                  <a:cubicBezTo>
                    <a:pt x="3807" y="238"/>
                    <a:pt x="3782" y="234"/>
                    <a:pt x="3769" y="232"/>
                  </a:cubicBezTo>
                  <a:cubicBezTo>
                    <a:pt x="3763" y="231"/>
                    <a:pt x="3716" y="215"/>
                    <a:pt x="3737" y="213"/>
                  </a:cubicBezTo>
                  <a:cubicBezTo>
                    <a:pt x="3732" y="210"/>
                    <a:pt x="3723" y="208"/>
                    <a:pt x="3723" y="215"/>
                  </a:cubicBezTo>
                  <a:cubicBezTo>
                    <a:pt x="3722" y="224"/>
                    <a:pt x="3701" y="215"/>
                    <a:pt x="3698" y="215"/>
                  </a:cubicBezTo>
                  <a:cubicBezTo>
                    <a:pt x="3691" y="213"/>
                    <a:pt x="3674" y="210"/>
                    <a:pt x="3668" y="215"/>
                  </a:cubicBezTo>
                  <a:cubicBezTo>
                    <a:pt x="3664" y="219"/>
                    <a:pt x="3667" y="223"/>
                    <a:pt x="3659" y="224"/>
                  </a:cubicBezTo>
                  <a:cubicBezTo>
                    <a:pt x="3673" y="251"/>
                    <a:pt x="3709" y="215"/>
                    <a:pt x="3728" y="232"/>
                  </a:cubicBezTo>
                  <a:cubicBezTo>
                    <a:pt x="3706" y="240"/>
                    <a:pt x="3686" y="249"/>
                    <a:pt x="3662" y="243"/>
                  </a:cubicBezTo>
                  <a:cubicBezTo>
                    <a:pt x="3666" y="245"/>
                    <a:pt x="3670" y="247"/>
                    <a:pt x="3675" y="248"/>
                  </a:cubicBezTo>
                  <a:cubicBezTo>
                    <a:pt x="3667" y="245"/>
                    <a:pt x="3658" y="254"/>
                    <a:pt x="3649" y="254"/>
                  </a:cubicBezTo>
                  <a:cubicBezTo>
                    <a:pt x="3642" y="255"/>
                    <a:pt x="3635" y="256"/>
                    <a:pt x="3627" y="257"/>
                  </a:cubicBezTo>
                  <a:cubicBezTo>
                    <a:pt x="3644" y="260"/>
                    <a:pt x="3613" y="264"/>
                    <a:pt x="3609" y="264"/>
                  </a:cubicBezTo>
                  <a:cubicBezTo>
                    <a:pt x="3598" y="265"/>
                    <a:pt x="3586" y="263"/>
                    <a:pt x="3575" y="264"/>
                  </a:cubicBezTo>
                  <a:cubicBezTo>
                    <a:pt x="3566" y="265"/>
                    <a:pt x="3558" y="263"/>
                    <a:pt x="3550" y="263"/>
                  </a:cubicBezTo>
                  <a:cubicBezTo>
                    <a:pt x="3541" y="263"/>
                    <a:pt x="3546" y="273"/>
                    <a:pt x="3551" y="275"/>
                  </a:cubicBezTo>
                  <a:cubicBezTo>
                    <a:pt x="3539" y="286"/>
                    <a:pt x="3525" y="291"/>
                    <a:pt x="3509" y="288"/>
                  </a:cubicBezTo>
                  <a:cubicBezTo>
                    <a:pt x="3516" y="288"/>
                    <a:pt x="3533" y="283"/>
                    <a:pt x="3532" y="273"/>
                  </a:cubicBezTo>
                  <a:cubicBezTo>
                    <a:pt x="3531" y="267"/>
                    <a:pt x="3527" y="257"/>
                    <a:pt x="3538" y="256"/>
                  </a:cubicBezTo>
                  <a:cubicBezTo>
                    <a:pt x="3542" y="256"/>
                    <a:pt x="3556" y="259"/>
                    <a:pt x="3556" y="252"/>
                  </a:cubicBezTo>
                  <a:cubicBezTo>
                    <a:pt x="3556" y="245"/>
                    <a:pt x="3565" y="239"/>
                    <a:pt x="3570" y="238"/>
                  </a:cubicBezTo>
                  <a:cubicBezTo>
                    <a:pt x="3579" y="234"/>
                    <a:pt x="3591" y="235"/>
                    <a:pt x="3601" y="233"/>
                  </a:cubicBezTo>
                  <a:cubicBezTo>
                    <a:pt x="3610" y="231"/>
                    <a:pt x="3607" y="227"/>
                    <a:pt x="3612" y="222"/>
                  </a:cubicBezTo>
                  <a:cubicBezTo>
                    <a:pt x="3621" y="211"/>
                    <a:pt x="3645" y="214"/>
                    <a:pt x="3649" y="199"/>
                  </a:cubicBezTo>
                  <a:cubicBezTo>
                    <a:pt x="3642" y="195"/>
                    <a:pt x="3635" y="197"/>
                    <a:pt x="3628" y="195"/>
                  </a:cubicBezTo>
                  <a:cubicBezTo>
                    <a:pt x="3638" y="193"/>
                    <a:pt x="3648" y="195"/>
                    <a:pt x="3657" y="190"/>
                  </a:cubicBezTo>
                  <a:cubicBezTo>
                    <a:pt x="3654" y="188"/>
                    <a:pt x="3652" y="187"/>
                    <a:pt x="3649" y="186"/>
                  </a:cubicBezTo>
                  <a:cubicBezTo>
                    <a:pt x="3665" y="183"/>
                    <a:pt x="3673" y="182"/>
                    <a:pt x="3687" y="174"/>
                  </a:cubicBezTo>
                  <a:cubicBezTo>
                    <a:pt x="3692" y="171"/>
                    <a:pt x="3699" y="177"/>
                    <a:pt x="3704" y="174"/>
                  </a:cubicBezTo>
                  <a:cubicBezTo>
                    <a:pt x="3708" y="172"/>
                    <a:pt x="3706" y="167"/>
                    <a:pt x="3708" y="163"/>
                  </a:cubicBezTo>
                  <a:cubicBezTo>
                    <a:pt x="3710" y="159"/>
                    <a:pt x="3720" y="160"/>
                    <a:pt x="3724" y="159"/>
                  </a:cubicBezTo>
                  <a:cubicBezTo>
                    <a:pt x="3732" y="156"/>
                    <a:pt x="3737" y="150"/>
                    <a:pt x="3743" y="144"/>
                  </a:cubicBezTo>
                  <a:cubicBezTo>
                    <a:pt x="3756" y="131"/>
                    <a:pt x="3721" y="121"/>
                    <a:pt x="3714" y="119"/>
                  </a:cubicBezTo>
                  <a:cubicBezTo>
                    <a:pt x="3704" y="117"/>
                    <a:pt x="3696" y="124"/>
                    <a:pt x="3687" y="117"/>
                  </a:cubicBezTo>
                  <a:cubicBezTo>
                    <a:pt x="3679" y="109"/>
                    <a:pt x="3666" y="110"/>
                    <a:pt x="3656" y="106"/>
                  </a:cubicBezTo>
                  <a:cubicBezTo>
                    <a:pt x="3681" y="102"/>
                    <a:pt x="3706" y="120"/>
                    <a:pt x="3731" y="120"/>
                  </a:cubicBezTo>
                  <a:cubicBezTo>
                    <a:pt x="3725" y="115"/>
                    <a:pt x="3724" y="105"/>
                    <a:pt x="3716" y="103"/>
                  </a:cubicBezTo>
                  <a:cubicBezTo>
                    <a:pt x="3707" y="100"/>
                    <a:pt x="3704" y="104"/>
                    <a:pt x="3695" y="100"/>
                  </a:cubicBezTo>
                  <a:cubicBezTo>
                    <a:pt x="3682" y="93"/>
                    <a:pt x="3672" y="77"/>
                    <a:pt x="3656" y="81"/>
                  </a:cubicBezTo>
                  <a:cubicBezTo>
                    <a:pt x="3662" y="85"/>
                    <a:pt x="3669" y="86"/>
                    <a:pt x="3675" y="89"/>
                  </a:cubicBezTo>
                  <a:cubicBezTo>
                    <a:pt x="3668" y="88"/>
                    <a:pt x="3660" y="86"/>
                    <a:pt x="3656" y="94"/>
                  </a:cubicBezTo>
                  <a:cubicBezTo>
                    <a:pt x="3654" y="88"/>
                    <a:pt x="3638" y="80"/>
                    <a:pt x="3633" y="77"/>
                  </a:cubicBezTo>
                  <a:cubicBezTo>
                    <a:pt x="3625" y="73"/>
                    <a:pt x="3608" y="66"/>
                    <a:pt x="3601" y="74"/>
                  </a:cubicBezTo>
                  <a:cubicBezTo>
                    <a:pt x="3600" y="56"/>
                    <a:pt x="3526" y="53"/>
                    <a:pt x="3513" y="53"/>
                  </a:cubicBezTo>
                  <a:cubicBezTo>
                    <a:pt x="3495" y="54"/>
                    <a:pt x="3477" y="51"/>
                    <a:pt x="3459" y="53"/>
                  </a:cubicBezTo>
                  <a:cubicBezTo>
                    <a:pt x="3439" y="55"/>
                    <a:pt x="3420" y="52"/>
                    <a:pt x="3401" y="54"/>
                  </a:cubicBezTo>
                  <a:cubicBezTo>
                    <a:pt x="3415" y="64"/>
                    <a:pt x="3394" y="66"/>
                    <a:pt x="3387" y="66"/>
                  </a:cubicBezTo>
                  <a:cubicBezTo>
                    <a:pt x="3372" y="67"/>
                    <a:pt x="3355" y="71"/>
                    <a:pt x="3341" y="66"/>
                  </a:cubicBezTo>
                  <a:cubicBezTo>
                    <a:pt x="3351" y="68"/>
                    <a:pt x="3368" y="45"/>
                    <a:pt x="3350" y="40"/>
                  </a:cubicBezTo>
                  <a:cubicBezTo>
                    <a:pt x="3325" y="32"/>
                    <a:pt x="3295" y="39"/>
                    <a:pt x="3269" y="41"/>
                  </a:cubicBezTo>
                  <a:cubicBezTo>
                    <a:pt x="3275" y="40"/>
                    <a:pt x="3279" y="37"/>
                    <a:pt x="3279" y="32"/>
                  </a:cubicBezTo>
                  <a:cubicBezTo>
                    <a:pt x="3254" y="36"/>
                    <a:pt x="3228" y="34"/>
                    <a:pt x="3202" y="35"/>
                  </a:cubicBezTo>
                  <a:cubicBezTo>
                    <a:pt x="3217" y="29"/>
                    <a:pt x="3232" y="32"/>
                    <a:pt x="3246" y="28"/>
                  </a:cubicBezTo>
                  <a:cubicBezTo>
                    <a:pt x="3257" y="25"/>
                    <a:pt x="3265" y="18"/>
                    <a:pt x="3276" y="20"/>
                  </a:cubicBezTo>
                  <a:cubicBezTo>
                    <a:pt x="3260" y="9"/>
                    <a:pt x="3240" y="12"/>
                    <a:pt x="3222" y="8"/>
                  </a:cubicBezTo>
                  <a:cubicBezTo>
                    <a:pt x="3205" y="5"/>
                    <a:pt x="3190" y="4"/>
                    <a:pt x="3174" y="1"/>
                  </a:cubicBezTo>
                  <a:cubicBezTo>
                    <a:pt x="3170" y="1"/>
                    <a:pt x="3166" y="0"/>
                    <a:pt x="3162" y="0"/>
                  </a:cubicBezTo>
                  <a:close/>
                  <a:moveTo>
                    <a:pt x="7543" y="567"/>
                  </a:moveTo>
                  <a:cubicBezTo>
                    <a:pt x="7529" y="562"/>
                    <a:pt x="7515" y="557"/>
                    <a:pt x="7500" y="555"/>
                  </a:cubicBezTo>
                  <a:cubicBezTo>
                    <a:pt x="7514" y="559"/>
                    <a:pt x="7529" y="563"/>
                    <a:pt x="7543" y="567"/>
                  </a:cubicBezTo>
                  <a:close/>
                  <a:moveTo>
                    <a:pt x="4632" y="1423"/>
                  </a:moveTo>
                  <a:cubicBezTo>
                    <a:pt x="4632" y="1422"/>
                    <a:pt x="4644" y="1424"/>
                    <a:pt x="4647" y="1426"/>
                  </a:cubicBezTo>
                  <a:cubicBezTo>
                    <a:pt x="4652" y="1431"/>
                    <a:pt x="4655" y="1439"/>
                    <a:pt x="4658" y="1446"/>
                  </a:cubicBezTo>
                  <a:cubicBezTo>
                    <a:pt x="4664" y="1463"/>
                    <a:pt x="4671" y="1479"/>
                    <a:pt x="4679" y="1495"/>
                  </a:cubicBezTo>
                  <a:cubicBezTo>
                    <a:pt x="4683" y="1503"/>
                    <a:pt x="4682" y="1512"/>
                    <a:pt x="4687" y="1521"/>
                  </a:cubicBezTo>
                  <a:cubicBezTo>
                    <a:pt x="4690" y="1527"/>
                    <a:pt x="4696" y="1531"/>
                    <a:pt x="4700" y="1538"/>
                  </a:cubicBezTo>
                  <a:cubicBezTo>
                    <a:pt x="4707" y="1549"/>
                    <a:pt x="4692" y="1561"/>
                    <a:pt x="4703" y="1573"/>
                  </a:cubicBezTo>
                  <a:cubicBezTo>
                    <a:pt x="4693" y="1583"/>
                    <a:pt x="4691" y="1558"/>
                    <a:pt x="4681" y="1559"/>
                  </a:cubicBezTo>
                  <a:cubicBezTo>
                    <a:pt x="4674" y="1559"/>
                    <a:pt x="4675" y="1578"/>
                    <a:pt x="4673" y="1583"/>
                  </a:cubicBezTo>
                  <a:cubicBezTo>
                    <a:pt x="4683" y="1581"/>
                    <a:pt x="4702" y="1576"/>
                    <a:pt x="4703" y="1591"/>
                  </a:cubicBezTo>
                  <a:cubicBezTo>
                    <a:pt x="4705" y="1607"/>
                    <a:pt x="4678" y="1597"/>
                    <a:pt x="4680" y="1614"/>
                  </a:cubicBezTo>
                  <a:cubicBezTo>
                    <a:pt x="4685" y="1648"/>
                    <a:pt x="4642" y="1637"/>
                    <a:pt x="4629" y="1658"/>
                  </a:cubicBezTo>
                  <a:cubicBezTo>
                    <a:pt x="4627" y="1663"/>
                    <a:pt x="4629" y="1672"/>
                    <a:pt x="4620" y="1670"/>
                  </a:cubicBezTo>
                  <a:cubicBezTo>
                    <a:pt x="4614" y="1668"/>
                    <a:pt x="4610" y="1665"/>
                    <a:pt x="4604" y="1667"/>
                  </a:cubicBezTo>
                  <a:cubicBezTo>
                    <a:pt x="4593" y="1670"/>
                    <a:pt x="4604" y="1686"/>
                    <a:pt x="4605" y="1692"/>
                  </a:cubicBezTo>
                  <a:cubicBezTo>
                    <a:pt x="4608" y="1720"/>
                    <a:pt x="4574" y="1720"/>
                    <a:pt x="4556" y="1727"/>
                  </a:cubicBezTo>
                  <a:cubicBezTo>
                    <a:pt x="4532" y="1740"/>
                    <a:pt x="4499" y="1728"/>
                    <a:pt x="4477" y="1717"/>
                  </a:cubicBezTo>
                  <a:cubicBezTo>
                    <a:pt x="4485" y="1710"/>
                    <a:pt x="4499" y="1709"/>
                    <a:pt x="4510" y="1709"/>
                  </a:cubicBezTo>
                  <a:cubicBezTo>
                    <a:pt x="4520" y="1708"/>
                    <a:pt x="4526" y="1703"/>
                    <a:pt x="4535" y="1703"/>
                  </a:cubicBezTo>
                  <a:cubicBezTo>
                    <a:pt x="4552" y="1704"/>
                    <a:pt x="4565" y="1689"/>
                    <a:pt x="4568" y="1672"/>
                  </a:cubicBezTo>
                  <a:cubicBezTo>
                    <a:pt x="4570" y="1662"/>
                    <a:pt x="4574" y="1656"/>
                    <a:pt x="4583" y="1651"/>
                  </a:cubicBezTo>
                  <a:cubicBezTo>
                    <a:pt x="4589" y="1649"/>
                    <a:pt x="4595" y="1646"/>
                    <a:pt x="4596" y="1639"/>
                  </a:cubicBezTo>
                  <a:cubicBezTo>
                    <a:pt x="4597" y="1631"/>
                    <a:pt x="4606" y="1627"/>
                    <a:pt x="4598" y="1622"/>
                  </a:cubicBezTo>
                  <a:cubicBezTo>
                    <a:pt x="4591" y="1619"/>
                    <a:pt x="4602" y="1604"/>
                    <a:pt x="4605" y="1602"/>
                  </a:cubicBezTo>
                  <a:cubicBezTo>
                    <a:pt x="4618" y="1590"/>
                    <a:pt x="4617" y="1578"/>
                    <a:pt x="4629" y="1564"/>
                  </a:cubicBezTo>
                  <a:cubicBezTo>
                    <a:pt x="4642" y="1550"/>
                    <a:pt x="4629" y="1531"/>
                    <a:pt x="4632" y="1515"/>
                  </a:cubicBezTo>
                  <a:cubicBezTo>
                    <a:pt x="4635" y="1499"/>
                    <a:pt x="4636" y="1472"/>
                    <a:pt x="4628" y="1456"/>
                  </a:cubicBezTo>
                  <a:cubicBezTo>
                    <a:pt x="4625" y="1449"/>
                    <a:pt x="4614" y="1442"/>
                    <a:pt x="4620" y="1433"/>
                  </a:cubicBezTo>
                  <a:cubicBezTo>
                    <a:pt x="4624" y="1429"/>
                    <a:pt x="4627" y="1423"/>
                    <a:pt x="4632" y="1423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Freeform 915">
              <a:extLst>
                <a:ext uri="{FF2B5EF4-FFF2-40B4-BE49-F238E27FC236}">
                  <a16:creationId xmlns:a16="http://schemas.microsoft.com/office/drawing/2014/main" id="{23864883-8BCE-F298-A098-694482AB6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6945" y="3089369"/>
              <a:ext cx="5923" cy="1973"/>
            </a:xfrm>
            <a:custGeom>
              <a:avLst/>
              <a:gdLst>
                <a:gd name="T0" fmla="*/ 14 w 14"/>
                <a:gd name="T1" fmla="*/ 1 h 2"/>
                <a:gd name="T2" fmla="*/ 0 w 14"/>
                <a:gd name="T3" fmla="*/ 2 h 2"/>
                <a:gd name="T4" fmla="*/ 14 w 1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14" y="1"/>
                  </a:moveTo>
                  <a:cubicBezTo>
                    <a:pt x="9" y="0"/>
                    <a:pt x="5" y="0"/>
                    <a:pt x="0" y="2"/>
                  </a:cubicBezTo>
                  <a:cubicBezTo>
                    <a:pt x="5" y="2"/>
                    <a:pt x="10" y="1"/>
                    <a:pt x="14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916">
              <a:extLst>
                <a:ext uri="{FF2B5EF4-FFF2-40B4-BE49-F238E27FC236}">
                  <a16:creationId xmlns:a16="http://schemas.microsoft.com/office/drawing/2014/main" id="{6D964383-9DF8-C8E5-1C9A-976C64246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8271" y="2680737"/>
              <a:ext cx="71067" cy="9870"/>
            </a:xfrm>
            <a:custGeom>
              <a:avLst/>
              <a:gdLst>
                <a:gd name="T0" fmla="*/ 0 w 159"/>
                <a:gd name="T1" fmla="*/ 11 h 23"/>
                <a:gd name="T2" fmla="*/ 31 w 159"/>
                <a:gd name="T3" fmla="*/ 15 h 23"/>
                <a:gd name="T4" fmla="*/ 68 w 159"/>
                <a:gd name="T5" fmla="*/ 17 h 23"/>
                <a:gd name="T6" fmla="*/ 108 w 159"/>
                <a:gd name="T7" fmla="*/ 6 h 23"/>
                <a:gd name="T8" fmla="*/ 156 w 159"/>
                <a:gd name="T9" fmla="*/ 10 h 23"/>
                <a:gd name="T10" fmla="*/ 142 w 159"/>
                <a:gd name="T11" fmla="*/ 7 h 23"/>
                <a:gd name="T12" fmla="*/ 125 w 159"/>
                <a:gd name="T13" fmla="*/ 1 h 23"/>
                <a:gd name="T14" fmla="*/ 85 w 159"/>
                <a:gd name="T15" fmla="*/ 4 h 23"/>
                <a:gd name="T16" fmla="*/ 0 w 159"/>
                <a:gd name="T17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23">
                  <a:moveTo>
                    <a:pt x="0" y="11"/>
                  </a:moveTo>
                  <a:cubicBezTo>
                    <a:pt x="4" y="18"/>
                    <a:pt x="25" y="15"/>
                    <a:pt x="31" y="15"/>
                  </a:cubicBezTo>
                  <a:cubicBezTo>
                    <a:pt x="45" y="16"/>
                    <a:pt x="54" y="23"/>
                    <a:pt x="68" y="17"/>
                  </a:cubicBezTo>
                  <a:cubicBezTo>
                    <a:pt x="80" y="12"/>
                    <a:pt x="95" y="9"/>
                    <a:pt x="108" y="6"/>
                  </a:cubicBezTo>
                  <a:cubicBezTo>
                    <a:pt x="124" y="1"/>
                    <a:pt x="139" y="15"/>
                    <a:pt x="156" y="10"/>
                  </a:cubicBezTo>
                  <a:cubicBezTo>
                    <a:pt x="151" y="9"/>
                    <a:pt x="147" y="8"/>
                    <a:pt x="142" y="7"/>
                  </a:cubicBezTo>
                  <a:cubicBezTo>
                    <a:pt x="159" y="4"/>
                    <a:pt x="128" y="1"/>
                    <a:pt x="125" y="1"/>
                  </a:cubicBezTo>
                  <a:cubicBezTo>
                    <a:pt x="112" y="0"/>
                    <a:pt x="98" y="2"/>
                    <a:pt x="85" y="4"/>
                  </a:cubicBezTo>
                  <a:cubicBezTo>
                    <a:pt x="57" y="9"/>
                    <a:pt x="29" y="9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917">
              <a:extLst>
                <a:ext uri="{FF2B5EF4-FFF2-40B4-BE49-F238E27FC236}">
                  <a16:creationId xmlns:a16="http://schemas.microsoft.com/office/drawing/2014/main" id="{BF7A40E0-8484-C09D-D886-A8542B4B1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3804" y="2676789"/>
              <a:ext cx="84886" cy="21714"/>
            </a:xfrm>
            <a:custGeom>
              <a:avLst/>
              <a:gdLst>
                <a:gd name="T0" fmla="*/ 45 w 193"/>
                <a:gd name="T1" fmla="*/ 45 h 48"/>
                <a:gd name="T2" fmla="*/ 74 w 193"/>
                <a:gd name="T3" fmla="*/ 44 h 48"/>
                <a:gd name="T4" fmla="*/ 85 w 193"/>
                <a:gd name="T5" fmla="*/ 41 h 48"/>
                <a:gd name="T6" fmla="*/ 99 w 193"/>
                <a:gd name="T7" fmla="*/ 42 h 48"/>
                <a:gd name="T8" fmla="*/ 82 w 193"/>
                <a:gd name="T9" fmla="*/ 35 h 48"/>
                <a:gd name="T10" fmla="*/ 128 w 193"/>
                <a:gd name="T11" fmla="*/ 27 h 48"/>
                <a:gd name="T12" fmla="*/ 193 w 193"/>
                <a:gd name="T13" fmla="*/ 17 h 48"/>
                <a:gd name="T14" fmla="*/ 138 w 193"/>
                <a:gd name="T15" fmla="*/ 13 h 48"/>
                <a:gd name="T16" fmla="*/ 160 w 193"/>
                <a:gd name="T17" fmla="*/ 9 h 48"/>
                <a:gd name="T18" fmla="*/ 125 w 193"/>
                <a:gd name="T19" fmla="*/ 7 h 48"/>
                <a:gd name="T20" fmla="*/ 138 w 193"/>
                <a:gd name="T21" fmla="*/ 5 h 48"/>
                <a:gd name="T22" fmla="*/ 88 w 193"/>
                <a:gd name="T23" fmla="*/ 11 h 48"/>
                <a:gd name="T24" fmla="*/ 109 w 193"/>
                <a:gd name="T25" fmla="*/ 14 h 48"/>
                <a:gd name="T26" fmla="*/ 65 w 193"/>
                <a:gd name="T27" fmla="*/ 21 h 48"/>
                <a:gd name="T28" fmla="*/ 26 w 193"/>
                <a:gd name="T29" fmla="*/ 27 h 48"/>
                <a:gd name="T30" fmla="*/ 62 w 193"/>
                <a:gd name="T31" fmla="*/ 29 h 48"/>
                <a:gd name="T32" fmla="*/ 42 w 193"/>
                <a:gd name="T33" fmla="*/ 29 h 48"/>
                <a:gd name="T34" fmla="*/ 56 w 193"/>
                <a:gd name="T35" fmla="*/ 32 h 48"/>
                <a:gd name="T36" fmla="*/ 0 w 193"/>
                <a:gd name="T37" fmla="*/ 34 h 48"/>
                <a:gd name="T38" fmla="*/ 55 w 193"/>
                <a:gd name="T39" fmla="*/ 38 h 48"/>
                <a:gd name="T40" fmla="*/ 45 w 193"/>
                <a:gd name="T41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3" h="48">
                  <a:moveTo>
                    <a:pt x="45" y="45"/>
                  </a:moveTo>
                  <a:cubicBezTo>
                    <a:pt x="55" y="48"/>
                    <a:pt x="64" y="44"/>
                    <a:pt x="74" y="44"/>
                  </a:cubicBezTo>
                  <a:cubicBezTo>
                    <a:pt x="78" y="43"/>
                    <a:pt x="82" y="42"/>
                    <a:pt x="85" y="41"/>
                  </a:cubicBezTo>
                  <a:cubicBezTo>
                    <a:pt x="90" y="41"/>
                    <a:pt x="94" y="42"/>
                    <a:pt x="99" y="42"/>
                  </a:cubicBezTo>
                  <a:cubicBezTo>
                    <a:pt x="96" y="35"/>
                    <a:pt x="88" y="35"/>
                    <a:pt x="82" y="35"/>
                  </a:cubicBezTo>
                  <a:cubicBezTo>
                    <a:pt x="91" y="25"/>
                    <a:pt x="116" y="32"/>
                    <a:pt x="128" y="27"/>
                  </a:cubicBezTo>
                  <a:cubicBezTo>
                    <a:pt x="149" y="19"/>
                    <a:pt x="172" y="23"/>
                    <a:pt x="193" y="17"/>
                  </a:cubicBezTo>
                  <a:cubicBezTo>
                    <a:pt x="176" y="5"/>
                    <a:pt x="156" y="17"/>
                    <a:pt x="138" y="13"/>
                  </a:cubicBezTo>
                  <a:cubicBezTo>
                    <a:pt x="145" y="11"/>
                    <a:pt x="153" y="9"/>
                    <a:pt x="160" y="9"/>
                  </a:cubicBezTo>
                  <a:cubicBezTo>
                    <a:pt x="150" y="1"/>
                    <a:pt x="136" y="9"/>
                    <a:pt x="125" y="7"/>
                  </a:cubicBezTo>
                  <a:cubicBezTo>
                    <a:pt x="129" y="6"/>
                    <a:pt x="133" y="5"/>
                    <a:pt x="138" y="5"/>
                  </a:cubicBezTo>
                  <a:cubicBezTo>
                    <a:pt x="121" y="0"/>
                    <a:pt x="104" y="8"/>
                    <a:pt x="88" y="11"/>
                  </a:cubicBezTo>
                  <a:cubicBezTo>
                    <a:pt x="95" y="13"/>
                    <a:pt x="102" y="17"/>
                    <a:pt x="109" y="14"/>
                  </a:cubicBezTo>
                  <a:cubicBezTo>
                    <a:pt x="90" y="22"/>
                    <a:pt x="84" y="24"/>
                    <a:pt x="65" y="21"/>
                  </a:cubicBezTo>
                  <a:cubicBezTo>
                    <a:pt x="52" y="19"/>
                    <a:pt x="38" y="25"/>
                    <a:pt x="26" y="27"/>
                  </a:cubicBezTo>
                  <a:cubicBezTo>
                    <a:pt x="38" y="28"/>
                    <a:pt x="50" y="24"/>
                    <a:pt x="62" y="29"/>
                  </a:cubicBezTo>
                  <a:cubicBezTo>
                    <a:pt x="55" y="29"/>
                    <a:pt x="49" y="29"/>
                    <a:pt x="42" y="29"/>
                  </a:cubicBezTo>
                  <a:cubicBezTo>
                    <a:pt x="46" y="31"/>
                    <a:pt x="51" y="32"/>
                    <a:pt x="56" y="32"/>
                  </a:cubicBezTo>
                  <a:cubicBezTo>
                    <a:pt x="39" y="42"/>
                    <a:pt x="19" y="28"/>
                    <a:pt x="0" y="34"/>
                  </a:cubicBezTo>
                  <a:cubicBezTo>
                    <a:pt x="18" y="43"/>
                    <a:pt x="37" y="35"/>
                    <a:pt x="55" y="38"/>
                  </a:cubicBezTo>
                  <a:cubicBezTo>
                    <a:pt x="51" y="39"/>
                    <a:pt x="48" y="42"/>
                    <a:pt x="45" y="4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918">
              <a:extLst>
                <a:ext uri="{FF2B5EF4-FFF2-40B4-BE49-F238E27FC236}">
                  <a16:creationId xmlns:a16="http://schemas.microsoft.com/office/drawing/2014/main" id="{74D3044C-27B4-0B4E-8DC3-F46F790AC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9209" y="3043965"/>
              <a:ext cx="3948" cy="3948"/>
            </a:xfrm>
            <a:custGeom>
              <a:avLst/>
              <a:gdLst>
                <a:gd name="T0" fmla="*/ 2 w 8"/>
                <a:gd name="T1" fmla="*/ 0 h 6"/>
                <a:gd name="T2" fmla="*/ 8 w 8"/>
                <a:gd name="T3" fmla="*/ 1 h 6"/>
                <a:gd name="T4" fmla="*/ 2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cubicBezTo>
                    <a:pt x="0" y="6"/>
                    <a:pt x="2" y="6"/>
                    <a:pt x="8" y="1"/>
                  </a:cubicBezTo>
                  <a:cubicBezTo>
                    <a:pt x="6" y="1"/>
                    <a:pt x="4" y="0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919">
              <a:extLst>
                <a:ext uri="{FF2B5EF4-FFF2-40B4-BE49-F238E27FC236}">
                  <a16:creationId xmlns:a16="http://schemas.microsoft.com/office/drawing/2014/main" id="{8B420D03-AFCF-C6A1-8CC2-0BA9C084F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7105" y="2692581"/>
              <a:ext cx="11844" cy="5922"/>
            </a:xfrm>
            <a:custGeom>
              <a:avLst/>
              <a:gdLst>
                <a:gd name="T0" fmla="*/ 14 w 27"/>
                <a:gd name="T1" fmla="*/ 10 h 10"/>
                <a:gd name="T2" fmla="*/ 27 w 27"/>
                <a:gd name="T3" fmla="*/ 2 h 10"/>
                <a:gd name="T4" fmla="*/ 0 w 27"/>
                <a:gd name="T5" fmla="*/ 6 h 10"/>
                <a:gd name="T6" fmla="*/ 14 w 2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0">
                  <a:moveTo>
                    <a:pt x="14" y="10"/>
                  </a:moveTo>
                  <a:cubicBezTo>
                    <a:pt x="20" y="10"/>
                    <a:pt x="24" y="7"/>
                    <a:pt x="27" y="2"/>
                  </a:cubicBezTo>
                  <a:cubicBezTo>
                    <a:pt x="18" y="0"/>
                    <a:pt x="8" y="0"/>
                    <a:pt x="0" y="6"/>
                  </a:cubicBezTo>
                  <a:cubicBezTo>
                    <a:pt x="5" y="7"/>
                    <a:pt x="9" y="9"/>
                    <a:pt x="14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Freeform 920">
              <a:extLst>
                <a:ext uri="{FF2B5EF4-FFF2-40B4-BE49-F238E27FC236}">
                  <a16:creationId xmlns:a16="http://schemas.microsoft.com/office/drawing/2014/main" id="{0A0C26C0-BC96-C6F9-632B-9020FF178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026" y="2672841"/>
              <a:ext cx="7896" cy="5922"/>
            </a:xfrm>
            <a:custGeom>
              <a:avLst/>
              <a:gdLst>
                <a:gd name="T0" fmla="*/ 0 w 19"/>
                <a:gd name="T1" fmla="*/ 6 h 10"/>
                <a:gd name="T2" fmla="*/ 19 w 19"/>
                <a:gd name="T3" fmla="*/ 3 h 10"/>
                <a:gd name="T4" fmla="*/ 0 w 19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2" y="10"/>
                    <a:pt x="16" y="3"/>
                    <a:pt x="19" y="3"/>
                  </a:cubicBezTo>
                  <a:cubicBezTo>
                    <a:pt x="12" y="0"/>
                    <a:pt x="5" y="0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921">
              <a:extLst>
                <a:ext uri="{FF2B5EF4-FFF2-40B4-BE49-F238E27FC236}">
                  <a16:creationId xmlns:a16="http://schemas.microsoft.com/office/drawing/2014/main" id="{8E54401A-BB0A-FC8C-82C4-4AE5647D5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8949" y="2696530"/>
              <a:ext cx="25664" cy="5922"/>
            </a:xfrm>
            <a:custGeom>
              <a:avLst/>
              <a:gdLst>
                <a:gd name="T0" fmla="*/ 22 w 61"/>
                <a:gd name="T1" fmla="*/ 7 h 16"/>
                <a:gd name="T2" fmla="*/ 0 w 61"/>
                <a:gd name="T3" fmla="*/ 8 h 16"/>
                <a:gd name="T4" fmla="*/ 61 w 61"/>
                <a:gd name="T5" fmla="*/ 10 h 16"/>
                <a:gd name="T6" fmla="*/ 22 w 61"/>
                <a:gd name="T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16">
                  <a:moveTo>
                    <a:pt x="22" y="7"/>
                  </a:moveTo>
                  <a:cubicBezTo>
                    <a:pt x="14" y="8"/>
                    <a:pt x="7" y="6"/>
                    <a:pt x="0" y="8"/>
                  </a:cubicBezTo>
                  <a:cubicBezTo>
                    <a:pt x="20" y="10"/>
                    <a:pt x="41" y="16"/>
                    <a:pt x="61" y="10"/>
                  </a:cubicBezTo>
                  <a:cubicBezTo>
                    <a:pt x="47" y="6"/>
                    <a:pt x="35" y="0"/>
                    <a:pt x="2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922">
              <a:extLst>
                <a:ext uri="{FF2B5EF4-FFF2-40B4-BE49-F238E27FC236}">
                  <a16:creationId xmlns:a16="http://schemas.microsoft.com/office/drawing/2014/main" id="{2D667298-2588-CCA6-F861-4F412F12C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2507" y="2690608"/>
              <a:ext cx="31585" cy="5922"/>
            </a:xfrm>
            <a:custGeom>
              <a:avLst/>
              <a:gdLst>
                <a:gd name="T0" fmla="*/ 7 w 69"/>
                <a:gd name="T1" fmla="*/ 10 h 15"/>
                <a:gd name="T2" fmla="*/ 69 w 69"/>
                <a:gd name="T3" fmla="*/ 7 h 15"/>
                <a:gd name="T4" fmla="*/ 33 w 69"/>
                <a:gd name="T5" fmla="*/ 0 h 15"/>
                <a:gd name="T6" fmla="*/ 22 w 69"/>
                <a:gd name="T7" fmla="*/ 4 h 15"/>
                <a:gd name="T8" fmla="*/ 0 w 69"/>
                <a:gd name="T9" fmla="*/ 7 h 15"/>
                <a:gd name="T10" fmla="*/ 7 w 69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5">
                  <a:moveTo>
                    <a:pt x="7" y="10"/>
                  </a:moveTo>
                  <a:cubicBezTo>
                    <a:pt x="26" y="15"/>
                    <a:pt x="51" y="15"/>
                    <a:pt x="69" y="7"/>
                  </a:cubicBezTo>
                  <a:cubicBezTo>
                    <a:pt x="57" y="6"/>
                    <a:pt x="46" y="0"/>
                    <a:pt x="33" y="0"/>
                  </a:cubicBezTo>
                  <a:cubicBezTo>
                    <a:pt x="29" y="0"/>
                    <a:pt x="26" y="2"/>
                    <a:pt x="22" y="4"/>
                  </a:cubicBezTo>
                  <a:cubicBezTo>
                    <a:pt x="15" y="7"/>
                    <a:pt x="8" y="5"/>
                    <a:pt x="0" y="7"/>
                  </a:cubicBezTo>
                  <a:cubicBezTo>
                    <a:pt x="2" y="8"/>
                    <a:pt x="5" y="9"/>
                    <a:pt x="7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923">
              <a:extLst>
                <a:ext uri="{FF2B5EF4-FFF2-40B4-BE49-F238E27FC236}">
                  <a16:creationId xmlns:a16="http://schemas.microsoft.com/office/drawing/2014/main" id="{423D9B78-AABD-A6FB-20FF-08AA2FA01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6326" y="2684685"/>
              <a:ext cx="7896" cy="3948"/>
            </a:xfrm>
            <a:custGeom>
              <a:avLst/>
              <a:gdLst>
                <a:gd name="T0" fmla="*/ 7 w 21"/>
                <a:gd name="T1" fmla="*/ 7 h 9"/>
                <a:gd name="T2" fmla="*/ 21 w 21"/>
                <a:gd name="T3" fmla="*/ 7 h 9"/>
                <a:gd name="T4" fmla="*/ 0 w 21"/>
                <a:gd name="T5" fmla="*/ 2 h 9"/>
                <a:gd name="T6" fmla="*/ 7 w 21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">
                  <a:moveTo>
                    <a:pt x="7" y="7"/>
                  </a:moveTo>
                  <a:cubicBezTo>
                    <a:pt x="12" y="9"/>
                    <a:pt x="16" y="8"/>
                    <a:pt x="21" y="7"/>
                  </a:cubicBezTo>
                  <a:cubicBezTo>
                    <a:pt x="15" y="3"/>
                    <a:pt x="8" y="0"/>
                    <a:pt x="0" y="2"/>
                  </a:cubicBezTo>
                  <a:cubicBezTo>
                    <a:pt x="3" y="4"/>
                    <a:pt x="5" y="6"/>
                    <a:pt x="7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924">
              <a:extLst>
                <a:ext uri="{FF2B5EF4-FFF2-40B4-BE49-F238E27FC236}">
                  <a16:creationId xmlns:a16="http://schemas.microsoft.com/office/drawing/2014/main" id="{153D234B-2E3B-9197-5FCE-AE27DABFF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4222" y="2670867"/>
              <a:ext cx="5923" cy="0"/>
            </a:xfrm>
            <a:custGeom>
              <a:avLst/>
              <a:gdLst>
                <a:gd name="T0" fmla="*/ 7 w 14"/>
                <a:gd name="T1" fmla="*/ 2 h 3"/>
                <a:gd name="T2" fmla="*/ 14 w 14"/>
                <a:gd name="T3" fmla="*/ 3 h 3"/>
                <a:gd name="T4" fmla="*/ 0 w 14"/>
                <a:gd name="T5" fmla="*/ 0 h 3"/>
                <a:gd name="T6" fmla="*/ 7 w 1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">
                  <a:moveTo>
                    <a:pt x="7" y="2"/>
                  </a:moveTo>
                  <a:cubicBezTo>
                    <a:pt x="9" y="3"/>
                    <a:pt x="11" y="3"/>
                    <a:pt x="14" y="3"/>
                  </a:cubicBezTo>
                  <a:cubicBezTo>
                    <a:pt x="9" y="1"/>
                    <a:pt x="5" y="0"/>
                    <a:pt x="0" y="0"/>
                  </a:cubicBezTo>
                  <a:cubicBezTo>
                    <a:pt x="2" y="1"/>
                    <a:pt x="5" y="1"/>
                    <a:pt x="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925">
              <a:extLst>
                <a:ext uri="{FF2B5EF4-FFF2-40B4-BE49-F238E27FC236}">
                  <a16:creationId xmlns:a16="http://schemas.microsoft.com/office/drawing/2014/main" id="{DF32CFF8-0529-78D2-F632-E35E2A3A4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0144" y="2678763"/>
              <a:ext cx="35533" cy="3948"/>
            </a:xfrm>
            <a:custGeom>
              <a:avLst/>
              <a:gdLst>
                <a:gd name="T0" fmla="*/ 0 w 82"/>
                <a:gd name="T1" fmla="*/ 7 h 13"/>
                <a:gd name="T2" fmla="*/ 30 w 82"/>
                <a:gd name="T3" fmla="*/ 11 h 13"/>
                <a:gd name="T4" fmla="*/ 82 w 82"/>
                <a:gd name="T5" fmla="*/ 8 h 13"/>
                <a:gd name="T6" fmla="*/ 0 w 82"/>
                <a:gd name="T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3">
                  <a:moveTo>
                    <a:pt x="0" y="7"/>
                  </a:moveTo>
                  <a:cubicBezTo>
                    <a:pt x="4" y="13"/>
                    <a:pt x="24" y="11"/>
                    <a:pt x="30" y="11"/>
                  </a:cubicBezTo>
                  <a:cubicBezTo>
                    <a:pt x="48" y="12"/>
                    <a:pt x="64" y="10"/>
                    <a:pt x="82" y="8"/>
                  </a:cubicBezTo>
                  <a:cubicBezTo>
                    <a:pt x="55" y="6"/>
                    <a:pt x="27" y="0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926">
              <a:extLst>
                <a:ext uri="{FF2B5EF4-FFF2-40B4-BE49-F238E27FC236}">
                  <a16:creationId xmlns:a16="http://schemas.microsoft.com/office/drawing/2014/main" id="{10FCC1FA-99A4-1BE4-4EFB-9E14509C3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0144" y="2684685"/>
              <a:ext cx="9871" cy="5922"/>
            </a:xfrm>
            <a:custGeom>
              <a:avLst/>
              <a:gdLst>
                <a:gd name="T0" fmla="*/ 0 w 22"/>
                <a:gd name="T1" fmla="*/ 6 h 10"/>
                <a:gd name="T2" fmla="*/ 22 w 22"/>
                <a:gd name="T3" fmla="*/ 4 h 10"/>
                <a:gd name="T4" fmla="*/ 0 w 22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0">
                  <a:moveTo>
                    <a:pt x="0" y="6"/>
                  </a:moveTo>
                  <a:cubicBezTo>
                    <a:pt x="7" y="10"/>
                    <a:pt x="16" y="10"/>
                    <a:pt x="22" y="4"/>
                  </a:cubicBezTo>
                  <a:cubicBezTo>
                    <a:pt x="15" y="0"/>
                    <a:pt x="6" y="0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927">
              <a:extLst>
                <a:ext uri="{FF2B5EF4-FFF2-40B4-BE49-F238E27FC236}">
                  <a16:creationId xmlns:a16="http://schemas.microsoft.com/office/drawing/2014/main" id="{3242A581-FC97-7672-CA1A-0343A4BED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4092" y="2672841"/>
              <a:ext cx="61197" cy="13818"/>
            </a:xfrm>
            <a:custGeom>
              <a:avLst/>
              <a:gdLst>
                <a:gd name="T0" fmla="*/ 0 w 139"/>
                <a:gd name="T1" fmla="*/ 11 h 34"/>
                <a:gd name="T2" fmla="*/ 76 w 139"/>
                <a:gd name="T3" fmla="*/ 20 h 34"/>
                <a:gd name="T4" fmla="*/ 139 w 139"/>
                <a:gd name="T5" fmla="*/ 21 h 34"/>
                <a:gd name="T6" fmla="*/ 62 w 139"/>
                <a:gd name="T7" fmla="*/ 10 h 34"/>
                <a:gd name="T8" fmla="*/ 0 w 139"/>
                <a:gd name="T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34">
                  <a:moveTo>
                    <a:pt x="0" y="11"/>
                  </a:moveTo>
                  <a:cubicBezTo>
                    <a:pt x="23" y="17"/>
                    <a:pt x="52" y="17"/>
                    <a:pt x="76" y="20"/>
                  </a:cubicBezTo>
                  <a:cubicBezTo>
                    <a:pt x="95" y="22"/>
                    <a:pt x="122" y="34"/>
                    <a:pt x="139" y="21"/>
                  </a:cubicBezTo>
                  <a:cubicBezTo>
                    <a:pt x="114" y="16"/>
                    <a:pt x="87" y="10"/>
                    <a:pt x="62" y="10"/>
                  </a:cubicBezTo>
                  <a:cubicBezTo>
                    <a:pt x="50" y="10"/>
                    <a:pt x="9" y="0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928">
              <a:extLst>
                <a:ext uri="{FF2B5EF4-FFF2-40B4-BE49-F238E27FC236}">
                  <a16:creationId xmlns:a16="http://schemas.microsoft.com/office/drawing/2014/main" id="{2ABAF8A4-F70B-698C-A976-2E8036619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3963" y="2686660"/>
              <a:ext cx="9871" cy="1973"/>
            </a:xfrm>
            <a:custGeom>
              <a:avLst/>
              <a:gdLst>
                <a:gd name="T0" fmla="*/ 0 w 20"/>
                <a:gd name="T1" fmla="*/ 2 h 6"/>
                <a:gd name="T2" fmla="*/ 20 w 20"/>
                <a:gd name="T3" fmla="*/ 2 h 6"/>
                <a:gd name="T4" fmla="*/ 0 w 20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0" y="2"/>
                  </a:moveTo>
                  <a:cubicBezTo>
                    <a:pt x="7" y="3"/>
                    <a:pt x="14" y="6"/>
                    <a:pt x="20" y="2"/>
                  </a:cubicBezTo>
                  <a:cubicBezTo>
                    <a:pt x="13" y="0"/>
                    <a:pt x="7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929">
              <a:extLst>
                <a:ext uri="{FF2B5EF4-FFF2-40B4-BE49-F238E27FC236}">
                  <a16:creationId xmlns:a16="http://schemas.microsoft.com/office/drawing/2014/main" id="{17F45398-168D-39A0-F558-75A3BA32E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7911" y="2668892"/>
              <a:ext cx="43430" cy="5922"/>
            </a:xfrm>
            <a:custGeom>
              <a:avLst/>
              <a:gdLst>
                <a:gd name="T0" fmla="*/ 7 w 100"/>
                <a:gd name="T1" fmla="*/ 10 h 15"/>
                <a:gd name="T2" fmla="*/ 47 w 100"/>
                <a:gd name="T3" fmla="*/ 12 h 15"/>
                <a:gd name="T4" fmla="*/ 100 w 100"/>
                <a:gd name="T5" fmla="*/ 6 h 15"/>
                <a:gd name="T6" fmla="*/ 34 w 100"/>
                <a:gd name="T7" fmla="*/ 3 h 15"/>
                <a:gd name="T8" fmla="*/ 48 w 100"/>
                <a:gd name="T9" fmla="*/ 8 h 15"/>
                <a:gd name="T10" fmla="*/ 0 w 100"/>
                <a:gd name="T11" fmla="*/ 8 h 15"/>
                <a:gd name="T12" fmla="*/ 7 w 100"/>
                <a:gd name="T1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5">
                  <a:moveTo>
                    <a:pt x="7" y="10"/>
                  </a:moveTo>
                  <a:cubicBezTo>
                    <a:pt x="19" y="15"/>
                    <a:pt x="35" y="13"/>
                    <a:pt x="47" y="12"/>
                  </a:cubicBezTo>
                  <a:cubicBezTo>
                    <a:pt x="64" y="11"/>
                    <a:pt x="83" y="11"/>
                    <a:pt x="100" y="6"/>
                  </a:cubicBezTo>
                  <a:cubicBezTo>
                    <a:pt x="79" y="1"/>
                    <a:pt x="55" y="0"/>
                    <a:pt x="34" y="3"/>
                  </a:cubicBezTo>
                  <a:cubicBezTo>
                    <a:pt x="38" y="5"/>
                    <a:pt x="43" y="7"/>
                    <a:pt x="48" y="8"/>
                  </a:cubicBezTo>
                  <a:cubicBezTo>
                    <a:pt x="32" y="9"/>
                    <a:pt x="16" y="1"/>
                    <a:pt x="0" y="8"/>
                  </a:cubicBezTo>
                  <a:cubicBezTo>
                    <a:pt x="3" y="8"/>
                    <a:pt x="5" y="9"/>
                    <a:pt x="7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930">
              <a:extLst>
                <a:ext uri="{FF2B5EF4-FFF2-40B4-BE49-F238E27FC236}">
                  <a16:creationId xmlns:a16="http://schemas.microsoft.com/office/drawing/2014/main" id="{B8D3ADE9-165B-EFA3-B371-EEA485184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9885" y="2966977"/>
              <a:ext cx="47378" cy="23689"/>
            </a:xfrm>
            <a:custGeom>
              <a:avLst/>
              <a:gdLst>
                <a:gd name="T0" fmla="*/ 86 w 109"/>
                <a:gd name="T1" fmla="*/ 16 h 54"/>
                <a:gd name="T2" fmla="*/ 26 w 109"/>
                <a:gd name="T3" fmla="*/ 5 h 54"/>
                <a:gd name="T4" fmla="*/ 8 w 109"/>
                <a:gd name="T5" fmla="*/ 15 h 54"/>
                <a:gd name="T6" fmla="*/ 8 w 109"/>
                <a:gd name="T7" fmla="*/ 38 h 54"/>
                <a:gd name="T8" fmla="*/ 53 w 109"/>
                <a:gd name="T9" fmla="*/ 51 h 54"/>
                <a:gd name="T10" fmla="*/ 81 w 109"/>
                <a:gd name="T11" fmla="*/ 43 h 54"/>
                <a:gd name="T12" fmla="*/ 102 w 109"/>
                <a:gd name="T13" fmla="*/ 33 h 54"/>
                <a:gd name="T14" fmla="*/ 86 w 109"/>
                <a:gd name="T15" fmla="*/ 1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54">
                  <a:moveTo>
                    <a:pt x="86" y="16"/>
                  </a:moveTo>
                  <a:cubicBezTo>
                    <a:pt x="67" y="10"/>
                    <a:pt x="46" y="0"/>
                    <a:pt x="26" y="5"/>
                  </a:cubicBezTo>
                  <a:cubicBezTo>
                    <a:pt x="19" y="7"/>
                    <a:pt x="12" y="10"/>
                    <a:pt x="8" y="15"/>
                  </a:cubicBezTo>
                  <a:cubicBezTo>
                    <a:pt x="0" y="24"/>
                    <a:pt x="8" y="29"/>
                    <a:pt x="8" y="38"/>
                  </a:cubicBezTo>
                  <a:cubicBezTo>
                    <a:pt x="8" y="54"/>
                    <a:pt x="43" y="53"/>
                    <a:pt x="53" y="51"/>
                  </a:cubicBezTo>
                  <a:cubicBezTo>
                    <a:pt x="63" y="49"/>
                    <a:pt x="73" y="49"/>
                    <a:pt x="81" y="43"/>
                  </a:cubicBezTo>
                  <a:cubicBezTo>
                    <a:pt x="85" y="39"/>
                    <a:pt x="100" y="17"/>
                    <a:pt x="102" y="33"/>
                  </a:cubicBezTo>
                  <a:cubicBezTo>
                    <a:pt x="109" y="24"/>
                    <a:pt x="92" y="18"/>
                    <a:pt x="86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931">
              <a:extLst>
                <a:ext uri="{FF2B5EF4-FFF2-40B4-BE49-F238E27FC236}">
                  <a16:creationId xmlns:a16="http://schemas.microsoft.com/office/drawing/2014/main" id="{099941E7-FB18-D6CD-B571-DF098EDAF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1859" y="2690608"/>
              <a:ext cx="9871" cy="3948"/>
            </a:xfrm>
            <a:custGeom>
              <a:avLst/>
              <a:gdLst>
                <a:gd name="T0" fmla="*/ 0 w 20"/>
                <a:gd name="T1" fmla="*/ 5 h 8"/>
                <a:gd name="T2" fmla="*/ 20 w 20"/>
                <a:gd name="T3" fmla="*/ 2 h 8"/>
                <a:gd name="T4" fmla="*/ 0 w 20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8">
                  <a:moveTo>
                    <a:pt x="0" y="5"/>
                  </a:moveTo>
                  <a:cubicBezTo>
                    <a:pt x="6" y="8"/>
                    <a:pt x="16" y="7"/>
                    <a:pt x="20" y="2"/>
                  </a:cubicBezTo>
                  <a:cubicBezTo>
                    <a:pt x="13" y="0"/>
                    <a:pt x="7" y="4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932">
              <a:extLst>
                <a:ext uri="{FF2B5EF4-FFF2-40B4-BE49-F238E27FC236}">
                  <a16:creationId xmlns:a16="http://schemas.microsoft.com/office/drawing/2014/main" id="{601C7B49-E78D-F754-2C0F-588F90658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7781" y="2682712"/>
              <a:ext cx="23689" cy="5922"/>
            </a:xfrm>
            <a:custGeom>
              <a:avLst/>
              <a:gdLst>
                <a:gd name="T0" fmla="*/ 0 w 56"/>
                <a:gd name="T1" fmla="*/ 3 h 14"/>
                <a:gd name="T2" fmla="*/ 56 w 56"/>
                <a:gd name="T3" fmla="*/ 3 h 14"/>
                <a:gd name="T4" fmla="*/ 0 w 56"/>
                <a:gd name="T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4">
                  <a:moveTo>
                    <a:pt x="0" y="3"/>
                  </a:moveTo>
                  <a:cubicBezTo>
                    <a:pt x="13" y="10"/>
                    <a:pt x="44" y="14"/>
                    <a:pt x="56" y="3"/>
                  </a:cubicBezTo>
                  <a:cubicBezTo>
                    <a:pt x="37" y="0"/>
                    <a:pt x="19" y="2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933">
              <a:extLst>
                <a:ext uri="{FF2B5EF4-FFF2-40B4-BE49-F238E27FC236}">
                  <a16:creationId xmlns:a16="http://schemas.microsoft.com/office/drawing/2014/main" id="{9966BCCB-1BC6-7736-6307-87603B8F3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3704" y="2674815"/>
              <a:ext cx="39481" cy="7896"/>
            </a:xfrm>
            <a:custGeom>
              <a:avLst/>
              <a:gdLst>
                <a:gd name="T0" fmla="*/ 0 w 91"/>
                <a:gd name="T1" fmla="*/ 0 h 16"/>
                <a:gd name="T2" fmla="*/ 91 w 91"/>
                <a:gd name="T3" fmla="*/ 8 h 16"/>
                <a:gd name="T4" fmla="*/ 0 w 9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16">
                  <a:moveTo>
                    <a:pt x="0" y="0"/>
                  </a:moveTo>
                  <a:cubicBezTo>
                    <a:pt x="30" y="4"/>
                    <a:pt x="61" y="16"/>
                    <a:pt x="91" y="8"/>
                  </a:cubicBezTo>
                  <a:cubicBezTo>
                    <a:pt x="61" y="5"/>
                    <a:pt x="31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934">
              <a:extLst>
                <a:ext uri="{FF2B5EF4-FFF2-40B4-BE49-F238E27FC236}">
                  <a16:creationId xmlns:a16="http://schemas.microsoft.com/office/drawing/2014/main" id="{5D1ED09E-E6BF-37E9-62CC-BEB029D1E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1600" y="2688633"/>
              <a:ext cx="23689" cy="11844"/>
            </a:xfrm>
            <a:custGeom>
              <a:avLst/>
              <a:gdLst>
                <a:gd name="T0" fmla="*/ 0 w 55"/>
                <a:gd name="T1" fmla="*/ 16 h 26"/>
                <a:gd name="T2" fmla="*/ 55 w 55"/>
                <a:gd name="T3" fmla="*/ 18 h 26"/>
                <a:gd name="T4" fmla="*/ 2 w 55"/>
                <a:gd name="T5" fmla="*/ 7 h 26"/>
                <a:gd name="T6" fmla="*/ 7 w 55"/>
                <a:gd name="T7" fmla="*/ 14 h 26"/>
                <a:gd name="T8" fmla="*/ 0 w 55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6">
                  <a:moveTo>
                    <a:pt x="0" y="16"/>
                  </a:moveTo>
                  <a:cubicBezTo>
                    <a:pt x="3" y="26"/>
                    <a:pt x="48" y="20"/>
                    <a:pt x="55" y="18"/>
                  </a:cubicBezTo>
                  <a:cubicBezTo>
                    <a:pt x="44" y="3"/>
                    <a:pt x="20" y="0"/>
                    <a:pt x="2" y="7"/>
                  </a:cubicBezTo>
                  <a:cubicBezTo>
                    <a:pt x="3" y="9"/>
                    <a:pt x="5" y="11"/>
                    <a:pt x="7" y="14"/>
                  </a:cubicBezTo>
                  <a:cubicBezTo>
                    <a:pt x="4" y="14"/>
                    <a:pt x="2" y="15"/>
                    <a:pt x="0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935">
              <a:extLst>
                <a:ext uri="{FF2B5EF4-FFF2-40B4-BE49-F238E27FC236}">
                  <a16:creationId xmlns:a16="http://schemas.microsoft.com/office/drawing/2014/main" id="{B3E73F6E-F8C6-263E-4245-C2E6F8504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9625" y="2664944"/>
              <a:ext cx="31585" cy="3948"/>
            </a:xfrm>
            <a:custGeom>
              <a:avLst/>
              <a:gdLst>
                <a:gd name="T0" fmla="*/ 56 w 69"/>
                <a:gd name="T1" fmla="*/ 12 h 12"/>
                <a:gd name="T2" fmla="*/ 69 w 69"/>
                <a:gd name="T3" fmla="*/ 8 h 12"/>
                <a:gd name="T4" fmla="*/ 0 w 69"/>
                <a:gd name="T5" fmla="*/ 8 h 12"/>
                <a:gd name="T6" fmla="*/ 56 w 6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12">
                  <a:moveTo>
                    <a:pt x="56" y="12"/>
                  </a:moveTo>
                  <a:cubicBezTo>
                    <a:pt x="60" y="12"/>
                    <a:pt x="65" y="11"/>
                    <a:pt x="69" y="8"/>
                  </a:cubicBezTo>
                  <a:cubicBezTo>
                    <a:pt x="46" y="3"/>
                    <a:pt x="22" y="0"/>
                    <a:pt x="0" y="8"/>
                  </a:cubicBezTo>
                  <a:cubicBezTo>
                    <a:pt x="18" y="8"/>
                    <a:pt x="37" y="11"/>
                    <a:pt x="56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936">
              <a:extLst>
                <a:ext uri="{FF2B5EF4-FFF2-40B4-BE49-F238E27FC236}">
                  <a16:creationId xmlns:a16="http://schemas.microsoft.com/office/drawing/2014/main" id="{4B704A2F-C5C0-8418-FFC9-B82FC2A5A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5418" y="2659023"/>
              <a:ext cx="25664" cy="5922"/>
            </a:xfrm>
            <a:custGeom>
              <a:avLst/>
              <a:gdLst>
                <a:gd name="T0" fmla="*/ 7 w 58"/>
                <a:gd name="T1" fmla="*/ 9 h 14"/>
                <a:gd name="T2" fmla="*/ 58 w 58"/>
                <a:gd name="T3" fmla="*/ 2 h 14"/>
                <a:gd name="T4" fmla="*/ 0 w 58"/>
                <a:gd name="T5" fmla="*/ 4 h 14"/>
                <a:gd name="T6" fmla="*/ 0 w 58"/>
                <a:gd name="T7" fmla="*/ 8 h 14"/>
                <a:gd name="T8" fmla="*/ 7 w 58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4">
                  <a:moveTo>
                    <a:pt x="7" y="9"/>
                  </a:moveTo>
                  <a:cubicBezTo>
                    <a:pt x="21" y="9"/>
                    <a:pt x="48" y="14"/>
                    <a:pt x="58" y="2"/>
                  </a:cubicBezTo>
                  <a:cubicBezTo>
                    <a:pt x="39" y="0"/>
                    <a:pt x="19" y="0"/>
                    <a:pt x="0" y="4"/>
                  </a:cubicBezTo>
                  <a:cubicBezTo>
                    <a:pt x="9" y="4"/>
                    <a:pt x="9" y="6"/>
                    <a:pt x="0" y="8"/>
                  </a:cubicBezTo>
                  <a:cubicBezTo>
                    <a:pt x="3" y="9"/>
                    <a:pt x="5" y="9"/>
                    <a:pt x="7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Freeform 937">
              <a:extLst>
                <a:ext uri="{FF2B5EF4-FFF2-40B4-BE49-F238E27FC236}">
                  <a16:creationId xmlns:a16="http://schemas.microsoft.com/office/drawing/2014/main" id="{FCB2FB0A-5975-0A88-0286-742F81447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5418" y="2686660"/>
              <a:ext cx="43430" cy="9870"/>
            </a:xfrm>
            <a:custGeom>
              <a:avLst/>
              <a:gdLst>
                <a:gd name="T0" fmla="*/ 41 w 99"/>
                <a:gd name="T1" fmla="*/ 23 h 25"/>
                <a:gd name="T2" fmla="*/ 58 w 99"/>
                <a:gd name="T3" fmla="*/ 14 h 25"/>
                <a:gd name="T4" fmla="*/ 99 w 99"/>
                <a:gd name="T5" fmla="*/ 11 h 25"/>
                <a:gd name="T6" fmla="*/ 0 w 99"/>
                <a:gd name="T7" fmla="*/ 5 h 25"/>
                <a:gd name="T8" fmla="*/ 41 w 99"/>
                <a:gd name="T9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5">
                  <a:moveTo>
                    <a:pt x="41" y="23"/>
                  </a:moveTo>
                  <a:cubicBezTo>
                    <a:pt x="46" y="25"/>
                    <a:pt x="77" y="18"/>
                    <a:pt x="58" y="14"/>
                  </a:cubicBezTo>
                  <a:cubicBezTo>
                    <a:pt x="72" y="10"/>
                    <a:pt x="86" y="13"/>
                    <a:pt x="99" y="11"/>
                  </a:cubicBezTo>
                  <a:cubicBezTo>
                    <a:pt x="68" y="0"/>
                    <a:pt x="33" y="1"/>
                    <a:pt x="0" y="5"/>
                  </a:cubicBezTo>
                  <a:cubicBezTo>
                    <a:pt x="16" y="6"/>
                    <a:pt x="24" y="23"/>
                    <a:pt x="41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938">
              <a:extLst>
                <a:ext uri="{FF2B5EF4-FFF2-40B4-BE49-F238E27FC236}">
                  <a16:creationId xmlns:a16="http://schemas.microsoft.com/office/drawing/2014/main" id="{D347BFB1-3771-9240-09AC-6EB649300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1341" y="2684685"/>
              <a:ext cx="11844" cy="3948"/>
            </a:xfrm>
            <a:custGeom>
              <a:avLst/>
              <a:gdLst>
                <a:gd name="T0" fmla="*/ 0 w 28"/>
                <a:gd name="T1" fmla="*/ 2 h 8"/>
                <a:gd name="T2" fmla="*/ 28 w 28"/>
                <a:gd name="T3" fmla="*/ 1 h 8"/>
                <a:gd name="T4" fmla="*/ 0 w 28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8">
                  <a:moveTo>
                    <a:pt x="0" y="2"/>
                  </a:moveTo>
                  <a:cubicBezTo>
                    <a:pt x="6" y="8"/>
                    <a:pt x="22" y="6"/>
                    <a:pt x="28" y="1"/>
                  </a:cubicBezTo>
                  <a:cubicBezTo>
                    <a:pt x="18" y="1"/>
                    <a:pt x="9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939">
              <a:extLst>
                <a:ext uri="{FF2B5EF4-FFF2-40B4-BE49-F238E27FC236}">
                  <a16:creationId xmlns:a16="http://schemas.microsoft.com/office/drawing/2014/main" id="{6EB22074-9613-A6D7-8603-33A207116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7393" y="2860377"/>
              <a:ext cx="148055" cy="80936"/>
            </a:xfrm>
            <a:custGeom>
              <a:avLst/>
              <a:gdLst>
                <a:gd name="T0" fmla="*/ 45 w 339"/>
                <a:gd name="T1" fmla="*/ 50 h 185"/>
                <a:gd name="T2" fmla="*/ 72 w 339"/>
                <a:gd name="T3" fmla="*/ 51 h 185"/>
                <a:gd name="T4" fmla="*/ 52 w 339"/>
                <a:gd name="T5" fmla="*/ 56 h 185"/>
                <a:gd name="T6" fmla="*/ 65 w 339"/>
                <a:gd name="T7" fmla="*/ 55 h 185"/>
                <a:gd name="T8" fmla="*/ 52 w 339"/>
                <a:gd name="T9" fmla="*/ 61 h 185"/>
                <a:gd name="T10" fmla="*/ 62 w 339"/>
                <a:gd name="T11" fmla="*/ 70 h 185"/>
                <a:gd name="T12" fmla="*/ 49 w 339"/>
                <a:gd name="T13" fmla="*/ 75 h 185"/>
                <a:gd name="T14" fmla="*/ 46 w 339"/>
                <a:gd name="T15" fmla="*/ 85 h 185"/>
                <a:gd name="T16" fmla="*/ 13 w 339"/>
                <a:gd name="T17" fmla="*/ 86 h 185"/>
                <a:gd name="T18" fmla="*/ 23 w 339"/>
                <a:gd name="T19" fmla="*/ 117 h 185"/>
                <a:gd name="T20" fmla="*/ 39 w 339"/>
                <a:gd name="T21" fmla="*/ 123 h 185"/>
                <a:gd name="T22" fmla="*/ 51 w 339"/>
                <a:gd name="T23" fmla="*/ 119 h 185"/>
                <a:gd name="T24" fmla="*/ 91 w 339"/>
                <a:gd name="T25" fmla="*/ 128 h 185"/>
                <a:gd name="T26" fmla="*/ 94 w 339"/>
                <a:gd name="T27" fmla="*/ 121 h 185"/>
                <a:gd name="T28" fmla="*/ 100 w 339"/>
                <a:gd name="T29" fmla="*/ 126 h 185"/>
                <a:gd name="T30" fmla="*/ 109 w 339"/>
                <a:gd name="T31" fmla="*/ 120 h 185"/>
                <a:gd name="T32" fmla="*/ 134 w 339"/>
                <a:gd name="T33" fmla="*/ 127 h 185"/>
                <a:gd name="T34" fmla="*/ 122 w 339"/>
                <a:gd name="T35" fmla="*/ 137 h 185"/>
                <a:gd name="T36" fmla="*/ 156 w 339"/>
                <a:gd name="T37" fmla="*/ 147 h 185"/>
                <a:gd name="T38" fmla="*/ 148 w 339"/>
                <a:gd name="T39" fmla="*/ 149 h 185"/>
                <a:gd name="T40" fmla="*/ 129 w 339"/>
                <a:gd name="T41" fmla="*/ 150 h 185"/>
                <a:gd name="T42" fmla="*/ 141 w 339"/>
                <a:gd name="T43" fmla="*/ 163 h 185"/>
                <a:gd name="T44" fmla="*/ 128 w 339"/>
                <a:gd name="T45" fmla="*/ 162 h 185"/>
                <a:gd name="T46" fmla="*/ 160 w 339"/>
                <a:gd name="T47" fmla="*/ 168 h 185"/>
                <a:gd name="T48" fmla="*/ 177 w 339"/>
                <a:gd name="T49" fmla="*/ 169 h 185"/>
                <a:gd name="T50" fmla="*/ 195 w 339"/>
                <a:gd name="T51" fmla="*/ 173 h 185"/>
                <a:gd name="T52" fmla="*/ 188 w 339"/>
                <a:gd name="T53" fmla="*/ 167 h 185"/>
                <a:gd name="T54" fmla="*/ 222 w 339"/>
                <a:gd name="T55" fmla="*/ 173 h 185"/>
                <a:gd name="T56" fmla="*/ 240 w 339"/>
                <a:gd name="T57" fmla="*/ 172 h 185"/>
                <a:gd name="T58" fmla="*/ 249 w 339"/>
                <a:gd name="T59" fmla="*/ 172 h 185"/>
                <a:gd name="T60" fmla="*/ 289 w 339"/>
                <a:gd name="T61" fmla="*/ 178 h 185"/>
                <a:gd name="T62" fmla="*/ 268 w 339"/>
                <a:gd name="T63" fmla="*/ 170 h 185"/>
                <a:gd name="T64" fmla="*/ 323 w 339"/>
                <a:gd name="T65" fmla="*/ 179 h 185"/>
                <a:gd name="T66" fmla="*/ 296 w 339"/>
                <a:gd name="T67" fmla="*/ 172 h 185"/>
                <a:gd name="T68" fmla="*/ 316 w 339"/>
                <a:gd name="T69" fmla="*/ 176 h 185"/>
                <a:gd name="T70" fmla="*/ 323 w 339"/>
                <a:gd name="T71" fmla="*/ 169 h 185"/>
                <a:gd name="T72" fmla="*/ 315 w 339"/>
                <a:gd name="T73" fmla="*/ 162 h 185"/>
                <a:gd name="T74" fmla="*/ 287 w 339"/>
                <a:gd name="T75" fmla="*/ 155 h 185"/>
                <a:gd name="T76" fmla="*/ 240 w 339"/>
                <a:gd name="T77" fmla="*/ 133 h 185"/>
                <a:gd name="T78" fmla="*/ 194 w 339"/>
                <a:gd name="T79" fmla="*/ 93 h 185"/>
                <a:gd name="T80" fmla="*/ 191 w 339"/>
                <a:gd name="T81" fmla="*/ 76 h 185"/>
                <a:gd name="T82" fmla="*/ 173 w 339"/>
                <a:gd name="T83" fmla="*/ 62 h 185"/>
                <a:gd name="T84" fmla="*/ 185 w 339"/>
                <a:gd name="T85" fmla="*/ 61 h 185"/>
                <a:gd name="T86" fmla="*/ 173 w 339"/>
                <a:gd name="T87" fmla="*/ 55 h 185"/>
                <a:gd name="T88" fmla="*/ 185 w 339"/>
                <a:gd name="T89" fmla="*/ 57 h 185"/>
                <a:gd name="T90" fmla="*/ 183 w 339"/>
                <a:gd name="T91" fmla="*/ 48 h 185"/>
                <a:gd name="T92" fmla="*/ 197 w 339"/>
                <a:gd name="T93" fmla="*/ 48 h 185"/>
                <a:gd name="T94" fmla="*/ 177 w 339"/>
                <a:gd name="T95" fmla="*/ 41 h 185"/>
                <a:gd name="T96" fmla="*/ 206 w 339"/>
                <a:gd name="T97" fmla="*/ 36 h 185"/>
                <a:gd name="T98" fmla="*/ 179 w 339"/>
                <a:gd name="T99" fmla="*/ 31 h 185"/>
                <a:gd name="T100" fmla="*/ 206 w 339"/>
                <a:gd name="T101" fmla="*/ 26 h 185"/>
                <a:gd name="T102" fmla="*/ 185 w 339"/>
                <a:gd name="T103" fmla="*/ 26 h 185"/>
                <a:gd name="T104" fmla="*/ 213 w 339"/>
                <a:gd name="T105" fmla="*/ 19 h 185"/>
                <a:gd name="T106" fmla="*/ 170 w 339"/>
                <a:gd name="T107" fmla="*/ 10 h 185"/>
                <a:gd name="T108" fmla="*/ 111 w 339"/>
                <a:gd name="T109" fmla="*/ 9 h 185"/>
                <a:gd name="T110" fmla="*/ 61 w 339"/>
                <a:gd name="T111" fmla="*/ 18 h 185"/>
                <a:gd name="T112" fmla="*/ 72 w 339"/>
                <a:gd name="T113" fmla="*/ 37 h 185"/>
                <a:gd name="T114" fmla="*/ 32 w 339"/>
                <a:gd name="T115" fmla="*/ 46 h 185"/>
                <a:gd name="T116" fmla="*/ 45 w 339"/>
                <a:gd name="T117" fmla="*/ 5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9" h="185">
                  <a:moveTo>
                    <a:pt x="45" y="50"/>
                  </a:moveTo>
                  <a:cubicBezTo>
                    <a:pt x="54" y="48"/>
                    <a:pt x="63" y="49"/>
                    <a:pt x="72" y="51"/>
                  </a:cubicBezTo>
                  <a:cubicBezTo>
                    <a:pt x="65" y="50"/>
                    <a:pt x="56" y="49"/>
                    <a:pt x="52" y="56"/>
                  </a:cubicBezTo>
                  <a:cubicBezTo>
                    <a:pt x="56" y="55"/>
                    <a:pt x="61" y="54"/>
                    <a:pt x="65" y="55"/>
                  </a:cubicBezTo>
                  <a:cubicBezTo>
                    <a:pt x="61" y="59"/>
                    <a:pt x="57" y="61"/>
                    <a:pt x="52" y="61"/>
                  </a:cubicBezTo>
                  <a:cubicBezTo>
                    <a:pt x="53" y="66"/>
                    <a:pt x="57" y="69"/>
                    <a:pt x="62" y="70"/>
                  </a:cubicBezTo>
                  <a:cubicBezTo>
                    <a:pt x="58" y="71"/>
                    <a:pt x="52" y="72"/>
                    <a:pt x="49" y="75"/>
                  </a:cubicBezTo>
                  <a:cubicBezTo>
                    <a:pt x="46" y="78"/>
                    <a:pt x="51" y="84"/>
                    <a:pt x="46" y="85"/>
                  </a:cubicBezTo>
                  <a:cubicBezTo>
                    <a:pt x="36" y="89"/>
                    <a:pt x="24" y="76"/>
                    <a:pt x="13" y="86"/>
                  </a:cubicBezTo>
                  <a:cubicBezTo>
                    <a:pt x="0" y="97"/>
                    <a:pt x="16" y="109"/>
                    <a:pt x="23" y="117"/>
                  </a:cubicBezTo>
                  <a:cubicBezTo>
                    <a:pt x="27" y="122"/>
                    <a:pt x="33" y="123"/>
                    <a:pt x="39" y="123"/>
                  </a:cubicBezTo>
                  <a:cubicBezTo>
                    <a:pt x="44" y="123"/>
                    <a:pt x="66" y="126"/>
                    <a:pt x="51" y="119"/>
                  </a:cubicBezTo>
                  <a:cubicBezTo>
                    <a:pt x="65" y="123"/>
                    <a:pt x="79" y="117"/>
                    <a:pt x="91" y="128"/>
                  </a:cubicBezTo>
                  <a:cubicBezTo>
                    <a:pt x="92" y="126"/>
                    <a:pt x="93" y="123"/>
                    <a:pt x="94" y="121"/>
                  </a:cubicBezTo>
                  <a:cubicBezTo>
                    <a:pt x="96" y="123"/>
                    <a:pt x="98" y="125"/>
                    <a:pt x="100" y="126"/>
                  </a:cubicBezTo>
                  <a:cubicBezTo>
                    <a:pt x="101" y="121"/>
                    <a:pt x="104" y="119"/>
                    <a:pt x="109" y="120"/>
                  </a:cubicBezTo>
                  <a:cubicBezTo>
                    <a:pt x="101" y="142"/>
                    <a:pt x="129" y="126"/>
                    <a:pt x="134" y="127"/>
                  </a:cubicBezTo>
                  <a:cubicBezTo>
                    <a:pt x="129" y="129"/>
                    <a:pt x="125" y="133"/>
                    <a:pt x="122" y="137"/>
                  </a:cubicBezTo>
                  <a:cubicBezTo>
                    <a:pt x="132" y="143"/>
                    <a:pt x="145" y="141"/>
                    <a:pt x="156" y="147"/>
                  </a:cubicBezTo>
                  <a:cubicBezTo>
                    <a:pt x="152" y="145"/>
                    <a:pt x="130" y="142"/>
                    <a:pt x="148" y="149"/>
                  </a:cubicBezTo>
                  <a:cubicBezTo>
                    <a:pt x="142" y="147"/>
                    <a:pt x="135" y="147"/>
                    <a:pt x="129" y="150"/>
                  </a:cubicBezTo>
                  <a:cubicBezTo>
                    <a:pt x="135" y="151"/>
                    <a:pt x="144" y="155"/>
                    <a:pt x="141" y="163"/>
                  </a:cubicBezTo>
                  <a:cubicBezTo>
                    <a:pt x="137" y="160"/>
                    <a:pt x="132" y="159"/>
                    <a:pt x="128" y="162"/>
                  </a:cubicBezTo>
                  <a:cubicBezTo>
                    <a:pt x="139" y="161"/>
                    <a:pt x="150" y="164"/>
                    <a:pt x="160" y="168"/>
                  </a:cubicBezTo>
                  <a:cubicBezTo>
                    <a:pt x="166" y="170"/>
                    <a:pt x="171" y="167"/>
                    <a:pt x="177" y="169"/>
                  </a:cubicBezTo>
                  <a:cubicBezTo>
                    <a:pt x="183" y="171"/>
                    <a:pt x="188" y="174"/>
                    <a:pt x="195" y="173"/>
                  </a:cubicBezTo>
                  <a:cubicBezTo>
                    <a:pt x="193" y="171"/>
                    <a:pt x="190" y="169"/>
                    <a:pt x="188" y="167"/>
                  </a:cubicBezTo>
                  <a:cubicBezTo>
                    <a:pt x="195" y="173"/>
                    <a:pt x="215" y="184"/>
                    <a:pt x="222" y="173"/>
                  </a:cubicBezTo>
                  <a:cubicBezTo>
                    <a:pt x="227" y="167"/>
                    <a:pt x="235" y="170"/>
                    <a:pt x="240" y="172"/>
                  </a:cubicBezTo>
                  <a:cubicBezTo>
                    <a:pt x="244" y="174"/>
                    <a:pt x="268" y="179"/>
                    <a:pt x="249" y="172"/>
                  </a:cubicBezTo>
                  <a:cubicBezTo>
                    <a:pt x="257" y="176"/>
                    <a:pt x="281" y="185"/>
                    <a:pt x="289" y="178"/>
                  </a:cubicBezTo>
                  <a:cubicBezTo>
                    <a:pt x="283" y="174"/>
                    <a:pt x="274" y="177"/>
                    <a:pt x="268" y="170"/>
                  </a:cubicBezTo>
                  <a:cubicBezTo>
                    <a:pt x="287" y="170"/>
                    <a:pt x="304" y="181"/>
                    <a:pt x="323" y="179"/>
                  </a:cubicBezTo>
                  <a:cubicBezTo>
                    <a:pt x="314" y="177"/>
                    <a:pt x="304" y="177"/>
                    <a:pt x="296" y="172"/>
                  </a:cubicBezTo>
                  <a:cubicBezTo>
                    <a:pt x="302" y="175"/>
                    <a:pt x="310" y="176"/>
                    <a:pt x="316" y="176"/>
                  </a:cubicBezTo>
                  <a:cubicBezTo>
                    <a:pt x="321" y="176"/>
                    <a:pt x="339" y="171"/>
                    <a:pt x="323" y="169"/>
                  </a:cubicBezTo>
                  <a:cubicBezTo>
                    <a:pt x="337" y="167"/>
                    <a:pt x="319" y="163"/>
                    <a:pt x="315" y="162"/>
                  </a:cubicBezTo>
                  <a:cubicBezTo>
                    <a:pt x="306" y="159"/>
                    <a:pt x="296" y="157"/>
                    <a:pt x="287" y="155"/>
                  </a:cubicBezTo>
                  <a:cubicBezTo>
                    <a:pt x="272" y="151"/>
                    <a:pt x="251" y="145"/>
                    <a:pt x="240" y="133"/>
                  </a:cubicBezTo>
                  <a:cubicBezTo>
                    <a:pt x="227" y="118"/>
                    <a:pt x="209" y="107"/>
                    <a:pt x="194" y="93"/>
                  </a:cubicBezTo>
                  <a:cubicBezTo>
                    <a:pt x="190" y="89"/>
                    <a:pt x="193" y="77"/>
                    <a:pt x="191" y="76"/>
                  </a:cubicBezTo>
                  <a:cubicBezTo>
                    <a:pt x="183" y="72"/>
                    <a:pt x="182" y="64"/>
                    <a:pt x="173" y="62"/>
                  </a:cubicBezTo>
                  <a:cubicBezTo>
                    <a:pt x="177" y="63"/>
                    <a:pt x="181" y="63"/>
                    <a:pt x="185" y="61"/>
                  </a:cubicBezTo>
                  <a:cubicBezTo>
                    <a:pt x="182" y="57"/>
                    <a:pt x="178" y="55"/>
                    <a:pt x="173" y="55"/>
                  </a:cubicBezTo>
                  <a:cubicBezTo>
                    <a:pt x="177" y="55"/>
                    <a:pt x="181" y="56"/>
                    <a:pt x="185" y="57"/>
                  </a:cubicBezTo>
                  <a:cubicBezTo>
                    <a:pt x="193" y="59"/>
                    <a:pt x="188" y="49"/>
                    <a:pt x="183" y="48"/>
                  </a:cubicBezTo>
                  <a:cubicBezTo>
                    <a:pt x="187" y="49"/>
                    <a:pt x="192" y="49"/>
                    <a:pt x="197" y="48"/>
                  </a:cubicBezTo>
                  <a:cubicBezTo>
                    <a:pt x="191" y="43"/>
                    <a:pt x="183" y="45"/>
                    <a:pt x="177" y="41"/>
                  </a:cubicBezTo>
                  <a:cubicBezTo>
                    <a:pt x="181" y="43"/>
                    <a:pt x="211" y="45"/>
                    <a:pt x="206" y="36"/>
                  </a:cubicBezTo>
                  <a:cubicBezTo>
                    <a:pt x="203" y="29"/>
                    <a:pt x="185" y="33"/>
                    <a:pt x="179" y="31"/>
                  </a:cubicBezTo>
                  <a:cubicBezTo>
                    <a:pt x="188" y="32"/>
                    <a:pt x="199" y="32"/>
                    <a:pt x="206" y="26"/>
                  </a:cubicBezTo>
                  <a:lnTo>
                    <a:pt x="185" y="26"/>
                  </a:lnTo>
                  <a:cubicBezTo>
                    <a:pt x="194" y="24"/>
                    <a:pt x="205" y="25"/>
                    <a:pt x="213" y="19"/>
                  </a:cubicBezTo>
                  <a:cubicBezTo>
                    <a:pt x="202" y="11"/>
                    <a:pt x="183" y="10"/>
                    <a:pt x="170" y="10"/>
                  </a:cubicBezTo>
                  <a:cubicBezTo>
                    <a:pt x="148" y="10"/>
                    <a:pt x="133" y="0"/>
                    <a:pt x="111" y="9"/>
                  </a:cubicBezTo>
                  <a:cubicBezTo>
                    <a:pt x="97" y="15"/>
                    <a:pt x="73" y="6"/>
                    <a:pt x="61" y="18"/>
                  </a:cubicBezTo>
                  <a:cubicBezTo>
                    <a:pt x="58" y="21"/>
                    <a:pt x="67" y="36"/>
                    <a:pt x="72" y="37"/>
                  </a:cubicBezTo>
                  <a:cubicBezTo>
                    <a:pt x="58" y="34"/>
                    <a:pt x="41" y="33"/>
                    <a:pt x="32" y="46"/>
                  </a:cubicBezTo>
                  <a:cubicBezTo>
                    <a:pt x="37" y="47"/>
                    <a:pt x="41" y="48"/>
                    <a:pt x="45" y="5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940">
              <a:extLst>
                <a:ext uri="{FF2B5EF4-FFF2-40B4-BE49-F238E27FC236}">
                  <a16:creationId xmlns:a16="http://schemas.microsoft.com/office/drawing/2014/main" id="{2963CD4A-8EDC-B7E4-A554-6F3BAA411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9237" y="2678763"/>
              <a:ext cx="17767" cy="5922"/>
            </a:xfrm>
            <a:custGeom>
              <a:avLst/>
              <a:gdLst>
                <a:gd name="T0" fmla="*/ 0 w 42"/>
                <a:gd name="T1" fmla="*/ 4 h 15"/>
                <a:gd name="T2" fmla="*/ 42 w 42"/>
                <a:gd name="T3" fmla="*/ 3 h 15"/>
                <a:gd name="T4" fmla="*/ 0 w 42"/>
                <a:gd name="T5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5">
                  <a:moveTo>
                    <a:pt x="0" y="4"/>
                  </a:moveTo>
                  <a:cubicBezTo>
                    <a:pt x="3" y="15"/>
                    <a:pt x="35" y="7"/>
                    <a:pt x="42" y="3"/>
                  </a:cubicBezTo>
                  <a:cubicBezTo>
                    <a:pt x="28" y="0"/>
                    <a:pt x="13" y="1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Freeform 941">
              <a:extLst>
                <a:ext uri="{FF2B5EF4-FFF2-40B4-BE49-F238E27FC236}">
                  <a16:creationId xmlns:a16="http://schemas.microsoft.com/office/drawing/2014/main" id="{EE2DB05C-14AD-32E3-6C79-E1B795C71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1211" y="2668892"/>
              <a:ext cx="15793" cy="3948"/>
            </a:xfrm>
            <a:custGeom>
              <a:avLst/>
              <a:gdLst>
                <a:gd name="T0" fmla="*/ 0 w 35"/>
                <a:gd name="T1" fmla="*/ 3 h 8"/>
                <a:gd name="T2" fmla="*/ 35 w 35"/>
                <a:gd name="T3" fmla="*/ 3 h 8"/>
                <a:gd name="T4" fmla="*/ 0 w 35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8">
                  <a:moveTo>
                    <a:pt x="0" y="3"/>
                  </a:moveTo>
                  <a:cubicBezTo>
                    <a:pt x="11" y="6"/>
                    <a:pt x="25" y="8"/>
                    <a:pt x="35" y="3"/>
                  </a:cubicBezTo>
                  <a:cubicBezTo>
                    <a:pt x="23" y="1"/>
                    <a:pt x="12" y="0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942">
              <a:extLst>
                <a:ext uri="{FF2B5EF4-FFF2-40B4-BE49-F238E27FC236}">
                  <a16:creationId xmlns:a16="http://schemas.microsoft.com/office/drawing/2014/main" id="{7E2CF04A-7FE1-19C7-F9B3-B4196AFBE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7133" y="2674815"/>
              <a:ext cx="1975" cy="0"/>
            </a:xfrm>
            <a:custGeom>
              <a:avLst/>
              <a:gdLst>
                <a:gd name="T0" fmla="*/ 0 w 8"/>
                <a:gd name="T1" fmla="*/ 1 h 2"/>
                <a:gd name="T2" fmla="*/ 8 w 8"/>
                <a:gd name="T3" fmla="*/ 0 h 2"/>
                <a:gd name="T4" fmla="*/ 0 w 8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3" y="2"/>
                    <a:pt x="5" y="1"/>
                    <a:pt x="8" y="0"/>
                  </a:cubicBezTo>
                  <a:cubicBezTo>
                    <a:pt x="5" y="1"/>
                    <a:pt x="3" y="1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943">
              <a:extLst>
                <a:ext uri="{FF2B5EF4-FFF2-40B4-BE49-F238E27FC236}">
                  <a16:creationId xmlns:a16="http://schemas.microsoft.com/office/drawing/2014/main" id="{96DD38DF-AE9E-540D-9B14-2FBE34B50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3055" y="2670867"/>
              <a:ext cx="13819" cy="3948"/>
            </a:xfrm>
            <a:custGeom>
              <a:avLst/>
              <a:gdLst>
                <a:gd name="T0" fmla="*/ 0 w 33"/>
                <a:gd name="T1" fmla="*/ 2 h 5"/>
                <a:gd name="T2" fmla="*/ 33 w 33"/>
                <a:gd name="T3" fmla="*/ 3 h 5"/>
                <a:gd name="T4" fmla="*/ 0 w 33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5">
                  <a:moveTo>
                    <a:pt x="0" y="2"/>
                  </a:moveTo>
                  <a:cubicBezTo>
                    <a:pt x="10" y="5"/>
                    <a:pt x="22" y="5"/>
                    <a:pt x="33" y="3"/>
                  </a:cubicBezTo>
                  <a:cubicBezTo>
                    <a:pt x="22" y="0"/>
                    <a:pt x="11" y="2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944">
              <a:extLst>
                <a:ext uri="{FF2B5EF4-FFF2-40B4-BE49-F238E27FC236}">
                  <a16:creationId xmlns:a16="http://schemas.microsoft.com/office/drawing/2014/main" id="{D124E011-26BD-5A8F-69E6-4B9601F0D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5030" y="2769570"/>
              <a:ext cx="258603" cy="98704"/>
            </a:xfrm>
            <a:custGeom>
              <a:avLst/>
              <a:gdLst>
                <a:gd name="T0" fmla="*/ 38 w 593"/>
                <a:gd name="T1" fmla="*/ 213 h 227"/>
                <a:gd name="T2" fmla="*/ 69 w 593"/>
                <a:gd name="T3" fmla="*/ 212 h 227"/>
                <a:gd name="T4" fmla="*/ 116 w 593"/>
                <a:gd name="T5" fmla="*/ 212 h 227"/>
                <a:gd name="T6" fmla="*/ 154 w 593"/>
                <a:gd name="T7" fmla="*/ 215 h 227"/>
                <a:gd name="T8" fmla="*/ 146 w 593"/>
                <a:gd name="T9" fmla="*/ 196 h 227"/>
                <a:gd name="T10" fmla="*/ 135 w 593"/>
                <a:gd name="T11" fmla="*/ 184 h 227"/>
                <a:gd name="T12" fmla="*/ 188 w 593"/>
                <a:gd name="T13" fmla="*/ 192 h 227"/>
                <a:gd name="T14" fmla="*/ 161 w 593"/>
                <a:gd name="T15" fmla="*/ 166 h 227"/>
                <a:gd name="T16" fmla="*/ 196 w 593"/>
                <a:gd name="T17" fmla="*/ 169 h 227"/>
                <a:gd name="T18" fmla="*/ 216 w 593"/>
                <a:gd name="T19" fmla="*/ 164 h 227"/>
                <a:gd name="T20" fmla="*/ 217 w 593"/>
                <a:gd name="T21" fmla="*/ 149 h 227"/>
                <a:gd name="T22" fmla="*/ 222 w 593"/>
                <a:gd name="T23" fmla="*/ 133 h 227"/>
                <a:gd name="T24" fmla="*/ 241 w 593"/>
                <a:gd name="T25" fmla="*/ 130 h 227"/>
                <a:gd name="T26" fmla="*/ 267 w 593"/>
                <a:gd name="T27" fmla="*/ 126 h 227"/>
                <a:gd name="T28" fmla="*/ 252 w 593"/>
                <a:gd name="T29" fmla="*/ 117 h 227"/>
                <a:gd name="T30" fmla="*/ 284 w 593"/>
                <a:gd name="T31" fmla="*/ 116 h 227"/>
                <a:gd name="T32" fmla="*/ 320 w 593"/>
                <a:gd name="T33" fmla="*/ 96 h 227"/>
                <a:gd name="T34" fmla="*/ 387 w 593"/>
                <a:gd name="T35" fmla="*/ 80 h 227"/>
                <a:gd name="T36" fmla="*/ 593 w 593"/>
                <a:gd name="T37" fmla="*/ 27 h 227"/>
                <a:gd name="T38" fmla="*/ 533 w 593"/>
                <a:gd name="T39" fmla="*/ 2 h 227"/>
                <a:gd name="T40" fmla="*/ 466 w 593"/>
                <a:gd name="T41" fmla="*/ 28 h 227"/>
                <a:gd name="T42" fmla="*/ 422 w 593"/>
                <a:gd name="T43" fmla="*/ 31 h 227"/>
                <a:gd name="T44" fmla="*/ 363 w 593"/>
                <a:gd name="T45" fmla="*/ 42 h 227"/>
                <a:gd name="T46" fmla="*/ 267 w 593"/>
                <a:gd name="T47" fmla="*/ 43 h 227"/>
                <a:gd name="T48" fmla="*/ 241 w 593"/>
                <a:gd name="T49" fmla="*/ 57 h 227"/>
                <a:gd name="T50" fmla="*/ 219 w 593"/>
                <a:gd name="T51" fmla="*/ 57 h 227"/>
                <a:gd name="T52" fmla="*/ 189 w 593"/>
                <a:gd name="T53" fmla="*/ 66 h 227"/>
                <a:gd name="T54" fmla="*/ 146 w 593"/>
                <a:gd name="T55" fmla="*/ 84 h 227"/>
                <a:gd name="T56" fmla="*/ 137 w 593"/>
                <a:gd name="T57" fmla="*/ 98 h 227"/>
                <a:gd name="T58" fmla="*/ 103 w 593"/>
                <a:gd name="T59" fmla="*/ 105 h 227"/>
                <a:gd name="T60" fmla="*/ 86 w 593"/>
                <a:gd name="T61" fmla="*/ 120 h 227"/>
                <a:gd name="T62" fmla="*/ 73 w 593"/>
                <a:gd name="T63" fmla="*/ 130 h 227"/>
                <a:gd name="T64" fmla="*/ 120 w 593"/>
                <a:gd name="T65" fmla="*/ 136 h 227"/>
                <a:gd name="T66" fmla="*/ 66 w 593"/>
                <a:gd name="T67" fmla="*/ 138 h 227"/>
                <a:gd name="T68" fmla="*/ 58 w 593"/>
                <a:gd name="T69" fmla="*/ 155 h 227"/>
                <a:gd name="T70" fmla="*/ 51 w 593"/>
                <a:gd name="T71" fmla="*/ 162 h 227"/>
                <a:gd name="T72" fmla="*/ 60 w 593"/>
                <a:gd name="T73" fmla="*/ 166 h 227"/>
                <a:gd name="T74" fmla="*/ 0 w 593"/>
                <a:gd name="T75" fmla="*/ 193 h 227"/>
                <a:gd name="T76" fmla="*/ 74 w 593"/>
                <a:gd name="T77" fmla="*/ 195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3" h="227">
                  <a:moveTo>
                    <a:pt x="54" y="198"/>
                  </a:moveTo>
                  <a:cubicBezTo>
                    <a:pt x="49" y="200"/>
                    <a:pt x="29" y="203"/>
                    <a:pt x="38" y="213"/>
                  </a:cubicBezTo>
                  <a:cubicBezTo>
                    <a:pt x="35" y="214"/>
                    <a:pt x="33" y="215"/>
                    <a:pt x="30" y="216"/>
                  </a:cubicBezTo>
                  <a:cubicBezTo>
                    <a:pt x="42" y="222"/>
                    <a:pt x="57" y="212"/>
                    <a:pt x="69" y="212"/>
                  </a:cubicBezTo>
                  <a:cubicBezTo>
                    <a:pt x="77" y="211"/>
                    <a:pt x="85" y="214"/>
                    <a:pt x="93" y="215"/>
                  </a:cubicBezTo>
                  <a:cubicBezTo>
                    <a:pt x="99" y="216"/>
                    <a:pt x="126" y="224"/>
                    <a:pt x="116" y="212"/>
                  </a:cubicBezTo>
                  <a:cubicBezTo>
                    <a:pt x="120" y="218"/>
                    <a:pt x="128" y="220"/>
                    <a:pt x="134" y="221"/>
                  </a:cubicBezTo>
                  <a:cubicBezTo>
                    <a:pt x="140" y="223"/>
                    <a:pt x="162" y="227"/>
                    <a:pt x="154" y="215"/>
                  </a:cubicBezTo>
                  <a:cubicBezTo>
                    <a:pt x="161" y="222"/>
                    <a:pt x="169" y="214"/>
                    <a:pt x="173" y="208"/>
                  </a:cubicBezTo>
                  <a:cubicBezTo>
                    <a:pt x="164" y="204"/>
                    <a:pt x="153" y="204"/>
                    <a:pt x="146" y="196"/>
                  </a:cubicBezTo>
                  <a:cubicBezTo>
                    <a:pt x="156" y="201"/>
                    <a:pt x="172" y="208"/>
                    <a:pt x="182" y="200"/>
                  </a:cubicBezTo>
                  <a:cubicBezTo>
                    <a:pt x="189" y="194"/>
                    <a:pt x="139" y="185"/>
                    <a:pt x="135" y="184"/>
                  </a:cubicBezTo>
                  <a:cubicBezTo>
                    <a:pt x="145" y="186"/>
                    <a:pt x="156" y="183"/>
                    <a:pt x="166" y="187"/>
                  </a:cubicBezTo>
                  <a:cubicBezTo>
                    <a:pt x="173" y="189"/>
                    <a:pt x="181" y="195"/>
                    <a:pt x="188" y="192"/>
                  </a:cubicBezTo>
                  <a:cubicBezTo>
                    <a:pt x="205" y="185"/>
                    <a:pt x="165" y="172"/>
                    <a:pt x="160" y="172"/>
                  </a:cubicBezTo>
                  <a:cubicBezTo>
                    <a:pt x="174" y="173"/>
                    <a:pt x="166" y="169"/>
                    <a:pt x="161" y="166"/>
                  </a:cubicBezTo>
                  <a:cubicBezTo>
                    <a:pt x="175" y="165"/>
                    <a:pt x="185" y="182"/>
                    <a:pt x="200" y="175"/>
                  </a:cubicBezTo>
                  <a:cubicBezTo>
                    <a:pt x="199" y="173"/>
                    <a:pt x="198" y="171"/>
                    <a:pt x="196" y="169"/>
                  </a:cubicBezTo>
                  <a:cubicBezTo>
                    <a:pt x="201" y="172"/>
                    <a:pt x="218" y="168"/>
                    <a:pt x="202" y="166"/>
                  </a:cubicBezTo>
                  <a:cubicBezTo>
                    <a:pt x="207" y="165"/>
                    <a:pt x="211" y="164"/>
                    <a:pt x="216" y="164"/>
                  </a:cubicBezTo>
                  <a:cubicBezTo>
                    <a:pt x="210" y="151"/>
                    <a:pt x="196" y="149"/>
                    <a:pt x="185" y="142"/>
                  </a:cubicBezTo>
                  <a:cubicBezTo>
                    <a:pt x="194" y="145"/>
                    <a:pt x="207" y="151"/>
                    <a:pt x="217" y="149"/>
                  </a:cubicBezTo>
                  <a:cubicBezTo>
                    <a:pt x="222" y="148"/>
                    <a:pt x="236" y="140"/>
                    <a:pt x="222" y="138"/>
                  </a:cubicBezTo>
                  <a:cubicBezTo>
                    <a:pt x="232" y="139"/>
                    <a:pt x="232" y="138"/>
                    <a:pt x="222" y="133"/>
                  </a:cubicBezTo>
                  <a:cubicBezTo>
                    <a:pt x="232" y="136"/>
                    <a:pt x="248" y="147"/>
                    <a:pt x="256" y="136"/>
                  </a:cubicBezTo>
                  <a:cubicBezTo>
                    <a:pt x="250" y="135"/>
                    <a:pt x="245" y="133"/>
                    <a:pt x="241" y="130"/>
                  </a:cubicBezTo>
                  <a:cubicBezTo>
                    <a:pt x="247" y="133"/>
                    <a:pt x="254" y="135"/>
                    <a:pt x="261" y="134"/>
                  </a:cubicBezTo>
                  <a:cubicBezTo>
                    <a:pt x="266" y="133"/>
                    <a:pt x="283" y="130"/>
                    <a:pt x="267" y="126"/>
                  </a:cubicBezTo>
                  <a:lnTo>
                    <a:pt x="280" y="126"/>
                  </a:lnTo>
                  <a:cubicBezTo>
                    <a:pt x="281" y="113"/>
                    <a:pt x="258" y="123"/>
                    <a:pt x="252" y="117"/>
                  </a:cubicBezTo>
                  <a:cubicBezTo>
                    <a:pt x="258" y="117"/>
                    <a:pt x="269" y="120"/>
                    <a:pt x="270" y="111"/>
                  </a:cubicBezTo>
                  <a:cubicBezTo>
                    <a:pt x="274" y="114"/>
                    <a:pt x="279" y="116"/>
                    <a:pt x="284" y="116"/>
                  </a:cubicBezTo>
                  <a:cubicBezTo>
                    <a:pt x="280" y="105"/>
                    <a:pt x="299" y="108"/>
                    <a:pt x="300" y="98"/>
                  </a:cubicBezTo>
                  <a:cubicBezTo>
                    <a:pt x="306" y="107"/>
                    <a:pt x="314" y="100"/>
                    <a:pt x="320" y="96"/>
                  </a:cubicBezTo>
                  <a:cubicBezTo>
                    <a:pt x="330" y="89"/>
                    <a:pt x="342" y="89"/>
                    <a:pt x="352" y="87"/>
                  </a:cubicBezTo>
                  <a:cubicBezTo>
                    <a:pt x="359" y="86"/>
                    <a:pt x="383" y="85"/>
                    <a:pt x="387" y="80"/>
                  </a:cubicBezTo>
                  <a:cubicBezTo>
                    <a:pt x="389" y="77"/>
                    <a:pt x="412" y="76"/>
                    <a:pt x="418" y="74"/>
                  </a:cubicBezTo>
                  <a:cubicBezTo>
                    <a:pt x="478" y="63"/>
                    <a:pt x="539" y="58"/>
                    <a:pt x="593" y="27"/>
                  </a:cubicBezTo>
                  <a:cubicBezTo>
                    <a:pt x="586" y="26"/>
                    <a:pt x="582" y="16"/>
                    <a:pt x="576" y="12"/>
                  </a:cubicBezTo>
                  <a:cubicBezTo>
                    <a:pt x="563" y="6"/>
                    <a:pt x="548" y="3"/>
                    <a:pt x="533" y="2"/>
                  </a:cubicBezTo>
                  <a:cubicBezTo>
                    <a:pt x="507" y="0"/>
                    <a:pt x="474" y="4"/>
                    <a:pt x="454" y="22"/>
                  </a:cubicBezTo>
                  <a:cubicBezTo>
                    <a:pt x="458" y="25"/>
                    <a:pt x="462" y="27"/>
                    <a:pt x="466" y="28"/>
                  </a:cubicBezTo>
                  <a:cubicBezTo>
                    <a:pt x="457" y="30"/>
                    <a:pt x="448" y="26"/>
                    <a:pt x="439" y="27"/>
                  </a:cubicBezTo>
                  <a:cubicBezTo>
                    <a:pt x="434" y="28"/>
                    <a:pt x="428" y="32"/>
                    <a:pt x="422" y="31"/>
                  </a:cubicBezTo>
                  <a:cubicBezTo>
                    <a:pt x="416" y="31"/>
                    <a:pt x="411" y="38"/>
                    <a:pt x="404" y="39"/>
                  </a:cubicBezTo>
                  <a:cubicBezTo>
                    <a:pt x="391" y="41"/>
                    <a:pt x="377" y="39"/>
                    <a:pt x="363" y="42"/>
                  </a:cubicBezTo>
                  <a:cubicBezTo>
                    <a:pt x="341" y="46"/>
                    <a:pt x="324" y="46"/>
                    <a:pt x="301" y="44"/>
                  </a:cubicBezTo>
                  <a:cubicBezTo>
                    <a:pt x="290" y="43"/>
                    <a:pt x="278" y="42"/>
                    <a:pt x="267" y="43"/>
                  </a:cubicBezTo>
                  <a:cubicBezTo>
                    <a:pt x="259" y="43"/>
                    <a:pt x="247" y="51"/>
                    <a:pt x="261" y="55"/>
                  </a:cubicBezTo>
                  <a:cubicBezTo>
                    <a:pt x="254" y="55"/>
                    <a:pt x="248" y="62"/>
                    <a:pt x="241" y="57"/>
                  </a:cubicBezTo>
                  <a:cubicBezTo>
                    <a:pt x="243" y="56"/>
                    <a:pt x="245" y="54"/>
                    <a:pt x="248" y="53"/>
                  </a:cubicBezTo>
                  <a:cubicBezTo>
                    <a:pt x="238" y="51"/>
                    <a:pt x="227" y="51"/>
                    <a:pt x="219" y="57"/>
                  </a:cubicBezTo>
                  <a:cubicBezTo>
                    <a:pt x="224" y="57"/>
                    <a:pt x="229" y="57"/>
                    <a:pt x="233" y="60"/>
                  </a:cubicBezTo>
                  <a:cubicBezTo>
                    <a:pt x="219" y="59"/>
                    <a:pt x="202" y="59"/>
                    <a:pt x="189" y="66"/>
                  </a:cubicBezTo>
                  <a:cubicBezTo>
                    <a:pt x="181" y="70"/>
                    <a:pt x="168" y="72"/>
                    <a:pt x="159" y="75"/>
                  </a:cubicBezTo>
                  <a:cubicBezTo>
                    <a:pt x="155" y="77"/>
                    <a:pt x="129" y="80"/>
                    <a:pt x="146" y="84"/>
                  </a:cubicBezTo>
                  <a:cubicBezTo>
                    <a:pt x="139" y="85"/>
                    <a:pt x="132" y="86"/>
                    <a:pt x="125" y="89"/>
                  </a:cubicBezTo>
                  <a:cubicBezTo>
                    <a:pt x="130" y="91"/>
                    <a:pt x="135" y="94"/>
                    <a:pt x="137" y="98"/>
                  </a:cubicBezTo>
                  <a:cubicBezTo>
                    <a:pt x="124" y="100"/>
                    <a:pt x="108" y="88"/>
                    <a:pt x="97" y="101"/>
                  </a:cubicBezTo>
                  <a:cubicBezTo>
                    <a:pt x="99" y="102"/>
                    <a:pt x="101" y="104"/>
                    <a:pt x="103" y="105"/>
                  </a:cubicBezTo>
                  <a:cubicBezTo>
                    <a:pt x="93" y="121"/>
                    <a:pt x="69" y="96"/>
                    <a:pt x="62" y="107"/>
                  </a:cubicBezTo>
                  <a:cubicBezTo>
                    <a:pt x="50" y="124"/>
                    <a:pt x="107" y="114"/>
                    <a:pt x="86" y="120"/>
                  </a:cubicBezTo>
                  <a:cubicBezTo>
                    <a:pt x="91" y="120"/>
                    <a:pt x="95" y="120"/>
                    <a:pt x="99" y="121"/>
                  </a:cubicBezTo>
                  <a:cubicBezTo>
                    <a:pt x="90" y="123"/>
                    <a:pt x="79" y="123"/>
                    <a:pt x="73" y="130"/>
                  </a:cubicBezTo>
                  <a:cubicBezTo>
                    <a:pt x="81" y="132"/>
                    <a:pt x="89" y="129"/>
                    <a:pt x="98" y="132"/>
                  </a:cubicBezTo>
                  <a:cubicBezTo>
                    <a:pt x="105" y="135"/>
                    <a:pt x="113" y="137"/>
                    <a:pt x="120" y="136"/>
                  </a:cubicBezTo>
                  <a:cubicBezTo>
                    <a:pt x="110" y="138"/>
                    <a:pt x="100" y="133"/>
                    <a:pt x="90" y="135"/>
                  </a:cubicBezTo>
                  <a:cubicBezTo>
                    <a:pt x="85" y="136"/>
                    <a:pt x="69" y="134"/>
                    <a:pt x="66" y="138"/>
                  </a:cubicBezTo>
                  <a:cubicBezTo>
                    <a:pt x="60" y="147"/>
                    <a:pt x="93" y="148"/>
                    <a:pt x="98" y="149"/>
                  </a:cubicBezTo>
                  <a:cubicBezTo>
                    <a:pt x="85" y="150"/>
                    <a:pt x="69" y="146"/>
                    <a:pt x="58" y="155"/>
                  </a:cubicBezTo>
                  <a:cubicBezTo>
                    <a:pt x="65" y="156"/>
                    <a:pt x="73" y="158"/>
                    <a:pt x="79" y="161"/>
                  </a:cubicBezTo>
                  <a:cubicBezTo>
                    <a:pt x="72" y="159"/>
                    <a:pt x="58" y="156"/>
                    <a:pt x="51" y="162"/>
                  </a:cubicBezTo>
                  <a:cubicBezTo>
                    <a:pt x="65" y="163"/>
                    <a:pt x="79" y="164"/>
                    <a:pt x="91" y="171"/>
                  </a:cubicBezTo>
                  <a:cubicBezTo>
                    <a:pt x="81" y="171"/>
                    <a:pt x="71" y="167"/>
                    <a:pt x="60" y="166"/>
                  </a:cubicBezTo>
                  <a:cubicBezTo>
                    <a:pt x="53" y="166"/>
                    <a:pt x="31" y="178"/>
                    <a:pt x="47" y="179"/>
                  </a:cubicBezTo>
                  <a:cubicBezTo>
                    <a:pt x="31" y="183"/>
                    <a:pt x="15" y="187"/>
                    <a:pt x="0" y="193"/>
                  </a:cubicBezTo>
                  <a:cubicBezTo>
                    <a:pt x="12" y="194"/>
                    <a:pt x="23" y="206"/>
                    <a:pt x="36" y="198"/>
                  </a:cubicBezTo>
                  <a:cubicBezTo>
                    <a:pt x="47" y="191"/>
                    <a:pt x="62" y="195"/>
                    <a:pt x="74" y="195"/>
                  </a:cubicBezTo>
                  <a:cubicBezTo>
                    <a:pt x="68" y="195"/>
                    <a:pt x="61" y="198"/>
                    <a:pt x="54" y="19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945">
              <a:extLst>
                <a:ext uri="{FF2B5EF4-FFF2-40B4-BE49-F238E27FC236}">
                  <a16:creationId xmlns:a16="http://schemas.microsoft.com/office/drawing/2014/main" id="{299A528F-CE8C-FAA6-B98D-818E02D39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5030" y="2913677"/>
              <a:ext cx="21715" cy="13818"/>
            </a:xfrm>
            <a:custGeom>
              <a:avLst/>
              <a:gdLst>
                <a:gd name="T0" fmla="*/ 42 w 50"/>
                <a:gd name="T1" fmla="*/ 32 h 32"/>
                <a:gd name="T2" fmla="*/ 21 w 50"/>
                <a:gd name="T3" fmla="*/ 8 h 32"/>
                <a:gd name="T4" fmla="*/ 34 w 50"/>
                <a:gd name="T5" fmla="*/ 13 h 32"/>
                <a:gd name="T6" fmla="*/ 0 w 50"/>
                <a:gd name="T7" fmla="*/ 14 h 32"/>
                <a:gd name="T8" fmla="*/ 42 w 50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2">
                  <a:moveTo>
                    <a:pt x="42" y="32"/>
                  </a:moveTo>
                  <a:cubicBezTo>
                    <a:pt x="50" y="15"/>
                    <a:pt x="30" y="16"/>
                    <a:pt x="21" y="8"/>
                  </a:cubicBezTo>
                  <a:cubicBezTo>
                    <a:pt x="26" y="9"/>
                    <a:pt x="30" y="11"/>
                    <a:pt x="34" y="13"/>
                  </a:cubicBezTo>
                  <a:cubicBezTo>
                    <a:pt x="27" y="6"/>
                    <a:pt x="2" y="0"/>
                    <a:pt x="0" y="14"/>
                  </a:cubicBezTo>
                  <a:cubicBezTo>
                    <a:pt x="15" y="18"/>
                    <a:pt x="30" y="21"/>
                    <a:pt x="42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Freeform 946">
              <a:extLst>
                <a:ext uri="{FF2B5EF4-FFF2-40B4-BE49-F238E27FC236}">
                  <a16:creationId xmlns:a16="http://schemas.microsoft.com/office/drawing/2014/main" id="{ACB2DBE6-0B4B-455C-7E8B-E18294101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8978" y="2698504"/>
              <a:ext cx="11844" cy="3948"/>
            </a:xfrm>
            <a:custGeom>
              <a:avLst/>
              <a:gdLst>
                <a:gd name="T0" fmla="*/ 4 w 29"/>
                <a:gd name="T1" fmla="*/ 2 h 7"/>
                <a:gd name="T2" fmla="*/ 0 w 29"/>
                <a:gd name="T3" fmla="*/ 3 h 7"/>
                <a:gd name="T4" fmla="*/ 29 w 29"/>
                <a:gd name="T5" fmla="*/ 4 h 7"/>
                <a:gd name="T6" fmla="*/ 4 w 29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7">
                  <a:moveTo>
                    <a:pt x="4" y="2"/>
                  </a:moveTo>
                  <a:lnTo>
                    <a:pt x="0" y="3"/>
                  </a:lnTo>
                  <a:cubicBezTo>
                    <a:pt x="10" y="2"/>
                    <a:pt x="20" y="7"/>
                    <a:pt x="29" y="4"/>
                  </a:cubicBezTo>
                  <a:cubicBezTo>
                    <a:pt x="21" y="4"/>
                    <a:pt x="12" y="0"/>
                    <a:pt x="4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947">
              <a:extLst>
                <a:ext uri="{FF2B5EF4-FFF2-40B4-BE49-F238E27FC236}">
                  <a16:creationId xmlns:a16="http://schemas.microsoft.com/office/drawing/2014/main" id="{DD58E5E2-62B2-75E9-D430-97514AFB0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4900" y="2670867"/>
              <a:ext cx="13819" cy="1973"/>
            </a:xfrm>
            <a:custGeom>
              <a:avLst/>
              <a:gdLst>
                <a:gd name="T0" fmla="*/ 5 w 33"/>
                <a:gd name="T1" fmla="*/ 1 h 6"/>
                <a:gd name="T2" fmla="*/ 0 w 33"/>
                <a:gd name="T3" fmla="*/ 2 h 6"/>
                <a:gd name="T4" fmla="*/ 33 w 33"/>
                <a:gd name="T5" fmla="*/ 1 h 6"/>
                <a:gd name="T6" fmla="*/ 5 w 33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6">
                  <a:moveTo>
                    <a:pt x="5" y="1"/>
                  </a:moveTo>
                  <a:cubicBezTo>
                    <a:pt x="3" y="2"/>
                    <a:pt x="2" y="2"/>
                    <a:pt x="0" y="2"/>
                  </a:cubicBezTo>
                  <a:cubicBezTo>
                    <a:pt x="10" y="3"/>
                    <a:pt x="23" y="6"/>
                    <a:pt x="33" y="1"/>
                  </a:cubicBezTo>
                  <a:cubicBezTo>
                    <a:pt x="24" y="2"/>
                    <a:pt x="14" y="0"/>
                    <a:pt x="5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948">
              <a:extLst>
                <a:ext uri="{FF2B5EF4-FFF2-40B4-BE49-F238E27FC236}">
                  <a16:creationId xmlns:a16="http://schemas.microsoft.com/office/drawing/2014/main" id="{53F1681A-A950-7E26-036C-7DC117D71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4900" y="2674815"/>
              <a:ext cx="51326" cy="15793"/>
            </a:xfrm>
            <a:custGeom>
              <a:avLst/>
              <a:gdLst>
                <a:gd name="T0" fmla="*/ 6 w 119"/>
                <a:gd name="T1" fmla="*/ 27 h 36"/>
                <a:gd name="T2" fmla="*/ 74 w 119"/>
                <a:gd name="T3" fmla="*/ 32 h 36"/>
                <a:gd name="T4" fmla="*/ 119 w 119"/>
                <a:gd name="T5" fmla="*/ 15 h 36"/>
                <a:gd name="T6" fmla="*/ 28 w 119"/>
                <a:gd name="T7" fmla="*/ 13 h 36"/>
                <a:gd name="T8" fmla="*/ 22 w 119"/>
                <a:gd name="T9" fmla="*/ 12 h 36"/>
                <a:gd name="T10" fmla="*/ 0 w 119"/>
                <a:gd name="T11" fmla="*/ 22 h 36"/>
                <a:gd name="T12" fmla="*/ 6 w 119"/>
                <a:gd name="T13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36">
                  <a:moveTo>
                    <a:pt x="6" y="27"/>
                  </a:moveTo>
                  <a:cubicBezTo>
                    <a:pt x="26" y="36"/>
                    <a:pt x="54" y="32"/>
                    <a:pt x="74" y="32"/>
                  </a:cubicBezTo>
                  <a:cubicBezTo>
                    <a:pt x="88" y="32"/>
                    <a:pt x="114" y="31"/>
                    <a:pt x="119" y="15"/>
                  </a:cubicBezTo>
                  <a:cubicBezTo>
                    <a:pt x="92" y="0"/>
                    <a:pt x="57" y="15"/>
                    <a:pt x="28" y="13"/>
                  </a:cubicBezTo>
                  <a:cubicBezTo>
                    <a:pt x="44" y="11"/>
                    <a:pt x="24" y="12"/>
                    <a:pt x="22" y="12"/>
                  </a:cubicBezTo>
                  <a:cubicBezTo>
                    <a:pt x="13" y="13"/>
                    <a:pt x="6" y="16"/>
                    <a:pt x="0" y="22"/>
                  </a:cubicBezTo>
                  <a:cubicBezTo>
                    <a:pt x="2" y="24"/>
                    <a:pt x="4" y="25"/>
                    <a:pt x="6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949">
              <a:extLst>
                <a:ext uri="{FF2B5EF4-FFF2-40B4-BE49-F238E27FC236}">
                  <a16:creationId xmlns:a16="http://schemas.microsoft.com/office/drawing/2014/main" id="{9AB16718-BFCD-17C9-C203-3250F1EBF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6874" y="2694556"/>
              <a:ext cx="19741" cy="7896"/>
            </a:xfrm>
            <a:custGeom>
              <a:avLst/>
              <a:gdLst>
                <a:gd name="T0" fmla="*/ 0 w 44"/>
                <a:gd name="T1" fmla="*/ 11 h 18"/>
                <a:gd name="T2" fmla="*/ 44 w 44"/>
                <a:gd name="T3" fmla="*/ 11 h 18"/>
                <a:gd name="T4" fmla="*/ 0 w 44"/>
                <a:gd name="T5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8">
                  <a:moveTo>
                    <a:pt x="0" y="11"/>
                  </a:moveTo>
                  <a:cubicBezTo>
                    <a:pt x="15" y="13"/>
                    <a:pt x="30" y="18"/>
                    <a:pt x="44" y="11"/>
                  </a:cubicBezTo>
                  <a:cubicBezTo>
                    <a:pt x="31" y="5"/>
                    <a:pt x="12" y="0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950">
              <a:extLst>
                <a:ext uri="{FF2B5EF4-FFF2-40B4-BE49-F238E27FC236}">
                  <a16:creationId xmlns:a16="http://schemas.microsoft.com/office/drawing/2014/main" id="{1433A467-51F5-2986-B8F0-BE8124930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4771" y="2674815"/>
              <a:ext cx="27637" cy="5922"/>
            </a:xfrm>
            <a:custGeom>
              <a:avLst/>
              <a:gdLst>
                <a:gd name="T0" fmla="*/ 0 w 61"/>
                <a:gd name="T1" fmla="*/ 7 h 17"/>
                <a:gd name="T2" fmla="*/ 61 w 61"/>
                <a:gd name="T3" fmla="*/ 2 h 17"/>
                <a:gd name="T4" fmla="*/ 0 w 61"/>
                <a:gd name="T5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17">
                  <a:moveTo>
                    <a:pt x="0" y="7"/>
                  </a:moveTo>
                  <a:cubicBezTo>
                    <a:pt x="17" y="14"/>
                    <a:pt x="47" y="17"/>
                    <a:pt x="61" y="2"/>
                  </a:cubicBezTo>
                  <a:cubicBezTo>
                    <a:pt x="41" y="0"/>
                    <a:pt x="19" y="1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951">
              <a:extLst>
                <a:ext uri="{FF2B5EF4-FFF2-40B4-BE49-F238E27FC236}">
                  <a16:creationId xmlns:a16="http://schemas.microsoft.com/office/drawing/2014/main" id="{862F5765-716B-0F12-913E-913BF8F2C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2148" y="2670867"/>
              <a:ext cx="49352" cy="13818"/>
            </a:xfrm>
            <a:custGeom>
              <a:avLst/>
              <a:gdLst>
                <a:gd name="T0" fmla="*/ 0 w 114"/>
                <a:gd name="T1" fmla="*/ 21 h 32"/>
                <a:gd name="T2" fmla="*/ 52 w 114"/>
                <a:gd name="T3" fmla="*/ 27 h 32"/>
                <a:gd name="T4" fmla="*/ 114 w 114"/>
                <a:gd name="T5" fmla="*/ 18 h 32"/>
                <a:gd name="T6" fmla="*/ 60 w 114"/>
                <a:gd name="T7" fmla="*/ 6 h 32"/>
                <a:gd name="T8" fmla="*/ 49 w 114"/>
                <a:gd name="T9" fmla="*/ 14 h 32"/>
                <a:gd name="T10" fmla="*/ 0 w 114"/>
                <a:gd name="T1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32">
                  <a:moveTo>
                    <a:pt x="0" y="21"/>
                  </a:moveTo>
                  <a:cubicBezTo>
                    <a:pt x="14" y="32"/>
                    <a:pt x="35" y="29"/>
                    <a:pt x="52" y="27"/>
                  </a:cubicBezTo>
                  <a:cubicBezTo>
                    <a:pt x="73" y="26"/>
                    <a:pt x="94" y="25"/>
                    <a:pt x="114" y="18"/>
                  </a:cubicBezTo>
                  <a:cubicBezTo>
                    <a:pt x="108" y="0"/>
                    <a:pt x="74" y="1"/>
                    <a:pt x="60" y="6"/>
                  </a:cubicBezTo>
                  <a:cubicBezTo>
                    <a:pt x="51" y="9"/>
                    <a:pt x="60" y="14"/>
                    <a:pt x="49" y="14"/>
                  </a:cubicBezTo>
                  <a:cubicBezTo>
                    <a:pt x="32" y="14"/>
                    <a:pt x="17" y="16"/>
                    <a:pt x="0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952">
              <a:extLst>
                <a:ext uri="{FF2B5EF4-FFF2-40B4-BE49-F238E27FC236}">
                  <a16:creationId xmlns:a16="http://schemas.microsoft.com/office/drawing/2014/main" id="{9220E771-79A8-BC7A-4EAA-7C28CB7C4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7291" y="2986718"/>
              <a:ext cx="11844" cy="3948"/>
            </a:xfrm>
            <a:custGeom>
              <a:avLst/>
              <a:gdLst>
                <a:gd name="T0" fmla="*/ 0 w 27"/>
                <a:gd name="T1" fmla="*/ 4 h 8"/>
                <a:gd name="T2" fmla="*/ 27 w 27"/>
                <a:gd name="T3" fmla="*/ 0 h 8"/>
                <a:gd name="T4" fmla="*/ 0 w 27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8">
                  <a:moveTo>
                    <a:pt x="0" y="4"/>
                  </a:moveTo>
                  <a:cubicBezTo>
                    <a:pt x="5" y="8"/>
                    <a:pt x="22" y="4"/>
                    <a:pt x="27" y="0"/>
                  </a:cubicBezTo>
                  <a:cubicBezTo>
                    <a:pt x="18" y="3"/>
                    <a:pt x="9" y="2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953">
              <a:extLst>
                <a:ext uri="{FF2B5EF4-FFF2-40B4-BE49-F238E27FC236}">
                  <a16:creationId xmlns:a16="http://schemas.microsoft.com/office/drawing/2014/main" id="{5304B4C7-73BE-43B0-EDD9-F495124BB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5187" y="2941314"/>
              <a:ext cx="55274" cy="21714"/>
            </a:xfrm>
            <a:custGeom>
              <a:avLst/>
              <a:gdLst>
                <a:gd name="T0" fmla="*/ 19 w 126"/>
                <a:gd name="T1" fmla="*/ 29 h 50"/>
                <a:gd name="T2" fmla="*/ 40 w 126"/>
                <a:gd name="T3" fmla="*/ 39 h 50"/>
                <a:gd name="T4" fmla="*/ 58 w 126"/>
                <a:gd name="T5" fmla="*/ 38 h 50"/>
                <a:gd name="T6" fmla="*/ 79 w 126"/>
                <a:gd name="T7" fmla="*/ 48 h 50"/>
                <a:gd name="T8" fmla="*/ 107 w 126"/>
                <a:gd name="T9" fmla="*/ 37 h 50"/>
                <a:gd name="T10" fmla="*/ 56 w 126"/>
                <a:gd name="T11" fmla="*/ 15 h 50"/>
                <a:gd name="T12" fmla="*/ 19 w 126"/>
                <a:gd name="T13" fmla="*/ 1 h 50"/>
                <a:gd name="T14" fmla="*/ 0 w 126"/>
                <a:gd name="T15" fmla="*/ 8 h 50"/>
                <a:gd name="T16" fmla="*/ 14 w 126"/>
                <a:gd name="T17" fmla="*/ 13 h 50"/>
                <a:gd name="T18" fmla="*/ 1 w 126"/>
                <a:gd name="T19" fmla="*/ 12 h 50"/>
                <a:gd name="T20" fmla="*/ 19 w 126"/>
                <a:gd name="T21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6" h="50">
                  <a:moveTo>
                    <a:pt x="19" y="29"/>
                  </a:moveTo>
                  <a:cubicBezTo>
                    <a:pt x="26" y="33"/>
                    <a:pt x="33" y="35"/>
                    <a:pt x="40" y="39"/>
                  </a:cubicBezTo>
                  <a:cubicBezTo>
                    <a:pt x="20" y="28"/>
                    <a:pt x="54" y="36"/>
                    <a:pt x="58" y="38"/>
                  </a:cubicBezTo>
                  <a:cubicBezTo>
                    <a:pt x="66" y="40"/>
                    <a:pt x="71" y="48"/>
                    <a:pt x="79" y="48"/>
                  </a:cubicBezTo>
                  <a:cubicBezTo>
                    <a:pt x="86" y="49"/>
                    <a:pt x="126" y="50"/>
                    <a:pt x="107" y="37"/>
                  </a:cubicBezTo>
                  <a:cubicBezTo>
                    <a:pt x="92" y="26"/>
                    <a:pt x="73" y="21"/>
                    <a:pt x="56" y="15"/>
                  </a:cubicBezTo>
                  <a:cubicBezTo>
                    <a:pt x="45" y="11"/>
                    <a:pt x="30" y="0"/>
                    <a:pt x="19" y="1"/>
                  </a:cubicBezTo>
                  <a:cubicBezTo>
                    <a:pt x="12" y="2"/>
                    <a:pt x="8" y="11"/>
                    <a:pt x="0" y="8"/>
                  </a:cubicBezTo>
                  <a:cubicBezTo>
                    <a:pt x="5" y="10"/>
                    <a:pt x="10" y="11"/>
                    <a:pt x="14" y="13"/>
                  </a:cubicBezTo>
                  <a:cubicBezTo>
                    <a:pt x="10" y="14"/>
                    <a:pt x="5" y="14"/>
                    <a:pt x="1" y="12"/>
                  </a:cubicBezTo>
                  <a:cubicBezTo>
                    <a:pt x="6" y="18"/>
                    <a:pt x="11" y="26"/>
                    <a:pt x="19" y="2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954">
              <a:extLst>
                <a:ext uri="{FF2B5EF4-FFF2-40B4-BE49-F238E27FC236}">
                  <a16:creationId xmlns:a16="http://schemas.microsoft.com/office/drawing/2014/main" id="{ABE1A24C-FB90-6A48-6583-E8B089BB9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2955" y="2972899"/>
              <a:ext cx="11844" cy="5922"/>
            </a:xfrm>
            <a:custGeom>
              <a:avLst/>
              <a:gdLst>
                <a:gd name="T0" fmla="*/ 26 w 26"/>
                <a:gd name="T1" fmla="*/ 13 h 13"/>
                <a:gd name="T2" fmla="*/ 0 w 26"/>
                <a:gd name="T3" fmla="*/ 0 h 13"/>
                <a:gd name="T4" fmla="*/ 26 w 2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3">
                  <a:moveTo>
                    <a:pt x="26" y="13"/>
                  </a:moveTo>
                  <a:cubicBezTo>
                    <a:pt x="20" y="4"/>
                    <a:pt x="9" y="4"/>
                    <a:pt x="0" y="0"/>
                  </a:cubicBezTo>
                  <a:cubicBezTo>
                    <a:pt x="8" y="6"/>
                    <a:pt x="17" y="10"/>
                    <a:pt x="26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955">
              <a:extLst>
                <a:ext uri="{FF2B5EF4-FFF2-40B4-BE49-F238E27FC236}">
                  <a16:creationId xmlns:a16="http://schemas.microsoft.com/office/drawing/2014/main" id="{339D124B-68D6-E14B-5E42-518D3E8F5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933" y="2978822"/>
              <a:ext cx="15793" cy="5922"/>
            </a:xfrm>
            <a:custGeom>
              <a:avLst/>
              <a:gdLst>
                <a:gd name="T0" fmla="*/ 0 w 34"/>
                <a:gd name="T1" fmla="*/ 1 h 11"/>
                <a:gd name="T2" fmla="*/ 34 w 34"/>
                <a:gd name="T3" fmla="*/ 11 h 11"/>
                <a:gd name="T4" fmla="*/ 0 w 34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1">
                  <a:moveTo>
                    <a:pt x="0" y="1"/>
                  </a:moveTo>
                  <a:cubicBezTo>
                    <a:pt x="12" y="3"/>
                    <a:pt x="22" y="8"/>
                    <a:pt x="34" y="11"/>
                  </a:cubicBezTo>
                  <a:cubicBezTo>
                    <a:pt x="23" y="6"/>
                    <a:pt x="12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956">
              <a:extLst>
                <a:ext uri="{FF2B5EF4-FFF2-40B4-BE49-F238E27FC236}">
                  <a16:creationId xmlns:a16="http://schemas.microsoft.com/office/drawing/2014/main" id="{BDE4B8D2-8A4B-2626-CAB1-AF2B0633F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4699" y="2965003"/>
              <a:ext cx="5923" cy="3948"/>
            </a:xfrm>
            <a:custGeom>
              <a:avLst/>
              <a:gdLst>
                <a:gd name="T0" fmla="*/ 0 w 14"/>
                <a:gd name="T1" fmla="*/ 8 h 11"/>
                <a:gd name="T2" fmla="*/ 14 w 14"/>
                <a:gd name="T3" fmla="*/ 10 h 11"/>
                <a:gd name="T4" fmla="*/ 0 w 14"/>
                <a:gd name="T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0" y="8"/>
                  </a:moveTo>
                  <a:cubicBezTo>
                    <a:pt x="4" y="11"/>
                    <a:pt x="9" y="11"/>
                    <a:pt x="14" y="10"/>
                  </a:cubicBezTo>
                  <a:cubicBezTo>
                    <a:pt x="14" y="0"/>
                    <a:pt x="4" y="4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Freeform 957">
              <a:extLst>
                <a:ext uri="{FF2B5EF4-FFF2-40B4-BE49-F238E27FC236}">
                  <a16:creationId xmlns:a16="http://schemas.microsoft.com/office/drawing/2014/main" id="{9DFD7329-523C-B671-5E29-50E1DBE90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6673" y="2858403"/>
              <a:ext cx="37508" cy="17766"/>
            </a:xfrm>
            <a:custGeom>
              <a:avLst/>
              <a:gdLst>
                <a:gd name="T0" fmla="*/ 0 w 85"/>
                <a:gd name="T1" fmla="*/ 7 h 39"/>
                <a:gd name="T2" fmla="*/ 7 w 85"/>
                <a:gd name="T3" fmla="*/ 27 h 39"/>
                <a:gd name="T4" fmla="*/ 16 w 85"/>
                <a:gd name="T5" fmla="*/ 27 h 39"/>
                <a:gd name="T6" fmla="*/ 85 w 85"/>
                <a:gd name="T7" fmla="*/ 20 h 39"/>
                <a:gd name="T8" fmla="*/ 63 w 85"/>
                <a:gd name="T9" fmla="*/ 17 h 39"/>
                <a:gd name="T10" fmla="*/ 56 w 85"/>
                <a:gd name="T11" fmla="*/ 5 h 39"/>
                <a:gd name="T12" fmla="*/ 0 w 85"/>
                <a:gd name="T13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39">
                  <a:moveTo>
                    <a:pt x="0" y="7"/>
                  </a:moveTo>
                  <a:cubicBezTo>
                    <a:pt x="4" y="16"/>
                    <a:pt x="8" y="17"/>
                    <a:pt x="7" y="27"/>
                  </a:cubicBezTo>
                  <a:cubicBezTo>
                    <a:pt x="6" y="39"/>
                    <a:pt x="16" y="27"/>
                    <a:pt x="16" y="27"/>
                  </a:cubicBezTo>
                  <a:cubicBezTo>
                    <a:pt x="40" y="30"/>
                    <a:pt x="61" y="27"/>
                    <a:pt x="85" y="20"/>
                  </a:cubicBezTo>
                  <a:cubicBezTo>
                    <a:pt x="74" y="13"/>
                    <a:pt x="74" y="17"/>
                    <a:pt x="63" y="17"/>
                  </a:cubicBezTo>
                  <a:cubicBezTo>
                    <a:pt x="56" y="17"/>
                    <a:pt x="50" y="10"/>
                    <a:pt x="56" y="5"/>
                  </a:cubicBezTo>
                  <a:cubicBezTo>
                    <a:pt x="37" y="2"/>
                    <a:pt x="18" y="0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958">
              <a:extLst>
                <a:ext uri="{FF2B5EF4-FFF2-40B4-BE49-F238E27FC236}">
                  <a16:creationId xmlns:a16="http://schemas.microsoft.com/office/drawing/2014/main" id="{C027856B-476C-46FB-C25A-1C02E545E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0362" y="2862351"/>
              <a:ext cx="3948" cy="3948"/>
            </a:xfrm>
            <a:custGeom>
              <a:avLst/>
              <a:gdLst>
                <a:gd name="T0" fmla="*/ 0 w 8"/>
                <a:gd name="T1" fmla="*/ 4 h 9"/>
                <a:gd name="T2" fmla="*/ 7 w 8"/>
                <a:gd name="T3" fmla="*/ 0 h 9"/>
                <a:gd name="T4" fmla="*/ 0 w 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0" y="4"/>
                  </a:moveTo>
                  <a:cubicBezTo>
                    <a:pt x="6" y="9"/>
                    <a:pt x="8" y="8"/>
                    <a:pt x="7" y="0"/>
                  </a:cubicBezTo>
                  <a:cubicBezTo>
                    <a:pt x="5" y="2"/>
                    <a:pt x="2" y="3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959">
              <a:extLst>
                <a:ext uri="{FF2B5EF4-FFF2-40B4-BE49-F238E27FC236}">
                  <a16:creationId xmlns:a16="http://schemas.microsoft.com/office/drawing/2014/main" id="{C31A9946-5F83-CD30-09EA-ED0CDE2D8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9583" y="3041991"/>
              <a:ext cx="25664" cy="11844"/>
            </a:xfrm>
            <a:custGeom>
              <a:avLst/>
              <a:gdLst>
                <a:gd name="T0" fmla="*/ 41 w 57"/>
                <a:gd name="T1" fmla="*/ 10 h 25"/>
                <a:gd name="T2" fmla="*/ 20 w 57"/>
                <a:gd name="T3" fmla="*/ 10 h 25"/>
                <a:gd name="T4" fmla="*/ 0 w 57"/>
                <a:gd name="T5" fmla="*/ 6 h 25"/>
                <a:gd name="T6" fmla="*/ 33 w 57"/>
                <a:gd name="T7" fmla="*/ 21 h 25"/>
                <a:gd name="T8" fmla="*/ 41 w 57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5">
                  <a:moveTo>
                    <a:pt x="41" y="10"/>
                  </a:moveTo>
                  <a:cubicBezTo>
                    <a:pt x="33" y="8"/>
                    <a:pt x="26" y="11"/>
                    <a:pt x="20" y="10"/>
                  </a:cubicBezTo>
                  <a:cubicBezTo>
                    <a:pt x="12" y="8"/>
                    <a:pt x="8" y="0"/>
                    <a:pt x="0" y="6"/>
                  </a:cubicBezTo>
                  <a:cubicBezTo>
                    <a:pt x="13" y="3"/>
                    <a:pt x="21" y="17"/>
                    <a:pt x="33" y="21"/>
                  </a:cubicBezTo>
                  <a:cubicBezTo>
                    <a:pt x="45" y="25"/>
                    <a:pt x="57" y="17"/>
                    <a:pt x="41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960">
              <a:extLst>
                <a:ext uri="{FF2B5EF4-FFF2-40B4-BE49-F238E27FC236}">
                  <a16:creationId xmlns:a16="http://schemas.microsoft.com/office/drawing/2014/main" id="{1609AE42-0475-43D8-5D8F-C62ABDCC9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5505" y="2868274"/>
              <a:ext cx="13819" cy="7896"/>
            </a:xfrm>
            <a:custGeom>
              <a:avLst/>
              <a:gdLst>
                <a:gd name="T0" fmla="*/ 0 w 34"/>
                <a:gd name="T1" fmla="*/ 11 h 21"/>
                <a:gd name="T2" fmla="*/ 34 w 34"/>
                <a:gd name="T3" fmla="*/ 21 h 21"/>
                <a:gd name="T4" fmla="*/ 34 w 34"/>
                <a:gd name="T5" fmla="*/ 7 h 21"/>
                <a:gd name="T6" fmla="*/ 0 w 34"/>
                <a:gd name="T7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1">
                  <a:moveTo>
                    <a:pt x="0" y="11"/>
                  </a:moveTo>
                  <a:cubicBezTo>
                    <a:pt x="10" y="18"/>
                    <a:pt x="23" y="17"/>
                    <a:pt x="34" y="21"/>
                  </a:cubicBezTo>
                  <a:cubicBezTo>
                    <a:pt x="29" y="17"/>
                    <a:pt x="20" y="6"/>
                    <a:pt x="34" y="7"/>
                  </a:cubicBezTo>
                  <a:cubicBezTo>
                    <a:pt x="23" y="6"/>
                    <a:pt x="8" y="0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961">
              <a:extLst>
                <a:ext uri="{FF2B5EF4-FFF2-40B4-BE49-F238E27FC236}">
                  <a16:creationId xmlns:a16="http://schemas.microsoft.com/office/drawing/2014/main" id="{DAE4D844-CABF-D528-9793-59534D949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3272" y="2858403"/>
              <a:ext cx="11844" cy="5922"/>
            </a:xfrm>
            <a:custGeom>
              <a:avLst/>
              <a:gdLst>
                <a:gd name="T0" fmla="*/ 0 w 27"/>
                <a:gd name="T1" fmla="*/ 9 h 13"/>
                <a:gd name="T2" fmla="*/ 25 w 27"/>
                <a:gd name="T3" fmla="*/ 0 h 13"/>
                <a:gd name="T4" fmla="*/ 0 w 27"/>
                <a:gd name="T5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3">
                  <a:moveTo>
                    <a:pt x="0" y="9"/>
                  </a:moveTo>
                  <a:cubicBezTo>
                    <a:pt x="6" y="4"/>
                    <a:pt x="27" y="13"/>
                    <a:pt x="25" y="0"/>
                  </a:cubicBezTo>
                  <a:cubicBezTo>
                    <a:pt x="16" y="1"/>
                    <a:pt x="5" y="0"/>
                    <a:pt x="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962">
              <a:extLst>
                <a:ext uri="{FF2B5EF4-FFF2-40B4-BE49-F238E27FC236}">
                  <a16:creationId xmlns:a16="http://schemas.microsoft.com/office/drawing/2014/main" id="{F06B6672-7A93-6AA8-55F5-0D0E6F911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5246" y="3047913"/>
              <a:ext cx="15793" cy="5922"/>
            </a:xfrm>
            <a:custGeom>
              <a:avLst/>
              <a:gdLst>
                <a:gd name="T0" fmla="*/ 13 w 34"/>
                <a:gd name="T1" fmla="*/ 0 h 13"/>
                <a:gd name="T2" fmla="*/ 0 w 34"/>
                <a:gd name="T3" fmla="*/ 2 h 13"/>
                <a:gd name="T4" fmla="*/ 34 w 34"/>
                <a:gd name="T5" fmla="*/ 10 h 13"/>
                <a:gd name="T6" fmla="*/ 13 w 34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3">
                  <a:moveTo>
                    <a:pt x="13" y="0"/>
                  </a:moveTo>
                  <a:cubicBezTo>
                    <a:pt x="9" y="0"/>
                    <a:pt x="4" y="1"/>
                    <a:pt x="0" y="2"/>
                  </a:cubicBezTo>
                  <a:cubicBezTo>
                    <a:pt x="8" y="11"/>
                    <a:pt x="23" y="13"/>
                    <a:pt x="34" y="10"/>
                  </a:cubicBezTo>
                  <a:cubicBezTo>
                    <a:pt x="28" y="5"/>
                    <a:pt x="21" y="2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963">
              <a:extLst>
                <a:ext uri="{FF2B5EF4-FFF2-40B4-BE49-F238E27FC236}">
                  <a16:creationId xmlns:a16="http://schemas.microsoft.com/office/drawing/2014/main" id="{9C5DE42C-02B3-92B6-ADE1-6432F8B85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7090" y="2858403"/>
              <a:ext cx="15793" cy="3948"/>
            </a:xfrm>
            <a:custGeom>
              <a:avLst/>
              <a:gdLst>
                <a:gd name="T0" fmla="*/ 0 w 35"/>
                <a:gd name="T1" fmla="*/ 2 h 8"/>
                <a:gd name="T2" fmla="*/ 35 w 35"/>
                <a:gd name="T3" fmla="*/ 8 h 8"/>
                <a:gd name="T4" fmla="*/ 0 w 35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8">
                  <a:moveTo>
                    <a:pt x="0" y="2"/>
                  </a:moveTo>
                  <a:cubicBezTo>
                    <a:pt x="11" y="6"/>
                    <a:pt x="23" y="6"/>
                    <a:pt x="35" y="8"/>
                  </a:cubicBezTo>
                  <a:cubicBezTo>
                    <a:pt x="25" y="3"/>
                    <a:pt x="11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964">
              <a:extLst>
                <a:ext uri="{FF2B5EF4-FFF2-40B4-BE49-F238E27FC236}">
                  <a16:creationId xmlns:a16="http://schemas.microsoft.com/office/drawing/2014/main" id="{93165372-5DBF-93B1-A893-928EE7CB9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4987" y="2868274"/>
              <a:ext cx="9871" cy="1973"/>
            </a:xfrm>
            <a:custGeom>
              <a:avLst/>
              <a:gdLst>
                <a:gd name="T0" fmla="*/ 0 w 21"/>
                <a:gd name="T1" fmla="*/ 2 h 7"/>
                <a:gd name="T2" fmla="*/ 21 w 21"/>
                <a:gd name="T3" fmla="*/ 1 h 7"/>
                <a:gd name="T4" fmla="*/ 0 w 2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7">
                  <a:moveTo>
                    <a:pt x="0" y="2"/>
                  </a:moveTo>
                  <a:cubicBezTo>
                    <a:pt x="7" y="3"/>
                    <a:pt x="14" y="7"/>
                    <a:pt x="21" y="1"/>
                  </a:cubicBezTo>
                  <a:cubicBezTo>
                    <a:pt x="14" y="1"/>
                    <a:pt x="7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965">
              <a:extLst>
                <a:ext uri="{FF2B5EF4-FFF2-40B4-BE49-F238E27FC236}">
                  <a16:creationId xmlns:a16="http://schemas.microsoft.com/office/drawing/2014/main" id="{09307E10-EA03-0BE6-F235-79E4B1272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2624" y="2884066"/>
              <a:ext cx="29612" cy="11844"/>
            </a:xfrm>
            <a:custGeom>
              <a:avLst/>
              <a:gdLst>
                <a:gd name="T0" fmla="*/ 0 w 65"/>
                <a:gd name="T1" fmla="*/ 17 h 30"/>
                <a:gd name="T2" fmla="*/ 65 w 65"/>
                <a:gd name="T3" fmla="*/ 7 h 30"/>
                <a:gd name="T4" fmla="*/ 32 w 65"/>
                <a:gd name="T5" fmla="*/ 0 h 30"/>
                <a:gd name="T6" fmla="*/ 0 w 65"/>
                <a:gd name="T7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30">
                  <a:moveTo>
                    <a:pt x="0" y="17"/>
                  </a:moveTo>
                  <a:cubicBezTo>
                    <a:pt x="15" y="30"/>
                    <a:pt x="53" y="20"/>
                    <a:pt x="65" y="7"/>
                  </a:cubicBezTo>
                  <a:cubicBezTo>
                    <a:pt x="55" y="2"/>
                    <a:pt x="43" y="0"/>
                    <a:pt x="32" y="0"/>
                  </a:cubicBezTo>
                  <a:cubicBezTo>
                    <a:pt x="19" y="0"/>
                    <a:pt x="11" y="11"/>
                    <a:pt x="0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Freeform 966">
              <a:extLst>
                <a:ext uri="{FF2B5EF4-FFF2-40B4-BE49-F238E27FC236}">
                  <a16:creationId xmlns:a16="http://schemas.microsoft.com/office/drawing/2014/main" id="{33DB2FD4-FFDD-0F35-65C5-F8E8DC2E6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6572" y="2757725"/>
              <a:ext cx="5923" cy="1973"/>
            </a:xfrm>
            <a:custGeom>
              <a:avLst/>
              <a:gdLst>
                <a:gd name="T0" fmla="*/ 0 w 14"/>
                <a:gd name="T1" fmla="*/ 0 h 3"/>
                <a:gd name="T2" fmla="*/ 14 w 14"/>
                <a:gd name="T3" fmla="*/ 3 h 3"/>
                <a:gd name="T4" fmla="*/ 0 w 1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cubicBezTo>
                    <a:pt x="5" y="2"/>
                    <a:pt x="9" y="3"/>
                    <a:pt x="14" y="3"/>
                  </a:cubicBezTo>
                  <a:cubicBezTo>
                    <a:pt x="9" y="1"/>
                    <a:pt x="5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967">
              <a:extLst>
                <a:ext uri="{FF2B5EF4-FFF2-40B4-BE49-F238E27FC236}">
                  <a16:creationId xmlns:a16="http://schemas.microsoft.com/office/drawing/2014/main" id="{FE2C2BD1-6ED1-292B-5301-4F529EAC9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8546" y="2830766"/>
              <a:ext cx="7896" cy="1973"/>
            </a:xfrm>
            <a:custGeom>
              <a:avLst/>
              <a:gdLst>
                <a:gd name="T0" fmla="*/ 0 w 20"/>
                <a:gd name="T1" fmla="*/ 2 h 7"/>
                <a:gd name="T2" fmla="*/ 20 w 20"/>
                <a:gd name="T3" fmla="*/ 7 h 7"/>
                <a:gd name="T4" fmla="*/ 0 w 20"/>
                <a:gd name="T5" fmla="*/ 0 h 7"/>
                <a:gd name="T6" fmla="*/ 0 w 20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7">
                  <a:moveTo>
                    <a:pt x="0" y="2"/>
                  </a:moveTo>
                  <a:cubicBezTo>
                    <a:pt x="7" y="5"/>
                    <a:pt x="13" y="7"/>
                    <a:pt x="20" y="7"/>
                  </a:cubicBezTo>
                  <a:cubicBezTo>
                    <a:pt x="15" y="0"/>
                    <a:pt x="7" y="1"/>
                    <a:pt x="0" y="0"/>
                  </a:cubicBezTo>
                  <a:cubicBezTo>
                    <a:pt x="9" y="2"/>
                    <a:pt x="9" y="3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968">
              <a:extLst>
                <a:ext uri="{FF2B5EF4-FFF2-40B4-BE49-F238E27FC236}">
                  <a16:creationId xmlns:a16="http://schemas.microsoft.com/office/drawing/2014/main" id="{D894D50F-EBBB-EFFB-598B-950412588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0261" y="2797207"/>
              <a:ext cx="11844" cy="1973"/>
            </a:xfrm>
            <a:custGeom>
              <a:avLst/>
              <a:gdLst>
                <a:gd name="T0" fmla="*/ 0 w 27"/>
                <a:gd name="T1" fmla="*/ 0 h 3"/>
                <a:gd name="T2" fmla="*/ 27 w 27"/>
                <a:gd name="T3" fmla="*/ 3 h 3"/>
                <a:gd name="T4" fmla="*/ 0 w 2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9" y="3"/>
                    <a:pt x="18" y="2"/>
                    <a:pt x="27" y="3"/>
                  </a:cubicBezTo>
                  <a:cubicBezTo>
                    <a:pt x="18" y="0"/>
                    <a:pt x="9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Freeform 969">
              <a:extLst>
                <a:ext uri="{FF2B5EF4-FFF2-40B4-BE49-F238E27FC236}">
                  <a16:creationId xmlns:a16="http://schemas.microsoft.com/office/drawing/2014/main" id="{CDC73423-9CDD-9CDE-374F-6E79D4EC8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0261" y="2870247"/>
              <a:ext cx="19741" cy="11844"/>
            </a:xfrm>
            <a:custGeom>
              <a:avLst/>
              <a:gdLst>
                <a:gd name="T0" fmla="*/ 0 w 46"/>
                <a:gd name="T1" fmla="*/ 13 h 27"/>
                <a:gd name="T2" fmla="*/ 43 w 46"/>
                <a:gd name="T3" fmla="*/ 25 h 27"/>
                <a:gd name="T4" fmla="*/ 31 w 46"/>
                <a:gd name="T5" fmla="*/ 8 h 27"/>
                <a:gd name="T6" fmla="*/ 0 w 46"/>
                <a:gd name="T7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7">
                  <a:moveTo>
                    <a:pt x="0" y="13"/>
                  </a:moveTo>
                  <a:cubicBezTo>
                    <a:pt x="5" y="27"/>
                    <a:pt x="31" y="24"/>
                    <a:pt x="43" y="25"/>
                  </a:cubicBezTo>
                  <a:cubicBezTo>
                    <a:pt x="46" y="15"/>
                    <a:pt x="38" y="11"/>
                    <a:pt x="31" y="8"/>
                  </a:cubicBezTo>
                  <a:cubicBezTo>
                    <a:pt x="16" y="0"/>
                    <a:pt x="12" y="3"/>
                    <a:pt x="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970">
              <a:extLst>
                <a:ext uri="{FF2B5EF4-FFF2-40B4-BE49-F238E27FC236}">
                  <a16:creationId xmlns:a16="http://schemas.microsoft.com/office/drawing/2014/main" id="{9B774236-56AD-B127-64FF-1A82C82D8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0132" y="2807077"/>
              <a:ext cx="13819" cy="9870"/>
            </a:xfrm>
            <a:custGeom>
              <a:avLst/>
              <a:gdLst>
                <a:gd name="T0" fmla="*/ 20 w 32"/>
                <a:gd name="T1" fmla="*/ 0 h 19"/>
                <a:gd name="T2" fmla="*/ 13 w 32"/>
                <a:gd name="T3" fmla="*/ 0 h 19"/>
                <a:gd name="T4" fmla="*/ 3 w 32"/>
                <a:gd name="T5" fmla="*/ 3 h 19"/>
                <a:gd name="T6" fmla="*/ 14 w 32"/>
                <a:gd name="T7" fmla="*/ 11 h 19"/>
                <a:gd name="T8" fmla="*/ 30 w 32"/>
                <a:gd name="T9" fmla="*/ 19 h 19"/>
                <a:gd name="T10" fmla="*/ 25 w 32"/>
                <a:gd name="T11" fmla="*/ 13 h 19"/>
                <a:gd name="T12" fmla="*/ 32 w 32"/>
                <a:gd name="T13" fmla="*/ 10 h 19"/>
                <a:gd name="T14" fmla="*/ 19 w 32"/>
                <a:gd name="T15" fmla="*/ 4 h 19"/>
                <a:gd name="T16" fmla="*/ 20 w 32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9">
                  <a:moveTo>
                    <a:pt x="20" y="0"/>
                  </a:moveTo>
                  <a:lnTo>
                    <a:pt x="13" y="0"/>
                  </a:lnTo>
                  <a:cubicBezTo>
                    <a:pt x="23" y="12"/>
                    <a:pt x="7" y="6"/>
                    <a:pt x="3" y="3"/>
                  </a:cubicBezTo>
                  <a:cubicBezTo>
                    <a:pt x="0" y="11"/>
                    <a:pt x="8" y="14"/>
                    <a:pt x="14" y="11"/>
                  </a:cubicBezTo>
                  <a:cubicBezTo>
                    <a:pt x="19" y="10"/>
                    <a:pt x="25" y="18"/>
                    <a:pt x="30" y="19"/>
                  </a:cubicBezTo>
                  <a:cubicBezTo>
                    <a:pt x="28" y="17"/>
                    <a:pt x="27" y="15"/>
                    <a:pt x="25" y="13"/>
                  </a:cubicBezTo>
                  <a:cubicBezTo>
                    <a:pt x="28" y="12"/>
                    <a:pt x="30" y="11"/>
                    <a:pt x="32" y="10"/>
                  </a:cubicBezTo>
                  <a:cubicBezTo>
                    <a:pt x="29" y="6"/>
                    <a:pt x="24" y="4"/>
                    <a:pt x="19" y="4"/>
                  </a:cubicBezTo>
                  <a:cubicBezTo>
                    <a:pt x="19" y="3"/>
                    <a:pt x="20" y="2"/>
                    <a:pt x="2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Freeform 971">
              <a:extLst>
                <a:ext uri="{FF2B5EF4-FFF2-40B4-BE49-F238E27FC236}">
                  <a16:creationId xmlns:a16="http://schemas.microsoft.com/office/drawing/2014/main" id="{094E4899-B0EB-B20E-04D4-4EAB868E3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0" y="2795232"/>
              <a:ext cx="15793" cy="1973"/>
            </a:xfrm>
            <a:custGeom>
              <a:avLst/>
              <a:gdLst>
                <a:gd name="T0" fmla="*/ 27 w 40"/>
                <a:gd name="T1" fmla="*/ 7 h 7"/>
                <a:gd name="T2" fmla="*/ 40 w 40"/>
                <a:gd name="T3" fmla="*/ 6 h 7"/>
                <a:gd name="T4" fmla="*/ 0 w 40"/>
                <a:gd name="T5" fmla="*/ 3 h 7"/>
                <a:gd name="T6" fmla="*/ 27 w 4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7">
                  <a:moveTo>
                    <a:pt x="27" y="7"/>
                  </a:moveTo>
                  <a:cubicBezTo>
                    <a:pt x="31" y="5"/>
                    <a:pt x="36" y="5"/>
                    <a:pt x="40" y="6"/>
                  </a:cubicBezTo>
                  <a:cubicBezTo>
                    <a:pt x="29" y="1"/>
                    <a:pt x="13" y="0"/>
                    <a:pt x="0" y="3"/>
                  </a:cubicBezTo>
                  <a:cubicBezTo>
                    <a:pt x="9" y="5"/>
                    <a:pt x="18" y="2"/>
                    <a:pt x="27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Freeform 972">
              <a:extLst>
                <a:ext uri="{FF2B5EF4-FFF2-40B4-BE49-F238E27FC236}">
                  <a16:creationId xmlns:a16="http://schemas.microsoft.com/office/drawing/2014/main" id="{3B62326A-02FC-EAA3-28E8-2471F7BE3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6053" y="2858403"/>
              <a:ext cx="5923" cy="1973"/>
            </a:xfrm>
            <a:custGeom>
              <a:avLst/>
              <a:gdLst>
                <a:gd name="T0" fmla="*/ 15 w 15"/>
                <a:gd name="T1" fmla="*/ 5 h 5"/>
                <a:gd name="T2" fmla="*/ 0 w 15"/>
                <a:gd name="T3" fmla="*/ 1 h 5"/>
                <a:gd name="T4" fmla="*/ 15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5" y="5"/>
                  </a:moveTo>
                  <a:cubicBezTo>
                    <a:pt x="11" y="1"/>
                    <a:pt x="5" y="0"/>
                    <a:pt x="0" y="1"/>
                  </a:cubicBezTo>
                  <a:cubicBezTo>
                    <a:pt x="5" y="3"/>
                    <a:pt x="10" y="5"/>
                    <a:pt x="15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973">
              <a:extLst>
                <a:ext uri="{FF2B5EF4-FFF2-40B4-BE49-F238E27FC236}">
                  <a16:creationId xmlns:a16="http://schemas.microsoft.com/office/drawing/2014/main" id="{84DA87CC-88E2-A0A4-800F-8A507E470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51587" y="2842610"/>
              <a:ext cx="5923" cy="1973"/>
            </a:xfrm>
            <a:custGeom>
              <a:avLst/>
              <a:gdLst>
                <a:gd name="T0" fmla="*/ 6 w 14"/>
                <a:gd name="T1" fmla="*/ 0 h 7"/>
                <a:gd name="T2" fmla="*/ 0 w 14"/>
                <a:gd name="T3" fmla="*/ 1 h 7"/>
                <a:gd name="T4" fmla="*/ 14 w 14"/>
                <a:gd name="T5" fmla="*/ 7 h 7"/>
                <a:gd name="T6" fmla="*/ 6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4" y="4"/>
                    <a:pt x="8" y="6"/>
                    <a:pt x="14" y="7"/>
                  </a:cubicBezTo>
                  <a:cubicBezTo>
                    <a:pt x="11" y="4"/>
                    <a:pt x="9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974">
              <a:extLst>
                <a:ext uri="{FF2B5EF4-FFF2-40B4-BE49-F238E27FC236}">
                  <a16:creationId xmlns:a16="http://schemas.microsoft.com/office/drawing/2014/main" id="{8C0189DC-7649-17AD-14F3-E0D96D4AD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1458" y="2840637"/>
              <a:ext cx="13819" cy="5922"/>
            </a:xfrm>
            <a:custGeom>
              <a:avLst/>
              <a:gdLst>
                <a:gd name="T0" fmla="*/ 0 w 33"/>
                <a:gd name="T1" fmla="*/ 7 h 12"/>
                <a:gd name="T2" fmla="*/ 33 w 33"/>
                <a:gd name="T3" fmla="*/ 8 h 12"/>
                <a:gd name="T4" fmla="*/ 0 w 33"/>
                <a:gd name="T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2">
                  <a:moveTo>
                    <a:pt x="0" y="7"/>
                  </a:moveTo>
                  <a:cubicBezTo>
                    <a:pt x="11" y="7"/>
                    <a:pt x="22" y="12"/>
                    <a:pt x="33" y="8"/>
                  </a:cubicBezTo>
                  <a:cubicBezTo>
                    <a:pt x="25" y="2"/>
                    <a:pt x="7" y="0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975">
              <a:extLst>
                <a:ext uri="{FF2B5EF4-FFF2-40B4-BE49-F238E27FC236}">
                  <a16:creationId xmlns:a16="http://schemas.microsoft.com/office/drawing/2014/main" id="{6C4E864A-0673-687D-82EB-E53006E3C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5146" y="2844585"/>
              <a:ext cx="9871" cy="3948"/>
            </a:xfrm>
            <a:custGeom>
              <a:avLst/>
              <a:gdLst>
                <a:gd name="T0" fmla="*/ 0 w 22"/>
                <a:gd name="T1" fmla="*/ 3 h 7"/>
                <a:gd name="T2" fmla="*/ 22 w 22"/>
                <a:gd name="T3" fmla="*/ 6 h 7"/>
                <a:gd name="T4" fmla="*/ 0 w 22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7">
                  <a:moveTo>
                    <a:pt x="0" y="3"/>
                  </a:moveTo>
                  <a:cubicBezTo>
                    <a:pt x="7" y="5"/>
                    <a:pt x="14" y="7"/>
                    <a:pt x="22" y="6"/>
                  </a:cubicBezTo>
                  <a:cubicBezTo>
                    <a:pt x="16" y="0"/>
                    <a:pt x="7" y="4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976">
              <a:extLst>
                <a:ext uri="{FF2B5EF4-FFF2-40B4-BE49-F238E27FC236}">
                  <a16:creationId xmlns:a16="http://schemas.microsoft.com/office/drawing/2014/main" id="{CBCE992C-1620-A6BD-EA75-6944FF657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7120" y="2832740"/>
              <a:ext cx="5923" cy="3948"/>
            </a:xfrm>
            <a:custGeom>
              <a:avLst/>
              <a:gdLst>
                <a:gd name="T0" fmla="*/ 7 w 14"/>
                <a:gd name="T1" fmla="*/ 0 h 7"/>
                <a:gd name="T2" fmla="*/ 0 w 14"/>
                <a:gd name="T3" fmla="*/ 2 h 7"/>
                <a:gd name="T4" fmla="*/ 14 w 14"/>
                <a:gd name="T5" fmla="*/ 7 h 7"/>
                <a:gd name="T6" fmla="*/ 14 w 14"/>
                <a:gd name="T7" fmla="*/ 2 h 7"/>
                <a:gd name="T8" fmla="*/ 7 w 1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7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4" y="5"/>
                    <a:pt x="9" y="7"/>
                    <a:pt x="14" y="7"/>
                  </a:cubicBezTo>
                  <a:cubicBezTo>
                    <a:pt x="5" y="4"/>
                    <a:pt x="5" y="3"/>
                    <a:pt x="14" y="2"/>
                  </a:cubicBezTo>
                  <a:cubicBezTo>
                    <a:pt x="12" y="1"/>
                    <a:pt x="10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977">
              <a:extLst>
                <a:ext uri="{FF2B5EF4-FFF2-40B4-BE49-F238E27FC236}">
                  <a16:creationId xmlns:a16="http://schemas.microsoft.com/office/drawing/2014/main" id="{A1AFAD3B-1AB9-E7EE-B234-FAB60F199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1068" y="2830766"/>
              <a:ext cx="1975" cy="1973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978">
              <a:extLst>
                <a:ext uri="{FF2B5EF4-FFF2-40B4-BE49-F238E27FC236}">
                  <a16:creationId xmlns:a16="http://schemas.microsoft.com/office/drawing/2014/main" id="{141FF43B-97A9-F033-261E-BA1E8DA55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3043" y="2824844"/>
              <a:ext cx="11844" cy="3948"/>
            </a:xfrm>
            <a:custGeom>
              <a:avLst/>
              <a:gdLst>
                <a:gd name="T0" fmla="*/ 13 w 27"/>
                <a:gd name="T1" fmla="*/ 0 h 8"/>
                <a:gd name="T2" fmla="*/ 0 w 27"/>
                <a:gd name="T3" fmla="*/ 4 h 8"/>
                <a:gd name="T4" fmla="*/ 27 w 27"/>
                <a:gd name="T5" fmla="*/ 6 h 8"/>
                <a:gd name="T6" fmla="*/ 13 w 2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8">
                  <a:moveTo>
                    <a:pt x="13" y="0"/>
                  </a:moveTo>
                  <a:cubicBezTo>
                    <a:pt x="9" y="3"/>
                    <a:pt x="5" y="4"/>
                    <a:pt x="0" y="4"/>
                  </a:cubicBezTo>
                  <a:cubicBezTo>
                    <a:pt x="8" y="6"/>
                    <a:pt x="18" y="8"/>
                    <a:pt x="27" y="6"/>
                  </a:cubicBezTo>
                  <a:cubicBezTo>
                    <a:pt x="23" y="2"/>
                    <a:pt x="19" y="0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979">
              <a:extLst>
                <a:ext uri="{FF2B5EF4-FFF2-40B4-BE49-F238E27FC236}">
                  <a16:creationId xmlns:a16="http://schemas.microsoft.com/office/drawing/2014/main" id="{F186B426-5479-46F0-9553-A107F0A5A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8964" y="2830766"/>
              <a:ext cx="7896" cy="5922"/>
            </a:xfrm>
            <a:custGeom>
              <a:avLst/>
              <a:gdLst>
                <a:gd name="T0" fmla="*/ 19 w 19"/>
                <a:gd name="T1" fmla="*/ 3 h 13"/>
                <a:gd name="T2" fmla="*/ 0 w 19"/>
                <a:gd name="T3" fmla="*/ 1 h 13"/>
                <a:gd name="T4" fmla="*/ 19 w 19"/>
                <a:gd name="T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3"/>
                  </a:moveTo>
                  <a:cubicBezTo>
                    <a:pt x="13" y="0"/>
                    <a:pt x="6" y="0"/>
                    <a:pt x="0" y="1"/>
                  </a:cubicBezTo>
                  <a:cubicBezTo>
                    <a:pt x="3" y="5"/>
                    <a:pt x="18" y="13"/>
                    <a:pt x="19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Freeform 980">
              <a:extLst>
                <a:ext uri="{FF2B5EF4-FFF2-40B4-BE49-F238E27FC236}">
                  <a16:creationId xmlns:a16="http://schemas.microsoft.com/office/drawing/2014/main" id="{DE1477C6-E594-3066-1045-001570BA04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0939" y="2834714"/>
              <a:ext cx="5923" cy="1973"/>
            </a:xfrm>
            <a:custGeom>
              <a:avLst/>
              <a:gdLst>
                <a:gd name="T0" fmla="*/ 0 w 14"/>
                <a:gd name="T1" fmla="*/ 1 h 2"/>
                <a:gd name="T2" fmla="*/ 14 w 14"/>
                <a:gd name="T3" fmla="*/ 2 h 2"/>
                <a:gd name="T4" fmla="*/ 0 w 1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0" y="1"/>
                  </a:moveTo>
                  <a:cubicBezTo>
                    <a:pt x="4" y="1"/>
                    <a:pt x="9" y="2"/>
                    <a:pt x="14" y="2"/>
                  </a:cubicBezTo>
                  <a:cubicBezTo>
                    <a:pt x="9" y="0"/>
                    <a:pt x="4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Freeform 981">
              <a:extLst>
                <a:ext uri="{FF2B5EF4-FFF2-40B4-BE49-F238E27FC236}">
                  <a16:creationId xmlns:a16="http://schemas.microsoft.com/office/drawing/2014/main" id="{95A68A06-487F-3E5F-8124-877CD8760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8835" y="2765622"/>
              <a:ext cx="3948" cy="3948"/>
            </a:xfrm>
            <a:custGeom>
              <a:avLst/>
              <a:gdLst>
                <a:gd name="T0" fmla="*/ 9 w 9"/>
                <a:gd name="T1" fmla="*/ 2 h 9"/>
                <a:gd name="T2" fmla="*/ 4 w 9"/>
                <a:gd name="T3" fmla="*/ 9 h 9"/>
                <a:gd name="T4" fmla="*/ 9 w 9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9" y="2"/>
                  </a:moveTo>
                  <a:cubicBezTo>
                    <a:pt x="2" y="0"/>
                    <a:pt x="0" y="2"/>
                    <a:pt x="4" y="9"/>
                  </a:cubicBezTo>
                  <a:cubicBezTo>
                    <a:pt x="7" y="7"/>
                    <a:pt x="9" y="5"/>
                    <a:pt x="9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Freeform 982">
              <a:extLst>
                <a:ext uri="{FF2B5EF4-FFF2-40B4-BE49-F238E27FC236}">
                  <a16:creationId xmlns:a16="http://schemas.microsoft.com/office/drawing/2014/main" id="{28F91340-60AD-9C46-DBDE-54A97DB4F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10809" y="2830766"/>
              <a:ext cx="5923" cy="3948"/>
            </a:xfrm>
            <a:custGeom>
              <a:avLst/>
              <a:gdLst>
                <a:gd name="T0" fmla="*/ 8 w 14"/>
                <a:gd name="T1" fmla="*/ 10 h 10"/>
                <a:gd name="T2" fmla="*/ 14 w 14"/>
                <a:gd name="T3" fmla="*/ 7 h 10"/>
                <a:gd name="T4" fmla="*/ 0 w 14"/>
                <a:gd name="T5" fmla="*/ 9 h 10"/>
                <a:gd name="T6" fmla="*/ 8 w 14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8" y="10"/>
                  </a:moveTo>
                  <a:cubicBezTo>
                    <a:pt x="10" y="9"/>
                    <a:pt x="12" y="8"/>
                    <a:pt x="14" y="7"/>
                  </a:cubicBezTo>
                  <a:cubicBezTo>
                    <a:pt x="9" y="3"/>
                    <a:pt x="0" y="0"/>
                    <a:pt x="0" y="9"/>
                  </a:cubicBezTo>
                  <a:cubicBezTo>
                    <a:pt x="3" y="10"/>
                    <a:pt x="5" y="10"/>
                    <a:pt x="8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983">
              <a:extLst>
                <a:ext uri="{FF2B5EF4-FFF2-40B4-BE49-F238E27FC236}">
                  <a16:creationId xmlns:a16="http://schemas.microsoft.com/office/drawing/2014/main" id="{0E2557F9-E4E1-0EA5-A36C-F58215430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10809" y="2842610"/>
              <a:ext cx="5923" cy="0"/>
            </a:xfrm>
            <a:custGeom>
              <a:avLst/>
              <a:gdLst>
                <a:gd name="T0" fmla="*/ 14 w 14"/>
                <a:gd name="T1" fmla="*/ 1 h 3"/>
                <a:gd name="T2" fmla="*/ 0 w 14"/>
                <a:gd name="T3" fmla="*/ 0 h 3"/>
                <a:gd name="T4" fmla="*/ 14 w 1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14" y="1"/>
                  </a:moveTo>
                  <a:cubicBezTo>
                    <a:pt x="10" y="0"/>
                    <a:pt x="5" y="0"/>
                    <a:pt x="0" y="0"/>
                  </a:cubicBezTo>
                  <a:cubicBezTo>
                    <a:pt x="5" y="2"/>
                    <a:pt x="10" y="3"/>
                    <a:pt x="14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984">
              <a:extLst>
                <a:ext uri="{FF2B5EF4-FFF2-40B4-BE49-F238E27FC236}">
                  <a16:creationId xmlns:a16="http://schemas.microsoft.com/office/drawing/2014/main" id="{3BBFD4BB-0217-F221-3B53-F8386B0E5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12783" y="2820896"/>
              <a:ext cx="13819" cy="5922"/>
            </a:xfrm>
            <a:custGeom>
              <a:avLst/>
              <a:gdLst>
                <a:gd name="T0" fmla="*/ 28 w 33"/>
                <a:gd name="T1" fmla="*/ 1 h 12"/>
                <a:gd name="T2" fmla="*/ 0 w 33"/>
                <a:gd name="T3" fmla="*/ 6 h 12"/>
                <a:gd name="T4" fmla="*/ 28 w 33"/>
                <a:gd name="T5" fmla="*/ 11 h 12"/>
                <a:gd name="T6" fmla="*/ 33 w 33"/>
                <a:gd name="T7" fmla="*/ 7 h 12"/>
                <a:gd name="T8" fmla="*/ 28 w 3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2">
                  <a:moveTo>
                    <a:pt x="28" y="1"/>
                  </a:moveTo>
                  <a:cubicBezTo>
                    <a:pt x="19" y="2"/>
                    <a:pt x="7" y="0"/>
                    <a:pt x="0" y="6"/>
                  </a:cubicBezTo>
                  <a:cubicBezTo>
                    <a:pt x="8" y="12"/>
                    <a:pt x="18" y="10"/>
                    <a:pt x="28" y="11"/>
                  </a:cubicBezTo>
                  <a:cubicBezTo>
                    <a:pt x="10" y="7"/>
                    <a:pt x="30" y="7"/>
                    <a:pt x="33" y="7"/>
                  </a:cubicBezTo>
                  <a:cubicBezTo>
                    <a:pt x="31" y="5"/>
                    <a:pt x="29" y="3"/>
                    <a:pt x="28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985">
              <a:extLst>
                <a:ext uri="{FF2B5EF4-FFF2-40B4-BE49-F238E27FC236}">
                  <a16:creationId xmlns:a16="http://schemas.microsoft.com/office/drawing/2014/main" id="{1B03BA63-78F8-01FA-9A33-75521E336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14757" y="2761674"/>
              <a:ext cx="9871" cy="5922"/>
            </a:xfrm>
            <a:custGeom>
              <a:avLst/>
              <a:gdLst>
                <a:gd name="T0" fmla="*/ 4 w 20"/>
                <a:gd name="T1" fmla="*/ 9 h 10"/>
                <a:gd name="T2" fmla="*/ 20 w 20"/>
                <a:gd name="T3" fmla="*/ 3 h 10"/>
                <a:gd name="T4" fmla="*/ 0 w 20"/>
                <a:gd name="T5" fmla="*/ 3 h 10"/>
                <a:gd name="T6" fmla="*/ 4 w 20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0">
                  <a:moveTo>
                    <a:pt x="4" y="9"/>
                  </a:moveTo>
                  <a:cubicBezTo>
                    <a:pt x="10" y="8"/>
                    <a:pt x="17" y="10"/>
                    <a:pt x="20" y="3"/>
                  </a:cubicBezTo>
                  <a:cubicBezTo>
                    <a:pt x="14" y="0"/>
                    <a:pt x="6" y="0"/>
                    <a:pt x="0" y="3"/>
                  </a:cubicBezTo>
                  <a:cubicBezTo>
                    <a:pt x="1" y="5"/>
                    <a:pt x="3" y="7"/>
                    <a:pt x="4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Freeform 986">
              <a:extLst>
                <a:ext uri="{FF2B5EF4-FFF2-40B4-BE49-F238E27FC236}">
                  <a16:creationId xmlns:a16="http://schemas.microsoft.com/office/drawing/2014/main" id="{564B384F-3CD7-0ACE-2EB6-959173570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18705" y="2824844"/>
              <a:ext cx="3948" cy="1973"/>
            </a:xfrm>
            <a:custGeom>
              <a:avLst/>
              <a:gdLst>
                <a:gd name="T0" fmla="*/ 0 w 13"/>
                <a:gd name="T1" fmla="*/ 0 h 4"/>
                <a:gd name="T2" fmla="*/ 13 w 13"/>
                <a:gd name="T3" fmla="*/ 4 h 4"/>
                <a:gd name="T4" fmla="*/ 0 w 13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4" y="3"/>
                    <a:pt x="9" y="4"/>
                    <a:pt x="13" y="4"/>
                  </a:cubicBezTo>
                  <a:cubicBezTo>
                    <a:pt x="9" y="2"/>
                    <a:pt x="5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987">
              <a:extLst>
                <a:ext uri="{FF2B5EF4-FFF2-40B4-BE49-F238E27FC236}">
                  <a16:creationId xmlns:a16="http://schemas.microsoft.com/office/drawing/2014/main" id="{F1E6DE28-8094-37E7-A593-CA56621BA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0550" y="2767595"/>
              <a:ext cx="5923" cy="0"/>
            </a:xfrm>
            <a:custGeom>
              <a:avLst/>
              <a:gdLst>
                <a:gd name="T0" fmla="*/ 7 w 16"/>
                <a:gd name="T1" fmla="*/ 0 h 3"/>
                <a:gd name="T2" fmla="*/ 0 w 16"/>
                <a:gd name="T3" fmla="*/ 0 h 3"/>
                <a:gd name="T4" fmla="*/ 16 w 16"/>
                <a:gd name="T5" fmla="*/ 2 h 3"/>
                <a:gd name="T6" fmla="*/ 7 w 1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">
                  <a:moveTo>
                    <a:pt x="7" y="0"/>
                  </a:moveTo>
                  <a:lnTo>
                    <a:pt x="0" y="0"/>
                  </a:lnTo>
                  <a:cubicBezTo>
                    <a:pt x="5" y="2"/>
                    <a:pt x="10" y="3"/>
                    <a:pt x="16" y="2"/>
                  </a:cubicBezTo>
                  <a:lnTo>
                    <a:pt x="7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988">
              <a:extLst>
                <a:ext uri="{FF2B5EF4-FFF2-40B4-BE49-F238E27FC236}">
                  <a16:creationId xmlns:a16="http://schemas.microsoft.com/office/drawing/2014/main" id="{91EF25C7-E6D9-BF7F-6C58-880083BD6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0550" y="2846558"/>
              <a:ext cx="5923" cy="1973"/>
            </a:xfrm>
            <a:custGeom>
              <a:avLst/>
              <a:gdLst>
                <a:gd name="T0" fmla="*/ 13 w 13"/>
                <a:gd name="T1" fmla="*/ 5 h 5"/>
                <a:gd name="T2" fmla="*/ 0 w 13"/>
                <a:gd name="T3" fmla="*/ 0 h 5"/>
                <a:gd name="T4" fmla="*/ 13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5"/>
                  </a:moveTo>
                  <a:cubicBezTo>
                    <a:pt x="9" y="3"/>
                    <a:pt x="5" y="1"/>
                    <a:pt x="0" y="0"/>
                  </a:cubicBezTo>
                  <a:cubicBezTo>
                    <a:pt x="4" y="2"/>
                    <a:pt x="9" y="4"/>
                    <a:pt x="13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989">
              <a:extLst>
                <a:ext uri="{FF2B5EF4-FFF2-40B4-BE49-F238E27FC236}">
                  <a16:creationId xmlns:a16="http://schemas.microsoft.com/office/drawing/2014/main" id="{0D3CA33E-5EF9-A535-7E27-5B7E5C039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3142" y="3040016"/>
              <a:ext cx="19741" cy="13818"/>
            </a:xfrm>
            <a:custGeom>
              <a:avLst/>
              <a:gdLst>
                <a:gd name="T0" fmla="*/ 0 w 43"/>
                <a:gd name="T1" fmla="*/ 14 h 33"/>
                <a:gd name="T2" fmla="*/ 43 w 43"/>
                <a:gd name="T3" fmla="*/ 21 h 33"/>
                <a:gd name="T4" fmla="*/ 0 w 43"/>
                <a:gd name="T5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3">
                  <a:moveTo>
                    <a:pt x="0" y="14"/>
                  </a:moveTo>
                  <a:cubicBezTo>
                    <a:pt x="13" y="6"/>
                    <a:pt x="38" y="0"/>
                    <a:pt x="43" y="21"/>
                  </a:cubicBezTo>
                  <a:cubicBezTo>
                    <a:pt x="31" y="23"/>
                    <a:pt x="5" y="33"/>
                    <a:pt x="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990">
              <a:extLst>
                <a:ext uri="{FF2B5EF4-FFF2-40B4-BE49-F238E27FC236}">
                  <a16:creationId xmlns:a16="http://schemas.microsoft.com/office/drawing/2014/main" id="{01C64234-3DDC-3545-29BD-7AA0051B1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1519" y="2929469"/>
              <a:ext cx="9871" cy="3948"/>
            </a:xfrm>
            <a:custGeom>
              <a:avLst/>
              <a:gdLst>
                <a:gd name="T0" fmla="*/ 20 w 20"/>
                <a:gd name="T1" fmla="*/ 7 h 9"/>
                <a:gd name="T2" fmla="*/ 0 w 20"/>
                <a:gd name="T3" fmla="*/ 0 h 9"/>
                <a:gd name="T4" fmla="*/ 20 w 20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20" y="7"/>
                  </a:moveTo>
                  <a:cubicBezTo>
                    <a:pt x="13" y="5"/>
                    <a:pt x="7" y="1"/>
                    <a:pt x="0" y="0"/>
                  </a:cubicBezTo>
                  <a:cubicBezTo>
                    <a:pt x="4" y="6"/>
                    <a:pt x="12" y="9"/>
                    <a:pt x="2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991">
              <a:extLst>
                <a:ext uri="{FF2B5EF4-FFF2-40B4-BE49-F238E27FC236}">
                  <a16:creationId xmlns:a16="http://schemas.microsoft.com/office/drawing/2014/main" id="{8BB8AE4B-63EF-9FA7-FA5C-4303888B1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1029" y="2951185"/>
              <a:ext cx="45404" cy="15793"/>
            </a:xfrm>
            <a:custGeom>
              <a:avLst/>
              <a:gdLst>
                <a:gd name="T0" fmla="*/ 17 w 105"/>
                <a:gd name="T1" fmla="*/ 5 h 33"/>
                <a:gd name="T2" fmla="*/ 104 w 105"/>
                <a:gd name="T3" fmla="*/ 33 h 33"/>
                <a:gd name="T4" fmla="*/ 76 w 105"/>
                <a:gd name="T5" fmla="*/ 11 h 33"/>
                <a:gd name="T6" fmla="*/ 17 w 105"/>
                <a:gd name="T7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33">
                  <a:moveTo>
                    <a:pt x="17" y="5"/>
                  </a:moveTo>
                  <a:cubicBezTo>
                    <a:pt x="0" y="19"/>
                    <a:pt x="101" y="32"/>
                    <a:pt x="104" y="33"/>
                  </a:cubicBezTo>
                  <a:cubicBezTo>
                    <a:pt x="105" y="18"/>
                    <a:pt x="87" y="12"/>
                    <a:pt x="76" y="11"/>
                  </a:cubicBezTo>
                  <a:cubicBezTo>
                    <a:pt x="58" y="9"/>
                    <a:pt x="35" y="0"/>
                    <a:pt x="1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Freeform 992">
              <a:extLst>
                <a:ext uri="{FF2B5EF4-FFF2-40B4-BE49-F238E27FC236}">
                  <a16:creationId xmlns:a16="http://schemas.microsoft.com/office/drawing/2014/main" id="{1716E077-E469-8BA3-A6AA-067AA1E8F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8694" y="2909729"/>
              <a:ext cx="78963" cy="21714"/>
            </a:xfrm>
            <a:custGeom>
              <a:avLst/>
              <a:gdLst>
                <a:gd name="T0" fmla="*/ 26 w 181"/>
                <a:gd name="T1" fmla="*/ 5 h 50"/>
                <a:gd name="T2" fmla="*/ 19 w 181"/>
                <a:gd name="T3" fmla="*/ 39 h 50"/>
                <a:gd name="T4" fmla="*/ 43 w 181"/>
                <a:gd name="T5" fmla="*/ 50 h 50"/>
                <a:gd name="T6" fmla="*/ 77 w 181"/>
                <a:gd name="T7" fmla="*/ 41 h 50"/>
                <a:gd name="T8" fmla="*/ 121 w 181"/>
                <a:gd name="T9" fmla="*/ 44 h 50"/>
                <a:gd name="T10" fmla="*/ 181 w 181"/>
                <a:gd name="T11" fmla="*/ 31 h 50"/>
                <a:gd name="T12" fmla="*/ 114 w 181"/>
                <a:gd name="T13" fmla="*/ 8 h 50"/>
                <a:gd name="T14" fmla="*/ 73 w 181"/>
                <a:gd name="T15" fmla="*/ 1 h 50"/>
                <a:gd name="T16" fmla="*/ 26 w 181"/>
                <a:gd name="T17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50">
                  <a:moveTo>
                    <a:pt x="26" y="5"/>
                  </a:moveTo>
                  <a:cubicBezTo>
                    <a:pt x="13" y="14"/>
                    <a:pt x="0" y="29"/>
                    <a:pt x="19" y="39"/>
                  </a:cubicBezTo>
                  <a:cubicBezTo>
                    <a:pt x="25" y="43"/>
                    <a:pt x="36" y="50"/>
                    <a:pt x="43" y="50"/>
                  </a:cubicBezTo>
                  <a:cubicBezTo>
                    <a:pt x="50" y="49"/>
                    <a:pt x="72" y="46"/>
                    <a:pt x="77" y="41"/>
                  </a:cubicBezTo>
                  <a:cubicBezTo>
                    <a:pt x="86" y="32"/>
                    <a:pt x="111" y="42"/>
                    <a:pt x="121" y="44"/>
                  </a:cubicBezTo>
                  <a:cubicBezTo>
                    <a:pt x="134" y="45"/>
                    <a:pt x="172" y="40"/>
                    <a:pt x="181" y="31"/>
                  </a:cubicBezTo>
                  <a:cubicBezTo>
                    <a:pt x="169" y="11"/>
                    <a:pt x="134" y="12"/>
                    <a:pt x="114" y="8"/>
                  </a:cubicBezTo>
                  <a:cubicBezTo>
                    <a:pt x="100" y="5"/>
                    <a:pt x="87" y="1"/>
                    <a:pt x="73" y="1"/>
                  </a:cubicBezTo>
                  <a:cubicBezTo>
                    <a:pt x="62" y="1"/>
                    <a:pt x="35" y="0"/>
                    <a:pt x="2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993">
              <a:extLst>
                <a:ext uri="{FF2B5EF4-FFF2-40B4-BE49-F238E27FC236}">
                  <a16:creationId xmlns:a16="http://schemas.microsoft.com/office/drawing/2014/main" id="{2B63C813-601A-CA26-E79E-652D8D32F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2730" y="3097265"/>
              <a:ext cx="9871" cy="7896"/>
            </a:xfrm>
            <a:custGeom>
              <a:avLst/>
              <a:gdLst>
                <a:gd name="T0" fmla="*/ 3 w 24"/>
                <a:gd name="T1" fmla="*/ 15 h 18"/>
                <a:gd name="T2" fmla="*/ 24 w 24"/>
                <a:gd name="T3" fmla="*/ 12 h 18"/>
                <a:gd name="T4" fmla="*/ 3 w 24"/>
                <a:gd name="T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3" y="15"/>
                  </a:moveTo>
                  <a:cubicBezTo>
                    <a:pt x="10" y="18"/>
                    <a:pt x="18" y="16"/>
                    <a:pt x="24" y="12"/>
                  </a:cubicBezTo>
                  <a:cubicBezTo>
                    <a:pt x="17" y="9"/>
                    <a:pt x="0" y="0"/>
                    <a:pt x="3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994">
              <a:extLst>
                <a:ext uri="{FF2B5EF4-FFF2-40B4-BE49-F238E27FC236}">
                  <a16:creationId xmlns:a16="http://schemas.microsoft.com/office/drawing/2014/main" id="{D3CBC0E3-EC22-AD94-F833-1573E81C8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4703" y="3105162"/>
              <a:ext cx="5923" cy="1973"/>
            </a:xfrm>
            <a:custGeom>
              <a:avLst/>
              <a:gdLst>
                <a:gd name="T0" fmla="*/ 0 w 13"/>
                <a:gd name="T1" fmla="*/ 0 h 4"/>
                <a:gd name="T2" fmla="*/ 13 w 13"/>
                <a:gd name="T3" fmla="*/ 4 h 4"/>
                <a:gd name="T4" fmla="*/ 0 w 13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4" y="2"/>
                    <a:pt x="9" y="4"/>
                    <a:pt x="13" y="4"/>
                  </a:cubicBezTo>
                  <a:cubicBezTo>
                    <a:pt x="9" y="1"/>
                    <a:pt x="5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995">
              <a:extLst>
                <a:ext uri="{FF2B5EF4-FFF2-40B4-BE49-F238E27FC236}">
                  <a16:creationId xmlns:a16="http://schemas.microsoft.com/office/drawing/2014/main" id="{A7DDDB41-8CB6-1A7F-8832-C202486B7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5294" y="3245320"/>
              <a:ext cx="3948" cy="1973"/>
            </a:xfrm>
            <a:custGeom>
              <a:avLst/>
              <a:gdLst>
                <a:gd name="T0" fmla="*/ 0 w 7"/>
                <a:gd name="T1" fmla="*/ 0 h 6"/>
                <a:gd name="T2" fmla="*/ 7 w 7"/>
                <a:gd name="T3" fmla="*/ 6 h 6"/>
                <a:gd name="T4" fmla="*/ 0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3" y="2"/>
                    <a:pt x="5" y="4"/>
                    <a:pt x="7" y="6"/>
                  </a:cubicBezTo>
                  <a:cubicBezTo>
                    <a:pt x="1" y="6"/>
                    <a:pt x="1" y="5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996">
              <a:extLst>
                <a:ext uri="{FF2B5EF4-FFF2-40B4-BE49-F238E27FC236}">
                  <a16:creationId xmlns:a16="http://schemas.microsoft.com/office/drawing/2014/main" id="{16A12E2B-6104-BDC5-1F2E-B20A98393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4169" y="3780293"/>
              <a:ext cx="3948" cy="3948"/>
            </a:xfrm>
            <a:custGeom>
              <a:avLst/>
              <a:gdLst>
                <a:gd name="T0" fmla="*/ 8 w 8"/>
                <a:gd name="T1" fmla="*/ 4 h 8"/>
                <a:gd name="T2" fmla="*/ 0 w 8"/>
                <a:gd name="T3" fmla="*/ 0 h 8"/>
                <a:gd name="T4" fmla="*/ 8 w 8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4"/>
                  </a:moveTo>
                  <a:cubicBezTo>
                    <a:pt x="6" y="3"/>
                    <a:pt x="3" y="1"/>
                    <a:pt x="0" y="0"/>
                  </a:cubicBezTo>
                  <a:cubicBezTo>
                    <a:pt x="0" y="7"/>
                    <a:pt x="3" y="8"/>
                    <a:pt x="8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997">
              <a:extLst>
                <a:ext uri="{FF2B5EF4-FFF2-40B4-BE49-F238E27FC236}">
                  <a16:creationId xmlns:a16="http://schemas.microsoft.com/office/drawing/2014/main" id="{74F4AB29-CC2B-0547-8631-FD329E6F8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8466" y="4540308"/>
              <a:ext cx="90807" cy="69092"/>
            </a:xfrm>
            <a:custGeom>
              <a:avLst/>
              <a:gdLst>
                <a:gd name="T0" fmla="*/ 39 w 210"/>
                <a:gd name="T1" fmla="*/ 105 h 160"/>
                <a:gd name="T2" fmla="*/ 73 w 210"/>
                <a:gd name="T3" fmla="*/ 110 h 160"/>
                <a:gd name="T4" fmla="*/ 85 w 210"/>
                <a:gd name="T5" fmla="*/ 117 h 160"/>
                <a:gd name="T6" fmla="*/ 114 w 210"/>
                <a:gd name="T7" fmla="*/ 120 h 160"/>
                <a:gd name="T8" fmla="*/ 136 w 210"/>
                <a:gd name="T9" fmla="*/ 113 h 160"/>
                <a:gd name="T10" fmla="*/ 155 w 210"/>
                <a:gd name="T11" fmla="*/ 107 h 160"/>
                <a:gd name="T12" fmla="*/ 132 w 210"/>
                <a:gd name="T13" fmla="*/ 67 h 160"/>
                <a:gd name="T14" fmla="*/ 114 w 210"/>
                <a:gd name="T15" fmla="*/ 30 h 160"/>
                <a:gd name="T16" fmla="*/ 100 w 210"/>
                <a:gd name="T17" fmla="*/ 16 h 160"/>
                <a:gd name="T18" fmla="*/ 163 w 210"/>
                <a:gd name="T19" fmla="*/ 17 h 160"/>
                <a:gd name="T20" fmla="*/ 206 w 210"/>
                <a:gd name="T21" fmla="*/ 36 h 160"/>
                <a:gd name="T22" fmla="*/ 204 w 210"/>
                <a:gd name="T23" fmla="*/ 61 h 160"/>
                <a:gd name="T24" fmla="*/ 194 w 210"/>
                <a:gd name="T25" fmla="*/ 80 h 160"/>
                <a:gd name="T26" fmla="*/ 198 w 210"/>
                <a:gd name="T27" fmla="*/ 92 h 160"/>
                <a:gd name="T28" fmla="*/ 177 w 210"/>
                <a:gd name="T29" fmla="*/ 108 h 160"/>
                <a:gd name="T30" fmla="*/ 187 w 210"/>
                <a:gd name="T31" fmla="*/ 151 h 160"/>
                <a:gd name="T32" fmla="*/ 131 w 210"/>
                <a:gd name="T33" fmla="*/ 139 h 160"/>
                <a:gd name="T34" fmla="*/ 56 w 210"/>
                <a:gd name="T35" fmla="*/ 143 h 160"/>
                <a:gd name="T36" fmla="*/ 22 w 210"/>
                <a:gd name="T37" fmla="*/ 130 h 160"/>
                <a:gd name="T38" fmla="*/ 39 w 210"/>
                <a:gd name="T39" fmla="*/ 10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0" h="160">
                  <a:moveTo>
                    <a:pt x="39" y="105"/>
                  </a:moveTo>
                  <a:cubicBezTo>
                    <a:pt x="54" y="112"/>
                    <a:pt x="59" y="109"/>
                    <a:pt x="73" y="110"/>
                  </a:cubicBezTo>
                  <a:cubicBezTo>
                    <a:pt x="56" y="112"/>
                    <a:pt x="81" y="116"/>
                    <a:pt x="85" y="117"/>
                  </a:cubicBezTo>
                  <a:cubicBezTo>
                    <a:pt x="95" y="118"/>
                    <a:pt x="105" y="118"/>
                    <a:pt x="114" y="120"/>
                  </a:cubicBezTo>
                  <a:cubicBezTo>
                    <a:pt x="128" y="122"/>
                    <a:pt x="125" y="117"/>
                    <a:pt x="136" y="113"/>
                  </a:cubicBezTo>
                  <a:cubicBezTo>
                    <a:pt x="143" y="111"/>
                    <a:pt x="154" y="116"/>
                    <a:pt x="155" y="107"/>
                  </a:cubicBezTo>
                  <a:cubicBezTo>
                    <a:pt x="156" y="92"/>
                    <a:pt x="128" y="87"/>
                    <a:pt x="132" y="67"/>
                  </a:cubicBezTo>
                  <a:cubicBezTo>
                    <a:pt x="136" y="48"/>
                    <a:pt x="139" y="35"/>
                    <a:pt x="114" y="30"/>
                  </a:cubicBezTo>
                  <a:cubicBezTo>
                    <a:pt x="104" y="28"/>
                    <a:pt x="80" y="29"/>
                    <a:pt x="100" y="16"/>
                  </a:cubicBezTo>
                  <a:cubicBezTo>
                    <a:pt x="123" y="0"/>
                    <a:pt x="140" y="10"/>
                    <a:pt x="163" y="17"/>
                  </a:cubicBezTo>
                  <a:cubicBezTo>
                    <a:pt x="178" y="21"/>
                    <a:pt x="204" y="15"/>
                    <a:pt x="206" y="36"/>
                  </a:cubicBezTo>
                  <a:cubicBezTo>
                    <a:pt x="206" y="43"/>
                    <a:pt x="199" y="53"/>
                    <a:pt x="204" y="61"/>
                  </a:cubicBezTo>
                  <a:cubicBezTo>
                    <a:pt x="210" y="69"/>
                    <a:pt x="196" y="75"/>
                    <a:pt x="194" y="80"/>
                  </a:cubicBezTo>
                  <a:cubicBezTo>
                    <a:pt x="193" y="84"/>
                    <a:pt x="199" y="85"/>
                    <a:pt x="198" y="92"/>
                  </a:cubicBezTo>
                  <a:cubicBezTo>
                    <a:pt x="197" y="101"/>
                    <a:pt x="187" y="108"/>
                    <a:pt x="177" y="108"/>
                  </a:cubicBezTo>
                  <a:cubicBezTo>
                    <a:pt x="188" y="118"/>
                    <a:pt x="197" y="136"/>
                    <a:pt x="187" y="151"/>
                  </a:cubicBezTo>
                  <a:cubicBezTo>
                    <a:pt x="174" y="132"/>
                    <a:pt x="150" y="134"/>
                    <a:pt x="131" y="139"/>
                  </a:cubicBezTo>
                  <a:cubicBezTo>
                    <a:pt x="112" y="144"/>
                    <a:pt x="68" y="121"/>
                    <a:pt x="56" y="143"/>
                  </a:cubicBezTo>
                  <a:cubicBezTo>
                    <a:pt x="47" y="160"/>
                    <a:pt x="36" y="132"/>
                    <a:pt x="22" y="130"/>
                  </a:cubicBezTo>
                  <a:cubicBezTo>
                    <a:pt x="0" y="126"/>
                    <a:pt x="23" y="95"/>
                    <a:pt x="39" y="10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998">
              <a:extLst>
                <a:ext uri="{FF2B5EF4-FFF2-40B4-BE49-F238E27FC236}">
                  <a16:creationId xmlns:a16="http://schemas.microsoft.com/office/drawing/2014/main" id="{30B5F814-9D85-37C0-300C-CE6B5F4AC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103" y="4603477"/>
              <a:ext cx="1975" cy="1973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2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0" y="2"/>
                  </a:lnTo>
                  <a:cubicBezTo>
                    <a:pt x="5" y="0"/>
                    <a:pt x="3" y="2"/>
                    <a:pt x="7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999">
              <a:extLst>
                <a:ext uri="{FF2B5EF4-FFF2-40B4-BE49-F238E27FC236}">
                  <a16:creationId xmlns:a16="http://schemas.microsoft.com/office/drawing/2014/main" id="{D1BE43D3-5627-00DF-50AC-6484CBB87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5974" y="4573867"/>
              <a:ext cx="19741" cy="9870"/>
            </a:xfrm>
            <a:custGeom>
              <a:avLst/>
              <a:gdLst>
                <a:gd name="T0" fmla="*/ 39 w 45"/>
                <a:gd name="T1" fmla="*/ 21 h 21"/>
                <a:gd name="T2" fmla="*/ 13 w 45"/>
                <a:gd name="T3" fmla="*/ 1 h 21"/>
                <a:gd name="T4" fmla="*/ 39 w 45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1">
                  <a:moveTo>
                    <a:pt x="39" y="21"/>
                  </a:moveTo>
                  <a:cubicBezTo>
                    <a:pt x="37" y="20"/>
                    <a:pt x="0" y="4"/>
                    <a:pt x="13" y="1"/>
                  </a:cubicBezTo>
                  <a:cubicBezTo>
                    <a:pt x="22" y="0"/>
                    <a:pt x="45" y="9"/>
                    <a:pt x="39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1000">
              <a:extLst>
                <a:ext uri="{FF2B5EF4-FFF2-40B4-BE49-F238E27FC236}">
                  <a16:creationId xmlns:a16="http://schemas.microsoft.com/office/drawing/2014/main" id="{8E4B4B6A-4B14-2665-0D4C-DDC1DEDDD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7689" y="4538335"/>
              <a:ext cx="5923" cy="1973"/>
            </a:xfrm>
            <a:custGeom>
              <a:avLst/>
              <a:gdLst>
                <a:gd name="T0" fmla="*/ 7 w 16"/>
                <a:gd name="T1" fmla="*/ 6 h 6"/>
                <a:gd name="T2" fmla="*/ 0 w 16"/>
                <a:gd name="T3" fmla="*/ 4 h 6"/>
                <a:gd name="T4" fmla="*/ 16 w 16"/>
                <a:gd name="T5" fmla="*/ 6 h 6"/>
                <a:gd name="T6" fmla="*/ 7 w 1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7" y="6"/>
                  </a:moveTo>
                  <a:lnTo>
                    <a:pt x="0" y="4"/>
                  </a:lnTo>
                  <a:cubicBezTo>
                    <a:pt x="5" y="0"/>
                    <a:pt x="12" y="1"/>
                    <a:pt x="16" y="6"/>
                  </a:cubicBezTo>
                  <a:lnTo>
                    <a:pt x="7" y="6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1001">
              <a:extLst>
                <a:ext uri="{FF2B5EF4-FFF2-40B4-BE49-F238E27FC236}">
                  <a16:creationId xmlns:a16="http://schemas.microsoft.com/office/drawing/2014/main" id="{D8001700-C9A0-BC06-E629-2DBF392A8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2522" y="3705278"/>
              <a:ext cx="106600" cy="90807"/>
            </a:xfrm>
            <a:custGeom>
              <a:avLst/>
              <a:gdLst>
                <a:gd name="T0" fmla="*/ 1 w 247"/>
                <a:gd name="T1" fmla="*/ 20 h 208"/>
                <a:gd name="T2" fmla="*/ 26 w 247"/>
                <a:gd name="T3" fmla="*/ 21 h 208"/>
                <a:gd name="T4" fmla="*/ 43 w 247"/>
                <a:gd name="T5" fmla="*/ 13 h 208"/>
                <a:gd name="T6" fmla="*/ 66 w 247"/>
                <a:gd name="T7" fmla="*/ 12 h 208"/>
                <a:gd name="T8" fmla="*/ 109 w 247"/>
                <a:gd name="T9" fmla="*/ 17 h 208"/>
                <a:gd name="T10" fmla="*/ 129 w 247"/>
                <a:gd name="T11" fmla="*/ 20 h 208"/>
                <a:gd name="T12" fmla="*/ 145 w 247"/>
                <a:gd name="T13" fmla="*/ 19 h 208"/>
                <a:gd name="T14" fmla="*/ 176 w 247"/>
                <a:gd name="T15" fmla="*/ 24 h 208"/>
                <a:gd name="T16" fmla="*/ 190 w 247"/>
                <a:gd name="T17" fmla="*/ 36 h 208"/>
                <a:gd name="T18" fmla="*/ 212 w 247"/>
                <a:gd name="T19" fmla="*/ 32 h 208"/>
                <a:gd name="T20" fmla="*/ 210 w 247"/>
                <a:gd name="T21" fmla="*/ 55 h 208"/>
                <a:gd name="T22" fmla="*/ 224 w 247"/>
                <a:gd name="T23" fmla="*/ 89 h 208"/>
                <a:gd name="T24" fmla="*/ 215 w 247"/>
                <a:gd name="T25" fmla="*/ 103 h 208"/>
                <a:gd name="T26" fmla="*/ 230 w 247"/>
                <a:gd name="T27" fmla="*/ 128 h 208"/>
                <a:gd name="T28" fmla="*/ 195 w 247"/>
                <a:gd name="T29" fmla="*/ 136 h 208"/>
                <a:gd name="T30" fmla="*/ 200 w 247"/>
                <a:gd name="T31" fmla="*/ 156 h 208"/>
                <a:gd name="T32" fmla="*/ 180 w 247"/>
                <a:gd name="T33" fmla="*/ 174 h 208"/>
                <a:gd name="T34" fmla="*/ 171 w 247"/>
                <a:gd name="T35" fmla="*/ 208 h 208"/>
                <a:gd name="T36" fmla="*/ 137 w 247"/>
                <a:gd name="T37" fmla="*/ 190 h 208"/>
                <a:gd name="T38" fmla="*/ 127 w 247"/>
                <a:gd name="T39" fmla="*/ 182 h 208"/>
                <a:gd name="T40" fmla="*/ 115 w 247"/>
                <a:gd name="T41" fmla="*/ 179 h 208"/>
                <a:gd name="T42" fmla="*/ 98 w 247"/>
                <a:gd name="T43" fmla="*/ 149 h 208"/>
                <a:gd name="T44" fmla="*/ 58 w 247"/>
                <a:gd name="T45" fmla="*/ 110 h 208"/>
                <a:gd name="T46" fmla="*/ 35 w 247"/>
                <a:gd name="T47" fmla="*/ 90 h 208"/>
                <a:gd name="T48" fmla="*/ 25 w 247"/>
                <a:gd name="T49" fmla="*/ 58 h 208"/>
                <a:gd name="T50" fmla="*/ 4 w 247"/>
                <a:gd name="T51" fmla="*/ 44 h 208"/>
                <a:gd name="T52" fmla="*/ 1 w 247"/>
                <a:gd name="T53" fmla="*/ 2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7" h="208">
                  <a:moveTo>
                    <a:pt x="1" y="20"/>
                  </a:moveTo>
                  <a:cubicBezTo>
                    <a:pt x="1" y="0"/>
                    <a:pt x="18" y="15"/>
                    <a:pt x="26" y="21"/>
                  </a:cubicBezTo>
                  <a:cubicBezTo>
                    <a:pt x="34" y="28"/>
                    <a:pt x="40" y="22"/>
                    <a:pt x="43" y="13"/>
                  </a:cubicBezTo>
                  <a:cubicBezTo>
                    <a:pt x="47" y="5"/>
                    <a:pt x="60" y="10"/>
                    <a:pt x="66" y="12"/>
                  </a:cubicBezTo>
                  <a:cubicBezTo>
                    <a:pt x="67" y="3"/>
                    <a:pt x="101" y="17"/>
                    <a:pt x="109" y="17"/>
                  </a:cubicBezTo>
                  <a:cubicBezTo>
                    <a:pt x="114" y="17"/>
                    <a:pt x="124" y="23"/>
                    <a:pt x="129" y="20"/>
                  </a:cubicBezTo>
                  <a:cubicBezTo>
                    <a:pt x="139" y="13"/>
                    <a:pt x="136" y="21"/>
                    <a:pt x="145" y="19"/>
                  </a:cubicBezTo>
                  <a:cubicBezTo>
                    <a:pt x="156" y="17"/>
                    <a:pt x="166" y="20"/>
                    <a:pt x="176" y="24"/>
                  </a:cubicBezTo>
                  <a:cubicBezTo>
                    <a:pt x="185" y="27"/>
                    <a:pt x="179" y="35"/>
                    <a:pt x="190" y="36"/>
                  </a:cubicBezTo>
                  <a:cubicBezTo>
                    <a:pt x="197" y="36"/>
                    <a:pt x="206" y="29"/>
                    <a:pt x="212" y="32"/>
                  </a:cubicBezTo>
                  <a:cubicBezTo>
                    <a:pt x="222" y="37"/>
                    <a:pt x="214" y="50"/>
                    <a:pt x="210" y="55"/>
                  </a:cubicBezTo>
                  <a:cubicBezTo>
                    <a:pt x="197" y="73"/>
                    <a:pt x="211" y="79"/>
                    <a:pt x="224" y="89"/>
                  </a:cubicBezTo>
                  <a:cubicBezTo>
                    <a:pt x="247" y="106"/>
                    <a:pt x="218" y="98"/>
                    <a:pt x="215" y="103"/>
                  </a:cubicBezTo>
                  <a:cubicBezTo>
                    <a:pt x="214" y="103"/>
                    <a:pt x="230" y="123"/>
                    <a:pt x="230" y="128"/>
                  </a:cubicBezTo>
                  <a:cubicBezTo>
                    <a:pt x="230" y="132"/>
                    <a:pt x="200" y="138"/>
                    <a:pt x="195" y="136"/>
                  </a:cubicBezTo>
                  <a:cubicBezTo>
                    <a:pt x="194" y="144"/>
                    <a:pt x="204" y="148"/>
                    <a:pt x="200" y="156"/>
                  </a:cubicBezTo>
                  <a:cubicBezTo>
                    <a:pt x="195" y="140"/>
                    <a:pt x="172" y="160"/>
                    <a:pt x="180" y="174"/>
                  </a:cubicBezTo>
                  <a:cubicBezTo>
                    <a:pt x="155" y="168"/>
                    <a:pt x="186" y="208"/>
                    <a:pt x="171" y="208"/>
                  </a:cubicBezTo>
                  <a:cubicBezTo>
                    <a:pt x="161" y="208"/>
                    <a:pt x="144" y="196"/>
                    <a:pt x="137" y="190"/>
                  </a:cubicBezTo>
                  <a:cubicBezTo>
                    <a:pt x="133" y="187"/>
                    <a:pt x="132" y="183"/>
                    <a:pt x="127" y="182"/>
                  </a:cubicBezTo>
                  <a:cubicBezTo>
                    <a:pt x="122" y="182"/>
                    <a:pt x="121" y="187"/>
                    <a:pt x="115" y="179"/>
                  </a:cubicBezTo>
                  <a:cubicBezTo>
                    <a:pt x="132" y="179"/>
                    <a:pt x="101" y="153"/>
                    <a:pt x="98" y="149"/>
                  </a:cubicBezTo>
                  <a:cubicBezTo>
                    <a:pt x="83" y="131"/>
                    <a:pt x="72" y="125"/>
                    <a:pt x="58" y="110"/>
                  </a:cubicBezTo>
                  <a:cubicBezTo>
                    <a:pt x="52" y="102"/>
                    <a:pt x="42" y="98"/>
                    <a:pt x="35" y="90"/>
                  </a:cubicBezTo>
                  <a:cubicBezTo>
                    <a:pt x="27" y="82"/>
                    <a:pt x="32" y="68"/>
                    <a:pt x="25" y="58"/>
                  </a:cubicBezTo>
                  <a:cubicBezTo>
                    <a:pt x="19" y="51"/>
                    <a:pt x="11" y="49"/>
                    <a:pt x="4" y="44"/>
                  </a:cubicBezTo>
                  <a:cubicBezTo>
                    <a:pt x="0" y="42"/>
                    <a:pt x="2" y="26"/>
                    <a:pt x="1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1002">
              <a:extLst>
                <a:ext uri="{FF2B5EF4-FFF2-40B4-BE49-F238E27FC236}">
                  <a16:creationId xmlns:a16="http://schemas.microsoft.com/office/drawing/2014/main" id="{5B3F48F4-204A-FE52-0FE8-1948C6C00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8879" y="4798911"/>
              <a:ext cx="1975" cy="197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6 h 6"/>
                <a:gd name="T4" fmla="*/ 3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1" y="3"/>
                    <a:pt x="0" y="2"/>
                    <a:pt x="3" y="6"/>
                  </a:cubicBezTo>
                  <a:lnTo>
                    <a:pt x="3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1003">
              <a:extLst>
                <a:ext uri="{FF2B5EF4-FFF2-40B4-BE49-F238E27FC236}">
                  <a16:creationId xmlns:a16="http://schemas.microsoft.com/office/drawing/2014/main" id="{6465EF12-B20F-0346-9D3B-6AF1BEF83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2568" y="4919328"/>
              <a:ext cx="0" cy="1973"/>
            </a:xfrm>
            <a:custGeom>
              <a:avLst/>
              <a:gdLst>
                <a:gd name="T0" fmla="*/ 0 h 7"/>
                <a:gd name="T1" fmla="*/ 7 h 7"/>
                <a:gd name="T2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cubicBezTo>
                    <a:pt x="0" y="3"/>
                    <a:pt x="0" y="5"/>
                    <a:pt x="0" y="7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1004">
              <a:extLst>
                <a:ext uri="{FF2B5EF4-FFF2-40B4-BE49-F238E27FC236}">
                  <a16:creationId xmlns:a16="http://schemas.microsoft.com/office/drawing/2014/main" id="{6A79FFE2-E146-00F4-F544-C56C8CBA7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03087" y="4842340"/>
              <a:ext cx="7896" cy="15793"/>
            </a:xfrm>
            <a:custGeom>
              <a:avLst/>
              <a:gdLst>
                <a:gd name="T0" fmla="*/ 14 w 20"/>
                <a:gd name="T1" fmla="*/ 9 h 39"/>
                <a:gd name="T2" fmla="*/ 9 w 20"/>
                <a:gd name="T3" fmla="*/ 0 h 39"/>
                <a:gd name="T4" fmla="*/ 1 w 20"/>
                <a:gd name="T5" fmla="*/ 21 h 39"/>
                <a:gd name="T6" fmla="*/ 14 w 20"/>
                <a:gd name="T7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9">
                  <a:moveTo>
                    <a:pt x="14" y="9"/>
                  </a:moveTo>
                  <a:cubicBezTo>
                    <a:pt x="12" y="6"/>
                    <a:pt x="11" y="3"/>
                    <a:pt x="9" y="0"/>
                  </a:cubicBezTo>
                  <a:cubicBezTo>
                    <a:pt x="3" y="5"/>
                    <a:pt x="0" y="14"/>
                    <a:pt x="1" y="21"/>
                  </a:cubicBezTo>
                  <a:cubicBezTo>
                    <a:pt x="5" y="39"/>
                    <a:pt x="20" y="20"/>
                    <a:pt x="14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1005">
              <a:extLst>
                <a:ext uri="{FF2B5EF4-FFF2-40B4-BE49-F238E27FC236}">
                  <a16:creationId xmlns:a16="http://schemas.microsoft.com/office/drawing/2014/main" id="{665C8292-88B8-FAAD-6129-937E95705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03087" y="4753507"/>
              <a:ext cx="17767" cy="67119"/>
            </a:xfrm>
            <a:custGeom>
              <a:avLst/>
              <a:gdLst>
                <a:gd name="T0" fmla="*/ 18 w 42"/>
                <a:gd name="T1" fmla="*/ 51 h 154"/>
                <a:gd name="T2" fmla="*/ 19 w 42"/>
                <a:gd name="T3" fmla="*/ 105 h 154"/>
                <a:gd name="T4" fmla="*/ 21 w 42"/>
                <a:gd name="T5" fmla="*/ 152 h 154"/>
                <a:gd name="T6" fmla="*/ 22 w 42"/>
                <a:gd name="T7" fmla="*/ 138 h 154"/>
                <a:gd name="T8" fmla="*/ 19 w 42"/>
                <a:gd name="T9" fmla="*/ 112 h 154"/>
                <a:gd name="T10" fmla="*/ 26 w 42"/>
                <a:gd name="T11" fmla="*/ 93 h 154"/>
                <a:gd name="T12" fmla="*/ 31 w 42"/>
                <a:gd name="T13" fmla="*/ 78 h 154"/>
                <a:gd name="T14" fmla="*/ 24 w 42"/>
                <a:gd name="T15" fmla="*/ 48 h 154"/>
                <a:gd name="T16" fmla="*/ 26 w 42"/>
                <a:gd name="T17" fmla="*/ 19 h 154"/>
                <a:gd name="T18" fmla="*/ 27 w 42"/>
                <a:gd name="T19" fmla="*/ 0 h 154"/>
                <a:gd name="T20" fmla="*/ 18 w 42"/>
                <a:gd name="T21" fmla="*/ 5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54">
                  <a:moveTo>
                    <a:pt x="18" y="51"/>
                  </a:moveTo>
                  <a:cubicBezTo>
                    <a:pt x="5" y="61"/>
                    <a:pt x="18" y="93"/>
                    <a:pt x="19" y="105"/>
                  </a:cubicBezTo>
                  <a:cubicBezTo>
                    <a:pt x="3" y="102"/>
                    <a:pt x="0" y="154"/>
                    <a:pt x="21" y="152"/>
                  </a:cubicBezTo>
                  <a:cubicBezTo>
                    <a:pt x="12" y="146"/>
                    <a:pt x="22" y="145"/>
                    <a:pt x="22" y="138"/>
                  </a:cubicBezTo>
                  <a:cubicBezTo>
                    <a:pt x="22" y="129"/>
                    <a:pt x="16" y="121"/>
                    <a:pt x="19" y="112"/>
                  </a:cubicBezTo>
                  <a:cubicBezTo>
                    <a:pt x="22" y="106"/>
                    <a:pt x="27" y="100"/>
                    <a:pt x="26" y="93"/>
                  </a:cubicBezTo>
                  <a:cubicBezTo>
                    <a:pt x="24" y="81"/>
                    <a:pt x="29" y="89"/>
                    <a:pt x="31" y="78"/>
                  </a:cubicBezTo>
                  <a:cubicBezTo>
                    <a:pt x="34" y="67"/>
                    <a:pt x="21" y="56"/>
                    <a:pt x="24" y="48"/>
                  </a:cubicBezTo>
                  <a:cubicBezTo>
                    <a:pt x="26" y="39"/>
                    <a:pt x="42" y="22"/>
                    <a:pt x="26" y="19"/>
                  </a:cubicBezTo>
                  <a:cubicBezTo>
                    <a:pt x="33" y="14"/>
                    <a:pt x="31" y="6"/>
                    <a:pt x="27" y="0"/>
                  </a:cubicBezTo>
                  <a:cubicBezTo>
                    <a:pt x="11" y="12"/>
                    <a:pt x="21" y="35"/>
                    <a:pt x="18" y="5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1006">
              <a:extLst>
                <a:ext uri="{FF2B5EF4-FFF2-40B4-BE49-F238E27FC236}">
                  <a16:creationId xmlns:a16="http://schemas.microsoft.com/office/drawing/2014/main" id="{B576F273-5F56-B8BA-5D9C-68764044A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07035" y="4773248"/>
              <a:ext cx="0" cy="3948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0 h 7"/>
                <a:gd name="T4" fmla="*/ 3 w 3"/>
                <a:gd name="T5" fmla="*/ 7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lnTo>
                    <a:pt x="0" y="0"/>
                  </a:lnTo>
                  <a:cubicBezTo>
                    <a:pt x="1" y="2"/>
                    <a:pt x="2" y="5"/>
                    <a:pt x="3" y="7"/>
                  </a:cubicBezTo>
                  <a:lnTo>
                    <a:pt x="3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1007">
              <a:extLst>
                <a:ext uri="{FF2B5EF4-FFF2-40B4-BE49-F238E27FC236}">
                  <a16:creationId xmlns:a16="http://schemas.microsoft.com/office/drawing/2014/main" id="{60DEF5A5-5589-3A89-B975-389A68D68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4931" y="4895639"/>
              <a:ext cx="3948" cy="3948"/>
            </a:xfrm>
            <a:custGeom>
              <a:avLst/>
              <a:gdLst>
                <a:gd name="T0" fmla="*/ 5 w 9"/>
                <a:gd name="T1" fmla="*/ 0 h 9"/>
                <a:gd name="T2" fmla="*/ 0 w 9"/>
                <a:gd name="T3" fmla="*/ 7 h 9"/>
                <a:gd name="T4" fmla="*/ 5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5" y="0"/>
                  </a:moveTo>
                  <a:cubicBezTo>
                    <a:pt x="2" y="1"/>
                    <a:pt x="0" y="3"/>
                    <a:pt x="0" y="7"/>
                  </a:cubicBezTo>
                  <a:cubicBezTo>
                    <a:pt x="8" y="9"/>
                    <a:pt x="9" y="6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1008">
              <a:extLst>
                <a:ext uri="{FF2B5EF4-FFF2-40B4-BE49-F238E27FC236}">
                  <a16:creationId xmlns:a16="http://schemas.microsoft.com/office/drawing/2014/main" id="{A8A0D044-2130-E7B1-541D-E3B54D04B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6906" y="4804833"/>
              <a:ext cx="1975" cy="1973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4 h 4"/>
                <a:gd name="T4" fmla="*/ 0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2" y="3"/>
                    <a:pt x="4" y="4"/>
                    <a:pt x="7" y="4"/>
                  </a:cubicBezTo>
                  <a:cubicBezTo>
                    <a:pt x="4" y="3"/>
                    <a:pt x="2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1009">
              <a:extLst>
                <a:ext uri="{FF2B5EF4-FFF2-40B4-BE49-F238E27FC236}">
                  <a16:creationId xmlns:a16="http://schemas.microsoft.com/office/drawing/2014/main" id="{C0829CA7-1528-A5F5-1FAA-D3BECF952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0724" y="4937096"/>
              <a:ext cx="13819" cy="5922"/>
            </a:xfrm>
            <a:custGeom>
              <a:avLst/>
              <a:gdLst>
                <a:gd name="T0" fmla="*/ 18 w 35"/>
                <a:gd name="T1" fmla="*/ 0 h 13"/>
                <a:gd name="T2" fmla="*/ 18 w 35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3">
                  <a:moveTo>
                    <a:pt x="18" y="0"/>
                  </a:moveTo>
                  <a:cubicBezTo>
                    <a:pt x="0" y="6"/>
                    <a:pt x="35" y="13"/>
                    <a:pt x="1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1011">
              <a:extLst>
                <a:ext uri="{FF2B5EF4-FFF2-40B4-BE49-F238E27FC236}">
                  <a16:creationId xmlns:a16="http://schemas.microsoft.com/office/drawing/2014/main" id="{91F99900-60C8-10C8-603C-053B8EF68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6646" y="4931174"/>
              <a:ext cx="5923" cy="5923"/>
            </a:xfrm>
            <a:custGeom>
              <a:avLst/>
              <a:gdLst>
                <a:gd name="T0" fmla="*/ 9 w 10"/>
                <a:gd name="T1" fmla="*/ 0 h 13"/>
                <a:gd name="T2" fmla="*/ 10 w 10"/>
                <a:gd name="T3" fmla="*/ 13 h 13"/>
                <a:gd name="T4" fmla="*/ 9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9" y="0"/>
                  </a:moveTo>
                  <a:cubicBezTo>
                    <a:pt x="0" y="0"/>
                    <a:pt x="6" y="10"/>
                    <a:pt x="10" y="13"/>
                  </a:cubicBezTo>
                  <a:cubicBezTo>
                    <a:pt x="8" y="9"/>
                    <a:pt x="7" y="4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1012">
              <a:extLst>
                <a:ext uri="{FF2B5EF4-FFF2-40B4-BE49-F238E27FC236}">
                  <a16:creationId xmlns:a16="http://schemas.microsoft.com/office/drawing/2014/main" id="{17D7E729-91CE-AE2C-9A8A-87C371780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4543" y="4956838"/>
              <a:ext cx="3948" cy="5923"/>
            </a:xfrm>
            <a:custGeom>
              <a:avLst/>
              <a:gdLst>
                <a:gd name="T0" fmla="*/ 7 w 11"/>
                <a:gd name="T1" fmla="*/ 0 h 13"/>
                <a:gd name="T2" fmla="*/ 3 w 11"/>
                <a:gd name="T3" fmla="*/ 13 h 13"/>
                <a:gd name="T4" fmla="*/ 7 w 11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7" y="0"/>
                  </a:moveTo>
                  <a:cubicBezTo>
                    <a:pt x="2" y="2"/>
                    <a:pt x="0" y="8"/>
                    <a:pt x="3" y="13"/>
                  </a:cubicBezTo>
                  <a:cubicBezTo>
                    <a:pt x="8" y="10"/>
                    <a:pt x="11" y="5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1013">
              <a:extLst>
                <a:ext uri="{FF2B5EF4-FFF2-40B4-BE49-F238E27FC236}">
                  <a16:creationId xmlns:a16="http://schemas.microsoft.com/office/drawing/2014/main" id="{AD6D460B-0E4B-02F3-0D7A-46DF06563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2568" y="4958811"/>
              <a:ext cx="13819" cy="19741"/>
            </a:xfrm>
            <a:custGeom>
              <a:avLst/>
              <a:gdLst>
                <a:gd name="T0" fmla="*/ 23 w 30"/>
                <a:gd name="T1" fmla="*/ 11 h 43"/>
                <a:gd name="T2" fmla="*/ 23 w 30"/>
                <a:gd name="T3" fmla="*/ 43 h 43"/>
                <a:gd name="T4" fmla="*/ 23 w 30"/>
                <a:gd name="T5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3">
                  <a:moveTo>
                    <a:pt x="23" y="11"/>
                  </a:moveTo>
                  <a:cubicBezTo>
                    <a:pt x="0" y="0"/>
                    <a:pt x="18" y="36"/>
                    <a:pt x="23" y="43"/>
                  </a:cubicBezTo>
                  <a:cubicBezTo>
                    <a:pt x="30" y="28"/>
                    <a:pt x="23" y="25"/>
                    <a:pt x="23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1014">
              <a:extLst>
                <a:ext uri="{FF2B5EF4-FFF2-40B4-BE49-F238E27FC236}">
                  <a16:creationId xmlns:a16="http://schemas.microsoft.com/office/drawing/2014/main" id="{C59C9294-346D-273C-C132-9E9EC4F51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6760" y="4029027"/>
              <a:ext cx="807394" cy="906098"/>
            </a:xfrm>
            <a:custGeom>
              <a:avLst/>
              <a:gdLst>
                <a:gd name="T0" fmla="*/ 125 w 1848"/>
                <a:gd name="T1" fmla="*/ 845 h 2076"/>
                <a:gd name="T2" fmla="*/ 108 w 1848"/>
                <a:gd name="T3" fmla="*/ 716 h 2076"/>
                <a:gd name="T4" fmla="*/ 138 w 1848"/>
                <a:gd name="T5" fmla="*/ 588 h 2076"/>
                <a:gd name="T6" fmla="*/ 290 w 1848"/>
                <a:gd name="T7" fmla="*/ 413 h 2076"/>
                <a:gd name="T8" fmla="*/ 324 w 1848"/>
                <a:gd name="T9" fmla="*/ 281 h 2076"/>
                <a:gd name="T10" fmla="*/ 271 w 1848"/>
                <a:gd name="T11" fmla="*/ 167 h 2076"/>
                <a:gd name="T12" fmla="*/ 251 w 1848"/>
                <a:gd name="T13" fmla="*/ 59 h 2076"/>
                <a:gd name="T14" fmla="*/ 455 w 1848"/>
                <a:gd name="T15" fmla="*/ 11 h 2076"/>
                <a:gd name="T16" fmla="*/ 561 w 1848"/>
                <a:gd name="T17" fmla="*/ 104 h 2076"/>
                <a:gd name="T18" fmla="*/ 613 w 1848"/>
                <a:gd name="T19" fmla="*/ 226 h 2076"/>
                <a:gd name="T20" fmla="*/ 609 w 1848"/>
                <a:gd name="T21" fmla="*/ 316 h 2076"/>
                <a:gd name="T22" fmla="*/ 705 w 1848"/>
                <a:gd name="T23" fmla="*/ 367 h 2076"/>
                <a:gd name="T24" fmla="*/ 723 w 1848"/>
                <a:gd name="T25" fmla="*/ 502 h 2076"/>
                <a:gd name="T26" fmla="*/ 906 w 1848"/>
                <a:gd name="T27" fmla="*/ 591 h 2076"/>
                <a:gd name="T28" fmla="*/ 1079 w 1848"/>
                <a:gd name="T29" fmla="*/ 658 h 2076"/>
                <a:gd name="T30" fmla="*/ 1255 w 1848"/>
                <a:gd name="T31" fmla="*/ 687 h 2076"/>
                <a:gd name="T32" fmla="*/ 1302 w 1848"/>
                <a:gd name="T33" fmla="*/ 609 h 2076"/>
                <a:gd name="T34" fmla="*/ 1415 w 1848"/>
                <a:gd name="T35" fmla="*/ 651 h 2076"/>
                <a:gd name="T36" fmla="*/ 1490 w 1848"/>
                <a:gd name="T37" fmla="*/ 585 h 2076"/>
                <a:gd name="T38" fmla="*/ 1651 w 1848"/>
                <a:gd name="T39" fmla="*/ 467 h 2076"/>
                <a:gd name="T40" fmla="*/ 1764 w 1848"/>
                <a:gd name="T41" fmla="*/ 475 h 2076"/>
                <a:gd name="T42" fmla="*/ 1826 w 1848"/>
                <a:gd name="T43" fmla="*/ 540 h 2076"/>
                <a:gd name="T44" fmla="*/ 1773 w 1848"/>
                <a:gd name="T45" fmla="*/ 633 h 2076"/>
                <a:gd name="T46" fmla="*/ 1732 w 1848"/>
                <a:gd name="T47" fmla="*/ 711 h 2076"/>
                <a:gd name="T48" fmla="*/ 1651 w 1848"/>
                <a:gd name="T49" fmla="*/ 872 h 2076"/>
                <a:gd name="T50" fmla="*/ 1617 w 1848"/>
                <a:gd name="T51" fmla="*/ 1009 h 2076"/>
                <a:gd name="T52" fmla="*/ 1536 w 1848"/>
                <a:gd name="T53" fmla="*/ 946 h 2076"/>
                <a:gd name="T54" fmla="*/ 1544 w 1848"/>
                <a:gd name="T55" fmla="*/ 856 h 2076"/>
                <a:gd name="T56" fmla="*/ 1395 w 1848"/>
                <a:gd name="T57" fmla="*/ 755 h 2076"/>
                <a:gd name="T58" fmla="*/ 1313 w 1848"/>
                <a:gd name="T59" fmla="*/ 694 h 2076"/>
                <a:gd name="T60" fmla="*/ 1312 w 1848"/>
                <a:gd name="T61" fmla="*/ 754 h 2076"/>
                <a:gd name="T62" fmla="*/ 1297 w 1848"/>
                <a:gd name="T63" fmla="*/ 831 h 2076"/>
                <a:gd name="T64" fmla="*/ 1358 w 1848"/>
                <a:gd name="T65" fmla="*/ 927 h 2076"/>
                <a:gd name="T66" fmla="*/ 1382 w 1848"/>
                <a:gd name="T67" fmla="*/ 1047 h 2076"/>
                <a:gd name="T68" fmla="*/ 1351 w 1848"/>
                <a:gd name="T69" fmla="*/ 1057 h 2076"/>
                <a:gd name="T70" fmla="*/ 1322 w 1848"/>
                <a:gd name="T71" fmla="*/ 1020 h 2076"/>
                <a:gd name="T72" fmla="*/ 1243 w 1848"/>
                <a:gd name="T73" fmla="*/ 1135 h 2076"/>
                <a:gd name="T74" fmla="*/ 1146 w 1848"/>
                <a:gd name="T75" fmla="*/ 1210 h 2076"/>
                <a:gd name="T76" fmla="*/ 992 w 1848"/>
                <a:gd name="T77" fmla="*/ 1381 h 2076"/>
                <a:gd name="T78" fmla="*/ 893 w 1848"/>
                <a:gd name="T79" fmla="*/ 1476 h 2076"/>
                <a:gd name="T80" fmla="*/ 857 w 1848"/>
                <a:gd name="T81" fmla="*/ 1655 h 2076"/>
                <a:gd name="T82" fmla="*/ 845 w 1848"/>
                <a:gd name="T83" fmla="*/ 1826 h 2076"/>
                <a:gd name="T84" fmla="*/ 816 w 1848"/>
                <a:gd name="T85" fmla="*/ 1923 h 2076"/>
                <a:gd name="T86" fmla="*/ 742 w 1848"/>
                <a:gd name="T87" fmla="*/ 2049 h 2076"/>
                <a:gd name="T88" fmla="*/ 622 w 1848"/>
                <a:gd name="T89" fmla="*/ 1951 h 2076"/>
                <a:gd name="T90" fmla="*/ 585 w 1848"/>
                <a:gd name="T91" fmla="*/ 1852 h 2076"/>
                <a:gd name="T92" fmla="*/ 466 w 1848"/>
                <a:gd name="T93" fmla="*/ 1580 h 2076"/>
                <a:gd name="T94" fmla="*/ 414 w 1848"/>
                <a:gd name="T95" fmla="*/ 1492 h 2076"/>
                <a:gd name="T96" fmla="*/ 355 w 1848"/>
                <a:gd name="T97" fmla="*/ 1289 h 2076"/>
                <a:gd name="T98" fmla="*/ 353 w 1848"/>
                <a:gd name="T99" fmla="*/ 1231 h 2076"/>
                <a:gd name="T100" fmla="*/ 312 w 1848"/>
                <a:gd name="T101" fmla="*/ 1090 h 2076"/>
                <a:gd name="T102" fmla="*/ 317 w 1848"/>
                <a:gd name="T103" fmla="*/ 1003 h 2076"/>
                <a:gd name="T104" fmla="*/ 264 w 1848"/>
                <a:gd name="T105" fmla="*/ 1035 h 2076"/>
                <a:gd name="T106" fmla="*/ 72 w 1848"/>
                <a:gd name="T107" fmla="*/ 1014 h 2076"/>
                <a:gd name="T108" fmla="*/ 155 w 1848"/>
                <a:gd name="T109" fmla="*/ 935 h 2076"/>
                <a:gd name="T110" fmla="*/ 27 w 1848"/>
                <a:gd name="T111" fmla="*/ 918 h 2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48" h="2076">
                  <a:moveTo>
                    <a:pt x="2" y="887"/>
                  </a:moveTo>
                  <a:cubicBezTo>
                    <a:pt x="1" y="872"/>
                    <a:pt x="17" y="871"/>
                    <a:pt x="28" y="871"/>
                  </a:cubicBezTo>
                  <a:cubicBezTo>
                    <a:pt x="41" y="871"/>
                    <a:pt x="34" y="852"/>
                    <a:pt x="34" y="845"/>
                  </a:cubicBezTo>
                  <a:cubicBezTo>
                    <a:pt x="42" y="849"/>
                    <a:pt x="63" y="847"/>
                    <a:pt x="70" y="847"/>
                  </a:cubicBezTo>
                  <a:cubicBezTo>
                    <a:pt x="87" y="849"/>
                    <a:pt x="99" y="859"/>
                    <a:pt x="119" y="855"/>
                  </a:cubicBezTo>
                  <a:cubicBezTo>
                    <a:pt x="120" y="855"/>
                    <a:pt x="120" y="845"/>
                    <a:pt x="125" y="845"/>
                  </a:cubicBezTo>
                  <a:cubicBezTo>
                    <a:pt x="132" y="845"/>
                    <a:pt x="141" y="834"/>
                    <a:pt x="150" y="838"/>
                  </a:cubicBezTo>
                  <a:cubicBezTo>
                    <a:pt x="161" y="856"/>
                    <a:pt x="171" y="851"/>
                    <a:pt x="186" y="838"/>
                  </a:cubicBezTo>
                  <a:cubicBezTo>
                    <a:pt x="165" y="823"/>
                    <a:pt x="182" y="821"/>
                    <a:pt x="181" y="816"/>
                  </a:cubicBezTo>
                  <a:cubicBezTo>
                    <a:pt x="174" y="791"/>
                    <a:pt x="157" y="777"/>
                    <a:pt x="151" y="763"/>
                  </a:cubicBezTo>
                  <a:cubicBezTo>
                    <a:pt x="147" y="754"/>
                    <a:pt x="153" y="738"/>
                    <a:pt x="136" y="741"/>
                  </a:cubicBezTo>
                  <a:cubicBezTo>
                    <a:pt x="115" y="745"/>
                    <a:pt x="108" y="730"/>
                    <a:pt x="108" y="716"/>
                  </a:cubicBezTo>
                  <a:cubicBezTo>
                    <a:pt x="109" y="705"/>
                    <a:pt x="113" y="685"/>
                    <a:pt x="104" y="679"/>
                  </a:cubicBezTo>
                  <a:cubicBezTo>
                    <a:pt x="89" y="670"/>
                    <a:pt x="65" y="675"/>
                    <a:pt x="59" y="652"/>
                  </a:cubicBezTo>
                  <a:cubicBezTo>
                    <a:pt x="54" y="636"/>
                    <a:pt x="68" y="618"/>
                    <a:pt x="77" y="606"/>
                  </a:cubicBezTo>
                  <a:cubicBezTo>
                    <a:pt x="83" y="598"/>
                    <a:pt x="85" y="591"/>
                    <a:pt x="90" y="581"/>
                  </a:cubicBezTo>
                  <a:cubicBezTo>
                    <a:pt x="93" y="575"/>
                    <a:pt x="103" y="561"/>
                    <a:pt x="113" y="564"/>
                  </a:cubicBezTo>
                  <a:cubicBezTo>
                    <a:pt x="125" y="567"/>
                    <a:pt x="124" y="586"/>
                    <a:pt x="138" y="588"/>
                  </a:cubicBezTo>
                  <a:cubicBezTo>
                    <a:pt x="145" y="588"/>
                    <a:pt x="151" y="582"/>
                    <a:pt x="158" y="580"/>
                  </a:cubicBezTo>
                  <a:cubicBezTo>
                    <a:pt x="166" y="576"/>
                    <a:pt x="176" y="577"/>
                    <a:pt x="185" y="575"/>
                  </a:cubicBezTo>
                  <a:cubicBezTo>
                    <a:pt x="203" y="571"/>
                    <a:pt x="201" y="556"/>
                    <a:pt x="213" y="544"/>
                  </a:cubicBezTo>
                  <a:cubicBezTo>
                    <a:pt x="227" y="530"/>
                    <a:pt x="219" y="511"/>
                    <a:pt x="239" y="499"/>
                  </a:cubicBezTo>
                  <a:cubicBezTo>
                    <a:pt x="258" y="489"/>
                    <a:pt x="265" y="475"/>
                    <a:pt x="271" y="455"/>
                  </a:cubicBezTo>
                  <a:cubicBezTo>
                    <a:pt x="276" y="439"/>
                    <a:pt x="271" y="419"/>
                    <a:pt x="290" y="413"/>
                  </a:cubicBezTo>
                  <a:cubicBezTo>
                    <a:pt x="296" y="411"/>
                    <a:pt x="304" y="409"/>
                    <a:pt x="307" y="403"/>
                  </a:cubicBezTo>
                  <a:cubicBezTo>
                    <a:pt x="312" y="394"/>
                    <a:pt x="300" y="392"/>
                    <a:pt x="300" y="387"/>
                  </a:cubicBezTo>
                  <a:cubicBezTo>
                    <a:pt x="300" y="381"/>
                    <a:pt x="315" y="362"/>
                    <a:pt x="318" y="357"/>
                  </a:cubicBezTo>
                  <a:cubicBezTo>
                    <a:pt x="324" y="348"/>
                    <a:pt x="340" y="342"/>
                    <a:pt x="344" y="332"/>
                  </a:cubicBezTo>
                  <a:cubicBezTo>
                    <a:pt x="330" y="332"/>
                    <a:pt x="334" y="319"/>
                    <a:pt x="334" y="310"/>
                  </a:cubicBezTo>
                  <a:cubicBezTo>
                    <a:pt x="334" y="299"/>
                    <a:pt x="323" y="291"/>
                    <a:pt x="324" y="281"/>
                  </a:cubicBezTo>
                  <a:cubicBezTo>
                    <a:pt x="324" y="264"/>
                    <a:pt x="356" y="261"/>
                    <a:pt x="366" y="250"/>
                  </a:cubicBezTo>
                  <a:cubicBezTo>
                    <a:pt x="382" y="232"/>
                    <a:pt x="337" y="230"/>
                    <a:pt x="330" y="227"/>
                  </a:cubicBezTo>
                  <a:cubicBezTo>
                    <a:pt x="321" y="224"/>
                    <a:pt x="324" y="212"/>
                    <a:pt x="315" y="208"/>
                  </a:cubicBezTo>
                  <a:cubicBezTo>
                    <a:pt x="309" y="204"/>
                    <a:pt x="302" y="205"/>
                    <a:pt x="296" y="202"/>
                  </a:cubicBezTo>
                  <a:cubicBezTo>
                    <a:pt x="299" y="195"/>
                    <a:pt x="296" y="191"/>
                    <a:pt x="290" y="188"/>
                  </a:cubicBezTo>
                  <a:cubicBezTo>
                    <a:pt x="284" y="185"/>
                    <a:pt x="266" y="175"/>
                    <a:pt x="271" y="167"/>
                  </a:cubicBezTo>
                  <a:cubicBezTo>
                    <a:pt x="275" y="159"/>
                    <a:pt x="279" y="151"/>
                    <a:pt x="270" y="145"/>
                  </a:cubicBezTo>
                  <a:cubicBezTo>
                    <a:pt x="265" y="141"/>
                    <a:pt x="256" y="133"/>
                    <a:pt x="263" y="127"/>
                  </a:cubicBezTo>
                  <a:cubicBezTo>
                    <a:pt x="266" y="124"/>
                    <a:pt x="285" y="112"/>
                    <a:pt x="269" y="110"/>
                  </a:cubicBezTo>
                  <a:cubicBezTo>
                    <a:pt x="267" y="110"/>
                    <a:pt x="243" y="110"/>
                    <a:pt x="250" y="101"/>
                  </a:cubicBezTo>
                  <a:cubicBezTo>
                    <a:pt x="258" y="91"/>
                    <a:pt x="247" y="91"/>
                    <a:pt x="240" y="86"/>
                  </a:cubicBezTo>
                  <a:cubicBezTo>
                    <a:pt x="232" y="80"/>
                    <a:pt x="246" y="63"/>
                    <a:pt x="251" y="59"/>
                  </a:cubicBezTo>
                  <a:cubicBezTo>
                    <a:pt x="266" y="50"/>
                    <a:pt x="280" y="57"/>
                    <a:pt x="295" y="60"/>
                  </a:cubicBezTo>
                  <a:cubicBezTo>
                    <a:pt x="311" y="64"/>
                    <a:pt x="328" y="68"/>
                    <a:pt x="344" y="72"/>
                  </a:cubicBezTo>
                  <a:cubicBezTo>
                    <a:pt x="358" y="75"/>
                    <a:pt x="367" y="67"/>
                    <a:pt x="379" y="62"/>
                  </a:cubicBezTo>
                  <a:cubicBezTo>
                    <a:pt x="390" y="58"/>
                    <a:pt x="402" y="59"/>
                    <a:pt x="412" y="55"/>
                  </a:cubicBezTo>
                  <a:cubicBezTo>
                    <a:pt x="416" y="54"/>
                    <a:pt x="435" y="35"/>
                    <a:pt x="433" y="32"/>
                  </a:cubicBezTo>
                  <a:cubicBezTo>
                    <a:pt x="429" y="25"/>
                    <a:pt x="450" y="15"/>
                    <a:pt x="455" y="11"/>
                  </a:cubicBezTo>
                  <a:cubicBezTo>
                    <a:pt x="459" y="7"/>
                    <a:pt x="464" y="3"/>
                    <a:pt x="469" y="1"/>
                  </a:cubicBezTo>
                  <a:cubicBezTo>
                    <a:pt x="474" y="0"/>
                    <a:pt x="474" y="2"/>
                    <a:pt x="477" y="4"/>
                  </a:cubicBezTo>
                  <a:cubicBezTo>
                    <a:pt x="490" y="13"/>
                    <a:pt x="490" y="17"/>
                    <a:pt x="494" y="22"/>
                  </a:cubicBezTo>
                  <a:cubicBezTo>
                    <a:pt x="502" y="31"/>
                    <a:pt x="503" y="51"/>
                    <a:pt x="515" y="59"/>
                  </a:cubicBezTo>
                  <a:cubicBezTo>
                    <a:pt x="530" y="70"/>
                    <a:pt x="557" y="83"/>
                    <a:pt x="570" y="93"/>
                  </a:cubicBezTo>
                  <a:cubicBezTo>
                    <a:pt x="575" y="96"/>
                    <a:pt x="564" y="101"/>
                    <a:pt x="561" y="104"/>
                  </a:cubicBezTo>
                  <a:cubicBezTo>
                    <a:pt x="557" y="109"/>
                    <a:pt x="559" y="109"/>
                    <a:pt x="563" y="125"/>
                  </a:cubicBezTo>
                  <a:cubicBezTo>
                    <a:pt x="567" y="138"/>
                    <a:pt x="573" y="149"/>
                    <a:pt x="582" y="160"/>
                  </a:cubicBezTo>
                  <a:cubicBezTo>
                    <a:pt x="591" y="170"/>
                    <a:pt x="607" y="169"/>
                    <a:pt x="613" y="176"/>
                  </a:cubicBezTo>
                  <a:cubicBezTo>
                    <a:pt x="617" y="179"/>
                    <a:pt x="614" y="185"/>
                    <a:pt x="616" y="189"/>
                  </a:cubicBezTo>
                  <a:cubicBezTo>
                    <a:pt x="618" y="194"/>
                    <a:pt x="620" y="197"/>
                    <a:pt x="623" y="201"/>
                  </a:cubicBezTo>
                  <a:cubicBezTo>
                    <a:pt x="634" y="216"/>
                    <a:pt x="619" y="221"/>
                    <a:pt x="613" y="226"/>
                  </a:cubicBezTo>
                  <a:cubicBezTo>
                    <a:pt x="604" y="233"/>
                    <a:pt x="598" y="244"/>
                    <a:pt x="587" y="228"/>
                  </a:cubicBezTo>
                  <a:cubicBezTo>
                    <a:pt x="579" y="215"/>
                    <a:pt x="572" y="213"/>
                    <a:pt x="559" y="223"/>
                  </a:cubicBezTo>
                  <a:cubicBezTo>
                    <a:pt x="564" y="228"/>
                    <a:pt x="566" y="234"/>
                    <a:pt x="567" y="240"/>
                  </a:cubicBezTo>
                  <a:cubicBezTo>
                    <a:pt x="569" y="247"/>
                    <a:pt x="576" y="251"/>
                    <a:pt x="581" y="256"/>
                  </a:cubicBezTo>
                  <a:cubicBezTo>
                    <a:pt x="596" y="270"/>
                    <a:pt x="588" y="280"/>
                    <a:pt x="598" y="290"/>
                  </a:cubicBezTo>
                  <a:cubicBezTo>
                    <a:pt x="603" y="296"/>
                    <a:pt x="596" y="320"/>
                    <a:pt x="609" y="316"/>
                  </a:cubicBezTo>
                  <a:cubicBezTo>
                    <a:pt x="613" y="314"/>
                    <a:pt x="616" y="310"/>
                    <a:pt x="621" y="308"/>
                  </a:cubicBezTo>
                  <a:cubicBezTo>
                    <a:pt x="628" y="306"/>
                    <a:pt x="632" y="315"/>
                    <a:pt x="635" y="319"/>
                  </a:cubicBezTo>
                  <a:cubicBezTo>
                    <a:pt x="639" y="326"/>
                    <a:pt x="651" y="340"/>
                    <a:pt x="659" y="342"/>
                  </a:cubicBezTo>
                  <a:cubicBezTo>
                    <a:pt x="668" y="344"/>
                    <a:pt x="677" y="337"/>
                    <a:pt x="684" y="346"/>
                  </a:cubicBezTo>
                  <a:cubicBezTo>
                    <a:pt x="689" y="352"/>
                    <a:pt x="694" y="351"/>
                    <a:pt x="700" y="354"/>
                  </a:cubicBezTo>
                  <a:cubicBezTo>
                    <a:pt x="705" y="357"/>
                    <a:pt x="706" y="363"/>
                    <a:pt x="705" y="367"/>
                  </a:cubicBezTo>
                  <a:cubicBezTo>
                    <a:pt x="703" y="373"/>
                    <a:pt x="714" y="374"/>
                    <a:pt x="720" y="376"/>
                  </a:cubicBezTo>
                  <a:cubicBezTo>
                    <a:pt x="738" y="381"/>
                    <a:pt x="751" y="386"/>
                    <a:pt x="763" y="400"/>
                  </a:cubicBezTo>
                  <a:cubicBezTo>
                    <a:pt x="745" y="401"/>
                    <a:pt x="744" y="433"/>
                    <a:pt x="732" y="442"/>
                  </a:cubicBezTo>
                  <a:cubicBezTo>
                    <a:pt x="730" y="443"/>
                    <a:pt x="728" y="452"/>
                    <a:pt x="727" y="455"/>
                  </a:cubicBezTo>
                  <a:cubicBezTo>
                    <a:pt x="722" y="465"/>
                    <a:pt x="732" y="463"/>
                    <a:pt x="730" y="473"/>
                  </a:cubicBezTo>
                  <a:cubicBezTo>
                    <a:pt x="728" y="483"/>
                    <a:pt x="715" y="494"/>
                    <a:pt x="723" y="502"/>
                  </a:cubicBezTo>
                  <a:cubicBezTo>
                    <a:pt x="729" y="509"/>
                    <a:pt x="752" y="528"/>
                    <a:pt x="752" y="515"/>
                  </a:cubicBezTo>
                  <a:cubicBezTo>
                    <a:pt x="763" y="521"/>
                    <a:pt x="778" y="527"/>
                    <a:pt x="787" y="533"/>
                  </a:cubicBezTo>
                  <a:cubicBezTo>
                    <a:pt x="803" y="543"/>
                    <a:pt x="807" y="550"/>
                    <a:pt x="820" y="558"/>
                  </a:cubicBezTo>
                  <a:cubicBezTo>
                    <a:pt x="823" y="560"/>
                    <a:pt x="846" y="576"/>
                    <a:pt x="851" y="573"/>
                  </a:cubicBezTo>
                  <a:cubicBezTo>
                    <a:pt x="864" y="568"/>
                    <a:pt x="873" y="581"/>
                    <a:pt x="884" y="586"/>
                  </a:cubicBezTo>
                  <a:cubicBezTo>
                    <a:pt x="888" y="588"/>
                    <a:pt x="904" y="588"/>
                    <a:pt x="906" y="591"/>
                  </a:cubicBezTo>
                  <a:cubicBezTo>
                    <a:pt x="914" y="602"/>
                    <a:pt x="916" y="605"/>
                    <a:pt x="930" y="608"/>
                  </a:cubicBezTo>
                  <a:cubicBezTo>
                    <a:pt x="938" y="609"/>
                    <a:pt x="946" y="615"/>
                    <a:pt x="954" y="609"/>
                  </a:cubicBezTo>
                  <a:cubicBezTo>
                    <a:pt x="964" y="601"/>
                    <a:pt x="972" y="610"/>
                    <a:pt x="984" y="615"/>
                  </a:cubicBezTo>
                  <a:cubicBezTo>
                    <a:pt x="977" y="595"/>
                    <a:pt x="1026" y="615"/>
                    <a:pt x="1029" y="616"/>
                  </a:cubicBezTo>
                  <a:cubicBezTo>
                    <a:pt x="1043" y="621"/>
                    <a:pt x="1038" y="639"/>
                    <a:pt x="1051" y="642"/>
                  </a:cubicBezTo>
                  <a:cubicBezTo>
                    <a:pt x="1062" y="644"/>
                    <a:pt x="1073" y="649"/>
                    <a:pt x="1079" y="658"/>
                  </a:cubicBezTo>
                  <a:cubicBezTo>
                    <a:pt x="1085" y="666"/>
                    <a:pt x="1097" y="656"/>
                    <a:pt x="1103" y="655"/>
                  </a:cubicBezTo>
                  <a:cubicBezTo>
                    <a:pt x="1119" y="654"/>
                    <a:pt x="1111" y="677"/>
                    <a:pt x="1132" y="669"/>
                  </a:cubicBezTo>
                  <a:cubicBezTo>
                    <a:pt x="1138" y="666"/>
                    <a:pt x="1164" y="675"/>
                    <a:pt x="1170" y="679"/>
                  </a:cubicBezTo>
                  <a:cubicBezTo>
                    <a:pt x="1185" y="688"/>
                    <a:pt x="1188" y="679"/>
                    <a:pt x="1202" y="674"/>
                  </a:cubicBezTo>
                  <a:cubicBezTo>
                    <a:pt x="1203" y="684"/>
                    <a:pt x="1215" y="691"/>
                    <a:pt x="1227" y="687"/>
                  </a:cubicBezTo>
                  <a:cubicBezTo>
                    <a:pt x="1230" y="685"/>
                    <a:pt x="1250" y="687"/>
                    <a:pt x="1255" y="687"/>
                  </a:cubicBezTo>
                  <a:cubicBezTo>
                    <a:pt x="1266" y="687"/>
                    <a:pt x="1268" y="684"/>
                    <a:pt x="1270" y="673"/>
                  </a:cubicBezTo>
                  <a:cubicBezTo>
                    <a:pt x="1272" y="654"/>
                    <a:pt x="1263" y="650"/>
                    <a:pt x="1255" y="633"/>
                  </a:cubicBezTo>
                  <a:cubicBezTo>
                    <a:pt x="1251" y="624"/>
                    <a:pt x="1255" y="611"/>
                    <a:pt x="1255" y="602"/>
                  </a:cubicBezTo>
                  <a:cubicBezTo>
                    <a:pt x="1256" y="590"/>
                    <a:pt x="1254" y="581"/>
                    <a:pt x="1253" y="570"/>
                  </a:cubicBezTo>
                  <a:cubicBezTo>
                    <a:pt x="1265" y="569"/>
                    <a:pt x="1278" y="559"/>
                    <a:pt x="1290" y="562"/>
                  </a:cubicBezTo>
                  <a:cubicBezTo>
                    <a:pt x="1313" y="569"/>
                    <a:pt x="1293" y="597"/>
                    <a:pt x="1302" y="609"/>
                  </a:cubicBezTo>
                  <a:cubicBezTo>
                    <a:pt x="1304" y="612"/>
                    <a:pt x="1313" y="617"/>
                    <a:pt x="1310" y="620"/>
                  </a:cubicBezTo>
                  <a:cubicBezTo>
                    <a:pt x="1306" y="626"/>
                    <a:pt x="1302" y="625"/>
                    <a:pt x="1307" y="634"/>
                  </a:cubicBezTo>
                  <a:cubicBezTo>
                    <a:pt x="1317" y="652"/>
                    <a:pt x="1330" y="651"/>
                    <a:pt x="1348" y="653"/>
                  </a:cubicBezTo>
                  <a:cubicBezTo>
                    <a:pt x="1360" y="655"/>
                    <a:pt x="1367" y="665"/>
                    <a:pt x="1379" y="664"/>
                  </a:cubicBezTo>
                  <a:cubicBezTo>
                    <a:pt x="1384" y="664"/>
                    <a:pt x="1390" y="663"/>
                    <a:pt x="1395" y="660"/>
                  </a:cubicBezTo>
                  <a:cubicBezTo>
                    <a:pt x="1399" y="657"/>
                    <a:pt x="1409" y="646"/>
                    <a:pt x="1415" y="651"/>
                  </a:cubicBezTo>
                  <a:cubicBezTo>
                    <a:pt x="1431" y="662"/>
                    <a:pt x="1451" y="658"/>
                    <a:pt x="1469" y="658"/>
                  </a:cubicBezTo>
                  <a:cubicBezTo>
                    <a:pt x="1475" y="657"/>
                    <a:pt x="1483" y="650"/>
                    <a:pt x="1487" y="653"/>
                  </a:cubicBezTo>
                  <a:cubicBezTo>
                    <a:pt x="1491" y="659"/>
                    <a:pt x="1508" y="654"/>
                    <a:pt x="1515" y="653"/>
                  </a:cubicBezTo>
                  <a:cubicBezTo>
                    <a:pt x="1532" y="652"/>
                    <a:pt x="1512" y="642"/>
                    <a:pt x="1515" y="628"/>
                  </a:cubicBezTo>
                  <a:cubicBezTo>
                    <a:pt x="1520" y="599"/>
                    <a:pt x="1489" y="616"/>
                    <a:pt x="1485" y="601"/>
                  </a:cubicBezTo>
                  <a:cubicBezTo>
                    <a:pt x="1483" y="593"/>
                    <a:pt x="1477" y="582"/>
                    <a:pt x="1490" y="585"/>
                  </a:cubicBezTo>
                  <a:cubicBezTo>
                    <a:pt x="1500" y="587"/>
                    <a:pt x="1510" y="584"/>
                    <a:pt x="1519" y="582"/>
                  </a:cubicBezTo>
                  <a:cubicBezTo>
                    <a:pt x="1532" y="578"/>
                    <a:pt x="1541" y="583"/>
                    <a:pt x="1544" y="560"/>
                  </a:cubicBezTo>
                  <a:cubicBezTo>
                    <a:pt x="1546" y="550"/>
                    <a:pt x="1570" y="541"/>
                    <a:pt x="1571" y="527"/>
                  </a:cubicBezTo>
                  <a:cubicBezTo>
                    <a:pt x="1573" y="506"/>
                    <a:pt x="1599" y="518"/>
                    <a:pt x="1611" y="506"/>
                  </a:cubicBezTo>
                  <a:cubicBezTo>
                    <a:pt x="1621" y="496"/>
                    <a:pt x="1626" y="485"/>
                    <a:pt x="1637" y="477"/>
                  </a:cubicBezTo>
                  <a:cubicBezTo>
                    <a:pt x="1641" y="473"/>
                    <a:pt x="1647" y="470"/>
                    <a:pt x="1651" y="467"/>
                  </a:cubicBezTo>
                  <a:cubicBezTo>
                    <a:pt x="1655" y="465"/>
                    <a:pt x="1674" y="479"/>
                    <a:pt x="1678" y="481"/>
                  </a:cubicBezTo>
                  <a:cubicBezTo>
                    <a:pt x="1673" y="476"/>
                    <a:pt x="1675" y="476"/>
                    <a:pt x="1683" y="480"/>
                  </a:cubicBezTo>
                  <a:cubicBezTo>
                    <a:pt x="1689" y="483"/>
                    <a:pt x="1696" y="488"/>
                    <a:pt x="1703" y="487"/>
                  </a:cubicBezTo>
                  <a:cubicBezTo>
                    <a:pt x="1711" y="487"/>
                    <a:pt x="1709" y="478"/>
                    <a:pt x="1712" y="474"/>
                  </a:cubicBezTo>
                  <a:cubicBezTo>
                    <a:pt x="1717" y="465"/>
                    <a:pt x="1732" y="459"/>
                    <a:pt x="1741" y="456"/>
                  </a:cubicBezTo>
                  <a:cubicBezTo>
                    <a:pt x="1742" y="455"/>
                    <a:pt x="1762" y="473"/>
                    <a:pt x="1764" y="475"/>
                  </a:cubicBezTo>
                  <a:cubicBezTo>
                    <a:pt x="1749" y="487"/>
                    <a:pt x="1751" y="486"/>
                    <a:pt x="1756" y="491"/>
                  </a:cubicBezTo>
                  <a:cubicBezTo>
                    <a:pt x="1760" y="497"/>
                    <a:pt x="1772" y="486"/>
                    <a:pt x="1775" y="485"/>
                  </a:cubicBezTo>
                  <a:cubicBezTo>
                    <a:pt x="1773" y="495"/>
                    <a:pt x="1789" y="501"/>
                    <a:pt x="1787" y="508"/>
                  </a:cubicBezTo>
                  <a:cubicBezTo>
                    <a:pt x="1782" y="519"/>
                    <a:pt x="1777" y="523"/>
                    <a:pt x="1775" y="534"/>
                  </a:cubicBezTo>
                  <a:cubicBezTo>
                    <a:pt x="1773" y="542"/>
                    <a:pt x="1787" y="532"/>
                    <a:pt x="1790" y="532"/>
                  </a:cubicBezTo>
                  <a:cubicBezTo>
                    <a:pt x="1802" y="528"/>
                    <a:pt x="1814" y="544"/>
                    <a:pt x="1826" y="540"/>
                  </a:cubicBezTo>
                  <a:cubicBezTo>
                    <a:pt x="1836" y="537"/>
                    <a:pt x="1843" y="550"/>
                    <a:pt x="1843" y="559"/>
                  </a:cubicBezTo>
                  <a:cubicBezTo>
                    <a:pt x="1843" y="562"/>
                    <a:pt x="1848" y="565"/>
                    <a:pt x="1848" y="567"/>
                  </a:cubicBezTo>
                  <a:cubicBezTo>
                    <a:pt x="1846" y="573"/>
                    <a:pt x="1837" y="580"/>
                    <a:pt x="1833" y="584"/>
                  </a:cubicBezTo>
                  <a:cubicBezTo>
                    <a:pt x="1812" y="607"/>
                    <a:pt x="1843" y="616"/>
                    <a:pt x="1847" y="634"/>
                  </a:cubicBezTo>
                  <a:cubicBezTo>
                    <a:pt x="1832" y="640"/>
                    <a:pt x="1826" y="616"/>
                    <a:pt x="1817" y="617"/>
                  </a:cubicBezTo>
                  <a:cubicBezTo>
                    <a:pt x="1786" y="624"/>
                    <a:pt x="1779" y="622"/>
                    <a:pt x="1773" y="633"/>
                  </a:cubicBezTo>
                  <a:cubicBezTo>
                    <a:pt x="1767" y="642"/>
                    <a:pt x="1764" y="649"/>
                    <a:pt x="1756" y="651"/>
                  </a:cubicBezTo>
                  <a:cubicBezTo>
                    <a:pt x="1750" y="653"/>
                    <a:pt x="1752" y="656"/>
                    <a:pt x="1749" y="656"/>
                  </a:cubicBezTo>
                  <a:cubicBezTo>
                    <a:pt x="1745" y="659"/>
                    <a:pt x="1749" y="662"/>
                    <a:pt x="1743" y="665"/>
                  </a:cubicBezTo>
                  <a:cubicBezTo>
                    <a:pt x="1739" y="667"/>
                    <a:pt x="1729" y="663"/>
                    <a:pt x="1724" y="675"/>
                  </a:cubicBezTo>
                  <a:cubicBezTo>
                    <a:pt x="1721" y="681"/>
                    <a:pt x="1723" y="690"/>
                    <a:pt x="1725" y="697"/>
                  </a:cubicBezTo>
                  <a:cubicBezTo>
                    <a:pt x="1727" y="703"/>
                    <a:pt x="1731" y="706"/>
                    <a:pt x="1732" y="711"/>
                  </a:cubicBezTo>
                  <a:cubicBezTo>
                    <a:pt x="1735" y="718"/>
                    <a:pt x="1730" y="725"/>
                    <a:pt x="1729" y="731"/>
                  </a:cubicBezTo>
                  <a:cubicBezTo>
                    <a:pt x="1728" y="750"/>
                    <a:pt x="1703" y="760"/>
                    <a:pt x="1710" y="775"/>
                  </a:cubicBezTo>
                  <a:cubicBezTo>
                    <a:pt x="1712" y="781"/>
                    <a:pt x="1719" y="787"/>
                    <a:pt x="1719" y="793"/>
                  </a:cubicBezTo>
                  <a:cubicBezTo>
                    <a:pt x="1716" y="825"/>
                    <a:pt x="1700" y="849"/>
                    <a:pt x="1693" y="881"/>
                  </a:cubicBezTo>
                  <a:cubicBezTo>
                    <a:pt x="1687" y="876"/>
                    <a:pt x="1671" y="871"/>
                    <a:pt x="1663" y="869"/>
                  </a:cubicBezTo>
                  <a:cubicBezTo>
                    <a:pt x="1659" y="869"/>
                    <a:pt x="1655" y="871"/>
                    <a:pt x="1651" y="872"/>
                  </a:cubicBezTo>
                  <a:cubicBezTo>
                    <a:pt x="1646" y="871"/>
                    <a:pt x="1645" y="866"/>
                    <a:pt x="1639" y="867"/>
                  </a:cubicBezTo>
                  <a:cubicBezTo>
                    <a:pt x="1646" y="885"/>
                    <a:pt x="1649" y="900"/>
                    <a:pt x="1650" y="919"/>
                  </a:cubicBezTo>
                  <a:cubicBezTo>
                    <a:pt x="1650" y="927"/>
                    <a:pt x="1651" y="952"/>
                    <a:pt x="1637" y="941"/>
                  </a:cubicBezTo>
                  <a:cubicBezTo>
                    <a:pt x="1639" y="959"/>
                    <a:pt x="1637" y="971"/>
                    <a:pt x="1644" y="988"/>
                  </a:cubicBezTo>
                  <a:cubicBezTo>
                    <a:pt x="1647" y="993"/>
                    <a:pt x="1652" y="1013"/>
                    <a:pt x="1639" y="1005"/>
                  </a:cubicBezTo>
                  <a:cubicBezTo>
                    <a:pt x="1640" y="1037"/>
                    <a:pt x="1629" y="1022"/>
                    <a:pt x="1617" y="1009"/>
                  </a:cubicBezTo>
                  <a:cubicBezTo>
                    <a:pt x="1618" y="1014"/>
                    <a:pt x="1615" y="1020"/>
                    <a:pt x="1611" y="1023"/>
                  </a:cubicBezTo>
                  <a:cubicBezTo>
                    <a:pt x="1601" y="980"/>
                    <a:pt x="1588" y="941"/>
                    <a:pt x="1574" y="894"/>
                  </a:cubicBezTo>
                  <a:cubicBezTo>
                    <a:pt x="1572" y="883"/>
                    <a:pt x="1558" y="900"/>
                    <a:pt x="1551" y="894"/>
                  </a:cubicBezTo>
                  <a:cubicBezTo>
                    <a:pt x="1555" y="899"/>
                    <a:pt x="1553" y="906"/>
                    <a:pt x="1549" y="913"/>
                  </a:cubicBezTo>
                  <a:cubicBezTo>
                    <a:pt x="1545" y="921"/>
                    <a:pt x="1549" y="929"/>
                    <a:pt x="1550" y="936"/>
                  </a:cubicBezTo>
                  <a:cubicBezTo>
                    <a:pt x="1550" y="944"/>
                    <a:pt x="1545" y="953"/>
                    <a:pt x="1536" y="946"/>
                  </a:cubicBezTo>
                  <a:cubicBezTo>
                    <a:pt x="1528" y="940"/>
                    <a:pt x="1526" y="930"/>
                    <a:pt x="1520" y="926"/>
                  </a:cubicBezTo>
                  <a:cubicBezTo>
                    <a:pt x="1521" y="930"/>
                    <a:pt x="1521" y="934"/>
                    <a:pt x="1519" y="938"/>
                  </a:cubicBezTo>
                  <a:cubicBezTo>
                    <a:pt x="1514" y="925"/>
                    <a:pt x="1505" y="913"/>
                    <a:pt x="1502" y="900"/>
                  </a:cubicBezTo>
                  <a:cubicBezTo>
                    <a:pt x="1499" y="886"/>
                    <a:pt x="1514" y="873"/>
                    <a:pt x="1511" y="861"/>
                  </a:cubicBezTo>
                  <a:cubicBezTo>
                    <a:pt x="1517" y="862"/>
                    <a:pt x="1529" y="864"/>
                    <a:pt x="1528" y="854"/>
                  </a:cubicBezTo>
                  <a:cubicBezTo>
                    <a:pt x="1532" y="860"/>
                    <a:pt x="1538" y="850"/>
                    <a:pt x="1544" y="856"/>
                  </a:cubicBezTo>
                  <a:cubicBezTo>
                    <a:pt x="1546" y="839"/>
                    <a:pt x="1569" y="823"/>
                    <a:pt x="1559" y="803"/>
                  </a:cubicBezTo>
                  <a:cubicBezTo>
                    <a:pt x="1563" y="803"/>
                    <a:pt x="1577" y="804"/>
                    <a:pt x="1569" y="796"/>
                  </a:cubicBezTo>
                  <a:cubicBezTo>
                    <a:pt x="1560" y="787"/>
                    <a:pt x="1546" y="780"/>
                    <a:pt x="1533" y="780"/>
                  </a:cubicBezTo>
                  <a:cubicBezTo>
                    <a:pt x="1523" y="780"/>
                    <a:pt x="1514" y="779"/>
                    <a:pt x="1500" y="779"/>
                  </a:cubicBezTo>
                  <a:cubicBezTo>
                    <a:pt x="1485" y="780"/>
                    <a:pt x="1472" y="782"/>
                    <a:pt x="1457" y="781"/>
                  </a:cubicBezTo>
                  <a:cubicBezTo>
                    <a:pt x="1436" y="779"/>
                    <a:pt x="1392" y="783"/>
                    <a:pt x="1395" y="755"/>
                  </a:cubicBezTo>
                  <a:cubicBezTo>
                    <a:pt x="1396" y="743"/>
                    <a:pt x="1390" y="704"/>
                    <a:pt x="1371" y="705"/>
                  </a:cubicBezTo>
                  <a:cubicBezTo>
                    <a:pt x="1374" y="711"/>
                    <a:pt x="1373" y="716"/>
                    <a:pt x="1371" y="721"/>
                  </a:cubicBezTo>
                  <a:cubicBezTo>
                    <a:pt x="1362" y="716"/>
                    <a:pt x="1349" y="714"/>
                    <a:pt x="1343" y="705"/>
                  </a:cubicBezTo>
                  <a:cubicBezTo>
                    <a:pt x="1337" y="698"/>
                    <a:pt x="1336" y="685"/>
                    <a:pt x="1324" y="687"/>
                  </a:cubicBezTo>
                  <a:cubicBezTo>
                    <a:pt x="1328" y="691"/>
                    <a:pt x="1331" y="695"/>
                    <a:pt x="1333" y="700"/>
                  </a:cubicBezTo>
                  <a:cubicBezTo>
                    <a:pt x="1327" y="698"/>
                    <a:pt x="1321" y="699"/>
                    <a:pt x="1313" y="694"/>
                  </a:cubicBezTo>
                  <a:cubicBezTo>
                    <a:pt x="1309" y="692"/>
                    <a:pt x="1308" y="686"/>
                    <a:pt x="1304" y="683"/>
                  </a:cubicBezTo>
                  <a:cubicBezTo>
                    <a:pt x="1299" y="679"/>
                    <a:pt x="1292" y="676"/>
                    <a:pt x="1287" y="672"/>
                  </a:cubicBezTo>
                  <a:lnTo>
                    <a:pt x="1285" y="681"/>
                  </a:lnTo>
                  <a:cubicBezTo>
                    <a:pt x="1288" y="681"/>
                    <a:pt x="1296" y="682"/>
                    <a:pt x="1299" y="689"/>
                  </a:cubicBezTo>
                  <a:cubicBezTo>
                    <a:pt x="1279" y="697"/>
                    <a:pt x="1266" y="725"/>
                    <a:pt x="1290" y="735"/>
                  </a:cubicBezTo>
                  <a:cubicBezTo>
                    <a:pt x="1300" y="739"/>
                    <a:pt x="1303" y="749"/>
                    <a:pt x="1312" y="754"/>
                  </a:cubicBezTo>
                  <a:cubicBezTo>
                    <a:pt x="1318" y="758"/>
                    <a:pt x="1329" y="751"/>
                    <a:pt x="1330" y="760"/>
                  </a:cubicBezTo>
                  <a:cubicBezTo>
                    <a:pt x="1331" y="772"/>
                    <a:pt x="1349" y="768"/>
                    <a:pt x="1341" y="781"/>
                  </a:cubicBezTo>
                  <a:cubicBezTo>
                    <a:pt x="1335" y="778"/>
                    <a:pt x="1326" y="779"/>
                    <a:pt x="1320" y="779"/>
                  </a:cubicBezTo>
                  <a:cubicBezTo>
                    <a:pt x="1312" y="780"/>
                    <a:pt x="1310" y="781"/>
                    <a:pt x="1310" y="788"/>
                  </a:cubicBezTo>
                  <a:cubicBezTo>
                    <a:pt x="1309" y="796"/>
                    <a:pt x="1301" y="812"/>
                    <a:pt x="1294" y="797"/>
                  </a:cubicBezTo>
                  <a:cubicBezTo>
                    <a:pt x="1294" y="810"/>
                    <a:pt x="1279" y="817"/>
                    <a:pt x="1297" y="831"/>
                  </a:cubicBezTo>
                  <a:cubicBezTo>
                    <a:pt x="1307" y="838"/>
                    <a:pt x="1322" y="838"/>
                    <a:pt x="1330" y="845"/>
                  </a:cubicBezTo>
                  <a:cubicBezTo>
                    <a:pt x="1346" y="858"/>
                    <a:pt x="1338" y="864"/>
                    <a:pt x="1340" y="871"/>
                  </a:cubicBezTo>
                  <a:cubicBezTo>
                    <a:pt x="1343" y="878"/>
                    <a:pt x="1324" y="884"/>
                    <a:pt x="1335" y="895"/>
                  </a:cubicBezTo>
                  <a:cubicBezTo>
                    <a:pt x="1345" y="905"/>
                    <a:pt x="1345" y="903"/>
                    <a:pt x="1347" y="907"/>
                  </a:cubicBezTo>
                  <a:cubicBezTo>
                    <a:pt x="1350" y="910"/>
                    <a:pt x="1346" y="918"/>
                    <a:pt x="1348" y="924"/>
                  </a:cubicBezTo>
                  <a:cubicBezTo>
                    <a:pt x="1349" y="926"/>
                    <a:pt x="1357" y="926"/>
                    <a:pt x="1358" y="927"/>
                  </a:cubicBezTo>
                  <a:cubicBezTo>
                    <a:pt x="1365" y="929"/>
                    <a:pt x="1361" y="939"/>
                    <a:pt x="1362" y="943"/>
                  </a:cubicBezTo>
                  <a:cubicBezTo>
                    <a:pt x="1363" y="951"/>
                    <a:pt x="1365" y="957"/>
                    <a:pt x="1366" y="965"/>
                  </a:cubicBezTo>
                  <a:cubicBezTo>
                    <a:pt x="1368" y="976"/>
                    <a:pt x="1371" y="982"/>
                    <a:pt x="1375" y="992"/>
                  </a:cubicBezTo>
                  <a:cubicBezTo>
                    <a:pt x="1379" y="1003"/>
                    <a:pt x="1384" y="1016"/>
                    <a:pt x="1378" y="1026"/>
                  </a:cubicBezTo>
                  <a:cubicBezTo>
                    <a:pt x="1376" y="1025"/>
                    <a:pt x="1373" y="1023"/>
                    <a:pt x="1371" y="1022"/>
                  </a:cubicBezTo>
                  <a:cubicBezTo>
                    <a:pt x="1373" y="1026"/>
                    <a:pt x="1388" y="1043"/>
                    <a:pt x="1382" y="1047"/>
                  </a:cubicBezTo>
                  <a:cubicBezTo>
                    <a:pt x="1377" y="1052"/>
                    <a:pt x="1370" y="1044"/>
                    <a:pt x="1369" y="1038"/>
                  </a:cubicBezTo>
                  <a:cubicBezTo>
                    <a:pt x="1368" y="1045"/>
                    <a:pt x="1363" y="1051"/>
                    <a:pt x="1359" y="1042"/>
                  </a:cubicBezTo>
                  <a:cubicBezTo>
                    <a:pt x="1354" y="1033"/>
                    <a:pt x="1360" y="1021"/>
                    <a:pt x="1359" y="1011"/>
                  </a:cubicBezTo>
                  <a:cubicBezTo>
                    <a:pt x="1353" y="1014"/>
                    <a:pt x="1360" y="1020"/>
                    <a:pt x="1353" y="1025"/>
                  </a:cubicBezTo>
                  <a:cubicBezTo>
                    <a:pt x="1355" y="1019"/>
                    <a:pt x="1350" y="1012"/>
                    <a:pt x="1354" y="1006"/>
                  </a:cubicBezTo>
                  <a:cubicBezTo>
                    <a:pt x="1342" y="1015"/>
                    <a:pt x="1353" y="1044"/>
                    <a:pt x="1351" y="1057"/>
                  </a:cubicBezTo>
                  <a:cubicBezTo>
                    <a:pt x="1348" y="1048"/>
                    <a:pt x="1351" y="1035"/>
                    <a:pt x="1343" y="1029"/>
                  </a:cubicBezTo>
                  <a:cubicBezTo>
                    <a:pt x="1343" y="1030"/>
                    <a:pt x="1345" y="1052"/>
                    <a:pt x="1341" y="1050"/>
                  </a:cubicBezTo>
                  <a:cubicBezTo>
                    <a:pt x="1340" y="1048"/>
                    <a:pt x="1339" y="1047"/>
                    <a:pt x="1338" y="1045"/>
                  </a:cubicBezTo>
                  <a:cubicBezTo>
                    <a:pt x="1331" y="1035"/>
                    <a:pt x="1337" y="1060"/>
                    <a:pt x="1331" y="1041"/>
                  </a:cubicBezTo>
                  <a:cubicBezTo>
                    <a:pt x="1334" y="1045"/>
                    <a:pt x="1334" y="1050"/>
                    <a:pt x="1332" y="1055"/>
                  </a:cubicBezTo>
                  <a:cubicBezTo>
                    <a:pt x="1323" y="1047"/>
                    <a:pt x="1323" y="1030"/>
                    <a:pt x="1322" y="1020"/>
                  </a:cubicBezTo>
                  <a:cubicBezTo>
                    <a:pt x="1321" y="1003"/>
                    <a:pt x="1308" y="1006"/>
                    <a:pt x="1303" y="993"/>
                  </a:cubicBezTo>
                  <a:cubicBezTo>
                    <a:pt x="1305" y="1006"/>
                    <a:pt x="1326" y="1004"/>
                    <a:pt x="1316" y="1021"/>
                  </a:cubicBezTo>
                  <a:cubicBezTo>
                    <a:pt x="1305" y="1040"/>
                    <a:pt x="1294" y="1048"/>
                    <a:pt x="1272" y="1054"/>
                  </a:cubicBezTo>
                  <a:cubicBezTo>
                    <a:pt x="1261" y="1058"/>
                    <a:pt x="1245" y="1064"/>
                    <a:pt x="1243" y="1077"/>
                  </a:cubicBezTo>
                  <a:cubicBezTo>
                    <a:pt x="1241" y="1086"/>
                    <a:pt x="1250" y="1116"/>
                    <a:pt x="1257" y="1123"/>
                  </a:cubicBezTo>
                  <a:cubicBezTo>
                    <a:pt x="1252" y="1126"/>
                    <a:pt x="1245" y="1130"/>
                    <a:pt x="1243" y="1135"/>
                  </a:cubicBezTo>
                  <a:cubicBezTo>
                    <a:pt x="1240" y="1144"/>
                    <a:pt x="1248" y="1144"/>
                    <a:pt x="1238" y="1152"/>
                  </a:cubicBezTo>
                  <a:cubicBezTo>
                    <a:pt x="1226" y="1162"/>
                    <a:pt x="1222" y="1180"/>
                    <a:pt x="1207" y="1161"/>
                  </a:cubicBezTo>
                  <a:cubicBezTo>
                    <a:pt x="1209" y="1169"/>
                    <a:pt x="1217" y="1172"/>
                    <a:pt x="1223" y="1175"/>
                  </a:cubicBezTo>
                  <a:cubicBezTo>
                    <a:pt x="1205" y="1184"/>
                    <a:pt x="1185" y="1194"/>
                    <a:pt x="1165" y="1197"/>
                  </a:cubicBezTo>
                  <a:cubicBezTo>
                    <a:pt x="1171" y="1193"/>
                    <a:pt x="1173" y="1177"/>
                    <a:pt x="1163" y="1181"/>
                  </a:cubicBezTo>
                  <a:cubicBezTo>
                    <a:pt x="1152" y="1185"/>
                    <a:pt x="1143" y="1200"/>
                    <a:pt x="1146" y="1210"/>
                  </a:cubicBezTo>
                  <a:cubicBezTo>
                    <a:pt x="1148" y="1206"/>
                    <a:pt x="1157" y="1193"/>
                    <a:pt x="1161" y="1200"/>
                  </a:cubicBezTo>
                  <a:cubicBezTo>
                    <a:pt x="1155" y="1202"/>
                    <a:pt x="1145" y="1218"/>
                    <a:pt x="1139" y="1224"/>
                  </a:cubicBezTo>
                  <a:cubicBezTo>
                    <a:pt x="1125" y="1238"/>
                    <a:pt x="1118" y="1254"/>
                    <a:pt x="1108" y="1271"/>
                  </a:cubicBezTo>
                  <a:cubicBezTo>
                    <a:pt x="1098" y="1287"/>
                    <a:pt x="1087" y="1304"/>
                    <a:pt x="1069" y="1312"/>
                  </a:cubicBezTo>
                  <a:cubicBezTo>
                    <a:pt x="1053" y="1319"/>
                    <a:pt x="1052" y="1340"/>
                    <a:pt x="1036" y="1347"/>
                  </a:cubicBezTo>
                  <a:cubicBezTo>
                    <a:pt x="1046" y="1353"/>
                    <a:pt x="997" y="1376"/>
                    <a:pt x="992" y="1381"/>
                  </a:cubicBezTo>
                  <a:cubicBezTo>
                    <a:pt x="986" y="1386"/>
                    <a:pt x="980" y="1393"/>
                    <a:pt x="978" y="1400"/>
                  </a:cubicBezTo>
                  <a:cubicBezTo>
                    <a:pt x="973" y="1410"/>
                    <a:pt x="987" y="1413"/>
                    <a:pt x="983" y="1425"/>
                  </a:cubicBezTo>
                  <a:cubicBezTo>
                    <a:pt x="973" y="1450"/>
                    <a:pt x="944" y="1448"/>
                    <a:pt x="923" y="1449"/>
                  </a:cubicBezTo>
                  <a:cubicBezTo>
                    <a:pt x="915" y="1449"/>
                    <a:pt x="914" y="1455"/>
                    <a:pt x="912" y="1463"/>
                  </a:cubicBezTo>
                  <a:cubicBezTo>
                    <a:pt x="910" y="1470"/>
                    <a:pt x="901" y="1485"/>
                    <a:pt x="902" y="1492"/>
                  </a:cubicBezTo>
                  <a:cubicBezTo>
                    <a:pt x="895" y="1489"/>
                    <a:pt x="895" y="1482"/>
                    <a:pt x="893" y="1476"/>
                  </a:cubicBezTo>
                  <a:cubicBezTo>
                    <a:pt x="895" y="1483"/>
                    <a:pt x="891" y="1489"/>
                    <a:pt x="889" y="1496"/>
                  </a:cubicBezTo>
                  <a:cubicBezTo>
                    <a:pt x="894" y="1475"/>
                    <a:pt x="863" y="1487"/>
                    <a:pt x="857" y="1497"/>
                  </a:cubicBezTo>
                  <a:cubicBezTo>
                    <a:pt x="849" y="1512"/>
                    <a:pt x="839" y="1535"/>
                    <a:pt x="845" y="1552"/>
                  </a:cubicBezTo>
                  <a:cubicBezTo>
                    <a:pt x="850" y="1566"/>
                    <a:pt x="855" y="1581"/>
                    <a:pt x="856" y="1595"/>
                  </a:cubicBezTo>
                  <a:cubicBezTo>
                    <a:pt x="856" y="1620"/>
                    <a:pt x="861" y="1639"/>
                    <a:pt x="867" y="1663"/>
                  </a:cubicBezTo>
                  <a:cubicBezTo>
                    <a:pt x="865" y="1659"/>
                    <a:pt x="856" y="1639"/>
                    <a:pt x="857" y="1655"/>
                  </a:cubicBezTo>
                  <a:cubicBezTo>
                    <a:pt x="851" y="1644"/>
                    <a:pt x="851" y="1659"/>
                    <a:pt x="855" y="1661"/>
                  </a:cubicBezTo>
                  <a:cubicBezTo>
                    <a:pt x="861" y="1665"/>
                    <a:pt x="866" y="1665"/>
                    <a:pt x="870" y="1671"/>
                  </a:cubicBezTo>
                  <a:cubicBezTo>
                    <a:pt x="877" y="1682"/>
                    <a:pt x="871" y="1711"/>
                    <a:pt x="869" y="1723"/>
                  </a:cubicBezTo>
                  <a:cubicBezTo>
                    <a:pt x="866" y="1744"/>
                    <a:pt x="854" y="1760"/>
                    <a:pt x="847" y="1780"/>
                  </a:cubicBezTo>
                  <a:cubicBezTo>
                    <a:pt x="842" y="1795"/>
                    <a:pt x="850" y="1818"/>
                    <a:pt x="838" y="1831"/>
                  </a:cubicBezTo>
                  <a:cubicBezTo>
                    <a:pt x="840" y="1829"/>
                    <a:pt x="842" y="1827"/>
                    <a:pt x="845" y="1826"/>
                  </a:cubicBezTo>
                  <a:cubicBezTo>
                    <a:pt x="852" y="1834"/>
                    <a:pt x="852" y="1846"/>
                    <a:pt x="852" y="1856"/>
                  </a:cubicBezTo>
                  <a:cubicBezTo>
                    <a:pt x="852" y="1873"/>
                    <a:pt x="855" y="1890"/>
                    <a:pt x="855" y="1907"/>
                  </a:cubicBezTo>
                  <a:cubicBezTo>
                    <a:pt x="850" y="1906"/>
                    <a:pt x="846" y="1906"/>
                    <a:pt x="842" y="1905"/>
                  </a:cubicBezTo>
                  <a:cubicBezTo>
                    <a:pt x="859" y="1910"/>
                    <a:pt x="841" y="1908"/>
                    <a:pt x="838" y="1907"/>
                  </a:cubicBezTo>
                  <a:cubicBezTo>
                    <a:pt x="832" y="1905"/>
                    <a:pt x="823" y="1902"/>
                    <a:pt x="819" y="1909"/>
                  </a:cubicBezTo>
                  <a:cubicBezTo>
                    <a:pt x="817" y="1914"/>
                    <a:pt x="814" y="1918"/>
                    <a:pt x="816" y="1923"/>
                  </a:cubicBezTo>
                  <a:cubicBezTo>
                    <a:pt x="820" y="1930"/>
                    <a:pt x="809" y="1937"/>
                    <a:pt x="806" y="1942"/>
                  </a:cubicBezTo>
                  <a:cubicBezTo>
                    <a:pt x="800" y="1952"/>
                    <a:pt x="788" y="1975"/>
                    <a:pt x="806" y="1982"/>
                  </a:cubicBezTo>
                  <a:cubicBezTo>
                    <a:pt x="810" y="1984"/>
                    <a:pt x="816" y="1983"/>
                    <a:pt x="820" y="1982"/>
                  </a:cubicBezTo>
                  <a:cubicBezTo>
                    <a:pt x="824" y="1980"/>
                    <a:pt x="830" y="1992"/>
                    <a:pt x="832" y="1994"/>
                  </a:cubicBezTo>
                  <a:cubicBezTo>
                    <a:pt x="815" y="1976"/>
                    <a:pt x="786" y="1987"/>
                    <a:pt x="767" y="1996"/>
                  </a:cubicBezTo>
                  <a:cubicBezTo>
                    <a:pt x="743" y="2008"/>
                    <a:pt x="754" y="2031"/>
                    <a:pt x="742" y="2049"/>
                  </a:cubicBezTo>
                  <a:cubicBezTo>
                    <a:pt x="736" y="2059"/>
                    <a:pt x="725" y="2065"/>
                    <a:pt x="715" y="2070"/>
                  </a:cubicBezTo>
                  <a:cubicBezTo>
                    <a:pt x="699" y="2076"/>
                    <a:pt x="691" y="2070"/>
                    <a:pt x="679" y="2059"/>
                  </a:cubicBezTo>
                  <a:cubicBezTo>
                    <a:pt x="674" y="2054"/>
                    <a:pt x="632" y="2011"/>
                    <a:pt x="646" y="2007"/>
                  </a:cubicBezTo>
                  <a:cubicBezTo>
                    <a:pt x="634" y="2012"/>
                    <a:pt x="629" y="1988"/>
                    <a:pt x="625" y="1979"/>
                  </a:cubicBezTo>
                  <a:cubicBezTo>
                    <a:pt x="620" y="1965"/>
                    <a:pt x="613" y="1948"/>
                    <a:pt x="617" y="1933"/>
                  </a:cubicBezTo>
                  <a:cubicBezTo>
                    <a:pt x="621" y="1939"/>
                    <a:pt x="622" y="1945"/>
                    <a:pt x="622" y="1951"/>
                  </a:cubicBezTo>
                  <a:cubicBezTo>
                    <a:pt x="624" y="1936"/>
                    <a:pt x="621" y="1966"/>
                    <a:pt x="631" y="1967"/>
                  </a:cubicBezTo>
                  <a:cubicBezTo>
                    <a:pt x="627" y="1959"/>
                    <a:pt x="630" y="1949"/>
                    <a:pt x="626" y="1941"/>
                  </a:cubicBezTo>
                  <a:cubicBezTo>
                    <a:pt x="623" y="1934"/>
                    <a:pt x="616" y="1931"/>
                    <a:pt x="615" y="1922"/>
                  </a:cubicBezTo>
                  <a:cubicBezTo>
                    <a:pt x="616" y="1938"/>
                    <a:pt x="610" y="1923"/>
                    <a:pt x="611" y="1919"/>
                  </a:cubicBezTo>
                  <a:cubicBezTo>
                    <a:pt x="611" y="1911"/>
                    <a:pt x="607" y="1909"/>
                    <a:pt x="603" y="1900"/>
                  </a:cubicBezTo>
                  <a:cubicBezTo>
                    <a:pt x="596" y="1884"/>
                    <a:pt x="591" y="1868"/>
                    <a:pt x="585" y="1852"/>
                  </a:cubicBezTo>
                  <a:cubicBezTo>
                    <a:pt x="583" y="1846"/>
                    <a:pt x="546" y="1786"/>
                    <a:pt x="548" y="1783"/>
                  </a:cubicBezTo>
                  <a:cubicBezTo>
                    <a:pt x="525" y="1755"/>
                    <a:pt x="509" y="1720"/>
                    <a:pt x="501" y="1685"/>
                  </a:cubicBezTo>
                  <a:cubicBezTo>
                    <a:pt x="498" y="1672"/>
                    <a:pt x="496" y="1660"/>
                    <a:pt x="492" y="1648"/>
                  </a:cubicBezTo>
                  <a:cubicBezTo>
                    <a:pt x="489" y="1640"/>
                    <a:pt x="485" y="1633"/>
                    <a:pt x="482" y="1625"/>
                  </a:cubicBezTo>
                  <a:cubicBezTo>
                    <a:pt x="480" y="1619"/>
                    <a:pt x="471" y="1604"/>
                    <a:pt x="481" y="1608"/>
                  </a:cubicBezTo>
                  <a:cubicBezTo>
                    <a:pt x="470" y="1604"/>
                    <a:pt x="472" y="1588"/>
                    <a:pt x="466" y="1580"/>
                  </a:cubicBezTo>
                  <a:cubicBezTo>
                    <a:pt x="462" y="1574"/>
                    <a:pt x="443" y="1564"/>
                    <a:pt x="459" y="1561"/>
                  </a:cubicBezTo>
                  <a:cubicBezTo>
                    <a:pt x="449" y="1565"/>
                    <a:pt x="444" y="1554"/>
                    <a:pt x="442" y="1546"/>
                  </a:cubicBezTo>
                  <a:cubicBezTo>
                    <a:pt x="439" y="1541"/>
                    <a:pt x="438" y="1535"/>
                    <a:pt x="435" y="1530"/>
                  </a:cubicBezTo>
                  <a:cubicBezTo>
                    <a:pt x="432" y="1524"/>
                    <a:pt x="423" y="1522"/>
                    <a:pt x="435" y="1520"/>
                  </a:cubicBezTo>
                  <a:cubicBezTo>
                    <a:pt x="429" y="1519"/>
                    <a:pt x="424" y="1511"/>
                    <a:pt x="424" y="1506"/>
                  </a:cubicBezTo>
                  <a:cubicBezTo>
                    <a:pt x="425" y="1500"/>
                    <a:pt x="418" y="1498"/>
                    <a:pt x="414" y="1492"/>
                  </a:cubicBezTo>
                  <a:cubicBezTo>
                    <a:pt x="404" y="1477"/>
                    <a:pt x="397" y="1460"/>
                    <a:pt x="391" y="1443"/>
                  </a:cubicBezTo>
                  <a:cubicBezTo>
                    <a:pt x="387" y="1431"/>
                    <a:pt x="384" y="1418"/>
                    <a:pt x="384" y="1406"/>
                  </a:cubicBezTo>
                  <a:cubicBezTo>
                    <a:pt x="384" y="1393"/>
                    <a:pt x="377" y="1380"/>
                    <a:pt x="375" y="1367"/>
                  </a:cubicBezTo>
                  <a:cubicBezTo>
                    <a:pt x="373" y="1355"/>
                    <a:pt x="366" y="1345"/>
                    <a:pt x="363" y="1333"/>
                  </a:cubicBezTo>
                  <a:cubicBezTo>
                    <a:pt x="360" y="1326"/>
                    <a:pt x="346" y="1301"/>
                    <a:pt x="359" y="1306"/>
                  </a:cubicBezTo>
                  <a:cubicBezTo>
                    <a:pt x="357" y="1303"/>
                    <a:pt x="339" y="1280"/>
                    <a:pt x="355" y="1289"/>
                  </a:cubicBezTo>
                  <a:cubicBezTo>
                    <a:pt x="352" y="1279"/>
                    <a:pt x="341" y="1273"/>
                    <a:pt x="345" y="1263"/>
                  </a:cubicBezTo>
                  <a:cubicBezTo>
                    <a:pt x="347" y="1264"/>
                    <a:pt x="349" y="1266"/>
                    <a:pt x="351" y="1268"/>
                  </a:cubicBezTo>
                  <a:cubicBezTo>
                    <a:pt x="352" y="1262"/>
                    <a:pt x="350" y="1258"/>
                    <a:pt x="346" y="1255"/>
                  </a:cubicBezTo>
                  <a:cubicBezTo>
                    <a:pt x="355" y="1251"/>
                    <a:pt x="350" y="1242"/>
                    <a:pt x="348" y="1236"/>
                  </a:cubicBezTo>
                  <a:cubicBezTo>
                    <a:pt x="348" y="1241"/>
                    <a:pt x="346" y="1246"/>
                    <a:pt x="342" y="1250"/>
                  </a:cubicBezTo>
                  <a:cubicBezTo>
                    <a:pt x="335" y="1239"/>
                    <a:pt x="337" y="1214"/>
                    <a:pt x="353" y="1231"/>
                  </a:cubicBezTo>
                  <a:cubicBezTo>
                    <a:pt x="350" y="1225"/>
                    <a:pt x="327" y="1221"/>
                    <a:pt x="334" y="1212"/>
                  </a:cubicBezTo>
                  <a:cubicBezTo>
                    <a:pt x="337" y="1209"/>
                    <a:pt x="326" y="1197"/>
                    <a:pt x="325" y="1193"/>
                  </a:cubicBezTo>
                  <a:cubicBezTo>
                    <a:pt x="322" y="1183"/>
                    <a:pt x="322" y="1173"/>
                    <a:pt x="324" y="1162"/>
                  </a:cubicBezTo>
                  <a:cubicBezTo>
                    <a:pt x="327" y="1145"/>
                    <a:pt x="337" y="1128"/>
                    <a:pt x="330" y="1111"/>
                  </a:cubicBezTo>
                  <a:cubicBezTo>
                    <a:pt x="330" y="1109"/>
                    <a:pt x="325" y="1080"/>
                    <a:pt x="317" y="1091"/>
                  </a:cubicBezTo>
                  <a:cubicBezTo>
                    <a:pt x="320" y="1083"/>
                    <a:pt x="318" y="1083"/>
                    <a:pt x="312" y="1090"/>
                  </a:cubicBezTo>
                  <a:cubicBezTo>
                    <a:pt x="319" y="1081"/>
                    <a:pt x="306" y="1078"/>
                    <a:pt x="308" y="1071"/>
                  </a:cubicBezTo>
                  <a:cubicBezTo>
                    <a:pt x="310" y="1067"/>
                    <a:pt x="311" y="1062"/>
                    <a:pt x="312" y="1057"/>
                  </a:cubicBezTo>
                  <a:cubicBezTo>
                    <a:pt x="313" y="1051"/>
                    <a:pt x="335" y="1046"/>
                    <a:pt x="339" y="1038"/>
                  </a:cubicBezTo>
                  <a:cubicBezTo>
                    <a:pt x="323" y="1051"/>
                    <a:pt x="285" y="1041"/>
                    <a:pt x="310" y="1023"/>
                  </a:cubicBezTo>
                  <a:cubicBezTo>
                    <a:pt x="302" y="1027"/>
                    <a:pt x="292" y="1020"/>
                    <a:pt x="298" y="1011"/>
                  </a:cubicBezTo>
                  <a:cubicBezTo>
                    <a:pt x="303" y="1002"/>
                    <a:pt x="312" y="1011"/>
                    <a:pt x="317" y="1003"/>
                  </a:cubicBezTo>
                  <a:cubicBezTo>
                    <a:pt x="309" y="1005"/>
                    <a:pt x="291" y="1002"/>
                    <a:pt x="286" y="993"/>
                  </a:cubicBezTo>
                  <a:cubicBezTo>
                    <a:pt x="285" y="997"/>
                    <a:pt x="277" y="999"/>
                    <a:pt x="277" y="998"/>
                  </a:cubicBezTo>
                  <a:cubicBezTo>
                    <a:pt x="276" y="1002"/>
                    <a:pt x="282" y="1003"/>
                    <a:pt x="283" y="1009"/>
                  </a:cubicBezTo>
                  <a:cubicBezTo>
                    <a:pt x="283" y="1018"/>
                    <a:pt x="277" y="1020"/>
                    <a:pt x="270" y="1023"/>
                  </a:cubicBezTo>
                  <a:cubicBezTo>
                    <a:pt x="271" y="1025"/>
                    <a:pt x="273" y="1027"/>
                    <a:pt x="275" y="1029"/>
                  </a:cubicBezTo>
                  <a:cubicBezTo>
                    <a:pt x="270" y="1028"/>
                    <a:pt x="266" y="1031"/>
                    <a:pt x="264" y="1035"/>
                  </a:cubicBezTo>
                  <a:cubicBezTo>
                    <a:pt x="282" y="1041"/>
                    <a:pt x="290" y="1052"/>
                    <a:pt x="278" y="1069"/>
                  </a:cubicBezTo>
                  <a:cubicBezTo>
                    <a:pt x="274" y="1075"/>
                    <a:pt x="276" y="1083"/>
                    <a:pt x="268" y="1086"/>
                  </a:cubicBezTo>
                  <a:cubicBezTo>
                    <a:pt x="258" y="1090"/>
                    <a:pt x="250" y="1096"/>
                    <a:pt x="241" y="1102"/>
                  </a:cubicBezTo>
                  <a:cubicBezTo>
                    <a:pt x="225" y="1111"/>
                    <a:pt x="207" y="1123"/>
                    <a:pt x="188" y="1117"/>
                  </a:cubicBezTo>
                  <a:cubicBezTo>
                    <a:pt x="169" y="1110"/>
                    <a:pt x="146" y="1092"/>
                    <a:pt x="134" y="1076"/>
                  </a:cubicBezTo>
                  <a:cubicBezTo>
                    <a:pt x="118" y="1051"/>
                    <a:pt x="92" y="1036"/>
                    <a:pt x="72" y="1014"/>
                  </a:cubicBezTo>
                  <a:cubicBezTo>
                    <a:pt x="67" y="1008"/>
                    <a:pt x="52" y="989"/>
                    <a:pt x="69" y="986"/>
                  </a:cubicBezTo>
                  <a:cubicBezTo>
                    <a:pt x="74" y="986"/>
                    <a:pt x="74" y="995"/>
                    <a:pt x="78" y="997"/>
                  </a:cubicBezTo>
                  <a:cubicBezTo>
                    <a:pt x="85" y="1000"/>
                    <a:pt x="97" y="997"/>
                    <a:pt x="98" y="989"/>
                  </a:cubicBezTo>
                  <a:cubicBezTo>
                    <a:pt x="105" y="998"/>
                    <a:pt x="135" y="980"/>
                    <a:pt x="142" y="974"/>
                  </a:cubicBezTo>
                  <a:cubicBezTo>
                    <a:pt x="147" y="969"/>
                    <a:pt x="146" y="960"/>
                    <a:pt x="150" y="954"/>
                  </a:cubicBezTo>
                  <a:cubicBezTo>
                    <a:pt x="154" y="947"/>
                    <a:pt x="164" y="943"/>
                    <a:pt x="155" y="935"/>
                  </a:cubicBezTo>
                  <a:cubicBezTo>
                    <a:pt x="151" y="940"/>
                    <a:pt x="156" y="950"/>
                    <a:pt x="147" y="950"/>
                  </a:cubicBezTo>
                  <a:cubicBezTo>
                    <a:pt x="138" y="949"/>
                    <a:pt x="130" y="951"/>
                    <a:pt x="121" y="954"/>
                  </a:cubicBezTo>
                  <a:cubicBezTo>
                    <a:pt x="113" y="957"/>
                    <a:pt x="110" y="964"/>
                    <a:pt x="101" y="963"/>
                  </a:cubicBezTo>
                  <a:cubicBezTo>
                    <a:pt x="91" y="963"/>
                    <a:pt x="80" y="958"/>
                    <a:pt x="71" y="953"/>
                  </a:cubicBezTo>
                  <a:cubicBezTo>
                    <a:pt x="61" y="948"/>
                    <a:pt x="51" y="944"/>
                    <a:pt x="42" y="938"/>
                  </a:cubicBezTo>
                  <a:cubicBezTo>
                    <a:pt x="35" y="933"/>
                    <a:pt x="35" y="920"/>
                    <a:pt x="27" y="918"/>
                  </a:cubicBezTo>
                  <a:cubicBezTo>
                    <a:pt x="0" y="908"/>
                    <a:pt x="31" y="887"/>
                    <a:pt x="40" y="880"/>
                  </a:cubicBezTo>
                  <a:cubicBezTo>
                    <a:pt x="25" y="879"/>
                    <a:pt x="16" y="906"/>
                    <a:pt x="1" y="900"/>
                  </a:cubicBezTo>
                  <a:cubicBezTo>
                    <a:pt x="4" y="896"/>
                    <a:pt x="4" y="891"/>
                    <a:pt x="2" y="88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1015">
              <a:extLst>
                <a:ext uri="{FF2B5EF4-FFF2-40B4-BE49-F238E27FC236}">
                  <a16:creationId xmlns:a16="http://schemas.microsoft.com/office/drawing/2014/main" id="{0D2B8FA9-1FDF-AD1C-CF15-6B3F7233D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5048" y="3898738"/>
              <a:ext cx="1975" cy="1975"/>
            </a:xfrm>
            <a:custGeom>
              <a:avLst/>
              <a:gdLst>
                <a:gd name="T0" fmla="*/ 6 w 7"/>
                <a:gd name="T1" fmla="*/ 7 h 7"/>
                <a:gd name="T2" fmla="*/ 0 w 7"/>
                <a:gd name="T3" fmla="*/ 2 h 7"/>
                <a:gd name="T4" fmla="*/ 6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6" y="7"/>
                  </a:moveTo>
                  <a:cubicBezTo>
                    <a:pt x="7" y="2"/>
                    <a:pt x="4" y="0"/>
                    <a:pt x="0" y="2"/>
                  </a:cubicBezTo>
                  <a:cubicBezTo>
                    <a:pt x="1" y="4"/>
                    <a:pt x="4" y="5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1016">
              <a:extLst>
                <a:ext uri="{FF2B5EF4-FFF2-40B4-BE49-F238E27FC236}">
                  <a16:creationId xmlns:a16="http://schemas.microsoft.com/office/drawing/2014/main" id="{C7991EEB-53CB-3325-AB62-6846E45C6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8607" y="3904659"/>
              <a:ext cx="1975" cy="0"/>
            </a:xfrm>
            <a:custGeom>
              <a:avLst/>
              <a:gdLst>
                <a:gd name="T0" fmla="*/ 7 w 7"/>
                <a:gd name="T1" fmla="*/ 2 h 2"/>
                <a:gd name="T2" fmla="*/ 0 w 7"/>
                <a:gd name="T3" fmla="*/ 0 h 2"/>
                <a:gd name="T4" fmla="*/ 7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2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3" y="1"/>
                    <a:pt x="5" y="2"/>
                    <a:pt x="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Freeform 1017">
              <a:extLst>
                <a:ext uri="{FF2B5EF4-FFF2-40B4-BE49-F238E27FC236}">
                  <a16:creationId xmlns:a16="http://schemas.microsoft.com/office/drawing/2014/main" id="{6C4FBD65-ACAE-AB22-0796-BFBB2FACC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7830" y="4145495"/>
              <a:ext cx="21715" cy="21715"/>
            </a:xfrm>
            <a:custGeom>
              <a:avLst/>
              <a:gdLst>
                <a:gd name="T0" fmla="*/ 0 w 53"/>
                <a:gd name="T1" fmla="*/ 11 h 47"/>
                <a:gd name="T2" fmla="*/ 53 w 53"/>
                <a:gd name="T3" fmla="*/ 32 h 47"/>
                <a:gd name="T4" fmla="*/ 0 w 53"/>
                <a:gd name="T5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47">
                  <a:moveTo>
                    <a:pt x="0" y="11"/>
                  </a:moveTo>
                  <a:cubicBezTo>
                    <a:pt x="13" y="17"/>
                    <a:pt x="39" y="47"/>
                    <a:pt x="53" y="32"/>
                  </a:cubicBezTo>
                  <a:cubicBezTo>
                    <a:pt x="45" y="25"/>
                    <a:pt x="11" y="0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1018">
              <a:extLst>
                <a:ext uri="{FF2B5EF4-FFF2-40B4-BE49-F238E27FC236}">
                  <a16:creationId xmlns:a16="http://schemas.microsoft.com/office/drawing/2014/main" id="{E241F517-18E1-0129-73F4-C4FD67E29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3363" y="4267888"/>
              <a:ext cx="3948" cy="5923"/>
            </a:xfrm>
            <a:custGeom>
              <a:avLst/>
              <a:gdLst>
                <a:gd name="T0" fmla="*/ 0 w 12"/>
                <a:gd name="T1" fmla="*/ 14 h 17"/>
                <a:gd name="T2" fmla="*/ 1 w 12"/>
                <a:gd name="T3" fmla="*/ 17 h 17"/>
                <a:gd name="T4" fmla="*/ 0 w 12"/>
                <a:gd name="T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7">
                  <a:moveTo>
                    <a:pt x="0" y="14"/>
                  </a:moveTo>
                  <a:cubicBezTo>
                    <a:pt x="0" y="15"/>
                    <a:pt x="0" y="16"/>
                    <a:pt x="1" y="17"/>
                  </a:cubicBezTo>
                  <a:cubicBezTo>
                    <a:pt x="12" y="14"/>
                    <a:pt x="2" y="0"/>
                    <a:pt x="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1019">
              <a:extLst>
                <a:ext uri="{FF2B5EF4-FFF2-40B4-BE49-F238E27FC236}">
                  <a16:creationId xmlns:a16="http://schemas.microsoft.com/office/drawing/2014/main" id="{D84DF0D0-9E8C-AA32-7F3E-FCE3CD80A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7310" y="4204718"/>
              <a:ext cx="11844" cy="7896"/>
            </a:xfrm>
            <a:custGeom>
              <a:avLst/>
              <a:gdLst>
                <a:gd name="T0" fmla="*/ 4 w 24"/>
                <a:gd name="T1" fmla="*/ 13 h 16"/>
                <a:gd name="T2" fmla="*/ 24 w 24"/>
                <a:gd name="T3" fmla="*/ 13 h 16"/>
                <a:gd name="T4" fmla="*/ 0 w 24"/>
                <a:gd name="T5" fmla="*/ 6 h 16"/>
                <a:gd name="T6" fmla="*/ 4 w 24"/>
                <a:gd name="T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4" y="13"/>
                  </a:moveTo>
                  <a:cubicBezTo>
                    <a:pt x="11" y="12"/>
                    <a:pt x="17" y="16"/>
                    <a:pt x="24" y="13"/>
                  </a:cubicBezTo>
                  <a:cubicBezTo>
                    <a:pt x="20" y="6"/>
                    <a:pt x="7" y="0"/>
                    <a:pt x="0" y="6"/>
                  </a:cubicBezTo>
                  <a:cubicBezTo>
                    <a:pt x="1" y="9"/>
                    <a:pt x="3" y="11"/>
                    <a:pt x="4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1020">
              <a:extLst>
                <a:ext uri="{FF2B5EF4-FFF2-40B4-BE49-F238E27FC236}">
                  <a16:creationId xmlns:a16="http://schemas.microsoft.com/office/drawing/2014/main" id="{19013ED8-874A-86E2-6C04-238533FD9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9284" y="4198796"/>
              <a:ext cx="3948" cy="3948"/>
            </a:xfrm>
            <a:custGeom>
              <a:avLst/>
              <a:gdLst>
                <a:gd name="T0" fmla="*/ 0 w 9"/>
                <a:gd name="T1" fmla="*/ 3 h 7"/>
                <a:gd name="T2" fmla="*/ 9 w 9"/>
                <a:gd name="T3" fmla="*/ 7 h 7"/>
                <a:gd name="T4" fmla="*/ 0 w 9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3"/>
                  </a:moveTo>
                  <a:cubicBezTo>
                    <a:pt x="2" y="6"/>
                    <a:pt x="5" y="7"/>
                    <a:pt x="9" y="7"/>
                  </a:cubicBezTo>
                  <a:cubicBezTo>
                    <a:pt x="8" y="1"/>
                    <a:pt x="5" y="0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Freeform 1021">
              <a:extLst>
                <a:ext uri="{FF2B5EF4-FFF2-40B4-BE49-F238E27FC236}">
                  <a16:creationId xmlns:a16="http://schemas.microsoft.com/office/drawing/2014/main" id="{E111353F-D40E-DF30-8174-E5BC78C4E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3232" y="4218537"/>
              <a:ext cx="3948" cy="1975"/>
            </a:xfrm>
            <a:custGeom>
              <a:avLst/>
              <a:gdLst>
                <a:gd name="T0" fmla="*/ 6 w 8"/>
                <a:gd name="T1" fmla="*/ 6 h 6"/>
                <a:gd name="T2" fmla="*/ 0 w 8"/>
                <a:gd name="T3" fmla="*/ 4 h 6"/>
                <a:gd name="T4" fmla="*/ 6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6" y="6"/>
                  </a:moveTo>
                  <a:cubicBezTo>
                    <a:pt x="8" y="1"/>
                    <a:pt x="5" y="0"/>
                    <a:pt x="0" y="4"/>
                  </a:cubicBezTo>
                  <a:cubicBezTo>
                    <a:pt x="2" y="4"/>
                    <a:pt x="4" y="5"/>
                    <a:pt x="6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Freeform 1022">
              <a:extLst>
                <a:ext uri="{FF2B5EF4-FFF2-40B4-BE49-F238E27FC236}">
                  <a16:creationId xmlns:a16="http://schemas.microsoft.com/office/drawing/2014/main" id="{1AF98300-D8D8-4086-18E8-DE4FE35EA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8348" y="4415943"/>
              <a:ext cx="5923" cy="3948"/>
            </a:xfrm>
            <a:custGeom>
              <a:avLst/>
              <a:gdLst>
                <a:gd name="T0" fmla="*/ 0 w 13"/>
                <a:gd name="T1" fmla="*/ 8 h 13"/>
                <a:gd name="T2" fmla="*/ 5 w 13"/>
                <a:gd name="T3" fmla="*/ 13 h 13"/>
                <a:gd name="T4" fmla="*/ 0 w 13"/>
                <a:gd name="T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0" y="8"/>
                  </a:moveTo>
                  <a:lnTo>
                    <a:pt x="5" y="13"/>
                  </a:lnTo>
                  <a:cubicBezTo>
                    <a:pt x="13" y="4"/>
                    <a:pt x="0" y="0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1023">
              <a:extLst>
                <a:ext uri="{FF2B5EF4-FFF2-40B4-BE49-F238E27FC236}">
                  <a16:creationId xmlns:a16="http://schemas.microsoft.com/office/drawing/2014/main" id="{089F0B3C-40E2-B7E2-6590-BF7AE4F9C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1648" y="4354746"/>
              <a:ext cx="3948" cy="9871"/>
            </a:xfrm>
            <a:custGeom>
              <a:avLst/>
              <a:gdLst>
                <a:gd name="T0" fmla="*/ 0 w 8"/>
                <a:gd name="T1" fmla="*/ 10 h 21"/>
                <a:gd name="T2" fmla="*/ 7 w 8"/>
                <a:gd name="T3" fmla="*/ 0 h 21"/>
                <a:gd name="T4" fmla="*/ 0 w 8"/>
                <a:gd name="T5" fmla="*/ 2 h 21"/>
                <a:gd name="T6" fmla="*/ 7 w 8"/>
                <a:gd name="T7" fmla="*/ 8 h 21"/>
                <a:gd name="T8" fmla="*/ 0 w 8"/>
                <a:gd name="T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1">
                  <a:moveTo>
                    <a:pt x="0" y="10"/>
                  </a:moveTo>
                  <a:cubicBezTo>
                    <a:pt x="6" y="21"/>
                    <a:pt x="8" y="5"/>
                    <a:pt x="7" y="0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2" y="4"/>
                    <a:pt x="5" y="6"/>
                    <a:pt x="7" y="8"/>
                  </a:cubicBezTo>
                  <a:cubicBezTo>
                    <a:pt x="5" y="9"/>
                    <a:pt x="2" y="9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Freeform 1024">
              <a:extLst>
                <a:ext uri="{FF2B5EF4-FFF2-40B4-BE49-F238E27FC236}">
                  <a16:creationId xmlns:a16="http://schemas.microsoft.com/office/drawing/2014/main" id="{0504CEB6-DE8A-F50B-A3F7-2265566B2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3882" y="4340928"/>
              <a:ext cx="5923" cy="3948"/>
            </a:xfrm>
            <a:custGeom>
              <a:avLst/>
              <a:gdLst>
                <a:gd name="T0" fmla="*/ 0 w 13"/>
                <a:gd name="T1" fmla="*/ 0 h 9"/>
                <a:gd name="T2" fmla="*/ 13 w 13"/>
                <a:gd name="T3" fmla="*/ 6 h 9"/>
                <a:gd name="T4" fmla="*/ 0 w 1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cubicBezTo>
                    <a:pt x="4" y="2"/>
                    <a:pt x="9" y="4"/>
                    <a:pt x="13" y="6"/>
                  </a:cubicBezTo>
                  <a:cubicBezTo>
                    <a:pt x="8" y="9"/>
                    <a:pt x="3" y="5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Freeform 1025">
              <a:extLst>
                <a:ext uri="{FF2B5EF4-FFF2-40B4-BE49-F238E27FC236}">
                  <a16:creationId xmlns:a16="http://schemas.microsoft.com/office/drawing/2014/main" id="{B1A60656-E305-98C6-C357-AD3539AB6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84141" y="4390280"/>
              <a:ext cx="3948" cy="3948"/>
            </a:xfrm>
            <a:custGeom>
              <a:avLst/>
              <a:gdLst>
                <a:gd name="T0" fmla="*/ 2 w 9"/>
                <a:gd name="T1" fmla="*/ 1 h 9"/>
                <a:gd name="T2" fmla="*/ 8 w 9"/>
                <a:gd name="T3" fmla="*/ 8 h 9"/>
                <a:gd name="T4" fmla="*/ 2 w 9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2" y="1"/>
                  </a:moveTo>
                  <a:cubicBezTo>
                    <a:pt x="0" y="6"/>
                    <a:pt x="2" y="9"/>
                    <a:pt x="8" y="8"/>
                  </a:cubicBezTo>
                  <a:cubicBezTo>
                    <a:pt x="9" y="4"/>
                    <a:pt x="7" y="0"/>
                    <a:pt x="2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Freeform 1026">
              <a:extLst>
                <a:ext uri="{FF2B5EF4-FFF2-40B4-BE49-F238E27FC236}">
                  <a16:creationId xmlns:a16="http://schemas.microsoft.com/office/drawing/2014/main" id="{D2874E32-0030-1D21-8ED0-A54E76293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1330" y="4532413"/>
              <a:ext cx="69093" cy="67119"/>
            </a:xfrm>
            <a:custGeom>
              <a:avLst/>
              <a:gdLst>
                <a:gd name="T0" fmla="*/ 3 w 158"/>
                <a:gd name="T1" fmla="*/ 70 h 152"/>
                <a:gd name="T2" fmla="*/ 8 w 158"/>
                <a:gd name="T3" fmla="*/ 101 h 152"/>
                <a:gd name="T4" fmla="*/ 16 w 158"/>
                <a:gd name="T5" fmla="*/ 132 h 152"/>
                <a:gd name="T6" fmla="*/ 50 w 158"/>
                <a:gd name="T7" fmla="*/ 146 h 152"/>
                <a:gd name="T8" fmla="*/ 86 w 158"/>
                <a:gd name="T9" fmla="*/ 152 h 152"/>
                <a:gd name="T10" fmla="*/ 103 w 158"/>
                <a:gd name="T11" fmla="*/ 141 h 152"/>
                <a:gd name="T12" fmla="*/ 124 w 158"/>
                <a:gd name="T13" fmla="*/ 115 h 152"/>
                <a:gd name="T14" fmla="*/ 128 w 158"/>
                <a:gd name="T15" fmla="*/ 82 h 152"/>
                <a:gd name="T16" fmla="*/ 142 w 158"/>
                <a:gd name="T17" fmla="*/ 47 h 152"/>
                <a:gd name="T18" fmla="*/ 146 w 158"/>
                <a:gd name="T19" fmla="*/ 21 h 152"/>
                <a:gd name="T20" fmla="*/ 125 w 158"/>
                <a:gd name="T21" fmla="*/ 24 h 152"/>
                <a:gd name="T22" fmla="*/ 112 w 158"/>
                <a:gd name="T23" fmla="*/ 24 h 152"/>
                <a:gd name="T24" fmla="*/ 83 w 158"/>
                <a:gd name="T25" fmla="*/ 26 h 152"/>
                <a:gd name="T26" fmla="*/ 53 w 158"/>
                <a:gd name="T27" fmla="*/ 22 h 152"/>
                <a:gd name="T28" fmla="*/ 57 w 158"/>
                <a:gd name="T29" fmla="*/ 29 h 152"/>
                <a:gd name="T30" fmla="*/ 38 w 158"/>
                <a:gd name="T31" fmla="*/ 24 h 152"/>
                <a:gd name="T32" fmla="*/ 41 w 158"/>
                <a:gd name="T33" fmla="*/ 40 h 152"/>
                <a:gd name="T34" fmla="*/ 3 w 158"/>
                <a:gd name="T35" fmla="*/ 7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152">
                  <a:moveTo>
                    <a:pt x="3" y="70"/>
                  </a:moveTo>
                  <a:cubicBezTo>
                    <a:pt x="0" y="75"/>
                    <a:pt x="7" y="95"/>
                    <a:pt x="8" y="101"/>
                  </a:cubicBezTo>
                  <a:cubicBezTo>
                    <a:pt x="9" y="111"/>
                    <a:pt x="9" y="125"/>
                    <a:pt x="16" y="132"/>
                  </a:cubicBezTo>
                  <a:cubicBezTo>
                    <a:pt x="25" y="141"/>
                    <a:pt x="39" y="139"/>
                    <a:pt x="50" y="146"/>
                  </a:cubicBezTo>
                  <a:cubicBezTo>
                    <a:pt x="59" y="151"/>
                    <a:pt x="75" y="152"/>
                    <a:pt x="86" y="152"/>
                  </a:cubicBezTo>
                  <a:cubicBezTo>
                    <a:pt x="82" y="140"/>
                    <a:pt x="98" y="132"/>
                    <a:pt x="103" y="141"/>
                  </a:cubicBezTo>
                  <a:cubicBezTo>
                    <a:pt x="99" y="135"/>
                    <a:pt x="121" y="118"/>
                    <a:pt x="124" y="115"/>
                  </a:cubicBezTo>
                  <a:cubicBezTo>
                    <a:pt x="129" y="110"/>
                    <a:pt x="135" y="85"/>
                    <a:pt x="128" y="82"/>
                  </a:cubicBezTo>
                  <a:cubicBezTo>
                    <a:pt x="136" y="77"/>
                    <a:pt x="144" y="56"/>
                    <a:pt x="142" y="47"/>
                  </a:cubicBezTo>
                  <a:cubicBezTo>
                    <a:pt x="158" y="59"/>
                    <a:pt x="149" y="28"/>
                    <a:pt x="146" y="21"/>
                  </a:cubicBezTo>
                  <a:cubicBezTo>
                    <a:pt x="142" y="11"/>
                    <a:pt x="113" y="0"/>
                    <a:pt x="125" y="24"/>
                  </a:cubicBezTo>
                  <a:cubicBezTo>
                    <a:pt x="121" y="19"/>
                    <a:pt x="102" y="11"/>
                    <a:pt x="112" y="24"/>
                  </a:cubicBezTo>
                  <a:cubicBezTo>
                    <a:pt x="106" y="8"/>
                    <a:pt x="89" y="18"/>
                    <a:pt x="83" y="26"/>
                  </a:cubicBezTo>
                  <a:cubicBezTo>
                    <a:pt x="79" y="15"/>
                    <a:pt x="60" y="16"/>
                    <a:pt x="53" y="22"/>
                  </a:cubicBezTo>
                  <a:cubicBezTo>
                    <a:pt x="54" y="25"/>
                    <a:pt x="55" y="27"/>
                    <a:pt x="57" y="29"/>
                  </a:cubicBezTo>
                  <a:cubicBezTo>
                    <a:pt x="50" y="32"/>
                    <a:pt x="45" y="22"/>
                    <a:pt x="38" y="24"/>
                  </a:cubicBezTo>
                  <a:cubicBezTo>
                    <a:pt x="29" y="27"/>
                    <a:pt x="34" y="38"/>
                    <a:pt x="41" y="40"/>
                  </a:cubicBezTo>
                  <a:cubicBezTo>
                    <a:pt x="25" y="44"/>
                    <a:pt x="15" y="59"/>
                    <a:pt x="3" y="7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Freeform 1027">
              <a:extLst>
                <a:ext uri="{FF2B5EF4-FFF2-40B4-BE49-F238E27FC236}">
                  <a16:creationId xmlns:a16="http://schemas.microsoft.com/office/drawing/2014/main" id="{DB223C67-466E-8A58-1C68-BE12A699F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78838" y="4504776"/>
              <a:ext cx="11844" cy="5923"/>
            </a:xfrm>
            <a:custGeom>
              <a:avLst/>
              <a:gdLst>
                <a:gd name="T0" fmla="*/ 0 w 24"/>
                <a:gd name="T1" fmla="*/ 10 h 13"/>
                <a:gd name="T2" fmla="*/ 19 w 24"/>
                <a:gd name="T3" fmla="*/ 13 h 13"/>
                <a:gd name="T4" fmla="*/ 0 w 24"/>
                <a:gd name="T5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3">
                  <a:moveTo>
                    <a:pt x="0" y="10"/>
                  </a:moveTo>
                  <a:cubicBezTo>
                    <a:pt x="7" y="8"/>
                    <a:pt x="14" y="6"/>
                    <a:pt x="19" y="13"/>
                  </a:cubicBezTo>
                  <a:cubicBezTo>
                    <a:pt x="24" y="0"/>
                    <a:pt x="4" y="0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Freeform 1028">
              <a:extLst>
                <a:ext uri="{FF2B5EF4-FFF2-40B4-BE49-F238E27FC236}">
                  <a16:creationId xmlns:a16="http://schemas.microsoft.com/office/drawing/2014/main" id="{B0832E1A-2A80-91A2-CB9D-E552D6492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4759" y="4500828"/>
              <a:ext cx="3948" cy="3948"/>
            </a:xfrm>
            <a:custGeom>
              <a:avLst/>
              <a:gdLst>
                <a:gd name="T0" fmla="*/ 5 w 8"/>
                <a:gd name="T1" fmla="*/ 0 h 7"/>
                <a:gd name="T2" fmla="*/ 8 w 8"/>
                <a:gd name="T3" fmla="*/ 7 h 7"/>
                <a:gd name="T4" fmla="*/ 5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5" y="0"/>
                  </a:moveTo>
                  <a:cubicBezTo>
                    <a:pt x="0" y="3"/>
                    <a:pt x="1" y="5"/>
                    <a:pt x="8" y="7"/>
                  </a:cubicBezTo>
                  <a:cubicBezTo>
                    <a:pt x="7" y="4"/>
                    <a:pt x="6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1029">
              <a:extLst>
                <a:ext uri="{FF2B5EF4-FFF2-40B4-BE49-F238E27FC236}">
                  <a16:creationId xmlns:a16="http://schemas.microsoft.com/office/drawing/2014/main" id="{91D78463-6B35-B256-ABD2-CBE0B4D30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22267" y="4485035"/>
              <a:ext cx="1975" cy="3948"/>
            </a:xfrm>
            <a:custGeom>
              <a:avLst/>
              <a:gdLst>
                <a:gd name="T0" fmla="*/ 0 w 6"/>
                <a:gd name="T1" fmla="*/ 8 h 8"/>
                <a:gd name="T2" fmla="*/ 6 w 6"/>
                <a:gd name="T3" fmla="*/ 0 h 8"/>
                <a:gd name="T4" fmla="*/ 0 w 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0" y="8"/>
                  </a:moveTo>
                  <a:cubicBezTo>
                    <a:pt x="4" y="7"/>
                    <a:pt x="6" y="4"/>
                    <a:pt x="6" y="0"/>
                  </a:cubicBezTo>
                  <a:cubicBezTo>
                    <a:pt x="1" y="1"/>
                    <a:pt x="1" y="4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3" name="Freeform 1030">
              <a:extLst>
                <a:ext uri="{FF2B5EF4-FFF2-40B4-BE49-F238E27FC236}">
                  <a16:creationId xmlns:a16="http://schemas.microsoft.com/office/drawing/2014/main" id="{061FB123-C348-3E08-DD54-1734175EE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2007" y="4485035"/>
              <a:ext cx="3948" cy="1975"/>
            </a:xfrm>
            <a:custGeom>
              <a:avLst/>
              <a:gdLst>
                <a:gd name="T0" fmla="*/ 7 w 7"/>
                <a:gd name="T1" fmla="*/ 0 h 8"/>
                <a:gd name="T2" fmla="*/ 0 w 7"/>
                <a:gd name="T3" fmla="*/ 7 h 8"/>
                <a:gd name="T4" fmla="*/ 7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cubicBezTo>
                    <a:pt x="3" y="1"/>
                    <a:pt x="0" y="4"/>
                    <a:pt x="0" y="7"/>
                  </a:cubicBezTo>
                  <a:cubicBezTo>
                    <a:pt x="5" y="8"/>
                    <a:pt x="7" y="5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1031">
              <a:extLst>
                <a:ext uri="{FF2B5EF4-FFF2-40B4-BE49-F238E27FC236}">
                  <a16:creationId xmlns:a16="http://schemas.microsoft.com/office/drawing/2014/main" id="{34FA57B2-7A12-F217-428F-EACB29DB1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929" y="4483062"/>
              <a:ext cx="1975" cy="5923"/>
            </a:xfrm>
            <a:custGeom>
              <a:avLst/>
              <a:gdLst>
                <a:gd name="T0" fmla="*/ 4 w 4"/>
                <a:gd name="T1" fmla="*/ 13 h 13"/>
                <a:gd name="T2" fmla="*/ 0 w 4"/>
                <a:gd name="T3" fmla="*/ 0 h 13"/>
                <a:gd name="T4" fmla="*/ 4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4" y="13"/>
                  </a:moveTo>
                  <a:cubicBezTo>
                    <a:pt x="4" y="8"/>
                    <a:pt x="3" y="4"/>
                    <a:pt x="0" y="0"/>
                  </a:cubicBezTo>
                  <a:cubicBezTo>
                    <a:pt x="1" y="4"/>
                    <a:pt x="2" y="9"/>
                    <a:pt x="4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1032">
              <a:extLst>
                <a:ext uri="{FF2B5EF4-FFF2-40B4-BE49-F238E27FC236}">
                  <a16:creationId xmlns:a16="http://schemas.microsoft.com/office/drawing/2014/main" id="{371CC8A1-DABD-D370-EACF-D3BDE6ED7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9774" y="4445554"/>
              <a:ext cx="5923" cy="5923"/>
            </a:xfrm>
            <a:custGeom>
              <a:avLst/>
              <a:gdLst>
                <a:gd name="T0" fmla="*/ 0 w 14"/>
                <a:gd name="T1" fmla="*/ 0 h 15"/>
                <a:gd name="T2" fmla="*/ 14 w 14"/>
                <a:gd name="T3" fmla="*/ 11 h 15"/>
                <a:gd name="T4" fmla="*/ 0 w 1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cubicBezTo>
                    <a:pt x="1" y="2"/>
                    <a:pt x="10" y="15"/>
                    <a:pt x="14" y="11"/>
                  </a:cubicBezTo>
                  <a:cubicBezTo>
                    <a:pt x="11" y="6"/>
                    <a:pt x="7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1033">
              <a:extLst>
                <a:ext uri="{FF2B5EF4-FFF2-40B4-BE49-F238E27FC236}">
                  <a16:creationId xmlns:a16="http://schemas.microsoft.com/office/drawing/2014/main" id="{C9739577-B3B5-755E-5601-253C54471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65696" y="4449502"/>
              <a:ext cx="1975" cy="3948"/>
            </a:xfrm>
            <a:custGeom>
              <a:avLst/>
              <a:gdLst>
                <a:gd name="T0" fmla="*/ 0 w 5"/>
                <a:gd name="T1" fmla="*/ 0 h 6"/>
                <a:gd name="T2" fmla="*/ 5 w 5"/>
                <a:gd name="T3" fmla="*/ 6 h 6"/>
                <a:gd name="T4" fmla="*/ 0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0" y="4"/>
                    <a:pt x="1" y="5"/>
                    <a:pt x="5" y="6"/>
                  </a:cubicBezTo>
                  <a:cubicBezTo>
                    <a:pt x="3" y="4"/>
                    <a:pt x="2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1034">
              <a:extLst>
                <a:ext uri="{FF2B5EF4-FFF2-40B4-BE49-F238E27FC236}">
                  <a16:creationId xmlns:a16="http://schemas.microsoft.com/office/drawing/2014/main" id="{21747E55-E48B-B842-204C-66DE5218C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27956" y="3440754"/>
              <a:ext cx="1504239" cy="1093633"/>
            </a:xfrm>
            <a:custGeom>
              <a:avLst/>
              <a:gdLst>
                <a:gd name="T0" fmla="*/ 140 w 3446"/>
                <a:gd name="T1" fmla="*/ 980 h 2506"/>
                <a:gd name="T2" fmla="*/ 348 w 3446"/>
                <a:gd name="T3" fmla="*/ 792 h 2506"/>
                <a:gd name="T4" fmla="*/ 372 w 3446"/>
                <a:gd name="T5" fmla="*/ 620 h 2506"/>
                <a:gd name="T6" fmla="*/ 509 w 3446"/>
                <a:gd name="T7" fmla="*/ 493 h 2506"/>
                <a:gd name="T8" fmla="*/ 639 w 3446"/>
                <a:gd name="T9" fmla="*/ 370 h 2506"/>
                <a:gd name="T10" fmla="*/ 919 w 3446"/>
                <a:gd name="T11" fmla="*/ 619 h 2506"/>
                <a:gd name="T12" fmla="*/ 1265 w 3446"/>
                <a:gd name="T13" fmla="*/ 758 h 2506"/>
                <a:gd name="T14" fmla="*/ 1729 w 3446"/>
                <a:gd name="T15" fmla="*/ 856 h 2506"/>
                <a:gd name="T16" fmla="*/ 2199 w 3446"/>
                <a:gd name="T17" fmla="*/ 747 h 2506"/>
                <a:gd name="T18" fmla="*/ 2349 w 3446"/>
                <a:gd name="T19" fmla="*/ 605 h 2506"/>
                <a:gd name="T20" fmla="*/ 2567 w 3446"/>
                <a:gd name="T21" fmla="*/ 513 h 2506"/>
                <a:gd name="T22" fmla="*/ 2267 w 3446"/>
                <a:gd name="T23" fmla="*/ 277 h 2506"/>
                <a:gd name="T24" fmla="*/ 2377 w 3446"/>
                <a:gd name="T25" fmla="*/ 89 h 2506"/>
                <a:gd name="T26" fmla="*/ 2670 w 3446"/>
                <a:gd name="T27" fmla="*/ 73 h 2506"/>
                <a:gd name="T28" fmla="*/ 2982 w 3446"/>
                <a:gd name="T29" fmla="*/ 297 h 2506"/>
                <a:gd name="T30" fmla="*/ 3246 w 3446"/>
                <a:gd name="T31" fmla="*/ 436 h 2506"/>
                <a:gd name="T32" fmla="*/ 3412 w 3446"/>
                <a:gd name="T33" fmla="*/ 475 h 2506"/>
                <a:gd name="T34" fmla="*/ 3345 w 3446"/>
                <a:gd name="T35" fmla="*/ 635 h 2506"/>
                <a:gd name="T36" fmla="*/ 3346 w 3446"/>
                <a:gd name="T37" fmla="*/ 825 h 2506"/>
                <a:gd name="T38" fmla="*/ 3180 w 3446"/>
                <a:gd name="T39" fmla="*/ 939 h 2506"/>
                <a:gd name="T40" fmla="*/ 3005 w 3446"/>
                <a:gd name="T41" fmla="*/ 1071 h 2506"/>
                <a:gd name="T42" fmla="*/ 2968 w 3446"/>
                <a:gd name="T43" fmla="*/ 980 h 2506"/>
                <a:gd name="T44" fmla="*/ 2740 w 3446"/>
                <a:gd name="T45" fmla="*/ 1111 h 2506"/>
                <a:gd name="T46" fmla="*/ 2964 w 3446"/>
                <a:gd name="T47" fmla="*/ 1173 h 2506"/>
                <a:gd name="T48" fmla="*/ 3077 w 3446"/>
                <a:gd name="T49" fmla="*/ 1233 h 2506"/>
                <a:gd name="T50" fmla="*/ 2982 w 3446"/>
                <a:gd name="T51" fmla="*/ 1290 h 2506"/>
                <a:gd name="T52" fmla="*/ 3117 w 3446"/>
                <a:gd name="T53" fmla="*/ 1556 h 2506"/>
                <a:gd name="T54" fmla="*/ 3051 w 3446"/>
                <a:gd name="T55" fmla="*/ 1599 h 2506"/>
                <a:gd name="T56" fmla="*/ 3228 w 3446"/>
                <a:gd name="T57" fmla="*/ 1696 h 2506"/>
                <a:gd name="T58" fmla="*/ 3208 w 3446"/>
                <a:gd name="T59" fmla="*/ 1744 h 2506"/>
                <a:gd name="T60" fmla="*/ 3264 w 3446"/>
                <a:gd name="T61" fmla="*/ 1826 h 2506"/>
                <a:gd name="T62" fmla="*/ 3238 w 3446"/>
                <a:gd name="T63" fmla="*/ 1865 h 2506"/>
                <a:gd name="T64" fmla="*/ 3213 w 3446"/>
                <a:gd name="T65" fmla="*/ 1979 h 2506"/>
                <a:gd name="T66" fmla="*/ 3176 w 3446"/>
                <a:gd name="T67" fmla="*/ 2033 h 2506"/>
                <a:gd name="T68" fmla="*/ 3167 w 3446"/>
                <a:gd name="T69" fmla="*/ 2100 h 2506"/>
                <a:gd name="T70" fmla="*/ 3111 w 3446"/>
                <a:gd name="T71" fmla="*/ 2171 h 2506"/>
                <a:gd name="T72" fmla="*/ 3051 w 3446"/>
                <a:gd name="T73" fmla="*/ 2251 h 2506"/>
                <a:gd name="T74" fmla="*/ 2957 w 3446"/>
                <a:gd name="T75" fmla="*/ 2317 h 2506"/>
                <a:gd name="T76" fmla="*/ 2829 w 3446"/>
                <a:gd name="T77" fmla="*/ 2292 h 2506"/>
                <a:gd name="T78" fmla="*/ 2812 w 3446"/>
                <a:gd name="T79" fmla="*/ 2354 h 2506"/>
                <a:gd name="T80" fmla="*/ 2686 w 3446"/>
                <a:gd name="T81" fmla="*/ 2410 h 2506"/>
                <a:gd name="T82" fmla="*/ 2626 w 3446"/>
                <a:gd name="T83" fmla="*/ 2502 h 2506"/>
                <a:gd name="T84" fmla="*/ 2567 w 3446"/>
                <a:gd name="T85" fmla="*/ 2409 h 2506"/>
                <a:gd name="T86" fmla="*/ 2499 w 3446"/>
                <a:gd name="T87" fmla="*/ 2408 h 2506"/>
                <a:gd name="T88" fmla="*/ 2325 w 3446"/>
                <a:gd name="T89" fmla="*/ 2296 h 2506"/>
                <a:gd name="T90" fmla="*/ 2099 w 3446"/>
                <a:gd name="T91" fmla="*/ 2337 h 2506"/>
                <a:gd name="T92" fmla="*/ 2044 w 3446"/>
                <a:gd name="T93" fmla="*/ 2419 h 2506"/>
                <a:gd name="T94" fmla="*/ 1868 w 3446"/>
                <a:gd name="T95" fmla="*/ 2261 h 2506"/>
                <a:gd name="T96" fmla="*/ 1778 w 3446"/>
                <a:gd name="T97" fmla="*/ 2123 h 2506"/>
                <a:gd name="T98" fmla="*/ 1761 w 3446"/>
                <a:gd name="T99" fmla="*/ 1922 h 2506"/>
                <a:gd name="T100" fmla="*/ 1646 w 3446"/>
                <a:gd name="T101" fmla="*/ 1858 h 2506"/>
                <a:gd name="T102" fmla="*/ 1497 w 3446"/>
                <a:gd name="T103" fmla="*/ 1826 h 2506"/>
                <a:gd name="T104" fmla="*/ 1292 w 3446"/>
                <a:gd name="T105" fmla="*/ 1915 h 2506"/>
                <a:gd name="T106" fmla="*/ 1030 w 3446"/>
                <a:gd name="T107" fmla="*/ 1915 h 2506"/>
                <a:gd name="T108" fmla="*/ 809 w 3446"/>
                <a:gd name="T109" fmla="*/ 1826 h 2506"/>
                <a:gd name="T110" fmla="*/ 545 w 3446"/>
                <a:gd name="T111" fmla="*/ 1696 h 2506"/>
                <a:gd name="T112" fmla="*/ 485 w 3446"/>
                <a:gd name="T113" fmla="*/ 1566 h 2506"/>
                <a:gd name="T114" fmla="*/ 205 w 3446"/>
                <a:gd name="T115" fmla="*/ 1304 h 2506"/>
                <a:gd name="T116" fmla="*/ 96 w 3446"/>
                <a:gd name="T117" fmla="*/ 1149 h 2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46" h="2506">
                  <a:moveTo>
                    <a:pt x="0" y="1049"/>
                  </a:moveTo>
                  <a:cubicBezTo>
                    <a:pt x="9" y="1049"/>
                    <a:pt x="15" y="1045"/>
                    <a:pt x="13" y="1035"/>
                  </a:cubicBezTo>
                  <a:cubicBezTo>
                    <a:pt x="10" y="1022"/>
                    <a:pt x="4" y="1025"/>
                    <a:pt x="8" y="1011"/>
                  </a:cubicBezTo>
                  <a:cubicBezTo>
                    <a:pt x="11" y="1000"/>
                    <a:pt x="21" y="1004"/>
                    <a:pt x="29" y="1001"/>
                  </a:cubicBezTo>
                  <a:cubicBezTo>
                    <a:pt x="38" y="997"/>
                    <a:pt x="42" y="983"/>
                    <a:pt x="53" y="983"/>
                  </a:cubicBezTo>
                  <a:cubicBezTo>
                    <a:pt x="52" y="979"/>
                    <a:pt x="51" y="975"/>
                    <a:pt x="52" y="971"/>
                  </a:cubicBezTo>
                  <a:cubicBezTo>
                    <a:pt x="59" y="972"/>
                    <a:pt x="72" y="978"/>
                    <a:pt x="78" y="973"/>
                  </a:cubicBezTo>
                  <a:cubicBezTo>
                    <a:pt x="82" y="969"/>
                    <a:pt x="87" y="962"/>
                    <a:pt x="94" y="961"/>
                  </a:cubicBezTo>
                  <a:cubicBezTo>
                    <a:pt x="100" y="960"/>
                    <a:pt x="103" y="978"/>
                    <a:pt x="108" y="982"/>
                  </a:cubicBezTo>
                  <a:cubicBezTo>
                    <a:pt x="116" y="988"/>
                    <a:pt x="131" y="979"/>
                    <a:pt x="140" y="980"/>
                  </a:cubicBezTo>
                  <a:cubicBezTo>
                    <a:pt x="159" y="982"/>
                    <a:pt x="160" y="956"/>
                    <a:pt x="162" y="943"/>
                  </a:cubicBezTo>
                  <a:cubicBezTo>
                    <a:pt x="164" y="933"/>
                    <a:pt x="168" y="929"/>
                    <a:pt x="180" y="931"/>
                  </a:cubicBezTo>
                  <a:cubicBezTo>
                    <a:pt x="194" y="933"/>
                    <a:pt x="207" y="933"/>
                    <a:pt x="221" y="930"/>
                  </a:cubicBezTo>
                  <a:cubicBezTo>
                    <a:pt x="228" y="929"/>
                    <a:pt x="238" y="931"/>
                    <a:pt x="244" y="926"/>
                  </a:cubicBezTo>
                  <a:cubicBezTo>
                    <a:pt x="251" y="919"/>
                    <a:pt x="249" y="907"/>
                    <a:pt x="256" y="900"/>
                  </a:cubicBezTo>
                  <a:cubicBezTo>
                    <a:pt x="271" y="882"/>
                    <a:pt x="301" y="880"/>
                    <a:pt x="319" y="865"/>
                  </a:cubicBezTo>
                  <a:cubicBezTo>
                    <a:pt x="327" y="859"/>
                    <a:pt x="330" y="856"/>
                    <a:pt x="340" y="856"/>
                  </a:cubicBezTo>
                  <a:cubicBezTo>
                    <a:pt x="352" y="856"/>
                    <a:pt x="348" y="851"/>
                    <a:pt x="345" y="843"/>
                  </a:cubicBezTo>
                  <a:cubicBezTo>
                    <a:pt x="340" y="832"/>
                    <a:pt x="336" y="822"/>
                    <a:pt x="331" y="812"/>
                  </a:cubicBezTo>
                  <a:cubicBezTo>
                    <a:pt x="324" y="798"/>
                    <a:pt x="339" y="795"/>
                    <a:pt x="348" y="792"/>
                  </a:cubicBezTo>
                  <a:cubicBezTo>
                    <a:pt x="344" y="789"/>
                    <a:pt x="340" y="786"/>
                    <a:pt x="336" y="784"/>
                  </a:cubicBezTo>
                  <a:cubicBezTo>
                    <a:pt x="339" y="778"/>
                    <a:pt x="346" y="770"/>
                    <a:pt x="354" y="775"/>
                  </a:cubicBezTo>
                  <a:cubicBezTo>
                    <a:pt x="359" y="764"/>
                    <a:pt x="345" y="763"/>
                    <a:pt x="344" y="753"/>
                  </a:cubicBezTo>
                  <a:cubicBezTo>
                    <a:pt x="344" y="740"/>
                    <a:pt x="331" y="732"/>
                    <a:pt x="324" y="722"/>
                  </a:cubicBezTo>
                  <a:cubicBezTo>
                    <a:pt x="315" y="710"/>
                    <a:pt x="305" y="697"/>
                    <a:pt x="299" y="681"/>
                  </a:cubicBezTo>
                  <a:cubicBezTo>
                    <a:pt x="296" y="671"/>
                    <a:pt x="302" y="655"/>
                    <a:pt x="292" y="651"/>
                  </a:cubicBezTo>
                  <a:cubicBezTo>
                    <a:pt x="284" y="647"/>
                    <a:pt x="251" y="651"/>
                    <a:pt x="261" y="637"/>
                  </a:cubicBezTo>
                  <a:cubicBezTo>
                    <a:pt x="266" y="630"/>
                    <a:pt x="285" y="627"/>
                    <a:pt x="294" y="625"/>
                  </a:cubicBezTo>
                  <a:cubicBezTo>
                    <a:pt x="309" y="620"/>
                    <a:pt x="325" y="619"/>
                    <a:pt x="341" y="613"/>
                  </a:cubicBezTo>
                  <a:cubicBezTo>
                    <a:pt x="356" y="607"/>
                    <a:pt x="359" y="615"/>
                    <a:pt x="372" y="620"/>
                  </a:cubicBezTo>
                  <a:cubicBezTo>
                    <a:pt x="382" y="624"/>
                    <a:pt x="391" y="614"/>
                    <a:pt x="401" y="621"/>
                  </a:cubicBezTo>
                  <a:cubicBezTo>
                    <a:pt x="413" y="629"/>
                    <a:pt x="414" y="616"/>
                    <a:pt x="411" y="607"/>
                  </a:cubicBezTo>
                  <a:cubicBezTo>
                    <a:pt x="407" y="595"/>
                    <a:pt x="392" y="602"/>
                    <a:pt x="386" y="593"/>
                  </a:cubicBezTo>
                  <a:cubicBezTo>
                    <a:pt x="381" y="585"/>
                    <a:pt x="386" y="570"/>
                    <a:pt x="387" y="562"/>
                  </a:cubicBezTo>
                  <a:cubicBezTo>
                    <a:pt x="388" y="549"/>
                    <a:pt x="385" y="536"/>
                    <a:pt x="385" y="523"/>
                  </a:cubicBezTo>
                  <a:cubicBezTo>
                    <a:pt x="385" y="511"/>
                    <a:pt x="390" y="497"/>
                    <a:pt x="388" y="485"/>
                  </a:cubicBezTo>
                  <a:cubicBezTo>
                    <a:pt x="385" y="471"/>
                    <a:pt x="392" y="467"/>
                    <a:pt x="405" y="473"/>
                  </a:cubicBezTo>
                  <a:cubicBezTo>
                    <a:pt x="416" y="478"/>
                    <a:pt x="425" y="483"/>
                    <a:pt x="437" y="486"/>
                  </a:cubicBezTo>
                  <a:cubicBezTo>
                    <a:pt x="452" y="489"/>
                    <a:pt x="467" y="484"/>
                    <a:pt x="482" y="485"/>
                  </a:cubicBezTo>
                  <a:cubicBezTo>
                    <a:pt x="494" y="486"/>
                    <a:pt x="498" y="502"/>
                    <a:pt x="509" y="493"/>
                  </a:cubicBezTo>
                  <a:cubicBezTo>
                    <a:pt x="517" y="486"/>
                    <a:pt x="529" y="485"/>
                    <a:pt x="536" y="478"/>
                  </a:cubicBezTo>
                  <a:cubicBezTo>
                    <a:pt x="551" y="465"/>
                    <a:pt x="515" y="429"/>
                    <a:pt x="511" y="416"/>
                  </a:cubicBezTo>
                  <a:cubicBezTo>
                    <a:pt x="509" y="408"/>
                    <a:pt x="507" y="387"/>
                    <a:pt x="514" y="382"/>
                  </a:cubicBezTo>
                  <a:cubicBezTo>
                    <a:pt x="522" y="377"/>
                    <a:pt x="532" y="382"/>
                    <a:pt x="540" y="379"/>
                  </a:cubicBezTo>
                  <a:cubicBezTo>
                    <a:pt x="561" y="370"/>
                    <a:pt x="559" y="360"/>
                    <a:pt x="553" y="341"/>
                  </a:cubicBezTo>
                  <a:cubicBezTo>
                    <a:pt x="548" y="329"/>
                    <a:pt x="562" y="329"/>
                    <a:pt x="570" y="329"/>
                  </a:cubicBezTo>
                  <a:cubicBezTo>
                    <a:pt x="579" y="329"/>
                    <a:pt x="593" y="335"/>
                    <a:pt x="609" y="327"/>
                  </a:cubicBezTo>
                  <a:cubicBezTo>
                    <a:pt x="614" y="332"/>
                    <a:pt x="621" y="340"/>
                    <a:pt x="617" y="341"/>
                  </a:cubicBezTo>
                  <a:cubicBezTo>
                    <a:pt x="606" y="344"/>
                    <a:pt x="626" y="353"/>
                    <a:pt x="629" y="354"/>
                  </a:cubicBezTo>
                  <a:cubicBezTo>
                    <a:pt x="643" y="360"/>
                    <a:pt x="630" y="366"/>
                    <a:pt x="639" y="370"/>
                  </a:cubicBezTo>
                  <a:cubicBezTo>
                    <a:pt x="651" y="376"/>
                    <a:pt x="668" y="376"/>
                    <a:pt x="677" y="387"/>
                  </a:cubicBezTo>
                  <a:cubicBezTo>
                    <a:pt x="688" y="400"/>
                    <a:pt x="717" y="415"/>
                    <a:pt x="733" y="410"/>
                  </a:cubicBezTo>
                  <a:cubicBezTo>
                    <a:pt x="749" y="406"/>
                    <a:pt x="766" y="432"/>
                    <a:pt x="773" y="419"/>
                  </a:cubicBezTo>
                  <a:cubicBezTo>
                    <a:pt x="780" y="421"/>
                    <a:pt x="798" y="431"/>
                    <a:pt x="805" y="439"/>
                  </a:cubicBezTo>
                  <a:cubicBezTo>
                    <a:pt x="816" y="449"/>
                    <a:pt x="821" y="462"/>
                    <a:pt x="832" y="472"/>
                  </a:cubicBezTo>
                  <a:cubicBezTo>
                    <a:pt x="842" y="480"/>
                    <a:pt x="854" y="488"/>
                    <a:pt x="864" y="500"/>
                  </a:cubicBezTo>
                  <a:cubicBezTo>
                    <a:pt x="878" y="518"/>
                    <a:pt x="877" y="510"/>
                    <a:pt x="878" y="520"/>
                  </a:cubicBezTo>
                  <a:cubicBezTo>
                    <a:pt x="882" y="551"/>
                    <a:pt x="895" y="553"/>
                    <a:pt x="887" y="564"/>
                  </a:cubicBezTo>
                  <a:cubicBezTo>
                    <a:pt x="879" y="576"/>
                    <a:pt x="879" y="589"/>
                    <a:pt x="890" y="599"/>
                  </a:cubicBezTo>
                  <a:cubicBezTo>
                    <a:pt x="898" y="606"/>
                    <a:pt x="908" y="616"/>
                    <a:pt x="919" y="619"/>
                  </a:cubicBezTo>
                  <a:cubicBezTo>
                    <a:pt x="933" y="623"/>
                    <a:pt x="947" y="625"/>
                    <a:pt x="962" y="627"/>
                  </a:cubicBezTo>
                  <a:cubicBezTo>
                    <a:pt x="976" y="629"/>
                    <a:pt x="992" y="631"/>
                    <a:pt x="1006" y="632"/>
                  </a:cubicBezTo>
                  <a:cubicBezTo>
                    <a:pt x="1019" y="633"/>
                    <a:pt x="1032" y="631"/>
                    <a:pt x="1046" y="632"/>
                  </a:cubicBezTo>
                  <a:cubicBezTo>
                    <a:pt x="1072" y="633"/>
                    <a:pt x="1095" y="647"/>
                    <a:pt x="1115" y="656"/>
                  </a:cubicBezTo>
                  <a:cubicBezTo>
                    <a:pt x="1122" y="659"/>
                    <a:pt x="1128" y="662"/>
                    <a:pt x="1131" y="664"/>
                  </a:cubicBezTo>
                  <a:cubicBezTo>
                    <a:pt x="1148" y="674"/>
                    <a:pt x="1156" y="678"/>
                    <a:pt x="1170" y="683"/>
                  </a:cubicBezTo>
                  <a:cubicBezTo>
                    <a:pt x="1179" y="687"/>
                    <a:pt x="1187" y="685"/>
                    <a:pt x="1197" y="686"/>
                  </a:cubicBezTo>
                  <a:cubicBezTo>
                    <a:pt x="1211" y="688"/>
                    <a:pt x="1205" y="699"/>
                    <a:pt x="1212" y="704"/>
                  </a:cubicBezTo>
                  <a:cubicBezTo>
                    <a:pt x="1223" y="714"/>
                    <a:pt x="1232" y="715"/>
                    <a:pt x="1241" y="728"/>
                  </a:cubicBezTo>
                  <a:cubicBezTo>
                    <a:pt x="1247" y="739"/>
                    <a:pt x="1257" y="749"/>
                    <a:pt x="1265" y="758"/>
                  </a:cubicBezTo>
                  <a:cubicBezTo>
                    <a:pt x="1275" y="770"/>
                    <a:pt x="1289" y="776"/>
                    <a:pt x="1301" y="785"/>
                  </a:cubicBezTo>
                  <a:cubicBezTo>
                    <a:pt x="1308" y="791"/>
                    <a:pt x="1308" y="801"/>
                    <a:pt x="1319" y="802"/>
                  </a:cubicBezTo>
                  <a:cubicBezTo>
                    <a:pt x="1331" y="804"/>
                    <a:pt x="1345" y="799"/>
                    <a:pt x="1360" y="798"/>
                  </a:cubicBezTo>
                  <a:cubicBezTo>
                    <a:pt x="1381" y="797"/>
                    <a:pt x="1422" y="809"/>
                    <a:pt x="1454" y="811"/>
                  </a:cubicBezTo>
                  <a:cubicBezTo>
                    <a:pt x="1470" y="811"/>
                    <a:pt x="1486" y="815"/>
                    <a:pt x="1502" y="814"/>
                  </a:cubicBezTo>
                  <a:cubicBezTo>
                    <a:pt x="1517" y="814"/>
                    <a:pt x="1527" y="805"/>
                    <a:pt x="1543" y="806"/>
                  </a:cubicBezTo>
                  <a:cubicBezTo>
                    <a:pt x="1560" y="807"/>
                    <a:pt x="1578" y="812"/>
                    <a:pt x="1594" y="814"/>
                  </a:cubicBezTo>
                  <a:cubicBezTo>
                    <a:pt x="1608" y="816"/>
                    <a:pt x="1621" y="810"/>
                    <a:pt x="1639" y="819"/>
                  </a:cubicBezTo>
                  <a:cubicBezTo>
                    <a:pt x="1651" y="826"/>
                    <a:pt x="1659" y="837"/>
                    <a:pt x="1672" y="842"/>
                  </a:cubicBezTo>
                  <a:cubicBezTo>
                    <a:pt x="1690" y="848"/>
                    <a:pt x="1711" y="851"/>
                    <a:pt x="1729" y="856"/>
                  </a:cubicBezTo>
                  <a:cubicBezTo>
                    <a:pt x="1758" y="862"/>
                    <a:pt x="1782" y="874"/>
                    <a:pt x="1817" y="871"/>
                  </a:cubicBezTo>
                  <a:cubicBezTo>
                    <a:pt x="1829" y="870"/>
                    <a:pt x="1830" y="874"/>
                    <a:pt x="1840" y="880"/>
                  </a:cubicBezTo>
                  <a:cubicBezTo>
                    <a:pt x="1851" y="887"/>
                    <a:pt x="1879" y="885"/>
                    <a:pt x="1872" y="886"/>
                  </a:cubicBezTo>
                  <a:cubicBezTo>
                    <a:pt x="1860" y="888"/>
                    <a:pt x="1930" y="847"/>
                    <a:pt x="1945" y="843"/>
                  </a:cubicBezTo>
                  <a:cubicBezTo>
                    <a:pt x="1956" y="840"/>
                    <a:pt x="1974" y="832"/>
                    <a:pt x="1990" y="831"/>
                  </a:cubicBezTo>
                  <a:cubicBezTo>
                    <a:pt x="2007" y="830"/>
                    <a:pt x="2023" y="825"/>
                    <a:pt x="2044" y="825"/>
                  </a:cubicBezTo>
                  <a:cubicBezTo>
                    <a:pt x="2072" y="825"/>
                    <a:pt x="2105" y="831"/>
                    <a:pt x="2124" y="818"/>
                  </a:cubicBezTo>
                  <a:cubicBezTo>
                    <a:pt x="2135" y="811"/>
                    <a:pt x="2152" y="808"/>
                    <a:pt x="2160" y="798"/>
                  </a:cubicBezTo>
                  <a:cubicBezTo>
                    <a:pt x="2168" y="789"/>
                    <a:pt x="2170" y="775"/>
                    <a:pt x="2176" y="764"/>
                  </a:cubicBezTo>
                  <a:cubicBezTo>
                    <a:pt x="2181" y="755"/>
                    <a:pt x="2190" y="757"/>
                    <a:pt x="2199" y="747"/>
                  </a:cubicBezTo>
                  <a:cubicBezTo>
                    <a:pt x="2203" y="742"/>
                    <a:pt x="2207" y="739"/>
                    <a:pt x="2212" y="734"/>
                  </a:cubicBezTo>
                  <a:cubicBezTo>
                    <a:pt x="2214" y="732"/>
                    <a:pt x="2218" y="733"/>
                    <a:pt x="2219" y="730"/>
                  </a:cubicBezTo>
                  <a:cubicBezTo>
                    <a:pt x="2223" y="712"/>
                    <a:pt x="2178" y="693"/>
                    <a:pt x="2167" y="681"/>
                  </a:cubicBezTo>
                  <a:cubicBezTo>
                    <a:pt x="2159" y="673"/>
                    <a:pt x="2169" y="668"/>
                    <a:pt x="2164" y="658"/>
                  </a:cubicBezTo>
                  <a:cubicBezTo>
                    <a:pt x="2158" y="644"/>
                    <a:pt x="2166" y="630"/>
                    <a:pt x="2179" y="626"/>
                  </a:cubicBezTo>
                  <a:cubicBezTo>
                    <a:pt x="2197" y="620"/>
                    <a:pt x="2209" y="639"/>
                    <a:pt x="2261" y="650"/>
                  </a:cubicBezTo>
                  <a:cubicBezTo>
                    <a:pt x="2268" y="651"/>
                    <a:pt x="2287" y="655"/>
                    <a:pt x="2288" y="650"/>
                  </a:cubicBezTo>
                  <a:cubicBezTo>
                    <a:pt x="2290" y="638"/>
                    <a:pt x="2305" y="637"/>
                    <a:pt x="2310" y="629"/>
                  </a:cubicBezTo>
                  <a:cubicBezTo>
                    <a:pt x="2315" y="621"/>
                    <a:pt x="2315" y="612"/>
                    <a:pt x="2321" y="605"/>
                  </a:cubicBezTo>
                  <a:cubicBezTo>
                    <a:pt x="2326" y="598"/>
                    <a:pt x="2341" y="604"/>
                    <a:pt x="2349" y="605"/>
                  </a:cubicBezTo>
                  <a:cubicBezTo>
                    <a:pt x="2368" y="607"/>
                    <a:pt x="2390" y="595"/>
                    <a:pt x="2401" y="578"/>
                  </a:cubicBezTo>
                  <a:cubicBezTo>
                    <a:pt x="2406" y="570"/>
                    <a:pt x="2391" y="563"/>
                    <a:pt x="2398" y="549"/>
                  </a:cubicBezTo>
                  <a:cubicBezTo>
                    <a:pt x="2403" y="538"/>
                    <a:pt x="2400" y="528"/>
                    <a:pt x="2427" y="531"/>
                  </a:cubicBezTo>
                  <a:cubicBezTo>
                    <a:pt x="2436" y="532"/>
                    <a:pt x="2442" y="534"/>
                    <a:pt x="2443" y="521"/>
                  </a:cubicBezTo>
                  <a:cubicBezTo>
                    <a:pt x="2444" y="510"/>
                    <a:pt x="2459" y="518"/>
                    <a:pt x="2464" y="518"/>
                  </a:cubicBezTo>
                  <a:cubicBezTo>
                    <a:pt x="2468" y="518"/>
                    <a:pt x="2481" y="508"/>
                    <a:pt x="2488" y="506"/>
                  </a:cubicBezTo>
                  <a:cubicBezTo>
                    <a:pt x="2494" y="505"/>
                    <a:pt x="2499" y="506"/>
                    <a:pt x="2504" y="506"/>
                  </a:cubicBezTo>
                  <a:cubicBezTo>
                    <a:pt x="2516" y="511"/>
                    <a:pt x="2522" y="502"/>
                    <a:pt x="2520" y="504"/>
                  </a:cubicBezTo>
                  <a:cubicBezTo>
                    <a:pt x="2525" y="504"/>
                    <a:pt x="2534" y="509"/>
                    <a:pt x="2540" y="510"/>
                  </a:cubicBezTo>
                  <a:cubicBezTo>
                    <a:pt x="2549" y="512"/>
                    <a:pt x="2558" y="514"/>
                    <a:pt x="2567" y="513"/>
                  </a:cubicBezTo>
                  <a:cubicBezTo>
                    <a:pt x="2598" y="510"/>
                    <a:pt x="2568" y="484"/>
                    <a:pt x="2557" y="476"/>
                  </a:cubicBezTo>
                  <a:cubicBezTo>
                    <a:pt x="2522" y="452"/>
                    <a:pt x="2488" y="433"/>
                    <a:pt x="2453" y="416"/>
                  </a:cubicBezTo>
                  <a:cubicBezTo>
                    <a:pt x="2437" y="408"/>
                    <a:pt x="2412" y="403"/>
                    <a:pt x="2403" y="422"/>
                  </a:cubicBezTo>
                  <a:cubicBezTo>
                    <a:pt x="2389" y="447"/>
                    <a:pt x="2370" y="418"/>
                    <a:pt x="2350" y="422"/>
                  </a:cubicBezTo>
                  <a:cubicBezTo>
                    <a:pt x="2342" y="423"/>
                    <a:pt x="2329" y="421"/>
                    <a:pt x="2322" y="423"/>
                  </a:cubicBezTo>
                  <a:cubicBezTo>
                    <a:pt x="2313" y="424"/>
                    <a:pt x="2312" y="436"/>
                    <a:pt x="2300" y="430"/>
                  </a:cubicBezTo>
                  <a:cubicBezTo>
                    <a:pt x="2292" y="425"/>
                    <a:pt x="2265" y="412"/>
                    <a:pt x="2272" y="400"/>
                  </a:cubicBezTo>
                  <a:cubicBezTo>
                    <a:pt x="2276" y="393"/>
                    <a:pt x="2281" y="393"/>
                    <a:pt x="2276" y="385"/>
                  </a:cubicBezTo>
                  <a:cubicBezTo>
                    <a:pt x="2271" y="377"/>
                    <a:pt x="2271" y="370"/>
                    <a:pt x="2271" y="361"/>
                  </a:cubicBezTo>
                  <a:cubicBezTo>
                    <a:pt x="2272" y="333"/>
                    <a:pt x="2269" y="305"/>
                    <a:pt x="2267" y="277"/>
                  </a:cubicBezTo>
                  <a:cubicBezTo>
                    <a:pt x="2287" y="287"/>
                    <a:pt x="2310" y="287"/>
                    <a:pt x="2330" y="296"/>
                  </a:cubicBezTo>
                  <a:cubicBezTo>
                    <a:pt x="2353" y="306"/>
                    <a:pt x="2355" y="285"/>
                    <a:pt x="2369" y="273"/>
                  </a:cubicBezTo>
                  <a:cubicBezTo>
                    <a:pt x="2378" y="264"/>
                    <a:pt x="2403" y="266"/>
                    <a:pt x="2405" y="255"/>
                  </a:cubicBezTo>
                  <a:cubicBezTo>
                    <a:pt x="2407" y="247"/>
                    <a:pt x="2392" y="244"/>
                    <a:pt x="2386" y="239"/>
                  </a:cubicBezTo>
                  <a:cubicBezTo>
                    <a:pt x="2382" y="234"/>
                    <a:pt x="2384" y="229"/>
                    <a:pt x="2384" y="225"/>
                  </a:cubicBezTo>
                  <a:cubicBezTo>
                    <a:pt x="2383" y="217"/>
                    <a:pt x="2388" y="213"/>
                    <a:pt x="2385" y="205"/>
                  </a:cubicBezTo>
                  <a:cubicBezTo>
                    <a:pt x="2383" y="202"/>
                    <a:pt x="2382" y="198"/>
                    <a:pt x="2384" y="194"/>
                  </a:cubicBezTo>
                  <a:cubicBezTo>
                    <a:pt x="2387" y="186"/>
                    <a:pt x="2382" y="181"/>
                    <a:pt x="2382" y="173"/>
                  </a:cubicBezTo>
                  <a:cubicBezTo>
                    <a:pt x="2382" y="156"/>
                    <a:pt x="2374" y="141"/>
                    <a:pt x="2390" y="129"/>
                  </a:cubicBezTo>
                  <a:cubicBezTo>
                    <a:pt x="2409" y="116"/>
                    <a:pt x="2384" y="101"/>
                    <a:pt x="2377" y="89"/>
                  </a:cubicBezTo>
                  <a:cubicBezTo>
                    <a:pt x="2371" y="78"/>
                    <a:pt x="2357" y="70"/>
                    <a:pt x="2345" y="75"/>
                  </a:cubicBezTo>
                  <a:cubicBezTo>
                    <a:pt x="2334" y="79"/>
                    <a:pt x="2329" y="71"/>
                    <a:pt x="2322" y="63"/>
                  </a:cubicBezTo>
                  <a:cubicBezTo>
                    <a:pt x="2340" y="57"/>
                    <a:pt x="2334" y="29"/>
                    <a:pt x="2355" y="25"/>
                  </a:cubicBezTo>
                  <a:cubicBezTo>
                    <a:pt x="2381" y="20"/>
                    <a:pt x="2405" y="10"/>
                    <a:pt x="2431" y="12"/>
                  </a:cubicBezTo>
                  <a:cubicBezTo>
                    <a:pt x="2456" y="13"/>
                    <a:pt x="2478" y="0"/>
                    <a:pt x="2503" y="11"/>
                  </a:cubicBezTo>
                  <a:cubicBezTo>
                    <a:pt x="2512" y="14"/>
                    <a:pt x="2530" y="17"/>
                    <a:pt x="2539" y="23"/>
                  </a:cubicBezTo>
                  <a:cubicBezTo>
                    <a:pt x="2551" y="33"/>
                    <a:pt x="2568" y="32"/>
                    <a:pt x="2581" y="39"/>
                  </a:cubicBezTo>
                  <a:cubicBezTo>
                    <a:pt x="2577" y="21"/>
                    <a:pt x="2636" y="40"/>
                    <a:pt x="2634" y="48"/>
                  </a:cubicBezTo>
                  <a:cubicBezTo>
                    <a:pt x="2632" y="54"/>
                    <a:pt x="2658" y="60"/>
                    <a:pt x="2664" y="64"/>
                  </a:cubicBezTo>
                  <a:cubicBezTo>
                    <a:pt x="2669" y="67"/>
                    <a:pt x="2666" y="70"/>
                    <a:pt x="2670" y="73"/>
                  </a:cubicBezTo>
                  <a:cubicBezTo>
                    <a:pt x="2677" y="77"/>
                    <a:pt x="2683" y="81"/>
                    <a:pt x="2690" y="86"/>
                  </a:cubicBezTo>
                  <a:cubicBezTo>
                    <a:pt x="2703" y="95"/>
                    <a:pt x="2721" y="102"/>
                    <a:pt x="2728" y="114"/>
                  </a:cubicBezTo>
                  <a:cubicBezTo>
                    <a:pt x="2733" y="124"/>
                    <a:pt x="2742" y="132"/>
                    <a:pt x="2751" y="138"/>
                  </a:cubicBezTo>
                  <a:cubicBezTo>
                    <a:pt x="2759" y="143"/>
                    <a:pt x="2764" y="153"/>
                    <a:pt x="2777" y="157"/>
                  </a:cubicBezTo>
                  <a:cubicBezTo>
                    <a:pt x="2789" y="161"/>
                    <a:pt x="2796" y="178"/>
                    <a:pt x="2806" y="185"/>
                  </a:cubicBezTo>
                  <a:cubicBezTo>
                    <a:pt x="2817" y="194"/>
                    <a:pt x="2829" y="202"/>
                    <a:pt x="2841" y="211"/>
                  </a:cubicBezTo>
                  <a:cubicBezTo>
                    <a:pt x="2850" y="219"/>
                    <a:pt x="2852" y="230"/>
                    <a:pt x="2861" y="238"/>
                  </a:cubicBezTo>
                  <a:cubicBezTo>
                    <a:pt x="2871" y="247"/>
                    <a:pt x="2879" y="244"/>
                    <a:pt x="2884" y="257"/>
                  </a:cubicBezTo>
                  <a:cubicBezTo>
                    <a:pt x="2891" y="280"/>
                    <a:pt x="2926" y="299"/>
                    <a:pt x="2949" y="295"/>
                  </a:cubicBezTo>
                  <a:cubicBezTo>
                    <a:pt x="2959" y="293"/>
                    <a:pt x="2973" y="292"/>
                    <a:pt x="2982" y="297"/>
                  </a:cubicBezTo>
                  <a:cubicBezTo>
                    <a:pt x="2996" y="305"/>
                    <a:pt x="3010" y="307"/>
                    <a:pt x="3024" y="313"/>
                  </a:cubicBezTo>
                  <a:cubicBezTo>
                    <a:pt x="3013" y="293"/>
                    <a:pt x="3042" y="318"/>
                    <a:pt x="3046" y="319"/>
                  </a:cubicBezTo>
                  <a:cubicBezTo>
                    <a:pt x="3057" y="319"/>
                    <a:pt x="3070" y="335"/>
                    <a:pt x="3080" y="340"/>
                  </a:cubicBezTo>
                  <a:cubicBezTo>
                    <a:pt x="3095" y="349"/>
                    <a:pt x="3108" y="342"/>
                    <a:pt x="3122" y="348"/>
                  </a:cubicBezTo>
                  <a:cubicBezTo>
                    <a:pt x="3127" y="349"/>
                    <a:pt x="3125" y="360"/>
                    <a:pt x="3128" y="364"/>
                  </a:cubicBezTo>
                  <a:cubicBezTo>
                    <a:pt x="3132" y="368"/>
                    <a:pt x="3139" y="372"/>
                    <a:pt x="3144" y="375"/>
                  </a:cubicBezTo>
                  <a:cubicBezTo>
                    <a:pt x="3159" y="383"/>
                    <a:pt x="3156" y="392"/>
                    <a:pt x="3162" y="405"/>
                  </a:cubicBezTo>
                  <a:cubicBezTo>
                    <a:pt x="3166" y="414"/>
                    <a:pt x="3195" y="431"/>
                    <a:pt x="3204" y="435"/>
                  </a:cubicBezTo>
                  <a:cubicBezTo>
                    <a:pt x="3209" y="437"/>
                    <a:pt x="3215" y="431"/>
                    <a:pt x="3221" y="431"/>
                  </a:cubicBezTo>
                  <a:cubicBezTo>
                    <a:pt x="3230" y="431"/>
                    <a:pt x="3237" y="437"/>
                    <a:pt x="3246" y="436"/>
                  </a:cubicBezTo>
                  <a:cubicBezTo>
                    <a:pt x="3256" y="434"/>
                    <a:pt x="3291" y="436"/>
                    <a:pt x="3287" y="424"/>
                  </a:cubicBezTo>
                  <a:cubicBezTo>
                    <a:pt x="3283" y="411"/>
                    <a:pt x="3303" y="402"/>
                    <a:pt x="3315" y="403"/>
                  </a:cubicBezTo>
                  <a:cubicBezTo>
                    <a:pt x="3316" y="403"/>
                    <a:pt x="3327" y="408"/>
                    <a:pt x="3328" y="405"/>
                  </a:cubicBezTo>
                  <a:cubicBezTo>
                    <a:pt x="3329" y="398"/>
                    <a:pt x="3329" y="396"/>
                    <a:pt x="3337" y="393"/>
                  </a:cubicBezTo>
                  <a:cubicBezTo>
                    <a:pt x="3344" y="391"/>
                    <a:pt x="3357" y="382"/>
                    <a:pt x="3366" y="383"/>
                  </a:cubicBezTo>
                  <a:cubicBezTo>
                    <a:pt x="3371" y="384"/>
                    <a:pt x="3387" y="389"/>
                    <a:pt x="3390" y="392"/>
                  </a:cubicBezTo>
                  <a:cubicBezTo>
                    <a:pt x="3390" y="401"/>
                    <a:pt x="3392" y="408"/>
                    <a:pt x="3398" y="414"/>
                  </a:cubicBezTo>
                  <a:cubicBezTo>
                    <a:pt x="3407" y="423"/>
                    <a:pt x="3425" y="433"/>
                    <a:pt x="3417" y="448"/>
                  </a:cubicBezTo>
                  <a:cubicBezTo>
                    <a:pt x="3415" y="452"/>
                    <a:pt x="3409" y="455"/>
                    <a:pt x="3406" y="458"/>
                  </a:cubicBezTo>
                  <a:cubicBezTo>
                    <a:pt x="3399" y="465"/>
                    <a:pt x="3409" y="470"/>
                    <a:pt x="3412" y="475"/>
                  </a:cubicBezTo>
                  <a:cubicBezTo>
                    <a:pt x="3414" y="480"/>
                    <a:pt x="3413" y="485"/>
                    <a:pt x="3414" y="490"/>
                  </a:cubicBezTo>
                  <a:cubicBezTo>
                    <a:pt x="3416" y="499"/>
                    <a:pt x="3424" y="506"/>
                    <a:pt x="3423" y="515"/>
                  </a:cubicBezTo>
                  <a:cubicBezTo>
                    <a:pt x="3422" y="526"/>
                    <a:pt x="3446" y="543"/>
                    <a:pt x="3428" y="549"/>
                  </a:cubicBezTo>
                  <a:cubicBezTo>
                    <a:pt x="3439" y="557"/>
                    <a:pt x="3429" y="560"/>
                    <a:pt x="3430" y="570"/>
                  </a:cubicBezTo>
                  <a:cubicBezTo>
                    <a:pt x="3430" y="577"/>
                    <a:pt x="3440" y="583"/>
                    <a:pt x="3437" y="590"/>
                  </a:cubicBezTo>
                  <a:cubicBezTo>
                    <a:pt x="3434" y="598"/>
                    <a:pt x="3421" y="592"/>
                    <a:pt x="3430" y="611"/>
                  </a:cubicBezTo>
                  <a:cubicBezTo>
                    <a:pt x="3433" y="616"/>
                    <a:pt x="3437" y="622"/>
                    <a:pt x="3438" y="628"/>
                  </a:cubicBezTo>
                  <a:cubicBezTo>
                    <a:pt x="3439" y="637"/>
                    <a:pt x="3389" y="621"/>
                    <a:pt x="3382" y="620"/>
                  </a:cubicBezTo>
                  <a:cubicBezTo>
                    <a:pt x="3378" y="619"/>
                    <a:pt x="3357" y="610"/>
                    <a:pt x="3355" y="613"/>
                  </a:cubicBezTo>
                  <a:cubicBezTo>
                    <a:pt x="3352" y="619"/>
                    <a:pt x="3352" y="631"/>
                    <a:pt x="3345" y="635"/>
                  </a:cubicBezTo>
                  <a:cubicBezTo>
                    <a:pt x="3340" y="638"/>
                    <a:pt x="3331" y="639"/>
                    <a:pt x="3327" y="644"/>
                  </a:cubicBezTo>
                  <a:cubicBezTo>
                    <a:pt x="3323" y="648"/>
                    <a:pt x="3338" y="658"/>
                    <a:pt x="3340" y="660"/>
                  </a:cubicBezTo>
                  <a:cubicBezTo>
                    <a:pt x="3359" y="679"/>
                    <a:pt x="3372" y="701"/>
                    <a:pt x="3384" y="725"/>
                  </a:cubicBezTo>
                  <a:cubicBezTo>
                    <a:pt x="3394" y="744"/>
                    <a:pt x="3414" y="757"/>
                    <a:pt x="3412" y="780"/>
                  </a:cubicBezTo>
                  <a:cubicBezTo>
                    <a:pt x="3411" y="790"/>
                    <a:pt x="3417" y="796"/>
                    <a:pt x="3405" y="794"/>
                  </a:cubicBezTo>
                  <a:cubicBezTo>
                    <a:pt x="3395" y="793"/>
                    <a:pt x="3386" y="795"/>
                    <a:pt x="3380" y="805"/>
                  </a:cubicBezTo>
                  <a:cubicBezTo>
                    <a:pt x="3399" y="809"/>
                    <a:pt x="3407" y="826"/>
                    <a:pt x="3415" y="835"/>
                  </a:cubicBezTo>
                  <a:cubicBezTo>
                    <a:pt x="3424" y="847"/>
                    <a:pt x="3376" y="813"/>
                    <a:pt x="3367" y="800"/>
                  </a:cubicBezTo>
                  <a:cubicBezTo>
                    <a:pt x="3359" y="788"/>
                    <a:pt x="3349" y="785"/>
                    <a:pt x="3336" y="786"/>
                  </a:cubicBezTo>
                  <a:cubicBezTo>
                    <a:pt x="3339" y="794"/>
                    <a:pt x="3351" y="817"/>
                    <a:pt x="3346" y="825"/>
                  </a:cubicBezTo>
                  <a:cubicBezTo>
                    <a:pt x="3342" y="831"/>
                    <a:pt x="3330" y="825"/>
                    <a:pt x="3325" y="829"/>
                  </a:cubicBezTo>
                  <a:cubicBezTo>
                    <a:pt x="3317" y="836"/>
                    <a:pt x="3332" y="850"/>
                    <a:pt x="3314" y="855"/>
                  </a:cubicBezTo>
                  <a:cubicBezTo>
                    <a:pt x="3298" y="859"/>
                    <a:pt x="3281" y="855"/>
                    <a:pt x="3266" y="859"/>
                  </a:cubicBezTo>
                  <a:cubicBezTo>
                    <a:pt x="3274" y="870"/>
                    <a:pt x="3304" y="883"/>
                    <a:pt x="3301" y="899"/>
                  </a:cubicBezTo>
                  <a:cubicBezTo>
                    <a:pt x="3299" y="907"/>
                    <a:pt x="3263" y="901"/>
                    <a:pt x="3254" y="900"/>
                  </a:cubicBezTo>
                  <a:cubicBezTo>
                    <a:pt x="3246" y="899"/>
                    <a:pt x="3238" y="897"/>
                    <a:pt x="3231" y="893"/>
                  </a:cubicBezTo>
                  <a:cubicBezTo>
                    <a:pt x="3223" y="888"/>
                    <a:pt x="3215" y="875"/>
                    <a:pt x="3205" y="876"/>
                  </a:cubicBezTo>
                  <a:cubicBezTo>
                    <a:pt x="3199" y="876"/>
                    <a:pt x="3198" y="883"/>
                    <a:pt x="3191" y="883"/>
                  </a:cubicBezTo>
                  <a:cubicBezTo>
                    <a:pt x="3192" y="897"/>
                    <a:pt x="3193" y="905"/>
                    <a:pt x="3188" y="919"/>
                  </a:cubicBezTo>
                  <a:cubicBezTo>
                    <a:pt x="3186" y="925"/>
                    <a:pt x="3185" y="935"/>
                    <a:pt x="3180" y="939"/>
                  </a:cubicBezTo>
                  <a:cubicBezTo>
                    <a:pt x="3177" y="942"/>
                    <a:pt x="3163" y="942"/>
                    <a:pt x="3164" y="947"/>
                  </a:cubicBezTo>
                  <a:cubicBezTo>
                    <a:pt x="3165" y="953"/>
                    <a:pt x="3160" y="952"/>
                    <a:pt x="3157" y="957"/>
                  </a:cubicBezTo>
                  <a:cubicBezTo>
                    <a:pt x="3154" y="960"/>
                    <a:pt x="3150" y="962"/>
                    <a:pt x="3146" y="962"/>
                  </a:cubicBezTo>
                  <a:cubicBezTo>
                    <a:pt x="3142" y="964"/>
                    <a:pt x="3138" y="973"/>
                    <a:pt x="3136" y="974"/>
                  </a:cubicBezTo>
                  <a:cubicBezTo>
                    <a:pt x="3122" y="978"/>
                    <a:pt x="3112" y="993"/>
                    <a:pt x="3112" y="1008"/>
                  </a:cubicBezTo>
                  <a:cubicBezTo>
                    <a:pt x="3112" y="1027"/>
                    <a:pt x="3084" y="1027"/>
                    <a:pt x="3074" y="1017"/>
                  </a:cubicBezTo>
                  <a:cubicBezTo>
                    <a:pt x="3076" y="1026"/>
                    <a:pt x="3062" y="1025"/>
                    <a:pt x="3057" y="1025"/>
                  </a:cubicBezTo>
                  <a:cubicBezTo>
                    <a:pt x="3059" y="1032"/>
                    <a:pt x="3053" y="1033"/>
                    <a:pt x="3047" y="1034"/>
                  </a:cubicBezTo>
                  <a:cubicBezTo>
                    <a:pt x="3036" y="1036"/>
                    <a:pt x="3029" y="1044"/>
                    <a:pt x="3020" y="1051"/>
                  </a:cubicBezTo>
                  <a:cubicBezTo>
                    <a:pt x="3012" y="1057"/>
                    <a:pt x="3006" y="1060"/>
                    <a:pt x="3005" y="1071"/>
                  </a:cubicBezTo>
                  <a:cubicBezTo>
                    <a:pt x="3004" y="1080"/>
                    <a:pt x="2994" y="1079"/>
                    <a:pt x="2997" y="1087"/>
                  </a:cubicBezTo>
                  <a:cubicBezTo>
                    <a:pt x="2993" y="1084"/>
                    <a:pt x="2988" y="1083"/>
                    <a:pt x="2983" y="1083"/>
                  </a:cubicBezTo>
                  <a:cubicBezTo>
                    <a:pt x="2990" y="1092"/>
                    <a:pt x="2960" y="1115"/>
                    <a:pt x="2954" y="1093"/>
                  </a:cubicBezTo>
                  <a:cubicBezTo>
                    <a:pt x="2950" y="1082"/>
                    <a:pt x="2972" y="1082"/>
                    <a:pt x="2975" y="1079"/>
                  </a:cubicBezTo>
                  <a:cubicBezTo>
                    <a:pt x="2979" y="1074"/>
                    <a:pt x="2974" y="1070"/>
                    <a:pt x="2973" y="1066"/>
                  </a:cubicBezTo>
                  <a:cubicBezTo>
                    <a:pt x="2973" y="1060"/>
                    <a:pt x="2982" y="1057"/>
                    <a:pt x="2985" y="1052"/>
                  </a:cubicBezTo>
                  <a:cubicBezTo>
                    <a:pt x="2965" y="1061"/>
                    <a:pt x="2955" y="1048"/>
                    <a:pt x="2937" y="1045"/>
                  </a:cubicBezTo>
                  <a:cubicBezTo>
                    <a:pt x="2941" y="1040"/>
                    <a:pt x="2945" y="1037"/>
                    <a:pt x="2951" y="1036"/>
                  </a:cubicBezTo>
                  <a:cubicBezTo>
                    <a:pt x="2940" y="1020"/>
                    <a:pt x="2948" y="1022"/>
                    <a:pt x="2960" y="1010"/>
                  </a:cubicBezTo>
                  <a:cubicBezTo>
                    <a:pt x="2965" y="1004"/>
                    <a:pt x="2968" y="988"/>
                    <a:pt x="2968" y="980"/>
                  </a:cubicBezTo>
                  <a:cubicBezTo>
                    <a:pt x="2971" y="952"/>
                    <a:pt x="2928" y="958"/>
                    <a:pt x="2925" y="934"/>
                  </a:cubicBezTo>
                  <a:cubicBezTo>
                    <a:pt x="2927" y="950"/>
                    <a:pt x="2910" y="943"/>
                    <a:pt x="2902" y="940"/>
                  </a:cubicBezTo>
                  <a:cubicBezTo>
                    <a:pt x="2891" y="936"/>
                    <a:pt x="2868" y="948"/>
                    <a:pt x="2885" y="955"/>
                  </a:cubicBezTo>
                  <a:cubicBezTo>
                    <a:pt x="2872" y="957"/>
                    <a:pt x="2865" y="976"/>
                    <a:pt x="2866" y="988"/>
                  </a:cubicBezTo>
                  <a:cubicBezTo>
                    <a:pt x="2867" y="998"/>
                    <a:pt x="2838" y="1008"/>
                    <a:pt x="2832" y="1013"/>
                  </a:cubicBezTo>
                  <a:cubicBezTo>
                    <a:pt x="2825" y="1017"/>
                    <a:pt x="2819" y="1020"/>
                    <a:pt x="2816" y="1027"/>
                  </a:cubicBezTo>
                  <a:cubicBezTo>
                    <a:pt x="2810" y="1039"/>
                    <a:pt x="2821" y="1045"/>
                    <a:pt x="2819" y="1054"/>
                  </a:cubicBezTo>
                  <a:cubicBezTo>
                    <a:pt x="2812" y="1075"/>
                    <a:pt x="2794" y="1068"/>
                    <a:pt x="2778" y="1077"/>
                  </a:cubicBezTo>
                  <a:cubicBezTo>
                    <a:pt x="2768" y="1084"/>
                    <a:pt x="2756" y="1067"/>
                    <a:pt x="2744" y="1069"/>
                  </a:cubicBezTo>
                  <a:cubicBezTo>
                    <a:pt x="2727" y="1072"/>
                    <a:pt x="2736" y="1100"/>
                    <a:pt x="2740" y="1111"/>
                  </a:cubicBezTo>
                  <a:cubicBezTo>
                    <a:pt x="2747" y="1130"/>
                    <a:pt x="2768" y="1137"/>
                    <a:pt x="2783" y="1147"/>
                  </a:cubicBezTo>
                  <a:cubicBezTo>
                    <a:pt x="2788" y="1150"/>
                    <a:pt x="2799" y="1152"/>
                    <a:pt x="2804" y="1150"/>
                  </a:cubicBezTo>
                  <a:cubicBezTo>
                    <a:pt x="2813" y="1146"/>
                    <a:pt x="2815" y="1159"/>
                    <a:pt x="2823" y="1160"/>
                  </a:cubicBezTo>
                  <a:cubicBezTo>
                    <a:pt x="2825" y="1156"/>
                    <a:pt x="2825" y="1151"/>
                    <a:pt x="2823" y="1147"/>
                  </a:cubicBezTo>
                  <a:cubicBezTo>
                    <a:pt x="2836" y="1147"/>
                    <a:pt x="2853" y="1160"/>
                    <a:pt x="2859" y="1171"/>
                  </a:cubicBezTo>
                  <a:cubicBezTo>
                    <a:pt x="2867" y="1187"/>
                    <a:pt x="2856" y="1202"/>
                    <a:pt x="2873" y="1215"/>
                  </a:cubicBezTo>
                  <a:cubicBezTo>
                    <a:pt x="2884" y="1223"/>
                    <a:pt x="2898" y="1226"/>
                    <a:pt x="2912" y="1224"/>
                  </a:cubicBezTo>
                  <a:cubicBezTo>
                    <a:pt x="2922" y="1222"/>
                    <a:pt x="2933" y="1217"/>
                    <a:pt x="2922" y="1207"/>
                  </a:cubicBezTo>
                  <a:cubicBezTo>
                    <a:pt x="2928" y="1204"/>
                    <a:pt x="2953" y="1183"/>
                    <a:pt x="2934" y="1183"/>
                  </a:cubicBezTo>
                  <a:cubicBezTo>
                    <a:pt x="2945" y="1185"/>
                    <a:pt x="2955" y="1176"/>
                    <a:pt x="2964" y="1173"/>
                  </a:cubicBezTo>
                  <a:cubicBezTo>
                    <a:pt x="2973" y="1170"/>
                    <a:pt x="2988" y="1179"/>
                    <a:pt x="2993" y="1186"/>
                  </a:cubicBezTo>
                  <a:cubicBezTo>
                    <a:pt x="2998" y="1192"/>
                    <a:pt x="3002" y="1191"/>
                    <a:pt x="3008" y="1189"/>
                  </a:cubicBezTo>
                  <a:cubicBezTo>
                    <a:pt x="3012" y="1188"/>
                    <a:pt x="3017" y="1195"/>
                    <a:pt x="3018" y="1197"/>
                  </a:cubicBezTo>
                  <a:cubicBezTo>
                    <a:pt x="3027" y="1206"/>
                    <a:pt x="3042" y="1193"/>
                    <a:pt x="3051" y="1202"/>
                  </a:cubicBezTo>
                  <a:cubicBezTo>
                    <a:pt x="3052" y="1200"/>
                    <a:pt x="3053" y="1197"/>
                    <a:pt x="3053" y="1194"/>
                  </a:cubicBezTo>
                  <a:cubicBezTo>
                    <a:pt x="3067" y="1204"/>
                    <a:pt x="3085" y="1197"/>
                    <a:pt x="3098" y="1206"/>
                  </a:cubicBezTo>
                  <a:cubicBezTo>
                    <a:pt x="3096" y="1207"/>
                    <a:pt x="3093" y="1209"/>
                    <a:pt x="3091" y="1210"/>
                  </a:cubicBezTo>
                  <a:cubicBezTo>
                    <a:pt x="3105" y="1221"/>
                    <a:pt x="3084" y="1224"/>
                    <a:pt x="3097" y="1234"/>
                  </a:cubicBezTo>
                  <a:cubicBezTo>
                    <a:pt x="3102" y="1238"/>
                    <a:pt x="3102" y="1243"/>
                    <a:pt x="3095" y="1246"/>
                  </a:cubicBezTo>
                  <a:cubicBezTo>
                    <a:pt x="3083" y="1251"/>
                    <a:pt x="3082" y="1240"/>
                    <a:pt x="3077" y="1233"/>
                  </a:cubicBezTo>
                  <a:cubicBezTo>
                    <a:pt x="3076" y="1237"/>
                    <a:pt x="3074" y="1240"/>
                    <a:pt x="3072" y="1243"/>
                  </a:cubicBezTo>
                  <a:cubicBezTo>
                    <a:pt x="3071" y="1233"/>
                    <a:pt x="3065" y="1236"/>
                    <a:pt x="3060" y="1241"/>
                  </a:cubicBezTo>
                  <a:cubicBezTo>
                    <a:pt x="3057" y="1244"/>
                    <a:pt x="3035" y="1259"/>
                    <a:pt x="3047" y="1246"/>
                  </a:cubicBezTo>
                  <a:cubicBezTo>
                    <a:pt x="3040" y="1251"/>
                    <a:pt x="3027" y="1263"/>
                    <a:pt x="3019" y="1264"/>
                  </a:cubicBezTo>
                  <a:cubicBezTo>
                    <a:pt x="3013" y="1265"/>
                    <a:pt x="3000" y="1258"/>
                    <a:pt x="3003" y="1269"/>
                  </a:cubicBezTo>
                  <a:cubicBezTo>
                    <a:pt x="3012" y="1261"/>
                    <a:pt x="3021" y="1273"/>
                    <a:pt x="3015" y="1282"/>
                  </a:cubicBezTo>
                  <a:cubicBezTo>
                    <a:pt x="3012" y="1275"/>
                    <a:pt x="3004" y="1275"/>
                    <a:pt x="3003" y="1282"/>
                  </a:cubicBezTo>
                  <a:cubicBezTo>
                    <a:pt x="3002" y="1289"/>
                    <a:pt x="3009" y="1293"/>
                    <a:pt x="3008" y="1300"/>
                  </a:cubicBezTo>
                  <a:cubicBezTo>
                    <a:pt x="3007" y="1303"/>
                    <a:pt x="2998" y="1307"/>
                    <a:pt x="2995" y="1306"/>
                  </a:cubicBezTo>
                  <a:cubicBezTo>
                    <a:pt x="2986" y="1304"/>
                    <a:pt x="2990" y="1294"/>
                    <a:pt x="2982" y="1290"/>
                  </a:cubicBezTo>
                  <a:cubicBezTo>
                    <a:pt x="2991" y="1302"/>
                    <a:pt x="2979" y="1292"/>
                    <a:pt x="2972" y="1293"/>
                  </a:cubicBezTo>
                  <a:cubicBezTo>
                    <a:pt x="2972" y="1301"/>
                    <a:pt x="2982" y="1313"/>
                    <a:pt x="2991" y="1313"/>
                  </a:cubicBezTo>
                  <a:cubicBezTo>
                    <a:pt x="2973" y="1315"/>
                    <a:pt x="2984" y="1347"/>
                    <a:pt x="2962" y="1342"/>
                  </a:cubicBezTo>
                  <a:cubicBezTo>
                    <a:pt x="2962" y="1350"/>
                    <a:pt x="2960" y="1368"/>
                    <a:pt x="2956" y="1375"/>
                  </a:cubicBezTo>
                  <a:cubicBezTo>
                    <a:pt x="2949" y="1388"/>
                    <a:pt x="2955" y="1396"/>
                    <a:pt x="2958" y="1408"/>
                  </a:cubicBezTo>
                  <a:cubicBezTo>
                    <a:pt x="2967" y="1399"/>
                    <a:pt x="2982" y="1411"/>
                    <a:pt x="2989" y="1417"/>
                  </a:cubicBezTo>
                  <a:cubicBezTo>
                    <a:pt x="3003" y="1427"/>
                    <a:pt x="3020" y="1431"/>
                    <a:pt x="3036" y="1438"/>
                  </a:cubicBezTo>
                  <a:cubicBezTo>
                    <a:pt x="3048" y="1444"/>
                    <a:pt x="3053" y="1463"/>
                    <a:pt x="3060" y="1473"/>
                  </a:cubicBezTo>
                  <a:cubicBezTo>
                    <a:pt x="3071" y="1489"/>
                    <a:pt x="3082" y="1507"/>
                    <a:pt x="3097" y="1520"/>
                  </a:cubicBezTo>
                  <a:cubicBezTo>
                    <a:pt x="3106" y="1529"/>
                    <a:pt x="3116" y="1543"/>
                    <a:pt x="3117" y="1556"/>
                  </a:cubicBezTo>
                  <a:cubicBezTo>
                    <a:pt x="3118" y="1572"/>
                    <a:pt x="3142" y="1574"/>
                    <a:pt x="3154" y="1579"/>
                  </a:cubicBezTo>
                  <a:cubicBezTo>
                    <a:pt x="3164" y="1584"/>
                    <a:pt x="3159" y="1590"/>
                    <a:pt x="3164" y="1597"/>
                  </a:cubicBezTo>
                  <a:cubicBezTo>
                    <a:pt x="3168" y="1603"/>
                    <a:pt x="3174" y="1603"/>
                    <a:pt x="3180" y="1606"/>
                  </a:cubicBezTo>
                  <a:cubicBezTo>
                    <a:pt x="3190" y="1611"/>
                    <a:pt x="3211" y="1622"/>
                    <a:pt x="3205" y="1636"/>
                  </a:cubicBezTo>
                  <a:cubicBezTo>
                    <a:pt x="3191" y="1632"/>
                    <a:pt x="3176" y="1618"/>
                    <a:pt x="3161" y="1623"/>
                  </a:cubicBezTo>
                  <a:cubicBezTo>
                    <a:pt x="3141" y="1628"/>
                    <a:pt x="3142" y="1614"/>
                    <a:pt x="3125" y="1608"/>
                  </a:cubicBezTo>
                  <a:cubicBezTo>
                    <a:pt x="3107" y="1601"/>
                    <a:pt x="3100" y="1623"/>
                    <a:pt x="3086" y="1615"/>
                  </a:cubicBezTo>
                  <a:cubicBezTo>
                    <a:pt x="3078" y="1611"/>
                    <a:pt x="3074" y="1605"/>
                    <a:pt x="3070" y="1598"/>
                  </a:cubicBezTo>
                  <a:cubicBezTo>
                    <a:pt x="3064" y="1590"/>
                    <a:pt x="3056" y="1591"/>
                    <a:pt x="3048" y="1586"/>
                  </a:cubicBezTo>
                  <a:cubicBezTo>
                    <a:pt x="3052" y="1589"/>
                    <a:pt x="3054" y="1594"/>
                    <a:pt x="3051" y="1599"/>
                  </a:cubicBezTo>
                  <a:cubicBezTo>
                    <a:pt x="3055" y="1595"/>
                    <a:pt x="3059" y="1594"/>
                    <a:pt x="3063" y="1598"/>
                  </a:cubicBezTo>
                  <a:cubicBezTo>
                    <a:pt x="3060" y="1596"/>
                    <a:pt x="3058" y="1594"/>
                    <a:pt x="3056" y="1592"/>
                  </a:cubicBezTo>
                  <a:cubicBezTo>
                    <a:pt x="3064" y="1590"/>
                    <a:pt x="3079" y="1610"/>
                    <a:pt x="3064" y="1603"/>
                  </a:cubicBezTo>
                  <a:cubicBezTo>
                    <a:pt x="3074" y="1610"/>
                    <a:pt x="3086" y="1625"/>
                    <a:pt x="3101" y="1619"/>
                  </a:cubicBezTo>
                  <a:cubicBezTo>
                    <a:pt x="3106" y="1616"/>
                    <a:pt x="3106" y="1610"/>
                    <a:pt x="3113" y="1611"/>
                  </a:cubicBezTo>
                  <a:cubicBezTo>
                    <a:pt x="3119" y="1611"/>
                    <a:pt x="3127" y="1614"/>
                    <a:pt x="3131" y="1619"/>
                  </a:cubicBezTo>
                  <a:cubicBezTo>
                    <a:pt x="3134" y="1622"/>
                    <a:pt x="3131" y="1626"/>
                    <a:pt x="3135" y="1628"/>
                  </a:cubicBezTo>
                  <a:cubicBezTo>
                    <a:pt x="3142" y="1632"/>
                    <a:pt x="3150" y="1633"/>
                    <a:pt x="3158" y="1636"/>
                  </a:cubicBezTo>
                  <a:cubicBezTo>
                    <a:pt x="3173" y="1642"/>
                    <a:pt x="3187" y="1656"/>
                    <a:pt x="3202" y="1664"/>
                  </a:cubicBezTo>
                  <a:cubicBezTo>
                    <a:pt x="3210" y="1668"/>
                    <a:pt x="3228" y="1686"/>
                    <a:pt x="3228" y="1696"/>
                  </a:cubicBezTo>
                  <a:cubicBezTo>
                    <a:pt x="3228" y="1701"/>
                    <a:pt x="3217" y="1699"/>
                    <a:pt x="3215" y="1699"/>
                  </a:cubicBezTo>
                  <a:cubicBezTo>
                    <a:pt x="3204" y="1700"/>
                    <a:pt x="3198" y="1709"/>
                    <a:pt x="3190" y="1715"/>
                  </a:cubicBezTo>
                  <a:cubicBezTo>
                    <a:pt x="3185" y="1719"/>
                    <a:pt x="3178" y="1721"/>
                    <a:pt x="3177" y="1728"/>
                  </a:cubicBezTo>
                  <a:cubicBezTo>
                    <a:pt x="3177" y="1731"/>
                    <a:pt x="3176" y="1738"/>
                    <a:pt x="3172" y="1739"/>
                  </a:cubicBezTo>
                  <a:cubicBezTo>
                    <a:pt x="3164" y="1739"/>
                    <a:pt x="3160" y="1732"/>
                    <a:pt x="3151" y="1735"/>
                  </a:cubicBezTo>
                  <a:cubicBezTo>
                    <a:pt x="3144" y="1738"/>
                    <a:pt x="3139" y="1744"/>
                    <a:pt x="3133" y="1749"/>
                  </a:cubicBezTo>
                  <a:cubicBezTo>
                    <a:pt x="3137" y="1747"/>
                    <a:pt x="3152" y="1735"/>
                    <a:pt x="3156" y="1738"/>
                  </a:cubicBezTo>
                  <a:cubicBezTo>
                    <a:pt x="3165" y="1744"/>
                    <a:pt x="3165" y="1760"/>
                    <a:pt x="3178" y="1759"/>
                  </a:cubicBezTo>
                  <a:cubicBezTo>
                    <a:pt x="3175" y="1758"/>
                    <a:pt x="3172" y="1756"/>
                    <a:pt x="3169" y="1755"/>
                  </a:cubicBezTo>
                  <a:cubicBezTo>
                    <a:pt x="3184" y="1757"/>
                    <a:pt x="3194" y="1739"/>
                    <a:pt x="3208" y="1744"/>
                  </a:cubicBezTo>
                  <a:cubicBezTo>
                    <a:pt x="3218" y="1746"/>
                    <a:pt x="3223" y="1754"/>
                    <a:pt x="3230" y="1761"/>
                  </a:cubicBezTo>
                  <a:cubicBezTo>
                    <a:pt x="3238" y="1770"/>
                    <a:pt x="3256" y="1771"/>
                    <a:pt x="3266" y="1774"/>
                  </a:cubicBezTo>
                  <a:cubicBezTo>
                    <a:pt x="3259" y="1777"/>
                    <a:pt x="3256" y="1783"/>
                    <a:pt x="3251" y="1789"/>
                  </a:cubicBezTo>
                  <a:cubicBezTo>
                    <a:pt x="3249" y="1792"/>
                    <a:pt x="3247" y="1795"/>
                    <a:pt x="3244" y="1798"/>
                  </a:cubicBezTo>
                  <a:cubicBezTo>
                    <a:pt x="3241" y="1801"/>
                    <a:pt x="3235" y="1799"/>
                    <a:pt x="3232" y="1803"/>
                  </a:cubicBezTo>
                  <a:cubicBezTo>
                    <a:pt x="3233" y="1805"/>
                    <a:pt x="3235" y="1807"/>
                    <a:pt x="3237" y="1809"/>
                  </a:cubicBezTo>
                  <a:cubicBezTo>
                    <a:pt x="3241" y="1804"/>
                    <a:pt x="3248" y="1796"/>
                    <a:pt x="3255" y="1802"/>
                  </a:cubicBezTo>
                  <a:cubicBezTo>
                    <a:pt x="3251" y="1798"/>
                    <a:pt x="3252" y="1788"/>
                    <a:pt x="3259" y="1792"/>
                  </a:cubicBezTo>
                  <a:cubicBezTo>
                    <a:pt x="3267" y="1797"/>
                    <a:pt x="3260" y="1804"/>
                    <a:pt x="3264" y="1810"/>
                  </a:cubicBezTo>
                  <a:cubicBezTo>
                    <a:pt x="3264" y="1810"/>
                    <a:pt x="3272" y="1831"/>
                    <a:pt x="3264" y="1826"/>
                  </a:cubicBezTo>
                  <a:cubicBezTo>
                    <a:pt x="3259" y="1823"/>
                    <a:pt x="3260" y="1816"/>
                    <a:pt x="3256" y="1812"/>
                  </a:cubicBezTo>
                  <a:cubicBezTo>
                    <a:pt x="3257" y="1816"/>
                    <a:pt x="3257" y="1821"/>
                    <a:pt x="3258" y="1825"/>
                  </a:cubicBezTo>
                  <a:cubicBezTo>
                    <a:pt x="3252" y="1826"/>
                    <a:pt x="3249" y="1823"/>
                    <a:pt x="3247" y="1818"/>
                  </a:cubicBezTo>
                  <a:cubicBezTo>
                    <a:pt x="3250" y="1830"/>
                    <a:pt x="3246" y="1822"/>
                    <a:pt x="3244" y="1818"/>
                  </a:cubicBezTo>
                  <a:cubicBezTo>
                    <a:pt x="3243" y="1823"/>
                    <a:pt x="3240" y="1828"/>
                    <a:pt x="3237" y="1832"/>
                  </a:cubicBezTo>
                  <a:cubicBezTo>
                    <a:pt x="3245" y="1830"/>
                    <a:pt x="3258" y="1838"/>
                    <a:pt x="3259" y="1846"/>
                  </a:cubicBezTo>
                  <a:cubicBezTo>
                    <a:pt x="3255" y="1842"/>
                    <a:pt x="3252" y="1843"/>
                    <a:pt x="3250" y="1848"/>
                  </a:cubicBezTo>
                  <a:cubicBezTo>
                    <a:pt x="3257" y="1847"/>
                    <a:pt x="3264" y="1856"/>
                    <a:pt x="3257" y="1861"/>
                  </a:cubicBezTo>
                  <a:cubicBezTo>
                    <a:pt x="3247" y="1867"/>
                    <a:pt x="3234" y="1855"/>
                    <a:pt x="3226" y="1852"/>
                  </a:cubicBezTo>
                  <a:cubicBezTo>
                    <a:pt x="3230" y="1855"/>
                    <a:pt x="3233" y="1862"/>
                    <a:pt x="3238" y="1865"/>
                  </a:cubicBezTo>
                  <a:cubicBezTo>
                    <a:pt x="3245" y="1867"/>
                    <a:pt x="3250" y="1862"/>
                    <a:pt x="3255" y="1870"/>
                  </a:cubicBezTo>
                  <a:cubicBezTo>
                    <a:pt x="3257" y="1875"/>
                    <a:pt x="3269" y="1886"/>
                    <a:pt x="3263" y="1891"/>
                  </a:cubicBezTo>
                  <a:cubicBezTo>
                    <a:pt x="3258" y="1896"/>
                    <a:pt x="3251" y="1895"/>
                    <a:pt x="3254" y="1905"/>
                  </a:cubicBezTo>
                  <a:cubicBezTo>
                    <a:pt x="3246" y="1901"/>
                    <a:pt x="3245" y="1890"/>
                    <a:pt x="3237" y="1887"/>
                  </a:cubicBezTo>
                  <a:cubicBezTo>
                    <a:pt x="3234" y="1891"/>
                    <a:pt x="3234" y="1892"/>
                    <a:pt x="3230" y="1894"/>
                  </a:cubicBezTo>
                  <a:cubicBezTo>
                    <a:pt x="3242" y="1895"/>
                    <a:pt x="3224" y="1932"/>
                    <a:pt x="3203" y="1907"/>
                  </a:cubicBezTo>
                  <a:cubicBezTo>
                    <a:pt x="3206" y="1917"/>
                    <a:pt x="3226" y="1915"/>
                    <a:pt x="3224" y="1925"/>
                  </a:cubicBezTo>
                  <a:cubicBezTo>
                    <a:pt x="3221" y="1935"/>
                    <a:pt x="3212" y="1951"/>
                    <a:pt x="3223" y="1957"/>
                  </a:cubicBezTo>
                  <a:cubicBezTo>
                    <a:pt x="3217" y="1960"/>
                    <a:pt x="3217" y="1964"/>
                    <a:pt x="3218" y="1970"/>
                  </a:cubicBezTo>
                  <a:cubicBezTo>
                    <a:pt x="3220" y="1983"/>
                    <a:pt x="3209" y="1970"/>
                    <a:pt x="3213" y="1979"/>
                  </a:cubicBezTo>
                  <a:cubicBezTo>
                    <a:pt x="3209" y="1975"/>
                    <a:pt x="3204" y="1971"/>
                    <a:pt x="3200" y="1967"/>
                  </a:cubicBezTo>
                  <a:cubicBezTo>
                    <a:pt x="3200" y="1972"/>
                    <a:pt x="3222" y="1987"/>
                    <a:pt x="3204" y="1984"/>
                  </a:cubicBezTo>
                  <a:cubicBezTo>
                    <a:pt x="3207" y="1991"/>
                    <a:pt x="3201" y="1998"/>
                    <a:pt x="3195" y="2000"/>
                  </a:cubicBezTo>
                  <a:cubicBezTo>
                    <a:pt x="3202" y="2011"/>
                    <a:pt x="3208" y="2030"/>
                    <a:pt x="3186" y="2024"/>
                  </a:cubicBezTo>
                  <a:cubicBezTo>
                    <a:pt x="3192" y="2021"/>
                    <a:pt x="3196" y="2014"/>
                    <a:pt x="3193" y="2008"/>
                  </a:cubicBezTo>
                  <a:cubicBezTo>
                    <a:pt x="3190" y="2010"/>
                    <a:pt x="3187" y="2013"/>
                    <a:pt x="3186" y="2016"/>
                  </a:cubicBezTo>
                  <a:cubicBezTo>
                    <a:pt x="3181" y="2013"/>
                    <a:pt x="3178" y="2009"/>
                    <a:pt x="3177" y="2004"/>
                  </a:cubicBezTo>
                  <a:cubicBezTo>
                    <a:pt x="3174" y="2008"/>
                    <a:pt x="3170" y="2011"/>
                    <a:pt x="3164" y="2009"/>
                  </a:cubicBezTo>
                  <a:cubicBezTo>
                    <a:pt x="3168" y="2012"/>
                    <a:pt x="3169" y="2017"/>
                    <a:pt x="3168" y="2021"/>
                  </a:cubicBezTo>
                  <a:cubicBezTo>
                    <a:pt x="3178" y="2017"/>
                    <a:pt x="3190" y="2035"/>
                    <a:pt x="3176" y="2033"/>
                  </a:cubicBezTo>
                  <a:cubicBezTo>
                    <a:pt x="3176" y="2041"/>
                    <a:pt x="3186" y="2045"/>
                    <a:pt x="3188" y="2036"/>
                  </a:cubicBezTo>
                  <a:cubicBezTo>
                    <a:pt x="3196" y="2044"/>
                    <a:pt x="3187" y="2044"/>
                    <a:pt x="3182" y="2049"/>
                  </a:cubicBezTo>
                  <a:cubicBezTo>
                    <a:pt x="3177" y="2054"/>
                    <a:pt x="3174" y="2062"/>
                    <a:pt x="3171" y="2069"/>
                  </a:cubicBezTo>
                  <a:cubicBezTo>
                    <a:pt x="3164" y="2062"/>
                    <a:pt x="3154" y="2059"/>
                    <a:pt x="3145" y="2056"/>
                  </a:cubicBezTo>
                  <a:cubicBezTo>
                    <a:pt x="3152" y="2060"/>
                    <a:pt x="3156" y="2072"/>
                    <a:pt x="3166" y="2071"/>
                  </a:cubicBezTo>
                  <a:cubicBezTo>
                    <a:pt x="3176" y="2069"/>
                    <a:pt x="3179" y="2059"/>
                    <a:pt x="3187" y="2071"/>
                  </a:cubicBezTo>
                  <a:cubicBezTo>
                    <a:pt x="3181" y="2074"/>
                    <a:pt x="3183" y="2084"/>
                    <a:pt x="3181" y="2091"/>
                  </a:cubicBezTo>
                  <a:cubicBezTo>
                    <a:pt x="3177" y="2102"/>
                    <a:pt x="3195" y="2102"/>
                    <a:pt x="3191" y="2114"/>
                  </a:cubicBezTo>
                  <a:cubicBezTo>
                    <a:pt x="3189" y="2106"/>
                    <a:pt x="3186" y="2106"/>
                    <a:pt x="3184" y="2114"/>
                  </a:cubicBezTo>
                  <a:cubicBezTo>
                    <a:pt x="3180" y="2108"/>
                    <a:pt x="3174" y="2103"/>
                    <a:pt x="3167" y="2100"/>
                  </a:cubicBezTo>
                  <a:cubicBezTo>
                    <a:pt x="3167" y="2105"/>
                    <a:pt x="3164" y="2110"/>
                    <a:pt x="3159" y="2113"/>
                  </a:cubicBezTo>
                  <a:cubicBezTo>
                    <a:pt x="3164" y="2115"/>
                    <a:pt x="3175" y="2117"/>
                    <a:pt x="3173" y="2125"/>
                  </a:cubicBezTo>
                  <a:cubicBezTo>
                    <a:pt x="3171" y="2136"/>
                    <a:pt x="3162" y="2120"/>
                    <a:pt x="3162" y="2134"/>
                  </a:cubicBezTo>
                  <a:cubicBezTo>
                    <a:pt x="3160" y="2128"/>
                    <a:pt x="3154" y="2116"/>
                    <a:pt x="3147" y="2126"/>
                  </a:cubicBezTo>
                  <a:cubicBezTo>
                    <a:pt x="3156" y="2129"/>
                    <a:pt x="3148" y="2142"/>
                    <a:pt x="3159" y="2142"/>
                  </a:cubicBezTo>
                  <a:cubicBezTo>
                    <a:pt x="3156" y="2149"/>
                    <a:pt x="3142" y="2160"/>
                    <a:pt x="3142" y="2148"/>
                  </a:cubicBezTo>
                  <a:cubicBezTo>
                    <a:pt x="3135" y="2154"/>
                    <a:pt x="3136" y="2155"/>
                    <a:pt x="3142" y="2159"/>
                  </a:cubicBezTo>
                  <a:cubicBezTo>
                    <a:pt x="3149" y="2163"/>
                    <a:pt x="3143" y="2174"/>
                    <a:pt x="3140" y="2179"/>
                  </a:cubicBezTo>
                  <a:cubicBezTo>
                    <a:pt x="3136" y="2175"/>
                    <a:pt x="3132" y="2171"/>
                    <a:pt x="3129" y="2168"/>
                  </a:cubicBezTo>
                  <a:cubicBezTo>
                    <a:pt x="3127" y="2176"/>
                    <a:pt x="3116" y="2181"/>
                    <a:pt x="3111" y="2171"/>
                  </a:cubicBezTo>
                  <a:cubicBezTo>
                    <a:pt x="3107" y="2178"/>
                    <a:pt x="3095" y="2174"/>
                    <a:pt x="3102" y="2184"/>
                  </a:cubicBezTo>
                  <a:cubicBezTo>
                    <a:pt x="3097" y="2183"/>
                    <a:pt x="3092" y="2182"/>
                    <a:pt x="3087" y="2183"/>
                  </a:cubicBezTo>
                  <a:cubicBezTo>
                    <a:pt x="3092" y="2188"/>
                    <a:pt x="3098" y="2190"/>
                    <a:pt x="3104" y="2188"/>
                  </a:cubicBezTo>
                  <a:cubicBezTo>
                    <a:pt x="3103" y="2193"/>
                    <a:pt x="3106" y="2196"/>
                    <a:pt x="3111" y="2196"/>
                  </a:cubicBezTo>
                  <a:cubicBezTo>
                    <a:pt x="3109" y="2201"/>
                    <a:pt x="3105" y="2201"/>
                    <a:pt x="3101" y="2203"/>
                  </a:cubicBezTo>
                  <a:cubicBezTo>
                    <a:pt x="3096" y="2208"/>
                    <a:pt x="3100" y="2216"/>
                    <a:pt x="3092" y="2221"/>
                  </a:cubicBezTo>
                  <a:cubicBezTo>
                    <a:pt x="3095" y="2215"/>
                    <a:pt x="3093" y="2213"/>
                    <a:pt x="3086" y="2214"/>
                  </a:cubicBezTo>
                  <a:cubicBezTo>
                    <a:pt x="3089" y="2221"/>
                    <a:pt x="3084" y="2227"/>
                    <a:pt x="3084" y="2234"/>
                  </a:cubicBezTo>
                  <a:cubicBezTo>
                    <a:pt x="3084" y="2221"/>
                    <a:pt x="3071" y="2234"/>
                    <a:pt x="3064" y="2234"/>
                  </a:cubicBezTo>
                  <a:cubicBezTo>
                    <a:pt x="3063" y="2236"/>
                    <a:pt x="3058" y="2258"/>
                    <a:pt x="3051" y="2251"/>
                  </a:cubicBezTo>
                  <a:cubicBezTo>
                    <a:pt x="3045" y="2245"/>
                    <a:pt x="3041" y="2242"/>
                    <a:pt x="3040" y="2253"/>
                  </a:cubicBezTo>
                  <a:cubicBezTo>
                    <a:pt x="3038" y="2265"/>
                    <a:pt x="3033" y="2268"/>
                    <a:pt x="3021" y="2266"/>
                  </a:cubicBezTo>
                  <a:cubicBezTo>
                    <a:pt x="3028" y="2269"/>
                    <a:pt x="3037" y="2269"/>
                    <a:pt x="3039" y="2278"/>
                  </a:cubicBezTo>
                  <a:cubicBezTo>
                    <a:pt x="3031" y="2269"/>
                    <a:pt x="3031" y="2284"/>
                    <a:pt x="3026" y="2278"/>
                  </a:cubicBezTo>
                  <a:cubicBezTo>
                    <a:pt x="3023" y="2286"/>
                    <a:pt x="3028" y="2295"/>
                    <a:pt x="3018" y="2298"/>
                  </a:cubicBezTo>
                  <a:cubicBezTo>
                    <a:pt x="3011" y="2300"/>
                    <a:pt x="2999" y="2303"/>
                    <a:pt x="2993" y="2299"/>
                  </a:cubicBezTo>
                  <a:cubicBezTo>
                    <a:pt x="3002" y="2309"/>
                    <a:pt x="2966" y="2314"/>
                    <a:pt x="2974" y="2299"/>
                  </a:cubicBezTo>
                  <a:cubicBezTo>
                    <a:pt x="2969" y="2305"/>
                    <a:pt x="2961" y="2302"/>
                    <a:pt x="2955" y="2299"/>
                  </a:cubicBezTo>
                  <a:cubicBezTo>
                    <a:pt x="2956" y="2305"/>
                    <a:pt x="2971" y="2312"/>
                    <a:pt x="2967" y="2318"/>
                  </a:cubicBezTo>
                  <a:cubicBezTo>
                    <a:pt x="2965" y="2322"/>
                    <a:pt x="2959" y="2319"/>
                    <a:pt x="2957" y="2317"/>
                  </a:cubicBezTo>
                  <a:cubicBezTo>
                    <a:pt x="2950" y="2312"/>
                    <a:pt x="2943" y="2313"/>
                    <a:pt x="2944" y="2304"/>
                  </a:cubicBezTo>
                  <a:cubicBezTo>
                    <a:pt x="2940" y="2310"/>
                    <a:pt x="2925" y="2318"/>
                    <a:pt x="2920" y="2315"/>
                  </a:cubicBezTo>
                  <a:cubicBezTo>
                    <a:pt x="2932" y="2319"/>
                    <a:pt x="2924" y="2327"/>
                    <a:pt x="2918" y="2326"/>
                  </a:cubicBezTo>
                  <a:cubicBezTo>
                    <a:pt x="2910" y="2323"/>
                    <a:pt x="2910" y="2314"/>
                    <a:pt x="2915" y="2309"/>
                  </a:cubicBezTo>
                  <a:cubicBezTo>
                    <a:pt x="2908" y="2309"/>
                    <a:pt x="2901" y="2313"/>
                    <a:pt x="2897" y="2319"/>
                  </a:cubicBezTo>
                  <a:cubicBezTo>
                    <a:pt x="2906" y="2321"/>
                    <a:pt x="2897" y="2330"/>
                    <a:pt x="2906" y="2332"/>
                  </a:cubicBezTo>
                  <a:cubicBezTo>
                    <a:pt x="2904" y="2334"/>
                    <a:pt x="2902" y="2335"/>
                    <a:pt x="2900" y="2336"/>
                  </a:cubicBezTo>
                  <a:cubicBezTo>
                    <a:pt x="2896" y="2322"/>
                    <a:pt x="2865" y="2323"/>
                    <a:pt x="2857" y="2335"/>
                  </a:cubicBezTo>
                  <a:cubicBezTo>
                    <a:pt x="2857" y="2316"/>
                    <a:pt x="2834" y="2311"/>
                    <a:pt x="2836" y="2292"/>
                  </a:cubicBezTo>
                  <a:cubicBezTo>
                    <a:pt x="2834" y="2304"/>
                    <a:pt x="2834" y="2297"/>
                    <a:pt x="2829" y="2292"/>
                  </a:cubicBezTo>
                  <a:cubicBezTo>
                    <a:pt x="2833" y="2285"/>
                    <a:pt x="2840" y="2284"/>
                    <a:pt x="2847" y="2285"/>
                  </a:cubicBezTo>
                  <a:cubicBezTo>
                    <a:pt x="2838" y="2279"/>
                    <a:pt x="2830" y="2292"/>
                    <a:pt x="2820" y="2288"/>
                  </a:cubicBezTo>
                  <a:cubicBezTo>
                    <a:pt x="2834" y="2294"/>
                    <a:pt x="2819" y="2304"/>
                    <a:pt x="2810" y="2301"/>
                  </a:cubicBezTo>
                  <a:cubicBezTo>
                    <a:pt x="2813" y="2303"/>
                    <a:pt x="2826" y="2307"/>
                    <a:pt x="2827" y="2312"/>
                  </a:cubicBezTo>
                  <a:cubicBezTo>
                    <a:pt x="2826" y="2313"/>
                    <a:pt x="2824" y="2313"/>
                    <a:pt x="2822" y="2312"/>
                  </a:cubicBezTo>
                  <a:cubicBezTo>
                    <a:pt x="2830" y="2317"/>
                    <a:pt x="2849" y="2342"/>
                    <a:pt x="2841" y="2353"/>
                  </a:cubicBezTo>
                  <a:cubicBezTo>
                    <a:pt x="2833" y="2365"/>
                    <a:pt x="2815" y="2331"/>
                    <a:pt x="2811" y="2326"/>
                  </a:cubicBezTo>
                  <a:cubicBezTo>
                    <a:pt x="2810" y="2338"/>
                    <a:pt x="2824" y="2348"/>
                    <a:pt x="2829" y="2357"/>
                  </a:cubicBezTo>
                  <a:cubicBezTo>
                    <a:pt x="2824" y="2358"/>
                    <a:pt x="2821" y="2361"/>
                    <a:pt x="2820" y="2366"/>
                  </a:cubicBezTo>
                  <a:cubicBezTo>
                    <a:pt x="2816" y="2364"/>
                    <a:pt x="2812" y="2359"/>
                    <a:pt x="2812" y="2354"/>
                  </a:cubicBezTo>
                  <a:cubicBezTo>
                    <a:pt x="2801" y="2359"/>
                    <a:pt x="2813" y="2372"/>
                    <a:pt x="2805" y="2380"/>
                  </a:cubicBezTo>
                  <a:cubicBezTo>
                    <a:pt x="2797" y="2369"/>
                    <a:pt x="2790" y="2378"/>
                    <a:pt x="2784" y="2386"/>
                  </a:cubicBezTo>
                  <a:cubicBezTo>
                    <a:pt x="2780" y="2391"/>
                    <a:pt x="2767" y="2380"/>
                    <a:pt x="2774" y="2372"/>
                  </a:cubicBezTo>
                  <a:cubicBezTo>
                    <a:pt x="2769" y="2374"/>
                    <a:pt x="2766" y="2372"/>
                    <a:pt x="2766" y="2366"/>
                  </a:cubicBezTo>
                  <a:cubicBezTo>
                    <a:pt x="2765" y="2373"/>
                    <a:pt x="2770" y="2381"/>
                    <a:pt x="2768" y="2388"/>
                  </a:cubicBezTo>
                  <a:cubicBezTo>
                    <a:pt x="2765" y="2397"/>
                    <a:pt x="2741" y="2381"/>
                    <a:pt x="2736" y="2379"/>
                  </a:cubicBezTo>
                  <a:cubicBezTo>
                    <a:pt x="2748" y="2394"/>
                    <a:pt x="2733" y="2387"/>
                    <a:pt x="2725" y="2387"/>
                  </a:cubicBezTo>
                  <a:cubicBezTo>
                    <a:pt x="2739" y="2393"/>
                    <a:pt x="2718" y="2415"/>
                    <a:pt x="2709" y="2401"/>
                  </a:cubicBezTo>
                  <a:cubicBezTo>
                    <a:pt x="2707" y="2406"/>
                    <a:pt x="2704" y="2411"/>
                    <a:pt x="2699" y="2413"/>
                  </a:cubicBezTo>
                  <a:cubicBezTo>
                    <a:pt x="2704" y="2403"/>
                    <a:pt x="2692" y="2409"/>
                    <a:pt x="2686" y="2410"/>
                  </a:cubicBezTo>
                  <a:cubicBezTo>
                    <a:pt x="2678" y="2412"/>
                    <a:pt x="2667" y="2415"/>
                    <a:pt x="2662" y="2422"/>
                  </a:cubicBezTo>
                  <a:cubicBezTo>
                    <a:pt x="2663" y="2418"/>
                    <a:pt x="2665" y="2415"/>
                    <a:pt x="2667" y="2412"/>
                  </a:cubicBezTo>
                  <a:cubicBezTo>
                    <a:pt x="2662" y="2416"/>
                    <a:pt x="2658" y="2422"/>
                    <a:pt x="2662" y="2428"/>
                  </a:cubicBezTo>
                  <a:cubicBezTo>
                    <a:pt x="2648" y="2433"/>
                    <a:pt x="2653" y="2423"/>
                    <a:pt x="2645" y="2416"/>
                  </a:cubicBezTo>
                  <a:cubicBezTo>
                    <a:pt x="2641" y="2424"/>
                    <a:pt x="2651" y="2428"/>
                    <a:pt x="2645" y="2435"/>
                  </a:cubicBezTo>
                  <a:cubicBezTo>
                    <a:pt x="2640" y="2439"/>
                    <a:pt x="2630" y="2444"/>
                    <a:pt x="2634" y="2452"/>
                  </a:cubicBezTo>
                  <a:cubicBezTo>
                    <a:pt x="2637" y="2457"/>
                    <a:pt x="2643" y="2457"/>
                    <a:pt x="2648" y="2459"/>
                  </a:cubicBezTo>
                  <a:cubicBezTo>
                    <a:pt x="2654" y="2461"/>
                    <a:pt x="2652" y="2474"/>
                    <a:pt x="2647" y="2460"/>
                  </a:cubicBezTo>
                  <a:cubicBezTo>
                    <a:pt x="2648" y="2471"/>
                    <a:pt x="2663" y="2477"/>
                    <a:pt x="2663" y="2488"/>
                  </a:cubicBezTo>
                  <a:cubicBezTo>
                    <a:pt x="2661" y="2506"/>
                    <a:pt x="2636" y="2497"/>
                    <a:pt x="2626" y="2502"/>
                  </a:cubicBezTo>
                  <a:cubicBezTo>
                    <a:pt x="2626" y="2496"/>
                    <a:pt x="2619" y="2486"/>
                    <a:pt x="2630" y="2491"/>
                  </a:cubicBezTo>
                  <a:cubicBezTo>
                    <a:pt x="2628" y="2481"/>
                    <a:pt x="2609" y="2483"/>
                    <a:pt x="2616" y="2468"/>
                  </a:cubicBezTo>
                  <a:cubicBezTo>
                    <a:pt x="2607" y="2469"/>
                    <a:pt x="2613" y="2457"/>
                    <a:pt x="2605" y="2456"/>
                  </a:cubicBezTo>
                  <a:cubicBezTo>
                    <a:pt x="2601" y="2455"/>
                    <a:pt x="2599" y="2438"/>
                    <a:pt x="2603" y="2434"/>
                  </a:cubicBezTo>
                  <a:cubicBezTo>
                    <a:pt x="2609" y="2428"/>
                    <a:pt x="2601" y="2424"/>
                    <a:pt x="2610" y="2418"/>
                  </a:cubicBezTo>
                  <a:cubicBezTo>
                    <a:pt x="2623" y="2410"/>
                    <a:pt x="2604" y="2406"/>
                    <a:pt x="2599" y="2401"/>
                  </a:cubicBezTo>
                  <a:cubicBezTo>
                    <a:pt x="2600" y="2404"/>
                    <a:pt x="2601" y="2406"/>
                    <a:pt x="2602" y="2408"/>
                  </a:cubicBezTo>
                  <a:cubicBezTo>
                    <a:pt x="2593" y="2410"/>
                    <a:pt x="2588" y="2396"/>
                    <a:pt x="2583" y="2390"/>
                  </a:cubicBezTo>
                  <a:cubicBezTo>
                    <a:pt x="2580" y="2395"/>
                    <a:pt x="2583" y="2400"/>
                    <a:pt x="2588" y="2403"/>
                  </a:cubicBezTo>
                  <a:cubicBezTo>
                    <a:pt x="2584" y="2407"/>
                    <a:pt x="2572" y="2417"/>
                    <a:pt x="2567" y="2409"/>
                  </a:cubicBezTo>
                  <a:cubicBezTo>
                    <a:pt x="2559" y="2427"/>
                    <a:pt x="2558" y="2400"/>
                    <a:pt x="2554" y="2397"/>
                  </a:cubicBezTo>
                  <a:cubicBezTo>
                    <a:pt x="2549" y="2393"/>
                    <a:pt x="2533" y="2401"/>
                    <a:pt x="2542" y="2387"/>
                  </a:cubicBezTo>
                  <a:cubicBezTo>
                    <a:pt x="2540" y="2387"/>
                    <a:pt x="2538" y="2386"/>
                    <a:pt x="2536" y="2386"/>
                  </a:cubicBezTo>
                  <a:cubicBezTo>
                    <a:pt x="2535" y="2390"/>
                    <a:pt x="2536" y="2394"/>
                    <a:pt x="2539" y="2398"/>
                  </a:cubicBezTo>
                  <a:cubicBezTo>
                    <a:pt x="2531" y="2397"/>
                    <a:pt x="2527" y="2382"/>
                    <a:pt x="2520" y="2384"/>
                  </a:cubicBezTo>
                  <a:cubicBezTo>
                    <a:pt x="2523" y="2380"/>
                    <a:pt x="2522" y="2376"/>
                    <a:pt x="2517" y="2374"/>
                  </a:cubicBezTo>
                  <a:cubicBezTo>
                    <a:pt x="2515" y="2378"/>
                    <a:pt x="2513" y="2384"/>
                    <a:pt x="2512" y="2375"/>
                  </a:cubicBezTo>
                  <a:cubicBezTo>
                    <a:pt x="2510" y="2385"/>
                    <a:pt x="2524" y="2391"/>
                    <a:pt x="2519" y="2400"/>
                  </a:cubicBezTo>
                  <a:cubicBezTo>
                    <a:pt x="2516" y="2405"/>
                    <a:pt x="2508" y="2394"/>
                    <a:pt x="2504" y="2394"/>
                  </a:cubicBezTo>
                  <a:cubicBezTo>
                    <a:pt x="2506" y="2400"/>
                    <a:pt x="2504" y="2405"/>
                    <a:pt x="2499" y="2408"/>
                  </a:cubicBezTo>
                  <a:cubicBezTo>
                    <a:pt x="2499" y="2402"/>
                    <a:pt x="2484" y="2399"/>
                    <a:pt x="2477" y="2397"/>
                  </a:cubicBezTo>
                  <a:cubicBezTo>
                    <a:pt x="2461" y="2392"/>
                    <a:pt x="2452" y="2408"/>
                    <a:pt x="2449" y="2396"/>
                  </a:cubicBezTo>
                  <a:cubicBezTo>
                    <a:pt x="2447" y="2397"/>
                    <a:pt x="2445" y="2398"/>
                    <a:pt x="2443" y="2399"/>
                  </a:cubicBezTo>
                  <a:cubicBezTo>
                    <a:pt x="2437" y="2390"/>
                    <a:pt x="2428" y="2392"/>
                    <a:pt x="2421" y="2386"/>
                  </a:cubicBezTo>
                  <a:cubicBezTo>
                    <a:pt x="2418" y="2383"/>
                    <a:pt x="2419" y="2381"/>
                    <a:pt x="2417" y="2377"/>
                  </a:cubicBezTo>
                  <a:cubicBezTo>
                    <a:pt x="2415" y="2374"/>
                    <a:pt x="2404" y="2368"/>
                    <a:pt x="2396" y="2372"/>
                  </a:cubicBezTo>
                  <a:cubicBezTo>
                    <a:pt x="2390" y="2355"/>
                    <a:pt x="2381" y="2342"/>
                    <a:pt x="2381" y="2325"/>
                  </a:cubicBezTo>
                  <a:cubicBezTo>
                    <a:pt x="2396" y="2330"/>
                    <a:pt x="2389" y="2293"/>
                    <a:pt x="2367" y="2303"/>
                  </a:cubicBezTo>
                  <a:cubicBezTo>
                    <a:pt x="2358" y="2307"/>
                    <a:pt x="2355" y="2301"/>
                    <a:pt x="2348" y="2297"/>
                  </a:cubicBezTo>
                  <a:cubicBezTo>
                    <a:pt x="2340" y="2293"/>
                    <a:pt x="2336" y="2301"/>
                    <a:pt x="2325" y="2296"/>
                  </a:cubicBezTo>
                  <a:cubicBezTo>
                    <a:pt x="2307" y="2288"/>
                    <a:pt x="2299" y="2280"/>
                    <a:pt x="2289" y="2265"/>
                  </a:cubicBezTo>
                  <a:cubicBezTo>
                    <a:pt x="2284" y="2276"/>
                    <a:pt x="2271" y="2277"/>
                    <a:pt x="2263" y="2284"/>
                  </a:cubicBezTo>
                  <a:cubicBezTo>
                    <a:pt x="2258" y="2288"/>
                    <a:pt x="2268" y="2297"/>
                    <a:pt x="2261" y="2303"/>
                  </a:cubicBezTo>
                  <a:cubicBezTo>
                    <a:pt x="2256" y="2309"/>
                    <a:pt x="2223" y="2324"/>
                    <a:pt x="2226" y="2307"/>
                  </a:cubicBezTo>
                  <a:cubicBezTo>
                    <a:pt x="2215" y="2307"/>
                    <a:pt x="2212" y="2334"/>
                    <a:pt x="2208" y="2331"/>
                  </a:cubicBezTo>
                  <a:cubicBezTo>
                    <a:pt x="2202" y="2328"/>
                    <a:pt x="2198" y="2322"/>
                    <a:pt x="2193" y="2317"/>
                  </a:cubicBezTo>
                  <a:cubicBezTo>
                    <a:pt x="2183" y="2307"/>
                    <a:pt x="2184" y="2318"/>
                    <a:pt x="2180" y="2326"/>
                  </a:cubicBezTo>
                  <a:cubicBezTo>
                    <a:pt x="2168" y="2312"/>
                    <a:pt x="2166" y="2309"/>
                    <a:pt x="2157" y="2326"/>
                  </a:cubicBezTo>
                  <a:cubicBezTo>
                    <a:pt x="2148" y="2342"/>
                    <a:pt x="2136" y="2325"/>
                    <a:pt x="2127" y="2318"/>
                  </a:cubicBezTo>
                  <a:cubicBezTo>
                    <a:pt x="2109" y="2303"/>
                    <a:pt x="2107" y="2325"/>
                    <a:pt x="2099" y="2337"/>
                  </a:cubicBezTo>
                  <a:cubicBezTo>
                    <a:pt x="2095" y="2344"/>
                    <a:pt x="2090" y="2336"/>
                    <a:pt x="2085" y="2336"/>
                  </a:cubicBezTo>
                  <a:cubicBezTo>
                    <a:pt x="2081" y="2336"/>
                    <a:pt x="2077" y="2337"/>
                    <a:pt x="2074" y="2338"/>
                  </a:cubicBezTo>
                  <a:cubicBezTo>
                    <a:pt x="2070" y="2339"/>
                    <a:pt x="2071" y="2332"/>
                    <a:pt x="2067" y="2332"/>
                  </a:cubicBezTo>
                  <a:cubicBezTo>
                    <a:pt x="2051" y="2332"/>
                    <a:pt x="2059" y="2364"/>
                    <a:pt x="2063" y="2370"/>
                  </a:cubicBezTo>
                  <a:cubicBezTo>
                    <a:pt x="2067" y="2377"/>
                    <a:pt x="2073" y="2383"/>
                    <a:pt x="2076" y="2392"/>
                  </a:cubicBezTo>
                  <a:cubicBezTo>
                    <a:pt x="2078" y="2394"/>
                    <a:pt x="2079" y="2397"/>
                    <a:pt x="2081" y="2399"/>
                  </a:cubicBezTo>
                  <a:cubicBezTo>
                    <a:pt x="2081" y="2404"/>
                    <a:pt x="2077" y="2408"/>
                    <a:pt x="2078" y="2413"/>
                  </a:cubicBezTo>
                  <a:cubicBezTo>
                    <a:pt x="2078" y="2418"/>
                    <a:pt x="2088" y="2428"/>
                    <a:pt x="2083" y="2432"/>
                  </a:cubicBezTo>
                  <a:cubicBezTo>
                    <a:pt x="2077" y="2438"/>
                    <a:pt x="2070" y="2425"/>
                    <a:pt x="2062" y="2427"/>
                  </a:cubicBezTo>
                  <a:cubicBezTo>
                    <a:pt x="2050" y="2431"/>
                    <a:pt x="2049" y="2432"/>
                    <a:pt x="2044" y="2419"/>
                  </a:cubicBezTo>
                  <a:cubicBezTo>
                    <a:pt x="2040" y="2409"/>
                    <a:pt x="2033" y="2398"/>
                    <a:pt x="2032" y="2387"/>
                  </a:cubicBezTo>
                  <a:cubicBezTo>
                    <a:pt x="2022" y="2395"/>
                    <a:pt x="2003" y="2417"/>
                    <a:pt x="1989" y="2408"/>
                  </a:cubicBezTo>
                  <a:cubicBezTo>
                    <a:pt x="1982" y="2404"/>
                    <a:pt x="1981" y="2414"/>
                    <a:pt x="1975" y="2412"/>
                  </a:cubicBezTo>
                  <a:cubicBezTo>
                    <a:pt x="1970" y="2411"/>
                    <a:pt x="1968" y="2398"/>
                    <a:pt x="1970" y="2394"/>
                  </a:cubicBezTo>
                  <a:cubicBezTo>
                    <a:pt x="1948" y="2394"/>
                    <a:pt x="1965" y="2373"/>
                    <a:pt x="1953" y="2367"/>
                  </a:cubicBezTo>
                  <a:cubicBezTo>
                    <a:pt x="1940" y="2360"/>
                    <a:pt x="1924" y="2361"/>
                    <a:pt x="1911" y="2363"/>
                  </a:cubicBezTo>
                  <a:cubicBezTo>
                    <a:pt x="1894" y="2366"/>
                    <a:pt x="1907" y="2341"/>
                    <a:pt x="1908" y="2334"/>
                  </a:cubicBezTo>
                  <a:cubicBezTo>
                    <a:pt x="1910" y="2325"/>
                    <a:pt x="1900" y="2300"/>
                    <a:pt x="1916" y="2301"/>
                  </a:cubicBezTo>
                  <a:cubicBezTo>
                    <a:pt x="1912" y="2287"/>
                    <a:pt x="1903" y="2286"/>
                    <a:pt x="1890" y="2286"/>
                  </a:cubicBezTo>
                  <a:cubicBezTo>
                    <a:pt x="1874" y="2286"/>
                    <a:pt x="1875" y="2272"/>
                    <a:pt x="1868" y="2261"/>
                  </a:cubicBezTo>
                  <a:cubicBezTo>
                    <a:pt x="1867" y="2260"/>
                    <a:pt x="1861" y="2254"/>
                    <a:pt x="1863" y="2252"/>
                  </a:cubicBezTo>
                  <a:cubicBezTo>
                    <a:pt x="1869" y="2244"/>
                    <a:pt x="1857" y="2238"/>
                    <a:pt x="1853" y="2232"/>
                  </a:cubicBezTo>
                  <a:cubicBezTo>
                    <a:pt x="1847" y="2221"/>
                    <a:pt x="1862" y="2217"/>
                    <a:pt x="1860" y="2206"/>
                  </a:cubicBezTo>
                  <a:cubicBezTo>
                    <a:pt x="1844" y="2217"/>
                    <a:pt x="1825" y="2203"/>
                    <a:pt x="1809" y="2212"/>
                  </a:cubicBezTo>
                  <a:cubicBezTo>
                    <a:pt x="1806" y="2214"/>
                    <a:pt x="1784" y="2231"/>
                    <a:pt x="1780" y="2228"/>
                  </a:cubicBezTo>
                  <a:cubicBezTo>
                    <a:pt x="1773" y="2222"/>
                    <a:pt x="1781" y="2216"/>
                    <a:pt x="1783" y="2209"/>
                  </a:cubicBezTo>
                  <a:cubicBezTo>
                    <a:pt x="1786" y="2203"/>
                    <a:pt x="1782" y="2193"/>
                    <a:pt x="1778" y="2188"/>
                  </a:cubicBezTo>
                  <a:cubicBezTo>
                    <a:pt x="1773" y="2180"/>
                    <a:pt x="1770" y="2182"/>
                    <a:pt x="1768" y="2170"/>
                  </a:cubicBezTo>
                  <a:cubicBezTo>
                    <a:pt x="1766" y="2162"/>
                    <a:pt x="1770" y="2156"/>
                    <a:pt x="1779" y="2155"/>
                  </a:cubicBezTo>
                  <a:cubicBezTo>
                    <a:pt x="1772" y="2144"/>
                    <a:pt x="1778" y="2135"/>
                    <a:pt x="1778" y="2123"/>
                  </a:cubicBezTo>
                  <a:cubicBezTo>
                    <a:pt x="1792" y="2137"/>
                    <a:pt x="1793" y="2102"/>
                    <a:pt x="1795" y="2098"/>
                  </a:cubicBezTo>
                  <a:cubicBezTo>
                    <a:pt x="1816" y="2099"/>
                    <a:pt x="1801" y="2090"/>
                    <a:pt x="1815" y="2079"/>
                  </a:cubicBezTo>
                  <a:cubicBezTo>
                    <a:pt x="1817" y="2078"/>
                    <a:pt x="1825" y="2082"/>
                    <a:pt x="1825" y="2078"/>
                  </a:cubicBezTo>
                  <a:cubicBezTo>
                    <a:pt x="1826" y="2071"/>
                    <a:pt x="1817" y="2065"/>
                    <a:pt x="1814" y="2059"/>
                  </a:cubicBezTo>
                  <a:cubicBezTo>
                    <a:pt x="1827" y="2064"/>
                    <a:pt x="1821" y="2040"/>
                    <a:pt x="1821" y="2034"/>
                  </a:cubicBezTo>
                  <a:cubicBezTo>
                    <a:pt x="1821" y="2020"/>
                    <a:pt x="1817" y="2004"/>
                    <a:pt x="1813" y="1991"/>
                  </a:cubicBezTo>
                  <a:cubicBezTo>
                    <a:pt x="1809" y="1980"/>
                    <a:pt x="1809" y="1969"/>
                    <a:pt x="1803" y="1960"/>
                  </a:cubicBezTo>
                  <a:cubicBezTo>
                    <a:pt x="1798" y="1952"/>
                    <a:pt x="1793" y="1944"/>
                    <a:pt x="1781" y="1939"/>
                  </a:cubicBezTo>
                  <a:cubicBezTo>
                    <a:pt x="1784" y="1944"/>
                    <a:pt x="1781" y="1948"/>
                    <a:pt x="1776" y="1950"/>
                  </a:cubicBezTo>
                  <a:cubicBezTo>
                    <a:pt x="1772" y="1941"/>
                    <a:pt x="1763" y="1931"/>
                    <a:pt x="1761" y="1922"/>
                  </a:cubicBezTo>
                  <a:cubicBezTo>
                    <a:pt x="1758" y="1913"/>
                    <a:pt x="1758" y="1906"/>
                    <a:pt x="1751" y="1900"/>
                  </a:cubicBezTo>
                  <a:cubicBezTo>
                    <a:pt x="1740" y="1889"/>
                    <a:pt x="1722" y="1885"/>
                    <a:pt x="1712" y="1874"/>
                  </a:cubicBezTo>
                  <a:cubicBezTo>
                    <a:pt x="1711" y="1881"/>
                    <a:pt x="1707" y="1893"/>
                    <a:pt x="1706" y="1897"/>
                  </a:cubicBezTo>
                  <a:cubicBezTo>
                    <a:pt x="1706" y="1899"/>
                    <a:pt x="1704" y="1900"/>
                    <a:pt x="1703" y="1902"/>
                  </a:cubicBezTo>
                  <a:cubicBezTo>
                    <a:pt x="1701" y="1903"/>
                    <a:pt x="1703" y="1899"/>
                    <a:pt x="1696" y="1892"/>
                  </a:cubicBezTo>
                  <a:cubicBezTo>
                    <a:pt x="1689" y="1885"/>
                    <a:pt x="1685" y="1893"/>
                    <a:pt x="1677" y="1890"/>
                  </a:cubicBezTo>
                  <a:cubicBezTo>
                    <a:pt x="1670" y="1886"/>
                    <a:pt x="1662" y="1880"/>
                    <a:pt x="1654" y="1880"/>
                  </a:cubicBezTo>
                  <a:cubicBezTo>
                    <a:pt x="1646" y="1880"/>
                    <a:pt x="1643" y="1890"/>
                    <a:pt x="1636" y="1887"/>
                  </a:cubicBezTo>
                  <a:cubicBezTo>
                    <a:pt x="1630" y="1884"/>
                    <a:pt x="1635" y="1876"/>
                    <a:pt x="1636" y="1873"/>
                  </a:cubicBezTo>
                  <a:cubicBezTo>
                    <a:pt x="1639" y="1868"/>
                    <a:pt x="1644" y="1863"/>
                    <a:pt x="1646" y="1858"/>
                  </a:cubicBezTo>
                  <a:cubicBezTo>
                    <a:pt x="1648" y="1849"/>
                    <a:pt x="1632" y="1845"/>
                    <a:pt x="1635" y="1834"/>
                  </a:cubicBezTo>
                  <a:cubicBezTo>
                    <a:pt x="1630" y="1836"/>
                    <a:pt x="1624" y="1844"/>
                    <a:pt x="1617" y="1842"/>
                  </a:cubicBezTo>
                  <a:cubicBezTo>
                    <a:pt x="1603" y="1839"/>
                    <a:pt x="1619" y="1826"/>
                    <a:pt x="1624" y="1824"/>
                  </a:cubicBezTo>
                  <a:cubicBezTo>
                    <a:pt x="1618" y="1818"/>
                    <a:pt x="1611" y="1812"/>
                    <a:pt x="1604" y="1807"/>
                  </a:cubicBezTo>
                  <a:cubicBezTo>
                    <a:pt x="1598" y="1803"/>
                    <a:pt x="1580" y="1816"/>
                    <a:pt x="1575" y="1820"/>
                  </a:cubicBezTo>
                  <a:cubicBezTo>
                    <a:pt x="1569" y="1824"/>
                    <a:pt x="1572" y="1832"/>
                    <a:pt x="1567" y="1835"/>
                  </a:cubicBezTo>
                  <a:cubicBezTo>
                    <a:pt x="1562" y="1838"/>
                    <a:pt x="1554" y="1834"/>
                    <a:pt x="1550" y="1833"/>
                  </a:cubicBezTo>
                  <a:cubicBezTo>
                    <a:pt x="1549" y="1832"/>
                    <a:pt x="1530" y="1821"/>
                    <a:pt x="1538" y="1830"/>
                  </a:cubicBezTo>
                  <a:cubicBezTo>
                    <a:pt x="1532" y="1827"/>
                    <a:pt x="1523" y="1820"/>
                    <a:pt x="1517" y="1818"/>
                  </a:cubicBezTo>
                  <a:cubicBezTo>
                    <a:pt x="1510" y="1816"/>
                    <a:pt x="1504" y="1822"/>
                    <a:pt x="1497" y="1826"/>
                  </a:cubicBezTo>
                  <a:cubicBezTo>
                    <a:pt x="1487" y="1832"/>
                    <a:pt x="1482" y="1843"/>
                    <a:pt x="1475" y="1852"/>
                  </a:cubicBezTo>
                  <a:cubicBezTo>
                    <a:pt x="1465" y="1862"/>
                    <a:pt x="1456" y="1862"/>
                    <a:pt x="1443" y="1864"/>
                  </a:cubicBezTo>
                  <a:cubicBezTo>
                    <a:pt x="1429" y="1867"/>
                    <a:pt x="1434" y="1877"/>
                    <a:pt x="1428" y="1886"/>
                  </a:cubicBezTo>
                  <a:cubicBezTo>
                    <a:pt x="1422" y="1894"/>
                    <a:pt x="1408" y="1897"/>
                    <a:pt x="1406" y="1907"/>
                  </a:cubicBezTo>
                  <a:cubicBezTo>
                    <a:pt x="1402" y="1920"/>
                    <a:pt x="1402" y="1929"/>
                    <a:pt x="1385" y="1930"/>
                  </a:cubicBezTo>
                  <a:cubicBezTo>
                    <a:pt x="1374" y="1930"/>
                    <a:pt x="1366" y="1937"/>
                    <a:pt x="1355" y="1935"/>
                  </a:cubicBezTo>
                  <a:cubicBezTo>
                    <a:pt x="1351" y="1935"/>
                    <a:pt x="1345" y="1936"/>
                    <a:pt x="1342" y="1935"/>
                  </a:cubicBezTo>
                  <a:cubicBezTo>
                    <a:pt x="1340" y="1933"/>
                    <a:pt x="1341" y="1929"/>
                    <a:pt x="1341" y="1925"/>
                  </a:cubicBezTo>
                  <a:cubicBezTo>
                    <a:pt x="1341" y="1917"/>
                    <a:pt x="1321" y="1912"/>
                    <a:pt x="1315" y="1913"/>
                  </a:cubicBezTo>
                  <a:cubicBezTo>
                    <a:pt x="1304" y="1913"/>
                    <a:pt x="1308" y="1925"/>
                    <a:pt x="1292" y="1915"/>
                  </a:cubicBezTo>
                  <a:cubicBezTo>
                    <a:pt x="1274" y="1914"/>
                    <a:pt x="1264" y="1914"/>
                    <a:pt x="1257" y="1911"/>
                  </a:cubicBezTo>
                  <a:cubicBezTo>
                    <a:pt x="1247" y="1906"/>
                    <a:pt x="1257" y="1898"/>
                    <a:pt x="1247" y="1895"/>
                  </a:cubicBezTo>
                  <a:cubicBezTo>
                    <a:pt x="1235" y="1892"/>
                    <a:pt x="1224" y="1894"/>
                    <a:pt x="1213" y="1901"/>
                  </a:cubicBezTo>
                  <a:cubicBezTo>
                    <a:pt x="1201" y="1909"/>
                    <a:pt x="1194" y="1927"/>
                    <a:pt x="1188" y="1940"/>
                  </a:cubicBezTo>
                  <a:cubicBezTo>
                    <a:pt x="1184" y="1949"/>
                    <a:pt x="1172" y="1958"/>
                    <a:pt x="1171" y="1969"/>
                  </a:cubicBezTo>
                  <a:cubicBezTo>
                    <a:pt x="1147" y="1950"/>
                    <a:pt x="1165" y="1936"/>
                    <a:pt x="1160" y="1923"/>
                  </a:cubicBezTo>
                  <a:cubicBezTo>
                    <a:pt x="1153" y="1901"/>
                    <a:pt x="1129" y="1918"/>
                    <a:pt x="1113" y="1919"/>
                  </a:cubicBezTo>
                  <a:cubicBezTo>
                    <a:pt x="1113" y="1921"/>
                    <a:pt x="1114" y="1923"/>
                    <a:pt x="1114" y="1926"/>
                  </a:cubicBezTo>
                  <a:cubicBezTo>
                    <a:pt x="1100" y="1922"/>
                    <a:pt x="1080" y="1927"/>
                    <a:pt x="1065" y="1927"/>
                  </a:cubicBezTo>
                  <a:cubicBezTo>
                    <a:pt x="1051" y="1926"/>
                    <a:pt x="1043" y="1921"/>
                    <a:pt x="1030" y="1915"/>
                  </a:cubicBezTo>
                  <a:cubicBezTo>
                    <a:pt x="1026" y="1912"/>
                    <a:pt x="1018" y="1908"/>
                    <a:pt x="1013" y="1910"/>
                  </a:cubicBezTo>
                  <a:cubicBezTo>
                    <a:pt x="1008" y="1912"/>
                    <a:pt x="1011" y="1920"/>
                    <a:pt x="1006" y="1920"/>
                  </a:cubicBezTo>
                  <a:cubicBezTo>
                    <a:pt x="999" y="1922"/>
                    <a:pt x="984" y="1911"/>
                    <a:pt x="983" y="1903"/>
                  </a:cubicBezTo>
                  <a:cubicBezTo>
                    <a:pt x="981" y="1904"/>
                    <a:pt x="981" y="1930"/>
                    <a:pt x="975" y="1920"/>
                  </a:cubicBezTo>
                  <a:cubicBezTo>
                    <a:pt x="968" y="1909"/>
                    <a:pt x="954" y="1902"/>
                    <a:pt x="950" y="1890"/>
                  </a:cubicBezTo>
                  <a:cubicBezTo>
                    <a:pt x="948" y="1900"/>
                    <a:pt x="913" y="1896"/>
                    <a:pt x="911" y="1887"/>
                  </a:cubicBezTo>
                  <a:cubicBezTo>
                    <a:pt x="910" y="1882"/>
                    <a:pt x="915" y="1873"/>
                    <a:pt x="911" y="1869"/>
                  </a:cubicBezTo>
                  <a:cubicBezTo>
                    <a:pt x="907" y="1865"/>
                    <a:pt x="895" y="1875"/>
                    <a:pt x="888" y="1870"/>
                  </a:cubicBezTo>
                  <a:cubicBezTo>
                    <a:pt x="877" y="1864"/>
                    <a:pt x="852" y="1855"/>
                    <a:pt x="847" y="1842"/>
                  </a:cubicBezTo>
                  <a:cubicBezTo>
                    <a:pt x="842" y="1826"/>
                    <a:pt x="825" y="1809"/>
                    <a:pt x="809" y="1826"/>
                  </a:cubicBezTo>
                  <a:cubicBezTo>
                    <a:pt x="802" y="1832"/>
                    <a:pt x="783" y="1806"/>
                    <a:pt x="780" y="1802"/>
                  </a:cubicBezTo>
                  <a:cubicBezTo>
                    <a:pt x="771" y="1792"/>
                    <a:pt x="754" y="1790"/>
                    <a:pt x="741" y="1782"/>
                  </a:cubicBezTo>
                  <a:cubicBezTo>
                    <a:pt x="721" y="1770"/>
                    <a:pt x="704" y="1756"/>
                    <a:pt x="687" y="1741"/>
                  </a:cubicBezTo>
                  <a:cubicBezTo>
                    <a:pt x="680" y="1735"/>
                    <a:pt x="671" y="1736"/>
                    <a:pt x="663" y="1733"/>
                  </a:cubicBezTo>
                  <a:cubicBezTo>
                    <a:pt x="655" y="1731"/>
                    <a:pt x="655" y="1741"/>
                    <a:pt x="646" y="1738"/>
                  </a:cubicBezTo>
                  <a:cubicBezTo>
                    <a:pt x="649" y="1761"/>
                    <a:pt x="636" y="1764"/>
                    <a:pt x="623" y="1749"/>
                  </a:cubicBezTo>
                  <a:cubicBezTo>
                    <a:pt x="611" y="1736"/>
                    <a:pt x="596" y="1730"/>
                    <a:pt x="579" y="1725"/>
                  </a:cubicBezTo>
                  <a:cubicBezTo>
                    <a:pt x="576" y="1724"/>
                    <a:pt x="567" y="1723"/>
                    <a:pt x="565" y="1720"/>
                  </a:cubicBezTo>
                  <a:cubicBezTo>
                    <a:pt x="561" y="1716"/>
                    <a:pt x="568" y="1708"/>
                    <a:pt x="560" y="1705"/>
                  </a:cubicBezTo>
                  <a:cubicBezTo>
                    <a:pt x="554" y="1702"/>
                    <a:pt x="550" y="1702"/>
                    <a:pt x="545" y="1696"/>
                  </a:cubicBezTo>
                  <a:cubicBezTo>
                    <a:pt x="535" y="1688"/>
                    <a:pt x="529" y="1694"/>
                    <a:pt x="519" y="1691"/>
                  </a:cubicBezTo>
                  <a:cubicBezTo>
                    <a:pt x="504" y="1687"/>
                    <a:pt x="498" y="1670"/>
                    <a:pt x="488" y="1660"/>
                  </a:cubicBezTo>
                  <a:cubicBezTo>
                    <a:pt x="477" y="1650"/>
                    <a:pt x="466" y="1679"/>
                    <a:pt x="460" y="1659"/>
                  </a:cubicBezTo>
                  <a:cubicBezTo>
                    <a:pt x="457" y="1651"/>
                    <a:pt x="460" y="1644"/>
                    <a:pt x="456" y="1638"/>
                  </a:cubicBezTo>
                  <a:cubicBezTo>
                    <a:pt x="452" y="1631"/>
                    <a:pt x="450" y="1625"/>
                    <a:pt x="449" y="1618"/>
                  </a:cubicBezTo>
                  <a:cubicBezTo>
                    <a:pt x="447" y="1609"/>
                    <a:pt x="439" y="1604"/>
                    <a:pt x="433" y="1599"/>
                  </a:cubicBezTo>
                  <a:cubicBezTo>
                    <a:pt x="425" y="1592"/>
                    <a:pt x="427" y="1580"/>
                    <a:pt x="419" y="1572"/>
                  </a:cubicBezTo>
                  <a:cubicBezTo>
                    <a:pt x="437" y="1559"/>
                    <a:pt x="440" y="1568"/>
                    <a:pt x="450" y="1580"/>
                  </a:cubicBezTo>
                  <a:cubicBezTo>
                    <a:pt x="455" y="1586"/>
                    <a:pt x="462" y="1587"/>
                    <a:pt x="466" y="1580"/>
                  </a:cubicBezTo>
                  <a:cubicBezTo>
                    <a:pt x="471" y="1572"/>
                    <a:pt x="479" y="1573"/>
                    <a:pt x="485" y="1566"/>
                  </a:cubicBezTo>
                  <a:cubicBezTo>
                    <a:pt x="491" y="1557"/>
                    <a:pt x="482" y="1548"/>
                    <a:pt x="477" y="1542"/>
                  </a:cubicBezTo>
                  <a:cubicBezTo>
                    <a:pt x="473" y="1538"/>
                    <a:pt x="475" y="1524"/>
                    <a:pt x="470" y="1523"/>
                  </a:cubicBezTo>
                  <a:cubicBezTo>
                    <a:pt x="450" y="1517"/>
                    <a:pt x="451" y="1518"/>
                    <a:pt x="436" y="1503"/>
                  </a:cubicBezTo>
                  <a:cubicBezTo>
                    <a:pt x="420" y="1486"/>
                    <a:pt x="418" y="1456"/>
                    <a:pt x="418" y="1452"/>
                  </a:cubicBezTo>
                  <a:cubicBezTo>
                    <a:pt x="419" y="1450"/>
                    <a:pt x="441" y="1444"/>
                    <a:pt x="422" y="1438"/>
                  </a:cubicBezTo>
                  <a:cubicBezTo>
                    <a:pt x="406" y="1433"/>
                    <a:pt x="394" y="1420"/>
                    <a:pt x="379" y="1411"/>
                  </a:cubicBezTo>
                  <a:cubicBezTo>
                    <a:pt x="358" y="1399"/>
                    <a:pt x="365" y="1370"/>
                    <a:pt x="330" y="1350"/>
                  </a:cubicBezTo>
                  <a:cubicBezTo>
                    <a:pt x="310" y="1351"/>
                    <a:pt x="249" y="1346"/>
                    <a:pt x="247" y="1317"/>
                  </a:cubicBezTo>
                  <a:cubicBezTo>
                    <a:pt x="241" y="1319"/>
                    <a:pt x="233" y="1328"/>
                    <a:pt x="226" y="1323"/>
                  </a:cubicBezTo>
                  <a:cubicBezTo>
                    <a:pt x="221" y="1318"/>
                    <a:pt x="208" y="1310"/>
                    <a:pt x="205" y="1304"/>
                  </a:cubicBezTo>
                  <a:cubicBezTo>
                    <a:pt x="203" y="1299"/>
                    <a:pt x="203" y="1288"/>
                    <a:pt x="202" y="1282"/>
                  </a:cubicBezTo>
                  <a:cubicBezTo>
                    <a:pt x="200" y="1273"/>
                    <a:pt x="195" y="1266"/>
                    <a:pt x="189" y="1260"/>
                  </a:cubicBezTo>
                  <a:cubicBezTo>
                    <a:pt x="180" y="1252"/>
                    <a:pt x="164" y="1257"/>
                    <a:pt x="158" y="1248"/>
                  </a:cubicBezTo>
                  <a:cubicBezTo>
                    <a:pt x="152" y="1238"/>
                    <a:pt x="132" y="1227"/>
                    <a:pt x="124" y="1241"/>
                  </a:cubicBezTo>
                  <a:cubicBezTo>
                    <a:pt x="118" y="1226"/>
                    <a:pt x="100" y="1237"/>
                    <a:pt x="94" y="1226"/>
                  </a:cubicBezTo>
                  <a:cubicBezTo>
                    <a:pt x="86" y="1211"/>
                    <a:pt x="114" y="1217"/>
                    <a:pt x="118" y="1217"/>
                  </a:cubicBezTo>
                  <a:cubicBezTo>
                    <a:pt x="134" y="1214"/>
                    <a:pt x="128" y="1198"/>
                    <a:pt x="118" y="1193"/>
                  </a:cubicBezTo>
                  <a:cubicBezTo>
                    <a:pt x="110" y="1188"/>
                    <a:pt x="114" y="1185"/>
                    <a:pt x="114" y="1178"/>
                  </a:cubicBezTo>
                  <a:cubicBezTo>
                    <a:pt x="114" y="1174"/>
                    <a:pt x="108" y="1164"/>
                    <a:pt x="106" y="1160"/>
                  </a:cubicBezTo>
                  <a:cubicBezTo>
                    <a:pt x="104" y="1155"/>
                    <a:pt x="98" y="1154"/>
                    <a:pt x="96" y="1149"/>
                  </a:cubicBezTo>
                  <a:cubicBezTo>
                    <a:pt x="93" y="1142"/>
                    <a:pt x="96" y="1135"/>
                    <a:pt x="94" y="1128"/>
                  </a:cubicBezTo>
                  <a:cubicBezTo>
                    <a:pt x="92" y="1115"/>
                    <a:pt x="70" y="1112"/>
                    <a:pt x="60" y="1109"/>
                  </a:cubicBezTo>
                  <a:cubicBezTo>
                    <a:pt x="46" y="1106"/>
                    <a:pt x="36" y="1125"/>
                    <a:pt x="25" y="1111"/>
                  </a:cubicBezTo>
                  <a:cubicBezTo>
                    <a:pt x="22" y="1107"/>
                    <a:pt x="7" y="1087"/>
                    <a:pt x="21" y="1087"/>
                  </a:cubicBezTo>
                  <a:cubicBezTo>
                    <a:pt x="17" y="1081"/>
                    <a:pt x="11" y="1076"/>
                    <a:pt x="5" y="1071"/>
                  </a:cubicBezTo>
                  <a:cubicBezTo>
                    <a:pt x="0" y="1065"/>
                    <a:pt x="2" y="1056"/>
                    <a:pt x="0" y="104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1035">
              <a:extLst>
                <a:ext uri="{FF2B5EF4-FFF2-40B4-BE49-F238E27FC236}">
                  <a16:creationId xmlns:a16="http://schemas.microsoft.com/office/drawing/2014/main" id="{FC075527-9786-4B43-977C-C4C0A97F7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3593" y="4455425"/>
              <a:ext cx="21715" cy="9871"/>
            </a:xfrm>
            <a:custGeom>
              <a:avLst/>
              <a:gdLst>
                <a:gd name="T0" fmla="*/ 15 w 48"/>
                <a:gd name="T1" fmla="*/ 5 h 22"/>
                <a:gd name="T2" fmla="*/ 33 w 48"/>
                <a:gd name="T3" fmla="*/ 7 h 22"/>
                <a:gd name="T4" fmla="*/ 27 w 48"/>
                <a:gd name="T5" fmla="*/ 12 h 22"/>
                <a:gd name="T6" fmla="*/ 38 w 48"/>
                <a:gd name="T7" fmla="*/ 10 h 22"/>
                <a:gd name="T8" fmla="*/ 35 w 48"/>
                <a:gd name="T9" fmla="*/ 22 h 22"/>
                <a:gd name="T10" fmla="*/ 15 w 48"/>
                <a:gd name="T1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22">
                  <a:moveTo>
                    <a:pt x="15" y="5"/>
                  </a:moveTo>
                  <a:cubicBezTo>
                    <a:pt x="22" y="3"/>
                    <a:pt x="28" y="0"/>
                    <a:pt x="33" y="7"/>
                  </a:cubicBezTo>
                  <a:cubicBezTo>
                    <a:pt x="31" y="8"/>
                    <a:pt x="29" y="10"/>
                    <a:pt x="27" y="12"/>
                  </a:cubicBezTo>
                  <a:cubicBezTo>
                    <a:pt x="30" y="9"/>
                    <a:pt x="35" y="8"/>
                    <a:pt x="38" y="10"/>
                  </a:cubicBezTo>
                  <a:cubicBezTo>
                    <a:pt x="48" y="18"/>
                    <a:pt x="27" y="11"/>
                    <a:pt x="35" y="22"/>
                  </a:cubicBezTo>
                  <a:cubicBezTo>
                    <a:pt x="28" y="21"/>
                    <a:pt x="0" y="15"/>
                    <a:pt x="15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1036">
              <a:extLst>
                <a:ext uri="{FF2B5EF4-FFF2-40B4-BE49-F238E27FC236}">
                  <a16:creationId xmlns:a16="http://schemas.microsoft.com/office/drawing/2014/main" id="{DEC48112-4836-6C4F-C3CB-7E054D1AD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5566" y="4463321"/>
              <a:ext cx="5923" cy="5923"/>
            </a:xfrm>
            <a:custGeom>
              <a:avLst/>
              <a:gdLst>
                <a:gd name="T0" fmla="*/ 0 w 13"/>
                <a:gd name="T1" fmla="*/ 11 h 11"/>
                <a:gd name="T2" fmla="*/ 12 w 13"/>
                <a:gd name="T3" fmla="*/ 0 h 11"/>
                <a:gd name="T4" fmla="*/ 0 w 13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4"/>
                    <a:pt x="8" y="3"/>
                    <a:pt x="12" y="0"/>
                  </a:cubicBezTo>
                  <a:cubicBezTo>
                    <a:pt x="13" y="7"/>
                    <a:pt x="6" y="11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1037">
              <a:extLst>
                <a:ext uri="{FF2B5EF4-FFF2-40B4-BE49-F238E27FC236}">
                  <a16:creationId xmlns:a16="http://schemas.microsoft.com/office/drawing/2014/main" id="{DD1434A3-DCE8-6C90-E941-074A8E96C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5437" y="4465294"/>
              <a:ext cx="1975" cy="3948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  <a:gd name="T4" fmla="*/ 0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4"/>
                    <a:pt x="1" y="6"/>
                    <a:pt x="5" y="7"/>
                  </a:cubicBezTo>
                  <a:cubicBezTo>
                    <a:pt x="4" y="4"/>
                    <a:pt x="2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1039">
              <a:extLst>
                <a:ext uri="{FF2B5EF4-FFF2-40B4-BE49-F238E27FC236}">
                  <a16:creationId xmlns:a16="http://schemas.microsoft.com/office/drawing/2014/main" id="{329B31B6-4820-F5E7-D2EE-C4AC2C2DB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67670" y="4467269"/>
              <a:ext cx="0" cy="3948"/>
            </a:xfrm>
            <a:custGeom>
              <a:avLst/>
              <a:gdLst>
                <a:gd name="T0" fmla="*/ 0 w 2"/>
                <a:gd name="T1" fmla="*/ 2 h 8"/>
                <a:gd name="T2" fmla="*/ 1 w 2"/>
                <a:gd name="T3" fmla="*/ 0 h 8"/>
                <a:gd name="T4" fmla="*/ 2 w 2"/>
                <a:gd name="T5" fmla="*/ 8 h 8"/>
                <a:gd name="T6" fmla="*/ 0 w 2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8">
                  <a:moveTo>
                    <a:pt x="0" y="2"/>
                  </a:moveTo>
                  <a:cubicBezTo>
                    <a:pt x="1" y="1"/>
                    <a:pt x="2" y="5"/>
                    <a:pt x="1" y="0"/>
                  </a:cubicBezTo>
                  <a:cubicBezTo>
                    <a:pt x="2" y="3"/>
                    <a:pt x="2" y="5"/>
                    <a:pt x="2" y="8"/>
                  </a:cubicBezTo>
                  <a:cubicBezTo>
                    <a:pt x="1" y="6"/>
                    <a:pt x="0" y="4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2" name="Freeform 1041">
              <a:extLst>
                <a:ext uri="{FF2B5EF4-FFF2-40B4-BE49-F238E27FC236}">
                  <a16:creationId xmlns:a16="http://schemas.microsoft.com/office/drawing/2014/main" id="{1BC3B3B1-3B43-6EC5-D2FE-316AE8956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3537" y="3405221"/>
              <a:ext cx="5923" cy="1975"/>
            </a:xfrm>
            <a:custGeom>
              <a:avLst/>
              <a:gdLst>
                <a:gd name="T0" fmla="*/ 14 w 14"/>
                <a:gd name="T1" fmla="*/ 1 h 6"/>
                <a:gd name="T2" fmla="*/ 0 w 14"/>
                <a:gd name="T3" fmla="*/ 6 h 6"/>
                <a:gd name="T4" fmla="*/ 14 w 14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4" y="1"/>
                  </a:moveTo>
                  <a:cubicBezTo>
                    <a:pt x="8" y="0"/>
                    <a:pt x="4" y="2"/>
                    <a:pt x="0" y="6"/>
                  </a:cubicBezTo>
                  <a:cubicBezTo>
                    <a:pt x="5" y="5"/>
                    <a:pt x="9" y="3"/>
                    <a:pt x="14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3" name="Freeform 1042">
              <a:extLst>
                <a:ext uri="{FF2B5EF4-FFF2-40B4-BE49-F238E27FC236}">
                  <a16:creationId xmlns:a16="http://schemas.microsoft.com/office/drawing/2014/main" id="{6C722661-FAB4-69F6-3279-50878B7AA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1823" y="3409169"/>
              <a:ext cx="9871" cy="5923"/>
            </a:xfrm>
            <a:custGeom>
              <a:avLst/>
              <a:gdLst>
                <a:gd name="T0" fmla="*/ 20 w 20"/>
                <a:gd name="T1" fmla="*/ 3 h 13"/>
                <a:gd name="T2" fmla="*/ 0 w 20"/>
                <a:gd name="T3" fmla="*/ 13 h 13"/>
                <a:gd name="T4" fmla="*/ 20 w 20"/>
                <a:gd name="T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3">
                  <a:moveTo>
                    <a:pt x="20" y="3"/>
                  </a:moveTo>
                  <a:cubicBezTo>
                    <a:pt x="11" y="0"/>
                    <a:pt x="5" y="7"/>
                    <a:pt x="0" y="13"/>
                  </a:cubicBezTo>
                  <a:cubicBezTo>
                    <a:pt x="7" y="11"/>
                    <a:pt x="14" y="8"/>
                    <a:pt x="2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1043">
              <a:extLst>
                <a:ext uri="{FF2B5EF4-FFF2-40B4-BE49-F238E27FC236}">
                  <a16:creationId xmlns:a16="http://schemas.microsoft.com/office/drawing/2014/main" id="{40C52FD3-9280-1AD3-E10D-FA047A1A9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0366" y="3527614"/>
              <a:ext cx="86859" cy="82911"/>
            </a:xfrm>
            <a:custGeom>
              <a:avLst/>
              <a:gdLst>
                <a:gd name="T0" fmla="*/ 41 w 200"/>
                <a:gd name="T1" fmla="*/ 65 h 191"/>
                <a:gd name="T2" fmla="*/ 36 w 200"/>
                <a:gd name="T3" fmla="*/ 72 h 191"/>
                <a:gd name="T4" fmla="*/ 54 w 200"/>
                <a:gd name="T5" fmla="*/ 68 h 191"/>
                <a:gd name="T6" fmla="*/ 65 w 200"/>
                <a:gd name="T7" fmla="*/ 74 h 191"/>
                <a:gd name="T8" fmla="*/ 60 w 200"/>
                <a:gd name="T9" fmla="*/ 87 h 191"/>
                <a:gd name="T10" fmla="*/ 86 w 200"/>
                <a:gd name="T11" fmla="*/ 89 h 191"/>
                <a:gd name="T12" fmla="*/ 45 w 200"/>
                <a:gd name="T13" fmla="*/ 109 h 191"/>
                <a:gd name="T14" fmla="*/ 77 w 200"/>
                <a:gd name="T15" fmla="*/ 106 h 191"/>
                <a:gd name="T16" fmla="*/ 72 w 200"/>
                <a:gd name="T17" fmla="*/ 113 h 191"/>
                <a:gd name="T18" fmla="*/ 84 w 200"/>
                <a:gd name="T19" fmla="*/ 108 h 191"/>
                <a:gd name="T20" fmla="*/ 72 w 200"/>
                <a:gd name="T21" fmla="*/ 118 h 191"/>
                <a:gd name="T22" fmla="*/ 84 w 200"/>
                <a:gd name="T23" fmla="*/ 115 h 191"/>
                <a:gd name="T24" fmla="*/ 90 w 200"/>
                <a:gd name="T25" fmla="*/ 123 h 191"/>
                <a:gd name="T26" fmla="*/ 70 w 200"/>
                <a:gd name="T27" fmla="*/ 131 h 191"/>
                <a:gd name="T28" fmla="*/ 101 w 200"/>
                <a:gd name="T29" fmla="*/ 137 h 191"/>
                <a:gd name="T30" fmla="*/ 115 w 200"/>
                <a:gd name="T31" fmla="*/ 140 h 191"/>
                <a:gd name="T32" fmla="*/ 138 w 200"/>
                <a:gd name="T33" fmla="*/ 121 h 191"/>
                <a:gd name="T34" fmla="*/ 103 w 200"/>
                <a:gd name="T35" fmla="*/ 148 h 191"/>
                <a:gd name="T36" fmla="*/ 101 w 200"/>
                <a:gd name="T37" fmla="*/ 162 h 191"/>
                <a:gd name="T38" fmla="*/ 123 w 200"/>
                <a:gd name="T39" fmla="*/ 173 h 191"/>
                <a:gd name="T40" fmla="*/ 163 w 200"/>
                <a:gd name="T41" fmla="*/ 188 h 191"/>
                <a:gd name="T42" fmla="*/ 183 w 200"/>
                <a:gd name="T43" fmla="*/ 182 h 191"/>
                <a:gd name="T44" fmla="*/ 191 w 200"/>
                <a:gd name="T45" fmla="*/ 164 h 191"/>
                <a:gd name="T46" fmla="*/ 178 w 200"/>
                <a:gd name="T47" fmla="*/ 172 h 191"/>
                <a:gd name="T48" fmla="*/ 183 w 200"/>
                <a:gd name="T49" fmla="*/ 140 h 191"/>
                <a:gd name="T50" fmla="*/ 175 w 200"/>
                <a:gd name="T51" fmla="*/ 117 h 191"/>
                <a:gd name="T52" fmla="*/ 156 w 200"/>
                <a:gd name="T53" fmla="*/ 91 h 191"/>
                <a:gd name="T54" fmla="*/ 155 w 200"/>
                <a:gd name="T55" fmla="*/ 69 h 191"/>
                <a:gd name="T56" fmla="*/ 158 w 200"/>
                <a:gd name="T57" fmla="*/ 43 h 191"/>
                <a:gd name="T58" fmla="*/ 115 w 200"/>
                <a:gd name="T59" fmla="*/ 31 h 191"/>
                <a:gd name="T60" fmla="*/ 72 w 200"/>
                <a:gd name="T61" fmla="*/ 17 h 191"/>
                <a:gd name="T62" fmla="*/ 29 w 200"/>
                <a:gd name="T63" fmla="*/ 4 h 191"/>
                <a:gd name="T64" fmla="*/ 15 w 200"/>
                <a:gd name="T65" fmla="*/ 30 h 191"/>
                <a:gd name="T66" fmla="*/ 32 w 200"/>
                <a:gd name="T67" fmla="*/ 31 h 191"/>
                <a:gd name="T68" fmla="*/ 41 w 200"/>
                <a:gd name="T69" fmla="*/ 21 h 191"/>
                <a:gd name="T70" fmla="*/ 61 w 200"/>
                <a:gd name="T71" fmla="*/ 23 h 191"/>
                <a:gd name="T72" fmla="*/ 46 w 200"/>
                <a:gd name="T73" fmla="*/ 36 h 191"/>
                <a:gd name="T74" fmla="*/ 24 w 200"/>
                <a:gd name="T75" fmla="*/ 42 h 191"/>
                <a:gd name="T76" fmla="*/ 7 w 200"/>
                <a:gd name="T77" fmla="*/ 58 h 191"/>
                <a:gd name="T78" fmla="*/ 34 w 200"/>
                <a:gd name="T79" fmla="*/ 63 h 191"/>
                <a:gd name="T80" fmla="*/ 53 w 200"/>
                <a:gd name="T81" fmla="*/ 57 h 191"/>
                <a:gd name="T82" fmla="*/ 41 w 200"/>
                <a:gd name="T83" fmla="*/ 6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0" h="191">
                  <a:moveTo>
                    <a:pt x="41" y="65"/>
                  </a:moveTo>
                  <a:cubicBezTo>
                    <a:pt x="39" y="67"/>
                    <a:pt x="37" y="69"/>
                    <a:pt x="36" y="72"/>
                  </a:cubicBezTo>
                  <a:cubicBezTo>
                    <a:pt x="42" y="78"/>
                    <a:pt x="50" y="76"/>
                    <a:pt x="54" y="68"/>
                  </a:cubicBezTo>
                  <a:cubicBezTo>
                    <a:pt x="48" y="81"/>
                    <a:pt x="58" y="70"/>
                    <a:pt x="65" y="74"/>
                  </a:cubicBezTo>
                  <a:cubicBezTo>
                    <a:pt x="63" y="78"/>
                    <a:pt x="61" y="82"/>
                    <a:pt x="60" y="87"/>
                  </a:cubicBezTo>
                  <a:cubicBezTo>
                    <a:pt x="68" y="84"/>
                    <a:pt x="76" y="91"/>
                    <a:pt x="86" y="89"/>
                  </a:cubicBezTo>
                  <a:cubicBezTo>
                    <a:pt x="69" y="98"/>
                    <a:pt x="57" y="92"/>
                    <a:pt x="45" y="109"/>
                  </a:cubicBezTo>
                  <a:cubicBezTo>
                    <a:pt x="56" y="109"/>
                    <a:pt x="67" y="110"/>
                    <a:pt x="77" y="106"/>
                  </a:cubicBezTo>
                  <a:cubicBezTo>
                    <a:pt x="75" y="109"/>
                    <a:pt x="74" y="111"/>
                    <a:pt x="72" y="113"/>
                  </a:cubicBezTo>
                  <a:cubicBezTo>
                    <a:pt x="77" y="113"/>
                    <a:pt x="81" y="111"/>
                    <a:pt x="84" y="108"/>
                  </a:cubicBezTo>
                  <a:cubicBezTo>
                    <a:pt x="81" y="112"/>
                    <a:pt x="77" y="115"/>
                    <a:pt x="72" y="118"/>
                  </a:cubicBezTo>
                  <a:cubicBezTo>
                    <a:pt x="76" y="119"/>
                    <a:pt x="81" y="119"/>
                    <a:pt x="84" y="115"/>
                  </a:cubicBezTo>
                  <a:cubicBezTo>
                    <a:pt x="82" y="120"/>
                    <a:pt x="84" y="124"/>
                    <a:pt x="90" y="123"/>
                  </a:cubicBezTo>
                  <a:cubicBezTo>
                    <a:pt x="84" y="128"/>
                    <a:pt x="78" y="133"/>
                    <a:pt x="70" y="131"/>
                  </a:cubicBezTo>
                  <a:cubicBezTo>
                    <a:pt x="83" y="147"/>
                    <a:pt x="83" y="140"/>
                    <a:pt x="101" y="137"/>
                  </a:cubicBezTo>
                  <a:cubicBezTo>
                    <a:pt x="82" y="144"/>
                    <a:pt x="111" y="141"/>
                    <a:pt x="115" y="140"/>
                  </a:cubicBezTo>
                  <a:cubicBezTo>
                    <a:pt x="125" y="138"/>
                    <a:pt x="134" y="130"/>
                    <a:pt x="138" y="121"/>
                  </a:cubicBezTo>
                  <a:cubicBezTo>
                    <a:pt x="135" y="138"/>
                    <a:pt x="114" y="140"/>
                    <a:pt x="103" y="148"/>
                  </a:cubicBezTo>
                  <a:cubicBezTo>
                    <a:pt x="95" y="154"/>
                    <a:pt x="93" y="155"/>
                    <a:pt x="101" y="162"/>
                  </a:cubicBezTo>
                  <a:cubicBezTo>
                    <a:pt x="104" y="165"/>
                    <a:pt x="118" y="175"/>
                    <a:pt x="123" y="173"/>
                  </a:cubicBezTo>
                  <a:cubicBezTo>
                    <a:pt x="127" y="170"/>
                    <a:pt x="151" y="191"/>
                    <a:pt x="163" y="188"/>
                  </a:cubicBezTo>
                  <a:cubicBezTo>
                    <a:pt x="169" y="186"/>
                    <a:pt x="177" y="184"/>
                    <a:pt x="183" y="182"/>
                  </a:cubicBezTo>
                  <a:cubicBezTo>
                    <a:pt x="189" y="180"/>
                    <a:pt x="188" y="169"/>
                    <a:pt x="191" y="164"/>
                  </a:cubicBezTo>
                  <a:cubicBezTo>
                    <a:pt x="186" y="166"/>
                    <a:pt x="182" y="168"/>
                    <a:pt x="178" y="172"/>
                  </a:cubicBezTo>
                  <a:cubicBezTo>
                    <a:pt x="183" y="164"/>
                    <a:pt x="191" y="150"/>
                    <a:pt x="183" y="140"/>
                  </a:cubicBezTo>
                  <a:cubicBezTo>
                    <a:pt x="200" y="135"/>
                    <a:pt x="183" y="121"/>
                    <a:pt x="175" y="117"/>
                  </a:cubicBezTo>
                  <a:cubicBezTo>
                    <a:pt x="164" y="110"/>
                    <a:pt x="145" y="108"/>
                    <a:pt x="156" y="91"/>
                  </a:cubicBezTo>
                  <a:cubicBezTo>
                    <a:pt x="161" y="85"/>
                    <a:pt x="156" y="76"/>
                    <a:pt x="155" y="69"/>
                  </a:cubicBezTo>
                  <a:cubicBezTo>
                    <a:pt x="154" y="61"/>
                    <a:pt x="160" y="50"/>
                    <a:pt x="158" y="43"/>
                  </a:cubicBezTo>
                  <a:cubicBezTo>
                    <a:pt x="157" y="37"/>
                    <a:pt x="120" y="31"/>
                    <a:pt x="115" y="31"/>
                  </a:cubicBezTo>
                  <a:cubicBezTo>
                    <a:pt x="102" y="30"/>
                    <a:pt x="82" y="25"/>
                    <a:pt x="72" y="17"/>
                  </a:cubicBezTo>
                  <a:cubicBezTo>
                    <a:pt x="57" y="6"/>
                    <a:pt x="48" y="0"/>
                    <a:pt x="29" y="4"/>
                  </a:cubicBezTo>
                  <a:cubicBezTo>
                    <a:pt x="20" y="6"/>
                    <a:pt x="0" y="21"/>
                    <a:pt x="15" y="30"/>
                  </a:cubicBezTo>
                  <a:cubicBezTo>
                    <a:pt x="20" y="33"/>
                    <a:pt x="27" y="32"/>
                    <a:pt x="32" y="31"/>
                  </a:cubicBezTo>
                  <a:cubicBezTo>
                    <a:pt x="37" y="30"/>
                    <a:pt x="56" y="23"/>
                    <a:pt x="41" y="21"/>
                  </a:cubicBezTo>
                  <a:cubicBezTo>
                    <a:pt x="48" y="21"/>
                    <a:pt x="54" y="24"/>
                    <a:pt x="61" y="23"/>
                  </a:cubicBezTo>
                  <a:cubicBezTo>
                    <a:pt x="54" y="24"/>
                    <a:pt x="47" y="29"/>
                    <a:pt x="46" y="36"/>
                  </a:cubicBezTo>
                  <a:cubicBezTo>
                    <a:pt x="51" y="16"/>
                    <a:pt x="1" y="47"/>
                    <a:pt x="24" y="42"/>
                  </a:cubicBezTo>
                  <a:cubicBezTo>
                    <a:pt x="21" y="49"/>
                    <a:pt x="13" y="53"/>
                    <a:pt x="7" y="58"/>
                  </a:cubicBezTo>
                  <a:cubicBezTo>
                    <a:pt x="15" y="60"/>
                    <a:pt x="35" y="48"/>
                    <a:pt x="34" y="63"/>
                  </a:cubicBezTo>
                  <a:cubicBezTo>
                    <a:pt x="39" y="59"/>
                    <a:pt x="47" y="60"/>
                    <a:pt x="53" y="57"/>
                  </a:cubicBezTo>
                  <a:cubicBezTo>
                    <a:pt x="49" y="59"/>
                    <a:pt x="44" y="62"/>
                    <a:pt x="41" y="6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5" name="Freeform 1044">
              <a:extLst>
                <a:ext uri="{FF2B5EF4-FFF2-40B4-BE49-F238E27FC236}">
                  <a16:creationId xmlns:a16="http://schemas.microsoft.com/office/drawing/2014/main" id="{64CE6F1E-95B1-7A85-E8D9-091E7115B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874" y="3444702"/>
              <a:ext cx="25664" cy="29612"/>
            </a:xfrm>
            <a:custGeom>
              <a:avLst/>
              <a:gdLst>
                <a:gd name="T0" fmla="*/ 9 w 58"/>
                <a:gd name="T1" fmla="*/ 60 h 67"/>
                <a:gd name="T2" fmla="*/ 43 w 58"/>
                <a:gd name="T3" fmla="*/ 38 h 67"/>
                <a:gd name="T4" fmla="*/ 19 w 58"/>
                <a:gd name="T5" fmla="*/ 61 h 67"/>
                <a:gd name="T6" fmla="*/ 56 w 58"/>
                <a:gd name="T7" fmla="*/ 25 h 67"/>
                <a:gd name="T8" fmla="*/ 12 w 58"/>
                <a:gd name="T9" fmla="*/ 38 h 67"/>
                <a:gd name="T10" fmla="*/ 32 w 58"/>
                <a:gd name="T11" fmla="*/ 27 h 67"/>
                <a:gd name="T12" fmla="*/ 36 w 58"/>
                <a:gd name="T13" fmla="*/ 33 h 67"/>
                <a:gd name="T14" fmla="*/ 9 w 58"/>
                <a:gd name="T15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67">
                  <a:moveTo>
                    <a:pt x="9" y="60"/>
                  </a:moveTo>
                  <a:cubicBezTo>
                    <a:pt x="24" y="60"/>
                    <a:pt x="30" y="42"/>
                    <a:pt x="43" y="38"/>
                  </a:cubicBezTo>
                  <a:cubicBezTo>
                    <a:pt x="35" y="46"/>
                    <a:pt x="25" y="51"/>
                    <a:pt x="19" y="61"/>
                  </a:cubicBezTo>
                  <a:cubicBezTo>
                    <a:pt x="31" y="67"/>
                    <a:pt x="58" y="36"/>
                    <a:pt x="56" y="25"/>
                  </a:cubicBezTo>
                  <a:cubicBezTo>
                    <a:pt x="52" y="0"/>
                    <a:pt x="19" y="29"/>
                    <a:pt x="12" y="38"/>
                  </a:cubicBezTo>
                  <a:cubicBezTo>
                    <a:pt x="19" y="42"/>
                    <a:pt x="35" y="36"/>
                    <a:pt x="32" y="27"/>
                  </a:cubicBezTo>
                  <a:cubicBezTo>
                    <a:pt x="34" y="29"/>
                    <a:pt x="35" y="31"/>
                    <a:pt x="36" y="33"/>
                  </a:cubicBezTo>
                  <a:cubicBezTo>
                    <a:pt x="26" y="34"/>
                    <a:pt x="0" y="46"/>
                    <a:pt x="9" y="6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6" name="Freeform 1045">
              <a:extLst>
                <a:ext uri="{FF2B5EF4-FFF2-40B4-BE49-F238E27FC236}">
                  <a16:creationId xmlns:a16="http://schemas.microsoft.com/office/drawing/2014/main" id="{9DC2D2E0-6005-DBF5-8DD1-14AD09896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9719" y="3466417"/>
              <a:ext cx="9871" cy="13819"/>
            </a:xfrm>
            <a:custGeom>
              <a:avLst/>
              <a:gdLst>
                <a:gd name="T0" fmla="*/ 24 w 24"/>
                <a:gd name="T1" fmla="*/ 0 h 30"/>
                <a:gd name="T2" fmla="*/ 0 w 24"/>
                <a:gd name="T3" fmla="*/ 30 h 30"/>
                <a:gd name="T4" fmla="*/ 24 w 24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24" y="0"/>
                  </a:moveTo>
                  <a:cubicBezTo>
                    <a:pt x="13" y="3"/>
                    <a:pt x="1" y="20"/>
                    <a:pt x="0" y="30"/>
                  </a:cubicBezTo>
                  <a:cubicBezTo>
                    <a:pt x="11" y="25"/>
                    <a:pt x="18" y="12"/>
                    <a:pt x="2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7" name="Freeform 1046">
              <a:extLst>
                <a:ext uri="{FF2B5EF4-FFF2-40B4-BE49-F238E27FC236}">
                  <a16:creationId xmlns:a16="http://schemas.microsoft.com/office/drawing/2014/main" id="{B6261BD8-3C2C-3D33-DE8D-D69C528FE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9719" y="3480236"/>
              <a:ext cx="27637" cy="13819"/>
            </a:xfrm>
            <a:custGeom>
              <a:avLst/>
              <a:gdLst>
                <a:gd name="T0" fmla="*/ 28 w 65"/>
                <a:gd name="T1" fmla="*/ 18 h 33"/>
                <a:gd name="T2" fmla="*/ 65 w 65"/>
                <a:gd name="T3" fmla="*/ 0 h 33"/>
                <a:gd name="T4" fmla="*/ 0 w 65"/>
                <a:gd name="T5" fmla="*/ 32 h 33"/>
                <a:gd name="T6" fmla="*/ 28 w 65"/>
                <a:gd name="T7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33">
                  <a:moveTo>
                    <a:pt x="28" y="18"/>
                  </a:moveTo>
                  <a:cubicBezTo>
                    <a:pt x="40" y="13"/>
                    <a:pt x="58" y="13"/>
                    <a:pt x="65" y="0"/>
                  </a:cubicBezTo>
                  <a:cubicBezTo>
                    <a:pt x="41" y="0"/>
                    <a:pt x="16" y="16"/>
                    <a:pt x="0" y="32"/>
                  </a:cubicBezTo>
                  <a:cubicBezTo>
                    <a:pt x="12" y="33"/>
                    <a:pt x="18" y="23"/>
                    <a:pt x="28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8" name="Freeform 1047">
              <a:extLst>
                <a:ext uri="{FF2B5EF4-FFF2-40B4-BE49-F238E27FC236}">
                  <a16:creationId xmlns:a16="http://schemas.microsoft.com/office/drawing/2014/main" id="{C9C7DBB8-8200-CD6C-643B-825247641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641" y="3444702"/>
              <a:ext cx="7896" cy="5923"/>
            </a:xfrm>
            <a:custGeom>
              <a:avLst/>
              <a:gdLst>
                <a:gd name="T0" fmla="*/ 21 w 21"/>
                <a:gd name="T1" fmla="*/ 0 h 15"/>
                <a:gd name="T2" fmla="*/ 0 w 21"/>
                <a:gd name="T3" fmla="*/ 15 h 15"/>
                <a:gd name="T4" fmla="*/ 21 w 21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5">
                  <a:moveTo>
                    <a:pt x="21" y="0"/>
                  </a:moveTo>
                  <a:cubicBezTo>
                    <a:pt x="13" y="3"/>
                    <a:pt x="5" y="8"/>
                    <a:pt x="0" y="15"/>
                  </a:cubicBezTo>
                  <a:cubicBezTo>
                    <a:pt x="10" y="11"/>
                    <a:pt x="16" y="10"/>
                    <a:pt x="2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9" name="Freeform 1048">
              <a:extLst>
                <a:ext uri="{FF2B5EF4-FFF2-40B4-BE49-F238E27FC236}">
                  <a16:creationId xmlns:a16="http://schemas.microsoft.com/office/drawing/2014/main" id="{7B92AFAD-6CA0-BA7F-C503-98C7AB23E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641" y="3466417"/>
              <a:ext cx="9871" cy="7896"/>
            </a:xfrm>
            <a:custGeom>
              <a:avLst/>
              <a:gdLst>
                <a:gd name="T0" fmla="*/ 20 w 20"/>
                <a:gd name="T1" fmla="*/ 0 h 15"/>
                <a:gd name="T2" fmla="*/ 11 w 20"/>
                <a:gd name="T3" fmla="*/ 2 h 15"/>
                <a:gd name="T4" fmla="*/ 0 w 20"/>
                <a:gd name="T5" fmla="*/ 15 h 15"/>
                <a:gd name="T6" fmla="*/ 20 w 20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5">
                  <a:moveTo>
                    <a:pt x="20" y="0"/>
                  </a:moveTo>
                  <a:cubicBezTo>
                    <a:pt x="17" y="1"/>
                    <a:pt x="14" y="2"/>
                    <a:pt x="11" y="2"/>
                  </a:cubicBezTo>
                  <a:cubicBezTo>
                    <a:pt x="6" y="4"/>
                    <a:pt x="4" y="12"/>
                    <a:pt x="0" y="15"/>
                  </a:cubicBezTo>
                  <a:cubicBezTo>
                    <a:pt x="7" y="11"/>
                    <a:pt x="14" y="5"/>
                    <a:pt x="2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0" name="Freeform 1049">
              <a:extLst>
                <a:ext uri="{FF2B5EF4-FFF2-40B4-BE49-F238E27FC236}">
                  <a16:creationId xmlns:a16="http://schemas.microsoft.com/office/drawing/2014/main" id="{6DDAF86A-EE60-CAF1-5483-06AD56937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3537" y="3541431"/>
              <a:ext cx="5923" cy="1975"/>
            </a:xfrm>
            <a:custGeom>
              <a:avLst/>
              <a:gdLst>
                <a:gd name="T0" fmla="*/ 6 w 13"/>
                <a:gd name="T1" fmla="*/ 4 h 4"/>
                <a:gd name="T2" fmla="*/ 13 w 13"/>
                <a:gd name="T3" fmla="*/ 0 h 4"/>
                <a:gd name="T4" fmla="*/ 0 w 13"/>
                <a:gd name="T5" fmla="*/ 3 h 4"/>
                <a:gd name="T6" fmla="*/ 6 w 1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6" y="4"/>
                  </a:moveTo>
                  <a:lnTo>
                    <a:pt x="13" y="0"/>
                  </a:lnTo>
                  <a:cubicBezTo>
                    <a:pt x="9" y="1"/>
                    <a:pt x="4" y="2"/>
                    <a:pt x="0" y="3"/>
                  </a:cubicBezTo>
                  <a:cubicBezTo>
                    <a:pt x="2" y="3"/>
                    <a:pt x="4" y="3"/>
                    <a:pt x="6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1" name="Freeform 1050">
              <a:extLst>
                <a:ext uri="{FF2B5EF4-FFF2-40B4-BE49-F238E27FC236}">
                  <a16:creationId xmlns:a16="http://schemas.microsoft.com/office/drawing/2014/main" id="{5730486C-30D4-17BB-181E-29D676EF0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7485" y="3569068"/>
              <a:ext cx="0" cy="1975"/>
            </a:xfrm>
            <a:custGeom>
              <a:avLst/>
              <a:gdLst>
                <a:gd name="T0" fmla="*/ 2 w 2"/>
                <a:gd name="T1" fmla="*/ 0 h 6"/>
                <a:gd name="T2" fmla="*/ 2 w 2"/>
                <a:gd name="T3" fmla="*/ 6 h 6"/>
                <a:gd name="T4" fmla="*/ 2 w 2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0" y="2"/>
                    <a:pt x="1" y="4"/>
                    <a:pt x="2" y="6"/>
                  </a:cubicBezTo>
                  <a:cubicBezTo>
                    <a:pt x="2" y="4"/>
                    <a:pt x="2" y="2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2" name="Freeform 1051">
              <a:extLst>
                <a:ext uri="{FF2B5EF4-FFF2-40B4-BE49-F238E27FC236}">
                  <a16:creationId xmlns:a16="http://schemas.microsoft.com/office/drawing/2014/main" id="{2BB4BBDC-9B5F-A004-7CFB-A7321AD64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7485" y="3547353"/>
              <a:ext cx="5923" cy="7896"/>
            </a:xfrm>
            <a:custGeom>
              <a:avLst/>
              <a:gdLst>
                <a:gd name="T0" fmla="*/ 1 w 15"/>
                <a:gd name="T1" fmla="*/ 21 h 21"/>
                <a:gd name="T2" fmla="*/ 13 w 15"/>
                <a:gd name="T3" fmla="*/ 0 h 21"/>
                <a:gd name="T4" fmla="*/ 1 w 15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1">
                  <a:moveTo>
                    <a:pt x="1" y="21"/>
                  </a:moveTo>
                  <a:cubicBezTo>
                    <a:pt x="6" y="19"/>
                    <a:pt x="15" y="6"/>
                    <a:pt x="13" y="0"/>
                  </a:cubicBezTo>
                  <a:cubicBezTo>
                    <a:pt x="0" y="2"/>
                    <a:pt x="6" y="14"/>
                    <a:pt x="1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3" name="Freeform 1052">
              <a:extLst>
                <a:ext uri="{FF2B5EF4-FFF2-40B4-BE49-F238E27FC236}">
                  <a16:creationId xmlns:a16="http://schemas.microsoft.com/office/drawing/2014/main" id="{4BB4AB34-2D78-6766-1302-EAB882E69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460" y="3541431"/>
              <a:ext cx="5923" cy="3948"/>
            </a:xfrm>
            <a:custGeom>
              <a:avLst/>
              <a:gdLst>
                <a:gd name="T0" fmla="*/ 13 w 13"/>
                <a:gd name="T1" fmla="*/ 0 h 8"/>
                <a:gd name="T2" fmla="*/ 0 w 13"/>
                <a:gd name="T3" fmla="*/ 6 h 8"/>
                <a:gd name="T4" fmla="*/ 13 w 13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0"/>
                  </a:moveTo>
                  <a:cubicBezTo>
                    <a:pt x="8" y="1"/>
                    <a:pt x="4" y="3"/>
                    <a:pt x="0" y="6"/>
                  </a:cubicBezTo>
                  <a:cubicBezTo>
                    <a:pt x="5" y="8"/>
                    <a:pt x="12" y="6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4" name="Freeform 1053">
              <a:extLst>
                <a:ext uri="{FF2B5EF4-FFF2-40B4-BE49-F238E27FC236}">
                  <a16:creationId xmlns:a16="http://schemas.microsoft.com/office/drawing/2014/main" id="{826E6E45-855B-1F29-382E-C536F7376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433" y="3541431"/>
              <a:ext cx="7896" cy="9871"/>
            </a:xfrm>
            <a:custGeom>
              <a:avLst/>
              <a:gdLst>
                <a:gd name="T0" fmla="*/ 12 w 20"/>
                <a:gd name="T1" fmla="*/ 0 h 21"/>
                <a:gd name="T2" fmla="*/ 0 w 20"/>
                <a:gd name="T3" fmla="*/ 7 h 21"/>
                <a:gd name="T4" fmla="*/ 3 w 20"/>
                <a:gd name="T5" fmla="*/ 21 h 21"/>
                <a:gd name="T6" fmla="*/ 12 w 20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">
                  <a:moveTo>
                    <a:pt x="12" y="0"/>
                  </a:moveTo>
                  <a:cubicBezTo>
                    <a:pt x="9" y="4"/>
                    <a:pt x="5" y="6"/>
                    <a:pt x="0" y="7"/>
                  </a:cubicBezTo>
                  <a:cubicBezTo>
                    <a:pt x="9" y="6"/>
                    <a:pt x="10" y="16"/>
                    <a:pt x="3" y="21"/>
                  </a:cubicBezTo>
                  <a:cubicBezTo>
                    <a:pt x="11" y="18"/>
                    <a:pt x="20" y="7"/>
                    <a:pt x="1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5" name="Freeform 1054">
              <a:extLst>
                <a:ext uri="{FF2B5EF4-FFF2-40B4-BE49-F238E27FC236}">
                  <a16:creationId xmlns:a16="http://schemas.microsoft.com/office/drawing/2014/main" id="{70B2AC0E-A388-E8AF-7C82-303C7C3B6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5381" y="3549327"/>
              <a:ext cx="1975" cy="5923"/>
            </a:xfrm>
            <a:custGeom>
              <a:avLst/>
              <a:gdLst>
                <a:gd name="T0" fmla="*/ 8 w 8"/>
                <a:gd name="T1" fmla="*/ 0 h 11"/>
                <a:gd name="T2" fmla="*/ 1 w 8"/>
                <a:gd name="T3" fmla="*/ 11 h 11"/>
                <a:gd name="T4" fmla="*/ 8 w 8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8" y="0"/>
                  </a:moveTo>
                  <a:cubicBezTo>
                    <a:pt x="3" y="2"/>
                    <a:pt x="0" y="6"/>
                    <a:pt x="1" y="11"/>
                  </a:cubicBezTo>
                  <a:cubicBezTo>
                    <a:pt x="5" y="9"/>
                    <a:pt x="8" y="5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6" name="Freeform 1055">
              <a:extLst>
                <a:ext uri="{FF2B5EF4-FFF2-40B4-BE49-F238E27FC236}">
                  <a16:creationId xmlns:a16="http://schemas.microsoft.com/office/drawing/2014/main" id="{EDD97DCE-D0CC-A07A-5B53-B126EA9DD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5381" y="3563146"/>
              <a:ext cx="7896" cy="7896"/>
            </a:xfrm>
            <a:custGeom>
              <a:avLst/>
              <a:gdLst>
                <a:gd name="T0" fmla="*/ 20 w 20"/>
                <a:gd name="T1" fmla="*/ 22 h 22"/>
                <a:gd name="T2" fmla="*/ 5 w 20"/>
                <a:gd name="T3" fmla="*/ 0 h 22"/>
                <a:gd name="T4" fmla="*/ 20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19" y="11"/>
                    <a:pt x="14" y="6"/>
                    <a:pt x="5" y="0"/>
                  </a:cubicBezTo>
                  <a:cubicBezTo>
                    <a:pt x="0" y="10"/>
                    <a:pt x="14" y="18"/>
                    <a:pt x="20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7" name="Freeform 1056">
              <a:extLst>
                <a:ext uri="{FF2B5EF4-FFF2-40B4-BE49-F238E27FC236}">
                  <a16:creationId xmlns:a16="http://schemas.microsoft.com/office/drawing/2014/main" id="{4357E2B2-824B-9434-3EA6-CF626DA88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356" y="3571042"/>
              <a:ext cx="3948" cy="3948"/>
            </a:xfrm>
            <a:custGeom>
              <a:avLst/>
              <a:gdLst>
                <a:gd name="T0" fmla="*/ 1 w 7"/>
                <a:gd name="T1" fmla="*/ 0 h 7"/>
                <a:gd name="T2" fmla="*/ 7 w 7"/>
                <a:gd name="T3" fmla="*/ 2 h 7"/>
                <a:gd name="T4" fmla="*/ 1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cubicBezTo>
                    <a:pt x="0" y="6"/>
                    <a:pt x="2" y="7"/>
                    <a:pt x="7" y="2"/>
                  </a:cubicBezTo>
                  <a:lnTo>
                    <a:pt x="1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8" name="Freeform 1057">
              <a:extLst>
                <a:ext uri="{FF2B5EF4-FFF2-40B4-BE49-F238E27FC236}">
                  <a16:creationId xmlns:a16="http://schemas.microsoft.com/office/drawing/2014/main" id="{731B4A6B-F00D-6B1B-4D2E-E6F8B8FEA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9329" y="3547353"/>
              <a:ext cx="3948" cy="3948"/>
            </a:xfrm>
            <a:custGeom>
              <a:avLst/>
              <a:gdLst>
                <a:gd name="T0" fmla="*/ 8 w 8"/>
                <a:gd name="T1" fmla="*/ 0 h 12"/>
                <a:gd name="T2" fmla="*/ 4 w 8"/>
                <a:gd name="T3" fmla="*/ 12 h 12"/>
                <a:gd name="T4" fmla="*/ 8 w 8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3" y="2"/>
                    <a:pt x="0" y="7"/>
                    <a:pt x="4" y="12"/>
                  </a:cubicBezTo>
                  <a:cubicBezTo>
                    <a:pt x="7" y="9"/>
                    <a:pt x="8" y="5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9" name="Freeform 1058">
              <a:extLst>
                <a:ext uri="{FF2B5EF4-FFF2-40B4-BE49-F238E27FC236}">
                  <a16:creationId xmlns:a16="http://schemas.microsoft.com/office/drawing/2014/main" id="{12FDFBAE-ACE3-0239-4C6D-3B7E9B6C1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3278" y="3590783"/>
              <a:ext cx="3948" cy="5923"/>
            </a:xfrm>
            <a:custGeom>
              <a:avLst/>
              <a:gdLst>
                <a:gd name="T0" fmla="*/ 5 w 9"/>
                <a:gd name="T1" fmla="*/ 0 h 16"/>
                <a:gd name="T2" fmla="*/ 0 w 9"/>
                <a:gd name="T3" fmla="*/ 16 h 16"/>
                <a:gd name="T4" fmla="*/ 5 w 9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6">
                  <a:moveTo>
                    <a:pt x="5" y="0"/>
                  </a:moveTo>
                  <a:cubicBezTo>
                    <a:pt x="0" y="4"/>
                    <a:pt x="0" y="10"/>
                    <a:pt x="0" y="16"/>
                  </a:cubicBezTo>
                  <a:cubicBezTo>
                    <a:pt x="9" y="15"/>
                    <a:pt x="9" y="6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0" name="Freeform 1059">
              <a:extLst>
                <a:ext uri="{FF2B5EF4-FFF2-40B4-BE49-F238E27FC236}">
                  <a16:creationId xmlns:a16="http://schemas.microsoft.com/office/drawing/2014/main" id="{0BE960CD-1352-F127-58A0-20929DC73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3278" y="3547353"/>
              <a:ext cx="3948" cy="1975"/>
            </a:xfrm>
            <a:custGeom>
              <a:avLst/>
              <a:gdLst>
                <a:gd name="T0" fmla="*/ 8 w 8"/>
                <a:gd name="T1" fmla="*/ 0 h 7"/>
                <a:gd name="T2" fmla="*/ 0 w 8"/>
                <a:gd name="T3" fmla="*/ 6 h 7"/>
                <a:gd name="T4" fmla="*/ 8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0"/>
                  </a:moveTo>
                  <a:cubicBezTo>
                    <a:pt x="5" y="1"/>
                    <a:pt x="2" y="3"/>
                    <a:pt x="0" y="6"/>
                  </a:cubicBezTo>
                  <a:cubicBezTo>
                    <a:pt x="5" y="7"/>
                    <a:pt x="8" y="5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1" name="Freeform 1060">
              <a:extLst>
                <a:ext uri="{FF2B5EF4-FFF2-40B4-BE49-F238E27FC236}">
                  <a16:creationId xmlns:a16="http://schemas.microsoft.com/office/drawing/2014/main" id="{6CB888F6-B461-1398-D970-1652B1815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252" y="3588808"/>
              <a:ext cx="3948" cy="1975"/>
            </a:xfrm>
            <a:custGeom>
              <a:avLst/>
              <a:gdLst>
                <a:gd name="T0" fmla="*/ 0 w 10"/>
                <a:gd name="T1" fmla="*/ 0 h 7"/>
                <a:gd name="T2" fmla="*/ 10 w 10"/>
                <a:gd name="T3" fmla="*/ 7 h 7"/>
                <a:gd name="T4" fmla="*/ 0 w 1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cubicBezTo>
                    <a:pt x="2" y="4"/>
                    <a:pt x="5" y="7"/>
                    <a:pt x="10" y="7"/>
                  </a:cubicBezTo>
                  <a:cubicBezTo>
                    <a:pt x="7" y="5"/>
                    <a:pt x="3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2" name="Freeform 1061">
              <a:extLst>
                <a:ext uri="{FF2B5EF4-FFF2-40B4-BE49-F238E27FC236}">
                  <a16:creationId xmlns:a16="http://schemas.microsoft.com/office/drawing/2014/main" id="{6A7EA250-1758-EBAF-3B04-15F644873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7226" y="3563146"/>
              <a:ext cx="3948" cy="3948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9 h 9"/>
                <a:gd name="T4" fmla="*/ 13 w 1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cubicBezTo>
                    <a:pt x="7" y="0"/>
                    <a:pt x="2" y="3"/>
                    <a:pt x="0" y="9"/>
                  </a:cubicBezTo>
                  <a:cubicBezTo>
                    <a:pt x="4" y="6"/>
                    <a:pt x="9" y="3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3" name="Freeform 1062">
              <a:extLst>
                <a:ext uri="{FF2B5EF4-FFF2-40B4-BE49-F238E27FC236}">
                  <a16:creationId xmlns:a16="http://schemas.microsoft.com/office/drawing/2014/main" id="{808D343F-92F2-3C39-B928-1EAB56BDC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9070" y="3574990"/>
              <a:ext cx="1975" cy="1975"/>
            </a:xfrm>
            <a:custGeom>
              <a:avLst/>
              <a:gdLst>
                <a:gd name="T0" fmla="*/ 6 w 6"/>
                <a:gd name="T1" fmla="*/ 0 h 5"/>
                <a:gd name="T2" fmla="*/ 0 w 6"/>
                <a:gd name="T3" fmla="*/ 5 h 5"/>
                <a:gd name="T4" fmla="*/ 6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cubicBezTo>
                    <a:pt x="4" y="2"/>
                    <a:pt x="1" y="4"/>
                    <a:pt x="0" y="5"/>
                  </a:cubicBezTo>
                  <a:cubicBezTo>
                    <a:pt x="2" y="4"/>
                    <a:pt x="4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4" name="Freeform 1063">
              <a:extLst>
                <a:ext uri="{FF2B5EF4-FFF2-40B4-BE49-F238E27FC236}">
                  <a16:creationId xmlns:a16="http://schemas.microsoft.com/office/drawing/2014/main" id="{A6C972D6-DCEB-3912-A0BE-42663966F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1045" y="3571042"/>
              <a:ext cx="1975" cy="1975"/>
            </a:xfrm>
            <a:custGeom>
              <a:avLst/>
              <a:gdLst>
                <a:gd name="T0" fmla="*/ 7 w 7"/>
                <a:gd name="T1" fmla="*/ 1 h 4"/>
                <a:gd name="T2" fmla="*/ 0 w 7"/>
                <a:gd name="T3" fmla="*/ 4 h 4"/>
                <a:gd name="T4" fmla="*/ 7 w 7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cubicBezTo>
                    <a:pt x="3" y="0"/>
                    <a:pt x="2" y="1"/>
                    <a:pt x="0" y="4"/>
                  </a:cubicBezTo>
                  <a:cubicBezTo>
                    <a:pt x="2" y="3"/>
                    <a:pt x="4" y="2"/>
                    <a:pt x="7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5" name="Freeform 1064">
              <a:extLst>
                <a:ext uri="{FF2B5EF4-FFF2-40B4-BE49-F238E27FC236}">
                  <a16:creationId xmlns:a16="http://schemas.microsoft.com/office/drawing/2014/main" id="{F1307FBD-1AFF-2F55-7AB5-E8554E848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024" y="3269010"/>
              <a:ext cx="5923" cy="7896"/>
            </a:xfrm>
            <a:custGeom>
              <a:avLst/>
              <a:gdLst>
                <a:gd name="T0" fmla="*/ 16 w 16"/>
                <a:gd name="T1" fmla="*/ 6 h 20"/>
                <a:gd name="T2" fmla="*/ 0 w 16"/>
                <a:gd name="T3" fmla="*/ 19 h 20"/>
                <a:gd name="T4" fmla="*/ 16 w 16"/>
                <a:gd name="T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0">
                  <a:moveTo>
                    <a:pt x="16" y="6"/>
                  </a:moveTo>
                  <a:cubicBezTo>
                    <a:pt x="6" y="0"/>
                    <a:pt x="5" y="15"/>
                    <a:pt x="0" y="19"/>
                  </a:cubicBezTo>
                  <a:cubicBezTo>
                    <a:pt x="8" y="20"/>
                    <a:pt x="14" y="13"/>
                    <a:pt x="16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6" name="Freeform 1065">
              <a:extLst>
                <a:ext uri="{FF2B5EF4-FFF2-40B4-BE49-F238E27FC236}">
                  <a16:creationId xmlns:a16="http://schemas.microsoft.com/office/drawing/2014/main" id="{B2F09AC7-EBCA-61F2-34B2-3DB271FE8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1508" y="3186099"/>
              <a:ext cx="3948" cy="3948"/>
            </a:xfrm>
            <a:custGeom>
              <a:avLst/>
              <a:gdLst>
                <a:gd name="T0" fmla="*/ 0 w 9"/>
                <a:gd name="T1" fmla="*/ 8 h 8"/>
                <a:gd name="T2" fmla="*/ 9 w 9"/>
                <a:gd name="T3" fmla="*/ 3 h 8"/>
                <a:gd name="T4" fmla="*/ 0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cubicBezTo>
                    <a:pt x="4" y="7"/>
                    <a:pt x="6" y="5"/>
                    <a:pt x="9" y="3"/>
                  </a:cubicBezTo>
                  <a:cubicBezTo>
                    <a:pt x="4" y="0"/>
                    <a:pt x="0" y="2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7" name="Freeform 1066">
              <a:extLst>
                <a:ext uri="{FF2B5EF4-FFF2-40B4-BE49-F238E27FC236}">
                  <a16:creationId xmlns:a16="http://schemas.microsoft.com/office/drawing/2014/main" id="{6522D491-BD39-299E-24E1-C1232B2B5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8496" y="3452599"/>
              <a:ext cx="37508" cy="17767"/>
            </a:xfrm>
            <a:custGeom>
              <a:avLst/>
              <a:gdLst>
                <a:gd name="T0" fmla="*/ 70 w 84"/>
                <a:gd name="T1" fmla="*/ 4 h 40"/>
                <a:gd name="T2" fmla="*/ 34 w 84"/>
                <a:gd name="T3" fmla="*/ 2 h 40"/>
                <a:gd name="T4" fmla="*/ 22 w 84"/>
                <a:gd name="T5" fmla="*/ 23 h 40"/>
                <a:gd name="T6" fmla="*/ 70 w 84"/>
                <a:gd name="T7" fmla="*/ 36 h 40"/>
                <a:gd name="T8" fmla="*/ 70 w 84"/>
                <a:gd name="T9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40">
                  <a:moveTo>
                    <a:pt x="70" y="4"/>
                  </a:moveTo>
                  <a:cubicBezTo>
                    <a:pt x="59" y="0"/>
                    <a:pt x="46" y="0"/>
                    <a:pt x="34" y="2"/>
                  </a:cubicBezTo>
                  <a:cubicBezTo>
                    <a:pt x="21" y="5"/>
                    <a:pt x="0" y="15"/>
                    <a:pt x="22" y="23"/>
                  </a:cubicBezTo>
                  <a:cubicBezTo>
                    <a:pt x="35" y="28"/>
                    <a:pt x="56" y="40"/>
                    <a:pt x="70" y="36"/>
                  </a:cubicBezTo>
                  <a:cubicBezTo>
                    <a:pt x="84" y="33"/>
                    <a:pt x="73" y="11"/>
                    <a:pt x="7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8" name="Freeform 1067">
              <a:extLst>
                <a:ext uri="{FF2B5EF4-FFF2-40B4-BE49-F238E27FC236}">
                  <a16:creationId xmlns:a16="http://schemas.microsoft.com/office/drawing/2014/main" id="{3465553C-F24F-E3FA-7648-24A569854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900" y="3488132"/>
              <a:ext cx="11844" cy="7896"/>
            </a:xfrm>
            <a:custGeom>
              <a:avLst/>
              <a:gdLst>
                <a:gd name="T0" fmla="*/ 26 w 26"/>
                <a:gd name="T1" fmla="*/ 1 h 14"/>
                <a:gd name="T2" fmla="*/ 1 w 26"/>
                <a:gd name="T3" fmla="*/ 14 h 14"/>
                <a:gd name="T4" fmla="*/ 26 w 26"/>
                <a:gd name="T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4">
                  <a:moveTo>
                    <a:pt x="26" y="1"/>
                  </a:moveTo>
                  <a:cubicBezTo>
                    <a:pt x="19" y="0"/>
                    <a:pt x="0" y="5"/>
                    <a:pt x="1" y="14"/>
                  </a:cubicBezTo>
                  <a:cubicBezTo>
                    <a:pt x="10" y="10"/>
                    <a:pt x="20" y="11"/>
                    <a:pt x="26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9" name="Freeform 1068">
              <a:extLst>
                <a:ext uri="{FF2B5EF4-FFF2-40B4-BE49-F238E27FC236}">
                  <a16:creationId xmlns:a16="http://schemas.microsoft.com/office/drawing/2014/main" id="{03E60CF3-3E9B-4F9C-6338-8AB759222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5745" y="3454572"/>
              <a:ext cx="3948" cy="3948"/>
            </a:xfrm>
            <a:custGeom>
              <a:avLst/>
              <a:gdLst>
                <a:gd name="T0" fmla="*/ 6 w 6"/>
                <a:gd name="T1" fmla="*/ 0 h 7"/>
                <a:gd name="T2" fmla="*/ 0 w 6"/>
                <a:gd name="T3" fmla="*/ 7 h 7"/>
                <a:gd name="T4" fmla="*/ 6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cubicBezTo>
                    <a:pt x="3" y="1"/>
                    <a:pt x="1" y="3"/>
                    <a:pt x="0" y="7"/>
                  </a:cubicBezTo>
                  <a:cubicBezTo>
                    <a:pt x="2" y="5"/>
                    <a:pt x="4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0" name="Freeform 1069">
              <a:extLst>
                <a:ext uri="{FF2B5EF4-FFF2-40B4-BE49-F238E27FC236}">
                  <a16:creationId xmlns:a16="http://schemas.microsoft.com/office/drawing/2014/main" id="{C38A5F00-DE06-F765-0968-7CA3B084C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7718" y="3448651"/>
              <a:ext cx="1975" cy="3948"/>
            </a:xfrm>
            <a:custGeom>
              <a:avLst/>
              <a:gdLst>
                <a:gd name="T0" fmla="*/ 1 w 8"/>
                <a:gd name="T1" fmla="*/ 7 h 8"/>
                <a:gd name="T2" fmla="*/ 5 w 8"/>
                <a:gd name="T3" fmla="*/ 0 h 8"/>
                <a:gd name="T4" fmla="*/ 1 w 8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1" y="7"/>
                  </a:moveTo>
                  <a:cubicBezTo>
                    <a:pt x="7" y="8"/>
                    <a:pt x="8" y="6"/>
                    <a:pt x="5" y="0"/>
                  </a:cubicBezTo>
                  <a:cubicBezTo>
                    <a:pt x="0" y="0"/>
                    <a:pt x="0" y="3"/>
                    <a:pt x="1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1" name="Freeform 1070">
              <a:extLst>
                <a:ext uri="{FF2B5EF4-FFF2-40B4-BE49-F238E27FC236}">
                  <a16:creationId xmlns:a16="http://schemas.microsoft.com/office/drawing/2014/main" id="{902EAF3B-F8B4-380E-31D1-A6814121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5095" y="3349947"/>
              <a:ext cx="35533" cy="23689"/>
            </a:xfrm>
            <a:custGeom>
              <a:avLst/>
              <a:gdLst>
                <a:gd name="T0" fmla="*/ 0 w 82"/>
                <a:gd name="T1" fmla="*/ 48 h 56"/>
                <a:gd name="T2" fmla="*/ 32 w 82"/>
                <a:gd name="T3" fmla="*/ 33 h 56"/>
                <a:gd name="T4" fmla="*/ 10 w 82"/>
                <a:gd name="T5" fmla="*/ 54 h 56"/>
                <a:gd name="T6" fmla="*/ 28 w 82"/>
                <a:gd name="T7" fmla="*/ 49 h 56"/>
                <a:gd name="T8" fmla="*/ 55 w 82"/>
                <a:gd name="T9" fmla="*/ 28 h 56"/>
                <a:gd name="T10" fmla="*/ 42 w 82"/>
                <a:gd name="T11" fmla="*/ 47 h 56"/>
                <a:gd name="T12" fmla="*/ 71 w 82"/>
                <a:gd name="T13" fmla="*/ 16 h 56"/>
                <a:gd name="T14" fmla="*/ 45 w 82"/>
                <a:gd name="T15" fmla="*/ 48 h 56"/>
                <a:gd name="T16" fmla="*/ 74 w 82"/>
                <a:gd name="T17" fmla="*/ 22 h 56"/>
                <a:gd name="T18" fmla="*/ 75 w 82"/>
                <a:gd name="T19" fmla="*/ 2 h 56"/>
                <a:gd name="T20" fmla="*/ 34 w 82"/>
                <a:gd name="T21" fmla="*/ 31 h 56"/>
                <a:gd name="T22" fmla="*/ 57 w 82"/>
                <a:gd name="T23" fmla="*/ 6 h 56"/>
                <a:gd name="T24" fmla="*/ 0 w 82"/>
                <a:gd name="T25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56">
                  <a:moveTo>
                    <a:pt x="0" y="48"/>
                  </a:moveTo>
                  <a:cubicBezTo>
                    <a:pt x="9" y="56"/>
                    <a:pt x="25" y="38"/>
                    <a:pt x="32" y="33"/>
                  </a:cubicBezTo>
                  <a:cubicBezTo>
                    <a:pt x="29" y="44"/>
                    <a:pt x="17" y="48"/>
                    <a:pt x="10" y="54"/>
                  </a:cubicBezTo>
                  <a:cubicBezTo>
                    <a:pt x="15" y="50"/>
                    <a:pt x="22" y="51"/>
                    <a:pt x="28" y="49"/>
                  </a:cubicBezTo>
                  <a:cubicBezTo>
                    <a:pt x="38" y="46"/>
                    <a:pt x="47" y="35"/>
                    <a:pt x="55" y="28"/>
                  </a:cubicBezTo>
                  <a:cubicBezTo>
                    <a:pt x="56" y="37"/>
                    <a:pt x="47" y="42"/>
                    <a:pt x="42" y="47"/>
                  </a:cubicBezTo>
                  <a:cubicBezTo>
                    <a:pt x="53" y="38"/>
                    <a:pt x="61" y="26"/>
                    <a:pt x="71" y="16"/>
                  </a:cubicBezTo>
                  <a:cubicBezTo>
                    <a:pt x="73" y="29"/>
                    <a:pt x="52" y="40"/>
                    <a:pt x="45" y="48"/>
                  </a:cubicBezTo>
                  <a:cubicBezTo>
                    <a:pt x="55" y="39"/>
                    <a:pt x="63" y="29"/>
                    <a:pt x="74" y="22"/>
                  </a:cubicBezTo>
                  <a:cubicBezTo>
                    <a:pt x="82" y="17"/>
                    <a:pt x="76" y="9"/>
                    <a:pt x="75" y="2"/>
                  </a:cubicBezTo>
                  <a:cubicBezTo>
                    <a:pt x="75" y="0"/>
                    <a:pt x="37" y="29"/>
                    <a:pt x="34" y="31"/>
                  </a:cubicBezTo>
                  <a:cubicBezTo>
                    <a:pt x="43" y="24"/>
                    <a:pt x="52" y="16"/>
                    <a:pt x="57" y="6"/>
                  </a:cubicBezTo>
                  <a:cubicBezTo>
                    <a:pt x="40" y="22"/>
                    <a:pt x="15" y="30"/>
                    <a:pt x="0" y="4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2" name="Freeform 1071">
              <a:extLst>
                <a:ext uri="{FF2B5EF4-FFF2-40B4-BE49-F238E27FC236}">
                  <a16:creationId xmlns:a16="http://schemas.microsoft.com/office/drawing/2014/main" id="{AB1332D3-F4C1-757B-9059-A23EAA1EC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4836" y="3340076"/>
              <a:ext cx="1975" cy="3948"/>
            </a:xfrm>
            <a:custGeom>
              <a:avLst/>
              <a:gdLst>
                <a:gd name="T0" fmla="*/ 6 w 6"/>
                <a:gd name="T1" fmla="*/ 0 h 7"/>
                <a:gd name="T2" fmla="*/ 1 w 6"/>
                <a:gd name="T3" fmla="*/ 7 h 7"/>
                <a:gd name="T4" fmla="*/ 6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cubicBezTo>
                    <a:pt x="2" y="2"/>
                    <a:pt x="0" y="1"/>
                    <a:pt x="1" y="7"/>
                  </a:cubicBezTo>
                  <a:cubicBezTo>
                    <a:pt x="3" y="5"/>
                    <a:pt x="5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3" name="Freeform 1072">
              <a:extLst>
                <a:ext uri="{FF2B5EF4-FFF2-40B4-BE49-F238E27FC236}">
                  <a16:creationId xmlns:a16="http://schemas.microsoft.com/office/drawing/2014/main" id="{B1E0D782-D5D7-AC81-409D-1B5CA01A4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4836" y="3363765"/>
              <a:ext cx="7896" cy="9871"/>
            </a:xfrm>
            <a:custGeom>
              <a:avLst/>
              <a:gdLst>
                <a:gd name="T0" fmla="*/ 16 w 16"/>
                <a:gd name="T1" fmla="*/ 0 h 19"/>
                <a:gd name="T2" fmla="*/ 0 w 16"/>
                <a:gd name="T3" fmla="*/ 19 h 19"/>
                <a:gd name="T4" fmla="*/ 16 w 16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16" y="0"/>
                  </a:moveTo>
                  <a:cubicBezTo>
                    <a:pt x="12" y="8"/>
                    <a:pt x="5" y="13"/>
                    <a:pt x="0" y="19"/>
                  </a:cubicBezTo>
                  <a:cubicBezTo>
                    <a:pt x="7" y="14"/>
                    <a:pt x="13" y="8"/>
                    <a:pt x="1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4" name="Freeform 1073">
              <a:extLst>
                <a:ext uri="{FF2B5EF4-FFF2-40B4-BE49-F238E27FC236}">
                  <a16:creationId xmlns:a16="http://schemas.microsoft.com/office/drawing/2014/main" id="{C9147233-E9C1-4A8D-3EBE-93FC4297C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810" y="3338102"/>
              <a:ext cx="3948" cy="3948"/>
            </a:xfrm>
            <a:custGeom>
              <a:avLst/>
              <a:gdLst>
                <a:gd name="T0" fmla="*/ 8 w 8"/>
                <a:gd name="T1" fmla="*/ 0 h 8"/>
                <a:gd name="T2" fmla="*/ 0 w 8"/>
                <a:gd name="T3" fmla="*/ 4 h 8"/>
                <a:gd name="T4" fmla="*/ 8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5" y="0"/>
                    <a:pt x="2" y="2"/>
                    <a:pt x="0" y="4"/>
                  </a:cubicBezTo>
                  <a:cubicBezTo>
                    <a:pt x="6" y="8"/>
                    <a:pt x="7" y="7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5" name="Freeform 1074">
              <a:extLst>
                <a:ext uri="{FF2B5EF4-FFF2-40B4-BE49-F238E27FC236}">
                  <a16:creationId xmlns:a16="http://schemas.microsoft.com/office/drawing/2014/main" id="{DF2F794F-7988-32FA-DEB8-358CE8666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4707" y="3351920"/>
              <a:ext cx="11844" cy="11844"/>
            </a:xfrm>
            <a:custGeom>
              <a:avLst/>
              <a:gdLst>
                <a:gd name="T0" fmla="*/ 26 w 26"/>
                <a:gd name="T1" fmla="*/ 5 h 26"/>
                <a:gd name="T2" fmla="*/ 0 w 26"/>
                <a:gd name="T3" fmla="*/ 26 h 26"/>
                <a:gd name="T4" fmla="*/ 26 w 26"/>
                <a:gd name="T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6">
                  <a:moveTo>
                    <a:pt x="26" y="5"/>
                  </a:moveTo>
                  <a:cubicBezTo>
                    <a:pt x="19" y="0"/>
                    <a:pt x="4" y="21"/>
                    <a:pt x="0" y="26"/>
                  </a:cubicBezTo>
                  <a:cubicBezTo>
                    <a:pt x="13" y="24"/>
                    <a:pt x="21" y="16"/>
                    <a:pt x="2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6" name="Freeform 1075">
              <a:extLst>
                <a:ext uri="{FF2B5EF4-FFF2-40B4-BE49-F238E27FC236}">
                  <a16:creationId xmlns:a16="http://schemas.microsoft.com/office/drawing/2014/main" id="{76394701-5400-46F0-8CA1-853C5764A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1725" y="3622368"/>
              <a:ext cx="7896" cy="5923"/>
            </a:xfrm>
            <a:custGeom>
              <a:avLst/>
              <a:gdLst>
                <a:gd name="T0" fmla="*/ 18 w 18"/>
                <a:gd name="T1" fmla="*/ 0 h 12"/>
                <a:gd name="T2" fmla="*/ 7 w 18"/>
                <a:gd name="T3" fmla="*/ 12 h 12"/>
                <a:gd name="T4" fmla="*/ 18 w 18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cubicBezTo>
                    <a:pt x="16" y="5"/>
                    <a:pt x="12" y="10"/>
                    <a:pt x="7" y="12"/>
                  </a:cubicBezTo>
                  <a:cubicBezTo>
                    <a:pt x="0" y="4"/>
                    <a:pt x="12" y="2"/>
                    <a:pt x="1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7" name="Freeform 1076">
              <a:extLst>
                <a:ext uri="{FF2B5EF4-FFF2-40B4-BE49-F238E27FC236}">
                  <a16:creationId xmlns:a16="http://schemas.microsoft.com/office/drawing/2014/main" id="{92F65CD6-8895-1F2C-CBB9-14F7F78D5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7648" y="3620394"/>
              <a:ext cx="1975" cy="1975"/>
            </a:xfrm>
            <a:custGeom>
              <a:avLst/>
              <a:gdLst>
                <a:gd name="T0" fmla="*/ 4 w 4"/>
                <a:gd name="T1" fmla="*/ 0 h 7"/>
                <a:gd name="T2" fmla="*/ 1 w 4"/>
                <a:gd name="T3" fmla="*/ 7 h 7"/>
                <a:gd name="T4" fmla="*/ 4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3" y="3"/>
                    <a:pt x="2" y="5"/>
                    <a:pt x="1" y="7"/>
                  </a:cubicBezTo>
                  <a:cubicBezTo>
                    <a:pt x="0" y="3"/>
                    <a:pt x="2" y="3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8" name="Freeform 1077">
              <a:extLst>
                <a:ext uri="{FF2B5EF4-FFF2-40B4-BE49-F238E27FC236}">
                  <a16:creationId xmlns:a16="http://schemas.microsoft.com/office/drawing/2014/main" id="{BE000DEE-CDD0-7EE1-D975-8BFA81EC4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8944" y="3723045"/>
              <a:ext cx="3948" cy="5923"/>
            </a:xfrm>
            <a:custGeom>
              <a:avLst/>
              <a:gdLst>
                <a:gd name="T0" fmla="*/ 8 w 9"/>
                <a:gd name="T1" fmla="*/ 0 h 10"/>
                <a:gd name="T2" fmla="*/ 0 w 9"/>
                <a:gd name="T3" fmla="*/ 10 h 10"/>
                <a:gd name="T4" fmla="*/ 8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8" y="0"/>
                  </a:moveTo>
                  <a:cubicBezTo>
                    <a:pt x="9" y="5"/>
                    <a:pt x="5" y="8"/>
                    <a:pt x="0" y="10"/>
                  </a:cubicBezTo>
                  <a:cubicBezTo>
                    <a:pt x="0" y="5"/>
                    <a:pt x="3" y="0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9" name="Freeform 1078">
              <a:extLst>
                <a:ext uri="{FF2B5EF4-FFF2-40B4-BE49-F238E27FC236}">
                  <a16:creationId xmlns:a16="http://schemas.microsoft.com/office/drawing/2014/main" id="{07BB49FF-AA5C-B3B0-F5F5-7E32C8FAB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8814" y="3736865"/>
              <a:ext cx="1975" cy="3948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6 h 6"/>
                <a:gd name="T4" fmla="*/ 7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5" y="2"/>
                    <a:pt x="3" y="4"/>
                    <a:pt x="0" y="6"/>
                  </a:cubicBezTo>
                  <a:cubicBezTo>
                    <a:pt x="2" y="4"/>
                    <a:pt x="4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0" name="Freeform 1079">
              <a:extLst>
                <a:ext uri="{FF2B5EF4-FFF2-40B4-BE49-F238E27FC236}">
                  <a16:creationId xmlns:a16="http://schemas.microsoft.com/office/drawing/2014/main" id="{2DB4C1A0-A885-5B81-ED57-18E07917D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162" y="3247296"/>
              <a:ext cx="5923" cy="3948"/>
            </a:xfrm>
            <a:custGeom>
              <a:avLst/>
              <a:gdLst>
                <a:gd name="T0" fmla="*/ 7 w 11"/>
                <a:gd name="T1" fmla="*/ 8 h 10"/>
                <a:gd name="T2" fmla="*/ 11 w 11"/>
                <a:gd name="T3" fmla="*/ 0 h 10"/>
                <a:gd name="T4" fmla="*/ 0 w 11"/>
                <a:gd name="T5" fmla="*/ 10 h 10"/>
                <a:gd name="T6" fmla="*/ 7 w 11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7" y="8"/>
                  </a:moveTo>
                  <a:cubicBezTo>
                    <a:pt x="9" y="5"/>
                    <a:pt x="10" y="3"/>
                    <a:pt x="11" y="0"/>
                  </a:cubicBezTo>
                  <a:cubicBezTo>
                    <a:pt x="6" y="1"/>
                    <a:pt x="2" y="5"/>
                    <a:pt x="0" y="10"/>
                  </a:cubicBezTo>
                  <a:cubicBezTo>
                    <a:pt x="2" y="9"/>
                    <a:pt x="5" y="8"/>
                    <a:pt x="7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1" name="Freeform 1080">
              <a:extLst>
                <a:ext uri="{FF2B5EF4-FFF2-40B4-BE49-F238E27FC236}">
                  <a16:creationId xmlns:a16="http://schemas.microsoft.com/office/drawing/2014/main" id="{CFFAAD0B-CBC8-AD78-C258-E77EF0A03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9462" y="3219659"/>
              <a:ext cx="11844" cy="3948"/>
            </a:xfrm>
            <a:custGeom>
              <a:avLst/>
              <a:gdLst>
                <a:gd name="T0" fmla="*/ 26 w 26"/>
                <a:gd name="T1" fmla="*/ 1 h 8"/>
                <a:gd name="T2" fmla="*/ 0 w 26"/>
                <a:gd name="T3" fmla="*/ 6 h 8"/>
                <a:gd name="T4" fmla="*/ 26 w 26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8">
                  <a:moveTo>
                    <a:pt x="26" y="1"/>
                  </a:moveTo>
                  <a:cubicBezTo>
                    <a:pt x="18" y="0"/>
                    <a:pt x="8" y="2"/>
                    <a:pt x="0" y="6"/>
                  </a:cubicBezTo>
                  <a:cubicBezTo>
                    <a:pt x="9" y="8"/>
                    <a:pt x="19" y="6"/>
                    <a:pt x="26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2" name="Freeform 1081">
              <a:extLst>
                <a:ext uri="{FF2B5EF4-FFF2-40B4-BE49-F238E27FC236}">
                  <a16:creationId xmlns:a16="http://schemas.microsoft.com/office/drawing/2014/main" id="{347C3E9A-A38C-221F-DEDB-193B07602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603" y="3316387"/>
              <a:ext cx="1975" cy="3948"/>
            </a:xfrm>
            <a:custGeom>
              <a:avLst/>
              <a:gdLst>
                <a:gd name="T0" fmla="*/ 0 w 5"/>
                <a:gd name="T1" fmla="*/ 6 h 6"/>
                <a:gd name="T2" fmla="*/ 5 w 5"/>
                <a:gd name="T3" fmla="*/ 0 h 6"/>
                <a:gd name="T4" fmla="*/ 0 w 5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cubicBezTo>
                    <a:pt x="4" y="5"/>
                    <a:pt x="5" y="5"/>
                    <a:pt x="5" y="0"/>
                  </a:cubicBezTo>
                  <a:cubicBezTo>
                    <a:pt x="3" y="2"/>
                    <a:pt x="2" y="4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3" name="Freeform 1082">
              <a:extLst>
                <a:ext uri="{FF2B5EF4-FFF2-40B4-BE49-F238E27FC236}">
                  <a16:creationId xmlns:a16="http://schemas.microsoft.com/office/drawing/2014/main" id="{53EC6638-359C-F65B-CEC9-994F83B6A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043" y="3349947"/>
              <a:ext cx="19741" cy="11844"/>
            </a:xfrm>
            <a:custGeom>
              <a:avLst/>
              <a:gdLst>
                <a:gd name="T0" fmla="*/ 2 w 41"/>
                <a:gd name="T1" fmla="*/ 23 h 23"/>
                <a:gd name="T2" fmla="*/ 41 w 41"/>
                <a:gd name="T3" fmla="*/ 0 h 23"/>
                <a:gd name="T4" fmla="*/ 2 w 41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3">
                  <a:moveTo>
                    <a:pt x="2" y="23"/>
                  </a:moveTo>
                  <a:cubicBezTo>
                    <a:pt x="17" y="19"/>
                    <a:pt x="31" y="12"/>
                    <a:pt x="41" y="0"/>
                  </a:cubicBezTo>
                  <a:cubicBezTo>
                    <a:pt x="35" y="6"/>
                    <a:pt x="0" y="14"/>
                    <a:pt x="2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4" name="Freeform 1083">
              <a:extLst>
                <a:ext uri="{FF2B5EF4-FFF2-40B4-BE49-F238E27FC236}">
                  <a16:creationId xmlns:a16="http://schemas.microsoft.com/office/drawing/2014/main" id="{B3351BDC-8D56-DA83-41CC-CDAB5EA2C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788" y="2694557"/>
              <a:ext cx="29612" cy="9871"/>
            </a:xfrm>
            <a:custGeom>
              <a:avLst/>
              <a:gdLst>
                <a:gd name="T0" fmla="*/ 0 w 66"/>
                <a:gd name="T1" fmla="*/ 15 h 24"/>
                <a:gd name="T2" fmla="*/ 23 w 66"/>
                <a:gd name="T3" fmla="*/ 16 h 24"/>
                <a:gd name="T4" fmla="*/ 36 w 66"/>
                <a:gd name="T5" fmla="*/ 23 h 24"/>
                <a:gd name="T6" fmla="*/ 65 w 66"/>
                <a:gd name="T7" fmla="*/ 8 h 24"/>
                <a:gd name="T8" fmla="*/ 44 w 66"/>
                <a:gd name="T9" fmla="*/ 2 h 24"/>
                <a:gd name="T10" fmla="*/ 0 w 66"/>
                <a:gd name="T1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24">
                  <a:moveTo>
                    <a:pt x="0" y="15"/>
                  </a:moveTo>
                  <a:cubicBezTo>
                    <a:pt x="6" y="16"/>
                    <a:pt x="17" y="12"/>
                    <a:pt x="23" y="16"/>
                  </a:cubicBezTo>
                  <a:cubicBezTo>
                    <a:pt x="31" y="20"/>
                    <a:pt x="24" y="23"/>
                    <a:pt x="36" y="23"/>
                  </a:cubicBezTo>
                  <a:cubicBezTo>
                    <a:pt x="44" y="24"/>
                    <a:pt x="62" y="17"/>
                    <a:pt x="65" y="8"/>
                  </a:cubicBezTo>
                  <a:cubicBezTo>
                    <a:pt x="66" y="4"/>
                    <a:pt x="46" y="2"/>
                    <a:pt x="44" y="2"/>
                  </a:cubicBezTo>
                  <a:cubicBezTo>
                    <a:pt x="28" y="0"/>
                    <a:pt x="12" y="4"/>
                    <a:pt x="0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5" name="Freeform 1084">
              <a:extLst>
                <a:ext uri="{FF2B5EF4-FFF2-40B4-BE49-F238E27FC236}">
                  <a16:creationId xmlns:a16="http://schemas.microsoft.com/office/drawing/2014/main" id="{8521E39D-83E3-4170-1E41-E98B3835A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6191" y="2739960"/>
              <a:ext cx="3948" cy="1975"/>
            </a:xfrm>
            <a:custGeom>
              <a:avLst/>
              <a:gdLst>
                <a:gd name="T0" fmla="*/ 9 w 9"/>
                <a:gd name="T1" fmla="*/ 0 h 7"/>
                <a:gd name="T2" fmla="*/ 0 w 9"/>
                <a:gd name="T3" fmla="*/ 3 h 7"/>
                <a:gd name="T4" fmla="*/ 6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cubicBezTo>
                    <a:pt x="6" y="0"/>
                    <a:pt x="3" y="1"/>
                    <a:pt x="0" y="3"/>
                  </a:cubicBezTo>
                  <a:cubicBezTo>
                    <a:pt x="2" y="4"/>
                    <a:pt x="4" y="6"/>
                    <a:pt x="6" y="7"/>
                  </a:cubicBezTo>
                  <a:cubicBezTo>
                    <a:pt x="7" y="4"/>
                    <a:pt x="8" y="2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6" name="Freeform 1085">
              <a:extLst>
                <a:ext uri="{FF2B5EF4-FFF2-40B4-BE49-F238E27FC236}">
                  <a16:creationId xmlns:a16="http://schemas.microsoft.com/office/drawing/2014/main" id="{5E6BA5F5-A883-1371-C723-70160D221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5932" y="2666920"/>
              <a:ext cx="193458" cy="76989"/>
            </a:xfrm>
            <a:custGeom>
              <a:avLst/>
              <a:gdLst>
                <a:gd name="T0" fmla="*/ 21 w 445"/>
                <a:gd name="T1" fmla="*/ 75 h 175"/>
                <a:gd name="T2" fmla="*/ 8 w 445"/>
                <a:gd name="T3" fmla="*/ 87 h 175"/>
                <a:gd name="T4" fmla="*/ 87 w 445"/>
                <a:gd name="T5" fmla="*/ 82 h 175"/>
                <a:gd name="T6" fmla="*/ 17 w 445"/>
                <a:gd name="T7" fmla="*/ 102 h 175"/>
                <a:gd name="T8" fmla="*/ 74 w 445"/>
                <a:gd name="T9" fmla="*/ 103 h 175"/>
                <a:gd name="T10" fmla="*/ 101 w 445"/>
                <a:gd name="T11" fmla="*/ 101 h 175"/>
                <a:gd name="T12" fmla="*/ 115 w 445"/>
                <a:gd name="T13" fmla="*/ 99 h 175"/>
                <a:gd name="T14" fmla="*/ 149 w 445"/>
                <a:gd name="T15" fmla="*/ 101 h 175"/>
                <a:gd name="T16" fmla="*/ 186 w 445"/>
                <a:gd name="T17" fmla="*/ 104 h 175"/>
                <a:gd name="T18" fmla="*/ 162 w 445"/>
                <a:gd name="T19" fmla="*/ 112 h 175"/>
                <a:gd name="T20" fmla="*/ 166 w 445"/>
                <a:gd name="T21" fmla="*/ 114 h 175"/>
                <a:gd name="T22" fmla="*/ 28 w 445"/>
                <a:gd name="T23" fmla="*/ 125 h 175"/>
                <a:gd name="T24" fmla="*/ 33 w 445"/>
                <a:gd name="T25" fmla="*/ 137 h 175"/>
                <a:gd name="T26" fmla="*/ 108 w 445"/>
                <a:gd name="T27" fmla="*/ 148 h 175"/>
                <a:gd name="T28" fmla="*/ 88 w 445"/>
                <a:gd name="T29" fmla="*/ 169 h 175"/>
                <a:gd name="T30" fmla="*/ 135 w 445"/>
                <a:gd name="T31" fmla="*/ 164 h 175"/>
                <a:gd name="T32" fmla="*/ 183 w 445"/>
                <a:gd name="T33" fmla="*/ 146 h 175"/>
                <a:gd name="T34" fmla="*/ 239 w 445"/>
                <a:gd name="T35" fmla="*/ 148 h 175"/>
                <a:gd name="T36" fmla="*/ 263 w 445"/>
                <a:gd name="T37" fmla="*/ 143 h 175"/>
                <a:gd name="T38" fmla="*/ 279 w 445"/>
                <a:gd name="T39" fmla="*/ 140 h 175"/>
                <a:gd name="T40" fmla="*/ 389 w 445"/>
                <a:gd name="T41" fmla="*/ 117 h 175"/>
                <a:gd name="T42" fmla="*/ 411 w 445"/>
                <a:gd name="T43" fmla="*/ 101 h 175"/>
                <a:gd name="T44" fmla="*/ 356 w 445"/>
                <a:gd name="T45" fmla="*/ 96 h 175"/>
                <a:gd name="T46" fmla="*/ 376 w 445"/>
                <a:gd name="T47" fmla="*/ 80 h 175"/>
                <a:gd name="T48" fmla="*/ 375 w 445"/>
                <a:gd name="T49" fmla="*/ 68 h 175"/>
                <a:gd name="T50" fmla="*/ 359 w 445"/>
                <a:gd name="T51" fmla="*/ 55 h 175"/>
                <a:gd name="T52" fmla="*/ 333 w 445"/>
                <a:gd name="T53" fmla="*/ 57 h 175"/>
                <a:gd name="T54" fmla="*/ 320 w 445"/>
                <a:gd name="T55" fmla="*/ 45 h 175"/>
                <a:gd name="T56" fmla="*/ 292 w 445"/>
                <a:gd name="T57" fmla="*/ 32 h 175"/>
                <a:gd name="T58" fmla="*/ 250 w 445"/>
                <a:gd name="T59" fmla="*/ 5 h 175"/>
                <a:gd name="T60" fmla="*/ 236 w 445"/>
                <a:gd name="T61" fmla="*/ 13 h 175"/>
                <a:gd name="T62" fmla="*/ 194 w 445"/>
                <a:gd name="T63" fmla="*/ 19 h 175"/>
                <a:gd name="T64" fmla="*/ 156 w 445"/>
                <a:gd name="T65" fmla="*/ 19 h 175"/>
                <a:gd name="T66" fmla="*/ 118 w 445"/>
                <a:gd name="T67" fmla="*/ 29 h 175"/>
                <a:gd name="T68" fmla="*/ 162 w 445"/>
                <a:gd name="T69" fmla="*/ 35 h 175"/>
                <a:gd name="T70" fmla="*/ 162 w 445"/>
                <a:gd name="T71" fmla="*/ 43 h 175"/>
                <a:gd name="T72" fmla="*/ 66 w 445"/>
                <a:gd name="T73" fmla="*/ 46 h 175"/>
                <a:gd name="T74" fmla="*/ 31 w 445"/>
                <a:gd name="T75" fmla="*/ 53 h 175"/>
                <a:gd name="T76" fmla="*/ 79 w 445"/>
                <a:gd name="T77" fmla="*/ 59 h 175"/>
                <a:gd name="T78" fmla="*/ 123 w 445"/>
                <a:gd name="T79" fmla="*/ 62 h 175"/>
                <a:gd name="T80" fmla="*/ 100 w 445"/>
                <a:gd name="T81" fmla="*/ 71 h 175"/>
                <a:gd name="T82" fmla="*/ 8 w 445"/>
                <a:gd name="T83" fmla="*/ 7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5" h="175">
                  <a:moveTo>
                    <a:pt x="8" y="71"/>
                  </a:moveTo>
                  <a:cubicBezTo>
                    <a:pt x="12" y="73"/>
                    <a:pt x="16" y="75"/>
                    <a:pt x="21" y="75"/>
                  </a:cubicBezTo>
                  <a:cubicBezTo>
                    <a:pt x="14" y="76"/>
                    <a:pt x="7" y="76"/>
                    <a:pt x="0" y="77"/>
                  </a:cubicBezTo>
                  <a:cubicBezTo>
                    <a:pt x="14" y="76"/>
                    <a:pt x="0" y="82"/>
                    <a:pt x="8" y="87"/>
                  </a:cubicBezTo>
                  <a:cubicBezTo>
                    <a:pt x="13" y="90"/>
                    <a:pt x="21" y="90"/>
                    <a:pt x="27" y="90"/>
                  </a:cubicBezTo>
                  <a:cubicBezTo>
                    <a:pt x="47" y="90"/>
                    <a:pt x="68" y="88"/>
                    <a:pt x="87" y="82"/>
                  </a:cubicBezTo>
                  <a:cubicBezTo>
                    <a:pt x="65" y="105"/>
                    <a:pt x="28" y="84"/>
                    <a:pt x="3" y="99"/>
                  </a:cubicBezTo>
                  <a:cubicBezTo>
                    <a:pt x="6" y="103"/>
                    <a:pt x="12" y="105"/>
                    <a:pt x="17" y="102"/>
                  </a:cubicBezTo>
                  <a:cubicBezTo>
                    <a:pt x="15" y="105"/>
                    <a:pt x="13" y="107"/>
                    <a:pt x="11" y="109"/>
                  </a:cubicBezTo>
                  <a:cubicBezTo>
                    <a:pt x="28" y="114"/>
                    <a:pt x="58" y="106"/>
                    <a:pt x="74" y="103"/>
                  </a:cubicBezTo>
                  <a:cubicBezTo>
                    <a:pt x="67" y="105"/>
                    <a:pt x="60" y="106"/>
                    <a:pt x="54" y="109"/>
                  </a:cubicBezTo>
                  <a:cubicBezTo>
                    <a:pt x="69" y="114"/>
                    <a:pt x="87" y="107"/>
                    <a:pt x="101" y="101"/>
                  </a:cubicBezTo>
                  <a:cubicBezTo>
                    <a:pt x="92" y="106"/>
                    <a:pt x="92" y="107"/>
                    <a:pt x="101" y="105"/>
                  </a:cubicBezTo>
                  <a:cubicBezTo>
                    <a:pt x="108" y="105"/>
                    <a:pt x="110" y="99"/>
                    <a:pt x="115" y="99"/>
                  </a:cubicBezTo>
                  <a:cubicBezTo>
                    <a:pt x="119" y="98"/>
                    <a:pt x="122" y="103"/>
                    <a:pt x="128" y="102"/>
                  </a:cubicBezTo>
                  <a:cubicBezTo>
                    <a:pt x="135" y="101"/>
                    <a:pt x="142" y="100"/>
                    <a:pt x="149" y="101"/>
                  </a:cubicBezTo>
                  <a:cubicBezTo>
                    <a:pt x="142" y="102"/>
                    <a:pt x="136" y="102"/>
                    <a:pt x="130" y="104"/>
                  </a:cubicBezTo>
                  <a:cubicBezTo>
                    <a:pt x="148" y="106"/>
                    <a:pt x="167" y="106"/>
                    <a:pt x="186" y="104"/>
                  </a:cubicBezTo>
                  <a:cubicBezTo>
                    <a:pt x="164" y="111"/>
                    <a:pt x="140" y="101"/>
                    <a:pt x="118" y="110"/>
                  </a:cubicBezTo>
                  <a:cubicBezTo>
                    <a:pt x="132" y="116"/>
                    <a:pt x="147" y="111"/>
                    <a:pt x="162" y="112"/>
                  </a:cubicBezTo>
                  <a:cubicBezTo>
                    <a:pt x="178" y="113"/>
                    <a:pt x="194" y="113"/>
                    <a:pt x="210" y="111"/>
                  </a:cubicBezTo>
                  <a:cubicBezTo>
                    <a:pt x="196" y="115"/>
                    <a:pt x="181" y="114"/>
                    <a:pt x="166" y="114"/>
                  </a:cubicBezTo>
                  <a:cubicBezTo>
                    <a:pt x="151" y="115"/>
                    <a:pt x="135" y="118"/>
                    <a:pt x="119" y="117"/>
                  </a:cubicBezTo>
                  <a:cubicBezTo>
                    <a:pt x="88" y="114"/>
                    <a:pt x="58" y="119"/>
                    <a:pt x="28" y="125"/>
                  </a:cubicBezTo>
                  <a:cubicBezTo>
                    <a:pt x="35" y="137"/>
                    <a:pt x="51" y="133"/>
                    <a:pt x="61" y="137"/>
                  </a:cubicBezTo>
                  <a:cubicBezTo>
                    <a:pt x="52" y="141"/>
                    <a:pt x="42" y="136"/>
                    <a:pt x="33" y="137"/>
                  </a:cubicBezTo>
                  <a:cubicBezTo>
                    <a:pt x="44" y="145"/>
                    <a:pt x="46" y="147"/>
                    <a:pt x="60" y="145"/>
                  </a:cubicBezTo>
                  <a:cubicBezTo>
                    <a:pt x="76" y="143"/>
                    <a:pt x="92" y="149"/>
                    <a:pt x="108" y="148"/>
                  </a:cubicBezTo>
                  <a:cubicBezTo>
                    <a:pt x="87" y="153"/>
                    <a:pt x="66" y="147"/>
                    <a:pt x="46" y="153"/>
                  </a:cubicBezTo>
                  <a:cubicBezTo>
                    <a:pt x="52" y="164"/>
                    <a:pt x="77" y="168"/>
                    <a:pt x="88" y="169"/>
                  </a:cubicBezTo>
                  <a:cubicBezTo>
                    <a:pt x="97" y="171"/>
                    <a:pt x="107" y="173"/>
                    <a:pt x="117" y="173"/>
                  </a:cubicBezTo>
                  <a:cubicBezTo>
                    <a:pt x="123" y="173"/>
                    <a:pt x="153" y="165"/>
                    <a:pt x="135" y="164"/>
                  </a:cubicBezTo>
                  <a:cubicBezTo>
                    <a:pt x="149" y="158"/>
                    <a:pt x="161" y="164"/>
                    <a:pt x="173" y="171"/>
                  </a:cubicBezTo>
                  <a:cubicBezTo>
                    <a:pt x="178" y="163"/>
                    <a:pt x="169" y="147"/>
                    <a:pt x="183" y="146"/>
                  </a:cubicBezTo>
                  <a:cubicBezTo>
                    <a:pt x="177" y="175"/>
                    <a:pt x="209" y="171"/>
                    <a:pt x="224" y="160"/>
                  </a:cubicBezTo>
                  <a:cubicBezTo>
                    <a:pt x="228" y="157"/>
                    <a:pt x="232" y="145"/>
                    <a:pt x="239" y="148"/>
                  </a:cubicBezTo>
                  <a:cubicBezTo>
                    <a:pt x="251" y="153"/>
                    <a:pt x="258" y="154"/>
                    <a:pt x="270" y="148"/>
                  </a:cubicBezTo>
                  <a:cubicBezTo>
                    <a:pt x="268" y="146"/>
                    <a:pt x="266" y="145"/>
                    <a:pt x="263" y="143"/>
                  </a:cubicBezTo>
                  <a:cubicBezTo>
                    <a:pt x="277" y="130"/>
                    <a:pt x="293" y="124"/>
                    <a:pt x="311" y="120"/>
                  </a:cubicBezTo>
                  <a:cubicBezTo>
                    <a:pt x="300" y="126"/>
                    <a:pt x="285" y="128"/>
                    <a:pt x="279" y="140"/>
                  </a:cubicBezTo>
                  <a:cubicBezTo>
                    <a:pt x="295" y="155"/>
                    <a:pt x="330" y="121"/>
                    <a:pt x="347" y="125"/>
                  </a:cubicBezTo>
                  <a:cubicBezTo>
                    <a:pt x="357" y="128"/>
                    <a:pt x="377" y="118"/>
                    <a:pt x="389" y="117"/>
                  </a:cubicBezTo>
                  <a:cubicBezTo>
                    <a:pt x="408" y="116"/>
                    <a:pt x="427" y="114"/>
                    <a:pt x="445" y="110"/>
                  </a:cubicBezTo>
                  <a:cubicBezTo>
                    <a:pt x="435" y="87"/>
                    <a:pt x="429" y="94"/>
                    <a:pt x="411" y="101"/>
                  </a:cubicBezTo>
                  <a:cubicBezTo>
                    <a:pt x="413" y="99"/>
                    <a:pt x="415" y="97"/>
                    <a:pt x="417" y="94"/>
                  </a:cubicBezTo>
                  <a:cubicBezTo>
                    <a:pt x="399" y="79"/>
                    <a:pt x="376" y="101"/>
                    <a:pt x="356" y="96"/>
                  </a:cubicBezTo>
                  <a:cubicBezTo>
                    <a:pt x="371" y="88"/>
                    <a:pt x="389" y="85"/>
                    <a:pt x="403" y="75"/>
                  </a:cubicBezTo>
                  <a:cubicBezTo>
                    <a:pt x="394" y="77"/>
                    <a:pt x="385" y="79"/>
                    <a:pt x="376" y="80"/>
                  </a:cubicBezTo>
                  <a:cubicBezTo>
                    <a:pt x="385" y="78"/>
                    <a:pt x="393" y="74"/>
                    <a:pt x="403" y="74"/>
                  </a:cubicBezTo>
                  <a:cubicBezTo>
                    <a:pt x="398" y="64"/>
                    <a:pt x="383" y="67"/>
                    <a:pt x="375" y="68"/>
                  </a:cubicBezTo>
                  <a:cubicBezTo>
                    <a:pt x="378" y="65"/>
                    <a:pt x="409" y="60"/>
                    <a:pt x="400" y="51"/>
                  </a:cubicBezTo>
                  <a:cubicBezTo>
                    <a:pt x="392" y="43"/>
                    <a:pt x="367" y="49"/>
                    <a:pt x="359" y="55"/>
                  </a:cubicBezTo>
                  <a:cubicBezTo>
                    <a:pt x="361" y="57"/>
                    <a:pt x="364" y="59"/>
                    <a:pt x="366" y="60"/>
                  </a:cubicBezTo>
                  <a:cubicBezTo>
                    <a:pt x="355" y="66"/>
                    <a:pt x="342" y="67"/>
                    <a:pt x="333" y="57"/>
                  </a:cubicBezTo>
                  <a:cubicBezTo>
                    <a:pt x="336" y="56"/>
                    <a:pt x="358" y="51"/>
                    <a:pt x="341" y="51"/>
                  </a:cubicBezTo>
                  <a:cubicBezTo>
                    <a:pt x="362" y="47"/>
                    <a:pt x="321" y="45"/>
                    <a:pt x="320" y="45"/>
                  </a:cubicBezTo>
                  <a:cubicBezTo>
                    <a:pt x="315" y="40"/>
                    <a:pt x="299" y="41"/>
                    <a:pt x="292" y="43"/>
                  </a:cubicBezTo>
                  <a:cubicBezTo>
                    <a:pt x="306" y="40"/>
                    <a:pt x="296" y="38"/>
                    <a:pt x="292" y="32"/>
                  </a:cubicBezTo>
                  <a:cubicBezTo>
                    <a:pt x="288" y="27"/>
                    <a:pt x="285" y="20"/>
                    <a:pt x="278" y="18"/>
                  </a:cubicBezTo>
                  <a:cubicBezTo>
                    <a:pt x="296" y="15"/>
                    <a:pt x="256" y="5"/>
                    <a:pt x="250" y="5"/>
                  </a:cubicBezTo>
                  <a:cubicBezTo>
                    <a:pt x="234" y="3"/>
                    <a:pt x="208" y="0"/>
                    <a:pt x="193" y="7"/>
                  </a:cubicBezTo>
                  <a:cubicBezTo>
                    <a:pt x="205" y="18"/>
                    <a:pt x="223" y="8"/>
                    <a:pt x="236" y="13"/>
                  </a:cubicBezTo>
                  <a:cubicBezTo>
                    <a:pt x="220" y="22"/>
                    <a:pt x="198" y="18"/>
                    <a:pt x="181" y="16"/>
                  </a:cubicBezTo>
                  <a:cubicBezTo>
                    <a:pt x="185" y="18"/>
                    <a:pt x="189" y="19"/>
                    <a:pt x="194" y="19"/>
                  </a:cubicBezTo>
                  <a:cubicBezTo>
                    <a:pt x="187" y="19"/>
                    <a:pt x="181" y="21"/>
                    <a:pt x="174" y="22"/>
                  </a:cubicBezTo>
                  <a:cubicBezTo>
                    <a:pt x="167" y="23"/>
                    <a:pt x="162" y="19"/>
                    <a:pt x="156" y="19"/>
                  </a:cubicBezTo>
                  <a:cubicBezTo>
                    <a:pt x="149" y="18"/>
                    <a:pt x="116" y="24"/>
                    <a:pt x="131" y="27"/>
                  </a:cubicBezTo>
                  <a:cubicBezTo>
                    <a:pt x="127" y="28"/>
                    <a:pt x="122" y="29"/>
                    <a:pt x="118" y="29"/>
                  </a:cubicBezTo>
                  <a:cubicBezTo>
                    <a:pt x="124" y="32"/>
                    <a:pt x="131" y="32"/>
                    <a:pt x="138" y="31"/>
                  </a:cubicBezTo>
                  <a:cubicBezTo>
                    <a:pt x="119" y="32"/>
                    <a:pt x="159" y="34"/>
                    <a:pt x="162" y="35"/>
                  </a:cubicBezTo>
                  <a:cubicBezTo>
                    <a:pt x="155" y="37"/>
                    <a:pt x="148" y="36"/>
                    <a:pt x="141" y="36"/>
                  </a:cubicBezTo>
                  <a:cubicBezTo>
                    <a:pt x="147" y="42"/>
                    <a:pt x="155" y="41"/>
                    <a:pt x="162" y="43"/>
                  </a:cubicBezTo>
                  <a:cubicBezTo>
                    <a:pt x="145" y="45"/>
                    <a:pt x="129" y="39"/>
                    <a:pt x="112" y="41"/>
                  </a:cubicBezTo>
                  <a:cubicBezTo>
                    <a:pt x="98" y="42"/>
                    <a:pt x="80" y="47"/>
                    <a:pt x="66" y="46"/>
                  </a:cubicBezTo>
                  <a:cubicBezTo>
                    <a:pt x="70" y="47"/>
                    <a:pt x="75" y="49"/>
                    <a:pt x="79" y="51"/>
                  </a:cubicBezTo>
                  <a:cubicBezTo>
                    <a:pt x="63" y="54"/>
                    <a:pt x="47" y="53"/>
                    <a:pt x="31" y="53"/>
                  </a:cubicBezTo>
                  <a:cubicBezTo>
                    <a:pt x="39" y="54"/>
                    <a:pt x="39" y="55"/>
                    <a:pt x="31" y="57"/>
                  </a:cubicBezTo>
                  <a:cubicBezTo>
                    <a:pt x="47" y="59"/>
                    <a:pt x="63" y="62"/>
                    <a:pt x="79" y="59"/>
                  </a:cubicBezTo>
                  <a:cubicBezTo>
                    <a:pt x="75" y="60"/>
                    <a:pt x="70" y="61"/>
                    <a:pt x="66" y="61"/>
                  </a:cubicBezTo>
                  <a:cubicBezTo>
                    <a:pt x="78" y="71"/>
                    <a:pt x="108" y="61"/>
                    <a:pt x="123" y="62"/>
                  </a:cubicBezTo>
                  <a:cubicBezTo>
                    <a:pt x="114" y="64"/>
                    <a:pt x="104" y="64"/>
                    <a:pt x="95" y="65"/>
                  </a:cubicBezTo>
                  <a:cubicBezTo>
                    <a:pt x="96" y="67"/>
                    <a:pt x="98" y="69"/>
                    <a:pt x="100" y="71"/>
                  </a:cubicBezTo>
                  <a:cubicBezTo>
                    <a:pt x="71" y="74"/>
                    <a:pt x="39" y="58"/>
                    <a:pt x="11" y="65"/>
                  </a:cubicBezTo>
                  <a:cubicBezTo>
                    <a:pt x="26" y="69"/>
                    <a:pt x="13" y="69"/>
                    <a:pt x="8" y="7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7" name="Freeform 1086">
              <a:extLst>
                <a:ext uri="{FF2B5EF4-FFF2-40B4-BE49-F238E27FC236}">
                  <a16:creationId xmlns:a16="http://schemas.microsoft.com/office/drawing/2014/main" id="{5DF1FCFA-F8D3-1DAF-6AE4-2FD182373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9492" y="2682713"/>
              <a:ext cx="17767" cy="3948"/>
            </a:xfrm>
            <a:custGeom>
              <a:avLst/>
              <a:gdLst>
                <a:gd name="T0" fmla="*/ 42 w 42"/>
                <a:gd name="T1" fmla="*/ 2 h 8"/>
                <a:gd name="T2" fmla="*/ 0 w 42"/>
                <a:gd name="T3" fmla="*/ 2 h 8"/>
                <a:gd name="T4" fmla="*/ 42 w 42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8">
                  <a:moveTo>
                    <a:pt x="42" y="2"/>
                  </a:moveTo>
                  <a:cubicBezTo>
                    <a:pt x="28" y="0"/>
                    <a:pt x="13" y="0"/>
                    <a:pt x="0" y="2"/>
                  </a:cubicBezTo>
                  <a:cubicBezTo>
                    <a:pt x="8" y="5"/>
                    <a:pt x="40" y="8"/>
                    <a:pt x="42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8" name="Freeform 1087">
              <a:extLst>
                <a:ext uri="{FF2B5EF4-FFF2-40B4-BE49-F238E27FC236}">
                  <a16:creationId xmlns:a16="http://schemas.microsoft.com/office/drawing/2014/main" id="{225E8FB8-B3C9-E75D-2ED3-9E1561E1D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4635" y="2736012"/>
              <a:ext cx="11844" cy="3948"/>
            </a:xfrm>
            <a:custGeom>
              <a:avLst/>
              <a:gdLst>
                <a:gd name="T0" fmla="*/ 27 w 27"/>
                <a:gd name="T1" fmla="*/ 0 h 11"/>
                <a:gd name="T2" fmla="*/ 0 w 27"/>
                <a:gd name="T3" fmla="*/ 11 h 11"/>
                <a:gd name="T4" fmla="*/ 27 w 27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1">
                  <a:moveTo>
                    <a:pt x="27" y="0"/>
                  </a:moveTo>
                  <a:cubicBezTo>
                    <a:pt x="18" y="0"/>
                    <a:pt x="6" y="5"/>
                    <a:pt x="0" y="11"/>
                  </a:cubicBezTo>
                  <a:cubicBezTo>
                    <a:pt x="10" y="10"/>
                    <a:pt x="18" y="4"/>
                    <a:pt x="2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9" name="Freeform 1088">
              <a:extLst>
                <a:ext uri="{FF2B5EF4-FFF2-40B4-BE49-F238E27FC236}">
                  <a16:creationId xmlns:a16="http://schemas.microsoft.com/office/drawing/2014/main" id="{FCEAF7CC-0F0C-5117-9E57-2C896641D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7935" y="2720220"/>
              <a:ext cx="27637" cy="5923"/>
            </a:xfrm>
            <a:custGeom>
              <a:avLst/>
              <a:gdLst>
                <a:gd name="T0" fmla="*/ 35 w 63"/>
                <a:gd name="T1" fmla="*/ 0 h 12"/>
                <a:gd name="T2" fmla="*/ 0 w 63"/>
                <a:gd name="T3" fmla="*/ 9 h 12"/>
                <a:gd name="T4" fmla="*/ 63 w 63"/>
                <a:gd name="T5" fmla="*/ 1 h 12"/>
                <a:gd name="T6" fmla="*/ 35 w 6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">
                  <a:moveTo>
                    <a:pt x="35" y="0"/>
                  </a:moveTo>
                  <a:cubicBezTo>
                    <a:pt x="23" y="3"/>
                    <a:pt x="12" y="8"/>
                    <a:pt x="0" y="9"/>
                  </a:cubicBezTo>
                  <a:cubicBezTo>
                    <a:pt x="18" y="12"/>
                    <a:pt x="48" y="12"/>
                    <a:pt x="63" y="1"/>
                  </a:cubicBezTo>
                  <a:cubicBezTo>
                    <a:pt x="53" y="0"/>
                    <a:pt x="44" y="0"/>
                    <a:pt x="3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0" name="Freeform 1089">
              <a:extLst>
                <a:ext uri="{FF2B5EF4-FFF2-40B4-BE49-F238E27FC236}">
                  <a16:creationId xmlns:a16="http://schemas.microsoft.com/office/drawing/2014/main" id="{0416758E-4A2A-8DF2-0BFC-E4BF08921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703" y="2728116"/>
              <a:ext cx="84886" cy="13819"/>
            </a:xfrm>
            <a:custGeom>
              <a:avLst/>
              <a:gdLst>
                <a:gd name="T0" fmla="*/ 136 w 194"/>
                <a:gd name="T1" fmla="*/ 24 h 30"/>
                <a:gd name="T2" fmla="*/ 173 w 194"/>
                <a:gd name="T3" fmla="*/ 20 h 30"/>
                <a:gd name="T4" fmla="*/ 140 w 194"/>
                <a:gd name="T5" fmla="*/ 0 h 30"/>
                <a:gd name="T6" fmla="*/ 75 w 194"/>
                <a:gd name="T7" fmla="*/ 11 h 30"/>
                <a:gd name="T8" fmla="*/ 0 w 194"/>
                <a:gd name="T9" fmla="*/ 22 h 30"/>
                <a:gd name="T10" fmla="*/ 29 w 194"/>
                <a:gd name="T11" fmla="*/ 23 h 30"/>
                <a:gd name="T12" fmla="*/ 68 w 194"/>
                <a:gd name="T13" fmla="*/ 27 h 30"/>
                <a:gd name="T14" fmla="*/ 100 w 194"/>
                <a:gd name="T15" fmla="*/ 24 h 30"/>
                <a:gd name="T16" fmla="*/ 136 w 194"/>
                <a:gd name="T1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30">
                  <a:moveTo>
                    <a:pt x="136" y="24"/>
                  </a:moveTo>
                  <a:cubicBezTo>
                    <a:pt x="147" y="26"/>
                    <a:pt x="162" y="26"/>
                    <a:pt x="173" y="20"/>
                  </a:cubicBezTo>
                  <a:cubicBezTo>
                    <a:pt x="194" y="7"/>
                    <a:pt x="150" y="0"/>
                    <a:pt x="140" y="0"/>
                  </a:cubicBezTo>
                  <a:cubicBezTo>
                    <a:pt x="118" y="2"/>
                    <a:pt x="97" y="9"/>
                    <a:pt x="75" y="11"/>
                  </a:cubicBezTo>
                  <a:cubicBezTo>
                    <a:pt x="50" y="14"/>
                    <a:pt x="24" y="13"/>
                    <a:pt x="0" y="22"/>
                  </a:cubicBezTo>
                  <a:cubicBezTo>
                    <a:pt x="7" y="29"/>
                    <a:pt x="21" y="24"/>
                    <a:pt x="29" y="23"/>
                  </a:cubicBezTo>
                  <a:cubicBezTo>
                    <a:pt x="43" y="20"/>
                    <a:pt x="55" y="27"/>
                    <a:pt x="68" y="27"/>
                  </a:cubicBezTo>
                  <a:cubicBezTo>
                    <a:pt x="79" y="27"/>
                    <a:pt x="88" y="17"/>
                    <a:pt x="100" y="24"/>
                  </a:cubicBezTo>
                  <a:cubicBezTo>
                    <a:pt x="110" y="30"/>
                    <a:pt x="125" y="25"/>
                    <a:pt x="136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1" name="Freeform 1090">
              <a:extLst>
                <a:ext uri="{FF2B5EF4-FFF2-40B4-BE49-F238E27FC236}">
                  <a16:creationId xmlns:a16="http://schemas.microsoft.com/office/drawing/2014/main" id="{FE5B1CE7-4291-C45F-3D34-EE769193E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31" y="2828793"/>
              <a:ext cx="268473" cy="98704"/>
            </a:xfrm>
            <a:custGeom>
              <a:avLst/>
              <a:gdLst>
                <a:gd name="T0" fmla="*/ 73 w 617"/>
                <a:gd name="T1" fmla="*/ 130 h 222"/>
                <a:gd name="T2" fmla="*/ 38 w 617"/>
                <a:gd name="T3" fmla="*/ 146 h 222"/>
                <a:gd name="T4" fmla="*/ 0 w 617"/>
                <a:gd name="T5" fmla="*/ 163 h 222"/>
                <a:gd name="T6" fmla="*/ 40 w 617"/>
                <a:gd name="T7" fmla="*/ 164 h 222"/>
                <a:gd name="T8" fmla="*/ 51 w 617"/>
                <a:gd name="T9" fmla="*/ 174 h 222"/>
                <a:gd name="T10" fmla="*/ 65 w 617"/>
                <a:gd name="T11" fmla="*/ 188 h 222"/>
                <a:gd name="T12" fmla="*/ 64 w 617"/>
                <a:gd name="T13" fmla="*/ 217 h 222"/>
                <a:gd name="T14" fmla="*/ 143 w 617"/>
                <a:gd name="T15" fmla="*/ 198 h 222"/>
                <a:gd name="T16" fmla="*/ 195 w 617"/>
                <a:gd name="T17" fmla="*/ 195 h 222"/>
                <a:gd name="T18" fmla="*/ 243 w 617"/>
                <a:gd name="T19" fmla="*/ 174 h 222"/>
                <a:gd name="T20" fmla="*/ 356 w 617"/>
                <a:gd name="T21" fmla="*/ 128 h 222"/>
                <a:gd name="T22" fmla="*/ 415 w 617"/>
                <a:gd name="T23" fmla="*/ 112 h 222"/>
                <a:gd name="T24" fmla="*/ 472 w 617"/>
                <a:gd name="T25" fmla="*/ 98 h 222"/>
                <a:gd name="T26" fmla="*/ 540 w 617"/>
                <a:gd name="T27" fmla="*/ 85 h 222"/>
                <a:gd name="T28" fmla="*/ 594 w 617"/>
                <a:gd name="T29" fmla="*/ 75 h 222"/>
                <a:gd name="T30" fmla="*/ 615 w 617"/>
                <a:gd name="T31" fmla="*/ 62 h 222"/>
                <a:gd name="T32" fmla="*/ 601 w 617"/>
                <a:gd name="T33" fmla="*/ 53 h 222"/>
                <a:gd name="T34" fmla="*/ 588 w 617"/>
                <a:gd name="T35" fmla="*/ 35 h 222"/>
                <a:gd name="T36" fmla="*/ 535 w 617"/>
                <a:gd name="T37" fmla="*/ 23 h 222"/>
                <a:gd name="T38" fmla="*/ 476 w 617"/>
                <a:gd name="T39" fmla="*/ 39 h 222"/>
                <a:gd name="T40" fmla="*/ 493 w 617"/>
                <a:gd name="T41" fmla="*/ 26 h 222"/>
                <a:gd name="T42" fmla="*/ 452 w 617"/>
                <a:gd name="T43" fmla="*/ 38 h 222"/>
                <a:gd name="T44" fmla="*/ 477 w 617"/>
                <a:gd name="T45" fmla="*/ 25 h 222"/>
                <a:gd name="T46" fmla="*/ 427 w 617"/>
                <a:gd name="T47" fmla="*/ 10 h 222"/>
                <a:gd name="T48" fmla="*/ 347 w 617"/>
                <a:gd name="T49" fmla="*/ 12 h 222"/>
                <a:gd name="T50" fmla="*/ 265 w 617"/>
                <a:gd name="T51" fmla="*/ 17 h 222"/>
                <a:gd name="T52" fmla="*/ 246 w 617"/>
                <a:gd name="T53" fmla="*/ 53 h 222"/>
                <a:gd name="T54" fmla="*/ 138 w 617"/>
                <a:gd name="T55" fmla="*/ 97 h 222"/>
                <a:gd name="T56" fmla="*/ 133 w 617"/>
                <a:gd name="T57" fmla="*/ 106 h 222"/>
                <a:gd name="T58" fmla="*/ 112 w 617"/>
                <a:gd name="T59" fmla="*/ 107 h 222"/>
                <a:gd name="T60" fmla="*/ 98 w 617"/>
                <a:gd name="T61" fmla="*/ 122 h 222"/>
                <a:gd name="T62" fmla="*/ 73 w 617"/>
                <a:gd name="T63" fmla="*/ 13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7" h="222">
                  <a:moveTo>
                    <a:pt x="73" y="130"/>
                  </a:moveTo>
                  <a:cubicBezTo>
                    <a:pt x="62" y="135"/>
                    <a:pt x="50" y="144"/>
                    <a:pt x="38" y="146"/>
                  </a:cubicBezTo>
                  <a:cubicBezTo>
                    <a:pt x="23" y="147"/>
                    <a:pt x="15" y="162"/>
                    <a:pt x="0" y="163"/>
                  </a:cubicBezTo>
                  <a:cubicBezTo>
                    <a:pt x="13" y="165"/>
                    <a:pt x="27" y="160"/>
                    <a:pt x="40" y="164"/>
                  </a:cubicBezTo>
                  <a:cubicBezTo>
                    <a:pt x="23" y="166"/>
                    <a:pt x="46" y="172"/>
                    <a:pt x="51" y="174"/>
                  </a:cubicBezTo>
                  <a:cubicBezTo>
                    <a:pt x="57" y="176"/>
                    <a:pt x="67" y="180"/>
                    <a:pt x="65" y="188"/>
                  </a:cubicBezTo>
                  <a:cubicBezTo>
                    <a:pt x="64" y="196"/>
                    <a:pt x="48" y="213"/>
                    <a:pt x="64" y="217"/>
                  </a:cubicBezTo>
                  <a:cubicBezTo>
                    <a:pt x="87" y="222"/>
                    <a:pt x="122" y="205"/>
                    <a:pt x="143" y="198"/>
                  </a:cubicBezTo>
                  <a:cubicBezTo>
                    <a:pt x="158" y="192"/>
                    <a:pt x="179" y="198"/>
                    <a:pt x="195" y="195"/>
                  </a:cubicBezTo>
                  <a:cubicBezTo>
                    <a:pt x="214" y="192"/>
                    <a:pt x="228" y="186"/>
                    <a:pt x="243" y="174"/>
                  </a:cubicBezTo>
                  <a:cubicBezTo>
                    <a:pt x="277" y="146"/>
                    <a:pt x="319" y="148"/>
                    <a:pt x="356" y="128"/>
                  </a:cubicBezTo>
                  <a:cubicBezTo>
                    <a:pt x="374" y="119"/>
                    <a:pt x="396" y="120"/>
                    <a:pt x="415" y="112"/>
                  </a:cubicBezTo>
                  <a:cubicBezTo>
                    <a:pt x="433" y="103"/>
                    <a:pt x="453" y="102"/>
                    <a:pt x="472" y="98"/>
                  </a:cubicBezTo>
                  <a:cubicBezTo>
                    <a:pt x="495" y="94"/>
                    <a:pt x="517" y="89"/>
                    <a:pt x="540" y="85"/>
                  </a:cubicBezTo>
                  <a:cubicBezTo>
                    <a:pt x="558" y="81"/>
                    <a:pt x="577" y="81"/>
                    <a:pt x="594" y="75"/>
                  </a:cubicBezTo>
                  <a:cubicBezTo>
                    <a:pt x="598" y="74"/>
                    <a:pt x="617" y="68"/>
                    <a:pt x="615" y="62"/>
                  </a:cubicBezTo>
                  <a:cubicBezTo>
                    <a:pt x="613" y="58"/>
                    <a:pt x="604" y="56"/>
                    <a:pt x="601" y="53"/>
                  </a:cubicBezTo>
                  <a:cubicBezTo>
                    <a:pt x="596" y="47"/>
                    <a:pt x="593" y="40"/>
                    <a:pt x="588" y="35"/>
                  </a:cubicBezTo>
                  <a:cubicBezTo>
                    <a:pt x="576" y="21"/>
                    <a:pt x="552" y="21"/>
                    <a:pt x="535" y="23"/>
                  </a:cubicBezTo>
                  <a:cubicBezTo>
                    <a:pt x="514" y="25"/>
                    <a:pt x="496" y="37"/>
                    <a:pt x="476" y="39"/>
                  </a:cubicBezTo>
                  <a:cubicBezTo>
                    <a:pt x="482" y="35"/>
                    <a:pt x="491" y="34"/>
                    <a:pt x="493" y="26"/>
                  </a:cubicBezTo>
                  <a:cubicBezTo>
                    <a:pt x="479" y="27"/>
                    <a:pt x="463" y="27"/>
                    <a:pt x="452" y="38"/>
                  </a:cubicBezTo>
                  <a:cubicBezTo>
                    <a:pt x="456" y="29"/>
                    <a:pt x="469" y="28"/>
                    <a:pt x="477" y="25"/>
                  </a:cubicBezTo>
                  <a:cubicBezTo>
                    <a:pt x="456" y="27"/>
                    <a:pt x="444" y="17"/>
                    <a:pt x="427" y="10"/>
                  </a:cubicBezTo>
                  <a:cubicBezTo>
                    <a:pt x="403" y="0"/>
                    <a:pt x="371" y="12"/>
                    <a:pt x="347" y="12"/>
                  </a:cubicBezTo>
                  <a:cubicBezTo>
                    <a:pt x="320" y="12"/>
                    <a:pt x="291" y="11"/>
                    <a:pt x="265" y="17"/>
                  </a:cubicBezTo>
                  <a:cubicBezTo>
                    <a:pt x="255" y="19"/>
                    <a:pt x="224" y="45"/>
                    <a:pt x="246" y="53"/>
                  </a:cubicBezTo>
                  <a:cubicBezTo>
                    <a:pt x="213" y="73"/>
                    <a:pt x="168" y="72"/>
                    <a:pt x="138" y="97"/>
                  </a:cubicBezTo>
                  <a:cubicBezTo>
                    <a:pt x="153" y="96"/>
                    <a:pt x="139" y="106"/>
                    <a:pt x="133" y="106"/>
                  </a:cubicBezTo>
                  <a:cubicBezTo>
                    <a:pt x="126" y="107"/>
                    <a:pt x="119" y="105"/>
                    <a:pt x="112" y="107"/>
                  </a:cubicBezTo>
                  <a:cubicBezTo>
                    <a:pt x="106" y="109"/>
                    <a:pt x="104" y="118"/>
                    <a:pt x="98" y="122"/>
                  </a:cubicBezTo>
                  <a:cubicBezTo>
                    <a:pt x="91" y="127"/>
                    <a:pt x="82" y="128"/>
                    <a:pt x="73" y="1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2" name="Freeform 1091">
              <a:extLst>
                <a:ext uri="{FF2B5EF4-FFF2-40B4-BE49-F238E27FC236}">
                  <a16:creationId xmlns:a16="http://schemas.microsoft.com/office/drawing/2014/main" id="{38E182FC-4C17-55E9-5F20-4C7AE4591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0282" y="2751805"/>
              <a:ext cx="191485" cy="47378"/>
            </a:xfrm>
            <a:custGeom>
              <a:avLst/>
              <a:gdLst>
                <a:gd name="T0" fmla="*/ 114 w 441"/>
                <a:gd name="T1" fmla="*/ 108 h 109"/>
                <a:gd name="T2" fmla="*/ 149 w 441"/>
                <a:gd name="T3" fmla="*/ 97 h 109"/>
                <a:gd name="T4" fmla="*/ 177 w 441"/>
                <a:gd name="T5" fmla="*/ 79 h 109"/>
                <a:gd name="T6" fmla="*/ 171 w 441"/>
                <a:gd name="T7" fmla="*/ 92 h 109"/>
                <a:gd name="T8" fmla="*/ 196 w 441"/>
                <a:gd name="T9" fmla="*/ 85 h 109"/>
                <a:gd name="T10" fmla="*/ 224 w 441"/>
                <a:gd name="T11" fmla="*/ 75 h 109"/>
                <a:gd name="T12" fmla="*/ 217 w 441"/>
                <a:gd name="T13" fmla="*/ 71 h 109"/>
                <a:gd name="T14" fmla="*/ 258 w 441"/>
                <a:gd name="T15" fmla="*/ 61 h 109"/>
                <a:gd name="T16" fmla="*/ 290 w 441"/>
                <a:gd name="T17" fmla="*/ 52 h 109"/>
                <a:gd name="T18" fmla="*/ 249 w 441"/>
                <a:gd name="T19" fmla="*/ 75 h 109"/>
                <a:gd name="T20" fmla="*/ 323 w 441"/>
                <a:gd name="T21" fmla="*/ 66 h 109"/>
                <a:gd name="T22" fmla="*/ 356 w 441"/>
                <a:gd name="T23" fmla="*/ 64 h 109"/>
                <a:gd name="T24" fmla="*/ 367 w 441"/>
                <a:gd name="T25" fmla="*/ 48 h 109"/>
                <a:gd name="T26" fmla="*/ 395 w 441"/>
                <a:gd name="T27" fmla="*/ 46 h 109"/>
                <a:gd name="T28" fmla="*/ 386 w 441"/>
                <a:gd name="T29" fmla="*/ 34 h 109"/>
                <a:gd name="T30" fmla="*/ 441 w 441"/>
                <a:gd name="T31" fmla="*/ 24 h 109"/>
                <a:gd name="T32" fmla="*/ 384 w 441"/>
                <a:gd name="T33" fmla="*/ 15 h 109"/>
                <a:gd name="T34" fmla="*/ 391 w 441"/>
                <a:gd name="T35" fmla="*/ 19 h 109"/>
                <a:gd name="T36" fmla="*/ 356 w 441"/>
                <a:gd name="T37" fmla="*/ 24 h 109"/>
                <a:gd name="T38" fmla="*/ 310 w 441"/>
                <a:gd name="T39" fmla="*/ 21 h 109"/>
                <a:gd name="T40" fmla="*/ 201 w 441"/>
                <a:gd name="T41" fmla="*/ 46 h 109"/>
                <a:gd name="T42" fmla="*/ 107 w 441"/>
                <a:gd name="T43" fmla="*/ 71 h 109"/>
                <a:gd name="T44" fmla="*/ 56 w 441"/>
                <a:gd name="T45" fmla="*/ 76 h 109"/>
                <a:gd name="T46" fmla="*/ 0 w 441"/>
                <a:gd name="T47" fmla="*/ 94 h 109"/>
                <a:gd name="T48" fmla="*/ 28 w 441"/>
                <a:gd name="T49" fmla="*/ 89 h 109"/>
                <a:gd name="T50" fmla="*/ 28 w 441"/>
                <a:gd name="T51" fmla="*/ 91 h 109"/>
                <a:gd name="T52" fmla="*/ 7 w 441"/>
                <a:gd name="T53" fmla="*/ 99 h 109"/>
                <a:gd name="T54" fmla="*/ 56 w 441"/>
                <a:gd name="T55" fmla="*/ 97 h 109"/>
                <a:gd name="T56" fmla="*/ 82 w 441"/>
                <a:gd name="T57" fmla="*/ 99 h 109"/>
                <a:gd name="T58" fmla="*/ 108 w 441"/>
                <a:gd name="T59" fmla="*/ 89 h 109"/>
                <a:gd name="T60" fmla="*/ 102 w 441"/>
                <a:gd name="T61" fmla="*/ 94 h 109"/>
                <a:gd name="T62" fmla="*/ 108 w 441"/>
                <a:gd name="T63" fmla="*/ 98 h 109"/>
                <a:gd name="T64" fmla="*/ 95 w 441"/>
                <a:gd name="T65" fmla="*/ 106 h 109"/>
                <a:gd name="T66" fmla="*/ 114 w 441"/>
                <a:gd name="T6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1" h="109">
                  <a:moveTo>
                    <a:pt x="114" y="108"/>
                  </a:moveTo>
                  <a:cubicBezTo>
                    <a:pt x="120" y="106"/>
                    <a:pt x="147" y="104"/>
                    <a:pt x="149" y="97"/>
                  </a:cubicBezTo>
                  <a:cubicBezTo>
                    <a:pt x="151" y="91"/>
                    <a:pt x="171" y="79"/>
                    <a:pt x="177" y="79"/>
                  </a:cubicBezTo>
                  <a:cubicBezTo>
                    <a:pt x="176" y="84"/>
                    <a:pt x="174" y="89"/>
                    <a:pt x="171" y="92"/>
                  </a:cubicBezTo>
                  <a:cubicBezTo>
                    <a:pt x="180" y="93"/>
                    <a:pt x="189" y="91"/>
                    <a:pt x="196" y="85"/>
                  </a:cubicBezTo>
                  <a:cubicBezTo>
                    <a:pt x="204" y="79"/>
                    <a:pt x="215" y="82"/>
                    <a:pt x="224" y="75"/>
                  </a:cubicBezTo>
                  <a:cubicBezTo>
                    <a:pt x="221" y="74"/>
                    <a:pt x="219" y="72"/>
                    <a:pt x="217" y="71"/>
                  </a:cubicBezTo>
                  <a:cubicBezTo>
                    <a:pt x="231" y="64"/>
                    <a:pt x="244" y="70"/>
                    <a:pt x="258" y="61"/>
                  </a:cubicBezTo>
                  <a:cubicBezTo>
                    <a:pt x="269" y="53"/>
                    <a:pt x="279" y="58"/>
                    <a:pt x="290" y="52"/>
                  </a:cubicBezTo>
                  <a:cubicBezTo>
                    <a:pt x="280" y="64"/>
                    <a:pt x="263" y="70"/>
                    <a:pt x="249" y="75"/>
                  </a:cubicBezTo>
                  <a:cubicBezTo>
                    <a:pt x="276" y="95"/>
                    <a:pt x="296" y="67"/>
                    <a:pt x="323" y="66"/>
                  </a:cubicBezTo>
                  <a:cubicBezTo>
                    <a:pt x="334" y="65"/>
                    <a:pt x="345" y="66"/>
                    <a:pt x="356" y="64"/>
                  </a:cubicBezTo>
                  <a:cubicBezTo>
                    <a:pt x="363" y="62"/>
                    <a:pt x="383" y="53"/>
                    <a:pt x="367" y="48"/>
                  </a:cubicBezTo>
                  <a:cubicBezTo>
                    <a:pt x="376" y="42"/>
                    <a:pt x="386" y="48"/>
                    <a:pt x="395" y="46"/>
                  </a:cubicBezTo>
                  <a:cubicBezTo>
                    <a:pt x="390" y="44"/>
                    <a:pt x="387" y="40"/>
                    <a:pt x="386" y="34"/>
                  </a:cubicBezTo>
                  <a:cubicBezTo>
                    <a:pt x="404" y="29"/>
                    <a:pt x="423" y="31"/>
                    <a:pt x="441" y="24"/>
                  </a:cubicBezTo>
                  <a:cubicBezTo>
                    <a:pt x="435" y="0"/>
                    <a:pt x="397" y="17"/>
                    <a:pt x="384" y="15"/>
                  </a:cubicBezTo>
                  <a:cubicBezTo>
                    <a:pt x="386" y="16"/>
                    <a:pt x="388" y="18"/>
                    <a:pt x="391" y="19"/>
                  </a:cubicBezTo>
                  <a:cubicBezTo>
                    <a:pt x="386" y="24"/>
                    <a:pt x="362" y="25"/>
                    <a:pt x="356" y="24"/>
                  </a:cubicBezTo>
                  <a:cubicBezTo>
                    <a:pt x="341" y="22"/>
                    <a:pt x="326" y="21"/>
                    <a:pt x="310" y="21"/>
                  </a:cubicBezTo>
                  <a:cubicBezTo>
                    <a:pt x="272" y="24"/>
                    <a:pt x="239" y="40"/>
                    <a:pt x="201" y="46"/>
                  </a:cubicBezTo>
                  <a:cubicBezTo>
                    <a:pt x="169" y="52"/>
                    <a:pt x="139" y="62"/>
                    <a:pt x="107" y="71"/>
                  </a:cubicBezTo>
                  <a:cubicBezTo>
                    <a:pt x="90" y="75"/>
                    <a:pt x="73" y="73"/>
                    <a:pt x="56" y="76"/>
                  </a:cubicBezTo>
                  <a:cubicBezTo>
                    <a:pt x="37" y="78"/>
                    <a:pt x="19" y="88"/>
                    <a:pt x="0" y="94"/>
                  </a:cubicBezTo>
                  <a:cubicBezTo>
                    <a:pt x="9" y="93"/>
                    <a:pt x="18" y="89"/>
                    <a:pt x="28" y="89"/>
                  </a:cubicBezTo>
                  <a:cubicBezTo>
                    <a:pt x="19" y="91"/>
                    <a:pt x="19" y="92"/>
                    <a:pt x="28" y="91"/>
                  </a:cubicBezTo>
                  <a:cubicBezTo>
                    <a:pt x="21" y="94"/>
                    <a:pt x="14" y="97"/>
                    <a:pt x="7" y="99"/>
                  </a:cubicBezTo>
                  <a:cubicBezTo>
                    <a:pt x="21" y="109"/>
                    <a:pt x="41" y="94"/>
                    <a:pt x="56" y="97"/>
                  </a:cubicBezTo>
                  <a:cubicBezTo>
                    <a:pt x="65" y="99"/>
                    <a:pt x="71" y="103"/>
                    <a:pt x="82" y="99"/>
                  </a:cubicBezTo>
                  <a:cubicBezTo>
                    <a:pt x="91" y="95"/>
                    <a:pt x="98" y="86"/>
                    <a:pt x="108" y="89"/>
                  </a:cubicBezTo>
                  <a:cubicBezTo>
                    <a:pt x="106" y="90"/>
                    <a:pt x="104" y="92"/>
                    <a:pt x="102" y="94"/>
                  </a:cubicBezTo>
                  <a:cubicBezTo>
                    <a:pt x="104" y="96"/>
                    <a:pt x="106" y="97"/>
                    <a:pt x="108" y="98"/>
                  </a:cubicBezTo>
                  <a:cubicBezTo>
                    <a:pt x="104" y="101"/>
                    <a:pt x="100" y="103"/>
                    <a:pt x="95" y="106"/>
                  </a:cubicBezTo>
                  <a:cubicBezTo>
                    <a:pt x="102" y="109"/>
                    <a:pt x="108" y="103"/>
                    <a:pt x="114" y="10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3" name="Freeform 1092">
              <a:extLst>
                <a:ext uri="{FF2B5EF4-FFF2-40B4-BE49-F238E27FC236}">
                  <a16:creationId xmlns:a16="http://schemas.microsoft.com/office/drawing/2014/main" id="{5AE54DD7-1409-1FE9-88C6-A380B0FA7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0282" y="2793260"/>
              <a:ext cx="5923" cy="1975"/>
            </a:xfrm>
            <a:custGeom>
              <a:avLst/>
              <a:gdLst>
                <a:gd name="T0" fmla="*/ 6 w 13"/>
                <a:gd name="T1" fmla="*/ 0 h 2"/>
                <a:gd name="T2" fmla="*/ 0 w 13"/>
                <a:gd name="T3" fmla="*/ 2 h 2"/>
                <a:gd name="T4" fmla="*/ 13 w 13"/>
                <a:gd name="T5" fmla="*/ 0 h 2"/>
                <a:gd name="T6" fmla="*/ 6 w 1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">
                  <a:moveTo>
                    <a:pt x="6" y="0"/>
                  </a:moveTo>
                  <a:lnTo>
                    <a:pt x="0" y="2"/>
                  </a:lnTo>
                  <a:cubicBezTo>
                    <a:pt x="4" y="2"/>
                    <a:pt x="9" y="1"/>
                    <a:pt x="13" y="0"/>
                  </a:cubicBezTo>
                  <a:lnTo>
                    <a:pt x="6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4" name="Freeform 1093">
              <a:extLst>
                <a:ext uri="{FF2B5EF4-FFF2-40B4-BE49-F238E27FC236}">
                  <a16:creationId xmlns:a16="http://schemas.microsoft.com/office/drawing/2014/main" id="{E5E68CE9-694A-3B7D-F6A2-8670152DA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257" y="2797208"/>
              <a:ext cx="1975" cy="0"/>
            </a:xfrm>
            <a:custGeom>
              <a:avLst/>
              <a:gdLst>
                <a:gd name="T0" fmla="*/ 0 w 6"/>
                <a:gd name="T1" fmla="*/ 0 h 1"/>
                <a:gd name="T2" fmla="*/ 6 w 6"/>
                <a:gd name="T3" fmla="*/ 0 h 1"/>
                <a:gd name="T4" fmla="*/ 0 w 6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2" y="1"/>
                    <a:pt x="4" y="1"/>
                    <a:pt x="6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5" name="Freeform 1094">
              <a:extLst>
                <a:ext uri="{FF2B5EF4-FFF2-40B4-BE49-F238E27FC236}">
                  <a16:creationId xmlns:a16="http://schemas.microsoft.com/office/drawing/2014/main" id="{62949DAD-F4A4-4125-BA8E-A30863AFA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3971" y="2797208"/>
              <a:ext cx="11844" cy="5923"/>
            </a:xfrm>
            <a:custGeom>
              <a:avLst/>
              <a:gdLst>
                <a:gd name="T0" fmla="*/ 27 w 27"/>
                <a:gd name="T1" fmla="*/ 2 h 13"/>
                <a:gd name="T2" fmla="*/ 0 w 27"/>
                <a:gd name="T3" fmla="*/ 13 h 13"/>
                <a:gd name="T4" fmla="*/ 27 w 27"/>
                <a:gd name="T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3">
                  <a:moveTo>
                    <a:pt x="27" y="2"/>
                  </a:moveTo>
                  <a:cubicBezTo>
                    <a:pt x="19" y="0"/>
                    <a:pt x="6" y="8"/>
                    <a:pt x="0" y="13"/>
                  </a:cubicBezTo>
                  <a:cubicBezTo>
                    <a:pt x="10" y="11"/>
                    <a:pt x="20" y="9"/>
                    <a:pt x="2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6" name="Freeform 1095">
              <a:extLst>
                <a:ext uri="{FF2B5EF4-FFF2-40B4-BE49-F238E27FC236}">
                  <a16:creationId xmlns:a16="http://schemas.microsoft.com/office/drawing/2014/main" id="{C55E0998-BD36-A4F0-51E9-444529417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583" y="2791285"/>
              <a:ext cx="51326" cy="17767"/>
            </a:xfrm>
            <a:custGeom>
              <a:avLst/>
              <a:gdLst>
                <a:gd name="T0" fmla="*/ 119 w 119"/>
                <a:gd name="T1" fmla="*/ 1 h 37"/>
                <a:gd name="T2" fmla="*/ 56 w 119"/>
                <a:gd name="T3" fmla="*/ 13 h 37"/>
                <a:gd name="T4" fmla="*/ 0 w 119"/>
                <a:gd name="T5" fmla="*/ 32 h 37"/>
                <a:gd name="T6" fmla="*/ 36 w 119"/>
                <a:gd name="T7" fmla="*/ 33 h 37"/>
                <a:gd name="T8" fmla="*/ 69 w 119"/>
                <a:gd name="T9" fmla="*/ 23 h 37"/>
                <a:gd name="T10" fmla="*/ 119 w 119"/>
                <a:gd name="T11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" h="37">
                  <a:moveTo>
                    <a:pt x="119" y="1"/>
                  </a:moveTo>
                  <a:cubicBezTo>
                    <a:pt x="97" y="0"/>
                    <a:pt x="77" y="9"/>
                    <a:pt x="56" y="13"/>
                  </a:cubicBezTo>
                  <a:cubicBezTo>
                    <a:pt x="38" y="16"/>
                    <a:pt x="13" y="18"/>
                    <a:pt x="0" y="32"/>
                  </a:cubicBezTo>
                  <a:cubicBezTo>
                    <a:pt x="13" y="32"/>
                    <a:pt x="22" y="37"/>
                    <a:pt x="36" y="33"/>
                  </a:cubicBezTo>
                  <a:cubicBezTo>
                    <a:pt x="47" y="30"/>
                    <a:pt x="58" y="26"/>
                    <a:pt x="69" y="23"/>
                  </a:cubicBezTo>
                  <a:cubicBezTo>
                    <a:pt x="85" y="19"/>
                    <a:pt x="108" y="15"/>
                    <a:pt x="119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7" name="Freeform 1096">
              <a:extLst>
                <a:ext uri="{FF2B5EF4-FFF2-40B4-BE49-F238E27FC236}">
                  <a16:creationId xmlns:a16="http://schemas.microsoft.com/office/drawing/2014/main" id="{C6769E7E-90C3-5E8B-A61D-1B97895FD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324" y="2773519"/>
              <a:ext cx="258603" cy="73041"/>
            </a:xfrm>
            <a:custGeom>
              <a:avLst/>
              <a:gdLst>
                <a:gd name="T0" fmla="*/ 60 w 594"/>
                <a:gd name="T1" fmla="*/ 103 h 168"/>
                <a:gd name="T2" fmla="*/ 77 w 594"/>
                <a:gd name="T3" fmla="*/ 106 h 168"/>
                <a:gd name="T4" fmla="*/ 93 w 594"/>
                <a:gd name="T5" fmla="*/ 107 h 168"/>
                <a:gd name="T6" fmla="*/ 137 w 594"/>
                <a:gd name="T7" fmla="*/ 95 h 168"/>
                <a:gd name="T8" fmla="*/ 171 w 594"/>
                <a:gd name="T9" fmla="*/ 89 h 168"/>
                <a:gd name="T10" fmla="*/ 205 w 594"/>
                <a:gd name="T11" fmla="*/ 86 h 168"/>
                <a:gd name="T12" fmla="*/ 171 w 594"/>
                <a:gd name="T13" fmla="*/ 99 h 168"/>
                <a:gd name="T14" fmla="*/ 190 w 594"/>
                <a:gd name="T15" fmla="*/ 104 h 168"/>
                <a:gd name="T16" fmla="*/ 225 w 594"/>
                <a:gd name="T17" fmla="*/ 101 h 168"/>
                <a:gd name="T18" fmla="*/ 198 w 594"/>
                <a:gd name="T19" fmla="*/ 111 h 168"/>
                <a:gd name="T20" fmla="*/ 97 w 594"/>
                <a:gd name="T21" fmla="*/ 130 h 168"/>
                <a:gd name="T22" fmla="*/ 311 w 594"/>
                <a:gd name="T23" fmla="*/ 120 h 168"/>
                <a:gd name="T24" fmla="*/ 399 w 594"/>
                <a:gd name="T25" fmla="*/ 114 h 168"/>
                <a:gd name="T26" fmla="*/ 426 w 594"/>
                <a:gd name="T27" fmla="*/ 111 h 168"/>
                <a:gd name="T28" fmla="*/ 559 w 594"/>
                <a:gd name="T29" fmla="*/ 83 h 168"/>
                <a:gd name="T30" fmla="*/ 561 w 594"/>
                <a:gd name="T31" fmla="*/ 49 h 168"/>
                <a:gd name="T32" fmla="*/ 516 w 594"/>
                <a:gd name="T33" fmla="*/ 70 h 168"/>
                <a:gd name="T34" fmla="*/ 478 w 594"/>
                <a:gd name="T35" fmla="*/ 65 h 168"/>
                <a:gd name="T36" fmla="*/ 476 w 594"/>
                <a:gd name="T37" fmla="*/ 50 h 168"/>
                <a:gd name="T38" fmla="*/ 501 w 594"/>
                <a:gd name="T39" fmla="*/ 29 h 168"/>
                <a:gd name="T40" fmla="*/ 444 w 594"/>
                <a:gd name="T41" fmla="*/ 25 h 168"/>
                <a:gd name="T42" fmla="*/ 441 w 594"/>
                <a:gd name="T43" fmla="*/ 46 h 168"/>
                <a:gd name="T44" fmla="*/ 392 w 594"/>
                <a:gd name="T45" fmla="*/ 60 h 168"/>
                <a:gd name="T46" fmla="*/ 379 w 594"/>
                <a:gd name="T47" fmla="*/ 79 h 168"/>
                <a:gd name="T48" fmla="*/ 324 w 594"/>
                <a:gd name="T49" fmla="*/ 63 h 168"/>
                <a:gd name="T50" fmla="*/ 317 w 594"/>
                <a:gd name="T51" fmla="*/ 58 h 168"/>
                <a:gd name="T52" fmla="*/ 252 w 594"/>
                <a:gd name="T53" fmla="*/ 31 h 168"/>
                <a:gd name="T54" fmla="*/ 207 w 594"/>
                <a:gd name="T55" fmla="*/ 43 h 168"/>
                <a:gd name="T56" fmla="*/ 98 w 594"/>
                <a:gd name="T57" fmla="*/ 57 h 168"/>
                <a:gd name="T58" fmla="*/ 179 w 594"/>
                <a:gd name="T59" fmla="*/ 58 h 168"/>
                <a:gd name="T60" fmla="*/ 48 w 594"/>
                <a:gd name="T61" fmla="*/ 75 h 168"/>
                <a:gd name="T62" fmla="*/ 151 w 594"/>
                <a:gd name="T63" fmla="*/ 70 h 168"/>
                <a:gd name="T64" fmla="*/ 54 w 594"/>
                <a:gd name="T65" fmla="*/ 99 h 168"/>
                <a:gd name="T66" fmla="*/ 54 w 594"/>
                <a:gd name="T67" fmla="*/ 10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4" h="168">
                  <a:moveTo>
                    <a:pt x="54" y="104"/>
                  </a:moveTo>
                  <a:lnTo>
                    <a:pt x="60" y="103"/>
                  </a:lnTo>
                  <a:cubicBezTo>
                    <a:pt x="56" y="105"/>
                    <a:pt x="52" y="106"/>
                    <a:pt x="48" y="106"/>
                  </a:cubicBezTo>
                  <a:cubicBezTo>
                    <a:pt x="54" y="110"/>
                    <a:pt x="74" y="117"/>
                    <a:pt x="77" y="106"/>
                  </a:cubicBezTo>
                  <a:cubicBezTo>
                    <a:pt x="78" y="101"/>
                    <a:pt x="94" y="104"/>
                    <a:pt x="99" y="101"/>
                  </a:cubicBezTo>
                  <a:cubicBezTo>
                    <a:pt x="97" y="103"/>
                    <a:pt x="95" y="105"/>
                    <a:pt x="93" y="107"/>
                  </a:cubicBezTo>
                  <a:cubicBezTo>
                    <a:pt x="98" y="115"/>
                    <a:pt x="115" y="111"/>
                    <a:pt x="122" y="109"/>
                  </a:cubicBezTo>
                  <a:cubicBezTo>
                    <a:pt x="127" y="108"/>
                    <a:pt x="155" y="93"/>
                    <a:pt x="137" y="95"/>
                  </a:cubicBezTo>
                  <a:cubicBezTo>
                    <a:pt x="142" y="91"/>
                    <a:pt x="144" y="93"/>
                    <a:pt x="148" y="96"/>
                  </a:cubicBezTo>
                  <a:cubicBezTo>
                    <a:pt x="155" y="99"/>
                    <a:pt x="165" y="91"/>
                    <a:pt x="171" y="89"/>
                  </a:cubicBezTo>
                  <a:cubicBezTo>
                    <a:pt x="176" y="87"/>
                    <a:pt x="175" y="79"/>
                    <a:pt x="181" y="85"/>
                  </a:cubicBezTo>
                  <a:cubicBezTo>
                    <a:pt x="186" y="91"/>
                    <a:pt x="198" y="86"/>
                    <a:pt x="205" y="86"/>
                  </a:cubicBezTo>
                  <a:cubicBezTo>
                    <a:pt x="196" y="87"/>
                    <a:pt x="188" y="89"/>
                    <a:pt x="180" y="92"/>
                  </a:cubicBezTo>
                  <a:cubicBezTo>
                    <a:pt x="175" y="93"/>
                    <a:pt x="155" y="96"/>
                    <a:pt x="171" y="99"/>
                  </a:cubicBezTo>
                  <a:cubicBezTo>
                    <a:pt x="166" y="101"/>
                    <a:pt x="161" y="102"/>
                    <a:pt x="156" y="102"/>
                  </a:cubicBezTo>
                  <a:cubicBezTo>
                    <a:pt x="165" y="111"/>
                    <a:pt x="180" y="105"/>
                    <a:pt x="190" y="104"/>
                  </a:cubicBezTo>
                  <a:cubicBezTo>
                    <a:pt x="201" y="103"/>
                    <a:pt x="222" y="92"/>
                    <a:pt x="232" y="97"/>
                  </a:cubicBezTo>
                  <a:cubicBezTo>
                    <a:pt x="229" y="98"/>
                    <a:pt x="227" y="100"/>
                    <a:pt x="225" y="101"/>
                  </a:cubicBezTo>
                  <a:cubicBezTo>
                    <a:pt x="249" y="112"/>
                    <a:pt x="274" y="91"/>
                    <a:pt x="299" y="96"/>
                  </a:cubicBezTo>
                  <a:cubicBezTo>
                    <a:pt x="267" y="111"/>
                    <a:pt x="232" y="109"/>
                    <a:pt x="198" y="111"/>
                  </a:cubicBezTo>
                  <a:cubicBezTo>
                    <a:pt x="181" y="113"/>
                    <a:pt x="164" y="120"/>
                    <a:pt x="146" y="120"/>
                  </a:cubicBezTo>
                  <a:cubicBezTo>
                    <a:pt x="129" y="120"/>
                    <a:pt x="113" y="125"/>
                    <a:pt x="97" y="130"/>
                  </a:cubicBezTo>
                  <a:cubicBezTo>
                    <a:pt x="117" y="168"/>
                    <a:pt x="203" y="139"/>
                    <a:pt x="233" y="135"/>
                  </a:cubicBezTo>
                  <a:cubicBezTo>
                    <a:pt x="260" y="132"/>
                    <a:pt x="283" y="120"/>
                    <a:pt x="311" y="120"/>
                  </a:cubicBezTo>
                  <a:cubicBezTo>
                    <a:pt x="335" y="119"/>
                    <a:pt x="361" y="104"/>
                    <a:pt x="385" y="107"/>
                  </a:cubicBezTo>
                  <a:cubicBezTo>
                    <a:pt x="369" y="114"/>
                    <a:pt x="393" y="114"/>
                    <a:pt x="399" y="114"/>
                  </a:cubicBezTo>
                  <a:cubicBezTo>
                    <a:pt x="410" y="115"/>
                    <a:pt x="422" y="113"/>
                    <a:pt x="431" y="105"/>
                  </a:cubicBezTo>
                  <a:cubicBezTo>
                    <a:pt x="429" y="107"/>
                    <a:pt x="427" y="109"/>
                    <a:pt x="426" y="111"/>
                  </a:cubicBezTo>
                  <a:cubicBezTo>
                    <a:pt x="443" y="124"/>
                    <a:pt x="475" y="111"/>
                    <a:pt x="494" y="109"/>
                  </a:cubicBezTo>
                  <a:cubicBezTo>
                    <a:pt x="517" y="105"/>
                    <a:pt x="539" y="94"/>
                    <a:pt x="559" y="83"/>
                  </a:cubicBezTo>
                  <a:cubicBezTo>
                    <a:pt x="565" y="80"/>
                    <a:pt x="594" y="65"/>
                    <a:pt x="591" y="56"/>
                  </a:cubicBezTo>
                  <a:cubicBezTo>
                    <a:pt x="588" y="49"/>
                    <a:pt x="567" y="49"/>
                    <a:pt x="561" y="49"/>
                  </a:cubicBezTo>
                  <a:cubicBezTo>
                    <a:pt x="554" y="50"/>
                    <a:pt x="517" y="61"/>
                    <a:pt x="535" y="63"/>
                  </a:cubicBezTo>
                  <a:cubicBezTo>
                    <a:pt x="528" y="63"/>
                    <a:pt x="522" y="66"/>
                    <a:pt x="516" y="70"/>
                  </a:cubicBezTo>
                  <a:cubicBezTo>
                    <a:pt x="517" y="65"/>
                    <a:pt x="520" y="61"/>
                    <a:pt x="525" y="59"/>
                  </a:cubicBezTo>
                  <a:cubicBezTo>
                    <a:pt x="509" y="55"/>
                    <a:pt x="493" y="61"/>
                    <a:pt x="478" y="65"/>
                  </a:cubicBezTo>
                  <a:cubicBezTo>
                    <a:pt x="484" y="57"/>
                    <a:pt x="495" y="56"/>
                    <a:pt x="504" y="54"/>
                  </a:cubicBezTo>
                  <a:cubicBezTo>
                    <a:pt x="497" y="46"/>
                    <a:pt x="484" y="50"/>
                    <a:pt x="476" y="50"/>
                  </a:cubicBezTo>
                  <a:cubicBezTo>
                    <a:pt x="484" y="43"/>
                    <a:pt x="493" y="44"/>
                    <a:pt x="502" y="39"/>
                  </a:cubicBezTo>
                  <a:cubicBezTo>
                    <a:pt x="509" y="36"/>
                    <a:pt x="512" y="28"/>
                    <a:pt x="501" y="29"/>
                  </a:cubicBezTo>
                  <a:cubicBezTo>
                    <a:pt x="507" y="26"/>
                    <a:pt x="526" y="15"/>
                    <a:pt x="525" y="7"/>
                  </a:cubicBezTo>
                  <a:cubicBezTo>
                    <a:pt x="498" y="0"/>
                    <a:pt x="470" y="19"/>
                    <a:pt x="444" y="25"/>
                  </a:cubicBezTo>
                  <a:cubicBezTo>
                    <a:pt x="435" y="27"/>
                    <a:pt x="422" y="24"/>
                    <a:pt x="415" y="32"/>
                  </a:cubicBezTo>
                  <a:cubicBezTo>
                    <a:pt x="418" y="43"/>
                    <a:pt x="433" y="39"/>
                    <a:pt x="441" y="46"/>
                  </a:cubicBezTo>
                  <a:cubicBezTo>
                    <a:pt x="433" y="49"/>
                    <a:pt x="425" y="52"/>
                    <a:pt x="416" y="55"/>
                  </a:cubicBezTo>
                  <a:cubicBezTo>
                    <a:pt x="408" y="57"/>
                    <a:pt x="399" y="54"/>
                    <a:pt x="392" y="60"/>
                  </a:cubicBezTo>
                  <a:cubicBezTo>
                    <a:pt x="404" y="62"/>
                    <a:pt x="417" y="62"/>
                    <a:pt x="426" y="70"/>
                  </a:cubicBezTo>
                  <a:cubicBezTo>
                    <a:pt x="414" y="85"/>
                    <a:pt x="395" y="81"/>
                    <a:pt x="379" y="79"/>
                  </a:cubicBezTo>
                  <a:cubicBezTo>
                    <a:pt x="356" y="78"/>
                    <a:pt x="333" y="81"/>
                    <a:pt x="311" y="80"/>
                  </a:cubicBezTo>
                  <a:cubicBezTo>
                    <a:pt x="309" y="73"/>
                    <a:pt x="320" y="62"/>
                    <a:pt x="324" y="63"/>
                  </a:cubicBezTo>
                  <a:cubicBezTo>
                    <a:pt x="313" y="61"/>
                    <a:pt x="301" y="60"/>
                    <a:pt x="290" y="63"/>
                  </a:cubicBezTo>
                  <a:cubicBezTo>
                    <a:pt x="298" y="59"/>
                    <a:pt x="308" y="60"/>
                    <a:pt x="317" y="58"/>
                  </a:cubicBezTo>
                  <a:cubicBezTo>
                    <a:pt x="297" y="34"/>
                    <a:pt x="271" y="38"/>
                    <a:pt x="241" y="41"/>
                  </a:cubicBezTo>
                  <a:cubicBezTo>
                    <a:pt x="243" y="37"/>
                    <a:pt x="247" y="33"/>
                    <a:pt x="252" y="31"/>
                  </a:cubicBezTo>
                  <a:cubicBezTo>
                    <a:pt x="243" y="10"/>
                    <a:pt x="178" y="26"/>
                    <a:pt x="164" y="36"/>
                  </a:cubicBezTo>
                  <a:cubicBezTo>
                    <a:pt x="174" y="43"/>
                    <a:pt x="195" y="44"/>
                    <a:pt x="207" y="43"/>
                  </a:cubicBezTo>
                  <a:cubicBezTo>
                    <a:pt x="190" y="47"/>
                    <a:pt x="171" y="44"/>
                    <a:pt x="155" y="42"/>
                  </a:cubicBezTo>
                  <a:cubicBezTo>
                    <a:pt x="131" y="39"/>
                    <a:pt x="119" y="50"/>
                    <a:pt x="98" y="57"/>
                  </a:cubicBezTo>
                  <a:cubicBezTo>
                    <a:pt x="107" y="63"/>
                    <a:pt x="120" y="61"/>
                    <a:pt x="130" y="59"/>
                  </a:cubicBezTo>
                  <a:cubicBezTo>
                    <a:pt x="146" y="57"/>
                    <a:pt x="163" y="59"/>
                    <a:pt x="179" y="58"/>
                  </a:cubicBezTo>
                  <a:cubicBezTo>
                    <a:pt x="160" y="67"/>
                    <a:pt x="138" y="62"/>
                    <a:pt x="118" y="63"/>
                  </a:cubicBezTo>
                  <a:cubicBezTo>
                    <a:pt x="94" y="65"/>
                    <a:pt x="71" y="67"/>
                    <a:pt x="48" y="75"/>
                  </a:cubicBezTo>
                  <a:cubicBezTo>
                    <a:pt x="59" y="81"/>
                    <a:pt x="75" y="80"/>
                    <a:pt x="87" y="78"/>
                  </a:cubicBezTo>
                  <a:cubicBezTo>
                    <a:pt x="108" y="76"/>
                    <a:pt x="131" y="74"/>
                    <a:pt x="151" y="70"/>
                  </a:cubicBezTo>
                  <a:cubicBezTo>
                    <a:pt x="101" y="83"/>
                    <a:pt x="49" y="79"/>
                    <a:pt x="0" y="95"/>
                  </a:cubicBezTo>
                  <a:cubicBezTo>
                    <a:pt x="13" y="109"/>
                    <a:pt x="38" y="102"/>
                    <a:pt x="54" y="99"/>
                  </a:cubicBezTo>
                  <a:cubicBezTo>
                    <a:pt x="52" y="100"/>
                    <a:pt x="49" y="102"/>
                    <a:pt x="47" y="104"/>
                  </a:cubicBezTo>
                  <a:cubicBezTo>
                    <a:pt x="49" y="104"/>
                    <a:pt x="52" y="104"/>
                    <a:pt x="54" y="10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8" name="Freeform 1097">
              <a:extLst>
                <a:ext uri="{FF2B5EF4-FFF2-40B4-BE49-F238E27FC236}">
                  <a16:creationId xmlns:a16="http://schemas.microsoft.com/office/drawing/2014/main" id="{68B16328-9F20-B67F-3807-0ABADD6BD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3871" y="2769571"/>
              <a:ext cx="27637" cy="7896"/>
            </a:xfrm>
            <a:custGeom>
              <a:avLst/>
              <a:gdLst>
                <a:gd name="T0" fmla="*/ 28 w 63"/>
                <a:gd name="T1" fmla="*/ 17 h 17"/>
                <a:gd name="T2" fmla="*/ 63 w 63"/>
                <a:gd name="T3" fmla="*/ 10 h 17"/>
                <a:gd name="T4" fmla="*/ 0 w 63"/>
                <a:gd name="T5" fmla="*/ 14 h 17"/>
                <a:gd name="T6" fmla="*/ 28 w 63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7">
                  <a:moveTo>
                    <a:pt x="28" y="17"/>
                  </a:moveTo>
                  <a:cubicBezTo>
                    <a:pt x="40" y="16"/>
                    <a:pt x="52" y="17"/>
                    <a:pt x="63" y="10"/>
                  </a:cubicBezTo>
                  <a:cubicBezTo>
                    <a:pt x="47" y="0"/>
                    <a:pt x="15" y="5"/>
                    <a:pt x="0" y="14"/>
                  </a:cubicBezTo>
                  <a:cubicBezTo>
                    <a:pt x="9" y="15"/>
                    <a:pt x="19" y="15"/>
                    <a:pt x="28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9" name="Freeform 1098">
              <a:extLst>
                <a:ext uri="{FF2B5EF4-FFF2-40B4-BE49-F238E27FC236}">
                  <a16:creationId xmlns:a16="http://schemas.microsoft.com/office/drawing/2014/main" id="{FD9264E8-3AE5-B6F6-2BA3-99F30FBE6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7560" y="2799182"/>
              <a:ext cx="5923" cy="0"/>
            </a:xfrm>
            <a:custGeom>
              <a:avLst/>
              <a:gdLst>
                <a:gd name="T0" fmla="*/ 13 w 13"/>
                <a:gd name="T1" fmla="*/ 1 h 3"/>
                <a:gd name="T2" fmla="*/ 0 w 13"/>
                <a:gd name="T3" fmla="*/ 3 h 3"/>
                <a:gd name="T4" fmla="*/ 13 w 1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3" y="1"/>
                  </a:moveTo>
                  <a:cubicBezTo>
                    <a:pt x="9" y="0"/>
                    <a:pt x="4" y="1"/>
                    <a:pt x="0" y="3"/>
                  </a:cubicBezTo>
                  <a:cubicBezTo>
                    <a:pt x="4" y="2"/>
                    <a:pt x="9" y="2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0" name="Freeform 1099">
              <a:extLst>
                <a:ext uri="{FF2B5EF4-FFF2-40B4-BE49-F238E27FC236}">
                  <a16:creationId xmlns:a16="http://schemas.microsoft.com/office/drawing/2014/main" id="{97D27916-3550-3728-A1AF-AE576D4FD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3093" y="2741935"/>
              <a:ext cx="86859" cy="21715"/>
            </a:xfrm>
            <a:custGeom>
              <a:avLst/>
              <a:gdLst>
                <a:gd name="T0" fmla="*/ 171 w 199"/>
                <a:gd name="T1" fmla="*/ 15 h 50"/>
                <a:gd name="T2" fmla="*/ 199 w 199"/>
                <a:gd name="T3" fmla="*/ 8 h 50"/>
                <a:gd name="T4" fmla="*/ 158 w 199"/>
                <a:gd name="T5" fmla="*/ 5 h 50"/>
                <a:gd name="T6" fmla="*/ 102 w 199"/>
                <a:gd name="T7" fmla="*/ 9 h 50"/>
                <a:gd name="T8" fmla="*/ 5 w 199"/>
                <a:gd name="T9" fmla="*/ 38 h 50"/>
                <a:gd name="T10" fmla="*/ 27 w 199"/>
                <a:gd name="T11" fmla="*/ 48 h 50"/>
                <a:gd name="T12" fmla="*/ 60 w 199"/>
                <a:gd name="T13" fmla="*/ 45 h 50"/>
                <a:gd name="T14" fmla="*/ 148 w 199"/>
                <a:gd name="T15" fmla="*/ 27 h 50"/>
                <a:gd name="T16" fmla="*/ 128 w 199"/>
                <a:gd name="T17" fmla="*/ 24 h 50"/>
                <a:gd name="T18" fmla="*/ 171 w 199"/>
                <a:gd name="T19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50">
                  <a:moveTo>
                    <a:pt x="171" y="15"/>
                  </a:moveTo>
                  <a:cubicBezTo>
                    <a:pt x="181" y="14"/>
                    <a:pt x="190" y="12"/>
                    <a:pt x="199" y="8"/>
                  </a:cubicBezTo>
                  <a:cubicBezTo>
                    <a:pt x="188" y="0"/>
                    <a:pt x="170" y="4"/>
                    <a:pt x="158" y="5"/>
                  </a:cubicBezTo>
                  <a:cubicBezTo>
                    <a:pt x="139" y="7"/>
                    <a:pt x="120" y="8"/>
                    <a:pt x="102" y="9"/>
                  </a:cubicBezTo>
                  <a:cubicBezTo>
                    <a:pt x="87" y="10"/>
                    <a:pt x="0" y="8"/>
                    <a:pt x="5" y="38"/>
                  </a:cubicBezTo>
                  <a:cubicBezTo>
                    <a:pt x="5" y="39"/>
                    <a:pt x="25" y="48"/>
                    <a:pt x="27" y="48"/>
                  </a:cubicBezTo>
                  <a:cubicBezTo>
                    <a:pt x="38" y="50"/>
                    <a:pt x="49" y="47"/>
                    <a:pt x="60" y="45"/>
                  </a:cubicBezTo>
                  <a:cubicBezTo>
                    <a:pt x="89" y="40"/>
                    <a:pt x="125" y="49"/>
                    <a:pt x="148" y="27"/>
                  </a:cubicBezTo>
                  <a:cubicBezTo>
                    <a:pt x="142" y="21"/>
                    <a:pt x="135" y="24"/>
                    <a:pt x="128" y="24"/>
                  </a:cubicBezTo>
                  <a:cubicBezTo>
                    <a:pt x="135" y="11"/>
                    <a:pt x="159" y="17"/>
                    <a:pt x="171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1" name="Freeform 1100">
              <a:extLst>
                <a:ext uri="{FF2B5EF4-FFF2-40B4-BE49-F238E27FC236}">
                  <a16:creationId xmlns:a16="http://schemas.microsoft.com/office/drawing/2014/main" id="{537F17DE-47EA-9FEE-199A-EB0B4EC65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0081" y="2809053"/>
              <a:ext cx="29612" cy="13819"/>
            </a:xfrm>
            <a:custGeom>
              <a:avLst/>
              <a:gdLst>
                <a:gd name="T0" fmla="*/ 41 w 69"/>
                <a:gd name="T1" fmla="*/ 24 h 34"/>
                <a:gd name="T2" fmla="*/ 51 w 69"/>
                <a:gd name="T3" fmla="*/ 4 h 34"/>
                <a:gd name="T4" fmla="*/ 0 w 69"/>
                <a:gd name="T5" fmla="*/ 19 h 34"/>
                <a:gd name="T6" fmla="*/ 41 w 69"/>
                <a:gd name="T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34">
                  <a:moveTo>
                    <a:pt x="41" y="24"/>
                  </a:moveTo>
                  <a:cubicBezTo>
                    <a:pt x="49" y="22"/>
                    <a:pt x="69" y="8"/>
                    <a:pt x="51" y="4"/>
                  </a:cubicBezTo>
                  <a:cubicBezTo>
                    <a:pt x="32" y="0"/>
                    <a:pt x="18" y="15"/>
                    <a:pt x="0" y="19"/>
                  </a:cubicBezTo>
                  <a:cubicBezTo>
                    <a:pt x="5" y="34"/>
                    <a:pt x="30" y="26"/>
                    <a:pt x="41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2" name="Freeform 1101">
              <a:extLst>
                <a:ext uri="{FF2B5EF4-FFF2-40B4-BE49-F238E27FC236}">
                  <a16:creationId xmlns:a16="http://schemas.microsoft.com/office/drawing/2014/main" id="{F40AC24C-EF15-3F20-C767-CADF7D5B0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9563" y="2787337"/>
              <a:ext cx="41456" cy="11844"/>
            </a:xfrm>
            <a:custGeom>
              <a:avLst/>
              <a:gdLst>
                <a:gd name="T0" fmla="*/ 0 w 93"/>
                <a:gd name="T1" fmla="*/ 16 h 31"/>
                <a:gd name="T2" fmla="*/ 93 w 93"/>
                <a:gd name="T3" fmla="*/ 4 h 31"/>
                <a:gd name="T4" fmla="*/ 47 w 93"/>
                <a:gd name="T5" fmla="*/ 5 h 31"/>
                <a:gd name="T6" fmla="*/ 0 w 93"/>
                <a:gd name="T7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31">
                  <a:moveTo>
                    <a:pt x="0" y="16"/>
                  </a:moveTo>
                  <a:cubicBezTo>
                    <a:pt x="22" y="18"/>
                    <a:pt x="81" y="31"/>
                    <a:pt x="93" y="4"/>
                  </a:cubicBezTo>
                  <a:cubicBezTo>
                    <a:pt x="78" y="0"/>
                    <a:pt x="62" y="4"/>
                    <a:pt x="47" y="5"/>
                  </a:cubicBezTo>
                  <a:cubicBezTo>
                    <a:pt x="32" y="7"/>
                    <a:pt x="13" y="4"/>
                    <a:pt x="0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3" name="Freeform 1102">
              <a:extLst>
                <a:ext uri="{FF2B5EF4-FFF2-40B4-BE49-F238E27FC236}">
                  <a16:creationId xmlns:a16="http://schemas.microsoft.com/office/drawing/2014/main" id="{7A1AF0B6-F45D-0A24-D29D-B114BF1DB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3511" y="2791285"/>
              <a:ext cx="35533" cy="9871"/>
            </a:xfrm>
            <a:custGeom>
              <a:avLst/>
              <a:gdLst>
                <a:gd name="T0" fmla="*/ 81 w 81"/>
                <a:gd name="T1" fmla="*/ 4 h 20"/>
                <a:gd name="T2" fmla="*/ 41 w 81"/>
                <a:gd name="T3" fmla="*/ 7 h 20"/>
                <a:gd name="T4" fmla="*/ 0 w 81"/>
                <a:gd name="T5" fmla="*/ 14 h 20"/>
                <a:gd name="T6" fmla="*/ 81 w 81"/>
                <a:gd name="T7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20">
                  <a:moveTo>
                    <a:pt x="81" y="4"/>
                  </a:moveTo>
                  <a:cubicBezTo>
                    <a:pt x="68" y="0"/>
                    <a:pt x="54" y="5"/>
                    <a:pt x="41" y="7"/>
                  </a:cubicBezTo>
                  <a:cubicBezTo>
                    <a:pt x="28" y="9"/>
                    <a:pt x="12" y="7"/>
                    <a:pt x="0" y="14"/>
                  </a:cubicBezTo>
                  <a:cubicBezTo>
                    <a:pt x="24" y="14"/>
                    <a:pt x="60" y="20"/>
                    <a:pt x="81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4" name="Freeform 1103">
              <a:extLst>
                <a:ext uri="{FF2B5EF4-FFF2-40B4-BE49-F238E27FC236}">
                  <a16:creationId xmlns:a16="http://schemas.microsoft.com/office/drawing/2014/main" id="{28E3C029-8D4F-0E65-42E0-F70396737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5486" y="2799182"/>
              <a:ext cx="7896" cy="1975"/>
            </a:xfrm>
            <a:custGeom>
              <a:avLst/>
              <a:gdLst>
                <a:gd name="T0" fmla="*/ 21 w 21"/>
                <a:gd name="T1" fmla="*/ 1 h 5"/>
                <a:gd name="T2" fmla="*/ 0 w 21"/>
                <a:gd name="T3" fmla="*/ 1 h 5"/>
                <a:gd name="T4" fmla="*/ 21 w 2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5">
                  <a:moveTo>
                    <a:pt x="21" y="1"/>
                  </a:moveTo>
                  <a:cubicBezTo>
                    <a:pt x="14" y="0"/>
                    <a:pt x="7" y="1"/>
                    <a:pt x="0" y="1"/>
                  </a:cubicBezTo>
                  <a:cubicBezTo>
                    <a:pt x="6" y="5"/>
                    <a:pt x="14" y="2"/>
                    <a:pt x="21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5" name="Freeform 1104">
              <a:extLst>
                <a:ext uri="{FF2B5EF4-FFF2-40B4-BE49-F238E27FC236}">
                  <a16:creationId xmlns:a16="http://schemas.microsoft.com/office/drawing/2014/main" id="{424273C7-5408-D7B9-F7B3-78E656158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434" y="2777467"/>
              <a:ext cx="29612" cy="11844"/>
            </a:xfrm>
            <a:custGeom>
              <a:avLst/>
              <a:gdLst>
                <a:gd name="T0" fmla="*/ 0 w 69"/>
                <a:gd name="T1" fmla="*/ 21 h 24"/>
                <a:gd name="T2" fmla="*/ 69 w 69"/>
                <a:gd name="T3" fmla="*/ 14 h 24"/>
                <a:gd name="T4" fmla="*/ 37 w 69"/>
                <a:gd name="T5" fmla="*/ 6 h 24"/>
                <a:gd name="T6" fmla="*/ 14 w 69"/>
                <a:gd name="T7" fmla="*/ 5 h 24"/>
                <a:gd name="T8" fmla="*/ 0 w 69"/>
                <a:gd name="T9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4">
                  <a:moveTo>
                    <a:pt x="0" y="21"/>
                  </a:moveTo>
                  <a:cubicBezTo>
                    <a:pt x="23" y="21"/>
                    <a:pt x="47" y="24"/>
                    <a:pt x="69" y="14"/>
                  </a:cubicBezTo>
                  <a:cubicBezTo>
                    <a:pt x="63" y="9"/>
                    <a:pt x="44" y="4"/>
                    <a:pt x="37" y="6"/>
                  </a:cubicBezTo>
                  <a:cubicBezTo>
                    <a:pt x="55" y="0"/>
                    <a:pt x="20" y="3"/>
                    <a:pt x="14" y="5"/>
                  </a:cubicBezTo>
                  <a:cubicBezTo>
                    <a:pt x="4" y="8"/>
                    <a:pt x="8" y="17"/>
                    <a:pt x="0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6" name="Freeform 1105">
              <a:extLst>
                <a:ext uri="{FF2B5EF4-FFF2-40B4-BE49-F238E27FC236}">
                  <a16:creationId xmlns:a16="http://schemas.microsoft.com/office/drawing/2014/main" id="{75B8DB6C-B3F3-D521-2303-9CDEA499D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434" y="2791285"/>
              <a:ext cx="33560" cy="11844"/>
            </a:xfrm>
            <a:custGeom>
              <a:avLst/>
              <a:gdLst>
                <a:gd name="T0" fmla="*/ 75 w 75"/>
                <a:gd name="T1" fmla="*/ 14 h 28"/>
                <a:gd name="T2" fmla="*/ 0 w 75"/>
                <a:gd name="T3" fmla="*/ 25 h 28"/>
                <a:gd name="T4" fmla="*/ 75 w 75"/>
                <a:gd name="T5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8">
                  <a:moveTo>
                    <a:pt x="75" y="14"/>
                  </a:moveTo>
                  <a:cubicBezTo>
                    <a:pt x="57" y="0"/>
                    <a:pt x="18" y="18"/>
                    <a:pt x="0" y="25"/>
                  </a:cubicBezTo>
                  <a:cubicBezTo>
                    <a:pt x="25" y="28"/>
                    <a:pt x="50" y="19"/>
                    <a:pt x="75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7" name="Freeform 1106">
              <a:extLst>
                <a:ext uri="{FF2B5EF4-FFF2-40B4-BE49-F238E27FC236}">
                  <a16:creationId xmlns:a16="http://schemas.microsoft.com/office/drawing/2014/main" id="{E1F99BD4-A587-7ACD-18FE-EDDE9CD3A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303" y="2751805"/>
              <a:ext cx="23689" cy="15793"/>
            </a:xfrm>
            <a:custGeom>
              <a:avLst/>
              <a:gdLst>
                <a:gd name="T0" fmla="*/ 18 w 54"/>
                <a:gd name="T1" fmla="*/ 38 h 38"/>
                <a:gd name="T2" fmla="*/ 46 w 54"/>
                <a:gd name="T3" fmla="*/ 31 h 38"/>
                <a:gd name="T4" fmla="*/ 35 w 54"/>
                <a:gd name="T5" fmla="*/ 22 h 38"/>
                <a:gd name="T6" fmla="*/ 21 w 54"/>
                <a:gd name="T7" fmla="*/ 1 h 38"/>
                <a:gd name="T8" fmla="*/ 7 w 54"/>
                <a:gd name="T9" fmla="*/ 17 h 38"/>
                <a:gd name="T10" fmla="*/ 3 w 54"/>
                <a:gd name="T11" fmla="*/ 30 h 38"/>
                <a:gd name="T12" fmla="*/ 18 w 54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8">
                  <a:moveTo>
                    <a:pt x="18" y="38"/>
                  </a:moveTo>
                  <a:cubicBezTo>
                    <a:pt x="27" y="36"/>
                    <a:pt x="40" y="38"/>
                    <a:pt x="46" y="31"/>
                  </a:cubicBezTo>
                  <a:cubicBezTo>
                    <a:pt x="51" y="23"/>
                    <a:pt x="40" y="20"/>
                    <a:pt x="35" y="22"/>
                  </a:cubicBezTo>
                  <a:cubicBezTo>
                    <a:pt x="54" y="14"/>
                    <a:pt x="32" y="0"/>
                    <a:pt x="21" y="1"/>
                  </a:cubicBezTo>
                  <a:cubicBezTo>
                    <a:pt x="16" y="1"/>
                    <a:pt x="7" y="13"/>
                    <a:pt x="7" y="17"/>
                  </a:cubicBezTo>
                  <a:cubicBezTo>
                    <a:pt x="6" y="21"/>
                    <a:pt x="0" y="26"/>
                    <a:pt x="3" y="30"/>
                  </a:cubicBezTo>
                  <a:cubicBezTo>
                    <a:pt x="6" y="35"/>
                    <a:pt x="14" y="35"/>
                    <a:pt x="18" y="3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8" name="Freeform 1107">
              <a:extLst>
                <a:ext uri="{FF2B5EF4-FFF2-40B4-BE49-F238E27FC236}">
                  <a16:creationId xmlns:a16="http://schemas.microsoft.com/office/drawing/2014/main" id="{30E8F7DD-A3C6-44F6-183A-B75E673D4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7071" y="2765624"/>
              <a:ext cx="5923" cy="3948"/>
            </a:xfrm>
            <a:custGeom>
              <a:avLst/>
              <a:gdLst>
                <a:gd name="T0" fmla="*/ 15 w 15"/>
                <a:gd name="T1" fmla="*/ 1 h 6"/>
                <a:gd name="T2" fmla="*/ 0 w 15"/>
                <a:gd name="T3" fmla="*/ 6 h 6"/>
                <a:gd name="T4" fmla="*/ 15 w 15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15" y="1"/>
                  </a:moveTo>
                  <a:cubicBezTo>
                    <a:pt x="10" y="0"/>
                    <a:pt x="4" y="2"/>
                    <a:pt x="0" y="6"/>
                  </a:cubicBezTo>
                  <a:cubicBezTo>
                    <a:pt x="6" y="6"/>
                    <a:pt x="11" y="4"/>
                    <a:pt x="15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9" name="Freeform 1108">
              <a:extLst>
                <a:ext uri="{FF2B5EF4-FFF2-40B4-BE49-F238E27FC236}">
                  <a16:creationId xmlns:a16="http://schemas.microsoft.com/office/drawing/2014/main" id="{A3CF88DD-D430-7D3C-6A5F-6FEF183D7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8655" y="2712323"/>
              <a:ext cx="106600" cy="39481"/>
            </a:xfrm>
            <a:custGeom>
              <a:avLst/>
              <a:gdLst>
                <a:gd name="T0" fmla="*/ 6 w 244"/>
                <a:gd name="T1" fmla="*/ 48 h 89"/>
                <a:gd name="T2" fmla="*/ 96 w 244"/>
                <a:gd name="T3" fmla="*/ 55 h 89"/>
                <a:gd name="T4" fmla="*/ 123 w 244"/>
                <a:gd name="T5" fmla="*/ 61 h 89"/>
                <a:gd name="T6" fmla="*/ 156 w 244"/>
                <a:gd name="T7" fmla="*/ 71 h 89"/>
                <a:gd name="T8" fmla="*/ 154 w 244"/>
                <a:gd name="T9" fmla="*/ 82 h 89"/>
                <a:gd name="T10" fmla="*/ 190 w 244"/>
                <a:gd name="T11" fmla="*/ 86 h 89"/>
                <a:gd name="T12" fmla="*/ 222 w 244"/>
                <a:gd name="T13" fmla="*/ 78 h 89"/>
                <a:gd name="T14" fmla="*/ 218 w 244"/>
                <a:gd name="T15" fmla="*/ 60 h 89"/>
                <a:gd name="T16" fmla="*/ 244 w 244"/>
                <a:gd name="T17" fmla="*/ 44 h 89"/>
                <a:gd name="T18" fmla="*/ 231 w 244"/>
                <a:gd name="T19" fmla="*/ 41 h 89"/>
                <a:gd name="T20" fmla="*/ 232 w 244"/>
                <a:gd name="T21" fmla="*/ 32 h 89"/>
                <a:gd name="T22" fmla="*/ 199 w 244"/>
                <a:gd name="T23" fmla="*/ 31 h 89"/>
                <a:gd name="T24" fmla="*/ 212 w 244"/>
                <a:gd name="T25" fmla="*/ 25 h 89"/>
                <a:gd name="T26" fmla="*/ 185 w 244"/>
                <a:gd name="T27" fmla="*/ 17 h 89"/>
                <a:gd name="T28" fmla="*/ 142 w 244"/>
                <a:gd name="T29" fmla="*/ 27 h 89"/>
                <a:gd name="T30" fmla="*/ 153 w 244"/>
                <a:gd name="T31" fmla="*/ 12 h 89"/>
                <a:gd name="T32" fmla="*/ 120 w 244"/>
                <a:gd name="T33" fmla="*/ 2 h 89"/>
                <a:gd name="T34" fmla="*/ 33 w 244"/>
                <a:gd name="T35" fmla="*/ 14 h 89"/>
                <a:gd name="T36" fmla="*/ 60 w 244"/>
                <a:gd name="T37" fmla="*/ 19 h 89"/>
                <a:gd name="T38" fmla="*/ 33 w 244"/>
                <a:gd name="T39" fmla="*/ 31 h 89"/>
                <a:gd name="T40" fmla="*/ 87 w 244"/>
                <a:gd name="T41" fmla="*/ 22 h 89"/>
                <a:gd name="T42" fmla="*/ 67 w 244"/>
                <a:gd name="T43" fmla="*/ 31 h 89"/>
                <a:gd name="T44" fmla="*/ 97 w 244"/>
                <a:gd name="T45" fmla="*/ 32 h 89"/>
                <a:gd name="T46" fmla="*/ 63 w 244"/>
                <a:gd name="T47" fmla="*/ 40 h 89"/>
                <a:gd name="T48" fmla="*/ 83 w 244"/>
                <a:gd name="T49" fmla="*/ 41 h 89"/>
                <a:gd name="T50" fmla="*/ 51 w 244"/>
                <a:gd name="T51" fmla="*/ 46 h 89"/>
                <a:gd name="T52" fmla="*/ 6 w 244"/>
                <a:gd name="T53" fmla="*/ 4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4" h="89">
                  <a:moveTo>
                    <a:pt x="6" y="48"/>
                  </a:moveTo>
                  <a:cubicBezTo>
                    <a:pt x="0" y="73"/>
                    <a:pt x="84" y="53"/>
                    <a:pt x="96" y="55"/>
                  </a:cubicBezTo>
                  <a:cubicBezTo>
                    <a:pt x="77" y="59"/>
                    <a:pt x="119" y="61"/>
                    <a:pt x="123" y="61"/>
                  </a:cubicBezTo>
                  <a:cubicBezTo>
                    <a:pt x="132" y="61"/>
                    <a:pt x="152" y="61"/>
                    <a:pt x="156" y="71"/>
                  </a:cubicBezTo>
                  <a:cubicBezTo>
                    <a:pt x="147" y="72"/>
                    <a:pt x="147" y="78"/>
                    <a:pt x="154" y="82"/>
                  </a:cubicBezTo>
                  <a:cubicBezTo>
                    <a:pt x="165" y="89"/>
                    <a:pt x="178" y="87"/>
                    <a:pt x="190" y="86"/>
                  </a:cubicBezTo>
                  <a:cubicBezTo>
                    <a:pt x="200" y="85"/>
                    <a:pt x="212" y="84"/>
                    <a:pt x="222" y="78"/>
                  </a:cubicBezTo>
                  <a:cubicBezTo>
                    <a:pt x="229" y="73"/>
                    <a:pt x="231" y="57"/>
                    <a:pt x="218" y="60"/>
                  </a:cubicBezTo>
                  <a:cubicBezTo>
                    <a:pt x="224" y="51"/>
                    <a:pt x="235" y="48"/>
                    <a:pt x="244" y="44"/>
                  </a:cubicBezTo>
                  <a:cubicBezTo>
                    <a:pt x="240" y="41"/>
                    <a:pt x="236" y="40"/>
                    <a:pt x="231" y="41"/>
                  </a:cubicBezTo>
                  <a:cubicBezTo>
                    <a:pt x="238" y="39"/>
                    <a:pt x="242" y="35"/>
                    <a:pt x="232" y="32"/>
                  </a:cubicBezTo>
                  <a:cubicBezTo>
                    <a:pt x="221" y="29"/>
                    <a:pt x="209" y="36"/>
                    <a:pt x="199" y="31"/>
                  </a:cubicBezTo>
                  <a:cubicBezTo>
                    <a:pt x="203" y="28"/>
                    <a:pt x="207" y="26"/>
                    <a:pt x="212" y="25"/>
                  </a:cubicBezTo>
                  <a:cubicBezTo>
                    <a:pt x="203" y="23"/>
                    <a:pt x="195" y="17"/>
                    <a:pt x="185" y="17"/>
                  </a:cubicBezTo>
                  <a:cubicBezTo>
                    <a:pt x="171" y="17"/>
                    <a:pt x="155" y="23"/>
                    <a:pt x="142" y="27"/>
                  </a:cubicBezTo>
                  <a:cubicBezTo>
                    <a:pt x="146" y="20"/>
                    <a:pt x="155" y="21"/>
                    <a:pt x="153" y="12"/>
                  </a:cubicBezTo>
                  <a:cubicBezTo>
                    <a:pt x="150" y="0"/>
                    <a:pt x="130" y="3"/>
                    <a:pt x="120" y="2"/>
                  </a:cubicBezTo>
                  <a:cubicBezTo>
                    <a:pt x="92" y="0"/>
                    <a:pt x="59" y="0"/>
                    <a:pt x="33" y="14"/>
                  </a:cubicBezTo>
                  <a:cubicBezTo>
                    <a:pt x="41" y="22"/>
                    <a:pt x="51" y="17"/>
                    <a:pt x="60" y="19"/>
                  </a:cubicBezTo>
                  <a:cubicBezTo>
                    <a:pt x="53" y="26"/>
                    <a:pt x="42" y="27"/>
                    <a:pt x="33" y="31"/>
                  </a:cubicBezTo>
                  <a:cubicBezTo>
                    <a:pt x="52" y="34"/>
                    <a:pt x="68" y="18"/>
                    <a:pt x="87" y="22"/>
                  </a:cubicBezTo>
                  <a:cubicBezTo>
                    <a:pt x="83" y="29"/>
                    <a:pt x="74" y="30"/>
                    <a:pt x="67" y="31"/>
                  </a:cubicBezTo>
                  <a:cubicBezTo>
                    <a:pt x="71" y="37"/>
                    <a:pt x="91" y="34"/>
                    <a:pt x="97" y="32"/>
                  </a:cubicBezTo>
                  <a:cubicBezTo>
                    <a:pt x="87" y="40"/>
                    <a:pt x="74" y="37"/>
                    <a:pt x="63" y="40"/>
                  </a:cubicBezTo>
                  <a:cubicBezTo>
                    <a:pt x="69" y="42"/>
                    <a:pt x="76" y="41"/>
                    <a:pt x="83" y="41"/>
                  </a:cubicBezTo>
                  <a:cubicBezTo>
                    <a:pt x="75" y="50"/>
                    <a:pt x="61" y="48"/>
                    <a:pt x="51" y="46"/>
                  </a:cubicBezTo>
                  <a:cubicBezTo>
                    <a:pt x="36" y="44"/>
                    <a:pt x="20" y="43"/>
                    <a:pt x="6" y="4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0" name="Freeform 1109">
              <a:extLst>
                <a:ext uri="{FF2B5EF4-FFF2-40B4-BE49-F238E27FC236}">
                  <a16:creationId xmlns:a16="http://schemas.microsoft.com/office/drawing/2014/main" id="{31E4B104-AC66-A68C-4447-A90E0FBF2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0628" y="2777467"/>
              <a:ext cx="29612" cy="3948"/>
            </a:xfrm>
            <a:custGeom>
              <a:avLst/>
              <a:gdLst>
                <a:gd name="T0" fmla="*/ 66 w 68"/>
                <a:gd name="T1" fmla="*/ 2 h 12"/>
                <a:gd name="T2" fmla="*/ 36 w 68"/>
                <a:gd name="T3" fmla="*/ 2 h 12"/>
                <a:gd name="T4" fmla="*/ 0 w 68"/>
                <a:gd name="T5" fmla="*/ 12 h 12"/>
                <a:gd name="T6" fmla="*/ 66 w 68"/>
                <a:gd name="T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2">
                  <a:moveTo>
                    <a:pt x="66" y="2"/>
                  </a:moveTo>
                  <a:cubicBezTo>
                    <a:pt x="68" y="0"/>
                    <a:pt x="39" y="2"/>
                    <a:pt x="36" y="2"/>
                  </a:cubicBezTo>
                  <a:cubicBezTo>
                    <a:pt x="24" y="5"/>
                    <a:pt x="10" y="4"/>
                    <a:pt x="0" y="12"/>
                  </a:cubicBezTo>
                  <a:cubicBezTo>
                    <a:pt x="23" y="12"/>
                    <a:pt x="44" y="6"/>
                    <a:pt x="66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1" name="Freeform 1110">
              <a:extLst>
                <a:ext uri="{FF2B5EF4-FFF2-40B4-BE49-F238E27FC236}">
                  <a16:creationId xmlns:a16="http://schemas.microsoft.com/office/drawing/2014/main" id="{5E938B27-3F16-2DAF-0344-7C13ED61F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4317" y="2745883"/>
              <a:ext cx="25664" cy="9871"/>
            </a:xfrm>
            <a:custGeom>
              <a:avLst/>
              <a:gdLst>
                <a:gd name="T0" fmla="*/ 45 w 61"/>
                <a:gd name="T1" fmla="*/ 7 h 22"/>
                <a:gd name="T2" fmla="*/ 0 w 61"/>
                <a:gd name="T3" fmla="*/ 15 h 22"/>
                <a:gd name="T4" fmla="*/ 61 w 61"/>
                <a:gd name="T5" fmla="*/ 15 h 22"/>
                <a:gd name="T6" fmla="*/ 45 w 61"/>
                <a:gd name="T7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2">
                  <a:moveTo>
                    <a:pt x="45" y="7"/>
                  </a:moveTo>
                  <a:cubicBezTo>
                    <a:pt x="34" y="5"/>
                    <a:pt x="4" y="0"/>
                    <a:pt x="0" y="15"/>
                  </a:cubicBezTo>
                  <a:cubicBezTo>
                    <a:pt x="19" y="22"/>
                    <a:pt x="42" y="18"/>
                    <a:pt x="61" y="15"/>
                  </a:cubicBezTo>
                  <a:cubicBezTo>
                    <a:pt x="59" y="7"/>
                    <a:pt x="51" y="8"/>
                    <a:pt x="4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2" name="Freeform 1111">
              <a:extLst>
                <a:ext uri="{FF2B5EF4-FFF2-40B4-BE49-F238E27FC236}">
                  <a16:creationId xmlns:a16="http://schemas.microsoft.com/office/drawing/2014/main" id="{C6BA5CCA-A6D7-8382-A0DB-9FDB85190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162" y="2775493"/>
              <a:ext cx="9871" cy="3948"/>
            </a:xfrm>
            <a:custGeom>
              <a:avLst/>
              <a:gdLst>
                <a:gd name="T0" fmla="*/ 0 w 22"/>
                <a:gd name="T1" fmla="*/ 3 h 8"/>
                <a:gd name="T2" fmla="*/ 22 w 22"/>
                <a:gd name="T3" fmla="*/ 4 h 8"/>
                <a:gd name="T4" fmla="*/ 0 w 22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8">
                  <a:moveTo>
                    <a:pt x="0" y="3"/>
                  </a:moveTo>
                  <a:cubicBezTo>
                    <a:pt x="7" y="3"/>
                    <a:pt x="15" y="8"/>
                    <a:pt x="22" y="4"/>
                  </a:cubicBezTo>
                  <a:cubicBezTo>
                    <a:pt x="16" y="1"/>
                    <a:pt x="6" y="0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3" name="Freeform 1112">
              <a:extLst>
                <a:ext uri="{FF2B5EF4-FFF2-40B4-BE49-F238E27FC236}">
                  <a16:creationId xmlns:a16="http://schemas.microsoft.com/office/drawing/2014/main" id="{6918A217-6F78-57C2-4E5F-D58954C8F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3410" y="2769571"/>
              <a:ext cx="5923" cy="1975"/>
            </a:xfrm>
            <a:custGeom>
              <a:avLst/>
              <a:gdLst>
                <a:gd name="T0" fmla="*/ 12 w 15"/>
                <a:gd name="T1" fmla="*/ 0 h 5"/>
                <a:gd name="T2" fmla="*/ 0 w 15"/>
                <a:gd name="T3" fmla="*/ 2 h 5"/>
                <a:gd name="T4" fmla="*/ 12 w 1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2" y="0"/>
                  </a:moveTo>
                  <a:cubicBezTo>
                    <a:pt x="8" y="0"/>
                    <a:pt x="4" y="1"/>
                    <a:pt x="0" y="2"/>
                  </a:cubicBezTo>
                  <a:cubicBezTo>
                    <a:pt x="1" y="3"/>
                    <a:pt x="15" y="5"/>
                    <a:pt x="1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4" name="Freeform 1113">
              <a:extLst>
                <a:ext uri="{FF2B5EF4-FFF2-40B4-BE49-F238E27FC236}">
                  <a16:creationId xmlns:a16="http://schemas.microsoft.com/office/drawing/2014/main" id="{BDC574A1-D8BA-EF54-E5DA-1D9B8066C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228" y="2795233"/>
              <a:ext cx="11844" cy="9871"/>
            </a:xfrm>
            <a:custGeom>
              <a:avLst/>
              <a:gdLst>
                <a:gd name="T0" fmla="*/ 26 w 26"/>
                <a:gd name="T1" fmla="*/ 1 h 23"/>
                <a:gd name="T2" fmla="*/ 0 w 26"/>
                <a:gd name="T3" fmla="*/ 9 h 23"/>
                <a:gd name="T4" fmla="*/ 26 w 26"/>
                <a:gd name="T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3">
                  <a:moveTo>
                    <a:pt x="26" y="1"/>
                  </a:moveTo>
                  <a:cubicBezTo>
                    <a:pt x="17" y="0"/>
                    <a:pt x="4" y="0"/>
                    <a:pt x="0" y="9"/>
                  </a:cubicBezTo>
                  <a:cubicBezTo>
                    <a:pt x="11" y="23"/>
                    <a:pt x="20" y="8"/>
                    <a:pt x="26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5" name="Freeform 1114">
              <a:extLst>
                <a:ext uri="{FF2B5EF4-FFF2-40B4-BE49-F238E27FC236}">
                  <a16:creationId xmlns:a16="http://schemas.microsoft.com/office/drawing/2014/main" id="{7CC63068-6221-A660-CBA0-6C067D0F7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1177" y="2791285"/>
              <a:ext cx="5923" cy="3948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4" y="2"/>
                    <a:pt x="0" y="5"/>
                  </a:cubicBezTo>
                  <a:cubicBezTo>
                    <a:pt x="5" y="5"/>
                    <a:pt x="10" y="3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6" name="Freeform 1115">
              <a:extLst>
                <a:ext uri="{FF2B5EF4-FFF2-40B4-BE49-F238E27FC236}">
                  <a16:creationId xmlns:a16="http://schemas.microsoft.com/office/drawing/2014/main" id="{0193D8CC-D2A5-24B0-6A5C-8CB7B7D8C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048" y="2726142"/>
              <a:ext cx="65145" cy="25664"/>
            </a:xfrm>
            <a:custGeom>
              <a:avLst/>
              <a:gdLst>
                <a:gd name="T0" fmla="*/ 20 w 150"/>
                <a:gd name="T1" fmla="*/ 56 h 56"/>
                <a:gd name="T2" fmla="*/ 40 w 150"/>
                <a:gd name="T3" fmla="*/ 53 h 56"/>
                <a:gd name="T4" fmla="*/ 47 w 150"/>
                <a:gd name="T5" fmla="*/ 51 h 56"/>
                <a:gd name="T6" fmla="*/ 77 w 150"/>
                <a:gd name="T7" fmla="*/ 50 h 56"/>
                <a:gd name="T8" fmla="*/ 128 w 150"/>
                <a:gd name="T9" fmla="*/ 39 h 56"/>
                <a:gd name="T10" fmla="*/ 116 w 150"/>
                <a:gd name="T11" fmla="*/ 32 h 56"/>
                <a:gd name="T12" fmla="*/ 150 w 150"/>
                <a:gd name="T13" fmla="*/ 25 h 56"/>
                <a:gd name="T14" fmla="*/ 103 w 150"/>
                <a:gd name="T15" fmla="*/ 15 h 56"/>
                <a:gd name="T16" fmla="*/ 81 w 150"/>
                <a:gd name="T17" fmla="*/ 3 h 56"/>
                <a:gd name="T18" fmla="*/ 55 w 150"/>
                <a:gd name="T19" fmla="*/ 0 h 56"/>
                <a:gd name="T20" fmla="*/ 28 w 150"/>
                <a:gd name="T21" fmla="*/ 15 h 56"/>
                <a:gd name="T22" fmla="*/ 7 w 150"/>
                <a:gd name="T23" fmla="*/ 18 h 56"/>
                <a:gd name="T24" fmla="*/ 14 w 150"/>
                <a:gd name="T25" fmla="*/ 22 h 56"/>
                <a:gd name="T26" fmla="*/ 8 w 150"/>
                <a:gd name="T27" fmla="*/ 32 h 56"/>
                <a:gd name="T28" fmla="*/ 43 w 150"/>
                <a:gd name="T29" fmla="*/ 36 h 56"/>
                <a:gd name="T30" fmla="*/ 2 w 150"/>
                <a:gd name="T31" fmla="*/ 42 h 56"/>
                <a:gd name="T32" fmla="*/ 22 w 150"/>
                <a:gd name="T33" fmla="*/ 49 h 56"/>
                <a:gd name="T34" fmla="*/ 20 w 150"/>
                <a:gd name="T3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0" h="56">
                  <a:moveTo>
                    <a:pt x="20" y="56"/>
                  </a:moveTo>
                  <a:cubicBezTo>
                    <a:pt x="27" y="55"/>
                    <a:pt x="33" y="52"/>
                    <a:pt x="40" y="53"/>
                  </a:cubicBezTo>
                  <a:cubicBezTo>
                    <a:pt x="21" y="53"/>
                    <a:pt x="44" y="51"/>
                    <a:pt x="47" y="51"/>
                  </a:cubicBezTo>
                  <a:cubicBezTo>
                    <a:pt x="57" y="50"/>
                    <a:pt x="67" y="50"/>
                    <a:pt x="77" y="50"/>
                  </a:cubicBezTo>
                  <a:cubicBezTo>
                    <a:pt x="95" y="50"/>
                    <a:pt x="113" y="48"/>
                    <a:pt x="128" y="39"/>
                  </a:cubicBezTo>
                  <a:cubicBezTo>
                    <a:pt x="126" y="35"/>
                    <a:pt x="122" y="31"/>
                    <a:pt x="116" y="32"/>
                  </a:cubicBezTo>
                  <a:cubicBezTo>
                    <a:pt x="127" y="29"/>
                    <a:pt x="139" y="29"/>
                    <a:pt x="150" y="25"/>
                  </a:cubicBezTo>
                  <a:cubicBezTo>
                    <a:pt x="137" y="11"/>
                    <a:pt x="119" y="22"/>
                    <a:pt x="103" y="15"/>
                  </a:cubicBezTo>
                  <a:cubicBezTo>
                    <a:pt x="119" y="11"/>
                    <a:pt x="86" y="4"/>
                    <a:pt x="81" y="3"/>
                  </a:cubicBezTo>
                  <a:cubicBezTo>
                    <a:pt x="73" y="0"/>
                    <a:pt x="64" y="0"/>
                    <a:pt x="55" y="0"/>
                  </a:cubicBezTo>
                  <a:cubicBezTo>
                    <a:pt x="50" y="0"/>
                    <a:pt x="15" y="3"/>
                    <a:pt x="28" y="15"/>
                  </a:cubicBezTo>
                  <a:cubicBezTo>
                    <a:pt x="21" y="16"/>
                    <a:pt x="13" y="13"/>
                    <a:pt x="7" y="18"/>
                  </a:cubicBezTo>
                  <a:cubicBezTo>
                    <a:pt x="10" y="19"/>
                    <a:pt x="12" y="21"/>
                    <a:pt x="14" y="22"/>
                  </a:cubicBezTo>
                  <a:cubicBezTo>
                    <a:pt x="0" y="30"/>
                    <a:pt x="24" y="28"/>
                    <a:pt x="8" y="32"/>
                  </a:cubicBezTo>
                  <a:cubicBezTo>
                    <a:pt x="20" y="33"/>
                    <a:pt x="31" y="33"/>
                    <a:pt x="43" y="36"/>
                  </a:cubicBezTo>
                  <a:cubicBezTo>
                    <a:pt x="33" y="47"/>
                    <a:pt x="14" y="36"/>
                    <a:pt x="2" y="42"/>
                  </a:cubicBezTo>
                  <a:cubicBezTo>
                    <a:pt x="9" y="44"/>
                    <a:pt x="15" y="48"/>
                    <a:pt x="22" y="49"/>
                  </a:cubicBezTo>
                  <a:cubicBezTo>
                    <a:pt x="14" y="50"/>
                    <a:pt x="14" y="53"/>
                    <a:pt x="20" y="5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7" name="Freeform 1116">
              <a:extLst>
                <a:ext uri="{FF2B5EF4-FFF2-40B4-BE49-F238E27FC236}">
                  <a16:creationId xmlns:a16="http://schemas.microsoft.com/office/drawing/2014/main" id="{6CC23479-8AE2-AB3B-F0A7-30490C77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5355" y="2777467"/>
              <a:ext cx="126341" cy="43430"/>
            </a:xfrm>
            <a:custGeom>
              <a:avLst/>
              <a:gdLst>
                <a:gd name="T0" fmla="*/ 82 w 289"/>
                <a:gd name="T1" fmla="*/ 98 h 98"/>
                <a:gd name="T2" fmla="*/ 122 w 289"/>
                <a:gd name="T3" fmla="*/ 90 h 98"/>
                <a:gd name="T4" fmla="*/ 134 w 289"/>
                <a:gd name="T5" fmla="*/ 95 h 98"/>
                <a:gd name="T6" fmla="*/ 151 w 289"/>
                <a:gd name="T7" fmla="*/ 97 h 98"/>
                <a:gd name="T8" fmla="*/ 174 w 289"/>
                <a:gd name="T9" fmla="*/ 95 h 98"/>
                <a:gd name="T10" fmla="*/ 186 w 289"/>
                <a:gd name="T11" fmla="*/ 84 h 98"/>
                <a:gd name="T12" fmla="*/ 202 w 289"/>
                <a:gd name="T13" fmla="*/ 89 h 98"/>
                <a:gd name="T14" fmla="*/ 193 w 289"/>
                <a:gd name="T15" fmla="*/ 80 h 98"/>
                <a:gd name="T16" fmla="*/ 213 w 289"/>
                <a:gd name="T17" fmla="*/ 73 h 98"/>
                <a:gd name="T18" fmla="*/ 226 w 289"/>
                <a:gd name="T19" fmla="*/ 64 h 98"/>
                <a:gd name="T20" fmla="*/ 248 w 289"/>
                <a:gd name="T21" fmla="*/ 59 h 98"/>
                <a:gd name="T22" fmla="*/ 234 w 289"/>
                <a:gd name="T23" fmla="*/ 55 h 98"/>
                <a:gd name="T24" fmla="*/ 254 w 289"/>
                <a:gd name="T25" fmla="*/ 46 h 98"/>
                <a:gd name="T26" fmla="*/ 266 w 289"/>
                <a:gd name="T27" fmla="*/ 37 h 98"/>
                <a:gd name="T28" fmla="*/ 278 w 289"/>
                <a:gd name="T29" fmla="*/ 31 h 98"/>
                <a:gd name="T30" fmla="*/ 289 w 289"/>
                <a:gd name="T31" fmla="*/ 16 h 98"/>
                <a:gd name="T32" fmla="*/ 271 w 289"/>
                <a:gd name="T33" fmla="*/ 7 h 98"/>
                <a:gd name="T34" fmla="*/ 256 w 289"/>
                <a:gd name="T35" fmla="*/ 1 h 98"/>
                <a:gd name="T36" fmla="*/ 269 w 289"/>
                <a:gd name="T37" fmla="*/ 2 h 98"/>
                <a:gd name="T38" fmla="*/ 242 w 289"/>
                <a:gd name="T39" fmla="*/ 7 h 98"/>
                <a:gd name="T40" fmla="*/ 226 w 289"/>
                <a:gd name="T41" fmla="*/ 16 h 98"/>
                <a:gd name="T42" fmla="*/ 223 w 289"/>
                <a:gd name="T43" fmla="*/ 10 h 98"/>
                <a:gd name="T44" fmla="*/ 202 w 289"/>
                <a:gd name="T45" fmla="*/ 4 h 98"/>
                <a:gd name="T46" fmla="*/ 168 w 289"/>
                <a:gd name="T47" fmla="*/ 7 h 98"/>
                <a:gd name="T48" fmla="*/ 152 w 289"/>
                <a:gd name="T49" fmla="*/ 16 h 98"/>
                <a:gd name="T50" fmla="*/ 179 w 289"/>
                <a:gd name="T51" fmla="*/ 21 h 98"/>
                <a:gd name="T52" fmla="*/ 155 w 289"/>
                <a:gd name="T53" fmla="*/ 23 h 98"/>
                <a:gd name="T54" fmla="*/ 185 w 289"/>
                <a:gd name="T55" fmla="*/ 31 h 98"/>
                <a:gd name="T56" fmla="*/ 157 w 289"/>
                <a:gd name="T57" fmla="*/ 39 h 98"/>
                <a:gd name="T58" fmla="*/ 172 w 289"/>
                <a:gd name="T59" fmla="*/ 42 h 98"/>
                <a:gd name="T60" fmla="*/ 143 w 289"/>
                <a:gd name="T61" fmla="*/ 45 h 98"/>
                <a:gd name="T62" fmla="*/ 145 w 289"/>
                <a:gd name="T63" fmla="*/ 33 h 98"/>
                <a:gd name="T64" fmla="*/ 132 w 289"/>
                <a:gd name="T65" fmla="*/ 34 h 98"/>
                <a:gd name="T66" fmla="*/ 127 w 289"/>
                <a:gd name="T67" fmla="*/ 26 h 98"/>
                <a:gd name="T68" fmla="*/ 118 w 289"/>
                <a:gd name="T69" fmla="*/ 14 h 98"/>
                <a:gd name="T70" fmla="*/ 78 w 289"/>
                <a:gd name="T71" fmla="*/ 26 h 98"/>
                <a:gd name="T72" fmla="*/ 113 w 289"/>
                <a:gd name="T73" fmla="*/ 25 h 98"/>
                <a:gd name="T74" fmla="*/ 79 w 289"/>
                <a:gd name="T75" fmla="*/ 38 h 98"/>
                <a:gd name="T76" fmla="*/ 93 w 289"/>
                <a:gd name="T77" fmla="*/ 40 h 98"/>
                <a:gd name="T78" fmla="*/ 80 w 289"/>
                <a:gd name="T79" fmla="*/ 44 h 98"/>
                <a:gd name="T80" fmla="*/ 97 w 289"/>
                <a:gd name="T81" fmla="*/ 50 h 98"/>
                <a:gd name="T82" fmla="*/ 36 w 289"/>
                <a:gd name="T83" fmla="*/ 50 h 98"/>
                <a:gd name="T84" fmla="*/ 23 w 289"/>
                <a:gd name="T85" fmla="*/ 56 h 98"/>
                <a:gd name="T86" fmla="*/ 1 w 289"/>
                <a:gd name="T87" fmla="*/ 67 h 98"/>
                <a:gd name="T88" fmla="*/ 83 w 289"/>
                <a:gd name="T89" fmla="*/ 63 h 98"/>
                <a:gd name="T90" fmla="*/ 179 w 289"/>
                <a:gd name="T91" fmla="*/ 56 h 98"/>
                <a:gd name="T92" fmla="*/ 152 w 289"/>
                <a:gd name="T93" fmla="*/ 59 h 98"/>
                <a:gd name="T94" fmla="*/ 130 w 289"/>
                <a:gd name="T95" fmla="*/ 66 h 98"/>
                <a:gd name="T96" fmla="*/ 107 w 289"/>
                <a:gd name="T97" fmla="*/ 67 h 98"/>
                <a:gd name="T98" fmla="*/ 119 w 289"/>
                <a:gd name="T99" fmla="*/ 68 h 98"/>
                <a:gd name="T100" fmla="*/ 104 w 289"/>
                <a:gd name="T101" fmla="*/ 70 h 98"/>
                <a:gd name="T102" fmla="*/ 84 w 289"/>
                <a:gd name="T103" fmla="*/ 72 h 98"/>
                <a:gd name="T104" fmla="*/ 77 w 289"/>
                <a:gd name="T105" fmla="*/ 76 h 98"/>
                <a:gd name="T106" fmla="*/ 92 w 289"/>
                <a:gd name="T107" fmla="*/ 79 h 98"/>
                <a:gd name="T108" fmla="*/ 101 w 289"/>
                <a:gd name="T109" fmla="*/ 83 h 98"/>
                <a:gd name="T110" fmla="*/ 74 w 289"/>
                <a:gd name="T111" fmla="*/ 87 h 98"/>
                <a:gd name="T112" fmla="*/ 82 w 289"/>
                <a:gd name="T11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9" h="98">
                  <a:moveTo>
                    <a:pt x="82" y="98"/>
                  </a:moveTo>
                  <a:cubicBezTo>
                    <a:pt x="96" y="98"/>
                    <a:pt x="109" y="96"/>
                    <a:pt x="122" y="90"/>
                  </a:cubicBezTo>
                  <a:cubicBezTo>
                    <a:pt x="105" y="97"/>
                    <a:pt x="129" y="97"/>
                    <a:pt x="134" y="95"/>
                  </a:cubicBezTo>
                  <a:cubicBezTo>
                    <a:pt x="139" y="93"/>
                    <a:pt x="146" y="97"/>
                    <a:pt x="151" y="97"/>
                  </a:cubicBezTo>
                  <a:cubicBezTo>
                    <a:pt x="158" y="96"/>
                    <a:pt x="167" y="94"/>
                    <a:pt x="174" y="95"/>
                  </a:cubicBezTo>
                  <a:cubicBezTo>
                    <a:pt x="178" y="96"/>
                    <a:pt x="183" y="86"/>
                    <a:pt x="186" y="84"/>
                  </a:cubicBezTo>
                  <a:cubicBezTo>
                    <a:pt x="186" y="94"/>
                    <a:pt x="197" y="91"/>
                    <a:pt x="202" y="89"/>
                  </a:cubicBezTo>
                  <a:cubicBezTo>
                    <a:pt x="201" y="84"/>
                    <a:pt x="197" y="81"/>
                    <a:pt x="193" y="80"/>
                  </a:cubicBezTo>
                  <a:cubicBezTo>
                    <a:pt x="198" y="76"/>
                    <a:pt x="205" y="72"/>
                    <a:pt x="213" y="73"/>
                  </a:cubicBezTo>
                  <a:cubicBezTo>
                    <a:pt x="194" y="71"/>
                    <a:pt x="223" y="67"/>
                    <a:pt x="226" y="64"/>
                  </a:cubicBezTo>
                  <a:cubicBezTo>
                    <a:pt x="227" y="77"/>
                    <a:pt x="243" y="62"/>
                    <a:pt x="248" y="59"/>
                  </a:cubicBezTo>
                  <a:cubicBezTo>
                    <a:pt x="243" y="58"/>
                    <a:pt x="239" y="56"/>
                    <a:pt x="234" y="55"/>
                  </a:cubicBezTo>
                  <a:cubicBezTo>
                    <a:pt x="241" y="51"/>
                    <a:pt x="249" y="51"/>
                    <a:pt x="254" y="46"/>
                  </a:cubicBezTo>
                  <a:cubicBezTo>
                    <a:pt x="258" y="42"/>
                    <a:pt x="261" y="39"/>
                    <a:pt x="266" y="37"/>
                  </a:cubicBezTo>
                  <a:cubicBezTo>
                    <a:pt x="270" y="36"/>
                    <a:pt x="275" y="34"/>
                    <a:pt x="278" y="31"/>
                  </a:cubicBezTo>
                  <a:cubicBezTo>
                    <a:pt x="283" y="25"/>
                    <a:pt x="279" y="18"/>
                    <a:pt x="289" y="16"/>
                  </a:cubicBezTo>
                  <a:cubicBezTo>
                    <a:pt x="285" y="9"/>
                    <a:pt x="278" y="7"/>
                    <a:pt x="271" y="7"/>
                  </a:cubicBezTo>
                  <a:cubicBezTo>
                    <a:pt x="286" y="5"/>
                    <a:pt x="262" y="0"/>
                    <a:pt x="256" y="1"/>
                  </a:cubicBezTo>
                  <a:cubicBezTo>
                    <a:pt x="261" y="2"/>
                    <a:pt x="265" y="3"/>
                    <a:pt x="269" y="2"/>
                  </a:cubicBezTo>
                  <a:cubicBezTo>
                    <a:pt x="264" y="5"/>
                    <a:pt x="245" y="2"/>
                    <a:pt x="242" y="7"/>
                  </a:cubicBezTo>
                  <a:cubicBezTo>
                    <a:pt x="238" y="13"/>
                    <a:pt x="232" y="12"/>
                    <a:pt x="226" y="16"/>
                  </a:cubicBezTo>
                  <a:cubicBezTo>
                    <a:pt x="231" y="10"/>
                    <a:pt x="230" y="8"/>
                    <a:pt x="223" y="10"/>
                  </a:cubicBezTo>
                  <a:cubicBezTo>
                    <a:pt x="216" y="8"/>
                    <a:pt x="209" y="5"/>
                    <a:pt x="202" y="4"/>
                  </a:cubicBezTo>
                  <a:cubicBezTo>
                    <a:pt x="190" y="3"/>
                    <a:pt x="180" y="5"/>
                    <a:pt x="168" y="7"/>
                  </a:cubicBezTo>
                  <a:cubicBezTo>
                    <a:pt x="165" y="7"/>
                    <a:pt x="148" y="9"/>
                    <a:pt x="152" y="16"/>
                  </a:cubicBezTo>
                  <a:cubicBezTo>
                    <a:pt x="156" y="23"/>
                    <a:pt x="172" y="17"/>
                    <a:pt x="179" y="21"/>
                  </a:cubicBezTo>
                  <a:cubicBezTo>
                    <a:pt x="172" y="25"/>
                    <a:pt x="162" y="24"/>
                    <a:pt x="155" y="23"/>
                  </a:cubicBezTo>
                  <a:cubicBezTo>
                    <a:pt x="161" y="30"/>
                    <a:pt x="177" y="31"/>
                    <a:pt x="185" y="31"/>
                  </a:cubicBezTo>
                  <a:cubicBezTo>
                    <a:pt x="175" y="36"/>
                    <a:pt x="162" y="26"/>
                    <a:pt x="157" y="39"/>
                  </a:cubicBezTo>
                  <a:cubicBezTo>
                    <a:pt x="161" y="42"/>
                    <a:pt x="167" y="43"/>
                    <a:pt x="172" y="42"/>
                  </a:cubicBezTo>
                  <a:cubicBezTo>
                    <a:pt x="163" y="44"/>
                    <a:pt x="153" y="45"/>
                    <a:pt x="143" y="45"/>
                  </a:cubicBezTo>
                  <a:cubicBezTo>
                    <a:pt x="151" y="34"/>
                    <a:pt x="129" y="36"/>
                    <a:pt x="145" y="33"/>
                  </a:cubicBezTo>
                  <a:cubicBezTo>
                    <a:pt x="141" y="33"/>
                    <a:pt x="136" y="34"/>
                    <a:pt x="132" y="34"/>
                  </a:cubicBezTo>
                  <a:cubicBezTo>
                    <a:pt x="137" y="27"/>
                    <a:pt x="133" y="26"/>
                    <a:pt x="127" y="26"/>
                  </a:cubicBezTo>
                  <a:cubicBezTo>
                    <a:pt x="136" y="18"/>
                    <a:pt x="125" y="15"/>
                    <a:pt x="118" y="14"/>
                  </a:cubicBezTo>
                  <a:cubicBezTo>
                    <a:pt x="103" y="12"/>
                    <a:pt x="90" y="18"/>
                    <a:pt x="78" y="26"/>
                  </a:cubicBezTo>
                  <a:cubicBezTo>
                    <a:pt x="89" y="27"/>
                    <a:pt x="101" y="26"/>
                    <a:pt x="113" y="25"/>
                  </a:cubicBezTo>
                  <a:cubicBezTo>
                    <a:pt x="111" y="26"/>
                    <a:pt x="73" y="31"/>
                    <a:pt x="79" y="38"/>
                  </a:cubicBezTo>
                  <a:cubicBezTo>
                    <a:pt x="82" y="41"/>
                    <a:pt x="90" y="40"/>
                    <a:pt x="93" y="40"/>
                  </a:cubicBezTo>
                  <a:cubicBezTo>
                    <a:pt x="89" y="41"/>
                    <a:pt x="84" y="42"/>
                    <a:pt x="80" y="44"/>
                  </a:cubicBezTo>
                  <a:cubicBezTo>
                    <a:pt x="81" y="52"/>
                    <a:pt x="90" y="53"/>
                    <a:pt x="97" y="50"/>
                  </a:cubicBezTo>
                  <a:cubicBezTo>
                    <a:pt x="76" y="58"/>
                    <a:pt x="58" y="41"/>
                    <a:pt x="36" y="50"/>
                  </a:cubicBezTo>
                  <a:cubicBezTo>
                    <a:pt x="51" y="53"/>
                    <a:pt x="27" y="56"/>
                    <a:pt x="23" y="56"/>
                  </a:cubicBezTo>
                  <a:cubicBezTo>
                    <a:pt x="16" y="57"/>
                    <a:pt x="0" y="57"/>
                    <a:pt x="1" y="67"/>
                  </a:cubicBezTo>
                  <a:cubicBezTo>
                    <a:pt x="28" y="69"/>
                    <a:pt x="56" y="65"/>
                    <a:pt x="83" y="63"/>
                  </a:cubicBezTo>
                  <a:cubicBezTo>
                    <a:pt x="115" y="59"/>
                    <a:pt x="147" y="60"/>
                    <a:pt x="179" y="56"/>
                  </a:cubicBezTo>
                  <a:cubicBezTo>
                    <a:pt x="170" y="59"/>
                    <a:pt x="161" y="58"/>
                    <a:pt x="152" y="59"/>
                  </a:cubicBezTo>
                  <a:cubicBezTo>
                    <a:pt x="147" y="59"/>
                    <a:pt x="112" y="66"/>
                    <a:pt x="130" y="66"/>
                  </a:cubicBezTo>
                  <a:cubicBezTo>
                    <a:pt x="122" y="66"/>
                    <a:pt x="115" y="67"/>
                    <a:pt x="107" y="67"/>
                  </a:cubicBezTo>
                  <a:cubicBezTo>
                    <a:pt x="111" y="68"/>
                    <a:pt x="115" y="68"/>
                    <a:pt x="119" y="68"/>
                  </a:cubicBezTo>
                  <a:cubicBezTo>
                    <a:pt x="114" y="69"/>
                    <a:pt x="109" y="70"/>
                    <a:pt x="104" y="70"/>
                  </a:cubicBezTo>
                  <a:cubicBezTo>
                    <a:pt x="121" y="69"/>
                    <a:pt x="88" y="72"/>
                    <a:pt x="84" y="72"/>
                  </a:cubicBezTo>
                  <a:cubicBezTo>
                    <a:pt x="101" y="76"/>
                    <a:pt x="81" y="77"/>
                    <a:pt x="77" y="76"/>
                  </a:cubicBezTo>
                  <a:cubicBezTo>
                    <a:pt x="82" y="80"/>
                    <a:pt x="86" y="81"/>
                    <a:pt x="92" y="79"/>
                  </a:cubicBezTo>
                  <a:cubicBezTo>
                    <a:pt x="73" y="83"/>
                    <a:pt x="98" y="83"/>
                    <a:pt x="101" y="83"/>
                  </a:cubicBezTo>
                  <a:cubicBezTo>
                    <a:pt x="93" y="85"/>
                    <a:pt x="79" y="80"/>
                    <a:pt x="74" y="87"/>
                  </a:cubicBezTo>
                  <a:cubicBezTo>
                    <a:pt x="69" y="92"/>
                    <a:pt x="78" y="98"/>
                    <a:pt x="82" y="9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8" name="Freeform 1117">
              <a:extLst>
                <a:ext uri="{FF2B5EF4-FFF2-40B4-BE49-F238E27FC236}">
                  <a16:creationId xmlns:a16="http://schemas.microsoft.com/office/drawing/2014/main" id="{D8C97719-E2C0-CB25-2BD9-217CA7892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9174" y="2842611"/>
              <a:ext cx="41456" cy="9871"/>
            </a:xfrm>
            <a:custGeom>
              <a:avLst/>
              <a:gdLst>
                <a:gd name="T0" fmla="*/ 95 w 95"/>
                <a:gd name="T1" fmla="*/ 4 h 22"/>
                <a:gd name="T2" fmla="*/ 52 w 95"/>
                <a:gd name="T3" fmla="*/ 8 h 22"/>
                <a:gd name="T4" fmla="*/ 5 w 95"/>
                <a:gd name="T5" fmla="*/ 14 h 22"/>
                <a:gd name="T6" fmla="*/ 18 w 95"/>
                <a:gd name="T7" fmla="*/ 19 h 22"/>
                <a:gd name="T8" fmla="*/ 25 w 95"/>
                <a:gd name="T9" fmla="*/ 22 h 22"/>
                <a:gd name="T10" fmla="*/ 48 w 95"/>
                <a:gd name="T11" fmla="*/ 20 h 22"/>
                <a:gd name="T12" fmla="*/ 95 w 95"/>
                <a:gd name="T1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22">
                  <a:moveTo>
                    <a:pt x="95" y="4"/>
                  </a:moveTo>
                  <a:cubicBezTo>
                    <a:pt x="80" y="0"/>
                    <a:pt x="67" y="8"/>
                    <a:pt x="52" y="8"/>
                  </a:cubicBezTo>
                  <a:cubicBezTo>
                    <a:pt x="36" y="8"/>
                    <a:pt x="21" y="13"/>
                    <a:pt x="5" y="14"/>
                  </a:cubicBezTo>
                  <a:cubicBezTo>
                    <a:pt x="9" y="18"/>
                    <a:pt x="13" y="19"/>
                    <a:pt x="18" y="19"/>
                  </a:cubicBezTo>
                  <a:cubicBezTo>
                    <a:pt x="0" y="20"/>
                    <a:pt x="21" y="21"/>
                    <a:pt x="25" y="22"/>
                  </a:cubicBezTo>
                  <a:cubicBezTo>
                    <a:pt x="33" y="22"/>
                    <a:pt x="41" y="21"/>
                    <a:pt x="48" y="20"/>
                  </a:cubicBezTo>
                  <a:cubicBezTo>
                    <a:pt x="63" y="19"/>
                    <a:pt x="83" y="16"/>
                    <a:pt x="95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9" name="Freeform 1118">
              <a:extLst>
                <a:ext uri="{FF2B5EF4-FFF2-40B4-BE49-F238E27FC236}">
                  <a16:creationId xmlns:a16="http://schemas.microsoft.com/office/drawing/2014/main" id="{C202B882-7953-3E2F-1142-8AAD86DA3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914" y="2805104"/>
              <a:ext cx="15793" cy="1975"/>
            </a:xfrm>
            <a:custGeom>
              <a:avLst/>
              <a:gdLst>
                <a:gd name="T0" fmla="*/ 28 w 35"/>
                <a:gd name="T1" fmla="*/ 3 h 4"/>
                <a:gd name="T2" fmla="*/ 35 w 35"/>
                <a:gd name="T3" fmla="*/ 0 h 4"/>
                <a:gd name="T4" fmla="*/ 0 w 35"/>
                <a:gd name="T5" fmla="*/ 4 h 4"/>
                <a:gd name="T6" fmla="*/ 28 w 3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">
                  <a:moveTo>
                    <a:pt x="28" y="3"/>
                  </a:moveTo>
                  <a:cubicBezTo>
                    <a:pt x="30" y="2"/>
                    <a:pt x="33" y="1"/>
                    <a:pt x="35" y="0"/>
                  </a:cubicBezTo>
                  <a:cubicBezTo>
                    <a:pt x="23" y="2"/>
                    <a:pt x="11" y="1"/>
                    <a:pt x="0" y="4"/>
                  </a:cubicBezTo>
                  <a:cubicBezTo>
                    <a:pt x="9" y="4"/>
                    <a:pt x="19" y="2"/>
                    <a:pt x="28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0" name="Freeform 1119">
              <a:extLst>
                <a:ext uri="{FF2B5EF4-FFF2-40B4-BE49-F238E27FC236}">
                  <a16:creationId xmlns:a16="http://schemas.microsoft.com/office/drawing/2014/main" id="{445041AA-D012-A546-6DDD-CEB75A87A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2862" y="2836690"/>
              <a:ext cx="5923" cy="1975"/>
            </a:xfrm>
            <a:custGeom>
              <a:avLst/>
              <a:gdLst>
                <a:gd name="T0" fmla="*/ 13 w 13"/>
                <a:gd name="T1" fmla="*/ 1 h 4"/>
                <a:gd name="T2" fmla="*/ 0 w 13"/>
                <a:gd name="T3" fmla="*/ 3 h 4"/>
                <a:gd name="T4" fmla="*/ 13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cubicBezTo>
                    <a:pt x="9" y="0"/>
                    <a:pt x="4" y="1"/>
                    <a:pt x="0" y="3"/>
                  </a:cubicBezTo>
                  <a:cubicBezTo>
                    <a:pt x="5" y="4"/>
                    <a:pt x="9" y="3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1" name="Freeform 1120">
              <a:extLst>
                <a:ext uri="{FF2B5EF4-FFF2-40B4-BE49-F238E27FC236}">
                  <a16:creationId xmlns:a16="http://schemas.microsoft.com/office/drawing/2014/main" id="{D86296BA-FBBF-31BB-EE54-37D74FBE0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499" y="2830767"/>
              <a:ext cx="11844" cy="3948"/>
            </a:xfrm>
            <a:custGeom>
              <a:avLst/>
              <a:gdLst>
                <a:gd name="T0" fmla="*/ 27 w 27"/>
                <a:gd name="T1" fmla="*/ 0 h 10"/>
                <a:gd name="T2" fmla="*/ 0 w 27"/>
                <a:gd name="T3" fmla="*/ 9 h 10"/>
                <a:gd name="T4" fmla="*/ 27 w 27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0">
                  <a:moveTo>
                    <a:pt x="27" y="0"/>
                  </a:moveTo>
                  <a:cubicBezTo>
                    <a:pt x="17" y="0"/>
                    <a:pt x="8" y="4"/>
                    <a:pt x="0" y="9"/>
                  </a:cubicBezTo>
                  <a:cubicBezTo>
                    <a:pt x="9" y="10"/>
                    <a:pt x="22" y="8"/>
                    <a:pt x="2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2" name="Freeform 1121">
              <a:extLst>
                <a:ext uri="{FF2B5EF4-FFF2-40B4-BE49-F238E27FC236}">
                  <a16:creationId xmlns:a16="http://schemas.microsoft.com/office/drawing/2014/main" id="{C42149FD-2E5B-F546-5D33-B4B57BC9C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006" y="2805104"/>
              <a:ext cx="76989" cy="25664"/>
            </a:xfrm>
            <a:custGeom>
              <a:avLst/>
              <a:gdLst>
                <a:gd name="T0" fmla="*/ 119 w 176"/>
                <a:gd name="T1" fmla="*/ 0 h 59"/>
                <a:gd name="T2" fmla="*/ 46 w 176"/>
                <a:gd name="T3" fmla="*/ 13 h 59"/>
                <a:gd name="T4" fmla="*/ 59 w 176"/>
                <a:gd name="T5" fmla="*/ 14 h 59"/>
                <a:gd name="T6" fmla="*/ 39 w 176"/>
                <a:gd name="T7" fmla="*/ 18 h 59"/>
                <a:gd name="T8" fmla="*/ 27 w 176"/>
                <a:gd name="T9" fmla="*/ 23 h 59"/>
                <a:gd name="T10" fmla="*/ 0 w 176"/>
                <a:gd name="T11" fmla="*/ 35 h 59"/>
                <a:gd name="T12" fmla="*/ 18 w 176"/>
                <a:gd name="T13" fmla="*/ 36 h 59"/>
                <a:gd name="T14" fmla="*/ 40 w 176"/>
                <a:gd name="T15" fmla="*/ 51 h 59"/>
                <a:gd name="T16" fmla="*/ 97 w 176"/>
                <a:gd name="T17" fmla="*/ 58 h 59"/>
                <a:gd name="T18" fmla="*/ 119 w 176"/>
                <a:gd name="T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59">
                  <a:moveTo>
                    <a:pt x="119" y="0"/>
                  </a:moveTo>
                  <a:cubicBezTo>
                    <a:pt x="93" y="1"/>
                    <a:pt x="70" y="8"/>
                    <a:pt x="46" y="13"/>
                  </a:cubicBezTo>
                  <a:cubicBezTo>
                    <a:pt x="50" y="13"/>
                    <a:pt x="54" y="14"/>
                    <a:pt x="59" y="14"/>
                  </a:cubicBezTo>
                  <a:cubicBezTo>
                    <a:pt x="52" y="16"/>
                    <a:pt x="45" y="17"/>
                    <a:pt x="39" y="18"/>
                  </a:cubicBezTo>
                  <a:cubicBezTo>
                    <a:pt x="54" y="20"/>
                    <a:pt x="31" y="22"/>
                    <a:pt x="27" y="23"/>
                  </a:cubicBezTo>
                  <a:cubicBezTo>
                    <a:pt x="17" y="25"/>
                    <a:pt x="7" y="28"/>
                    <a:pt x="0" y="35"/>
                  </a:cubicBezTo>
                  <a:cubicBezTo>
                    <a:pt x="6" y="35"/>
                    <a:pt x="12" y="42"/>
                    <a:pt x="18" y="36"/>
                  </a:cubicBezTo>
                  <a:cubicBezTo>
                    <a:pt x="9" y="45"/>
                    <a:pt x="36" y="50"/>
                    <a:pt x="40" y="51"/>
                  </a:cubicBezTo>
                  <a:cubicBezTo>
                    <a:pt x="60" y="56"/>
                    <a:pt x="77" y="59"/>
                    <a:pt x="97" y="58"/>
                  </a:cubicBezTo>
                  <a:cubicBezTo>
                    <a:pt x="134" y="56"/>
                    <a:pt x="176" y="5"/>
                    <a:pt x="11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3" name="Freeform 1122">
              <a:extLst>
                <a:ext uri="{FF2B5EF4-FFF2-40B4-BE49-F238E27FC236}">
                  <a16:creationId xmlns:a16="http://schemas.microsoft.com/office/drawing/2014/main" id="{1F08678C-A820-E8DD-3291-EA84530E5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9981" y="2828793"/>
              <a:ext cx="9871" cy="5923"/>
            </a:xfrm>
            <a:custGeom>
              <a:avLst/>
              <a:gdLst>
                <a:gd name="T0" fmla="*/ 13 w 21"/>
                <a:gd name="T1" fmla="*/ 0 h 10"/>
                <a:gd name="T2" fmla="*/ 0 w 21"/>
                <a:gd name="T3" fmla="*/ 6 h 10"/>
                <a:gd name="T4" fmla="*/ 20 w 21"/>
                <a:gd name="T5" fmla="*/ 9 h 10"/>
                <a:gd name="T6" fmla="*/ 13 w 21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0">
                  <a:moveTo>
                    <a:pt x="13" y="0"/>
                  </a:moveTo>
                  <a:cubicBezTo>
                    <a:pt x="8" y="1"/>
                    <a:pt x="4" y="3"/>
                    <a:pt x="0" y="6"/>
                  </a:cubicBezTo>
                  <a:cubicBezTo>
                    <a:pt x="6" y="8"/>
                    <a:pt x="13" y="10"/>
                    <a:pt x="20" y="9"/>
                  </a:cubicBezTo>
                  <a:cubicBezTo>
                    <a:pt x="21" y="4"/>
                    <a:pt x="18" y="1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4" name="Freeform 1123">
              <a:extLst>
                <a:ext uri="{FF2B5EF4-FFF2-40B4-BE49-F238E27FC236}">
                  <a16:creationId xmlns:a16="http://schemas.microsoft.com/office/drawing/2014/main" id="{A5C30F1F-B035-73A8-D397-0FF8DC2BE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954" y="2805104"/>
              <a:ext cx="25664" cy="5923"/>
            </a:xfrm>
            <a:custGeom>
              <a:avLst/>
              <a:gdLst>
                <a:gd name="T0" fmla="*/ 57 w 57"/>
                <a:gd name="T1" fmla="*/ 2 h 17"/>
                <a:gd name="T2" fmla="*/ 2 w 57"/>
                <a:gd name="T3" fmla="*/ 17 h 17"/>
                <a:gd name="T4" fmla="*/ 34 w 57"/>
                <a:gd name="T5" fmla="*/ 6 h 17"/>
                <a:gd name="T6" fmla="*/ 57 w 57"/>
                <a:gd name="T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17">
                  <a:moveTo>
                    <a:pt x="57" y="2"/>
                  </a:moveTo>
                  <a:cubicBezTo>
                    <a:pt x="47" y="1"/>
                    <a:pt x="0" y="0"/>
                    <a:pt x="2" y="17"/>
                  </a:cubicBezTo>
                  <a:cubicBezTo>
                    <a:pt x="12" y="15"/>
                    <a:pt x="24" y="5"/>
                    <a:pt x="34" y="6"/>
                  </a:cubicBezTo>
                  <a:cubicBezTo>
                    <a:pt x="41" y="7"/>
                    <a:pt x="55" y="14"/>
                    <a:pt x="5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5" name="Freeform 1124">
              <a:extLst>
                <a:ext uri="{FF2B5EF4-FFF2-40B4-BE49-F238E27FC236}">
                  <a16:creationId xmlns:a16="http://schemas.microsoft.com/office/drawing/2014/main" id="{9D0BC437-7A6A-8291-3388-9521E2FDA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5384" y="2769571"/>
              <a:ext cx="298085" cy="69093"/>
            </a:xfrm>
            <a:custGeom>
              <a:avLst/>
              <a:gdLst>
                <a:gd name="T0" fmla="*/ 139 w 683"/>
                <a:gd name="T1" fmla="*/ 40 h 158"/>
                <a:gd name="T2" fmla="*/ 126 w 683"/>
                <a:gd name="T3" fmla="*/ 87 h 158"/>
                <a:gd name="T4" fmla="*/ 105 w 683"/>
                <a:gd name="T5" fmla="*/ 110 h 158"/>
                <a:gd name="T6" fmla="*/ 142 w 683"/>
                <a:gd name="T7" fmla="*/ 126 h 158"/>
                <a:gd name="T8" fmla="*/ 135 w 683"/>
                <a:gd name="T9" fmla="*/ 141 h 158"/>
                <a:gd name="T10" fmla="*/ 222 w 683"/>
                <a:gd name="T11" fmla="*/ 131 h 158"/>
                <a:gd name="T12" fmla="*/ 250 w 683"/>
                <a:gd name="T13" fmla="*/ 132 h 158"/>
                <a:gd name="T14" fmla="*/ 276 w 683"/>
                <a:gd name="T15" fmla="*/ 146 h 158"/>
                <a:gd name="T16" fmla="*/ 333 w 683"/>
                <a:gd name="T17" fmla="*/ 142 h 158"/>
                <a:gd name="T18" fmla="*/ 393 w 683"/>
                <a:gd name="T19" fmla="*/ 137 h 158"/>
                <a:gd name="T20" fmla="*/ 450 w 683"/>
                <a:gd name="T21" fmla="*/ 144 h 158"/>
                <a:gd name="T22" fmla="*/ 531 w 683"/>
                <a:gd name="T23" fmla="*/ 149 h 158"/>
                <a:gd name="T24" fmla="*/ 618 w 683"/>
                <a:gd name="T25" fmla="*/ 132 h 158"/>
                <a:gd name="T26" fmla="*/ 635 w 683"/>
                <a:gd name="T27" fmla="*/ 129 h 158"/>
                <a:gd name="T28" fmla="*/ 624 w 683"/>
                <a:gd name="T29" fmla="*/ 121 h 158"/>
                <a:gd name="T30" fmla="*/ 653 w 683"/>
                <a:gd name="T31" fmla="*/ 92 h 158"/>
                <a:gd name="T32" fmla="*/ 623 w 683"/>
                <a:gd name="T33" fmla="*/ 80 h 158"/>
                <a:gd name="T34" fmla="*/ 528 w 683"/>
                <a:gd name="T35" fmla="*/ 73 h 158"/>
                <a:gd name="T36" fmla="*/ 398 w 683"/>
                <a:gd name="T37" fmla="*/ 88 h 158"/>
                <a:gd name="T38" fmla="*/ 367 w 683"/>
                <a:gd name="T39" fmla="*/ 97 h 158"/>
                <a:gd name="T40" fmla="*/ 327 w 683"/>
                <a:gd name="T41" fmla="*/ 92 h 158"/>
                <a:gd name="T42" fmla="*/ 291 w 683"/>
                <a:gd name="T43" fmla="*/ 80 h 158"/>
                <a:gd name="T44" fmla="*/ 262 w 683"/>
                <a:gd name="T45" fmla="*/ 86 h 158"/>
                <a:gd name="T46" fmla="*/ 245 w 683"/>
                <a:gd name="T47" fmla="*/ 82 h 158"/>
                <a:gd name="T48" fmla="*/ 255 w 683"/>
                <a:gd name="T49" fmla="*/ 71 h 158"/>
                <a:gd name="T50" fmla="*/ 194 w 683"/>
                <a:gd name="T51" fmla="*/ 70 h 158"/>
                <a:gd name="T52" fmla="*/ 221 w 683"/>
                <a:gd name="T53" fmla="*/ 57 h 158"/>
                <a:gd name="T54" fmla="*/ 202 w 683"/>
                <a:gd name="T55" fmla="*/ 46 h 158"/>
                <a:gd name="T56" fmla="*/ 271 w 683"/>
                <a:gd name="T57" fmla="*/ 51 h 158"/>
                <a:gd name="T58" fmla="*/ 223 w 683"/>
                <a:gd name="T59" fmla="*/ 34 h 158"/>
                <a:gd name="T60" fmla="*/ 207 w 683"/>
                <a:gd name="T61" fmla="*/ 24 h 158"/>
                <a:gd name="T62" fmla="*/ 124 w 683"/>
                <a:gd name="T63" fmla="*/ 36 h 158"/>
                <a:gd name="T64" fmla="*/ 124 w 683"/>
                <a:gd name="T65" fmla="*/ 8 h 158"/>
                <a:gd name="T66" fmla="*/ 32 w 683"/>
                <a:gd name="T67" fmla="*/ 3 h 158"/>
                <a:gd name="T68" fmla="*/ 29 w 683"/>
                <a:gd name="T69" fmla="*/ 14 h 158"/>
                <a:gd name="T70" fmla="*/ 48 w 683"/>
                <a:gd name="T71" fmla="*/ 25 h 158"/>
                <a:gd name="T72" fmla="*/ 63 w 683"/>
                <a:gd name="T73" fmla="*/ 41 h 158"/>
                <a:gd name="T74" fmla="*/ 63 w 683"/>
                <a:gd name="T75" fmla="*/ 4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3" h="158">
                  <a:moveTo>
                    <a:pt x="99" y="46"/>
                  </a:moveTo>
                  <a:cubicBezTo>
                    <a:pt x="109" y="49"/>
                    <a:pt x="129" y="33"/>
                    <a:pt x="139" y="40"/>
                  </a:cubicBezTo>
                  <a:cubicBezTo>
                    <a:pt x="148" y="46"/>
                    <a:pt x="133" y="66"/>
                    <a:pt x="150" y="67"/>
                  </a:cubicBezTo>
                  <a:cubicBezTo>
                    <a:pt x="139" y="73"/>
                    <a:pt x="140" y="84"/>
                    <a:pt x="126" y="87"/>
                  </a:cubicBezTo>
                  <a:cubicBezTo>
                    <a:pt x="114" y="89"/>
                    <a:pt x="97" y="95"/>
                    <a:pt x="92" y="108"/>
                  </a:cubicBezTo>
                  <a:cubicBezTo>
                    <a:pt x="96" y="110"/>
                    <a:pt x="100" y="110"/>
                    <a:pt x="105" y="110"/>
                  </a:cubicBezTo>
                  <a:cubicBezTo>
                    <a:pt x="95" y="116"/>
                    <a:pt x="74" y="128"/>
                    <a:pt x="93" y="136"/>
                  </a:cubicBezTo>
                  <a:cubicBezTo>
                    <a:pt x="110" y="143"/>
                    <a:pt x="125" y="133"/>
                    <a:pt x="142" y="126"/>
                  </a:cubicBezTo>
                  <a:cubicBezTo>
                    <a:pt x="138" y="130"/>
                    <a:pt x="134" y="132"/>
                    <a:pt x="128" y="133"/>
                  </a:cubicBezTo>
                  <a:cubicBezTo>
                    <a:pt x="138" y="132"/>
                    <a:pt x="130" y="139"/>
                    <a:pt x="135" y="141"/>
                  </a:cubicBezTo>
                  <a:cubicBezTo>
                    <a:pt x="143" y="144"/>
                    <a:pt x="152" y="141"/>
                    <a:pt x="160" y="143"/>
                  </a:cubicBezTo>
                  <a:cubicBezTo>
                    <a:pt x="186" y="150"/>
                    <a:pt x="200" y="137"/>
                    <a:pt x="222" y="131"/>
                  </a:cubicBezTo>
                  <a:cubicBezTo>
                    <a:pt x="221" y="133"/>
                    <a:pt x="219" y="135"/>
                    <a:pt x="218" y="138"/>
                  </a:cubicBezTo>
                  <a:cubicBezTo>
                    <a:pt x="228" y="136"/>
                    <a:pt x="239" y="121"/>
                    <a:pt x="250" y="132"/>
                  </a:cubicBezTo>
                  <a:cubicBezTo>
                    <a:pt x="240" y="131"/>
                    <a:pt x="229" y="140"/>
                    <a:pt x="223" y="146"/>
                  </a:cubicBezTo>
                  <a:cubicBezTo>
                    <a:pt x="235" y="153"/>
                    <a:pt x="264" y="151"/>
                    <a:pt x="276" y="146"/>
                  </a:cubicBezTo>
                  <a:cubicBezTo>
                    <a:pt x="281" y="145"/>
                    <a:pt x="308" y="158"/>
                    <a:pt x="306" y="144"/>
                  </a:cubicBezTo>
                  <a:cubicBezTo>
                    <a:pt x="314" y="151"/>
                    <a:pt x="325" y="149"/>
                    <a:pt x="333" y="142"/>
                  </a:cubicBezTo>
                  <a:cubicBezTo>
                    <a:pt x="330" y="155"/>
                    <a:pt x="360" y="151"/>
                    <a:pt x="366" y="141"/>
                  </a:cubicBezTo>
                  <a:cubicBezTo>
                    <a:pt x="363" y="158"/>
                    <a:pt x="389" y="140"/>
                    <a:pt x="393" y="137"/>
                  </a:cubicBezTo>
                  <a:cubicBezTo>
                    <a:pt x="391" y="139"/>
                    <a:pt x="389" y="141"/>
                    <a:pt x="388" y="144"/>
                  </a:cubicBezTo>
                  <a:cubicBezTo>
                    <a:pt x="402" y="153"/>
                    <a:pt x="434" y="148"/>
                    <a:pt x="450" y="144"/>
                  </a:cubicBezTo>
                  <a:cubicBezTo>
                    <a:pt x="461" y="141"/>
                    <a:pt x="474" y="121"/>
                    <a:pt x="484" y="129"/>
                  </a:cubicBezTo>
                  <a:cubicBezTo>
                    <a:pt x="468" y="152"/>
                    <a:pt x="517" y="151"/>
                    <a:pt x="531" y="149"/>
                  </a:cubicBezTo>
                  <a:cubicBezTo>
                    <a:pt x="546" y="148"/>
                    <a:pt x="560" y="143"/>
                    <a:pt x="575" y="144"/>
                  </a:cubicBezTo>
                  <a:cubicBezTo>
                    <a:pt x="591" y="146"/>
                    <a:pt x="605" y="141"/>
                    <a:pt x="618" y="132"/>
                  </a:cubicBezTo>
                  <a:cubicBezTo>
                    <a:pt x="617" y="130"/>
                    <a:pt x="615" y="127"/>
                    <a:pt x="613" y="125"/>
                  </a:cubicBezTo>
                  <a:cubicBezTo>
                    <a:pt x="622" y="118"/>
                    <a:pt x="626" y="127"/>
                    <a:pt x="635" y="129"/>
                  </a:cubicBezTo>
                  <a:cubicBezTo>
                    <a:pt x="643" y="131"/>
                    <a:pt x="654" y="127"/>
                    <a:pt x="662" y="124"/>
                  </a:cubicBezTo>
                  <a:cubicBezTo>
                    <a:pt x="658" y="109"/>
                    <a:pt x="634" y="121"/>
                    <a:pt x="624" y="121"/>
                  </a:cubicBezTo>
                  <a:cubicBezTo>
                    <a:pt x="628" y="103"/>
                    <a:pt x="672" y="111"/>
                    <a:pt x="683" y="97"/>
                  </a:cubicBezTo>
                  <a:cubicBezTo>
                    <a:pt x="676" y="87"/>
                    <a:pt x="663" y="91"/>
                    <a:pt x="653" y="92"/>
                  </a:cubicBezTo>
                  <a:cubicBezTo>
                    <a:pt x="658" y="90"/>
                    <a:pt x="664" y="90"/>
                    <a:pt x="669" y="87"/>
                  </a:cubicBezTo>
                  <a:cubicBezTo>
                    <a:pt x="658" y="74"/>
                    <a:pt x="637" y="84"/>
                    <a:pt x="623" y="80"/>
                  </a:cubicBezTo>
                  <a:cubicBezTo>
                    <a:pt x="625" y="79"/>
                    <a:pt x="627" y="77"/>
                    <a:pt x="629" y="76"/>
                  </a:cubicBezTo>
                  <a:cubicBezTo>
                    <a:pt x="602" y="54"/>
                    <a:pt x="558" y="81"/>
                    <a:pt x="528" y="73"/>
                  </a:cubicBezTo>
                  <a:cubicBezTo>
                    <a:pt x="506" y="68"/>
                    <a:pt x="486" y="78"/>
                    <a:pt x="464" y="80"/>
                  </a:cubicBezTo>
                  <a:cubicBezTo>
                    <a:pt x="443" y="82"/>
                    <a:pt x="419" y="83"/>
                    <a:pt x="398" y="88"/>
                  </a:cubicBezTo>
                  <a:cubicBezTo>
                    <a:pt x="402" y="92"/>
                    <a:pt x="407" y="94"/>
                    <a:pt x="413" y="94"/>
                  </a:cubicBezTo>
                  <a:cubicBezTo>
                    <a:pt x="398" y="97"/>
                    <a:pt x="382" y="97"/>
                    <a:pt x="367" y="97"/>
                  </a:cubicBezTo>
                  <a:cubicBezTo>
                    <a:pt x="384" y="96"/>
                    <a:pt x="358" y="86"/>
                    <a:pt x="354" y="84"/>
                  </a:cubicBezTo>
                  <a:cubicBezTo>
                    <a:pt x="345" y="81"/>
                    <a:pt x="334" y="85"/>
                    <a:pt x="327" y="92"/>
                  </a:cubicBezTo>
                  <a:cubicBezTo>
                    <a:pt x="335" y="78"/>
                    <a:pt x="302" y="90"/>
                    <a:pt x="296" y="90"/>
                  </a:cubicBezTo>
                  <a:cubicBezTo>
                    <a:pt x="308" y="88"/>
                    <a:pt x="296" y="82"/>
                    <a:pt x="291" y="80"/>
                  </a:cubicBezTo>
                  <a:cubicBezTo>
                    <a:pt x="279" y="76"/>
                    <a:pt x="278" y="88"/>
                    <a:pt x="273" y="91"/>
                  </a:cubicBezTo>
                  <a:cubicBezTo>
                    <a:pt x="266" y="94"/>
                    <a:pt x="265" y="91"/>
                    <a:pt x="262" y="86"/>
                  </a:cubicBezTo>
                  <a:cubicBezTo>
                    <a:pt x="258" y="79"/>
                    <a:pt x="245" y="86"/>
                    <a:pt x="239" y="87"/>
                  </a:cubicBezTo>
                  <a:cubicBezTo>
                    <a:pt x="260" y="82"/>
                    <a:pt x="223" y="87"/>
                    <a:pt x="245" y="82"/>
                  </a:cubicBezTo>
                  <a:cubicBezTo>
                    <a:pt x="254" y="80"/>
                    <a:pt x="264" y="82"/>
                    <a:pt x="272" y="76"/>
                  </a:cubicBezTo>
                  <a:cubicBezTo>
                    <a:pt x="270" y="68"/>
                    <a:pt x="261" y="67"/>
                    <a:pt x="255" y="71"/>
                  </a:cubicBezTo>
                  <a:cubicBezTo>
                    <a:pt x="265" y="61"/>
                    <a:pt x="249" y="61"/>
                    <a:pt x="242" y="62"/>
                  </a:cubicBezTo>
                  <a:cubicBezTo>
                    <a:pt x="228" y="64"/>
                    <a:pt x="206" y="60"/>
                    <a:pt x="194" y="70"/>
                  </a:cubicBezTo>
                  <a:cubicBezTo>
                    <a:pt x="209" y="56"/>
                    <a:pt x="231" y="61"/>
                    <a:pt x="249" y="57"/>
                  </a:cubicBezTo>
                  <a:cubicBezTo>
                    <a:pt x="239" y="55"/>
                    <a:pt x="230" y="57"/>
                    <a:pt x="221" y="57"/>
                  </a:cubicBezTo>
                  <a:cubicBezTo>
                    <a:pt x="238" y="53"/>
                    <a:pt x="206" y="51"/>
                    <a:pt x="201" y="52"/>
                  </a:cubicBezTo>
                  <a:cubicBezTo>
                    <a:pt x="210" y="51"/>
                    <a:pt x="210" y="49"/>
                    <a:pt x="202" y="46"/>
                  </a:cubicBezTo>
                  <a:cubicBezTo>
                    <a:pt x="217" y="44"/>
                    <a:pt x="239" y="52"/>
                    <a:pt x="255" y="53"/>
                  </a:cubicBezTo>
                  <a:cubicBezTo>
                    <a:pt x="237" y="50"/>
                    <a:pt x="267" y="51"/>
                    <a:pt x="271" y="51"/>
                  </a:cubicBezTo>
                  <a:cubicBezTo>
                    <a:pt x="280" y="52"/>
                    <a:pt x="290" y="52"/>
                    <a:pt x="300" y="48"/>
                  </a:cubicBezTo>
                  <a:cubicBezTo>
                    <a:pt x="288" y="29"/>
                    <a:pt x="242" y="34"/>
                    <a:pt x="223" y="34"/>
                  </a:cubicBezTo>
                  <a:cubicBezTo>
                    <a:pt x="236" y="27"/>
                    <a:pt x="250" y="36"/>
                    <a:pt x="264" y="34"/>
                  </a:cubicBezTo>
                  <a:cubicBezTo>
                    <a:pt x="255" y="13"/>
                    <a:pt x="223" y="21"/>
                    <a:pt x="207" y="24"/>
                  </a:cubicBezTo>
                  <a:cubicBezTo>
                    <a:pt x="193" y="26"/>
                    <a:pt x="180" y="24"/>
                    <a:pt x="167" y="24"/>
                  </a:cubicBezTo>
                  <a:cubicBezTo>
                    <a:pt x="152" y="25"/>
                    <a:pt x="138" y="32"/>
                    <a:pt x="124" y="36"/>
                  </a:cubicBezTo>
                  <a:cubicBezTo>
                    <a:pt x="134" y="30"/>
                    <a:pt x="146" y="29"/>
                    <a:pt x="156" y="22"/>
                  </a:cubicBezTo>
                  <a:cubicBezTo>
                    <a:pt x="174" y="10"/>
                    <a:pt x="128" y="9"/>
                    <a:pt x="124" y="8"/>
                  </a:cubicBezTo>
                  <a:cubicBezTo>
                    <a:pt x="104" y="4"/>
                    <a:pt x="88" y="0"/>
                    <a:pt x="67" y="0"/>
                  </a:cubicBezTo>
                  <a:cubicBezTo>
                    <a:pt x="55" y="1"/>
                    <a:pt x="43" y="1"/>
                    <a:pt x="32" y="3"/>
                  </a:cubicBezTo>
                  <a:cubicBezTo>
                    <a:pt x="28" y="4"/>
                    <a:pt x="24" y="5"/>
                    <a:pt x="20" y="7"/>
                  </a:cubicBezTo>
                  <a:cubicBezTo>
                    <a:pt x="20" y="12"/>
                    <a:pt x="24" y="15"/>
                    <a:pt x="29" y="14"/>
                  </a:cubicBezTo>
                  <a:cubicBezTo>
                    <a:pt x="23" y="14"/>
                    <a:pt x="4" y="14"/>
                    <a:pt x="0" y="18"/>
                  </a:cubicBezTo>
                  <a:cubicBezTo>
                    <a:pt x="14" y="24"/>
                    <a:pt x="33" y="31"/>
                    <a:pt x="48" y="25"/>
                  </a:cubicBezTo>
                  <a:cubicBezTo>
                    <a:pt x="40" y="31"/>
                    <a:pt x="30" y="30"/>
                    <a:pt x="20" y="31"/>
                  </a:cubicBezTo>
                  <a:cubicBezTo>
                    <a:pt x="21" y="43"/>
                    <a:pt x="55" y="40"/>
                    <a:pt x="63" y="41"/>
                  </a:cubicBezTo>
                  <a:cubicBezTo>
                    <a:pt x="53" y="40"/>
                    <a:pt x="44" y="44"/>
                    <a:pt x="35" y="44"/>
                  </a:cubicBezTo>
                  <a:cubicBezTo>
                    <a:pt x="44" y="50"/>
                    <a:pt x="54" y="44"/>
                    <a:pt x="63" y="43"/>
                  </a:cubicBezTo>
                  <a:cubicBezTo>
                    <a:pt x="75" y="42"/>
                    <a:pt x="87" y="46"/>
                    <a:pt x="99" y="4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6" name="Freeform 1125">
              <a:extLst>
                <a:ext uri="{FF2B5EF4-FFF2-40B4-BE49-F238E27FC236}">
                  <a16:creationId xmlns:a16="http://schemas.microsoft.com/office/drawing/2014/main" id="{8B249949-5031-39C2-F2DF-534B3B781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4865" y="2749831"/>
              <a:ext cx="63170" cy="13819"/>
            </a:xfrm>
            <a:custGeom>
              <a:avLst/>
              <a:gdLst>
                <a:gd name="T0" fmla="*/ 143 w 143"/>
                <a:gd name="T1" fmla="*/ 8 h 31"/>
                <a:gd name="T2" fmla="*/ 113 w 143"/>
                <a:gd name="T3" fmla="*/ 5 h 31"/>
                <a:gd name="T4" fmla="*/ 69 w 143"/>
                <a:gd name="T5" fmla="*/ 4 h 31"/>
                <a:gd name="T6" fmla="*/ 0 w 143"/>
                <a:gd name="T7" fmla="*/ 14 h 31"/>
                <a:gd name="T8" fmla="*/ 63 w 143"/>
                <a:gd name="T9" fmla="*/ 20 h 31"/>
                <a:gd name="T10" fmla="*/ 143 w 143"/>
                <a:gd name="T11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31">
                  <a:moveTo>
                    <a:pt x="143" y="8"/>
                  </a:moveTo>
                  <a:cubicBezTo>
                    <a:pt x="134" y="3"/>
                    <a:pt x="123" y="4"/>
                    <a:pt x="113" y="5"/>
                  </a:cubicBezTo>
                  <a:cubicBezTo>
                    <a:pt x="99" y="6"/>
                    <a:pt x="84" y="3"/>
                    <a:pt x="69" y="4"/>
                  </a:cubicBezTo>
                  <a:cubicBezTo>
                    <a:pt x="46" y="5"/>
                    <a:pt x="20" y="0"/>
                    <a:pt x="0" y="14"/>
                  </a:cubicBezTo>
                  <a:cubicBezTo>
                    <a:pt x="7" y="31"/>
                    <a:pt x="49" y="21"/>
                    <a:pt x="63" y="20"/>
                  </a:cubicBezTo>
                  <a:cubicBezTo>
                    <a:pt x="92" y="19"/>
                    <a:pt x="117" y="28"/>
                    <a:pt x="14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7" name="Freeform 1126">
              <a:extLst>
                <a:ext uri="{FF2B5EF4-FFF2-40B4-BE49-F238E27FC236}">
                  <a16:creationId xmlns:a16="http://schemas.microsoft.com/office/drawing/2014/main" id="{35E6A925-5C83-136F-48F0-98DFFF556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9880" y="2771545"/>
              <a:ext cx="23689" cy="11844"/>
            </a:xfrm>
            <a:custGeom>
              <a:avLst/>
              <a:gdLst>
                <a:gd name="T0" fmla="*/ 21 w 53"/>
                <a:gd name="T1" fmla="*/ 30 h 30"/>
                <a:gd name="T2" fmla="*/ 53 w 53"/>
                <a:gd name="T3" fmla="*/ 14 h 30"/>
                <a:gd name="T4" fmla="*/ 21 w 53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30">
                  <a:moveTo>
                    <a:pt x="21" y="30"/>
                  </a:moveTo>
                  <a:cubicBezTo>
                    <a:pt x="32" y="25"/>
                    <a:pt x="44" y="21"/>
                    <a:pt x="53" y="14"/>
                  </a:cubicBezTo>
                  <a:cubicBezTo>
                    <a:pt x="42" y="0"/>
                    <a:pt x="0" y="12"/>
                    <a:pt x="21" y="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8" name="Freeform 1127">
              <a:extLst>
                <a:ext uri="{FF2B5EF4-FFF2-40B4-BE49-F238E27FC236}">
                  <a16:creationId xmlns:a16="http://schemas.microsoft.com/office/drawing/2014/main" id="{E88E518F-BDF7-DE14-9B00-B4D07CDF9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7777" y="2763648"/>
              <a:ext cx="7896" cy="3948"/>
            </a:xfrm>
            <a:custGeom>
              <a:avLst/>
              <a:gdLst>
                <a:gd name="T0" fmla="*/ 13 w 20"/>
                <a:gd name="T1" fmla="*/ 0 h 8"/>
                <a:gd name="T2" fmla="*/ 0 w 20"/>
                <a:gd name="T3" fmla="*/ 5 h 8"/>
                <a:gd name="T4" fmla="*/ 20 w 20"/>
                <a:gd name="T5" fmla="*/ 0 h 8"/>
                <a:gd name="T6" fmla="*/ 13 w 2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13" y="0"/>
                  </a:moveTo>
                  <a:cubicBezTo>
                    <a:pt x="8" y="0"/>
                    <a:pt x="4" y="2"/>
                    <a:pt x="0" y="5"/>
                  </a:cubicBezTo>
                  <a:cubicBezTo>
                    <a:pt x="8" y="7"/>
                    <a:pt x="16" y="8"/>
                    <a:pt x="20" y="0"/>
                  </a:cubicBezTo>
                  <a:lnTo>
                    <a:pt x="13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9" name="Freeform 1128">
              <a:extLst>
                <a:ext uri="{FF2B5EF4-FFF2-40B4-BE49-F238E27FC236}">
                  <a16:creationId xmlns:a16="http://schemas.microsoft.com/office/drawing/2014/main" id="{70ED4630-EC3C-EE91-6200-B1FEA4A28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1725" y="2753779"/>
              <a:ext cx="33560" cy="11844"/>
            </a:xfrm>
            <a:custGeom>
              <a:avLst/>
              <a:gdLst>
                <a:gd name="T0" fmla="*/ 49 w 78"/>
                <a:gd name="T1" fmla="*/ 26 h 26"/>
                <a:gd name="T2" fmla="*/ 74 w 78"/>
                <a:gd name="T3" fmla="*/ 12 h 26"/>
                <a:gd name="T4" fmla="*/ 40 w 78"/>
                <a:gd name="T5" fmla="*/ 2 h 26"/>
                <a:gd name="T6" fmla="*/ 16 w 78"/>
                <a:gd name="T7" fmla="*/ 12 h 26"/>
                <a:gd name="T8" fmla="*/ 49 w 78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6">
                  <a:moveTo>
                    <a:pt x="49" y="26"/>
                  </a:moveTo>
                  <a:cubicBezTo>
                    <a:pt x="55" y="25"/>
                    <a:pt x="78" y="22"/>
                    <a:pt x="74" y="12"/>
                  </a:cubicBezTo>
                  <a:cubicBezTo>
                    <a:pt x="70" y="0"/>
                    <a:pt x="50" y="1"/>
                    <a:pt x="40" y="2"/>
                  </a:cubicBezTo>
                  <a:cubicBezTo>
                    <a:pt x="32" y="3"/>
                    <a:pt x="22" y="7"/>
                    <a:pt x="16" y="12"/>
                  </a:cubicBezTo>
                  <a:cubicBezTo>
                    <a:pt x="0" y="24"/>
                    <a:pt x="44" y="26"/>
                    <a:pt x="49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0" name="Freeform 1129">
              <a:extLst>
                <a:ext uri="{FF2B5EF4-FFF2-40B4-BE49-F238E27FC236}">
                  <a16:creationId xmlns:a16="http://schemas.microsoft.com/office/drawing/2014/main" id="{B84A8C6F-5411-85FD-9D7B-D700801E5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1596" y="2633360"/>
              <a:ext cx="671182" cy="157925"/>
            </a:xfrm>
            <a:custGeom>
              <a:avLst/>
              <a:gdLst>
                <a:gd name="T0" fmla="*/ 41 w 1538"/>
                <a:gd name="T1" fmla="*/ 347 h 362"/>
                <a:gd name="T2" fmla="*/ 131 w 1538"/>
                <a:gd name="T3" fmla="*/ 348 h 362"/>
                <a:gd name="T4" fmla="*/ 254 w 1538"/>
                <a:gd name="T5" fmla="*/ 345 h 362"/>
                <a:gd name="T6" fmla="*/ 347 w 1538"/>
                <a:gd name="T7" fmla="*/ 332 h 362"/>
                <a:gd name="T8" fmla="*/ 478 w 1538"/>
                <a:gd name="T9" fmla="*/ 341 h 362"/>
                <a:gd name="T10" fmla="*/ 499 w 1538"/>
                <a:gd name="T11" fmla="*/ 303 h 362"/>
                <a:gd name="T12" fmla="*/ 414 w 1538"/>
                <a:gd name="T13" fmla="*/ 292 h 362"/>
                <a:gd name="T14" fmla="*/ 493 w 1538"/>
                <a:gd name="T15" fmla="*/ 294 h 362"/>
                <a:gd name="T16" fmla="*/ 601 w 1538"/>
                <a:gd name="T17" fmla="*/ 259 h 362"/>
                <a:gd name="T18" fmla="*/ 742 w 1538"/>
                <a:gd name="T19" fmla="*/ 236 h 362"/>
                <a:gd name="T20" fmla="*/ 720 w 1538"/>
                <a:gd name="T21" fmla="*/ 208 h 362"/>
                <a:gd name="T22" fmla="*/ 695 w 1538"/>
                <a:gd name="T23" fmla="*/ 199 h 362"/>
                <a:gd name="T24" fmla="*/ 807 w 1538"/>
                <a:gd name="T25" fmla="*/ 191 h 362"/>
                <a:gd name="T26" fmla="*/ 720 w 1538"/>
                <a:gd name="T27" fmla="*/ 176 h 362"/>
                <a:gd name="T28" fmla="*/ 878 w 1538"/>
                <a:gd name="T29" fmla="*/ 175 h 362"/>
                <a:gd name="T30" fmla="*/ 1005 w 1538"/>
                <a:gd name="T31" fmla="*/ 156 h 362"/>
                <a:gd name="T32" fmla="*/ 981 w 1538"/>
                <a:gd name="T33" fmla="*/ 142 h 362"/>
                <a:gd name="T34" fmla="*/ 1073 w 1538"/>
                <a:gd name="T35" fmla="*/ 129 h 362"/>
                <a:gd name="T36" fmla="*/ 1315 w 1538"/>
                <a:gd name="T37" fmla="*/ 74 h 362"/>
                <a:gd name="T38" fmla="*/ 1274 w 1538"/>
                <a:gd name="T39" fmla="*/ 74 h 362"/>
                <a:gd name="T40" fmla="*/ 1241 w 1538"/>
                <a:gd name="T41" fmla="*/ 70 h 362"/>
                <a:gd name="T42" fmla="*/ 1493 w 1538"/>
                <a:gd name="T43" fmla="*/ 30 h 362"/>
                <a:gd name="T44" fmla="*/ 1464 w 1538"/>
                <a:gd name="T45" fmla="*/ 18 h 362"/>
                <a:gd name="T46" fmla="*/ 1354 w 1538"/>
                <a:gd name="T47" fmla="*/ 11 h 362"/>
                <a:gd name="T48" fmla="*/ 1154 w 1538"/>
                <a:gd name="T49" fmla="*/ 6 h 362"/>
                <a:gd name="T50" fmla="*/ 1097 w 1538"/>
                <a:gd name="T51" fmla="*/ 18 h 362"/>
                <a:gd name="T52" fmla="*/ 959 w 1538"/>
                <a:gd name="T53" fmla="*/ 16 h 362"/>
                <a:gd name="T54" fmla="*/ 918 w 1538"/>
                <a:gd name="T55" fmla="*/ 14 h 362"/>
                <a:gd name="T56" fmla="*/ 817 w 1538"/>
                <a:gd name="T57" fmla="*/ 14 h 362"/>
                <a:gd name="T58" fmla="*/ 748 w 1538"/>
                <a:gd name="T59" fmla="*/ 18 h 362"/>
                <a:gd name="T60" fmla="*/ 781 w 1538"/>
                <a:gd name="T61" fmla="*/ 60 h 362"/>
                <a:gd name="T62" fmla="*/ 641 w 1538"/>
                <a:gd name="T63" fmla="*/ 48 h 362"/>
                <a:gd name="T64" fmla="*/ 563 w 1538"/>
                <a:gd name="T65" fmla="*/ 38 h 362"/>
                <a:gd name="T66" fmla="*/ 480 w 1538"/>
                <a:gd name="T67" fmla="*/ 57 h 362"/>
                <a:gd name="T68" fmla="*/ 367 w 1538"/>
                <a:gd name="T69" fmla="*/ 57 h 362"/>
                <a:gd name="T70" fmla="*/ 291 w 1538"/>
                <a:gd name="T71" fmla="*/ 79 h 362"/>
                <a:gd name="T72" fmla="*/ 289 w 1538"/>
                <a:gd name="T73" fmla="*/ 91 h 362"/>
                <a:gd name="T74" fmla="*/ 419 w 1538"/>
                <a:gd name="T75" fmla="*/ 98 h 362"/>
                <a:gd name="T76" fmla="*/ 499 w 1538"/>
                <a:gd name="T77" fmla="*/ 97 h 362"/>
                <a:gd name="T78" fmla="*/ 515 w 1538"/>
                <a:gd name="T79" fmla="*/ 120 h 362"/>
                <a:gd name="T80" fmla="*/ 545 w 1538"/>
                <a:gd name="T81" fmla="*/ 121 h 362"/>
                <a:gd name="T82" fmla="*/ 794 w 1538"/>
                <a:gd name="T83" fmla="*/ 82 h 362"/>
                <a:gd name="T84" fmla="*/ 738 w 1538"/>
                <a:gd name="T85" fmla="*/ 106 h 362"/>
                <a:gd name="T86" fmla="*/ 529 w 1538"/>
                <a:gd name="T87" fmla="*/ 133 h 362"/>
                <a:gd name="T88" fmla="*/ 562 w 1538"/>
                <a:gd name="T89" fmla="*/ 167 h 362"/>
                <a:gd name="T90" fmla="*/ 375 w 1538"/>
                <a:gd name="T91" fmla="*/ 141 h 362"/>
                <a:gd name="T92" fmla="*/ 405 w 1538"/>
                <a:gd name="T93" fmla="*/ 191 h 362"/>
                <a:gd name="T94" fmla="*/ 512 w 1538"/>
                <a:gd name="T95" fmla="*/ 200 h 362"/>
                <a:gd name="T96" fmla="*/ 452 w 1538"/>
                <a:gd name="T97" fmla="*/ 224 h 362"/>
                <a:gd name="T98" fmla="*/ 253 w 1538"/>
                <a:gd name="T99" fmla="*/ 226 h 362"/>
                <a:gd name="T100" fmla="*/ 251 w 1538"/>
                <a:gd name="T101" fmla="*/ 253 h 362"/>
                <a:gd name="T102" fmla="*/ 349 w 1538"/>
                <a:gd name="T103" fmla="*/ 247 h 362"/>
                <a:gd name="T104" fmla="*/ 269 w 1538"/>
                <a:gd name="T105" fmla="*/ 268 h 362"/>
                <a:gd name="T106" fmla="*/ 347 w 1538"/>
                <a:gd name="T107" fmla="*/ 275 h 362"/>
                <a:gd name="T108" fmla="*/ 274 w 1538"/>
                <a:gd name="T109" fmla="*/ 295 h 362"/>
                <a:gd name="T110" fmla="*/ 172 w 1538"/>
                <a:gd name="T111" fmla="*/ 293 h 362"/>
                <a:gd name="T112" fmla="*/ 124 w 1538"/>
                <a:gd name="T113" fmla="*/ 307 h 362"/>
                <a:gd name="T114" fmla="*/ 15 w 1538"/>
                <a:gd name="T115" fmla="*/ 346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8" h="362">
                  <a:moveTo>
                    <a:pt x="41" y="335"/>
                  </a:moveTo>
                  <a:cubicBezTo>
                    <a:pt x="38" y="340"/>
                    <a:pt x="34" y="344"/>
                    <a:pt x="29" y="346"/>
                  </a:cubicBezTo>
                  <a:cubicBezTo>
                    <a:pt x="34" y="344"/>
                    <a:pt x="41" y="344"/>
                    <a:pt x="41" y="338"/>
                  </a:cubicBezTo>
                  <a:cubicBezTo>
                    <a:pt x="43" y="330"/>
                    <a:pt x="56" y="326"/>
                    <a:pt x="62" y="325"/>
                  </a:cubicBezTo>
                  <a:cubicBezTo>
                    <a:pt x="52" y="329"/>
                    <a:pt x="51" y="342"/>
                    <a:pt x="41" y="347"/>
                  </a:cubicBezTo>
                  <a:cubicBezTo>
                    <a:pt x="51" y="348"/>
                    <a:pt x="63" y="351"/>
                    <a:pt x="72" y="349"/>
                  </a:cubicBezTo>
                  <a:cubicBezTo>
                    <a:pt x="81" y="348"/>
                    <a:pt x="84" y="336"/>
                    <a:pt x="93" y="337"/>
                  </a:cubicBezTo>
                  <a:cubicBezTo>
                    <a:pt x="89" y="351"/>
                    <a:pt x="109" y="348"/>
                    <a:pt x="116" y="346"/>
                  </a:cubicBezTo>
                  <a:cubicBezTo>
                    <a:pt x="126" y="344"/>
                    <a:pt x="139" y="331"/>
                    <a:pt x="145" y="339"/>
                  </a:cubicBezTo>
                  <a:cubicBezTo>
                    <a:pt x="139" y="340"/>
                    <a:pt x="134" y="343"/>
                    <a:pt x="131" y="348"/>
                  </a:cubicBezTo>
                  <a:cubicBezTo>
                    <a:pt x="158" y="351"/>
                    <a:pt x="186" y="358"/>
                    <a:pt x="213" y="351"/>
                  </a:cubicBezTo>
                  <a:cubicBezTo>
                    <a:pt x="207" y="349"/>
                    <a:pt x="200" y="346"/>
                    <a:pt x="194" y="345"/>
                  </a:cubicBezTo>
                  <a:cubicBezTo>
                    <a:pt x="196" y="341"/>
                    <a:pt x="200" y="337"/>
                    <a:pt x="204" y="336"/>
                  </a:cubicBezTo>
                  <a:cubicBezTo>
                    <a:pt x="206" y="359"/>
                    <a:pt x="235" y="333"/>
                    <a:pt x="240" y="333"/>
                  </a:cubicBezTo>
                  <a:cubicBezTo>
                    <a:pt x="249" y="333"/>
                    <a:pt x="244" y="345"/>
                    <a:pt x="254" y="345"/>
                  </a:cubicBezTo>
                  <a:cubicBezTo>
                    <a:pt x="264" y="345"/>
                    <a:pt x="281" y="345"/>
                    <a:pt x="279" y="331"/>
                  </a:cubicBezTo>
                  <a:cubicBezTo>
                    <a:pt x="285" y="334"/>
                    <a:pt x="285" y="340"/>
                    <a:pt x="280" y="344"/>
                  </a:cubicBezTo>
                  <a:cubicBezTo>
                    <a:pt x="292" y="350"/>
                    <a:pt x="318" y="350"/>
                    <a:pt x="324" y="335"/>
                  </a:cubicBezTo>
                  <a:cubicBezTo>
                    <a:pt x="316" y="335"/>
                    <a:pt x="317" y="331"/>
                    <a:pt x="321" y="327"/>
                  </a:cubicBezTo>
                  <a:cubicBezTo>
                    <a:pt x="325" y="338"/>
                    <a:pt x="339" y="331"/>
                    <a:pt x="347" y="332"/>
                  </a:cubicBezTo>
                  <a:cubicBezTo>
                    <a:pt x="342" y="333"/>
                    <a:pt x="332" y="332"/>
                    <a:pt x="332" y="341"/>
                  </a:cubicBezTo>
                  <a:cubicBezTo>
                    <a:pt x="341" y="343"/>
                    <a:pt x="372" y="334"/>
                    <a:pt x="375" y="348"/>
                  </a:cubicBezTo>
                  <a:cubicBezTo>
                    <a:pt x="365" y="351"/>
                    <a:pt x="357" y="358"/>
                    <a:pt x="348" y="362"/>
                  </a:cubicBezTo>
                  <a:cubicBezTo>
                    <a:pt x="374" y="357"/>
                    <a:pt x="403" y="353"/>
                    <a:pt x="430" y="352"/>
                  </a:cubicBezTo>
                  <a:cubicBezTo>
                    <a:pt x="439" y="352"/>
                    <a:pt x="472" y="331"/>
                    <a:pt x="478" y="341"/>
                  </a:cubicBezTo>
                  <a:cubicBezTo>
                    <a:pt x="485" y="351"/>
                    <a:pt x="530" y="329"/>
                    <a:pt x="535" y="321"/>
                  </a:cubicBezTo>
                  <a:cubicBezTo>
                    <a:pt x="544" y="305"/>
                    <a:pt x="489" y="322"/>
                    <a:pt x="485" y="321"/>
                  </a:cubicBezTo>
                  <a:cubicBezTo>
                    <a:pt x="488" y="319"/>
                    <a:pt x="490" y="318"/>
                    <a:pt x="492" y="316"/>
                  </a:cubicBezTo>
                  <a:cubicBezTo>
                    <a:pt x="486" y="316"/>
                    <a:pt x="479" y="317"/>
                    <a:pt x="472" y="315"/>
                  </a:cubicBezTo>
                  <a:cubicBezTo>
                    <a:pt x="482" y="312"/>
                    <a:pt x="492" y="310"/>
                    <a:pt x="499" y="303"/>
                  </a:cubicBezTo>
                  <a:cubicBezTo>
                    <a:pt x="480" y="290"/>
                    <a:pt x="460" y="308"/>
                    <a:pt x="439" y="306"/>
                  </a:cubicBezTo>
                  <a:cubicBezTo>
                    <a:pt x="444" y="305"/>
                    <a:pt x="449" y="303"/>
                    <a:pt x="453" y="300"/>
                  </a:cubicBezTo>
                  <a:cubicBezTo>
                    <a:pt x="440" y="299"/>
                    <a:pt x="426" y="296"/>
                    <a:pt x="413" y="297"/>
                  </a:cubicBezTo>
                  <a:cubicBezTo>
                    <a:pt x="395" y="298"/>
                    <a:pt x="388" y="301"/>
                    <a:pt x="371" y="295"/>
                  </a:cubicBezTo>
                  <a:cubicBezTo>
                    <a:pt x="385" y="293"/>
                    <a:pt x="401" y="300"/>
                    <a:pt x="414" y="292"/>
                  </a:cubicBezTo>
                  <a:cubicBezTo>
                    <a:pt x="408" y="292"/>
                    <a:pt x="404" y="291"/>
                    <a:pt x="400" y="287"/>
                  </a:cubicBezTo>
                  <a:cubicBezTo>
                    <a:pt x="405" y="285"/>
                    <a:pt x="408" y="280"/>
                    <a:pt x="407" y="275"/>
                  </a:cubicBezTo>
                  <a:cubicBezTo>
                    <a:pt x="414" y="278"/>
                    <a:pt x="418" y="285"/>
                    <a:pt x="425" y="289"/>
                  </a:cubicBezTo>
                  <a:cubicBezTo>
                    <a:pt x="435" y="296"/>
                    <a:pt x="448" y="296"/>
                    <a:pt x="460" y="297"/>
                  </a:cubicBezTo>
                  <a:cubicBezTo>
                    <a:pt x="471" y="298"/>
                    <a:pt x="482" y="296"/>
                    <a:pt x="493" y="294"/>
                  </a:cubicBezTo>
                  <a:cubicBezTo>
                    <a:pt x="498" y="294"/>
                    <a:pt x="537" y="290"/>
                    <a:pt x="519" y="295"/>
                  </a:cubicBezTo>
                  <a:cubicBezTo>
                    <a:pt x="530" y="294"/>
                    <a:pt x="541" y="293"/>
                    <a:pt x="552" y="290"/>
                  </a:cubicBezTo>
                  <a:cubicBezTo>
                    <a:pt x="558" y="288"/>
                    <a:pt x="590" y="277"/>
                    <a:pt x="575" y="274"/>
                  </a:cubicBezTo>
                  <a:cubicBezTo>
                    <a:pt x="585" y="273"/>
                    <a:pt x="582" y="262"/>
                    <a:pt x="574" y="261"/>
                  </a:cubicBezTo>
                  <a:cubicBezTo>
                    <a:pt x="584" y="260"/>
                    <a:pt x="591" y="259"/>
                    <a:pt x="601" y="259"/>
                  </a:cubicBezTo>
                  <a:cubicBezTo>
                    <a:pt x="614" y="259"/>
                    <a:pt x="627" y="263"/>
                    <a:pt x="640" y="262"/>
                  </a:cubicBezTo>
                  <a:cubicBezTo>
                    <a:pt x="651" y="261"/>
                    <a:pt x="661" y="254"/>
                    <a:pt x="672" y="256"/>
                  </a:cubicBezTo>
                  <a:cubicBezTo>
                    <a:pt x="683" y="258"/>
                    <a:pt x="694" y="258"/>
                    <a:pt x="703" y="249"/>
                  </a:cubicBezTo>
                  <a:cubicBezTo>
                    <a:pt x="690" y="250"/>
                    <a:pt x="671" y="253"/>
                    <a:pt x="660" y="244"/>
                  </a:cubicBezTo>
                  <a:cubicBezTo>
                    <a:pt x="679" y="245"/>
                    <a:pt x="726" y="252"/>
                    <a:pt x="742" y="236"/>
                  </a:cubicBezTo>
                  <a:cubicBezTo>
                    <a:pt x="724" y="229"/>
                    <a:pt x="705" y="232"/>
                    <a:pt x="687" y="227"/>
                  </a:cubicBezTo>
                  <a:cubicBezTo>
                    <a:pt x="706" y="226"/>
                    <a:pt x="726" y="229"/>
                    <a:pt x="746" y="227"/>
                  </a:cubicBezTo>
                  <a:cubicBezTo>
                    <a:pt x="753" y="227"/>
                    <a:pt x="762" y="228"/>
                    <a:pt x="768" y="224"/>
                  </a:cubicBezTo>
                  <a:cubicBezTo>
                    <a:pt x="774" y="220"/>
                    <a:pt x="777" y="212"/>
                    <a:pt x="785" y="211"/>
                  </a:cubicBezTo>
                  <a:cubicBezTo>
                    <a:pt x="765" y="204"/>
                    <a:pt x="742" y="207"/>
                    <a:pt x="720" y="208"/>
                  </a:cubicBezTo>
                  <a:cubicBezTo>
                    <a:pt x="730" y="205"/>
                    <a:pt x="740" y="208"/>
                    <a:pt x="749" y="203"/>
                  </a:cubicBezTo>
                  <a:cubicBezTo>
                    <a:pt x="712" y="194"/>
                    <a:pt x="676" y="209"/>
                    <a:pt x="638" y="211"/>
                  </a:cubicBezTo>
                  <a:cubicBezTo>
                    <a:pt x="649" y="206"/>
                    <a:pt x="661" y="204"/>
                    <a:pt x="672" y="201"/>
                  </a:cubicBezTo>
                  <a:cubicBezTo>
                    <a:pt x="658" y="196"/>
                    <a:pt x="643" y="199"/>
                    <a:pt x="629" y="198"/>
                  </a:cubicBezTo>
                  <a:cubicBezTo>
                    <a:pt x="651" y="198"/>
                    <a:pt x="673" y="199"/>
                    <a:pt x="695" y="199"/>
                  </a:cubicBezTo>
                  <a:cubicBezTo>
                    <a:pt x="711" y="199"/>
                    <a:pt x="731" y="202"/>
                    <a:pt x="746" y="196"/>
                  </a:cubicBezTo>
                  <a:cubicBezTo>
                    <a:pt x="719" y="190"/>
                    <a:pt x="691" y="195"/>
                    <a:pt x="663" y="191"/>
                  </a:cubicBezTo>
                  <a:cubicBezTo>
                    <a:pt x="690" y="192"/>
                    <a:pt x="719" y="188"/>
                    <a:pt x="746" y="191"/>
                  </a:cubicBezTo>
                  <a:cubicBezTo>
                    <a:pt x="767" y="193"/>
                    <a:pt x="792" y="209"/>
                    <a:pt x="814" y="198"/>
                  </a:cubicBezTo>
                  <a:cubicBezTo>
                    <a:pt x="812" y="196"/>
                    <a:pt x="809" y="193"/>
                    <a:pt x="807" y="191"/>
                  </a:cubicBezTo>
                  <a:cubicBezTo>
                    <a:pt x="812" y="191"/>
                    <a:pt x="817" y="191"/>
                    <a:pt x="821" y="190"/>
                  </a:cubicBezTo>
                  <a:cubicBezTo>
                    <a:pt x="779" y="186"/>
                    <a:pt x="737" y="185"/>
                    <a:pt x="696" y="188"/>
                  </a:cubicBezTo>
                  <a:cubicBezTo>
                    <a:pt x="714" y="186"/>
                    <a:pt x="686" y="184"/>
                    <a:pt x="682" y="182"/>
                  </a:cubicBezTo>
                  <a:cubicBezTo>
                    <a:pt x="691" y="183"/>
                    <a:pt x="701" y="184"/>
                    <a:pt x="710" y="184"/>
                  </a:cubicBezTo>
                  <a:cubicBezTo>
                    <a:pt x="717" y="184"/>
                    <a:pt x="716" y="176"/>
                    <a:pt x="720" y="176"/>
                  </a:cubicBezTo>
                  <a:cubicBezTo>
                    <a:pt x="727" y="178"/>
                    <a:pt x="733" y="183"/>
                    <a:pt x="742" y="184"/>
                  </a:cubicBezTo>
                  <a:cubicBezTo>
                    <a:pt x="751" y="185"/>
                    <a:pt x="760" y="184"/>
                    <a:pt x="769" y="182"/>
                  </a:cubicBezTo>
                  <a:cubicBezTo>
                    <a:pt x="759" y="170"/>
                    <a:pt x="740" y="178"/>
                    <a:pt x="727" y="173"/>
                  </a:cubicBezTo>
                  <a:cubicBezTo>
                    <a:pt x="758" y="177"/>
                    <a:pt x="790" y="184"/>
                    <a:pt x="821" y="179"/>
                  </a:cubicBezTo>
                  <a:cubicBezTo>
                    <a:pt x="841" y="175"/>
                    <a:pt x="860" y="174"/>
                    <a:pt x="878" y="175"/>
                  </a:cubicBezTo>
                  <a:cubicBezTo>
                    <a:pt x="889" y="175"/>
                    <a:pt x="913" y="167"/>
                    <a:pt x="892" y="161"/>
                  </a:cubicBezTo>
                  <a:cubicBezTo>
                    <a:pt x="877" y="157"/>
                    <a:pt x="862" y="159"/>
                    <a:pt x="847" y="159"/>
                  </a:cubicBezTo>
                  <a:cubicBezTo>
                    <a:pt x="869" y="146"/>
                    <a:pt x="895" y="161"/>
                    <a:pt x="918" y="157"/>
                  </a:cubicBezTo>
                  <a:cubicBezTo>
                    <a:pt x="917" y="159"/>
                    <a:pt x="916" y="161"/>
                    <a:pt x="916" y="164"/>
                  </a:cubicBezTo>
                  <a:cubicBezTo>
                    <a:pt x="945" y="171"/>
                    <a:pt x="977" y="164"/>
                    <a:pt x="1005" y="156"/>
                  </a:cubicBezTo>
                  <a:cubicBezTo>
                    <a:pt x="1001" y="153"/>
                    <a:pt x="996" y="152"/>
                    <a:pt x="991" y="154"/>
                  </a:cubicBezTo>
                  <a:cubicBezTo>
                    <a:pt x="1004" y="148"/>
                    <a:pt x="1021" y="154"/>
                    <a:pt x="1033" y="145"/>
                  </a:cubicBezTo>
                  <a:cubicBezTo>
                    <a:pt x="1025" y="138"/>
                    <a:pt x="1012" y="142"/>
                    <a:pt x="1003" y="143"/>
                  </a:cubicBezTo>
                  <a:cubicBezTo>
                    <a:pt x="989" y="146"/>
                    <a:pt x="974" y="145"/>
                    <a:pt x="959" y="145"/>
                  </a:cubicBezTo>
                  <a:cubicBezTo>
                    <a:pt x="966" y="143"/>
                    <a:pt x="973" y="143"/>
                    <a:pt x="981" y="142"/>
                  </a:cubicBezTo>
                  <a:cubicBezTo>
                    <a:pt x="976" y="141"/>
                    <a:pt x="972" y="139"/>
                    <a:pt x="967" y="138"/>
                  </a:cubicBezTo>
                  <a:cubicBezTo>
                    <a:pt x="983" y="140"/>
                    <a:pt x="999" y="141"/>
                    <a:pt x="1015" y="139"/>
                  </a:cubicBezTo>
                  <a:cubicBezTo>
                    <a:pt x="1031" y="137"/>
                    <a:pt x="1049" y="144"/>
                    <a:pt x="1064" y="136"/>
                  </a:cubicBezTo>
                  <a:cubicBezTo>
                    <a:pt x="1054" y="133"/>
                    <a:pt x="1061" y="123"/>
                    <a:pt x="1052" y="122"/>
                  </a:cubicBezTo>
                  <a:cubicBezTo>
                    <a:pt x="1061" y="120"/>
                    <a:pt x="1065" y="126"/>
                    <a:pt x="1073" y="129"/>
                  </a:cubicBezTo>
                  <a:cubicBezTo>
                    <a:pt x="1082" y="132"/>
                    <a:pt x="1094" y="129"/>
                    <a:pt x="1102" y="127"/>
                  </a:cubicBezTo>
                  <a:cubicBezTo>
                    <a:pt x="1130" y="119"/>
                    <a:pt x="1157" y="112"/>
                    <a:pt x="1185" y="107"/>
                  </a:cubicBezTo>
                  <a:cubicBezTo>
                    <a:pt x="1215" y="102"/>
                    <a:pt x="1244" y="95"/>
                    <a:pt x="1274" y="90"/>
                  </a:cubicBezTo>
                  <a:cubicBezTo>
                    <a:pt x="1302" y="85"/>
                    <a:pt x="1330" y="87"/>
                    <a:pt x="1357" y="77"/>
                  </a:cubicBezTo>
                  <a:cubicBezTo>
                    <a:pt x="1346" y="68"/>
                    <a:pt x="1327" y="72"/>
                    <a:pt x="1315" y="74"/>
                  </a:cubicBezTo>
                  <a:cubicBezTo>
                    <a:pt x="1295" y="77"/>
                    <a:pt x="1274" y="78"/>
                    <a:pt x="1254" y="79"/>
                  </a:cubicBezTo>
                  <a:cubicBezTo>
                    <a:pt x="1207" y="83"/>
                    <a:pt x="1160" y="92"/>
                    <a:pt x="1114" y="94"/>
                  </a:cubicBezTo>
                  <a:cubicBezTo>
                    <a:pt x="1118" y="93"/>
                    <a:pt x="1122" y="92"/>
                    <a:pt x="1127" y="91"/>
                  </a:cubicBezTo>
                  <a:cubicBezTo>
                    <a:pt x="1122" y="91"/>
                    <a:pt x="1117" y="90"/>
                    <a:pt x="1112" y="91"/>
                  </a:cubicBezTo>
                  <a:cubicBezTo>
                    <a:pt x="1166" y="87"/>
                    <a:pt x="1220" y="80"/>
                    <a:pt x="1274" y="74"/>
                  </a:cubicBezTo>
                  <a:cubicBezTo>
                    <a:pt x="1245" y="65"/>
                    <a:pt x="1215" y="81"/>
                    <a:pt x="1187" y="73"/>
                  </a:cubicBezTo>
                  <a:lnTo>
                    <a:pt x="1202" y="73"/>
                  </a:lnTo>
                  <a:cubicBezTo>
                    <a:pt x="1194" y="67"/>
                    <a:pt x="1184" y="66"/>
                    <a:pt x="1175" y="65"/>
                  </a:cubicBezTo>
                  <a:cubicBezTo>
                    <a:pt x="1184" y="64"/>
                    <a:pt x="1193" y="68"/>
                    <a:pt x="1202" y="70"/>
                  </a:cubicBezTo>
                  <a:cubicBezTo>
                    <a:pt x="1215" y="74"/>
                    <a:pt x="1228" y="71"/>
                    <a:pt x="1241" y="70"/>
                  </a:cubicBezTo>
                  <a:cubicBezTo>
                    <a:pt x="1270" y="68"/>
                    <a:pt x="1300" y="68"/>
                    <a:pt x="1330" y="67"/>
                  </a:cubicBezTo>
                  <a:cubicBezTo>
                    <a:pt x="1323" y="66"/>
                    <a:pt x="1316" y="66"/>
                    <a:pt x="1309" y="66"/>
                  </a:cubicBezTo>
                  <a:cubicBezTo>
                    <a:pt x="1366" y="62"/>
                    <a:pt x="1422" y="60"/>
                    <a:pt x="1478" y="50"/>
                  </a:cubicBezTo>
                  <a:cubicBezTo>
                    <a:pt x="1485" y="49"/>
                    <a:pt x="1538" y="42"/>
                    <a:pt x="1534" y="35"/>
                  </a:cubicBezTo>
                  <a:cubicBezTo>
                    <a:pt x="1528" y="24"/>
                    <a:pt x="1503" y="27"/>
                    <a:pt x="1493" y="30"/>
                  </a:cubicBezTo>
                  <a:cubicBezTo>
                    <a:pt x="1514" y="26"/>
                    <a:pt x="1486" y="28"/>
                    <a:pt x="1484" y="29"/>
                  </a:cubicBezTo>
                  <a:cubicBezTo>
                    <a:pt x="1473" y="30"/>
                    <a:pt x="1462" y="32"/>
                    <a:pt x="1451" y="31"/>
                  </a:cubicBezTo>
                  <a:cubicBezTo>
                    <a:pt x="1458" y="31"/>
                    <a:pt x="1464" y="29"/>
                    <a:pt x="1471" y="26"/>
                  </a:cubicBezTo>
                  <a:cubicBezTo>
                    <a:pt x="1463" y="25"/>
                    <a:pt x="1457" y="20"/>
                    <a:pt x="1450" y="19"/>
                  </a:cubicBezTo>
                  <a:lnTo>
                    <a:pt x="1464" y="18"/>
                  </a:lnTo>
                  <a:cubicBezTo>
                    <a:pt x="1453" y="8"/>
                    <a:pt x="1437" y="16"/>
                    <a:pt x="1424" y="16"/>
                  </a:cubicBezTo>
                  <a:cubicBezTo>
                    <a:pt x="1417" y="17"/>
                    <a:pt x="1410" y="10"/>
                    <a:pt x="1403" y="12"/>
                  </a:cubicBezTo>
                  <a:cubicBezTo>
                    <a:pt x="1395" y="13"/>
                    <a:pt x="1390" y="17"/>
                    <a:pt x="1381" y="16"/>
                  </a:cubicBezTo>
                  <a:cubicBezTo>
                    <a:pt x="1338" y="12"/>
                    <a:pt x="1292" y="18"/>
                    <a:pt x="1250" y="23"/>
                  </a:cubicBezTo>
                  <a:cubicBezTo>
                    <a:pt x="1283" y="13"/>
                    <a:pt x="1321" y="27"/>
                    <a:pt x="1354" y="11"/>
                  </a:cubicBezTo>
                  <a:cubicBezTo>
                    <a:pt x="1336" y="7"/>
                    <a:pt x="1319" y="7"/>
                    <a:pt x="1301" y="8"/>
                  </a:cubicBezTo>
                  <a:cubicBezTo>
                    <a:pt x="1278" y="9"/>
                    <a:pt x="1254" y="4"/>
                    <a:pt x="1231" y="7"/>
                  </a:cubicBezTo>
                  <a:cubicBezTo>
                    <a:pt x="1240" y="5"/>
                    <a:pt x="1240" y="4"/>
                    <a:pt x="1229" y="5"/>
                  </a:cubicBezTo>
                  <a:cubicBezTo>
                    <a:pt x="1221" y="5"/>
                    <a:pt x="1212" y="3"/>
                    <a:pt x="1204" y="2"/>
                  </a:cubicBezTo>
                  <a:cubicBezTo>
                    <a:pt x="1188" y="1"/>
                    <a:pt x="1170" y="3"/>
                    <a:pt x="1154" y="6"/>
                  </a:cubicBezTo>
                  <a:cubicBezTo>
                    <a:pt x="1161" y="7"/>
                    <a:pt x="1167" y="10"/>
                    <a:pt x="1174" y="11"/>
                  </a:cubicBezTo>
                  <a:cubicBezTo>
                    <a:pt x="1165" y="12"/>
                    <a:pt x="1155" y="12"/>
                    <a:pt x="1146" y="7"/>
                  </a:cubicBezTo>
                  <a:cubicBezTo>
                    <a:pt x="1149" y="6"/>
                    <a:pt x="1151" y="4"/>
                    <a:pt x="1153" y="3"/>
                  </a:cubicBezTo>
                  <a:cubicBezTo>
                    <a:pt x="1123" y="0"/>
                    <a:pt x="1093" y="4"/>
                    <a:pt x="1063" y="10"/>
                  </a:cubicBezTo>
                  <a:cubicBezTo>
                    <a:pt x="1075" y="11"/>
                    <a:pt x="1085" y="17"/>
                    <a:pt x="1097" y="18"/>
                  </a:cubicBezTo>
                  <a:cubicBezTo>
                    <a:pt x="1086" y="24"/>
                    <a:pt x="1070" y="19"/>
                    <a:pt x="1059" y="15"/>
                  </a:cubicBezTo>
                  <a:cubicBezTo>
                    <a:pt x="1042" y="8"/>
                    <a:pt x="1031" y="3"/>
                    <a:pt x="1012" y="5"/>
                  </a:cubicBezTo>
                  <a:cubicBezTo>
                    <a:pt x="995" y="7"/>
                    <a:pt x="978" y="5"/>
                    <a:pt x="961" y="5"/>
                  </a:cubicBezTo>
                  <a:cubicBezTo>
                    <a:pt x="948" y="5"/>
                    <a:pt x="928" y="0"/>
                    <a:pt x="917" y="9"/>
                  </a:cubicBezTo>
                  <a:cubicBezTo>
                    <a:pt x="931" y="12"/>
                    <a:pt x="945" y="16"/>
                    <a:pt x="959" y="16"/>
                  </a:cubicBezTo>
                  <a:cubicBezTo>
                    <a:pt x="954" y="16"/>
                    <a:pt x="950" y="18"/>
                    <a:pt x="945" y="19"/>
                  </a:cubicBezTo>
                  <a:cubicBezTo>
                    <a:pt x="955" y="21"/>
                    <a:pt x="964" y="23"/>
                    <a:pt x="973" y="24"/>
                  </a:cubicBezTo>
                  <a:cubicBezTo>
                    <a:pt x="960" y="25"/>
                    <a:pt x="946" y="31"/>
                    <a:pt x="933" y="29"/>
                  </a:cubicBezTo>
                  <a:cubicBezTo>
                    <a:pt x="938" y="29"/>
                    <a:pt x="942" y="27"/>
                    <a:pt x="947" y="24"/>
                  </a:cubicBezTo>
                  <a:cubicBezTo>
                    <a:pt x="935" y="21"/>
                    <a:pt x="928" y="18"/>
                    <a:pt x="918" y="14"/>
                  </a:cubicBezTo>
                  <a:cubicBezTo>
                    <a:pt x="905" y="8"/>
                    <a:pt x="886" y="18"/>
                    <a:pt x="877" y="12"/>
                  </a:cubicBezTo>
                  <a:cubicBezTo>
                    <a:pt x="881" y="11"/>
                    <a:pt x="886" y="10"/>
                    <a:pt x="890" y="9"/>
                  </a:cubicBezTo>
                  <a:cubicBezTo>
                    <a:pt x="878" y="6"/>
                    <a:pt x="862" y="15"/>
                    <a:pt x="851" y="10"/>
                  </a:cubicBezTo>
                  <a:cubicBezTo>
                    <a:pt x="835" y="3"/>
                    <a:pt x="812" y="11"/>
                    <a:pt x="796" y="11"/>
                  </a:cubicBezTo>
                  <a:cubicBezTo>
                    <a:pt x="802" y="15"/>
                    <a:pt x="810" y="14"/>
                    <a:pt x="817" y="14"/>
                  </a:cubicBezTo>
                  <a:cubicBezTo>
                    <a:pt x="799" y="19"/>
                    <a:pt x="823" y="19"/>
                    <a:pt x="826" y="19"/>
                  </a:cubicBezTo>
                  <a:cubicBezTo>
                    <a:pt x="837" y="21"/>
                    <a:pt x="849" y="21"/>
                    <a:pt x="860" y="21"/>
                  </a:cubicBezTo>
                  <a:cubicBezTo>
                    <a:pt x="850" y="22"/>
                    <a:pt x="841" y="20"/>
                    <a:pt x="831" y="20"/>
                  </a:cubicBezTo>
                  <a:cubicBezTo>
                    <a:pt x="822" y="19"/>
                    <a:pt x="810" y="23"/>
                    <a:pt x="801" y="21"/>
                  </a:cubicBezTo>
                  <a:cubicBezTo>
                    <a:pt x="784" y="18"/>
                    <a:pt x="765" y="8"/>
                    <a:pt x="748" y="18"/>
                  </a:cubicBezTo>
                  <a:cubicBezTo>
                    <a:pt x="755" y="18"/>
                    <a:pt x="762" y="22"/>
                    <a:pt x="767" y="27"/>
                  </a:cubicBezTo>
                  <a:cubicBezTo>
                    <a:pt x="749" y="27"/>
                    <a:pt x="721" y="11"/>
                    <a:pt x="705" y="26"/>
                  </a:cubicBezTo>
                  <a:cubicBezTo>
                    <a:pt x="712" y="27"/>
                    <a:pt x="719" y="29"/>
                    <a:pt x="727" y="29"/>
                  </a:cubicBezTo>
                  <a:cubicBezTo>
                    <a:pt x="710" y="29"/>
                    <a:pt x="691" y="23"/>
                    <a:pt x="677" y="35"/>
                  </a:cubicBezTo>
                  <a:cubicBezTo>
                    <a:pt x="711" y="46"/>
                    <a:pt x="750" y="41"/>
                    <a:pt x="781" y="60"/>
                  </a:cubicBezTo>
                  <a:cubicBezTo>
                    <a:pt x="771" y="61"/>
                    <a:pt x="763" y="56"/>
                    <a:pt x="755" y="53"/>
                  </a:cubicBezTo>
                  <a:cubicBezTo>
                    <a:pt x="743" y="50"/>
                    <a:pt x="729" y="50"/>
                    <a:pt x="717" y="48"/>
                  </a:cubicBezTo>
                  <a:cubicBezTo>
                    <a:pt x="703" y="46"/>
                    <a:pt x="668" y="31"/>
                    <a:pt x="655" y="42"/>
                  </a:cubicBezTo>
                  <a:cubicBezTo>
                    <a:pt x="662" y="50"/>
                    <a:pt x="674" y="47"/>
                    <a:pt x="683" y="50"/>
                  </a:cubicBezTo>
                  <a:cubicBezTo>
                    <a:pt x="669" y="46"/>
                    <a:pt x="655" y="48"/>
                    <a:pt x="641" y="48"/>
                  </a:cubicBezTo>
                  <a:cubicBezTo>
                    <a:pt x="643" y="46"/>
                    <a:pt x="645" y="45"/>
                    <a:pt x="647" y="43"/>
                  </a:cubicBezTo>
                  <a:cubicBezTo>
                    <a:pt x="634" y="28"/>
                    <a:pt x="610" y="36"/>
                    <a:pt x="593" y="32"/>
                  </a:cubicBezTo>
                  <a:cubicBezTo>
                    <a:pt x="611" y="30"/>
                    <a:pt x="586" y="29"/>
                    <a:pt x="582" y="28"/>
                  </a:cubicBezTo>
                  <a:cubicBezTo>
                    <a:pt x="571" y="28"/>
                    <a:pt x="560" y="30"/>
                    <a:pt x="550" y="32"/>
                  </a:cubicBezTo>
                  <a:cubicBezTo>
                    <a:pt x="555" y="32"/>
                    <a:pt x="560" y="34"/>
                    <a:pt x="563" y="38"/>
                  </a:cubicBezTo>
                  <a:cubicBezTo>
                    <a:pt x="546" y="39"/>
                    <a:pt x="513" y="32"/>
                    <a:pt x="500" y="45"/>
                  </a:cubicBezTo>
                  <a:cubicBezTo>
                    <a:pt x="521" y="48"/>
                    <a:pt x="546" y="42"/>
                    <a:pt x="565" y="52"/>
                  </a:cubicBezTo>
                  <a:cubicBezTo>
                    <a:pt x="559" y="60"/>
                    <a:pt x="523" y="45"/>
                    <a:pt x="535" y="58"/>
                  </a:cubicBezTo>
                  <a:cubicBezTo>
                    <a:pt x="524" y="53"/>
                    <a:pt x="513" y="48"/>
                    <a:pt x="501" y="49"/>
                  </a:cubicBezTo>
                  <a:cubicBezTo>
                    <a:pt x="495" y="49"/>
                    <a:pt x="465" y="51"/>
                    <a:pt x="480" y="57"/>
                  </a:cubicBezTo>
                  <a:cubicBezTo>
                    <a:pt x="473" y="56"/>
                    <a:pt x="471" y="50"/>
                    <a:pt x="465" y="48"/>
                  </a:cubicBezTo>
                  <a:cubicBezTo>
                    <a:pt x="458" y="45"/>
                    <a:pt x="446" y="48"/>
                    <a:pt x="439" y="48"/>
                  </a:cubicBezTo>
                  <a:cubicBezTo>
                    <a:pt x="427" y="48"/>
                    <a:pt x="416" y="49"/>
                    <a:pt x="404" y="51"/>
                  </a:cubicBezTo>
                  <a:cubicBezTo>
                    <a:pt x="398" y="52"/>
                    <a:pt x="383" y="53"/>
                    <a:pt x="378" y="56"/>
                  </a:cubicBezTo>
                  <a:cubicBezTo>
                    <a:pt x="397" y="56"/>
                    <a:pt x="371" y="57"/>
                    <a:pt x="367" y="57"/>
                  </a:cubicBezTo>
                  <a:cubicBezTo>
                    <a:pt x="355" y="55"/>
                    <a:pt x="343" y="56"/>
                    <a:pt x="331" y="57"/>
                  </a:cubicBezTo>
                  <a:cubicBezTo>
                    <a:pt x="305" y="58"/>
                    <a:pt x="281" y="67"/>
                    <a:pt x="255" y="69"/>
                  </a:cubicBezTo>
                  <a:cubicBezTo>
                    <a:pt x="271" y="70"/>
                    <a:pt x="281" y="72"/>
                    <a:pt x="298" y="69"/>
                  </a:cubicBezTo>
                  <a:cubicBezTo>
                    <a:pt x="316" y="65"/>
                    <a:pt x="333" y="70"/>
                    <a:pt x="350" y="69"/>
                  </a:cubicBezTo>
                  <a:cubicBezTo>
                    <a:pt x="331" y="72"/>
                    <a:pt x="308" y="68"/>
                    <a:pt x="291" y="79"/>
                  </a:cubicBezTo>
                  <a:cubicBezTo>
                    <a:pt x="306" y="87"/>
                    <a:pt x="330" y="80"/>
                    <a:pt x="346" y="77"/>
                  </a:cubicBezTo>
                  <a:cubicBezTo>
                    <a:pt x="375" y="71"/>
                    <a:pt x="402" y="70"/>
                    <a:pt x="431" y="75"/>
                  </a:cubicBezTo>
                  <a:cubicBezTo>
                    <a:pt x="393" y="71"/>
                    <a:pt x="353" y="72"/>
                    <a:pt x="316" y="84"/>
                  </a:cubicBezTo>
                  <a:cubicBezTo>
                    <a:pt x="327" y="85"/>
                    <a:pt x="338" y="85"/>
                    <a:pt x="349" y="87"/>
                  </a:cubicBezTo>
                  <a:cubicBezTo>
                    <a:pt x="329" y="86"/>
                    <a:pt x="308" y="84"/>
                    <a:pt x="289" y="91"/>
                  </a:cubicBezTo>
                  <a:cubicBezTo>
                    <a:pt x="294" y="102"/>
                    <a:pt x="314" y="99"/>
                    <a:pt x="325" y="98"/>
                  </a:cubicBezTo>
                  <a:cubicBezTo>
                    <a:pt x="347" y="96"/>
                    <a:pt x="369" y="96"/>
                    <a:pt x="391" y="95"/>
                  </a:cubicBezTo>
                  <a:cubicBezTo>
                    <a:pt x="416" y="94"/>
                    <a:pt x="441" y="93"/>
                    <a:pt x="465" y="88"/>
                  </a:cubicBezTo>
                  <a:cubicBezTo>
                    <a:pt x="484" y="85"/>
                    <a:pt x="505" y="80"/>
                    <a:pt x="524" y="85"/>
                  </a:cubicBezTo>
                  <a:cubicBezTo>
                    <a:pt x="491" y="93"/>
                    <a:pt x="452" y="98"/>
                    <a:pt x="419" y="98"/>
                  </a:cubicBezTo>
                  <a:cubicBezTo>
                    <a:pt x="382" y="98"/>
                    <a:pt x="344" y="93"/>
                    <a:pt x="308" y="103"/>
                  </a:cubicBezTo>
                  <a:cubicBezTo>
                    <a:pt x="350" y="130"/>
                    <a:pt x="400" y="110"/>
                    <a:pt x="443" y="100"/>
                  </a:cubicBezTo>
                  <a:cubicBezTo>
                    <a:pt x="471" y="94"/>
                    <a:pt x="500" y="97"/>
                    <a:pt x="529" y="94"/>
                  </a:cubicBezTo>
                  <a:cubicBezTo>
                    <a:pt x="555" y="92"/>
                    <a:pt x="583" y="84"/>
                    <a:pt x="609" y="91"/>
                  </a:cubicBezTo>
                  <a:cubicBezTo>
                    <a:pt x="572" y="89"/>
                    <a:pt x="535" y="96"/>
                    <a:pt x="499" y="97"/>
                  </a:cubicBezTo>
                  <a:cubicBezTo>
                    <a:pt x="480" y="98"/>
                    <a:pt x="462" y="102"/>
                    <a:pt x="444" y="105"/>
                  </a:cubicBezTo>
                  <a:cubicBezTo>
                    <a:pt x="431" y="107"/>
                    <a:pt x="413" y="108"/>
                    <a:pt x="404" y="119"/>
                  </a:cubicBezTo>
                  <a:cubicBezTo>
                    <a:pt x="412" y="121"/>
                    <a:pt x="421" y="119"/>
                    <a:pt x="429" y="118"/>
                  </a:cubicBezTo>
                  <a:cubicBezTo>
                    <a:pt x="433" y="118"/>
                    <a:pt x="457" y="114"/>
                    <a:pt x="438" y="121"/>
                  </a:cubicBezTo>
                  <a:cubicBezTo>
                    <a:pt x="462" y="121"/>
                    <a:pt x="491" y="127"/>
                    <a:pt x="515" y="120"/>
                  </a:cubicBezTo>
                  <a:cubicBezTo>
                    <a:pt x="523" y="118"/>
                    <a:pt x="527" y="110"/>
                    <a:pt x="536" y="109"/>
                  </a:cubicBezTo>
                  <a:cubicBezTo>
                    <a:pt x="544" y="107"/>
                    <a:pt x="553" y="106"/>
                    <a:pt x="560" y="108"/>
                  </a:cubicBezTo>
                  <a:cubicBezTo>
                    <a:pt x="554" y="109"/>
                    <a:pt x="547" y="110"/>
                    <a:pt x="541" y="113"/>
                  </a:cubicBezTo>
                  <a:cubicBezTo>
                    <a:pt x="566" y="114"/>
                    <a:pt x="592" y="100"/>
                    <a:pt x="617" y="108"/>
                  </a:cubicBezTo>
                  <a:cubicBezTo>
                    <a:pt x="596" y="111"/>
                    <a:pt x="562" y="104"/>
                    <a:pt x="545" y="121"/>
                  </a:cubicBezTo>
                  <a:cubicBezTo>
                    <a:pt x="578" y="121"/>
                    <a:pt x="612" y="118"/>
                    <a:pt x="645" y="115"/>
                  </a:cubicBezTo>
                  <a:cubicBezTo>
                    <a:pt x="680" y="111"/>
                    <a:pt x="710" y="102"/>
                    <a:pt x="744" y="94"/>
                  </a:cubicBezTo>
                  <a:cubicBezTo>
                    <a:pt x="741" y="92"/>
                    <a:pt x="738" y="91"/>
                    <a:pt x="735" y="90"/>
                  </a:cubicBezTo>
                  <a:cubicBezTo>
                    <a:pt x="758" y="97"/>
                    <a:pt x="782" y="87"/>
                    <a:pt x="805" y="82"/>
                  </a:cubicBezTo>
                  <a:cubicBezTo>
                    <a:pt x="801" y="82"/>
                    <a:pt x="798" y="82"/>
                    <a:pt x="794" y="82"/>
                  </a:cubicBezTo>
                  <a:cubicBezTo>
                    <a:pt x="811" y="81"/>
                    <a:pt x="829" y="76"/>
                    <a:pt x="846" y="79"/>
                  </a:cubicBezTo>
                  <a:cubicBezTo>
                    <a:pt x="827" y="82"/>
                    <a:pt x="809" y="83"/>
                    <a:pt x="790" y="86"/>
                  </a:cubicBezTo>
                  <a:cubicBezTo>
                    <a:pt x="809" y="85"/>
                    <a:pt x="795" y="87"/>
                    <a:pt x="791" y="88"/>
                  </a:cubicBezTo>
                  <a:cubicBezTo>
                    <a:pt x="783" y="89"/>
                    <a:pt x="776" y="90"/>
                    <a:pt x="769" y="92"/>
                  </a:cubicBezTo>
                  <a:cubicBezTo>
                    <a:pt x="759" y="93"/>
                    <a:pt x="743" y="96"/>
                    <a:pt x="738" y="106"/>
                  </a:cubicBezTo>
                  <a:cubicBezTo>
                    <a:pt x="766" y="103"/>
                    <a:pt x="796" y="98"/>
                    <a:pt x="824" y="106"/>
                  </a:cubicBezTo>
                  <a:cubicBezTo>
                    <a:pt x="777" y="106"/>
                    <a:pt x="729" y="105"/>
                    <a:pt x="684" y="118"/>
                  </a:cubicBezTo>
                  <a:cubicBezTo>
                    <a:pt x="708" y="121"/>
                    <a:pt x="732" y="117"/>
                    <a:pt x="756" y="119"/>
                  </a:cubicBezTo>
                  <a:cubicBezTo>
                    <a:pt x="718" y="124"/>
                    <a:pt x="679" y="122"/>
                    <a:pt x="640" y="125"/>
                  </a:cubicBezTo>
                  <a:cubicBezTo>
                    <a:pt x="605" y="128"/>
                    <a:pt x="562" y="121"/>
                    <a:pt x="529" y="133"/>
                  </a:cubicBezTo>
                  <a:cubicBezTo>
                    <a:pt x="545" y="143"/>
                    <a:pt x="559" y="145"/>
                    <a:pt x="576" y="152"/>
                  </a:cubicBezTo>
                  <a:cubicBezTo>
                    <a:pt x="568" y="150"/>
                    <a:pt x="563" y="157"/>
                    <a:pt x="557" y="161"/>
                  </a:cubicBezTo>
                  <a:cubicBezTo>
                    <a:pt x="578" y="172"/>
                    <a:pt x="607" y="167"/>
                    <a:pt x="630" y="164"/>
                  </a:cubicBezTo>
                  <a:cubicBezTo>
                    <a:pt x="615" y="168"/>
                    <a:pt x="599" y="170"/>
                    <a:pt x="583" y="171"/>
                  </a:cubicBezTo>
                  <a:cubicBezTo>
                    <a:pt x="576" y="171"/>
                    <a:pt x="569" y="168"/>
                    <a:pt x="562" y="167"/>
                  </a:cubicBezTo>
                  <a:cubicBezTo>
                    <a:pt x="556" y="167"/>
                    <a:pt x="549" y="170"/>
                    <a:pt x="542" y="168"/>
                  </a:cubicBezTo>
                  <a:cubicBezTo>
                    <a:pt x="554" y="164"/>
                    <a:pt x="541" y="160"/>
                    <a:pt x="536" y="155"/>
                  </a:cubicBezTo>
                  <a:cubicBezTo>
                    <a:pt x="528" y="148"/>
                    <a:pt x="517" y="144"/>
                    <a:pt x="508" y="139"/>
                  </a:cubicBezTo>
                  <a:cubicBezTo>
                    <a:pt x="485" y="128"/>
                    <a:pt x="461" y="136"/>
                    <a:pt x="437" y="134"/>
                  </a:cubicBezTo>
                  <a:cubicBezTo>
                    <a:pt x="417" y="132"/>
                    <a:pt x="392" y="126"/>
                    <a:pt x="375" y="141"/>
                  </a:cubicBezTo>
                  <a:cubicBezTo>
                    <a:pt x="367" y="148"/>
                    <a:pt x="405" y="149"/>
                    <a:pt x="411" y="153"/>
                  </a:cubicBezTo>
                  <a:cubicBezTo>
                    <a:pt x="399" y="149"/>
                    <a:pt x="363" y="142"/>
                    <a:pt x="359" y="161"/>
                  </a:cubicBezTo>
                  <a:cubicBezTo>
                    <a:pt x="369" y="162"/>
                    <a:pt x="384" y="160"/>
                    <a:pt x="393" y="165"/>
                  </a:cubicBezTo>
                  <a:cubicBezTo>
                    <a:pt x="399" y="168"/>
                    <a:pt x="403" y="178"/>
                    <a:pt x="411" y="178"/>
                  </a:cubicBezTo>
                  <a:cubicBezTo>
                    <a:pt x="410" y="183"/>
                    <a:pt x="408" y="187"/>
                    <a:pt x="405" y="191"/>
                  </a:cubicBezTo>
                  <a:cubicBezTo>
                    <a:pt x="415" y="190"/>
                    <a:pt x="422" y="199"/>
                    <a:pt x="431" y="200"/>
                  </a:cubicBezTo>
                  <a:cubicBezTo>
                    <a:pt x="413" y="203"/>
                    <a:pt x="394" y="185"/>
                    <a:pt x="378" y="200"/>
                  </a:cubicBezTo>
                  <a:cubicBezTo>
                    <a:pt x="400" y="203"/>
                    <a:pt x="423" y="203"/>
                    <a:pt x="445" y="205"/>
                  </a:cubicBezTo>
                  <a:cubicBezTo>
                    <a:pt x="456" y="206"/>
                    <a:pt x="467" y="208"/>
                    <a:pt x="478" y="206"/>
                  </a:cubicBezTo>
                  <a:cubicBezTo>
                    <a:pt x="489" y="204"/>
                    <a:pt x="500" y="198"/>
                    <a:pt x="512" y="200"/>
                  </a:cubicBezTo>
                  <a:cubicBezTo>
                    <a:pt x="499" y="201"/>
                    <a:pt x="490" y="210"/>
                    <a:pt x="476" y="210"/>
                  </a:cubicBezTo>
                  <a:cubicBezTo>
                    <a:pt x="460" y="210"/>
                    <a:pt x="440" y="205"/>
                    <a:pt x="426" y="212"/>
                  </a:cubicBezTo>
                  <a:cubicBezTo>
                    <a:pt x="437" y="215"/>
                    <a:pt x="449" y="213"/>
                    <a:pt x="460" y="217"/>
                  </a:cubicBezTo>
                  <a:cubicBezTo>
                    <a:pt x="455" y="215"/>
                    <a:pt x="450" y="216"/>
                    <a:pt x="446" y="219"/>
                  </a:cubicBezTo>
                  <a:cubicBezTo>
                    <a:pt x="448" y="221"/>
                    <a:pt x="450" y="223"/>
                    <a:pt x="452" y="224"/>
                  </a:cubicBezTo>
                  <a:cubicBezTo>
                    <a:pt x="442" y="227"/>
                    <a:pt x="420" y="215"/>
                    <a:pt x="410" y="212"/>
                  </a:cubicBezTo>
                  <a:cubicBezTo>
                    <a:pt x="392" y="206"/>
                    <a:pt x="367" y="206"/>
                    <a:pt x="349" y="207"/>
                  </a:cubicBezTo>
                  <a:cubicBezTo>
                    <a:pt x="330" y="207"/>
                    <a:pt x="311" y="208"/>
                    <a:pt x="292" y="210"/>
                  </a:cubicBezTo>
                  <a:cubicBezTo>
                    <a:pt x="283" y="212"/>
                    <a:pt x="273" y="214"/>
                    <a:pt x="264" y="217"/>
                  </a:cubicBezTo>
                  <a:cubicBezTo>
                    <a:pt x="261" y="218"/>
                    <a:pt x="235" y="227"/>
                    <a:pt x="253" y="226"/>
                  </a:cubicBezTo>
                  <a:cubicBezTo>
                    <a:pt x="244" y="226"/>
                    <a:pt x="235" y="226"/>
                    <a:pt x="227" y="229"/>
                  </a:cubicBezTo>
                  <a:cubicBezTo>
                    <a:pt x="221" y="231"/>
                    <a:pt x="197" y="248"/>
                    <a:pt x="217" y="246"/>
                  </a:cubicBezTo>
                  <a:cubicBezTo>
                    <a:pt x="210" y="245"/>
                    <a:pt x="202" y="245"/>
                    <a:pt x="196" y="249"/>
                  </a:cubicBezTo>
                  <a:cubicBezTo>
                    <a:pt x="226" y="252"/>
                    <a:pt x="257" y="246"/>
                    <a:pt x="285" y="236"/>
                  </a:cubicBezTo>
                  <a:cubicBezTo>
                    <a:pt x="274" y="241"/>
                    <a:pt x="260" y="244"/>
                    <a:pt x="251" y="253"/>
                  </a:cubicBezTo>
                  <a:cubicBezTo>
                    <a:pt x="268" y="252"/>
                    <a:pt x="285" y="251"/>
                    <a:pt x="301" y="245"/>
                  </a:cubicBezTo>
                  <a:cubicBezTo>
                    <a:pt x="317" y="239"/>
                    <a:pt x="331" y="227"/>
                    <a:pt x="348" y="225"/>
                  </a:cubicBezTo>
                  <a:cubicBezTo>
                    <a:pt x="343" y="227"/>
                    <a:pt x="320" y="237"/>
                    <a:pt x="336" y="237"/>
                  </a:cubicBezTo>
                  <a:cubicBezTo>
                    <a:pt x="329" y="239"/>
                    <a:pt x="321" y="239"/>
                    <a:pt x="315" y="246"/>
                  </a:cubicBezTo>
                  <a:cubicBezTo>
                    <a:pt x="327" y="243"/>
                    <a:pt x="338" y="248"/>
                    <a:pt x="349" y="247"/>
                  </a:cubicBezTo>
                  <a:cubicBezTo>
                    <a:pt x="335" y="250"/>
                    <a:pt x="312" y="238"/>
                    <a:pt x="301" y="253"/>
                  </a:cubicBezTo>
                  <a:cubicBezTo>
                    <a:pt x="311" y="254"/>
                    <a:pt x="321" y="251"/>
                    <a:pt x="330" y="253"/>
                  </a:cubicBezTo>
                  <a:cubicBezTo>
                    <a:pt x="309" y="252"/>
                    <a:pt x="282" y="251"/>
                    <a:pt x="262" y="261"/>
                  </a:cubicBezTo>
                  <a:cubicBezTo>
                    <a:pt x="279" y="270"/>
                    <a:pt x="300" y="259"/>
                    <a:pt x="317" y="263"/>
                  </a:cubicBezTo>
                  <a:cubicBezTo>
                    <a:pt x="303" y="261"/>
                    <a:pt x="281" y="258"/>
                    <a:pt x="269" y="268"/>
                  </a:cubicBezTo>
                  <a:cubicBezTo>
                    <a:pt x="274" y="266"/>
                    <a:pt x="278" y="266"/>
                    <a:pt x="283" y="267"/>
                  </a:cubicBezTo>
                  <a:cubicBezTo>
                    <a:pt x="275" y="267"/>
                    <a:pt x="267" y="271"/>
                    <a:pt x="262" y="276"/>
                  </a:cubicBezTo>
                  <a:cubicBezTo>
                    <a:pt x="273" y="278"/>
                    <a:pt x="284" y="276"/>
                    <a:pt x="296" y="274"/>
                  </a:cubicBezTo>
                  <a:cubicBezTo>
                    <a:pt x="289" y="276"/>
                    <a:pt x="282" y="278"/>
                    <a:pt x="276" y="283"/>
                  </a:cubicBezTo>
                  <a:cubicBezTo>
                    <a:pt x="300" y="287"/>
                    <a:pt x="323" y="281"/>
                    <a:pt x="347" y="275"/>
                  </a:cubicBezTo>
                  <a:cubicBezTo>
                    <a:pt x="367" y="269"/>
                    <a:pt x="392" y="250"/>
                    <a:pt x="414" y="253"/>
                  </a:cubicBezTo>
                  <a:cubicBezTo>
                    <a:pt x="394" y="258"/>
                    <a:pt x="377" y="269"/>
                    <a:pt x="358" y="275"/>
                  </a:cubicBezTo>
                  <a:cubicBezTo>
                    <a:pt x="349" y="278"/>
                    <a:pt x="340" y="280"/>
                    <a:pt x="331" y="282"/>
                  </a:cubicBezTo>
                  <a:cubicBezTo>
                    <a:pt x="325" y="283"/>
                    <a:pt x="301" y="288"/>
                    <a:pt x="318" y="293"/>
                  </a:cubicBezTo>
                  <a:cubicBezTo>
                    <a:pt x="304" y="292"/>
                    <a:pt x="287" y="286"/>
                    <a:pt x="274" y="295"/>
                  </a:cubicBezTo>
                  <a:cubicBezTo>
                    <a:pt x="265" y="301"/>
                    <a:pt x="234" y="288"/>
                    <a:pt x="223" y="288"/>
                  </a:cubicBezTo>
                  <a:cubicBezTo>
                    <a:pt x="247" y="275"/>
                    <a:pt x="219" y="266"/>
                    <a:pt x="205" y="264"/>
                  </a:cubicBezTo>
                  <a:cubicBezTo>
                    <a:pt x="183" y="260"/>
                    <a:pt x="152" y="260"/>
                    <a:pt x="135" y="277"/>
                  </a:cubicBezTo>
                  <a:cubicBezTo>
                    <a:pt x="144" y="278"/>
                    <a:pt x="146" y="288"/>
                    <a:pt x="138" y="292"/>
                  </a:cubicBezTo>
                  <a:cubicBezTo>
                    <a:pt x="149" y="295"/>
                    <a:pt x="161" y="290"/>
                    <a:pt x="172" y="293"/>
                  </a:cubicBezTo>
                  <a:cubicBezTo>
                    <a:pt x="168" y="293"/>
                    <a:pt x="163" y="293"/>
                    <a:pt x="159" y="294"/>
                  </a:cubicBezTo>
                  <a:cubicBezTo>
                    <a:pt x="138" y="299"/>
                    <a:pt x="176" y="294"/>
                    <a:pt x="152" y="301"/>
                  </a:cubicBezTo>
                  <a:cubicBezTo>
                    <a:pt x="156" y="301"/>
                    <a:pt x="161" y="302"/>
                    <a:pt x="165" y="302"/>
                  </a:cubicBezTo>
                  <a:cubicBezTo>
                    <a:pt x="159" y="306"/>
                    <a:pt x="153" y="302"/>
                    <a:pt x="146" y="302"/>
                  </a:cubicBezTo>
                  <a:cubicBezTo>
                    <a:pt x="138" y="302"/>
                    <a:pt x="131" y="306"/>
                    <a:pt x="124" y="307"/>
                  </a:cubicBezTo>
                  <a:cubicBezTo>
                    <a:pt x="106" y="308"/>
                    <a:pt x="89" y="307"/>
                    <a:pt x="72" y="311"/>
                  </a:cubicBezTo>
                  <a:cubicBezTo>
                    <a:pt x="59" y="313"/>
                    <a:pt x="40" y="313"/>
                    <a:pt x="28" y="319"/>
                  </a:cubicBezTo>
                  <a:cubicBezTo>
                    <a:pt x="23" y="321"/>
                    <a:pt x="24" y="324"/>
                    <a:pt x="20" y="328"/>
                  </a:cubicBezTo>
                  <a:cubicBezTo>
                    <a:pt x="14" y="332"/>
                    <a:pt x="5" y="332"/>
                    <a:pt x="0" y="338"/>
                  </a:cubicBezTo>
                  <a:cubicBezTo>
                    <a:pt x="6" y="337"/>
                    <a:pt x="9" y="345"/>
                    <a:pt x="15" y="346"/>
                  </a:cubicBezTo>
                  <a:cubicBezTo>
                    <a:pt x="25" y="348"/>
                    <a:pt x="32" y="337"/>
                    <a:pt x="41" y="33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1" name="Freeform 1130">
              <a:extLst>
                <a:ext uri="{FF2B5EF4-FFF2-40B4-BE49-F238E27FC236}">
                  <a16:creationId xmlns:a16="http://schemas.microsoft.com/office/drawing/2014/main" id="{59647622-1DF6-6E93-D01F-7AC6FBF7C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6220" y="2755753"/>
              <a:ext cx="11844" cy="3948"/>
            </a:xfrm>
            <a:custGeom>
              <a:avLst/>
              <a:gdLst>
                <a:gd name="T0" fmla="*/ 15 w 28"/>
                <a:gd name="T1" fmla="*/ 1 h 9"/>
                <a:gd name="T2" fmla="*/ 0 w 28"/>
                <a:gd name="T3" fmla="*/ 3 h 9"/>
                <a:gd name="T4" fmla="*/ 28 w 28"/>
                <a:gd name="T5" fmla="*/ 4 h 9"/>
                <a:gd name="T6" fmla="*/ 15 w 28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9">
                  <a:moveTo>
                    <a:pt x="15" y="1"/>
                  </a:moveTo>
                  <a:cubicBezTo>
                    <a:pt x="10" y="1"/>
                    <a:pt x="5" y="2"/>
                    <a:pt x="0" y="3"/>
                  </a:cubicBezTo>
                  <a:cubicBezTo>
                    <a:pt x="10" y="1"/>
                    <a:pt x="18" y="9"/>
                    <a:pt x="28" y="4"/>
                  </a:cubicBezTo>
                  <a:cubicBezTo>
                    <a:pt x="24" y="1"/>
                    <a:pt x="20" y="0"/>
                    <a:pt x="15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2" name="Freeform 1131">
              <a:extLst>
                <a:ext uri="{FF2B5EF4-FFF2-40B4-BE49-F238E27FC236}">
                  <a16:creationId xmlns:a16="http://schemas.microsoft.com/office/drawing/2014/main" id="{440421C5-C2C3-2CB2-E1B7-B481CC1CF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7676" y="2791285"/>
              <a:ext cx="1975" cy="0"/>
            </a:xfrm>
            <a:custGeom>
              <a:avLst/>
              <a:gdLst>
                <a:gd name="T0" fmla="*/ 0 w 7"/>
                <a:gd name="T1" fmla="*/ 1 h 2"/>
                <a:gd name="T2" fmla="*/ 7 w 7"/>
                <a:gd name="T3" fmla="*/ 0 h 2"/>
                <a:gd name="T4" fmla="*/ 0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1"/>
                  </a:moveTo>
                  <a:cubicBezTo>
                    <a:pt x="3" y="2"/>
                    <a:pt x="5" y="2"/>
                    <a:pt x="7" y="0"/>
                  </a:cubicBezTo>
                  <a:cubicBezTo>
                    <a:pt x="5" y="1"/>
                    <a:pt x="3" y="1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3" name="Freeform 1132">
              <a:extLst>
                <a:ext uri="{FF2B5EF4-FFF2-40B4-BE49-F238E27FC236}">
                  <a16:creationId xmlns:a16="http://schemas.microsoft.com/office/drawing/2014/main" id="{D2BD49BA-EC25-50BB-9672-F16A4070F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339" y="2791285"/>
              <a:ext cx="21715" cy="9871"/>
            </a:xfrm>
            <a:custGeom>
              <a:avLst/>
              <a:gdLst>
                <a:gd name="T0" fmla="*/ 49 w 49"/>
                <a:gd name="T1" fmla="*/ 3 h 23"/>
                <a:gd name="T2" fmla="*/ 0 w 49"/>
                <a:gd name="T3" fmla="*/ 20 h 23"/>
                <a:gd name="T4" fmla="*/ 15 w 49"/>
                <a:gd name="T5" fmla="*/ 17 h 23"/>
                <a:gd name="T6" fmla="*/ 34 w 49"/>
                <a:gd name="T7" fmla="*/ 17 h 23"/>
                <a:gd name="T8" fmla="*/ 29 w 49"/>
                <a:gd name="T9" fmla="*/ 11 h 23"/>
                <a:gd name="T10" fmla="*/ 49 w 49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3">
                  <a:moveTo>
                    <a:pt x="49" y="3"/>
                  </a:moveTo>
                  <a:cubicBezTo>
                    <a:pt x="34" y="0"/>
                    <a:pt x="10" y="9"/>
                    <a:pt x="0" y="20"/>
                  </a:cubicBezTo>
                  <a:cubicBezTo>
                    <a:pt x="6" y="23"/>
                    <a:pt x="9" y="18"/>
                    <a:pt x="15" y="17"/>
                  </a:cubicBezTo>
                  <a:cubicBezTo>
                    <a:pt x="21" y="17"/>
                    <a:pt x="28" y="20"/>
                    <a:pt x="34" y="17"/>
                  </a:cubicBezTo>
                  <a:cubicBezTo>
                    <a:pt x="32" y="15"/>
                    <a:pt x="31" y="13"/>
                    <a:pt x="29" y="11"/>
                  </a:cubicBezTo>
                  <a:cubicBezTo>
                    <a:pt x="36" y="9"/>
                    <a:pt x="43" y="8"/>
                    <a:pt x="49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4" name="Freeform 1133">
              <a:extLst>
                <a:ext uri="{FF2B5EF4-FFF2-40B4-BE49-F238E27FC236}">
                  <a16:creationId xmlns:a16="http://schemas.microsoft.com/office/drawing/2014/main" id="{B4035211-D657-198B-304D-F980CA7D3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8224" y="2749831"/>
              <a:ext cx="5923" cy="1975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4" y="1"/>
                    <a:pt x="0" y="5"/>
                  </a:cubicBezTo>
                  <a:cubicBezTo>
                    <a:pt x="5" y="5"/>
                    <a:pt x="10" y="3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5" name="Freeform 1134">
              <a:extLst>
                <a:ext uri="{FF2B5EF4-FFF2-40B4-BE49-F238E27FC236}">
                  <a16:creationId xmlns:a16="http://schemas.microsoft.com/office/drawing/2014/main" id="{2D2AE2CE-32EC-8213-E5B7-F613E398E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280" y="2947238"/>
              <a:ext cx="17767" cy="7896"/>
            </a:xfrm>
            <a:custGeom>
              <a:avLst/>
              <a:gdLst>
                <a:gd name="T0" fmla="*/ 3 w 43"/>
                <a:gd name="T1" fmla="*/ 14 h 16"/>
                <a:gd name="T2" fmla="*/ 25 w 43"/>
                <a:gd name="T3" fmla="*/ 16 h 16"/>
                <a:gd name="T4" fmla="*/ 34 w 43"/>
                <a:gd name="T5" fmla="*/ 9 h 16"/>
                <a:gd name="T6" fmla="*/ 3 w 43"/>
                <a:gd name="T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6">
                  <a:moveTo>
                    <a:pt x="3" y="14"/>
                  </a:moveTo>
                  <a:cubicBezTo>
                    <a:pt x="11" y="14"/>
                    <a:pt x="18" y="16"/>
                    <a:pt x="25" y="16"/>
                  </a:cubicBezTo>
                  <a:cubicBezTo>
                    <a:pt x="28" y="16"/>
                    <a:pt x="43" y="13"/>
                    <a:pt x="34" y="9"/>
                  </a:cubicBezTo>
                  <a:cubicBezTo>
                    <a:pt x="28" y="7"/>
                    <a:pt x="0" y="0"/>
                    <a:pt x="3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6" name="Freeform 1135">
              <a:extLst>
                <a:ext uri="{FF2B5EF4-FFF2-40B4-BE49-F238E27FC236}">
                  <a16:creationId xmlns:a16="http://schemas.microsoft.com/office/drawing/2014/main" id="{47895EBB-D3D0-A970-21EA-DC8CA7BF9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8425" y="2959082"/>
              <a:ext cx="5923" cy="1975"/>
            </a:xfrm>
            <a:custGeom>
              <a:avLst/>
              <a:gdLst>
                <a:gd name="T0" fmla="*/ 13 w 13"/>
                <a:gd name="T1" fmla="*/ 3 h 6"/>
                <a:gd name="T2" fmla="*/ 0 w 13"/>
                <a:gd name="T3" fmla="*/ 6 h 6"/>
                <a:gd name="T4" fmla="*/ 13 w 13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3"/>
                  </a:moveTo>
                  <a:cubicBezTo>
                    <a:pt x="9" y="0"/>
                    <a:pt x="3" y="2"/>
                    <a:pt x="0" y="6"/>
                  </a:cubicBezTo>
                  <a:cubicBezTo>
                    <a:pt x="4" y="5"/>
                    <a:pt x="9" y="4"/>
                    <a:pt x="13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7" name="Freeform 1136">
              <a:extLst>
                <a:ext uri="{FF2B5EF4-FFF2-40B4-BE49-F238E27FC236}">
                  <a16:creationId xmlns:a16="http://schemas.microsoft.com/office/drawing/2014/main" id="{2BB113F4-A99E-AEA5-C4E7-D3BE0B49A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114" y="2959082"/>
              <a:ext cx="5923" cy="3948"/>
            </a:xfrm>
            <a:custGeom>
              <a:avLst/>
              <a:gdLst>
                <a:gd name="T0" fmla="*/ 0 w 13"/>
                <a:gd name="T1" fmla="*/ 0 h 7"/>
                <a:gd name="T2" fmla="*/ 13 w 13"/>
                <a:gd name="T3" fmla="*/ 3 h 7"/>
                <a:gd name="T4" fmla="*/ 0 w 1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3" y="5"/>
                    <a:pt x="8" y="7"/>
                    <a:pt x="13" y="3"/>
                  </a:cubicBezTo>
                  <a:cubicBezTo>
                    <a:pt x="9" y="1"/>
                    <a:pt x="5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8" name="Freeform 1137">
              <a:extLst>
                <a:ext uri="{FF2B5EF4-FFF2-40B4-BE49-F238E27FC236}">
                  <a16:creationId xmlns:a16="http://schemas.microsoft.com/office/drawing/2014/main" id="{4F5A67CA-93AB-0470-3424-806228661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6062" y="2957108"/>
              <a:ext cx="3948" cy="3948"/>
            </a:xfrm>
            <a:custGeom>
              <a:avLst/>
              <a:gdLst>
                <a:gd name="T0" fmla="*/ 1 w 8"/>
                <a:gd name="T1" fmla="*/ 0 h 7"/>
                <a:gd name="T2" fmla="*/ 8 w 8"/>
                <a:gd name="T3" fmla="*/ 4 h 7"/>
                <a:gd name="T4" fmla="*/ 1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1" y="0"/>
                  </a:moveTo>
                  <a:cubicBezTo>
                    <a:pt x="0" y="6"/>
                    <a:pt x="2" y="7"/>
                    <a:pt x="8" y="4"/>
                  </a:cubicBezTo>
                  <a:cubicBezTo>
                    <a:pt x="6" y="3"/>
                    <a:pt x="3" y="1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9" name="Freeform 1138">
              <a:extLst>
                <a:ext uri="{FF2B5EF4-FFF2-40B4-BE49-F238E27FC236}">
                  <a16:creationId xmlns:a16="http://schemas.microsoft.com/office/drawing/2014/main" id="{5B402AB8-98FE-00FE-2B8F-63D0F5102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1596" y="2959082"/>
              <a:ext cx="29612" cy="9871"/>
            </a:xfrm>
            <a:custGeom>
              <a:avLst/>
              <a:gdLst>
                <a:gd name="T0" fmla="*/ 29 w 71"/>
                <a:gd name="T1" fmla="*/ 20 h 20"/>
                <a:gd name="T2" fmla="*/ 71 w 71"/>
                <a:gd name="T3" fmla="*/ 1 h 20"/>
                <a:gd name="T4" fmla="*/ 49 w 71"/>
                <a:gd name="T5" fmla="*/ 4 h 20"/>
                <a:gd name="T6" fmla="*/ 25 w 71"/>
                <a:gd name="T7" fmla="*/ 2 h 20"/>
                <a:gd name="T8" fmla="*/ 19 w 71"/>
                <a:gd name="T9" fmla="*/ 8 h 20"/>
                <a:gd name="T10" fmla="*/ 0 w 71"/>
                <a:gd name="T11" fmla="*/ 8 h 20"/>
                <a:gd name="T12" fmla="*/ 29 w 7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0">
                  <a:moveTo>
                    <a:pt x="29" y="20"/>
                  </a:moveTo>
                  <a:cubicBezTo>
                    <a:pt x="38" y="11"/>
                    <a:pt x="71" y="17"/>
                    <a:pt x="71" y="1"/>
                  </a:cubicBezTo>
                  <a:cubicBezTo>
                    <a:pt x="64" y="0"/>
                    <a:pt x="56" y="3"/>
                    <a:pt x="49" y="4"/>
                  </a:cubicBezTo>
                  <a:cubicBezTo>
                    <a:pt x="38" y="7"/>
                    <a:pt x="34" y="3"/>
                    <a:pt x="25" y="2"/>
                  </a:cubicBezTo>
                  <a:cubicBezTo>
                    <a:pt x="18" y="1"/>
                    <a:pt x="24" y="7"/>
                    <a:pt x="19" y="8"/>
                  </a:cubicBezTo>
                  <a:cubicBezTo>
                    <a:pt x="12" y="9"/>
                    <a:pt x="7" y="2"/>
                    <a:pt x="0" y="8"/>
                  </a:cubicBezTo>
                  <a:cubicBezTo>
                    <a:pt x="13" y="13"/>
                    <a:pt x="19" y="12"/>
                    <a:pt x="29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0" name="Freeform 1139">
              <a:extLst>
                <a:ext uri="{FF2B5EF4-FFF2-40B4-BE49-F238E27FC236}">
                  <a16:creationId xmlns:a16="http://schemas.microsoft.com/office/drawing/2014/main" id="{81CF5742-A6B9-F1ED-6D30-45F1E7DE7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568" y="3000537"/>
              <a:ext cx="9871" cy="3948"/>
            </a:xfrm>
            <a:custGeom>
              <a:avLst/>
              <a:gdLst>
                <a:gd name="T0" fmla="*/ 10 w 23"/>
                <a:gd name="T1" fmla="*/ 1 h 12"/>
                <a:gd name="T2" fmla="*/ 5 w 23"/>
                <a:gd name="T3" fmla="*/ 12 h 12"/>
                <a:gd name="T4" fmla="*/ 17 w 23"/>
                <a:gd name="T5" fmla="*/ 8 h 12"/>
                <a:gd name="T6" fmla="*/ 10 w 23"/>
                <a:gd name="T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10" y="1"/>
                  </a:moveTo>
                  <a:cubicBezTo>
                    <a:pt x="5" y="2"/>
                    <a:pt x="0" y="7"/>
                    <a:pt x="5" y="12"/>
                  </a:cubicBezTo>
                  <a:cubicBezTo>
                    <a:pt x="9" y="11"/>
                    <a:pt x="13" y="9"/>
                    <a:pt x="17" y="8"/>
                  </a:cubicBezTo>
                  <a:cubicBezTo>
                    <a:pt x="23" y="6"/>
                    <a:pt x="13" y="0"/>
                    <a:pt x="1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1" name="Freeform 1140">
              <a:extLst>
                <a:ext uri="{FF2B5EF4-FFF2-40B4-BE49-F238E27FC236}">
                  <a16:creationId xmlns:a16="http://schemas.microsoft.com/office/drawing/2014/main" id="{E3C12F36-0101-3A1F-49AF-62981CF17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3439" y="2970927"/>
              <a:ext cx="33560" cy="17767"/>
            </a:xfrm>
            <a:custGeom>
              <a:avLst/>
              <a:gdLst>
                <a:gd name="T0" fmla="*/ 71 w 78"/>
                <a:gd name="T1" fmla="*/ 0 h 38"/>
                <a:gd name="T2" fmla="*/ 35 w 78"/>
                <a:gd name="T3" fmla="*/ 17 h 38"/>
                <a:gd name="T4" fmla="*/ 0 w 78"/>
                <a:gd name="T5" fmla="*/ 35 h 38"/>
                <a:gd name="T6" fmla="*/ 41 w 78"/>
                <a:gd name="T7" fmla="*/ 24 h 38"/>
                <a:gd name="T8" fmla="*/ 78 w 78"/>
                <a:gd name="T9" fmla="*/ 2 h 38"/>
                <a:gd name="T10" fmla="*/ 71 w 7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38">
                  <a:moveTo>
                    <a:pt x="71" y="0"/>
                  </a:moveTo>
                  <a:cubicBezTo>
                    <a:pt x="57" y="0"/>
                    <a:pt x="48" y="12"/>
                    <a:pt x="35" y="17"/>
                  </a:cubicBezTo>
                  <a:cubicBezTo>
                    <a:pt x="23" y="22"/>
                    <a:pt x="7" y="21"/>
                    <a:pt x="0" y="35"/>
                  </a:cubicBezTo>
                  <a:cubicBezTo>
                    <a:pt x="14" y="38"/>
                    <a:pt x="29" y="30"/>
                    <a:pt x="41" y="24"/>
                  </a:cubicBezTo>
                  <a:cubicBezTo>
                    <a:pt x="53" y="17"/>
                    <a:pt x="71" y="14"/>
                    <a:pt x="78" y="2"/>
                  </a:cubicBezTo>
                  <a:cubicBezTo>
                    <a:pt x="76" y="1"/>
                    <a:pt x="73" y="1"/>
                    <a:pt x="7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2" name="Freeform 1141">
              <a:extLst>
                <a:ext uri="{FF2B5EF4-FFF2-40B4-BE49-F238E27FC236}">
                  <a16:creationId xmlns:a16="http://schemas.microsoft.com/office/drawing/2014/main" id="{F45C6C54-9ADC-ECE3-853E-7C1B75274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3439" y="2992641"/>
              <a:ext cx="11844" cy="5923"/>
            </a:xfrm>
            <a:custGeom>
              <a:avLst/>
              <a:gdLst>
                <a:gd name="T0" fmla="*/ 6 w 27"/>
                <a:gd name="T1" fmla="*/ 14 h 14"/>
                <a:gd name="T2" fmla="*/ 26 w 27"/>
                <a:gd name="T3" fmla="*/ 2 h 14"/>
                <a:gd name="T4" fmla="*/ 12 w 27"/>
                <a:gd name="T5" fmla="*/ 1 h 14"/>
                <a:gd name="T6" fmla="*/ 0 w 27"/>
                <a:gd name="T7" fmla="*/ 12 h 14"/>
                <a:gd name="T8" fmla="*/ 6 w 27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4">
                  <a:moveTo>
                    <a:pt x="6" y="14"/>
                  </a:moveTo>
                  <a:cubicBezTo>
                    <a:pt x="15" y="14"/>
                    <a:pt x="19" y="5"/>
                    <a:pt x="26" y="2"/>
                  </a:cubicBezTo>
                  <a:cubicBezTo>
                    <a:pt x="22" y="0"/>
                    <a:pt x="17" y="0"/>
                    <a:pt x="12" y="1"/>
                  </a:cubicBezTo>
                  <a:cubicBezTo>
                    <a:pt x="27" y="7"/>
                    <a:pt x="5" y="9"/>
                    <a:pt x="0" y="12"/>
                  </a:cubicBezTo>
                  <a:cubicBezTo>
                    <a:pt x="2" y="13"/>
                    <a:pt x="4" y="13"/>
                    <a:pt x="6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3" name="Freeform 1142">
              <a:extLst>
                <a:ext uri="{FF2B5EF4-FFF2-40B4-BE49-F238E27FC236}">
                  <a16:creationId xmlns:a16="http://schemas.microsoft.com/office/drawing/2014/main" id="{2C33B43B-511D-22A6-B11F-2ACD935C9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284" y="2998564"/>
              <a:ext cx="65145" cy="35533"/>
            </a:xfrm>
            <a:custGeom>
              <a:avLst/>
              <a:gdLst>
                <a:gd name="T0" fmla="*/ 11 w 152"/>
                <a:gd name="T1" fmla="*/ 65 h 84"/>
                <a:gd name="T2" fmla="*/ 79 w 152"/>
                <a:gd name="T3" fmla="*/ 74 h 84"/>
                <a:gd name="T4" fmla="*/ 124 w 152"/>
                <a:gd name="T5" fmla="*/ 54 h 84"/>
                <a:gd name="T6" fmla="*/ 137 w 152"/>
                <a:gd name="T7" fmla="*/ 30 h 84"/>
                <a:gd name="T8" fmla="*/ 150 w 152"/>
                <a:gd name="T9" fmla="*/ 16 h 84"/>
                <a:gd name="T10" fmla="*/ 86 w 152"/>
                <a:gd name="T11" fmla="*/ 9 h 84"/>
                <a:gd name="T12" fmla="*/ 11 w 152"/>
                <a:gd name="T13" fmla="*/ 6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4">
                  <a:moveTo>
                    <a:pt x="11" y="65"/>
                  </a:moveTo>
                  <a:cubicBezTo>
                    <a:pt x="0" y="84"/>
                    <a:pt x="73" y="75"/>
                    <a:pt x="79" y="74"/>
                  </a:cubicBezTo>
                  <a:cubicBezTo>
                    <a:pt x="92" y="71"/>
                    <a:pt x="115" y="65"/>
                    <a:pt x="124" y="54"/>
                  </a:cubicBezTo>
                  <a:cubicBezTo>
                    <a:pt x="129" y="47"/>
                    <a:pt x="131" y="36"/>
                    <a:pt x="137" y="30"/>
                  </a:cubicBezTo>
                  <a:cubicBezTo>
                    <a:pt x="141" y="26"/>
                    <a:pt x="152" y="23"/>
                    <a:pt x="150" y="16"/>
                  </a:cubicBezTo>
                  <a:cubicBezTo>
                    <a:pt x="147" y="0"/>
                    <a:pt x="96" y="8"/>
                    <a:pt x="86" y="9"/>
                  </a:cubicBezTo>
                  <a:cubicBezTo>
                    <a:pt x="70" y="11"/>
                    <a:pt x="1" y="43"/>
                    <a:pt x="11" y="6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4" name="Freeform 1143">
              <a:extLst>
                <a:ext uri="{FF2B5EF4-FFF2-40B4-BE49-F238E27FC236}">
                  <a16:creationId xmlns:a16="http://schemas.microsoft.com/office/drawing/2014/main" id="{A2D20AE3-9C07-5EDC-0DEC-F8ACF7CD9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7128" y="2961056"/>
              <a:ext cx="25664" cy="7896"/>
            </a:xfrm>
            <a:custGeom>
              <a:avLst/>
              <a:gdLst>
                <a:gd name="T0" fmla="*/ 47 w 56"/>
                <a:gd name="T1" fmla="*/ 0 h 17"/>
                <a:gd name="T2" fmla="*/ 0 w 56"/>
                <a:gd name="T3" fmla="*/ 15 h 17"/>
                <a:gd name="T4" fmla="*/ 47 w 5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7">
                  <a:moveTo>
                    <a:pt x="47" y="0"/>
                  </a:moveTo>
                  <a:cubicBezTo>
                    <a:pt x="30" y="0"/>
                    <a:pt x="16" y="11"/>
                    <a:pt x="0" y="15"/>
                  </a:cubicBezTo>
                  <a:cubicBezTo>
                    <a:pt x="7" y="17"/>
                    <a:pt x="56" y="10"/>
                    <a:pt x="4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5" name="Freeform 1144">
              <a:extLst>
                <a:ext uri="{FF2B5EF4-FFF2-40B4-BE49-F238E27FC236}">
                  <a16:creationId xmlns:a16="http://schemas.microsoft.com/office/drawing/2014/main" id="{1AA4C93D-6FF6-56AA-4205-CDE968F5D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790" y="2968952"/>
              <a:ext cx="15793" cy="9871"/>
            </a:xfrm>
            <a:custGeom>
              <a:avLst/>
              <a:gdLst>
                <a:gd name="T0" fmla="*/ 26 w 40"/>
                <a:gd name="T1" fmla="*/ 1 h 23"/>
                <a:gd name="T2" fmla="*/ 9 w 40"/>
                <a:gd name="T3" fmla="*/ 21 h 23"/>
                <a:gd name="T4" fmla="*/ 40 w 40"/>
                <a:gd name="T5" fmla="*/ 3 h 23"/>
                <a:gd name="T6" fmla="*/ 26 w 40"/>
                <a:gd name="T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3">
                  <a:moveTo>
                    <a:pt x="26" y="1"/>
                  </a:moveTo>
                  <a:cubicBezTo>
                    <a:pt x="14" y="0"/>
                    <a:pt x="0" y="23"/>
                    <a:pt x="9" y="21"/>
                  </a:cubicBezTo>
                  <a:cubicBezTo>
                    <a:pt x="18" y="19"/>
                    <a:pt x="40" y="15"/>
                    <a:pt x="40" y="3"/>
                  </a:cubicBezTo>
                  <a:cubicBezTo>
                    <a:pt x="35" y="4"/>
                    <a:pt x="30" y="3"/>
                    <a:pt x="26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6" name="Freeform 1145">
              <a:extLst>
                <a:ext uri="{FF2B5EF4-FFF2-40B4-BE49-F238E27FC236}">
                  <a16:creationId xmlns:a16="http://schemas.microsoft.com/office/drawing/2014/main" id="{C4F3869E-240B-C7F3-8376-258297733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8454" y="2990667"/>
              <a:ext cx="17767" cy="11844"/>
            </a:xfrm>
            <a:custGeom>
              <a:avLst/>
              <a:gdLst>
                <a:gd name="T0" fmla="*/ 14 w 38"/>
                <a:gd name="T1" fmla="*/ 25 h 27"/>
                <a:gd name="T2" fmla="*/ 25 w 38"/>
                <a:gd name="T3" fmla="*/ 2 h 27"/>
                <a:gd name="T4" fmla="*/ 7 w 38"/>
                <a:gd name="T5" fmla="*/ 7 h 27"/>
                <a:gd name="T6" fmla="*/ 14 w 38"/>
                <a:gd name="T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7">
                  <a:moveTo>
                    <a:pt x="14" y="25"/>
                  </a:moveTo>
                  <a:cubicBezTo>
                    <a:pt x="25" y="27"/>
                    <a:pt x="38" y="5"/>
                    <a:pt x="25" y="2"/>
                  </a:cubicBezTo>
                  <a:cubicBezTo>
                    <a:pt x="19" y="0"/>
                    <a:pt x="11" y="2"/>
                    <a:pt x="7" y="7"/>
                  </a:cubicBezTo>
                  <a:cubicBezTo>
                    <a:pt x="0" y="16"/>
                    <a:pt x="9" y="18"/>
                    <a:pt x="14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7" name="Freeform 1146">
              <a:extLst>
                <a:ext uri="{FF2B5EF4-FFF2-40B4-BE49-F238E27FC236}">
                  <a16:creationId xmlns:a16="http://schemas.microsoft.com/office/drawing/2014/main" id="{C5C1EF2A-7B6D-5334-47A8-E93DB67A9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8454" y="3006460"/>
              <a:ext cx="33560" cy="11844"/>
            </a:xfrm>
            <a:custGeom>
              <a:avLst/>
              <a:gdLst>
                <a:gd name="T0" fmla="*/ 63 w 73"/>
                <a:gd name="T1" fmla="*/ 10 h 30"/>
                <a:gd name="T2" fmla="*/ 39 w 73"/>
                <a:gd name="T3" fmla="*/ 0 h 30"/>
                <a:gd name="T4" fmla="*/ 28 w 73"/>
                <a:gd name="T5" fmla="*/ 5 h 30"/>
                <a:gd name="T6" fmla="*/ 13 w 73"/>
                <a:gd name="T7" fmla="*/ 6 h 30"/>
                <a:gd name="T8" fmla="*/ 20 w 73"/>
                <a:gd name="T9" fmla="*/ 25 h 30"/>
                <a:gd name="T10" fmla="*/ 73 w 73"/>
                <a:gd name="T11" fmla="*/ 11 h 30"/>
                <a:gd name="T12" fmla="*/ 63 w 73"/>
                <a:gd name="T13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30">
                  <a:moveTo>
                    <a:pt x="63" y="10"/>
                  </a:moveTo>
                  <a:cubicBezTo>
                    <a:pt x="56" y="12"/>
                    <a:pt x="33" y="9"/>
                    <a:pt x="39" y="0"/>
                  </a:cubicBezTo>
                  <a:cubicBezTo>
                    <a:pt x="35" y="2"/>
                    <a:pt x="31" y="3"/>
                    <a:pt x="28" y="5"/>
                  </a:cubicBezTo>
                  <a:cubicBezTo>
                    <a:pt x="23" y="8"/>
                    <a:pt x="18" y="3"/>
                    <a:pt x="13" y="6"/>
                  </a:cubicBezTo>
                  <a:cubicBezTo>
                    <a:pt x="0" y="12"/>
                    <a:pt x="10" y="24"/>
                    <a:pt x="20" y="25"/>
                  </a:cubicBezTo>
                  <a:cubicBezTo>
                    <a:pt x="39" y="28"/>
                    <a:pt x="64" y="30"/>
                    <a:pt x="73" y="11"/>
                  </a:cubicBezTo>
                  <a:cubicBezTo>
                    <a:pt x="70" y="10"/>
                    <a:pt x="67" y="9"/>
                    <a:pt x="63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8" name="Freeform 1147">
              <a:extLst>
                <a:ext uri="{FF2B5EF4-FFF2-40B4-BE49-F238E27FC236}">
                  <a16:creationId xmlns:a16="http://schemas.microsoft.com/office/drawing/2014/main" id="{32D8D96B-33E7-843D-700C-522696353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4247" y="2990667"/>
              <a:ext cx="5923" cy="3948"/>
            </a:xfrm>
            <a:custGeom>
              <a:avLst/>
              <a:gdLst>
                <a:gd name="T0" fmla="*/ 7 w 13"/>
                <a:gd name="T1" fmla="*/ 0 h 7"/>
                <a:gd name="T2" fmla="*/ 0 w 13"/>
                <a:gd name="T3" fmla="*/ 7 h 7"/>
                <a:gd name="T4" fmla="*/ 13 w 13"/>
                <a:gd name="T5" fmla="*/ 6 h 7"/>
                <a:gd name="T6" fmla="*/ 7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7" y="0"/>
                  </a:moveTo>
                  <a:cubicBezTo>
                    <a:pt x="3" y="1"/>
                    <a:pt x="1" y="4"/>
                    <a:pt x="0" y="7"/>
                  </a:cubicBezTo>
                  <a:cubicBezTo>
                    <a:pt x="4" y="7"/>
                    <a:pt x="9" y="7"/>
                    <a:pt x="13" y="6"/>
                  </a:cubicBezTo>
                  <a:cubicBezTo>
                    <a:pt x="11" y="4"/>
                    <a:pt x="9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9" name="Freeform 1148">
              <a:extLst>
                <a:ext uri="{FF2B5EF4-FFF2-40B4-BE49-F238E27FC236}">
                  <a16:creationId xmlns:a16="http://schemas.microsoft.com/office/drawing/2014/main" id="{8082D609-22AE-2929-65FF-19611DCC3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8195" y="2996589"/>
              <a:ext cx="5923" cy="5923"/>
            </a:xfrm>
            <a:custGeom>
              <a:avLst/>
              <a:gdLst>
                <a:gd name="T0" fmla="*/ 6 w 12"/>
                <a:gd name="T1" fmla="*/ 0 h 13"/>
                <a:gd name="T2" fmla="*/ 6 w 12"/>
                <a:gd name="T3" fmla="*/ 13 h 13"/>
                <a:gd name="T4" fmla="*/ 6 w 12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cubicBezTo>
                    <a:pt x="0" y="3"/>
                    <a:pt x="1" y="9"/>
                    <a:pt x="6" y="13"/>
                  </a:cubicBezTo>
                  <a:cubicBezTo>
                    <a:pt x="12" y="9"/>
                    <a:pt x="12" y="3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0" name="Freeform 1149">
              <a:extLst>
                <a:ext uri="{FF2B5EF4-FFF2-40B4-BE49-F238E27FC236}">
                  <a16:creationId xmlns:a16="http://schemas.microsoft.com/office/drawing/2014/main" id="{D4A09B55-42B0-50B1-BC55-3D7A02CEE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710" y="2844586"/>
              <a:ext cx="5923" cy="1975"/>
            </a:xfrm>
            <a:custGeom>
              <a:avLst/>
              <a:gdLst>
                <a:gd name="T0" fmla="*/ 7 w 12"/>
                <a:gd name="T1" fmla="*/ 5 h 5"/>
                <a:gd name="T2" fmla="*/ 12 w 12"/>
                <a:gd name="T3" fmla="*/ 0 h 5"/>
                <a:gd name="T4" fmla="*/ 0 w 12"/>
                <a:gd name="T5" fmla="*/ 4 h 5"/>
                <a:gd name="T6" fmla="*/ 7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7" y="5"/>
                  </a:moveTo>
                  <a:cubicBezTo>
                    <a:pt x="8" y="3"/>
                    <a:pt x="10" y="2"/>
                    <a:pt x="12" y="0"/>
                  </a:cubicBezTo>
                  <a:cubicBezTo>
                    <a:pt x="8" y="1"/>
                    <a:pt x="4" y="2"/>
                    <a:pt x="0" y="4"/>
                  </a:cubicBezTo>
                  <a:lnTo>
                    <a:pt x="7" y="5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1" name="Freeform 1150">
              <a:extLst>
                <a:ext uri="{FF2B5EF4-FFF2-40B4-BE49-F238E27FC236}">
                  <a16:creationId xmlns:a16="http://schemas.microsoft.com/office/drawing/2014/main" id="{8666496A-218B-4938-D9EC-53AA2D489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479" y="2852482"/>
              <a:ext cx="84886" cy="29612"/>
            </a:xfrm>
            <a:custGeom>
              <a:avLst/>
              <a:gdLst>
                <a:gd name="T0" fmla="*/ 13 w 196"/>
                <a:gd name="T1" fmla="*/ 56 h 70"/>
                <a:gd name="T2" fmla="*/ 50 w 196"/>
                <a:gd name="T3" fmla="*/ 62 h 70"/>
                <a:gd name="T4" fmla="*/ 103 w 196"/>
                <a:gd name="T5" fmla="*/ 54 h 70"/>
                <a:gd name="T6" fmla="*/ 196 w 196"/>
                <a:gd name="T7" fmla="*/ 54 h 70"/>
                <a:gd name="T8" fmla="*/ 193 w 196"/>
                <a:gd name="T9" fmla="*/ 47 h 70"/>
                <a:gd name="T10" fmla="*/ 188 w 196"/>
                <a:gd name="T11" fmla="*/ 37 h 70"/>
                <a:gd name="T12" fmla="*/ 172 w 196"/>
                <a:gd name="T13" fmla="*/ 18 h 70"/>
                <a:gd name="T14" fmla="*/ 99 w 196"/>
                <a:gd name="T15" fmla="*/ 9 h 70"/>
                <a:gd name="T16" fmla="*/ 66 w 196"/>
                <a:gd name="T17" fmla="*/ 8 h 70"/>
                <a:gd name="T18" fmla="*/ 38 w 196"/>
                <a:gd name="T19" fmla="*/ 1 h 70"/>
                <a:gd name="T20" fmla="*/ 14 w 196"/>
                <a:gd name="T21" fmla="*/ 12 h 70"/>
                <a:gd name="T22" fmla="*/ 0 w 196"/>
                <a:gd name="T23" fmla="*/ 25 h 70"/>
                <a:gd name="T24" fmla="*/ 19 w 196"/>
                <a:gd name="T25" fmla="*/ 33 h 70"/>
                <a:gd name="T26" fmla="*/ 13 w 196"/>
                <a:gd name="T27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70">
                  <a:moveTo>
                    <a:pt x="13" y="56"/>
                  </a:moveTo>
                  <a:cubicBezTo>
                    <a:pt x="28" y="60"/>
                    <a:pt x="33" y="64"/>
                    <a:pt x="50" y="62"/>
                  </a:cubicBezTo>
                  <a:cubicBezTo>
                    <a:pt x="68" y="59"/>
                    <a:pt x="85" y="55"/>
                    <a:pt x="103" y="54"/>
                  </a:cubicBezTo>
                  <a:cubicBezTo>
                    <a:pt x="128" y="53"/>
                    <a:pt x="174" y="70"/>
                    <a:pt x="196" y="54"/>
                  </a:cubicBezTo>
                  <a:cubicBezTo>
                    <a:pt x="189" y="53"/>
                    <a:pt x="188" y="50"/>
                    <a:pt x="193" y="47"/>
                  </a:cubicBezTo>
                  <a:cubicBezTo>
                    <a:pt x="195" y="42"/>
                    <a:pt x="187" y="41"/>
                    <a:pt x="188" y="37"/>
                  </a:cubicBezTo>
                  <a:cubicBezTo>
                    <a:pt x="188" y="30"/>
                    <a:pt x="177" y="22"/>
                    <a:pt x="172" y="18"/>
                  </a:cubicBezTo>
                  <a:cubicBezTo>
                    <a:pt x="156" y="3"/>
                    <a:pt x="119" y="9"/>
                    <a:pt x="99" y="9"/>
                  </a:cubicBezTo>
                  <a:cubicBezTo>
                    <a:pt x="88" y="9"/>
                    <a:pt x="77" y="9"/>
                    <a:pt x="66" y="8"/>
                  </a:cubicBezTo>
                  <a:cubicBezTo>
                    <a:pt x="57" y="6"/>
                    <a:pt x="48" y="0"/>
                    <a:pt x="38" y="1"/>
                  </a:cubicBezTo>
                  <a:cubicBezTo>
                    <a:pt x="33" y="1"/>
                    <a:pt x="15" y="6"/>
                    <a:pt x="14" y="12"/>
                  </a:cubicBezTo>
                  <a:cubicBezTo>
                    <a:pt x="12" y="21"/>
                    <a:pt x="5" y="18"/>
                    <a:pt x="0" y="25"/>
                  </a:cubicBezTo>
                  <a:cubicBezTo>
                    <a:pt x="4" y="33"/>
                    <a:pt x="15" y="27"/>
                    <a:pt x="19" y="33"/>
                  </a:cubicBezTo>
                  <a:cubicBezTo>
                    <a:pt x="23" y="38"/>
                    <a:pt x="14" y="50"/>
                    <a:pt x="13" y="5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2" name="Freeform 1151">
              <a:extLst>
                <a:ext uri="{FF2B5EF4-FFF2-40B4-BE49-F238E27FC236}">
                  <a16:creationId xmlns:a16="http://schemas.microsoft.com/office/drawing/2014/main" id="{BC79EF96-60BD-7B3D-5682-B17FF238D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8454" y="2888015"/>
              <a:ext cx="1975" cy="1975"/>
            </a:xfrm>
            <a:custGeom>
              <a:avLst/>
              <a:gdLst>
                <a:gd name="T0" fmla="*/ 5 w 5"/>
                <a:gd name="T1" fmla="*/ 0 h 6"/>
                <a:gd name="T2" fmla="*/ 0 w 5"/>
                <a:gd name="T3" fmla="*/ 6 h 6"/>
                <a:gd name="T4" fmla="*/ 5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cubicBezTo>
                    <a:pt x="2" y="1"/>
                    <a:pt x="1" y="3"/>
                    <a:pt x="0" y="6"/>
                  </a:cubicBezTo>
                  <a:cubicBezTo>
                    <a:pt x="2" y="4"/>
                    <a:pt x="4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3" name="Freeform 1152">
              <a:extLst>
                <a:ext uri="{FF2B5EF4-FFF2-40B4-BE49-F238E27FC236}">
                  <a16:creationId xmlns:a16="http://schemas.microsoft.com/office/drawing/2014/main" id="{25172AC5-A532-69EE-2C97-04D12254C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0298" y="2888015"/>
              <a:ext cx="1975" cy="1975"/>
            </a:xfrm>
            <a:custGeom>
              <a:avLst/>
              <a:gdLst>
                <a:gd name="T0" fmla="*/ 6 w 6"/>
                <a:gd name="T1" fmla="*/ 0 h 6"/>
                <a:gd name="T2" fmla="*/ 0 w 6"/>
                <a:gd name="T3" fmla="*/ 6 h 6"/>
                <a:gd name="T4" fmla="*/ 6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3" y="1"/>
                    <a:pt x="1" y="3"/>
                    <a:pt x="0" y="6"/>
                  </a:cubicBezTo>
                  <a:cubicBezTo>
                    <a:pt x="2" y="4"/>
                    <a:pt x="4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4" name="Freeform 1153">
              <a:extLst>
                <a:ext uri="{FF2B5EF4-FFF2-40B4-BE49-F238E27FC236}">
                  <a16:creationId xmlns:a16="http://schemas.microsoft.com/office/drawing/2014/main" id="{F1FB3A91-07AC-2587-2426-DE168CBE6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7287" y="2907756"/>
              <a:ext cx="3948" cy="0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2" y="1"/>
                    <a:pt x="4" y="1"/>
                    <a:pt x="7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5" name="Freeform 1154">
              <a:extLst>
                <a:ext uri="{FF2B5EF4-FFF2-40B4-BE49-F238E27FC236}">
                  <a16:creationId xmlns:a16="http://schemas.microsoft.com/office/drawing/2014/main" id="{D59F0427-CB53-1F23-6D72-49EA89D51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235" y="2893937"/>
              <a:ext cx="1975" cy="197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0"/>
                    <a:pt x="2" y="1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6" name="Freeform 1155">
              <a:extLst>
                <a:ext uri="{FF2B5EF4-FFF2-40B4-BE49-F238E27FC236}">
                  <a16:creationId xmlns:a16="http://schemas.microsoft.com/office/drawing/2014/main" id="{4C926C45-8F72-1039-7974-2062F1425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106" y="2911704"/>
              <a:ext cx="13819" cy="7896"/>
            </a:xfrm>
            <a:custGeom>
              <a:avLst/>
              <a:gdLst>
                <a:gd name="T0" fmla="*/ 15 w 31"/>
                <a:gd name="T1" fmla="*/ 16 h 16"/>
                <a:gd name="T2" fmla="*/ 31 w 31"/>
                <a:gd name="T3" fmla="*/ 3 h 16"/>
                <a:gd name="T4" fmla="*/ 19 w 31"/>
                <a:gd name="T5" fmla="*/ 6 h 16"/>
                <a:gd name="T6" fmla="*/ 25 w 31"/>
                <a:gd name="T7" fmla="*/ 0 h 16"/>
                <a:gd name="T8" fmla="*/ 15 w 3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6">
                  <a:moveTo>
                    <a:pt x="15" y="16"/>
                  </a:moveTo>
                  <a:cubicBezTo>
                    <a:pt x="23" y="16"/>
                    <a:pt x="25" y="6"/>
                    <a:pt x="31" y="3"/>
                  </a:cubicBezTo>
                  <a:cubicBezTo>
                    <a:pt x="27" y="4"/>
                    <a:pt x="23" y="5"/>
                    <a:pt x="19" y="6"/>
                  </a:cubicBezTo>
                  <a:cubicBezTo>
                    <a:pt x="21" y="4"/>
                    <a:pt x="23" y="2"/>
                    <a:pt x="25" y="0"/>
                  </a:cubicBezTo>
                  <a:cubicBezTo>
                    <a:pt x="18" y="0"/>
                    <a:pt x="0" y="13"/>
                    <a:pt x="15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7" name="Freeform 1156">
              <a:extLst>
                <a:ext uri="{FF2B5EF4-FFF2-40B4-BE49-F238E27FC236}">
                  <a16:creationId xmlns:a16="http://schemas.microsoft.com/office/drawing/2014/main" id="{5354C8B6-1D46-28EB-E760-C0D42318F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028" y="2907756"/>
              <a:ext cx="5923" cy="3948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9 h 9"/>
                <a:gd name="T4" fmla="*/ 13 w 1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cubicBezTo>
                    <a:pt x="8" y="1"/>
                    <a:pt x="3" y="4"/>
                    <a:pt x="0" y="9"/>
                  </a:cubicBezTo>
                  <a:cubicBezTo>
                    <a:pt x="4" y="5"/>
                    <a:pt x="8" y="3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8" name="Freeform 1157">
              <a:extLst>
                <a:ext uri="{FF2B5EF4-FFF2-40B4-BE49-F238E27FC236}">
                  <a16:creationId xmlns:a16="http://schemas.microsoft.com/office/drawing/2014/main" id="{A4859B72-CD2D-A65B-728E-468EF28EB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4924" y="2909730"/>
              <a:ext cx="5923" cy="1975"/>
            </a:xfrm>
            <a:custGeom>
              <a:avLst/>
              <a:gdLst>
                <a:gd name="T0" fmla="*/ 7 w 15"/>
                <a:gd name="T1" fmla="*/ 2 h 9"/>
                <a:gd name="T2" fmla="*/ 0 w 15"/>
                <a:gd name="T3" fmla="*/ 7 h 9"/>
                <a:gd name="T4" fmla="*/ 14 w 15"/>
                <a:gd name="T5" fmla="*/ 0 h 9"/>
                <a:gd name="T6" fmla="*/ 7 w 15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7" y="2"/>
                  </a:moveTo>
                  <a:cubicBezTo>
                    <a:pt x="4" y="3"/>
                    <a:pt x="2" y="5"/>
                    <a:pt x="0" y="7"/>
                  </a:cubicBezTo>
                  <a:cubicBezTo>
                    <a:pt x="6" y="9"/>
                    <a:pt x="15" y="9"/>
                    <a:pt x="14" y="0"/>
                  </a:cubicBezTo>
                  <a:cubicBezTo>
                    <a:pt x="12" y="1"/>
                    <a:pt x="9" y="1"/>
                    <a:pt x="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9" name="Freeform 1158">
              <a:extLst>
                <a:ext uri="{FF2B5EF4-FFF2-40B4-BE49-F238E27FC236}">
                  <a16:creationId xmlns:a16="http://schemas.microsoft.com/office/drawing/2014/main" id="{036D4C79-2959-106B-D971-829D39FF5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6898" y="2923549"/>
              <a:ext cx="17767" cy="9871"/>
            </a:xfrm>
            <a:custGeom>
              <a:avLst/>
              <a:gdLst>
                <a:gd name="T0" fmla="*/ 27 w 40"/>
                <a:gd name="T1" fmla="*/ 2 h 21"/>
                <a:gd name="T2" fmla="*/ 0 w 40"/>
                <a:gd name="T3" fmla="*/ 11 h 21"/>
                <a:gd name="T4" fmla="*/ 40 w 40"/>
                <a:gd name="T5" fmla="*/ 5 h 21"/>
                <a:gd name="T6" fmla="*/ 27 w 40"/>
                <a:gd name="T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27" y="2"/>
                  </a:moveTo>
                  <a:cubicBezTo>
                    <a:pt x="17" y="0"/>
                    <a:pt x="10" y="12"/>
                    <a:pt x="0" y="11"/>
                  </a:cubicBezTo>
                  <a:cubicBezTo>
                    <a:pt x="4" y="21"/>
                    <a:pt x="40" y="15"/>
                    <a:pt x="40" y="5"/>
                  </a:cubicBezTo>
                  <a:cubicBezTo>
                    <a:pt x="36" y="4"/>
                    <a:pt x="32" y="3"/>
                    <a:pt x="2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0" name="Freeform 1159">
              <a:extLst>
                <a:ext uri="{FF2B5EF4-FFF2-40B4-BE49-F238E27FC236}">
                  <a16:creationId xmlns:a16="http://schemas.microsoft.com/office/drawing/2014/main" id="{480C34C2-F825-CB7A-6EAA-4C48B2249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0587" y="2923549"/>
              <a:ext cx="5923" cy="1975"/>
            </a:xfrm>
            <a:custGeom>
              <a:avLst/>
              <a:gdLst>
                <a:gd name="T0" fmla="*/ 13 w 13"/>
                <a:gd name="T1" fmla="*/ 0 h 5"/>
                <a:gd name="T2" fmla="*/ 0 w 13"/>
                <a:gd name="T3" fmla="*/ 5 h 5"/>
                <a:gd name="T4" fmla="*/ 13 w 1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0"/>
                  </a:moveTo>
                  <a:cubicBezTo>
                    <a:pt x="8" y="0"/>
                    <a:pt x="3" y="2"/>
                    <a:pt x="0" y="5"/>
                  </a:cubicBezTo>
                  <a:cubicBezTo>
                    <a:pt x="5" y="5"/>
                    <a:pt x="9" y="3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1" name="Freeform 1160">
              <a:extLst>
                <a:ext uri="{FF2B5EF4-FFF2-40B4-BE49-F238E27FC236}">
                  <a16:creationId xmlns:a16="http://schemas.microsoft.com/office/drawing/2014/main" id="{E88916E9-0E9B-BC2D-483D-5341CC032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4146" y="2963030"/>
              <a:ext cx="9871" cy="5923"/>
            </a:xfrm>
            <a:custGeom>
              <a:avLst/>
              <a:gdLst>
                <a:gd name="T0" fmla="*/ 23 w 23"/>
                <a:gd name="T1" fmla="*/ 0 h 13"/>
                <a:gd name="T2" fmla="*/ 0 w 23"/>
                <a:gd name="T3" fmla="*/ 8 h 13"/>
                <a:gd name="T4" fmla="*/ 23 w 23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3">
                  <a:moveTo>
                    <a:pt x="23" y="0"/>
                  </a:moveTo>
                  <a:cubicBezTo>
                    <a:pt x="17" y="6"/>
                    <a:pt x="6" y="4"/>
                    <a:pt x="0" y="8"/>
                  </a:cubicBezTo>
                  <a:cubicBezTo>
                    <a:pt x="9" y="13"/>
                    <a:pt x="20" y="11"/>
                    <a:pt x="2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2" name="Freeform 1161">
              <a:extLst>
                <a:ext uri="{FF2B5EF4-FFF2-40B4-BE49-F238E27FC236}">
                  <a16:creationId xmlns:a16="http://schemas.microsoft.com/office/drawing/2014/main" id="{016DC925-9148-F051-F6F6-A1678C1D2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17" y="2965004"/>
              <a:ext cx="5923" cy="3948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5" y="2"/>
                    <a:pt x="0" y="5"/>
                  </a:cubicBezTo>
                  <a:cubicBezTo>
                    <a:pt x="6" y="4"/>
                    <a:pt x="10" y="3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3" name="Freeform 1162">
              <a:extLst>
                <a:ext uri="{FF2B5EF4-FFF2-40B4-BE49-F238E27FC236}">
                  <a16:creationId xmlns:a16="http://schemas.microsoft.com/office/drawing/2014/main" id="{3E7BA6AF-1C0C-E1A0-C61C-1BC532B9C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9521" y="3045940"/>
              <a:ext cx="1975" cy="3948"/>
            </a:xfrm>
            <a:custGeom>
              <a:avLst/>
              <a:gdLst>
                <a:gd name="T0" fmla="*/ 6 w 8"/>
                <a:gd name="T1" fmla="*/ 0 h 8"/>
                <a:gd name="T2" fmla="*/ 0 w 8"/>
                <a:gd name="T3" fmla="*/ 5 h 8"/>
                <a:gd name="T4" fmla="*/ 6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lnTo>
                    <a:pt x="0" y="5"/>
                  </a:lnTo>
                  <a:cubicBezTo>
                    <a:pt x="6" y="8"/>
                    <a:pt x="8" y="6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4" name="Freeform 1163">
              <a:extLst>
                <a:ext uri="{FF2B5EF4-FFF2-40B4-BE49-F238E27FC236}">
                  <a16:creationId xmlns:a16="http://schemas.microsoft.com/office/drawing/2014/main" id="{A4B6D98B-F114-3FE4-C148-65C6C9878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1365" y="3188074"/>
              <a:ext cx="7896" cy="3948"/>
            </a:xfrm>
            <a:custGeom>
              <a:avLst/>
              <a:gdLst>
                <a:gd name="T0" fmla="*/ 14 w 14"/>
                <a:gd name="T1" fmla="*/ 2 h 7"/>
                <a:gd name="T2" fmla="*/ 0 w 14"/>
                <a:gd name="T3" fmla="*/ 5 h 7"/>
                <a:gd name="T4" fmla="*/ 14 w 14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2"/>
                  </a:moveTo>
                  <a:cubicBezTo>
                    <a:pt x="9" y="0"/>
                    <a:pt x="4" y="1"/>
                    <a:pt x="0" y="5"/>
                  </a:cubicBezTo>
                  <a:cubicBezTo>
                    <a:pt x="5" y="7"/>
                    <a:pt x="10" y="5"/>
                    <a:pt x="14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5" name="Freeform 1164">
              <a:extLst>
                <a:ext uri="{FF2B5EF4-FFF2-40B4-BE49-F238E27FC236}">
                  <a16:creationId xmlns:a16="http://schemas.microsoft.com/office/drawing/2014/main" id="{90AEBF61-C523-742F-F8BC-2A67A892C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5313" y="3229529"/>
              <a:ext cx="11844" cy="5923"/>
            </a:xfrm>
            <a:custGeom>
              <a:avLst/>
              <a:gdLst>
                <a:gd name="T0" fmla="*/ 13 w 28"/>
                <a:gd name="T1" fmla="*/ 11 h 11"/>
                <a:gd name="T2" fmla="*/ 0 w 28"/>
                <a:gd name="T3" fmla="*/ 1 h 11"/>
                <a:gd name="T4" fmla="*/ 13 w 28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">
                  <a:moveTo>
                    <a:pt x="13" y="11"/>
                  </a:moveTo>
                  <a:cubicBezTo>
                    <a:pt x="28" y="7"/>
                    <a:pt x="6" y="0"/>
                    <a:pt x="0" y="1"/>
                  </a:cubicBezTo>
                  <a:cubicBezTo>
                    <a:pt x="1" y="8"/>
                    <a:pt x="8" y="9"/>
                    <a:pt x="13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6" name="Freeform 1165">
              <a:extLst>
                <a:ext uri="{FF2B5EF4-FFF2-40B4-BE49-F238E27FC236}">
                  <a16:creationId xmlns:a16="http://schemas.microsoft.com/office/drawing/2014/main" id="{99463C37-6B0C-734A-B294-3E275BBB7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131" y="3184126"/>
              <a:ext cx="5923" cy="7896"/>
            </a:xfrm>
            <a:custGeom>
              <a:avLst/>
              <a:gdLst>
                <a:gd name="T0" fmla="*/ 14 w 17"/>
                <a:gd name="T1" fmla="*/ 6 h 19"/>
                <a:gd name="T2" fmla="*/ 17 w 17"/>
                <a:gd name="T3" fmla="*/ 19 h 19"/>
                <a:gd name="T4" fmla="*/ 14 w 17"/>
                <a:gd name="T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9">
                  <a:moveTo>
                    <a:pt x="14" y="6"/>
                  </a:moveTo>
                  <a:cubicBezTo>
                    <a:pt x="0" y="0"/>
                    <a:pt x="4" y="18"/>
                    <a:pt x="17" y="19"/>
                  </a:cubicBezTo>
                  <a:cubicBezTo>
                    <a:pt x="17" y="14"/>
                    <a:pt x="16" y="10"/>
                    <a:pt x="14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7" name="Freeform 1166">
              <a:extLst>
                <a:ext uri="{FF2B5EF4-FFF2-40B4-BE49-F238E27FC236}">
                  <a16:creationId xmlns:a16="http://schemas.microsoft.com/office/drawing/2014/main" id="{C613AC52-1586-2303-61E2-CCCC56D2B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4924" y="3075551"/>
              <a:ext cx="5923" cy="0"/>
            </a:xfrm>
            <a:custGeom>
              <a:avLst/>
              <a:gdLst>
                <a:gd name="T0" fmla="*/ 13 w 13"/>
                <a:gd name="T1" fmla="*/ 0 h 3"/>
                <a:gd name="T2" fmla="*/ 0 w 13"/>
                <a:gd name="T3" fmla="*/ 3 h 3"/>
                <a:gd name="T4" fmla="*/ 13 w 1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3" y="0"/>
                  </a:moveTo>
                  <a:cubicBezTo>
                    <a:pt x="9" y="0"/>
                    <a:pt x="4" y="1"/>
                    <a:pt x="0" y="3"/>
                  </a:cubicBezTo>
                  <a:cubicBezTo>
                    <a:pt x="5" y="3"/>
                    <a:pt x="9" y="2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8" name="Freeform 1167">
              <a:extLst>
                <a:ext uri="{FF2B5EF4-FFF2-40B4-BE49-F238E27FC236}">
                  <a16:creationId xmlns:a16="http://schemas.microsoft.com/office/drawing/2014/main" id="{10A083F0-2FB6-CD48-BCF0-43A5686D7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4924" y="3166358"/>
              <a:ext cx="5923" cy="1975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4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4" y="1"/>
                    <a:pt x="0" y="4"/>
                  </a:cubicBezTo>
                  <a:cubicBezTo>
                    <a:pt x="6" y="5"/>
                    <a:pt x="10" y="4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9" name="Freeform 1168">
              <a:extLst>
                <a:ext uri="{FF2B5EF4-FFF2-40B4-BE49-F238E27FC236}">
                  <a16:creationId xmlns:a16="http://schemas.microsoft.com/office/drawing/2014/main" id="{422EB57C-7A5C-DAE8-A44E-E22CC09D2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6898" y="3166358"/>
              <a:ext cx="13819" cy="7896"/>
            </a:xfrm>
            <a:custGeom>
              <a:avLst/>
              <a:gdLst>
                <a:gd name="T0" fmla="*/ 32 w 32"/>
                <a:gd name="T1" fmla="*/ 7 h 18"/>
                <a:gd name="T2" fmla="*/ 0 w 32"/>
                <a:gd name="T3" fmla="*/ 14 h 18"/>
                <a:gd name="T4" fmla="*/ 32 w 32"/>
                <a:gd name="T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8">
                  <a:moveTo>
                    <a:pt x="32" y="7"/>
                  </a:moveTo>
                  <a:cubicBezTo>
                    <a:pt x="20" y="0"/>
                    <a:pt x="9" y="7"/>
                    <a:pt x="0" y="14"/>
                  </a:cubicBezTo>
                  <a:cubicBezTo>
                    <a:pt x="14" y="18"/>
                    <a:pt x="20" y="11"/>
                    <a:pt x="3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0" name="Freeform 1169">
              <a:extLst>
                <a:ext uri="{FF2B5EF4-FFF2-40B4-BE49-F238E27FC236}">
                  <a16:creationId xmlns:a16="http://schemas.microsoft.com/office/drawing/2014/main" id="{AA73149A-DC76-ACE9-C44E-91ED7940D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2691" y="3138721"/>
              <a:ext cx="1975" cy="1975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0 h 7"/>
                <a:gd name="T4" fmla="*/ 5 w 5"/>
                <a:gd name="T5" fmla="*/ 7 h 7"/>
                <a:gd name="T6" fmla="*/ 5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0" y="0"/>
                  </a:lnTo>
                  <a:cubicBezTo>
                    <a:pt x="1" y="3"/>
                    <a:pt x="3" y="5"/>
                    <a:pt x="5" y="7"/>
                  </a:cubicBezTo>
                  <a:cubicBezTo>
                    <a:pt x="5" y="5"/>
                    <a:pt x="5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1" name="Freeform 1170">
              <a:extLst>
                <a:ext uri="{FF2B5EF4-FFF2-40B4-BE49-F238E27FC236}">
                  <a16:creationId xmlns:a16="http://schemas.microsoft.com/office/drawing/2014/main" id="{5443FAA8-D3EE-8924-3799-E19681D87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6639" y="3101215"/>
              <a:ext cx="11844" cy="7896"/>
            </a:xfrm>
            <a:custGeom>
              <a:avLst/>
              <a:gdLst>
                <a:gd name="T0" fmla="*/ 25 w 25"/>
                <a:gd name="T1" fmla="*/ 7 h 19"/>
                <a:gd name="T2" fmla="*/ 0 w 25"/>
                <a:gd name="T3" fmla="*/ 19 h 19"/>
                <a:gd name="T4" fmla="*/ 25 w 25"/>
                <a:gd name="T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25" y="7"/>
                  </a:moveTo>
                  <a:cubicBezTo>
                    <a:pt x="19" y="0"/>
                    <a:pt x="3" y="15"/>
                    <a:pt x="0" y="19"/>
                  </a:cubicBezTo>
                  <a:cubicBezTo>
                    <a:pt x="8" y="17"/>
                    <a:pt x="20" y="16"/>
                    <a:pt x="2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2" name="Freeform 1171">
              <a:extLst>
                <a:ext uri="{FF2B5EF4-FFF2-40B4-BE49-F238E27FC236}">
                  <a16:creationId xmlns:a16="http://schemas.microsoft.com/office/drawing/2014/main" id="{6152B6D9-37DA-9959-91CF-71F4CD6AC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0587" y="3055810"/>
              <a:ext cx="5923" cy="1975"/>
            </a:xfrm>
            <a:custGeom>
              <a:avLst/>
              <a:gdLst>
                <a:gd name="T0" fmla="*/ 6 w 13"/>
                <a:gd name="T1" fmla="*/ 0 h 5"/>
                <a:gd name="T2" fmla="*/ 0 w 13"/>
                <a:gd name="T3" fmla="*/ 0 h 5"/>
                <a:gd name="T4" fmla="*/ 13 w 13"/>
                <a:gd name="T5" fmla="*/ 4 h 5"/>
                <a:gd name="T6" fmla="*/ 6 w 1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6" y="0"/>
                  </a:moveTo>
                  <a:lnTo>
                    <a:pt x="0" y="0"/>
                  </a:lnTo>
                  <a:cubicBezTo>
                    <a:pt x="3" y="4"/>
                    <a:pt x="8" y="5"/>
                    <a:pt x="13" y="4"/>
                  </a:cubicBezTo>
                  <a:cubicBezTo>
                    <a:pt x="11" y="2"/>
                    <a:pt x="9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3" name="Freeform 1172">
              <a:extLst>
                <a:ext uri="{FF2B5EF4-FFF2-40B4-BE49-F238E27FC236}">
                  <a16:creationId xmlns:a16="http://schemas.microsoft.com/office/drawing/2014/main" id="{1F6F060C-1C54-F1BA-5319-DD77E06AD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36" y="3115032"/>
              <a:ext cx="3948" cy="3948"/>
            </a:xfrm>
            <a:custGeom>
              <a:avLst/>
              <a:gdLst>
                <a:gd name="T0" fmla="*/ 8 w 9"/>
                <a:gd name="T1" fmla="*/ 0 h 10"/>
                <a:gd name="T2" fmla="*/ 0 w 9"/>
                <a:gd name="T3" fmla="*/ 8 h 10"/>
                <a:gd name="T4" fmla="*/ 8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8" y="0"/>
                  </a:moveTo>
                  <a:cubicBezTo>
                    <a:pt x="3" y="0"/>
                    <a:pt x="0" y="3"/>
                    <a:pt x="0" y="8"/>
                  </a:cubicBezTo>
                  <a:cubicBezTo>
                    <a:pt x="6" y="10"/>
                    <a:pt x="9" y="6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4" name="Freeform 1173">
              <a:extLst>
                <a:ext uri="{FF2B5EF4-FFF2-40B4-BE49-F238E27FC236}">
                  <a16:creationId xmlns:a16="http://schemas.microsoft.com/office/drawing/2014/main" id="{00D69A50-4CBB-84C5-C04B-03C66BA5C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36" y="3134773"/>
              <a:ext cx="5923" cy="9871"/>
            </a:xfrm>
            <a:custGeom>
              <a:avLst/>
              <a:gdLst>
                <a:gd name="T0" fmla="*/ 13 w 13"/>
                <a:gd name="T1" fmla="*/ 4 h 25"/>
                <a:gd name="T2" fmla="*/ 4 w 13"/>
                <a:gd name="T3" fmla="*/ 25 h 25"/>
                <a:gd name="T4" fmla="*/ 13 w 13"/>
                <a:gd name="T5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5">
                  <a:moveTo>
                    <a:pt x="13" y="4"/>
                  </a:moveTo>
                  <a:cubicBezTo>
                    <a:pt x="1" y="0"/>
                    <a:pt x="0" y="19"/>
                    <a:pt x="4" y="25"/>
                  </a:cubicBezTo>
                  <a:cubicBezTo>
                    <a:pt x="13" y="24"/>
                    <a:pt x="10" y="9"/>
                    <a:pt x="1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5" name="Freeform 1174">
              <a:extLst>
                <a:ext uri="{FF2B5EF4-FFF2-40B4-BE49-F238E27FC236}">
                  <a16:creationId xmlns:a16="http://schemas.microsoft.com/office/drawing/2014/main" id="{0A083818-A1E8-EA77-8DF9-4AD721F7C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8484" y="3113059"/>
              <a:ext cx="1975" cy="3948"/>
            </a:xfrm>
            <a:custGeom>
              <a:avLst/>
              <a:gdLst>
                <a:gd name="T0" fmla="*/ 5 w 5"/>
                <a:gd name="T1" fmla="*/ 0 h 7"/>
                <a:gd name="T2" fmla="*/ 4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0" y="0"/>
                    <a:pt x="0" y="3"/>
                    <a:pt x="4" y="7"/>
                  </a:cubicBezTo>
                  <a:cubicBezTo>
                    <a:pt x="4" y="5"/>
                    <a:pt x="4" y="3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6" name="Freeform 1175">
              <a:extLst>
                <a:ext uri="{FF2B5EF4-FFF2-40B4-BE49-F238E27FC236}">
                  <a16:creationId xmlns:a16="http://schemas.microsoft.com/office/drawing/2014/main" id="{20D144A1-2482-84C0-482B-6D0C99C68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4405" y="2986719"/>
              <a:ext cx="11844" cy="3948"/>
            </a:xfrm>
            <a:custGeom>
              <a:avLst/>
              <a:gdLst>
                <a:gd name="T0" fmla="*/ 0 w 27"/>
                <a:gd name="T1" fmla="*/ 0 h 8"/>
                <a:gd name="T2" fmla="*/ 27 w 27"/>
                <a:gd name="T3" fmla="*/ 5 h 8"/>
                <a:gd name="T4" fmla="*/ 0 w 2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8">
                  <a:moveTo>
                    <a:pt x="0" y="0"/>
                  </a:moveTo>
                  <a:cubicBezTo>
                    <a:pt x="4" y="6"/>
                    <a:pt x="22" y="8"/>
                    <a:pt x="27" y="5"/>
                  </a:cubicBezTo>
                  <a:cubicBezTo>
                    <a:pt x="18" y="3"/>
                    <a:pt x="9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7" name="Freeform 1176">
              <a:extLst>
                <a:ext uri="{FF2B5EF4-FFF2-40B4-BE49-F238E27FC236}">
                  <a16:creationId xmlns:a16="http://schemas.microsoft.com/office/drawing/2014/main" id="{3EBCFBC7-0562-0FA8-6D4E-74ECB95BA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6380" y="3132800"/>
              <a:ext cx="1975" cy="1975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0 h 3"/>
                <a:gd name="T4" fmla="*/ 6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0" y="0"/>
                  </a:lnTo>
                  <a:cubicBezTo>
                    <a:pt x="5" y="3"/>
                    <a:pt x="5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8" name="Freeform 1177">
              <a:extLst>
                <a:ext uri="{FF2B5EF4-FFF2-40B4-BE49-F238E27FC236}">
                  <a16:creationId xmlns:a16="http://schemas.microsoft.com/office/drawing/2014/main" id="{14CBF198-E5D8-73F4-FEE0-168E66912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328" y="2992641"/>
              <a:ext cx="3948" cy="0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1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1"/>
                    <a:pt x="5" y="2"/>
                    <a:pt x="7" y="1"/>
                  </a:cubicBezTo>
                  <a:cubicBezTo>
                    <a:pt x="5" y="1"/>
                    <a:pt x="3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9" name="Freeform 1178">
              <a:extLst>
                <a:ext uri="{FF2B5EF4-FFF2-40B4-BE49-F238E27FC236}">
                  <a16:creationId xmlns:a16="http://schemas.microsoft.com/office/drawing/2014/main" id="{5B85DB61-725F-D172-9835-800D3D7DF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6121" y="3002512"/>
              <a:ext cx="3948" cy="0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1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2" y="1"/>
                    <a:pt x="5" y="1"/>
                    <a:pt x="7" y="1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0" name="Freeform 1179">
              <a:extLst>
                <a:ext uri="{FF2B5EF4-FFF2-40B4-BE49-F238E27FC236}">
                  <a16:creationId xmlns:a16="http://schemas.microsoft.com/office/drawing/2014/main" id="{14131CB7-7E77-B7FA-865A-4CE791FDD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2041" y="3002512"/>
              <a:ext cx="7896" cy="3948"/>
            </a:xfrm>
            <a:custGeom>
              <a:avLst/>
              <a:gdLst>
                <a:gd name="T0" fmla="*/ 13 w 18"/>
                <a:gd name="T1" fmla="*/ 7 h 7"/>
                <a:gd name="T2" fmla="*/ 18 w 18"/>
                <a:gd name="T3" fmla="*/ 0 h 7"/>
                <a:gd name="T4" fmla="*/ 0 w 18"/>
                <a:gd name="T5" fmla="*/ 5 h 7"/>
                <a:gd name="T6" fmla="*/ 13 w 18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3" y="7"/>
                  </a:moveTo>
                  <a:cubicBezTo>
                    <a:pt x="15" y="5"/>
                    <a:pt x="17" y="3"/>
                    <a:pt x="18" y="0"/>
                  </a:cubicBezTo>
                  <a:cubicBezTo>
                    <a:pt x="12" y="1"/>
                    <a:pt x="5" y="2"/>
                    <a:pt x="0" y="5"/>
                  </a:cubicBezTo>
                  <a:cubicBezTo>
                    <a:pt x="4" y="5"/>
                    <a:pt x="8" y="6"/>
                    <a:pt x="13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1" name="Freeform 1180">
              <a:extLst>
                <a:ext uri="{FF2B5EF4-FFF2-40B4-BE49-F238E27FC236}">
                  <a16:creationId xmlns:a16="http://schemas.microsoft.com/office/drawing/2014/main" id="{1C85F7E0-D4E9-6906-CC24-D58B4DDC7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1782" y="3004485"/>
              <a:ext cx="1975" cy="3948"/>
            </a:xfrm>
            <a:custGeom>
              <a:avLst/>
              <a:gdLst>
                <a:gd name="T0" fmla="*/ 2 w 8"/>
                <a:gd name="T1" fmla="*/ 0 h 6"/>
                <a:gd name="T2" fmla="*/ 8 w 8"/>
                <a:gd name="T3" fmla="*/ 2 h 6"/>
                <a:gd name="T4" fmla="*/ 2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cubicBezTo>
                    <a:pt x="0" y="6"/>
                    <a:pt x="2" y="6"/>
                    <a:pt x="8" y="2"/>
                  </a:cubicBezTo>
                  <a:cubicBezTo>
                    <a:pt x="6" y="1"/>
                    <a:pt x="4" y="1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2" name="Freeform 1181">
              <a:extLst>
                <a:ext uri="{FF2B5EF4-FFF2-40B4-BE49-F238E27FC236}">
                  <a16:creationId xmlns:a16="http://schemas.microsoft.com/office/drawing/2014/main" id="{ED4CEEBA-5232-EFA6-3414-1BFF05295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471" y="3020277"/>
              <a:ext cx="5923" cy="3948"/>
            </a:xfrm>
            <a:custGeom>
              <a:avLst/>
              <a:gdLst>
                <a:gd name="T0" fmla="*/ 9 w 13"/>
                <a:gd name="T1" fmla="*/ 0 h 9"/>
                <a:gd name="T2" fmla="*/ 0 w 13"/>
                <a:gd name="T3" fmla="*/ 8 h 9"/>
                <a:gd name="T4" fmla="*/ 13 w 13"/>
                <a:gd name="T5" fmla="*/ 6 h 9"/>
                <a:gd name="T6" fmla="*/ 9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9" y="0"/>
                  </a:moveTo>
                  <a:cubicBezTo>
                    <a:pt x="5" y="2"/>
                    <a:pt x="2" y="5"/>
                    <a:pt x="0" y="8"/>
                  </a:cubicBezTo>
                  <a:cubicBezTo>
                    <a:pt x="4" y="9"/>
                    <a:pt x="9" y="8"/>
                    <a:pt x="13" y="6"/>
                  </a:cubicBezTo>
                  <a:cubicBezTo>
                    <a:pt x="12" y="4"/>
                    <a:pt x="10" y="2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3" name="Freeform 1182">
              <a:extLst>
                <a:ext uri="{FF2B5EF4-FFF2-40B4-BE49-F238E27FC236}">
                  <a16:creationId xmlns:a16="http://schemas.microsoft.com/office/drawing/2014/main" id="{92F61393-98D8-7324-909F-90723D5F9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471" y="3028173"/>
              <a:ext cx="9871" cy="1975"/>
            </a:xfrm>
            <a:custGeom>
              <a:avLst/>
              <a:gdLst>
                <a:gd name="T0" fmla="*/ 15 w 21"/>
                <a:gd name="T1" fmla="*/ 7 h 7"/>
                <a:gd name="T2" fmla="*/ 21 w 21"/>
                <a:gd name="T3" fmla="*/ 5 h 7"/>
                <a:gd name="T4" fmla="*/ 0 w 21"/>
                <a:gd name="T5" fmla="*/ 6 h 7"/>
                <a:gd name="T6" fmla="*/ 15 w 21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7">
                  <a:moveTo>
                    <a:pt x="15" y="7"/>
                  </a:moveTo>
                  <a:cubicBezTo>
                    <a:pt x="17" y="6"/>
                    <a:pt x="19" y="6"/>
                    <a:pt x="21" y="5"/>
                  </a:cubicBezTo>
                  <a:cubicBezTo>
                    <a:pt x="14" y="3"/>
                    <a:pt x="6" y="0"/>
                    <a:pt x="0" y="6"/>
                  </a:cubicBezTo>
                  <a:cubicBezTo>
                    <a:pt x="5" y="6"/>
                    <a:pt x="10" y="6"/>
                    <a:pt x="1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4" name="Freeform 1183">
              <a:extLst>
                <a:ext uri="{FF2B5EF4-FFF2-40B4-BE49-F238E27FC236}">
                  <a16:creationId xmlns:a16="http://schemas.microsoft.com/office/drawing/2014/main" id="{90D45542-B913-8804-697C-70B5FB79D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7446" y="3075551"/>
              <a:ext cx="5923" cy="3948"/>
            </a:xfrm>
            <a:custGeom>
              <a:avLst/>
              <a:gdLst>
                <a:gd name="T0" fmla="*/ 12 w 13"/>
                <a:gd name="T1" fmla="*/ 0 h 10"/>
                <a:gd name="T2" fmla="*/ 0 w 13"/>
                <a:gd name="T3" fmla="*/ 0 h 10"/>
                <a:gd name="T4" fmla="*/ 12 w 1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2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2" y="7"/>
                    <a:pt x="13" y="10"/>
                    <a:pt x="1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5" name="Freeform 1184">
              <a:extLst>
                <a:ext uri="{FF2B5EF4-FFF2-40B4-BE49-F238E27FC236}">
                  <a16:creationId xmlns:a16="http://schemas.microsoft.com/office/drawing/2014/main" id="{CDED24D5-A6D1-BD45-C261-F3210E001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5342" y="3036069"/>
              <a:ext cx="3948" cy="0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2" y="1"/>
                    <a:pt x="4" y="1"/>
                    <a:pt x="7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6" name="Freeform 1185">
              <a:extLst>
                <a:ext uri="{FF2B5EF4-FFF2-40B4-BE49-F238E27FC236}">
                  <a16:creationId xmlns:a16="http://schemas.microsoft.com/office/drawing/2014/main" id="{F2DB4593-0E25-228F-92B2-50E800DA0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7315" y="3036069"/>
              <a:ext cx="1975" cy="1975"/>
            </a:xfrm>
            <a:custGeom>
              <a:avLst/>
              <a:gdLst>
                <a:gd name="T0" fmla="*/ 7 w 7"/>
                <a:gd name="T1" fmla="*/ 2 h 4"/>
                <a:gd name="T2" fmla="*/ 0 w 7"/>
                <a:gd name="T3" fmla="*/ 0 h 4"/>
                <a:gd name="T4" fmla="*/ 7 w 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lnTo>
                    <a:pt x="0" y="0"/>
                  </a:lnTo>
                  <a:cubicBezTo>
                    <a:pt x="3" y="2"/>
                    <a:pt x="4" y="4"/>
                    <a:pt x="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7" name="Freeform 1186">
              <a:extLst>
                <a:ext uri="{FF2B5EF4-FFF2-40B4-BE49-F238E27FC236}">
                  <a16:creationId xmlns:a16="http://schemas.microsoft.com/office/drawing/2014/main" id="{9CCED7BD-6912-7564-0F03-744B98CB1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290" y="3059758"/>
              <a:ext cx="1975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1"/>
                    <a:pt x="3" y="2"/>
                    <a:pt x="0" y="4"/>
                  </a:cubicBezTo>
                  <a:cubicBezTo>
                    <a:pt x="3" y="2"/>
                    <a:pt x="5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8" name="Freeform 1187">
              <a:extLst>
                <a:ext uri="{FF2B5EF4-FFF2-40B4-BE49-F238E27FC236}">
                  <a16:creationId xmlns:a16="http://schemas.microsoft.com/office/drawing/2014/main" id="{D1505E11-6445-9B36-853D-C4E537FAE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264" y="3034096"/>
              <a:ext cx="11844" cy="3948"/>
            </a:xfrm>
            <a:custGeom>
              <a:avLst/>
              <a:gdLst>
                <a:gd name="T0" fmla="*/ 0 w 26"/>
                <a:gd name="T1" fmla="*/ 8 h 12"/>
                <a:gd name="T2" fmla="*/ 26 w 26"/>
                <a:gd name="T3" fmla="*/ 0 h 12"/>
                <a:gd name="T4" fmla="*/ 0 w 26"/>
                <a:gd name="T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">
                  <a:moveTo>
                    <a:pt x="0" y="8"/>
                  </a:moveTo>
                  <a:cubicBezTo>
                    <a:pt x="8" y="12"/>
                    <a:pt x="20" y="6"/>
                    <a:pt x="26" y="0"/>
                  </a:cubicBezTo>
                  <a:cubicBezTo>
                    <a:pt x="17" y="0"/>
                    <a:pt x="8" y="5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9" name="Freeform 1188">
              <a:extLst>
                <a:ext uri="{FF2B5EF4-FFF2-40B4-BE49-F238E27FC236}">
                  <a16:creationId xmlns:a16="http://schemas.microsoft.com/office/drawing/2014/main" id="{ABEED917-D51C-9F4E-0CD7-5471B91D3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135" y="3032121"/>
              <a:ext cx="1975" cy="0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2" y="1"/>
                    <a:pt x="4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0" name="Freeform 1189">
              <a:extLst>
                <a:ext uri="{FF2B5EF4-FFF2-40B4-BE49-F238E27FC236}">
                  <a16:creationId xmlns:a16="http://schemas.microsoft.com/office/drawing/2014/main" id="{9177D684-9B2F-AB6A-85CB-ACC4B0878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9232" y="3111084"/>
              <a:ext cx="3948" cy="1975"/>
            </a:xfrm>
            <a:custGeom>
              <a:avLst/>
              <a:gdLst>
                <a:gd name="T0" fmla="*/ 7 w 7"/>
                <a:gd name="T1" fmla="*/ 0 h 5"/>
                <a:gd name="T2" fmla="*/ 0 w 7"/>
                <a:gd name="T3" fmla="*/ 2 h 5"/>
                <a:gd name="T4" fmla="*/ 7 w 7"/>
                <a:gd name="T5" fmla="*/ 5 h 5"/>
                <a:gd name="T6" fmla="*/ 7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5" y="1"/>
                    <a:pt x="3" y="1"/>
                    <a:pt x="0" y="2"/>
                  </a:cubicBezTo>
                  <a:cubicBezTo>
                    <a:pt x="3" y="3"/>
                    <a:pt x="5" y="4"/>
                    <a:pt x="7" y="5"/>
                  </a:cubicBezTo>
                  <a:lnTo>
                    <a:pt x="7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1" name="Freeform 1190">
              <a:extLst>
                <a:ext uri="{FF2B5EF4-FFF2-40B4-BE49-F238E27FC236}">
                  <a16:creationId xmlns:a16="http://schemas.microsoft.com/office/drawing/2014/main" id="{3C618844-7899-1AE9-9C89-88B6AFA4C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024" y="3109111"/>
              <a:ext cx="5923" cy="3948"/>
            </a:xfrm>
            <a:custGeom>
              <a:avLst/>
              <a:gdLst>
                <a:gd name="T0" fmla="*/ 15 w 15"/>
                <a:gd name="T1" fmla="*/ 1 h 12"/>
                <a:gd name="T2" fmla="*/ 0 w 15"/>
                <a:gd name="T3" fmla="*/ 12 h 12"/>
                <a:gd name="T4" fmla="*/ 15 w 15"/>
                <a:gd name="T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15" y="1"/>
                  </a:moveTo>
                  <a:cubicBezTo>
                    <a:pt x="7" y="0"/>
                    <a:pt x="7" y="10"/>
                    <a:pt x="0" y="12"/>
                  </a:cubicBezTo>
                  <a:cubicBezTo>
                    <a:pt x="8" y="12"/>
                    <a:pt x="10" y="5"/>
                    <a:pt x="15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2" name="Freeform 1191">
              <a:extLst>
                <a:ext uri="{FF2B5EF4-FFF2-40B4-BE49-F238E27FC236}">
                  <a16:creationId xmlns:a16="http://schemas.microsoft.com/office/drawing/2014/main" id="{4C48BC59-2DDE-5ACC-CA7C-E04D28D10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2661" y="3158462"/>
              <a:ext cx="17767" cy="11844"/>
            </a:xfrm>
            <a:custGeom>
              <a:avLst/>
              <a:gdLst>
                <a:gd name="T0" fmla="*/ 26 w 39"/>
                <a:gd name="T1" fmla="*/ 9 h 28"/>
                <a:gd name="T2" fmla="*/ 0 w 39"/>
                <a:gd name="T3" fmla="*/ 7 h 28"/>
                <a:gd name="T4" fmla="*/ 14 w 39"/>
                <a:gd name="T5" fmla="*/ 11 h 28"/>
                <a:gd name="T6" fmla="*/ 22 w 39"/>
                <a:gd name="T7" fmla="*/ 26 h 28"/>
                <a:gd name="T8" fmla="*/ 26 w 39"/>
                <a:gd name="T9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8">
                  <a:moveTo>
                    <a:pt x="26" y="9"/>
                  </a:moveTo>
                  <a:cubicBezTo>
                    <a:pt x="19" y="4"/>
                    <a:pt x="6" y="0"/>
                    <a:pt x="0" y="7"/>
                  </a:cubicBezTo>
                  <a:cubicBezTo>
                    <a:pt x="5" y="7"/>
                    <a:pt x="9" y="8"/>
                    <a:pt x="14" y="11"/>
                  </a:cubicBezTo>
                  <a:cubicBezTo>
                    <a:pt x="1" y="8"/>
                    <a:pt x="9" y="28"/>
                    <a:pt x="22" y="26"/>
                  </a:cubicBezTo>
                  <a:cubicBezTo>
                    <a:pt x="33" y="24"/>
                    <a:pt x="39" y="12"/>
                    <a:pt x="26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3" name="Freeform 1192">
              <a:extLst>
                <a:ext uri="{FF2B5EF4-FFF2-40B4-BE49-F238E27FC236}">
                  <a16:creationId xmlns:a16="http://schemas.microsoft.com/office/drawing/2014/main" id="{3334A4E5-8F3E-84A6-3A3B-D1683B27C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4635" y="3156489"/>
              <a:ext cx="1975" cy="1975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1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1"/>
                    <a:pt x="5" y="2"/>
                    <a:pt x="7" y="1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4" name="Freeform 1193">
              <a:extLst>
                <a:ext uri="{FF2B5EF4-FFF2-40B4-BE49-F238E27FC236}">
                  <a16:creationId xmlns:a16="http://schemas.microsoft.com/office/drawing/2014/main" id="{A51C8CA6-D00C-B943-BAEC-6DEA47D2D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4635" y="3156489"/>
              <a:ext cx="1975" cy="1975"/>
            </a:xfrm>
            <a:custGeom>
              <a:avLst/>
              <a:gdLst>
                <a:gd name="T0" fmla="*/ 0 w 7"/>
                <a:gd name="T1" fmla="*/ 0 h 3"/>
                <a:gd name="T2" fmla="*/ 7 w 7"/>
                <a:gd name="T3" fmla="*/ 2 h 3"/>
                <a:gd name="T4" fmla="*/ 0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2" y="2"/>
                    <a:pt x="4" y="3"/>
                    <a:pt x="7" y="2"/>
                  </a:cubicBezTo>
                  <a:cubicBezTo>
                    <a:pt x="5" y="1"/>
                    <a:pt x="3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5" name="Freeform 1194">
              <a:extLst>
                <a:ext uri="{FF2B5EF4-FFF2-40B4-BE49-F238E27FC236}">
                  <a16:creationId xmlns:a16="http://schemas.microsoft.com/office/drawing/2014/main" id="{A05DEB0E-787F-DF5E-BEE6-D6330791B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0427" y="3225581"/>
              <a:ext cx="19741" cy="11844"/>
            </a:xfrm>
            <a:custGeom>
              <a:avLst/>
              <a:gdLst>
                <a:gd name="T0" fmla="*/ 35 w 47"/>
                <a:gd name="T1" fmla="*/ 4 h 28"/>
                <a:gd name="T2" fmla="*/ 0 w 47"/>
                <a:gd name="T3" fmla="*/ 28 h 28"/>
                <a:gd name="T4" fmla="*/ 35 w 47"/>
                <a:gd name="T5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35" y="4"/>
                  </a:moveTo>
                  <a:cubicBezTo>
                    <a:pt x="22" y="0"/>
                    <a:pt x="4" y="17"/>
                    <a:pt x="0" y="28"/>
                  </a:cubicBezTo>
                  <a:cubicBezTo>
                    <a:pt x="8" y="28"/>
                    <a:pt x="47" y="18"/>
                    <a:pt x="35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6" name="Freeform 1195">
              <a:extLst>
                <a:ext uri="{FF2B5EF4-FFF2-40B4-BE49-F238E27FC236}">
                  <a16:creationId xmlns:a16="http://schemas.microsoft.com/office/drawing/2014/main" id="{B0940832-6FF3-50DB-165F-6F540E389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9261" y="3192022"/>
              <a:ext cx="19741" cy="11844"/>
            </a:xfrm>
            <a:custGeom>
              <a:avLst/>
              <a:gdLst>
                <a:gd name="T0" fmla="*/ 44 w 44"/>
                <a:gd name="T1" fmla="*/ 11 h 28"/>
                <a:gd name="T2" fmla="*/ 3 w 44"/>
                <a:gd name="T3" fmla="*/ 10 h 28"/>
                <a:gd name="T4" fmla="*/ 20 w 44"/>
                <a:gd name="T5" fmla="*/ 23 h 28"/>
                <a:gd name="T6" fmla="*/ 44 w 44"/>
                <a:gd name="T7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8">
                  <a:moveTo>
                    <a:pt x="44" y="11"/>
                  </a:moveTo>
                  <a:cubicBezTo>
                    <a:pt x="37" y="3"/>
                    <a:pt x="10" y="0"/>
                    <a:pt x="3" y="10"/>
                  </a:cubicBezTo>
                  <a:cubicBezTo>
                    <a:pt x="0" y="13"/>
                    <a:pt x="18" y="22"/>
                    <a:pt x="20" y="23"/>
                  </a:cubicBezTo>
                  <a:cubicBezTo>
                    <a:pt x="33" y="28"/>
                    <a:pt x="36" y="19"/>
                    <a:pt x="44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7" name="Freeform 1196">
              <a:extLst>
                <a:ext uri="{FF2B5EF4-FFF2-40B4-BE49-F238E27FC236}">
                  <a16:creationId xmlns:a16="http://schemas.microsoft.com/office/drawing/2014/main" id="{D7219883-788D-D80D-E005-51CA6CEE7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727" y="2992641"/>
              <a:ext cx="9871" cy="7896"/>
            </a:xfrm>
            <a:custGeom>
              <a:avLst/>
              <a:gdLst>
                <a:gd name="T0" fmla="*/ 21 w 26"/>
                <a:gd name="T1" fmla="*/ 2 h 15"/>
                <a:gd name="T2" fmla="*/ 0 w 26"/>
                <a:gd name="T3" fmla="*/ 5 h 15"/>
                <a:gd name="T4" fmla="*/ 26 w 26"/>
                <a:gd name="T5" fmla="*/ 8 h 15"/>
                <a:gd name="T6" fmla="*/ 21 w 26"/>
                <a:gd name="T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5">
                  <a:moveTo>
                    <a:pt x="21" y="2"/>
                  </a:moveTo>
                  <a:cubicBezTo>
                    <a:pt x="14" y="0"/>
                    <a:pt x="6" y="0"/>
                    <a:pt x="0" y="5"/>
                  </a:cubicBezTo>
                  <a:cubicBezTo>
                    <a:pt x="7" y="13"/>
                    <a:pt x="18" y="15"/>
                    <a:pt x="26" y="8"/>
                  </a:cubicBezTo>
                  <a:cubicBezTo>
                    <a:pt x="25" y="6"/>
                    <a:pt x="23" y="3"/>
                    <a:pt x="21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8" name="Freeform 1197">
              <a:extLst>
                <a:ext uri="{FF2B5EF4-FFF2-40B4-BE49-F238E27FC236}">
                  <a16:creationId xmlns:a16="http://schemas.microsoft.com/office/drawing/2014/main" id="{6E9D53BD-F965-09DD-69BF-6BC4A340E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1896" y="2984745"/>
              <a:ext cx="13819" cy="9871"/>
            </a:xfrm>
            <a:custGeom>
              <a:avLst/>
              <a:gdLst>
                <a:gd name="T0" fmla="*/ 32 w 32"/>
                <a:gd name="T1" fmla="*/ 7 h 19"/>
                <a:gd name="T2" fmla="*/ 0 w 32"/>
                <a:gd name="T3" fmla="*/ 15 h 19"/>
                <a:gd name="T4" fmla="*/ 32 w 32"/>
                <a:gd name="T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9">
                  <a:moveTo>
                    <a:pt x="32" y="7"/>
                  </a:moveTo>
                  <a:cubicBezTo>
                    <a:pt x="23" y="0"/>
                    <a:pt x="6" y="7"/>
                    <a:pt x="0" y="15"/>
                  </a:cubicBezTo>
                  <a:cubicBezTo>
                    <a:pt x="11" y="18"/>
                    <a:pt x="25" y="19"/>
                    <a:pt x="3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9" name="Freeform 1198">
              <a:extLst>
                <a:ext uri="{FF2B5EF4-FFF2-40B4-BE49-F238E27FC236}">
                  <a16:creationId xmlns:a16="http://schemas.microsoft.com/office/drawing/2014/main" id="{D0106F92-D007-3336-02C2-D306905F5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5585" y="2976848"/>
              <a:ext cx="5923" cy="1975"/>
            </a:xfrm>
            <a:custGeom>
              <a:avLst/>
              <a:gdLst>
                <a:gd name="T0" fmla="*/ 14 w 14"/>
                <a:gd name="T1" fmla="*/ 0 h 7"/>
                <a:gd name="T2" fmla="*/ 0 w 14"/>
                <a:gd name="T3" fmla="*/ 7 h 7"/>
                <a:gd name="T4" fmla="*/ 14 w 1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0"/>
                  </a:moveTo>
                  <a:cubicBezTo>
                    <a:pt x="9" y="2"/>
                    <a:pt x="5" y="5"/>
                    <a:pt x="0" y="7"/>
                  </a:cubicBezTo>
                  <a:cubicBezTo>
                    <a:pt x="6" y="7"/>
                    <a:pt x="11" y="4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0" name="Freeform 1199">
              <a:extLst>
                <a:ext uri="{FF2B5EF4-FFF2-40B4-BE49-F238E27FC236}">
                  <a16:creationId xmlns:a16="http://schemas.microsoft.com/office/drawing/2014/main" id="{71BC1D9B-08EF-E4B5-1354-691E8DD19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1378" y="2978823"/>
              <a:ext cx="13819" cy="9871"/>
            </a:xfrm>
            <a:custGeom>
              <a:avLst/>
              <a:gdLst>
                <a:gd name="T0" fmla="*/ 24 w 33"/>
                <a:gd name="T1" fmla="*/ 8 h 24"/>
                <a:gd name="T2" fmla="*/ 0 w 33"/>
                <a:gd name="T3" fmla="*/ 21 h 24"/>
                <a:gd name="T4" fmla="*/ 24 w 33"/>
                <a:gd name="T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4">
                  <a:moveTo>
                    <a:pt x="24" y="8"/>
                  </a:moveTo>
                  <a:cubicBezTo>
                    <a:pt x="16" y="0"/>
                    <a:pt x="1" y="13"/>
                    <a:pt x="0" y="21"/>
                  </a:cubicBezTo>
                  <a:cubicBezTo>
                    <a:pt x="0" y="24"/>
                    <a:pt x="33" y="22"/>
                    <a:pt x="24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1" name="Freeform 1200">
              <a:extLst>
                <a:ext uri="{FF2B5EF4-FFF2-40B4-BE49-F238E27FC236}">
                  <a16:creationId xmlns:a16="http://schemas.microsoft.com/office/drawing/2014/main" id="{F9232C5E-C7AA-5932-C8AE-B2D1DEC28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3352" y="2963030"/>
              <a:ext cx="5923" cy="7896"/>
            </a:xfrm>
            <a:custGeom>
              <a:avLst/>
              <a:gdLst>
                <a:gd name="T0" fmla="*/ 14 w 14"/>
                <a:gd name="T1" fmla="*/ 10 h 16"/>
                <a:gd name="T2" fmla="*/ 1 w 14"/>
                <a:gd name="T3" fmla="*/ 16 h 16"/>
                <a:gd name="T4" fmla="*/ 14 w 14"/>
                <a:gd name="T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6">
                  <a:moveTo>
                    <a:pt x="14" y="10"/>
                  </a:moveTo>
                  <a:cubicBezTo>
                    <a:pt x="10" y="0"/>
                    <a:pt x="0" y="9"/>
                    <a:pt x="1" y="16"/>
                  </a:cubicBezTo>
                  <a:cubicBezTo>
                    <a:pt x="6" y="16"/>
                    <a:pt x="10" y="14"/>
                    <a:pt x="14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2" name="Freeform 1201">
              <a:extLst>
                <a:ext uri="{FF2B5EF4-FFF2-40B4-BE49-F238E27FC236}">
                  <a16:creationId xmlns:a16="http://schemas.microsoft.com/office/drawing/2014/main" id="{F3099BE6-2286-DBDA-B5BE-507246D8C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3222" y="2978823"/>
              <a:ext cx="7896" cy="5923"/>
            </a:xfrm>
            <a:custGeom>
              <a:avLst/>
              <a:gdLst>
                <a:gd name="T0" fmla="*/ 8 w 17"/>
                <a:gd name="T1" fmla="*/ 12 h 12"/>
                <a:gd name="T2" fmla="*/ 8 w 17"/>
                <a:gd name="T3" fmla="*/ 2 h 12"/>
                <a:gd name="T4" fmla="*/ 8 w 1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8" y="12"/>
                  </a:moveTo>
                  <a:cubicBezTo>
                    <a:pt x="13" y="9"/>
                    <a:pt x="17" y="0"/>
                    <a:pt x="8" y="2"/>
                  </a:cubicBezTo>
                  <a:cubicBezTo>
                    <a:pt x="2" y="3"/>
                    <a:pt x="0" y="12"/>
                    <a:pt x="8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3" name="Freeform 1202">
              <a:extLst>
                <a:ext uri="{FF2B5EF4-FFF2-40B4-BE49-F238E27FC236}">
                  <a16:creationId xmlns:a16="http://schemas.microsoft.com/office/drawing/2014/main" id="{F38B71CE-FE4D-1EBF-D2BE-2931EA3F1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015" y="2953159"/>
              <a:ext cx="86859" cy="45404"/>
            </a:xfrm>
            <a:custGeom>
              <a:avLst/>
              <a:gdLst>
                <a:gd name="T0" fmla="*/ 113 w 200"/>
                <a:gd name="T1" fmla="*/ 101 h 101"/>
                <a:gd name="T2" fmla="*/ 158 w 200"/>
                <a:gd name="T3" fmla="*/ 87 h 101"/>
                <a:gd name="T4" fmla="*/ 200 w 200"/>
                <a:gd name="T5" fmla="*/ 75 h 101"/>
                <a:gd name="T6" fmla="*/ 174 w 200"/>
                <a:gd name="T7" fmla="*/ 73 h 101"/>
                <a:gd name="T8" fmla="*/ 182 w 200"/>
                <a:gd name="T9" fmla="*/ 54 h 101"/>
                <a:gd name="T10" fmla="*/ 169 w 200"/>
                <a:gd name="T11" fmla="*/ 60 h 101"/>
                <a:gd name="T12" fmla="*/ 171 w 200"/>
                <a:gd name="T13" fmla="*/ 38 h 101"/>
                <a:gd name="T14" fmla="*/ 158 w 200"/>
                <a:gd name="T15" fmla="*/ 31 h 101"/>
                <a:gd name="T16" fmla="*/ 145 w 200"/>
                <a:gd name="T17" fmla="*/ 24 h 101"/>
                <a:gd name="T18" fmla="*/ 98 w 200"/>
                <a:gd name="T19" fmla="*/ 33 h 101"/>
                <a:gd name="T20" fmla="*/ 76 w 200"/>
                <a:gd name="T21" fmla="*/ 43 h 101"/>
                <a:gd name="T22" fmla="*/ 5 w 200"/>
                <a:gd name="T23" fmla="*/ 60 h 101"/>
                <a:gd name="T24" fmla="*/ 8 w 200"/>
                <a:gd name="T25" fmla="*/ 74 h 101"/>
                <a:gd name="T26" fmla="*/ 30 w 200"/>
                <a:gd name="T27" fmla="*/ 69 h 101"/>
                <a:gd name="T28" fmla="*/ 23 w 200"/>
                <a:gd name="T29" fmla="*/ 74 h 101"/>
                <a:gd name="T30" fmla="*/ 50 w 200"/>
                <a:gd name="T31" fmla="*/ 75 h 101"/>
                <a:gd name="T32" fmla="*/ 68 w 200"/>
                <a:gd name="T33" fmla="*/ 89 h 101"/>
                <a:gd name="T34" fmla="*/ 113 w 200"/>
                <a:gd name="T3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101">
                  <a:moveTo>
                    <a:pt x="113" y="101"/>
                  </a:moveTo>
                  <a:cubicBezTo>
                    <a:pt x="128" y="97"/>
                    <a:pt x="144" y="95"/>
                    <a:pt x="158" y="87"/>
                  </a:cubicBezTo>
                  <a:cubicBezTo>
                    <a:pt x="171" y="80"/>
                    <a:pt x="188" y="84"/>
                    <a:pt x="200" y="75"/>
                  </a:cubicBezTo>
                  <a:cubicBezTo>
                    <a:pt x="192" y="68"/>
                    <a:pt x="183" y="80"/>
                    <a:pt x="174" y="73"/>
                  </a:cubicBezTo>
                  <a:cubicBezTo>
                    <a:pt x="178" y="67"/>
                    <a:pt x="178" y="60"/>
                    <a:pt x="182" y="54"/>
                  </a:cubicBezTo>
                  <a:cubicBezTo>
                    <a:pt x="176" y="52"/>
                    <a:pt x="171" y="55"/>
                    <a:pt x="169" y="60"/>
                  </a:cubicBezTo>
                  <a:cubicBezTo>
                    <a:pt x="171" y="50"/>
                    <a:pt x="184" y="47"/>
                    <a:pt x="171" y="38"/>
                  </a:cubicBezTo>
                  <a:cubicBezTo>
                    <a:pt x="167" y="35"/>
                    <a:pt x="162" y="34"/>
                    <a:pt x="158" y="31"/>
                  </a:cubicBezTo>
                  <a:cubicBezTo>
                    <a:pt x="152" y="26"/>
                    <a:pt x="153" y="17"/>
                    <a:pt x="145" y="24"/>
                  </a:cubicBezTo>
                  <a:cubicBezTo>
                    <a:pt x="160" y="0"/>
                    <a:pt x="76" y="14"/>
                    <a:pt x="98" y="33"/>
                  </a:cubicBezTo>
                  <a:cubicBezTo>
                    <a:pt x="90" y="27"/>
                    <a:pt x="63" y="33"/>
                    <a:pt x="76" y="43"/>
                  </a:cubicBezTo>
                  <a:cubicBezTo>
                    <a:pt x="55" y="53"/>
                    <a:pt x="24" y="48"/>
                    <a:pt x="5" y="60"/>
                  </a:cubicBezTo>
                  <a:cubicBezTo>
                    <a:pt x="0" y="64"/>
                    <a:pt x="0" y="75"/>
                    <a:pt x="8" y="74"/>
                  </a:cubicBezTo>
                  <a:cubicBezTo>
                    <a:pt x="15" y="73"/>
                    <a:pt x="22" y="68"/>
                    <a:pt x="30" y="69"/>
                  </a:cubicBezTo>
                  <a:cubicBezTo>
                    <a:pt x="27" y="71"/>
                    <a:pt x="25" y="73"/>
                    <a:pt x="23" y="74"/>
                  </a:cubicBezTo>
                  <a:cubicBezTo>
                    <a:pt x="33" y="81"/>
                    <a:pt x="40" y="81"/>
                    <a:pt x="50" y="75"/>
                  </a:cubicBezTo>
                  <a:cubicBezTo>
                    <a:pt x="38" y="87"/>
                    <a:pt x="65" y="84"/>
                    <a:pt x="68" y="89"/>
                  </a:cubicBezTo>
                  <a:cubicBezTo>
                    <a:pt x="73" y="99"/>
                    <a:pt x="103" y="96"/>
                    <a:pt x="113" y="10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4" name="Freeform 1203">
              <a:extLst>
                <a:ext uri="{FF2B5EF4-FFF2-40B4-BE49-F238E27FC236}">
                  <a16:creationId xmlns:a16="http://schemas.microsoft.com/office/drawing/2014/main" id="{FC230DF6-3B1C-D5CB-B43C-73EE49F7B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6782" y="2935393"/>
              <a:ext cx="9871" cy="5923"/>
            </a:xfrm>
            <a:custGeom>
              <a:avLst/>
              <a:gdLst>
                <a:gd name="T0" fmla="*/ 15 w 21"/>
                <a:gd name="T1" fmla="*/ 1 h 12"/>
                <a:gd name="T2" fmla="*/ 0 w 21"/>
                <a:gd name="T3" fmla="*/ 9 h 12"/>
                <a:gd name="T4" fmla="*/ 14 w 21"/>
                <a:gd name="T5" fmla="*/ 12 h 12"/>
                <a:gd name="T6" fmla="*/ 21 w 21"/>
                <a:gd name="T7" fmla="*/ 5 h 12"/>
                <a:gd name="T8" fmla="*/ 15 w 21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15" y="1"/>
                  </a:moveTo>
                  <a:cubicBezTo>
                    <a:pt x="9" y="0"/>
                    <a:pt x="2" y="2"/>
                    <a:pt x="0" y="9"/>
                  </a:cubicBezTo>
                  <a:cubicBezTo>
                    <a:pt x="5" y="11"/>
                    <a:pt x="9" y="12"/>
                    <a:pt x="14" y="12"/>
                  </a:cubicBezTo>
                  <a:cubicBezTo>
                    <a:pt x="13" y="6"/>
                    <a:pt x="16" y="3"/>
                    <a:pt x="21" y="5"/>
                  </a:cubicBezTo>
                  <a:cubicBezTo>
                    <a:pt x="19" y="4"/>
                    <a:pt x="17" y="2"/>
                    <a:pt x="15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5" name="Freeform 1204">
              <a:extLst>
                <a:ext uri="{FF2B5EF4-FFF2-40B4-BE49-F238E27FC236}">
                  <a16:creationId xmlns:a16="http://schemas.microsoft.com/office/drawing/2014/main" id="{6AE3ECF4-16A3-6A0A-8E39-1DE03C337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2056" y="2965004"/>
              <a:ext cx="11844" cy="7896"/>
            </a:xfrm>
            <a:custGeom>
              <a:avLst/>
              <a:gdLst>
                <a:gd name="T0" fmla="*/ 27 w 27"/>
                <a:gd name="T1" fmla="*/ 2 h 16"/>
                <a:gd name="T2" fmla="*/ 0 w 27"/>
                <a:gd name="T3" fmla="*/ 0 h 16"/>
                <a:gd name="T4" fmla="*/ 27 w 27"/>
                <a:gd name="T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6">
                  <a:moveTo>
                    <a:pt x="27" y="2"/>
                  </a:moveTo>
                  <a:cubicBezTo>
                    <a:pt x="18" y="3"/>
                    <a:pt x="9" y="1"/>
                    <a:pt x="0" y="0"/>
                  </a:cubicBezTo>
                  <a:cubicBezTo>
                    <a:pt x="5" y="15"/>
                    <a:pt x="20" y="16"/>
                    <a:pt x="2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6" name="Freeform 1205">
              <a:extLst>
                <a:ext uri="{FF2B5EF4-FFF2-40B4-BE49-F238E27FC236}">
                  <a16:creationId xmlns:a16="http://schemas.microsoft.com/office/drawing/2014/main" id="{EB0800BB-DDF8-9E13-6777-097E6020F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900" y="2963030"/>
              <a:ext cx="15793" cy="9871"/>
            </a:xfrm>
            <a:custGeom>
              <a:avLst/>
              <a:gdLst>
                <a:gd name="T0" fmla="*/ 35 w 35"/>
                <a:gd name="T1" fmla="*/ 8 h 24"/>
                <a:gd name="T2" fmla="*/ 4 w 35"/>
                <a:gd name="T3" fmla="*/ 21 h 24"/>
                <a:gd name="T4" fmla="*/ 23 w 35"/>
                <a:gd name="T5" fmla="*/ 10 h 24"/>
                <a:gd name="T6" fmla="*/ 14 w 35"/>
                <a:gd name="T7" fmla="*/ 24 h 24"/>
                <a:gd name="T8" fmla="*/ 35 w 3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4">
                  <a:moveTo>
                    <a:pt x="35" y="8"/>
                  </a:moveTo>
                  <a:cubicBezTo>
                    <a:pt x="26" y="0"/>
                    <a:pt x="0" y="7"/>
                    <a:pt x="4" y="21"/>
                  </a:cubicBezTo>
                  <a:cubicBezTo>
                    <a:pt x="11" y="18"/>
                    <a:pt x="14" y="7"/>
                    <a:pt x="23" y="10"/>
                  </a:cubicBezTo>
                  <a:cubicBezTo>
                    <a:pt x="19" y="14"/>
                    <a:pt x="16" y="19"/>
                    <a:pt x="14" y="24"/>
                  </a:cubicBezTo>
                  <a:cubicBezTo>
                    <a:pt x="22" y="21"/>
                    <a:pt x="34" y="19"/>
                    <a:pt x="35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7" name="Freeform 1206">
              <a:extLst>
                <a:ext uri="{FF2B5EF4-FFF2-40B4-BE49-F238E27FC236}">
                  <a16:creationId xmlns:a16="http://schemas.microsoft.com/office/drawing/2014/main" id="{AF15B2E6-6D68-7CE6-A5D2-7BFA9256A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533" y="2854456"/>
              <a:ext cx="5923" cy="3948"/>
            </a:xfrm>
            <a:custGeom>
              <a:avLst/>
              <a:gdLst>
                <a:gd name="T0" fmla="*/ 14 w 14"/>
                <a:gd name="T1" fmla="*/ 7 h 9"/>
                <a:gd name="T2" fmla="*/ 0 w 14"/>
                <a:gd name="T3" fmla="*/ 9 h 9"/>
                <a:gd name="T4" fmla="*/ 14 w 14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4" y="7"/>
                  </a:moveTo>
                  <a:cubicBezTo>
                    <a:pt x="10" y="0"/>
                    <a:pt x="3" y="5"/>
                    <a:pt x="0" y="9"/>
                  </a:cubicBezTo>
                  <a:cubicBezTo>
                    <a:pt x="5" y="8"/>
                    <a:pt x="9" y="8"/>
                    <a:pt x="14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8" name="Freeform 1207">
              <a:extLst>
                <a:ext uri="{FF2B5EF4-FFF2-40B4-BE49-F238E27FC236}">
                  <a16:creationId xmlns:a16="http://schemas.microsoft.com/office/drawing/2014/main" id="{4C7731CA-584B-FF1C-C2D0-8250E6514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5326" y="2848534"/>
              <a:ext cx="57249" cy="29612"/>
            </a:xfrm>
            <a:custGeom>
              <a:avLst/>
              <a:gdLst>
                <a:gd name="T0" fmla="*/ 0 w 131"/>
                <a:gd name="T1" fmla="*/ 27 h 65"/>
                <a:gd name="T2" fmla="*/ 27 w 131"/>
                <a:gd name="T3" fmla="*/ 38 h 65"/>
                <a:gd name="T4" fmla="*/ 21 w 131"/>
                <a:gd name="T5" fmla="*/ 44 h 65"/>
                <a:gd name="T6" fmla="*/ 34 w 131"/>
                <a:gd name="T7" fmla="*/ 63 h 65"/>
                <a:gd name="T8" fmla="*/ 68 w 131"/>
                <a:gd name="T9" fmla="*/ 49 h 65"/>
                <a:gd name="T10" fmla="*/ 114 w 131"/>
                <a:gd name="T11" fmla="*/ 16 h 65"/>
                <a:gd name="T12" fmla="*/ 0 w 131"/>
                <a:gd name="T13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65">
                  <a:moveTo>
                    <a:pt x="0" y="27"/>
                  </a:moveTo>
                  <a:cubicBezTo>
                    <a:pt x="10" y="26"/>
                    <a:pt x="20" y="32"/>
                    <a:pt x="27" y="38"/>
                  </a:cubicBezTo>
                  <a:cubicBezTo>
                    <a:pt x="25" y="40"/>
                    <a:pt x="23" y="42"/>
                    <a:pt x="21" y="44"/>
                  </a:cubicBezTo>
                  <a:cubicBezTo>
                    <a:pt x="34" y="43"/>
                    <a:pt x="25" y="61"/>
                    <a:pt x="34" y="63"/>
                  </a:cubicBezTo>
                  <a:cubicBezTo>
                    <a:pt x="46" y="65"/>
                    <a:pt x="58" y="53"/>
                    <a:pt x="68" y="49"/>
                  </a:cubicBezTo>
                  <a:cubicBezTo>
                    <a:pt x="75" y="46"/>
                    <a:pt x="131" y="28"/>
                    <a:pt x="114" y="16"/>
                  </a:cubicBezTo>
                  <a:cubicBezTo>
                    <a:pt x="93" y="0"/>
                    <a:pt x="18" y="6"/>
                    <a:pt x="0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9" name="Freeform 1208">
              <a:extLst>
                <a:ext uri="{FF2B5EF4-FFF2-40B4-BE49-F238E27FC236}">
                  <a16:creationId xmlns:a16="http://schemas.microsoft.com/office/drawing/2014/main" id="{02F4D0F2-A704-566A-C674-53F990233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523" y="2846559"/>
              <a:ext cx="150029" cy="73041"/>
            </a:xfrm>
            <a:custGeom>
              <a:avLst/>
              <a:gdLst>
                <a:gd name="T0" fmla="*/ 15 w 340"/>
                <a:gd name="T1" fmla="*/ 100 h 168"/>
                <a:gd name="T2" fmla="*/ 45 w 340"/>
                <a:gd name="T3" fmla="*/ 112 h 168"/>
                <a:gd name="T4" fmla="*/ 65 w 340"/>
                <a:gd name="T5" fmla="*/ 128 h 168"/>
                <a:gd name="T6" fmla="*/ 73 w 340"/>
                <a:gd name="T7" fmla="*/ 162 h 168"/>
                <a:gd name="T8" fmla="*/ 138 w 340"/>
                <a:gd name="T9" fmla="*/ 153 h 168"/>
                <a:gd name="T10" fmla="*/ 153 w 340"/>
                <a:gd name="T11" fmla="*/ 129 h 168"/>
                <a:gd name="T12" fmla="*/ 139 w 340"/>
                <a:gd name="T13" fmla="*/ 139 h 168"/>
                <a:gd name="T14" fmla="*/ 183 w 340"/>
                <a:gd name="T15" fmla="*/ 144 h 168"/>
                <a:gd name="T16" fmla="*/ 214 w 340"/>
                <a:gd name="T17" fmla="*/ 135 h 168"/>
                <a:gd name="T18" fmla="*/ 227 w 340"/>
                <a:gd name="T19" fmla="*/ 129 h 168"/>
                <a:gd name="T20" fmla="*/ 240 w 340"/>
                <a:gd name="T21" fmla="*/ 125 h 168"/>
                <a:gd name="T22" fmla="*/ 233 w 340"/>
                <a:gd name="T23" fmla="*/ 121 h 168"/>
                <a:gd name="T24" fmla="*/ 249 w 340"/>
                <a:gd name="T25" fmla="*/ 116 h 168"/>
                <a:gd name="T26" fmla="*/ 246 w 340"/>
                <a:gd name="T27" fmla="*/ 103 h 168"/>
                <a:gd name="T28" fmla="*/ 289 w 340"/>
                <a:gd name="T29" fmla="*/ 77 h 168"/>
                <a:gd name="T30" fmla="*/ 255 w 340"/>
                <a:gd name="T31" fmla="*/ 85 h 168"/>
                <a:gd name="T32" fmla="*/ 257 w 340"/>
                <a:gd name="T33" fmla="*/ 70 h 168"/>
                <a:gd name="T34" fmla="*/ 267 w 340"/>
                <a:gd name="T35" fmla="*/ 63 h 168"/>
                <a:gd name="T36" fmla="*/ 212 w 340"/>
                <a:gd name="T37" fmla="*/ 68 h 168"/>
                <a:gd name="T38" fmla="*/ 246 w 340"/>
                <a:gd name="T39" fmla="*/ 52 h 168"/>
                <a:gd name="T40" fmla="*/ 303 w 340"/>
                <a:gd name="T41" fmla="*/ 38 h 168"/>
                <a:gd name="T42" fmla="*/ 285 w 340"/>
                <a:gd name="T43" fmla="*/ 34 h 168"/>
                <a:gd name="T44" fmla="*/ 331 w 340"/>
                <a:gd name="T45" fmla="*/ 20 h 168"/>
                <a:gd name="T46" fmla="*/ 304 w 340"/>
                <a:gd name="T47" fmla="*/ 10 h 168"/>
                <a:gd name="T48" fmla="*/ 295 w 340"/>
                <a:gd name="T49" fmla="*/ 9 h 168"/>
                <a:gd name="T50" fmla="*/ 271 w 340"/>
                <a:gd name="T51" fmla="*/ 14 h 168"/>
                <a:gd name="T52" fmla="*/ 229 w 340"/>
                <a:gd name="T53" fmla="*/ 20 h 168"/>
                <a:gd name="T54" fmla="*/ 191 w 340"/>
                <a:gd name="T55" fmla="*/ 9 h 168"/>
                <a:gd name="T56" fmla="*/ 210 w 340"/>
                <a:gd name="T57" fmla="*/ 8 h 168"/>
                <a:gd name="T58" fmla="*/ 184 w 340"/>
                <a:gd name="T59" fmla="*/ 10 h 168"/>
                <a:gd name="T60" fmla="*/ 145 w 340"/>
                <a:gd name="T61" fmla="*/ 17 h 168"/>
                <a:gd name="T62" fmla="*/ 159 w 340"/>
                <a:gd name="T63" fmla="*/ 25 h 168"/>
                <a:gd name="T64" fmla="*/ 138 w 340"/>
                <a:gd name="T65" fmla="*/ 26 h 168"/>
                <a:gd name="T66" fmla="*/ 105 w 340"/>
                <a:gd name="T67" fmla="*/ 32 h 168"/>
                <a:gd name="T68" fmla="*/ 139 w 340"/>
                <a:gd name="T69" fmla="*/ 43 h 168"/>
                <a:gd name="T70" fmla="*/ 152 w 340"/>
                <a:gd name="T71" fmla="*/ 40 h 168"/>
                <a:gd name="T72" fmla="*/ 168 w 340"/>
                <a:gd name="T73" fmla="*/ 48 h 168"/>
                <a:gd name="T74" fmla="*/ 156 w 340"/>
                <a:gd name="T75" fmla="*/ 47 h 168"/>
                <a:gd name="T76" fmla="*/ 132 w 340"/>
                <a:gd name="T77" fmla="*/ 51 h 168"/>
                <a:gd name="T78" fmla="*/ 123 w 340"/>
                <a:gd name="T79" fmla="*/ 69 h 168"/>
                <a:gd name="T80" fmla="*/ 133 w 340"/>
                <a:gd name="T81" fmla="*/ 59 h 168"/>
                <a:gd name="T82" fmla="*/ 115 w 340"/>
                <a:gd name="T83" fmla="*/ 75 h 168"/>
                <a:gd name="T84" fmla="*/ 65 w 340"/>
                <a:gd name="T85" fmla="*/ 78 h 168"/>
                <a:gd name="T86" fmla="*/ 64 w 340"/>
                <a:gd name="T87" fmla="*/ 63 h 168"/>
                <a:gd name="T88" fmla="*/ 25 w 340"/>
                <a:gd name="T89" fmla="*/ 63 h 168"/>
                <a:gd name="T90" fmla="*/ 1 w 340"/>
                <a:gd name="T91" fmla="*/ 81 h 168"/>
                <a:gd name="T92" fmla="*/ 22 w 340"/>
                <a:gd name="T93" fmla="*/ 99 h 168"/>
                <a:gd name="T94" fmla="*/ 15 w 340"/>
                <a:gd name="T95" fmla="*/ 10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0" h="168">
                  <a:moveTo>
                    <a:pt x="15" y="100"/>
                  </a:moveTo>
                  <a:cubicBezTo>
                    <a:pt x="20" y="104"/>
                    <a:pt x="54" y="101"/>
                    <a:pt x="45" y="112"/>
                  </a:cubicBezTo>
                  <a:cubicBezTo>
                    <a:pt x="61" y="105"/>
                    <a:pt x="58" y="119"/>
                    <a:pt x="65" y="128"/>
                  </a:cubicBezTo>
                  <a:cubicBezTo>
                    <a:pt x="76" y="141"/>
                    <a:pt x="80" y="145"/>
                    <a:pt x="73" y="162"/>
                  </a:cubicBezTo>
                  <a:cubicBezTo>
                    <a:pt x="96" y="168"/>
                    <a:pt x="115" y="165"/>
                    <a:pt x="138" y="153"/>
                  </a:cubicBezTo>
                  <a:cubicBezTo>
                    <a:pt x="125" y="140"/>
                    <a:pt x="144" y="134"/>
                    <a:pt x="153" y="129"/>
                  </a:cubicBezTo>
                  <a:cubicBezTo>
                    <a:pt x="149" y="132"/>
                    <a:pt x="144" y="136"/>
                    <a:pt x="139" y="139"/>
                  </a:cubicBezTo>
                  <a:cubicBezTo>
                    <a:pt x="148" y="150"/>
                    <a:pt x="171" y="147"/>
                    <a:pt x="183" y="144"/>
                  </a:cubicBezTo>
                  <a:cubicBezTo>
                    <a:pt x="193" y="142"/>
                    <a:pt x="203" y="136"/>
                    <a:pt x="214" y="135"/>
                  </a:cubicBezTo>
                  <a:cubicBezTo>
                    <a:pt x="217" y="135"/>
                    <a:pt x="245" y="131"/>
                    <a:pt x="227" y="129"/>
                  </a:cubicBezTo>
                  <a:cubicBezTo>
                    <a:pt x="231" y="126"/>
                    <a:pt x="235" y="124"/>
                    <a:pt x="240" y="125"/>
                  </a:cubicBezTo>
                  <a:cubicBezTo>
                    <a:pt x="238" y="124"/>
                    <a:pt x="235" y="122"/>
                    <a:pt x="233" y="121"/>
                  </a:cubicBezTo>
                  <a:cubicBezTo>
                    <a:pt x="238" y="119"/>
                    <a:pt x="245" y="120"/>
                    <a:pt x="249" y="116"/>
                  </a:cubicBezTo>
                  <a:cubicBezTo>
                    <a:pt x="255" y="111"/>
                    <a:pt x="255" y="104"/>
                    <a:pt x="246" y="103"/>
                  </a:cubicBezTo>
                  <a:cubicBezTo>
                    <a:pt x="266" y="104"/>
                    <a:pt x="283" y="96"/>
                    <a:pt x="289" y="77"/>
                  </a:cubicBezTo>
                  <a:cubicBezTo>
                    <a:pt x="278" y="82"/>
                    <a:pt x="266" y="81"/>
                    <a:pt x="255" y="85"/>
                  </a:cubicBezTo>
                  <a:cubicBezTo>
                    <a:pt x="260" y="82"/>
                    <a:pt x="269" y="72"/>
                    <a:pt x="257" y="70"/>
                  </a:cubicBezTo>
                  <a:cubicBezTo>
                    <a:pt x="262" y="71"/>
                    <a:pt x="266" y="68"/>
                    <a:pt x="267" y="63"/>
                  </a:cubicBezTo>
                  <a:cubicBezTo>
                    <a:pt x="248" y="57"/>
                    <a:pt x="230" y="62"/>
                    <a:pt x="212" y="68"/>
                  </a:cubicBezTo>
                  <a:cubicBezTo>
                    <a:pt x="215" y="56"/>
                    <a:pt x="236" y="54"/>
                    <a:pt x="246" y="52"/>
                  </a:cubicBezTo>
                  <a:cubicBezTo>
                    <a:pt x="265" y="47"/>
                    <a:pt x="283" y="41"/>
                    <a:pt x="303" y="38"/>
                  </a:cubicBezTo>
                  <a:cubicBezTo>
                    <a:pt x="300" y="29"/>
                    <a:pt x="292" y="32"/>
                    <a:pt x="285" y="34"/>
                  </a:cubicBezTo>
                  <a:cubicBezTo>
                    <a:pt x="296" y="21"/>
                    <a:pt x="320" y="32"/>
                    <a:pt x="331" y="20"/>
                  </a:cubicBezTo>
                  <a:cubicBezTo>
                    <a:pt x="340" y="12"/>
                    <a:pt x="310" y="8"/>
                    <a:pt x="304" y="10"/>
                  </a:cubicBezTo>
                  <a:cubicBezTo>
                    <a:pt x="324" y="3"/>
                    <a:pt x="298" y="8"/>
                    <a:pt x="295" y="9"/>
                  </a:cubicBezTo>
                  <a:cubicBezTo>
                    <a:pt x="287" y="11"/>
                    <a:pt x="279" y="13"/>
                    <a:pt x="271" y="14"/>
                  </a:cubicBezTo>
                  <a:cubicBezTo>
                    <a:pt x="258" y="14"/>
                    <a:pt x="241" y="13"/>
                    <a:pt x="229" y="20"/>
                  </a:cubicBezTo>
                  <a:cubicBezTo>
                    <a:pt x="229" y="0"/>
                    <a:pt x="202" y="4"/>
                    <a:pt x="191" y="9"/>
                  </a:cubicBezTo>
                  <a:cubicBezTo>
                    <a:pt x="197" y="12"/>
                    <a:pt x="204" y="11"/>
                    <a:pt x="210" y="8"/>
                  </a:cubicBezTo>
                  <a:cubicBezTo>
                    <a:pt x="201" y="14"/>
                    <a:pt x="194" y="11"/>
                    <a:pt x="184" y="10"/>
                  </a:cubicBezTo>
                  <a:cubicBezTo>
                    <a:pt x="172" y="8"/>
                    <a:pt x="156" y="11"/>
                    <a:pt x="145" y="17"/>
                  </a:cubicBezTo>
                  <a:cubicBezTo>
                    <a:pt x="150" y="20"/>
                    <a:pt x="154" y="22"/>
                    <a:pt x="159" y="25"/>
                  </a:cubicBezTo>
                  <a:cubicBezTo>
                    <a:pt x="153" y="33"/>
                    <a:pt x="144" y="28"/>
                    <a:pt x="138" y="26"/>
                  </a:cubicBezTo>
                  <a:cubicBezTo>
                    <a:pt x="127" y="23"/>
                    <a:pt x="116" y="29"/>
                    <a:pt x="105" y="32"/>
                  </a:cubicBezTo>
                  <a:cubicBezTo>
                    <a:pt x="116" y="40"/>
                    <a:pt x="126" y="46"/>
                    <a:pt x="139" y="43"/>
                  </a:cubicBezTo>
                  <a:cubicBezTo>
                    <a:pt x="144" y="43"/>
                    <a:pt x="148" y="40"/>
                    <a:pt x="152" y="40"/>
                  </a:cubicBezTo>
                  <a:cubicBezTo>
                    <a:pt x="159" y="39"/>
                    <a:pt x="160" y="49"/>
                    <a:pt x="168" y="48"/>
                  </a:cubicBezTo>
                  <a:cubicBezTo>
                    <a:pt x="163" y="51"/>
                    <a:pt x="161" y="50"/>
                    <a:pt x="156" y="47"/>
                  </a:cubicBezTo>
                  <a:cubicBezTo>
                    <a:pt x="149" y="43"/>
                    <a:pt x="139" y="47"/>
                    <a:pt x="132" y="51"/>
                  </a:cubicBezTo>
                  <a:cubicBezTo>
                    <a:pt x="151" y="52"/>
                    <a:pt x="135" y="70"/>
                    <a:pt x="123" y="69"/>
                  </a:cubicBezTo>
                  <a:cubicBezTo>
                    <a:pt x="128" y="68"/>
                    <a:pt x="132" y="64"/>
                    <a:pt x="133" y="59"/>
                  </a:cubicBezTo>
                  <a:cubicBezTo>
                    <a:pt x="117" y="60"/>
                    <a:pt x="125" y="70"/>
                    <a:pt x="115" y="75"/>
                  </a:cubicBezTo>
                  <a:cubicBezTo>
                    <a:pt x="103" y="80"/>
                    <a:pt x="77" y="82"/>
                    <a:pt x="65" y="78"/>
                  </a:cubicBezTo>
                  <a:cubicBezTo>
                    <a:pt x="72" y="76"/>
                    <a:pt x="67" y="72"/>
                    <a:pt x="64" y="63"/>
                  </a:cubicBezTo>
                  <a:cubicBezTo>
                    <a:pt x="60" y="49"/>
                    <a:pt x="33" y="60"/>
                    <a:pt x="25" y="63"/>
                  </a:cubicBezTo>
                  <a:cubicBezTo>
                    <a:pt x="18" y="66"/>
                    <a:pt x="0" y="71"/>
                    <a:pt x="1" y="81"/>
                  </a:cubicBezTo>
                  <a:cubicBezTo>
                    <a:pt x="2" y="92"/>
                    <a:pt x="20" y="87"/>
                    <a:pt x="22" y="99"/>
                  </a:cubicBezTo>
                  <a:cubicBezTo>
                    <a:pt x="20" y="99"/>
                    <a:pt x="17" y="100"/>
                    <a:pt x="15" y="10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0" name="Freeform 1209">
              <a:extLst>
                <a:ext uri="{FF2B5EF4-FFF2-40B4-BE49-F238E27FC236}">
                  <a16:creationId xmlns:a16="http://schemas.microsoft.com/office/drawing/2014/main" id="{4DB5BA09-5E03-2917-C593-DBE15068C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5226" y="3067655"/>
              <a:ext cx="159900" cy="88834"/>
            </a:xfrm>
            <a:custGeom>
              <a:avLst/>
              <a:gdLst>
                <a:gd name="T0" fmla="*/ 84 w 366"/>
                <a:gd name="T1" fmla="*/ 148 h 202"/>
                <a:gd name="T2" fmla="*/ 63 w 366"/>
                <a:gd name="T3" fmla="*/ 184 h 202"/>
                <a:gd name="T4" fmla="*/ 117 w 366"/>
                <a:gd name="T5" fmla="*/ 180 h 202"/>
                <a:gd name="T6" fmla="*/ 183 w 366"/>
                <a:gd name="T7" fmla="*/ 148 h 202"/>
                <a:gd name="T8" fmla="*/ 207 w 366"/>
                <a:gd name="T9" fmla="*/ 128 h 202"/>
                <a:gd name="T10" fmla="*/ 240 w 366"/>
                <a:gd name="T11" fmla="*/ 119 h 202"/>
                <a:gd name="T12" fmla="*/ 233 w 366"/>
                <a:gd name="T13" fmla="*/ 130 h 202"/>
                <a:gd name="T14" fmla="*/ 258 w 366"/>
                <a:gd name="T15" fmla="*/ 137 h 202"/>
                <a:gd name="T16" fmla="*/ 245 w 366"/>
                <a:gd name="T17" fmla="*/ 150 h 202"/>
                <a:gd name="T18" fmla="*/ 258 w 366"/>
                <a:gd name="T19" fmla="*/ 153 h 202"/>
                <a:gd name="T20" fmla="*/ 287 w 366"/>
                <a:gd name="T21" fmla="*/ 161 h 202"/>
                <a:gd name="T22" fmla="*/ 366 w 366"/>
                <a:gd name="T23" fmla="*/ 149 h 202"/>
                <a:gd name="T24" fmla="*/ 349 w 366"/>
                <a:gd name="T25" fmla="*/ 140 h 202"/>
                <a:gd name="T26" fmla="*/ 360 w 366"/>
                <a:gd name="T27" fmla="*/ 133 h 202"/>
                <a:gd name="T28" fmla="*/ 349 w 366"/>
                <a:gd name="T29" fmla="*/ 127 h 202"/>
                <a:gd name="T30" fmla="*/ 335 w 366"/>
                <a:gd name="T31" fmla="*/ 130 h 202"/>
                <a:gd name="T32" fmla="*/ 290 w 366"/>
                <a:gd name="T33" fmla="*/ 133 h 202"/>
                <a:gd name="T34" fmla="*/ 313 w 366"/>
                <a:gd name="T35" fmla="*/ 115 h 202"/>
                <a:gd name="T36" fmla="*/ 321 w 366"/>
                <a:gd name="T37" fmla="*/ 99 h 202"/>
                <a:gd name="T38" fmla="*/ 308 w 366"/>
                <a:gd name="T39" fmla="*/ 84 h 202"/>
                <a:gd name="T40" fmla="*/ 291 w 366"/>
                <a:gd name="T41" fmla="*/ 80 h 202"/>
                <a:gd name="T42" fmla="*/ 274 w 366"/>
                <a:gd name="T43" fmla="*/ 69 h 202"/>
                <a:gd name="T44" fmla="*/ 268 w 366"/>
                <a:gd name="T45" fmla="*/ 55 h 202"/>
                <a:gd name="T46" fmla="*/ 238 w 366"/>
                <a:gd name="T47" fmla="*/ 51 h 202"/>
                <a:gd name="T48" fmla="*/ 228 w 366"/>
                <a:gd name="T49" fmla="*/ 34 h 202"/>
                <a:gd name="T50" fmla="*/ 201 w 366"/>
                <a:gd name="T51" fmla="*/ 51 h 202"/>
                <a:gd name="T52" fmla="*/ 197 w 366"/>
                <a:gd name="T53" fmla="*/ 33 h 202"/>
                <a:gd name="T54" fmla="*/ 210 w 366"/>
                <a:gd name="T55" fmla="*/ 26 h 202"/>
                <a:gd name="T56" fmla="*/ 214 w 366"/>
                <a:gd name="T57" fmla="*/ 12 h 202"/>
                <a:gd name="T58" fmla="*/ 201 w 366"/>
                <a:gd name="T59" fmla="*/ 12 h 202"/>
                <a:gd name="T60" fmla="*/ 183 w 366"/>
                <a:gd name="T61" fmla="*/ 9 h 202"/>
                <a:gd name="T62" fmla="*/ 154 w 366"/>
                <a:gd name="T63" fmla="*/ 31 h 202"/>
                <a:gd name="T64" fmla="*/ 106 w 366"/>
                <a:gd name="T65" fmla="*/ 80 h 202"/>
                <a:gd name="T66" fmla="*/ 82 w 366"/>
                <a:gd name="T67" fmla="*/ 103 h 202"/>
                <a:gd name="T68" fmla="*/ 70 w 366"/>
                <a:gd name="T69" fmla="*/ 128 h 202"/>
                <a:gd name="T70" fmla="*/ 0 w 366"/>
                <a:gd name="T71" fmla="*/ 157 h 202"/>
                <a:gd name="T72" fmla="*/ 34 w 366"/>
                <a:gd name="T73" fmla="*/ 156 h 202"/>
                <a:gd name="T74" fmla="*/ 84 w 366"/>
                <a:gd name="T75" fmla="*/ 14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6" h="202">
                  <a:moveTo>
                    <a:pt x="84" y="148"/>
                  </a:moveTo>
                  <a:cubicBezTo>
                    <a:pt x="87" y="161"/>
                    <a:pt x="65" y="172"/>
                    <a:pt x="63" y="184"/>
                  </a:cubicBezTo>
                  <a:cubicBezTo>
                    <a:pt x="60" y="202"/>
                    <a:pt x="112" y="182"/>
                    <a:pt x="117" y="180"/>
                  </a:cubicBezTo>
                  <a:cubicBezTo>
                    <a:pt x="139" y="168"/>
                    <a:pt x="159" y="155"/>
                    <a:pt x="183" y="148"/>
                  </a:cubicBezTo>
                  <a:cubicBezTo>
                    <a:pt x="197" y="144"/>
                    <a:pt x="196" y="135"/>
                    <a:pt x="207" y="128"/>
                  </a:cubicBezTo>
                  <a:cubicBezTo>
                    <a:pt x="218" y="122"/>
                    <a:pt x="229" y="125"/>
                    <a:pt x="240" y="119"/>
                  </a:cubicBezTo>
                  <a:cubicBezTo>
                    <a:pt x="240" y="125"/>
                    <a:pt x="237" y="128"/>
                    <a:pt x="233" y="130"/>
                  </a:cubicBezTo>
                  <a:cubicBezTo>
                    <a:pt x="239" y="135"/>
                    <a:pt x="250" y="134"/>
                    <a:pt x="258" y="137"/>
                  </a:cubicBezTo>
                  <a:cubicBezTo>
                    <a:pt x="267" y="142"/>
                    <a:pt x="244" y="147"/>
                    <a:pt x="245" y="150"/>
                  </a:cubicBezTo>
                  <a:cubicBezTo>
                    <a:pt x="246" y="153"/>
                    <a:pt x="256" y="153"/>
                    <a:pt x="258" y="153"/>
                  </a:cubicBezTo>
                  <a:cubicBezTo>
                    <a:pt x="270" y="154"/>
                    <a:pt x="276" y="156"/>
                    <a:pt x="287" y="161"/>
                  </a:cubicBezTo>
                  <a:cubicBezTo>
                    <a:pt x="315" y="174"/>
                    <a:pt x="338" y="156"/>
                    <a:pt x="366" y="149"/>
                  </a:cubicBezTo>
                  <a:cubicBezTo>
                    <a:pt x="364" y="141"/>
                    <a:pt x="356" y="141"/>
                    <a:pt x="349" y="140"/>
                  </a:cubicBezTo>
                  <a:cubicBezTo>
                    <a:pt x="354" y="141"/>
                    <a:pt x="359" y="138"/>
                    <a:pt x="360" y="133"/>
                  </a:cubicBezTo>
                  <a:cubicBezTo>
                    <a:pt x="354" y="133"/>
                    <a:pt x="354" y="128"/>
                    <a:pt x="349" y="127"/>
                  </a:cubicBezTo>
                  <a:cubicBezTo>
                    <a:pt x="344" y="124"/>
                    <a:pt x="340" y="130"/>
                    <a:pt x="335" y="130"/>
                  </a:cubicBezTo>
                  <a:cubicBezTo>
                    <a:pt x="320" y="130"/>
                    <a:pt x="306" y="132"/>
                    <a:pt x="290" y="133"/>
                  </a:cubicBezTo>
                  <a:cubicBezTo>
                    <a:pt x="297" y="121"/>
                    <a:pt x="315" y="130"/>
                    <a:pt x="313" y="115"/>
                  </a:cubicBezTo>
                  <a:cubicBezTo>
                    <a:pt x="312" y="109"/>
                    <a:pt x="321" y="106"/>
                    <a:pt x="321" y="99"/>
                  </a:cubicBezTo>
                  <a:cubicBezTo>
                    <a:pt x="320" y="92"/>
                    <a:pt x="314" y="87"/>
                    <a:pt x="308" y="84"/>
                  </a:cubicBezTo>
                  <a:cubicBezTo>
                    <a:pt x="303" y="80"/>
                    <a:pt x="295" y="84"/>
                    <a:pt x="291" y="80"/>
                  </a:cubicBezTo>
                  <a:cubicBezTo>
                    <a:pt x="286" y="73"/>
                    <a:pt x="281" y="73"/>
                    <a:pt x="274" y="69"/>
                  </a:cubicBezTo>
                  <a:cubicBezTo>
                    <a:pt x="268" y="65"/>
                    <a:pt x="272" y="57"/>
                    <a:pt x="268" y="55"/>
                  </a:cubicBezTo>
                  <a:cubicBezTo>
                    <a:pt x="261" y="51"/>
                    <a:pt x="246" y="52"/>
                    <a:pt x="238" y="51"/>
                  </a:cubicBezTo>
                  <a:cubicBezTo>
                    <a:pt x="242" y="45"/>
                    <a:pt x="234" y="36"/>
                    <a:pt x="228" y="34"/>
                  </a:cubicBezTo>
                  <a:cubicBezTo>
                    <a:pt x="221" y="33"/>
                    <a:pt x="208" y="49"/>
                    <a:pt x="201" y="51"/>
                  </a:cubicBezTo>
                  <a:cubicBezTo>
                    <a:pt x="196" y="43"/>
                    <a:pt x="208" y="37"/>
                    <a:pt x="197" y="33"/>
                  </a:cubicBezTo>
                  <a:cubicBezTo>
                    <a:pt x="200" y="29"/>
                    <a:pt x="207" y="29"/>
                    <a:pt x="210" y="26"/>
                  </a:cubicBezTo>
                  <a:cubicBezTo>
                    <a:pt x="213" y="22"/>
                    <a:pt x="211" y="16"/>
                    <a:pt x="214" y="12"/>
                  </a:cubicBezTo>
                  <a:cubicBezTo>
                    <a:pt x="210" y="10"/>
                    <a:pt x="206" y="10"/>
                    <a:pt x="201" y="12"/>
                  </a:cubicBezTo>
                  <a:cubicBezTo>
                    <a:pt x="212" y="0"/>
                    <a:pt x="188" y="6"/>
                    <a:pt x="183" y="9"/>
                  </a:cubicBezTo>
                  <a:cubicBezTo>
                    <a:pt x="172" y="14"/>
                    <a:pt x="163" y="22"/>
                    <a:pt x="154" y="31"/>
                  </a:cubicBezTo>
                  <a:cubicBezTo>
                    <a:pt x="137" y="46"/>
                    <a:pt x="123" y="64"/>
                    <a:pt x="106" y="80"/>
                  </a:cubicBezTo>
                  <a:cubicBezTo>
                    <a:pt x="99" y="88"/>
                    <a:pt x="89" y="94"/>
                    <a:pt x="82" y="103"/>
                  </a:cubicBezTo>
                  <a:cubicBezTo>
                    <a:pt x="77" y="111"/>
                    <a:pt x="81" y="124"/>
                    <a:pt x="70" y="128"/>
                  </a:cubicBezTo>
                  <a:cubicBezTo>
                    <a:pt x="46" y="135"/>
                    <a:pt x="18" y="137"/>
                    <a:pt x="0" y="157"/>
                  </a:cubicBezTo>
                  <a:cubicBezTo>
                    <a:pt x="8" y="168"/>
                    <a:pt x="23" y="159"/>
                    <a:pt x="34" y="156"/>
                  </a:cubicBezTo>
                  <a:cubicBezTo>
                    <a:pt x="51" y="151"/>
                    <a:pt x="68" y="157"/>
                    <a:pt x="84" y="14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1" name="Freeform 1210">
              <a:extLst>
                <a:ext uri="{FF2B5EF4-FFF2-40B4-BE49-F238E27FC236}">
                  <a16:creationId xmlns:a16="http://schemas.microsoft.com/office/drawing/2014/main" id="{C54DC59A-3740-D519-C8C9-EC55E3A4F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6940" y="2876171"/>
              <a:ext cx="7896" cy="3948"/>
            </a:xfrm>
            <a:custGeom>
              <a:avLst/>
              <a:gdLst>
                <a:gd name="T0" fmla="*/ 18 w 18"/>
                <a:gd name="T1" fmla="*/ 0 h 10"/>
                <a:gd name="T2" fmla="*/ 0 w 18"/>
                <a:gd name="T3" fmla="*/ 10 h 10"/>
                <a:gd name="T4" fmla="*/ 18 w 18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0">
                  <a:moveTo>
                    <a:pt x="18" y="0"/>
                  </a:moveTo>
                  <a:cubicBezTo>
                    <a:pt x="11" y="2"/>
                    <a:pt x="3" y="2"/>
                    <a:pt x="0" y="10"/>
                  </a:cubicBezTo>
                  <a:cubicBezTo>
                    <a:pt x="7" y="10"/>
                    <a:pt x="15" y="8"/>
                    <a:pt x="1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2" name="Freeform 1212">
              <a:extLst>
                <a:ext uri="{FF2B5EF4-FFF2-40B4-BE49-F238E27FC236}">
                  <a16:creationId xmlns:a16="http://schemas.microsoft.com/office/drawing/2014/main" id="{9FE40375-53F6-BA7E-6B8C-22740FABE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913" y="2868274"/>
              <a:ext cx="15793" cy="9870"/>
            </a:xfrm>
            <a:custGeom>
              <a:avLst/>
              <a:gdLst>
                <a:gd name="T0" fmla="*/ 30 w 37"/>
                <a:gd name="T1" fmla="*/ 1 h 25"/>
                <a:gd name="T2" fmla="*/ 3 w 37"/>
                <a:gd name="T3" fmla="*/ 14 h 25"/>
                <a:gd name="T4" fmla="*/ 30 w 37"/>
                <a:gd name="T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5">
                  <a:moveTo>
                    <a:pt x="30" y="1"/>
                  </a:moveTo>
                  <a:cubicBezTo>
                    <a:pt x="25" y="0"/>
                    <a:pt x="0" y="5"/>
                    <a:pt x="3" y="14"/>
                  </a:cubicBezTo>
                  <a:cubicBezTo>
                    <a:pt x="7" y="25"/>
                    <a:pt x="37" y="11"/>
                    <a:pt x="3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3" name="Freeform 1213">
              <a:extLst>
                <a:ext uri="{FF2B5EF4-FFF2-40B4-BE49-F238E27FC236}">
                  <a16:creationId xmlns:a16="http://schemas.microsoft.com/office/drawing/2014/main" id="{4FC6F510-5906-6C7B-D27F-8D51E87A5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732" y="2840637"/>
              <a:ext cx="148055" cy="61196"/>
            </a:xfrm>
            <a:custGeom>
              <a:avLst/>
              <a:gdLst>
                <a:gd name="T0" fmla="*/ 20 w 343"/>
                <a:gd name="T1" fmla="*/ 126 h 137"/>
                <a:gd name="T2" fmla="*/ 0 w 343"/>
                <a:gd name="T3" fmla="*/ 131 h 137"/>
                <a:gd name="T4" fmla="*/ 31 w 343"/>
                <a:gd name="T5" fmla="*/ 136 h 137"/>
                <a:gd name="T6" fmla="*/ 46 w 343"/>
                <a:gd name="T7" fmla="*/ 135 h 137"/>
                <a:gd name="T8" fmla="*/ 48 w 343"/>
                <a:gd name="T9" fmla="*/ 133 h 137"/>
                <a:gd name="T10" fmla="*/ 98 w 343"/>
                <a:gd name="T11" fmla="*/ 111 h 137"/>
                <a:gd name="T12" fmla="*/ 86 w 343"/>
                <a:gd name="T13" fmla="*/ 90 h 137"/>
                <a:gd name="T14" fmla="*/ 178 w 343"/>
                <a:gd name="T15" fmla="*/ 92 h 137"/>
                <a:gd name="T16" fmla="*/ 214 w 343"/>
                <a:gd name="T17" fmla="*/ 80 h 137"/>
                <a:gd name="T18" fmla="*/ 232 w 343"/>
                <a:gd name="T19" fmla="*/ 70 h 137"/>
                <a:gd name="T20" fmla="*/ 242 w 343"/>
                <a:gd name="T21" fmla="*/ 60 h 137"/>
                <a:gd name="T22" fmla="*/ 292 w 343"/>
                <a:gd name="T23" fmla="*/ 40 h 137"/>
                <a:gd name="T24" fmla="*/ 343 w 343"/>
                <a:gd name="T25" fmla="*/ 21 h 137"/>
                <a:gd name="T26" fmla="*/ 279 w 343"/>
                <a:gd name="T27" fmla="*/ 12 h 137"/>
                <a:gd name="T28" fmla="*/ 255 w 343"/>
                <a:gd name="T29" fmla="*/ 14 h 137"/>
                <a:gd name="T30" fmla="*/ 236 w 343"/>
                <a:gd name="T31" fmla="*/ 6 h 137"/>
                <a:gd name="T32" fmla="*/ 206 w 343"/>
                <a:gd name="T33" fmla="*/ 3 h 137"/>
                <a:gd name="T34" fmla="*/ 171 w 343"/>
                <a:gd name="T35" fmla="*/ 6 h 137"/>
                <a:gd name="T36" fmla="*/ 114 w 343"/>
                <a:gd name="T37" fmla="*/ 18 h 137"/>
                <a:gd name="T38" fmla="*/ 121 w 343"/>
                <a:gd name="T39" fmla="*/ 22 h 137"/>
                <a:gd name="T40" fmla="*/ 124 w 343"/>
                <a:gd name="T41" fmla="*/ 32 h 137"/>
                <a:gd name="T42" fmla="*/ 106 w 343"/>
                <a:gd name="T43" fmla="*/ 29 h 137"/>
                <a:gd name="T44" fmla="*/ 86 w 343"/>
                <a:gd name="T45" fmla="*/ 31 h 137"/>
                <a:gd name="T46" fmla="*/ 50 w 343"/>
                <a:gd name="T47" fmla="*/ 66 h 137"/>
                <a:gd name="T48" fmla="*/ 25 w 343"/>
                <a:gd name="T49" fmla="*/ 93 h 137"/>
                <a:gd name="T50" fmla="*/ 7 w 343"/>
                <a:gd name="T51" fmla="*/ 126 h 137"/>
                <a:gd name="T52" fmla="*/ 27 w 343"/>
                <a:gd name="T53" fmla="*/ 125 h 137"/>
                <a:gd name="T54" fmla="*/ 20 w 343"/>
                <a:gd name="T55" fmla="*/ 12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3" h="137">
                  <a:moveTo>
                    <a:pt x="20" y="126"/>
                  </a:moveTo>
                  <a:cubicBezTo>
                    <a:pt x="13" y="126"/>
                    <a:pt x="6" y="127"/>
                    <a:pt x="0" y="131"/>
                  </a:cubicBezTo>
                  <a:cubicBezTo>
                    <a:pt x="7" y="137"/>
                    <a:pt x="22" y="136"/>
                    <a:pt x="31" y="136"/>
                  </a:cubicBezTo>
                  <a:cubicBezTo>
                    <a:pt x="36" y="136"/>
                    <a:pt x="41" y="136"/>
                    <a:pt x="46" y="135"/>
                  </a:cubicBezTo>
                  <a:cubicBezTo>
                    <a:pt x="49" y="134"/>
                    <a:pt x="62" y="128"/>
                    <a:pt x="48" y="133"/>
                  </a:cubicBezTo>
                  <a:cubicBezTo>
                    <a:pt x="64" y="124"/>
                    <a:pt x="81" y="119"/>
                    <a:pt x="98" y="111"/>
                  </a:cubicBezTo>
                  <a:cubicBezTo>
                    <a:pt x="119" y="101"/>
                    <a:pt x="101" y="89"/>
                    <a:pt x="86" y="90"/>
                  </a:cubicBezTo>
                  <a:cubicBezTo>
                    <a:pt x="118" y="78"/>
                    <a:pt x="147" y="92"/>
                    <a:pt x="178" y="92"/>
                  </a:cubicBezTo>
                  <a:cubicBezTo>
                    <a:pt x="191" y="92"/>
                    <a:pt x="203" y="86"/>
                    <a:pt x="214" y="80"/>
                  </a:cubicBezTo>
                  <a:cubicBezTo>
                    <a:pt x="220" y="76"/>
                    <a:pt x="226" y="73"/>
                    <a:pt x="232" y="70"/>
                  </a:cubicBezTo>
                  <a:cubicBezTo>
                    <a:pt x="237" y="67"/>
                    <a:pt x="256" y="63"/>
                    <a:pt x="242" y="60"/>
                  </a:cubicBezTo>
                  <a:cubicBezTo>
                    <a:pt x="260" y="59"/>
                    <a:pt x="275" y="40"/>
                    <a:pt x="292" y="40"/>
                  </a:cubicBezTo>
                  <a:cubicBezTo>
                    <a:pt x="310" y="40"/>
                    <a:pt x="325" y="17"/>
                    <a:pt x="343" y="21"/>
                  </a:cubicBezTo>
                  <a:cubicBezTo>
                    <a:pt x="326" y="11"/>
                    <a:pt x="298" y="8"/>
                    <a:pt x="279" y="12"/>
                  </a:cubicBezTo>
                  <a:cubicBezTo>
                    <a:pt x="275" y="13"/>
                    <a:pt x="257" y="21"/>
                    <a:pt x="255" y="14"/>
                  </a:cubicBezTo>
                  <a:cubicBezTo>
                    <a:pt x="251" y="4"/>
                    <a:pt x="246" y="9"/>
                    <a:pt x="236" y="6"/>
                  </a:cubicBezTo>
                  <a:cubicBezTo>
                    <a:pt x="227" y="3"/>
                    <a:pt x="216" y="0"/>
                    <a:pt x="206" y="3"/>
                  </a:cubicBezTo>
                  <a:cubicBezTo>
                    <a:pt x="194" y="6"/>
                    <a:pt x="184" y="5"/>
                    <a:pt x="171" y="6"/>
                  </a:cubicBezTo>
                  <a:cubicBezTo>
                    <a:pt x="154" y="7"/>
                    <a:pt x="127" y="5"/>
                    <a:pt x="114" y="18"/>
                  </a:cubicBezTo>
                  <a:cubicBezTo>
                    <a:pt x="116" y="19"/>
                    <a:pt x="119" y="20"/>
                    <a:pt x="121" y="22"/>
                  </a:cubicBezTo>
                  <a:cubicBezTo>
                    <a:pt x="117" y="26"/>
                    <a:pt x="118" y="30"/>
                    <a:pt x="124" y="32"/>
                  </a:cubicBezTo>
                  <a:cubicBezTo>
                    <a:pt x="117" y="36"/>
                    <a:pt x="111" y="33"/>
                    <a:pt x="106" y="29"/>
                  </a:cubicBezTo>
                  <a:cubicBezTo>
                    <a:pt x="100" y="24"/>
                    <a:pt x="91" y="28"/>
                    <a:pt x="86" y="31"/>
                  </a:cubicBezTo>
                  <a:cubicBezTo>
                    <a:pt x="69" y="37"/>
                    <a:pt x="64" y="57"/>
                    <a:pt x="50" y="66"/>
                  </a:cubicBezTo>
                  <a:cubicBezTo>
                    <a:pt x="45" y="70"/>
                    <a:pt x="18" y="82"/>
                    <a:pt x="25" y="93"/>
                  </a:cubicBezTo>
                  <a:cubicBezTo>
                    <a:pt x="34" y="105"/>
                    <a:pt x="15" y="115"/>
                    <a:pt x="7" y="126"/>
                  </a:cubicBezTo>
                  <a:cubicBezTo>
                    <a:pt x="14" y="126"/>
                    <a:pt x="20" y="125"/>
                    <a:pt x="27" y="125"/>
                  </a:cubicBezTo>
                  <a:cubicBezTo>
                    <a:pt x="24" y="125"/>
                    <a:pt x="22" y="125"/>
                    <a:pt x="20" y="1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4" name="Freeform 1214">
              <a:extLst>
                <a:ext uri="{FF2B5EF4-FFF2-40B4-BE49-F238E27FC236}">
                  <a16:creationId xmlns:a16="http://schemas.microsoft.com/office/drawing/2014/main" id="{6AC0D106-103F-83D5-4658-EF06164A8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602" y="3150565"/>
              <a:ext cx="57249" cy="29611"/>
            </a:xfrm>
            <a:custGeom>
              <a:avLst/>
              <a:gdLst>
                <a:gd name="T0" fmla="*/ 4 w 130"/>
                <a:gd name="T1" fmla="*/ 44 h 68"/>
                <a:gd name="T2" fmla="*/ 1 w 130"/>
                <a:gd name="T3" fmla="*/ 63 h 68"/>
                <a:gd name="T4" fmla="*/ 31 w 130"/>
                <a:gd name="T5" fmla="*/ 62 h 68"/>
                <a:gd name="T6" fmla="*/ 61 w 130"/>
                <a:gd name="T7" fmla="*/ 53 h 68"/>
                <a:gd name="T8" fmla="*/ 130 w 130"/>
                <a:gd name="T9" fmla="*/ 15 h 68"/>
                <a:gd name="T10" fmla="*/ 65 w 130"/>
                <a:gd name="T11" fmla="*/ 18 h 68"/>
                <a:gd name="T12" fmla="*/ 38 w 130"/>
                <a:gd name="T13" fmla="*/ 23 h 68"/>
                <a:gd name="T14" fmla="*/ 4 w 130"/>
                <a:gd name="T15" fmla="*/ 4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68">
                  <a:moveTo>
                    <a:pt x="4" y="44"/>
                  </a:moveTo>
                  <a:cubicBezTo>
                    <a:pt x="0" y="51"/>
                    <a:pt x="9" y="57"/>
                    <a:pt x="1" y="63"/>
                  </a:cubicBezTo>
                  <a:cubicBezTo>
                    <a:pt x="12" y="66"/>
                    <a:pt x="21" y="54"/>
                    <a:pt x="31" y="62"/>
                  </a:cubicBezTo>
                  <a:cubicBezTo>
                    <a:pt x="38" y="68"/>
                    <a:pt x="55" y="56"/>
                    <a:pt x="61" y="53"/>
                  </a:cubicBezTo>
                  <a:cubicBezTo>
                    <a:pt x="85" y="40"/>
                    <a:pt x="108" y="32"/>
                    <a:pt x="130" y="15"/>
                  </a:cubicBezTo>
                  <a:cubicBezTo>
                    <a:pt x="110" y="0"/>
                    <a:pt x="87" y="20"/>
                    <a:pt x="65" y="18"/>
                  </a:cubicBezTo>
                  <a:cubicBezTo>
                    <a:pt x="54" y="17"/>
                    <a:pt x="49" y="14"/>
                    <a:pt x="38" y="23"/>
                  </a:cubicBezTo>
                  <a:cubicBezTo>
                    <a:pt x="28" y="33"/>
                    <a:pt x="16" y="37"/>
                    <a:pt x="4" y="4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5" name="Freeform 1215">
              <a:extLst>
                <a:ext uri="{FF2B5EF4-FFF2-40B4-BE49-F238E27FC236}">
                  <a16:creationId xmlns:a16="http://schemas.microsoft.com/office/drawing/2014/main" id="{D9884F5E-1D46-FAD3-FA81-FF41F9D92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550" y="2957106"/>
              <a:ext cx="3948" cy="3948"/>
            </a:xfrm>
            <a:custGeom>
              <a:avLst/>
              <a:gdLst>
                <a:gd name="T0" fmla="*/ 0 w 11"/>
                <a:gd name="T1" fmla="*/ 10 h 10"/>
                <a:gd name="T2" fmla="*/ 11 w 11"/>
                <a:gd name="T3" fmla="*/ 0 h 10"/>
                <a:gd name="T4" fmla="*/ 0 w 11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0" y="10"/>
                  </a:moveTo>
                  <a:cubicBezTo>
                    <a:pt x="5" y="9"/>
                    <a:pt x="9" y="5"/>
                    <a:pt x="11" y="0"/>
                  </a:cubicBezTo>
                  <a:cubicBezTo>
                    <a:pt x="6" y="1"/>
                    <a:pt x="2" y="5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6" name="Freeform 1216">
              <a:extLst>
                <a:ext uri="{FF2B5EF4-FFF2-40B4-BE49-F238E27FC236}">
                  <a16:creationId xmlns:a16="http://schemas.microsoft.com/office/drawing/2014/main" id="{8C76B7FF-BE02-539F-6964-A10DFE498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498" y="2968951"/>
              <a:ext cx="7896" cy="7896"/>
            </a:xfrm>
            <a:custGeom>
              <a:avLst/>
              <a:gdLst>
                <a:gd name="T0" fmla="*/ 5 w 19"/>
                <a:gd name="T1" fmla="*/ 16 h 16"/>
                <a:gd name="T2" fmla="*/ 0 w 19"/>
                <a:gd name="T3" fmla="*/ 11 h 16"/>
                <a:gd name="T4" fmla="*/ 5 w 19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6">
                  <a:moveTo>
                    <a:pt x="5" y="16"/>
                  </a:moveTo>
                  <a:cubicBezTo>
                    <a:pt x="19" y="15"/>
                    <a:pt x="11" y="0"/>
                    <a:pt x="0" y="11"/>
                  </a:cubicBezTo>
                  <a:cubicBezTo>
                    <a:pt x="7" y="8"/>
                    <a:pt x="9" y="9"/>
                    <a:pt x="5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7" name="Freeform 1217">
              <a:extLst>
                <a:ext uri="{FF2B5EF4-FFF2-40B4-BE49-F238E27FC236}">
                  <a16:creationId xmlns:a16="http://schemas.microsoft.com/office/drawing/2014/main" id="{AE47A310-6758-8EFA-B19B-A9731540B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2473" y="2965003"/>
              <a:ext cx="1975" cy="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1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2" y="2"/>
                    <a:pt x="5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8" name="Freeform 1218">
              <a:extLst>
                <a:ext uri="{FF2B5EF4-FFF2-40B4-BE49-F238E27FC236}">
                  <a16:creationId xmlns:a16="http://schemas.microsoft.com/office/drawing/2014/main" id="{6906B5BA-4140-9DCB-B359-5FBAAE2BE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4446" y="2986718"/>
              <a:ext cx="3948" cy="3948"/>
            </a:xfrm>
            <a:custGeom>
              <a:avLst/>
              <a:gdLst>
                <a:gd name="T0" fmla="*/ 0 w 11"/>
                <a:gd name="T1" fmla="*/ 7 h 8"/>
                <a:gd name="T2" fmla="*/ 11 w 11"/>
                <a:gd name="T3" fmla="*/ 1 h 8"/>
                <a:gd name="T4" fmla="*/ 0 w 11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7"/>
                  </a:moveTo>
                  <a:cubicBezTo>
                    <a:pt x="5" y="8"/>
                    <a:pt x="9" y="6"/>
                    <a:pt x="11" y="1"/>
                  </a:cubicBezTo>
                  <a:cubicBezTo>
                    <a:pt x="6" y="0"/>
                    <a:pt x="2" y="2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9" name="Freeform 1219">
              <a:extLst>
                <a:ext uri="{FF2B5EF4-FFF2-40B4-BE49-F238E27FC236}">
                  <a16:creationId xmlns:a16="http://schemas.microsoft.com/office/drawing/2014/main" id="{6737FF32-B1DE-0877-2994-6E454F2A2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8394" y="2968951"/>
              <a:ext cx="7896" cy="7896"/>
            </a:xfrm>
            <a:custGeom>
              <a:avLst/>
              <a:gdLst>
                <a:gd name="T0" fmla="*/ 21 w 21"/>
                <a:gd name="T1" fmla="*/ 4 h 19"/>
                <a:gd name="T2" fmla="*/ 0 w 21"/>
                <a:gd name="T3" fmla="*/ 10 h 19"/>
                <a:gd name="T4" fmla="*/ 21 w 21"/>
                <a:gd name="T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21" y="4"/>
                  </a:moveTo>
                  <a:cubicBezTo>
                    <a:pt x="17" y="0"/>
                    <a:pt x="4" y="8"/>
                    <a:pt x="0" y="10"/>
                  </a:cubicBezTo>
                  <a:cubicBezTo>
                    <a:pt x="7" y="19"/>
                    <a:pt x="15" y="9"/>
                    <a:pt x="21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0" name="Freeform 1220">
              <a:extLst>
                <a:ext uri="{FF2B5EF4-FFF2-40B4-BE49-F238E27FC236}">
                  <a16:creationId xmlns:a16="http://schemas.microsoft.com/office/drawing/2014/main" id="{D749B4E1-89B5-C235-A4E3-0156ED455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006" y="3065680"/>
              <a:ext cx="11844" cy="17766"/>
            </a:xfrm>
            <a:custGeom>
              <a:avLst/>
              <a:gdLst>
                <a:gd name="T0" fmla="*/ 27 w 27"/>
                <a:gd name="T1" fmla="*/ 5 h 42"/>
                <a:gd name="T2" fmla="*/ 11 w 27"/>
                <a:gd name="T3" fmla="*/ 28 h 42"/>
                <a:gd name="T4" fmla="*/ 27 w 27"/>
                <a:gd name="T5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2">
                  <a:moveTo>
                    <a:pt x="27" y="5"/>
                  </a:moveTo>
                  <a:cubicBezTo>
                    <a:pt x="13" y="0"/>
                    <a:pt x="0" y="17"/>
                    <a:pt x="11" y="28"/>
                  </a:cubicBezTo>
                  <a:cubicBezTo>
                    <a:pt x="26" y="42"/>
                    <a:pt x="26" y="13"/>
                    <a:pt x="2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1" name="Freeform 1221">
              <a:extLst>
                <a:ext uri="{FF2B5EF4-FFF2-40B4-BE49-F238E27FC236}">
                  <a16:creationId xmlns:a16="http://schemas.microsoft.com/office/drawing/2014/main" id="{FF7C3B09-96CA-7175-0302-2BB17519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7876" y="3000535"/>
              <a:ext cx="21715" cy="17766"/>
            </a:xfrm>
            <a:custGeom>
              <a:avLst/>
              <a:gdLst>
                <a:gd name="T0" fmla="*/ 44 w 50"/>
                <a:gd name="T1" fmla="*/ 10 h 37"/>
                <a:gd name="T2" fmla="*/ 34 w 50"/>
                <a:gd name="T3" fmla="*/ 4 h 37"/>
                <a:gd name="T4" fmla="*/ 11 w 50"/>
                <a:gd name="T5" fmla="*/ 22 h 37"/>
                <a:gd name="T6" fmla="*/ 12 w 50"/>
                <a:gd name="T7" fmla="*/ 37 h 37"/>
                <a:gd name="T8" fmla="*/ 44 w 50"/>
                <a:gd name="T9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7">
                  <a:moveTo>
                    <a:pt x="44" y="10"/>
                  </a:moveTo>
                  <a:cubicBezTo>
                    <a:pt x="50" y="0"/>
                    <a:pt x="39" y="2"/>
                    <a:pt x="34" y="4"/>
                  </a:cubicBezTo>
                  <a:cubicBezTo>
                    <a:pt x="23" y="7"/>
                    <a:pt x="17" y="14"/>
                    <a:pt x="11" y="22"/>
                  </a:cubicBezTo>
                  <a:cubicBezTo>
                    <a:pt x="7" y="26"/>
                    <a:pt x="0" y="37"/>
                    <a:pt x="12" y="37"/>
                  </a:cubicBezTo>
                  <a:cubicBezTo>
                    <a:pt x="28" y="37"/>
                    <a:pt x="36" y="21"/>
                    <a:pt x="44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2" name="Freeform 1222">
              <a:extLst>
                <a:ext uri="{FF2B5EF4-FFF2-40B4-BE49-F238E27FC236}">
                  <a16:creationId xmlns:a16="http://schemas.microsoft.com/office/drawing/2014/main" id="{CD767FE3-E639-AC84-1384-9BB1E0CD0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1695" y="3059757"/>
              <a:ext cx="17767" cy="19741"/>
            </a:xfrm>
            <a:custGeom>
              <a:avLst/>
              <a:gdLst>
                <a:gd name="T0" fmla="*/ 25 w 41"/>
                <a:gd name="T1" fmla="*/ 14 h 44"/>
                <a:gd name="T2" fmla="*/ 1 w 41"/>
                <a:gd name="T3" fmla="*/ 13 h 44"/>
                <a:gd name="T4" fmla="*/ 7 w 41"/>
                <a:gd name="T5" fmla="*/ 17 h 44"/>
                <a:gd name="T6" fmla="*/ 4 w 41"/>
                <a:gd name="T7" fmla="*/ 32 h 44"/>
                <a:gd name="T8" fmla="*/ 24 w 41"/>
                <a:gd name="T9" fmla="*/ 32 h 44"/>
                <a:gd name="T10" fmla="*/ 17 w 41"/>
                <a:gd name="T11" fmla="*/ 37 h 44"/>
                <a:gd name="T12" fmla="*/ 41 w 41"/>
                <a:gd name="T13" fmla="*/ 33 h 44"/>
                <a:gd name="T14" fmla="*/ 21 w 41"/>
                <a:gd name="T15" fmla="*/ 27 h 44"/>
                <a:gd name="T16" fmla="*/ 25 w 41"/>
                <a:gd name="T17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4">
                  <a:moveTo>
                    <a:pt x="25" y="14"/>
                  </a:moveTo>
                  <a:cubicBezTo>
                    <a:pt x="21" y="11"/>
                    <a:pt x="0" y="0"/>
                    <a:pt x="1" y="13"/>
                  </a:cubicBezTo>
                  <a:cubicBezTo>
                    <a:pt x="1" y="16"/>
                    <a:pt x="5" y="16"/>
                    <a:pt x="7" y="17"/>
                  </a:cubicBezTo>
                  <a:cubicBezTo>
                    <a:pt x="11" y="19"/>
                    <a:pt x="5" y="29"/>
                    <a:pt x="4" y="32"/>
                  </a:cubicBezTo>
                  <a:lnTo>
                    <a:pt x="24" y="32"/>
                  </a:lnTo>
                  <a:cubicBezTo>
                    <a:pt x="21" y="33"/>
                    <a:pt x="19" y="35"/>
                    <a:pt x="17" y="37"/>
                  </a:cubicBezTo>
                  <a:cubicBezTo>
                    <a:pt x="24" y="37"/>
                    <a:pt x="38" y="44"/>
                    <a:pt x="41" y="33"/>
                  </a:cubicBezTo>
                  <a:cubicBezTo>
                    <a:pt x="34" y="33"/>
                    <a:pt x="27" y="30"/>
                    <a:pt x="21" y="27"/>
                  </a:cubicBezTo>
                  <a:cubicBezTo>
                    <a:pt x="28" y="26"/>
                    <a:pt x="35" y="17"/>
                    <a:pt x="25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3" name="Freeform 1223">
              <a:extLst>
                <a:ext uri="{FF2B5EF4-FFF2-40B4-BE49-F238E27FC236}">
                  <a16:creationId xmlns:a16="http://schemas.microsoft.com/office/drawing/2014/main" id="{77D7C085-CA0F-0629-0F73-140CD04A9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5772" y="3170305"/>
              <a:ext cx="45404" cy="31585"/>
            </a:xfrm>
            <a:custGeom>
              <a:avLst/>
              <a:gdLst>
                <a:gd name="T0" fmla="*/ 28 w 104"/>
                <a:gd name="T1" fmla="*/ 53 h 70"/>
                <a:gd name="T2" fmla="*/ 69 w 104"/>
                <a:gd name="T3" fmla="*/ 36 h 70"/>
                <a:gd name="T4" fmla="*/ 80 w 104"/>
                <a:gd name="T5" fmla="*/ 2 h 70"/>
                <a:gd name="T6" fmla="*/ 28 w 104"/>
                <a:gd name="T7" fmla="*/ 5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70">
                  <a:moveTo>
                    <a:pt x="28" y="53"/>
                  </a:moveTo>
                  <a:cubicBezTo>
                    <a:pt x="36" y="70"/>
                    <a:pt x="60" y="42"/>
                    <a:pt x="69" y="36"/>
                  </a:cubicBezTo>
                  <a:cubicBezTo>
                    <a:pt x="76" y="32"/>
                    <a:pt x="104" y="5"/>
                    <a:pt x="80" y="2"/>
                  </a:cubicBezTo>
                  <a:cubicBezTo>
                    <a:pt x="64" y="0"/>
                    <a:pt x="0" y="41"/>
                    <a:pt x="28" y="5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4" name="Freeform 1224">
              <a:extLst>
                <a:ext uri="{FF2B5EF4-FFF2-40B4-BE49-F238E27FC236}">
                  <a16:creationId xmlns:a16="http://schemas.microsoft.com/office/drawing/2014/main" id="{9471B4A3-7522-DA97-81AA-BF428ACB0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7617" y="2852481"/>
              <a:ext cx="513257" cy="337565"/>
            </a:xfrm>
            <a:custGeom>
              <a:avLst/>
              <a:gdLst>
                <a:gd name="T0" fmla="*/ 8 w 1176"/>
                <a:gd name="T1" fmla="*/ 199 h 774"/>
                <a:gd name="T2" fmla="*/ 106 w 1176"/>
                <a:gd name="T3" fmla="*/ 223 h 774"/>
                <a:gd name="T4" fmla="*/ 291 w 1176"/>
                <a:gd name="T5" fmla="*/ 249 h 774"/>
                <a:gd name="T6" fmla="*/ 408 w 1176"/>
                <a:gd name="T7" fmla="*/ 237 h 774"/>
                <a:gd name="T8" fmla="*/ 484 w 1176"/>
                <a:gd name="T9" fmla="*/ 208 h 774"/>
                <a:gd name="T10" fmla="*/ 571 w 1176"/>
                <a:gd name="T11" fmla="*/ 257 h 774"/>
                <a:gd name="T12" fmla="*/ 587 w 1176"/>
                <a:gd name="T13" fmla="*/ 305 h 774"/>
                <a:gd name="T14" fmla="*/ 644 w 1176"/>
                <a:gd name="T15" fmla="*/ 321 h 774"/>
                <a:gd name="T16" fmla="*/ 628 w 1176"/>
                <a:gd name="T17" fmla="*/ 423 h 774"/>
                <a:gd name="T18" fmla="*/ 766 w 1176"/>
                <a:gd name="T19" fmla="*/ 458 h 774"/>
                <a:gd name="T20" fmla="*/ 641 w 1176"/>
                <a:gd name="T21" fmla="*/ 497 h 774"/>
                <a:gd name="T22" fmla="*/ 450 w 1176"/>
                <a:gd name="T23" fmla="*/ 538 h 774"/>
                <a:gd name="T24" fmla="*/ 391 w 1176"/>
                <a:gd name="T25" fmla="*/ 558 h 774"/>
                <a:gd name="T26" fmla="*/ 244 w 1176"/>
                <a:gd name="T27" fmla="*/ 606 h 774"/>
                <a:gd name="T28" fmla="*/ 408 w 1176"/>
                <a:gd name="T29" fmla="*/ 597 h 774"/>
                <a:gd name="T30" fmla="*/ 463 w 1176"/>
                <a:gd name="T31" fmla="*/ 583 h 774"/>
                <a:gd name="T32" fmla="*/ 482 w 1176"/>
                <a:gd name="T33" fmla="*/ 635 h 774"/>
                <a:gd name="T34" fmla="*/ 540 w 1176"/>
                <a:gd name="T35" fmla="*/ 683 h 774"/>
                <a:gd name="T36" fmla="*/ 743 w 1176"/>
                <a:gd name="T37" fmla="*/ 757 h 774"/>
                <a:gd name="T38" fmla="*/ 703 w 1176"/>
                <a:gd name="T39" fmla="*/ 698 h 774"/>
                <a:gd name="T40" fmla="*/ 748 w 1176"/>
                <a:gd name="T41" fmla="*/ 683 h 774"/>
                <a:gd name="T42" fmla="*/ 803 w 1176"/>
                <a:gd name="T43" fmla="*/ 692 h 774"/>
                <a:gd name="T44" fmla="*/ 849 w 1176"/>
                <a:gd name="T45" fmla="*/ 667 h 774"/>
                <a:gd name="T46" fmla="*/ 898 w 1176"/>
                <a:gd name="T47" fmla="*/ 648 h 774"/>
                <a:gd name="T48" fmla="*/ 879 w 1176"/>
                <a:gd name="T49" fmla="*/ 607 h 774"/>
                <a:gd name="T50" fmla="*/ 845 w 1176"/>
                <a:gd name="T51" fmla="*/ 581 h 774"/>
                <a:gd name="T52" fmla="*/ 811 w 1176"/>
                <a:gd name="T53" fmla="*/ 538 h 774"/>
                <a:gd name="T54" fmla="*/ 794 w 1176"/>
                <a:gd name="T55" fmla="*/ 491 h 774"/>
                <a:gd name="T56" fmla="*/ 834 w 1176"/>
                <a:gd name="T57" fmla="*/ 465 h 774"/>
                <a:gd name="T58" fmla="*/ 893 w 1176"/>
                <a:gd name="T59" fmla="*/ 480 h 774"/>
                <a:gd name="T60" fmla="*/ 924 w 1176"/>
                <a:gd name="T61" fmla="*/ 515 h 774"/>
                <a:gd name="T62" fmla="*/ 970 w 1176"/>
                <a:gd name="T63" fmla="*/ 534 h 774"/>
                <a:gd name="T64" fmla="*/ 1014 w 1176"/>
                <a:gd name="T65" fmla="*/ 541 h 774"/>
                <a:gd name="T66" fmla="*/ 1059 w 1176"/>
                <a:gd name="T67" fmla="*/ 513 h 774"/>
                <a:gd name="T68" fmla="*/ 1118 w 1176"/>
                <a:gd name="T69" fmla="*/ 473 h 774"/>
                <a:gd name="T70" fmla="*/ 1144 w 1176"/>
                <a:gd name="T71" fmla="*/ 437 h 774"/>
                <a:gd name="T72" fmla="*/ 1068 w 1176"/>
                <a:gd name="T73" fmla="*/ 447 h 774"/>
                <a:gd name="T74" fmla="*/ 1060 w 1176"/>
                <a:gd name="T75" fmla="*/ 413 h 774"/>
                <a:gd name="T76" fmla="*/ 1046 w 1176"/>
                <a:gd name="T77" fmla="*/ 385 h 774"/>
                <a:gd name="T78" fmla="*/ 1003 w 1176"/>
                <a:gd name="T79" fmla="*/ 353 h 774"/>
                <a:gd name="T80" fmla="*/ 925 w 1176"/>
                <a:gd name="T81" fmla="*/ 354 h 774"/>
                <a:gd name="T82" fmla="*/ 913 w 1176"/>
                <a:gd name="T83" fmla="*/ 338 h 774"/>
                <a:gd name="T84" fmla="*/ 899 w 1176"/>
                <a:gd name="T85" fmla="*/ 312 h 774"/>
                <a:gd name="T86" fmla="*/ 917 w 1176"/>
                <a:gd name="T87" fmla="*/ 288 h 774"/>
                <a:gd name="T88" fmla="*/ 912 w 1176"/>
                <a:gd name="T89" fmla="*/ 264 h 774"/>
                <a:gd name="T90" fmla="*/ 894 w 1176"/>
                <a:gd name="T91" fmla="*/ 248 h 774"/>
                <a:gd name="T92" fmla="*/ 952 w 1176"/>
                <a:gd name="T93" fmla="*/ 216 h 774"/>
                <a:gd name="T94" fmla="*/ 878 w 1176"/>
                <a:gd name="T95" fmla="*/ 192 h 774"/>
                <a:gd name="T96" fmla="*/ 864 w 1176"/>
                <a:gd name="T97" fmla="*/ 178 h 774"/>
                <a:gd name="T98" fmla="*/ 772 w 1176"/>
                <a:gd name="T99" fmla="*/ 170 h 774"/>
                <a:gd name="T100" fmla="*/ 794 w 1176"/>
                <a:gd name="T101" fmla="*/ 129 h 774"/>
                <a:gd name="T102" fmla="*/ 741 w 1176"/>
                <a:gd name="T103" fmla="*/ 134 h 774"/>
                <a:gd name="T104" fmla="*/ 736 w 1176"/>
                <a:gd name="T105" fmla="*/ 105 h 774"/>
                <a:gd name="T106" fmla="*/ 655 w 1176"/>
                <a:gd name="T107" fmla="*/ 101 h 774"/>
                <a:gd name="T108" fmla="*/ 562 w 1176"/>
                <a:gd name="T109" fmla="*/ 110 h 774"/>
                <a:gd name="T110" fmla="*/ 463 w 1176"/>
                <a:gd name="T111" fmla="*/ 117 h 774"/>
                <a:gd name="T112" fmla="*/ 526 w 1176"/>
                <a:gd name="T113" fmla="*/ 34 h 774"/>
                <a:gd name="T114" fmla="*/ 393 w 1176"/>
                <a:gd name="T115" fmla="*/ 48 h 774"/>
                <a:gd name="T116" fmla="*/ 320 w 1176"/>
                <a:gd name="T117" fmla="*/ 88 h 774"/>
                <a:gd name="T118" fmla="*/ 248 w 1176"/>
                <a:gd name="T119" fmla="*/ 157 h 774"/>
                <a:gd name="T120" fmla="*/ 245 w 1176"/>
                <a:gd name="T121" fmla="*/ 152 h 774"/>
                <a:gd name="T122" fmla="*/ 258 w 1176"/>
                <a:gd name="T123" fmla="*/ 5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6" h="774">
                  <a:moveTo>
                    <a:pt x="9" y="145"/>
                  </a:moveTo>
                  <a:cubicBezTo>
                    <a:pt x="2" y="160"/>
                    <a:pt x="97" y="156"/>
                    <a:pt x="101" y="156"/>
                  </a:cubicBezTo>
                  <a:cubicBezTo>
                    <a:pt x="90" y="167"/>
                    <a:pt x="117" y="172"/>
                    <a:pt x="123" y="172"/>
                  </a:cubicBezTo>
                  <a:cubicBezTo>
                    <a:pt x="103" y="172"/>
                    <a:pt x="83" y="182"/>
                    <a:pt x="64" y="176"/>
                  </a:cubicBezTo>
                  <a:cubicBezTo>
                    <a:pt x="48" y="172"/>
                    <a:pt x="27" y="164"/>
                    <a:pt x="10" y="167"/>
                  </a:cubicBezTo>
                  <a:cubicBezTo>
                    <a:pt x="12" y="169"/>
                    <a:pt x="14" y="171"/>
                    <a:pt x="16" y="174"/>
                  </a:cubicBezTo>
                  <a:cubicBezTo>
                    <a:pt x="12" y="175"/>
                    <a:pt x="3" y="178"/>
                    <a:pt x="2" y="182"/>
                  </a:cubicBezTo>
                  <a:cubicBezTo>
                    <a:pt x="0" y="188"/>
                    <a:pt x="8" y="193"/>
                    <a:pt x="8" y="199"/>
                  </a:cubicBezTo>
                  <a:cubicBezTo>
                    <a:pt x="7" y="210"/>
                    <a:pt x="34" y="210"/>
                    <a:pt x="41" y="214"/>
                  </a:cubicBezTo>
                  <a:cubicBezTo>
                    <a:pt x="36" y="215"/>
                    <a:pt x="32" y="215"/>
                    <a:pt x="28" y="214"/>
                  </a:cubicBezTo>
                  <a:cubicBezTo>
                    <a:pt x="33" y="216"/>
                    <a:pt x="63" y="219"/>
                    <a:pt x="48" y="216"/>
                  </a:cubicBezTo>
                  <a:cubicBezTo>
                    <a:pt x="61" y="213"/>
                    <a:pt x="74" y="220"/>
                    <a:pt x="87" y="216"/>
                  </a:cubicBezTo>
                  <a:cubicBezTo>
                    <a:pt x="85" y="214"/>
                    <a:pt x="83" y="212"/>
                    <a:pt x="81" y="211"/>
                  </a:cubicBezTo>
                  <a:cubicBezTo>
                    <a:pt x="90" y="205"/>
                    <a:pt x="106" y="211"/>
                    <a:pt x="94" y="213"/>
                  </a:cubicBezTo>
                  <a:cubicBezTo>
                    <a:pt x="103" y="218"/>
                    <a:pt x="118" y="208"/>
                    <a:pt x="127" y="205"/>
                  </a:cubicBezTo>
                  <a:cubicBezTo>
                    <a:pt x="122" y="208"/>
                    <a:pt x="102" y="214"/>
                    <a:pt x="106" y="223"/>
                  </a:cubicBezTo>
                  <a:cubicBezTo>
                    <a:pt x="112" y="238"/>
                    <a:pt x="140" y="237"/>
                    <a:pt x="152" y="235"/>
                  </a:cubicBezTo>
                  <a:cubicBezTo>
                    <a:pt x="146" y="231"/>
                    <a:pt x="139" y="230"/>
                    <a:pt x="132" y="231"/>
                  </a:cubicBezTo>
                  <a:cubicBezTo>
                    <a:pt x="140" y="227"/>
                    <a:pt x="150" y="229"/>
                    <a:pt x="158" y="230"/>
                  </a:cubicBezTo>
                  <a:cubicBezTo>
                    <a:pt x="168" y="232"/>
                    <a:pt x="174" y="227"/>
                    <a:pt x="180" y="233"/>
                  </a:cubicBezTo>
                  <a:cubicBezTo>
                    <a:pt x="189" y="242"/>
                    <a:pt x="211" y="238"/>
                    <a:pt x="222" y="237"/>
                  </a:cubicBezTo>
                  <a:cubicBezTo>
                    <a:pt x="237" y="236"/>
                    <a:pt x="250" y="234"/>
                    <a:pt x="264" y="238"/>
                  </a:cubicBezTo>
                  <a:cubicBezTo>
                    <a:pt x="269" y="239"/>
                    <a:pt x="273" y="241"/>
                    <a:pt x="278" y="242"/>
                  </a:cubicBezTo>
                  <a:cubicBezTo>
                    <a:pt x="279" y="243"/>
                    <a:pt x="290" y="249"/>
                    <a:pt x="291" y="249"/>
                  </a:cubicBezTo>
                  <a:cubicBezTo>
                    <a:pt x="297" y="249"/>
                    <a:pt x="312" y="243"/>
                    <a:pt x="318" y="240"/>
                  </a:cubicBezTo>
                  <a:cubicBezTo>
                    <a:pt x="312" y="238"/>
                    <a:pt x="308" y="234"/>
                    <a:pt x="303" y="230"/>
                  </a:cubicBezTo>
                  <a:cubicBezTo>
                    <a:pt x="295" y="224"/>
                    <a:pt x="285" y="224"/>
                    <a:pt x="277" y="218"/>
                  </a:cubicBezTo>
                  <a:cubicBezTo>
                    <a:pt x="301" y="224"/>
                    <a:pt x="322" y="235"/>
                    <a:pt x="341" y="250"/>
                  </a:cubicBezTo>
                  <a:cubicBezTo>
                    <a:pt x="345" y="253"/>
                    <a:pt x="358" y="250"/>
                    <a:pt x="352" y="244"/>
                  </a:cubicBezTo>
                  <a:cubicBezTo>
                    <a:pt x="348" y="241"/>
                    <a:pt x="347" y="235"/>
                    <a:pt x="341" y="234"/>
                  </a:cubicBezTo>
                  <a:cubicBezTo>
                    <a:pt x="336" y="233"/>
                    <a:pt x="333" y="236"/>
                    <a:pt x="328" y="231"/>
                  </a:cubicBezTo>
                  <a:cubicBezTo>
                    <a:pt x="349" y="215"/>
                    <a:pt x="389" y="251"/>
                    <a:pt x="408" y="237"/>
                  </a:cubicBezTo>
                  <a:cubicBezTo>
                    <a:pt x="408" y="251"/>
                    <a:pt x="451" y="244"/>
                    <a:pt x="459" y="242"/>
                  </a:cubicBezTo>
                  <a:cubicBezTo>
                    <a:pt x="468" y="239"/>
                    <a:pt x="474" y="228"/>
                    <a:pt x="472" y="219"/>
                  </a:cubicBezTo>
                  <a:cubicBezTo>
                    <a:pt x="471" y="214"/>
                    <a:pt x="450" y="211"/>
                    <a:pt x="445" y="211"/>
                  </a:cubicBezTo>
                  <a:cubicBezTo>
                    <a:pt x="449" y="208"/>
                    <a:pt x="453" y="207"/>
                    <a:pt x="457" y="205"/>
                  </a:cubicBezTo>
                  <a:cubicBezTo>
                    <a:pt x="461" y="203"/>
                    <a:pt x="463" y="211"/>
                    <a:pt x="467" y="207"/>
                  </a:cubicBezTo>
                  <a:cubicBezTo>
                    <a:pt x="472" y="203"/>
                    <a:pt x="484" y="190"/>
                    <a:pt x="491" y="196"/>
                  </a:cubicBezTo>
                  <a:cubicBezTo>
                    <a:pt x="486" y="199"/>
                    <a:pt x="482" y="200"/>
                    <a:pt x="477" y="201"/>
                  </a:cubicBezTo>
                  <a:cubicBezTo>
                    <a:pt x="477" y="207"/>
                    <a:pt x="479" y="208"/>
                    <a:pt x="484" y="208"/>
                  </a:cubicBezTo>
                  <a:cubicBezTo>
                    <a:pt x="490" y="207"/>
                    <a:pt x="485" y="217"/>
                    <a:pt x="494" y="213"/>
                  </a:cubicBezTo>
                  <a:cubicBezTo>
                    <a:pt x="490" y="225"/>
                    <a:pt x="508" y="220"/>
                    <a:pt x="513" y="219"/>
                  </a:cubicBezTo>
                  <a:cubicBezTo>
                    <a:pt x="533" y="217"/>
                    <a:pt x="510" y="243"/>
                    <a:pt x="507" y="248"/>
                  </a:cubicBezTo>
                  <a:cubicBezTo>
                    <a:pt x="520" y="252"/>
                    <a:pt x="534" y="239"/>
                    <a:pt x="547" y="239"/>
                  </a:cubicBezTo>
                  <a:cubicBezTo>
                    <a:pt x="540" y="241"/>
                    <a:pt x="533" y="242"/>
                    <a:pt x="527" y="245"/>
                  </a:cubicBezTo>
                  <a:cubicBezTo>
                    <a:pt x="533" y="248"/>
                    <a:pt x="540" y="243"/>
                    <a:pt x="547" y="247"/>
                  </a:cubicBezTo>
                  <a:cubicBezTo>
                    <a:pt x="545" y="258"/>
                    <a:pt x="532" y="255"/>
                    <a:pt x="525" y="256"/>
                  </a:cubicBezTo>
                  <a:cubicBezTo>
                    <a:pt x="535" y="269"/>
                    <a:pt x="559" y="256"/>
                    <a:pt x="571" y="257"/>
                  </a:cubicBezTo>
                  <a:cubicBezTo>
                    <a:pt x="564" y="260"/>
                    <a:pt x="552" y="258"/>
                    <a:pt x="546" y="264"/>
                  </a:cubicBezTo>
                  <a:cubicBezTo>
                    <a:pt x="541" y="268"/>
                    <a:pt x="579" y="277"/>
                    <a:pt x="577" y="287"/>
                  </a:cubicBezTo>
                  <a:cubicBezTo>
                    <a:pt x="575" y="300"/>
                    <a:pt x="543" y="296"/>
                    <a:pt x="534" y="296"/>
                  </a:cubicBezTo>
                  <a:cubicBezTo>
                    <a:pt x="526" y="296"/>
                    <a:pt x="519" y="298"/>
                    <a:pt x="513" y="303"/>
                  </a:cubicBezTo>
                  <a:cubicBezTo>
                    <a:pt x="513" y="305"/>
                    <a:pt x="513" y="307"/>
                    <a:pt x="513" y="309"/>
                  </a:cubicBezTo>
                  <a:cubicBezTo>
                    <a:pt x="513" y="312"/>
                    <a:pt x="505" y="315"/>
                    <a:pt x="503" y="319"/>
                  </a:cubicBezTo>
                  <a:cubicBezTo>
                    <a:pt x="522" y="322"/>
                    <a:pt x="556" y="313"/>
                    <a:pt x="570" y="301"/>
                  </a:cubicBezTo>
                  <a:cubicBezTo>
                    <a:pt x="578" y="294"/>
                    <a:pt x="579" y="305"/>
                    <a:pt x="587" y="305"/>
                  </a:cubicBezTo>
                  <a:cubicBezTo>
                    <a:pt x="597" y="305"/>
                    <a:pt x="601" y="291"/>
                    <a:pt x="613" y="296"/>
                  </a:cubicBezTo>
                  <a:cubicBezTo>
                    <a:pt x="610" y="298"/>
                    <a:pt x="582" y="304"/>
                    <a:pt x="599" y="303"/>
                  </a:cubicBezTo>
                  <a:cubicBezTo>
                    <a:pt x="582" y="307"/>
                    <a:pt x="604" y="304"/>
                    <a:pt x="606" y="303"/>
                  </a:cubicBezTo>
                  <a:cubicBezTo>
                    <a:pt x="602" y="307"/>
                    <a:pt x="598" y="310"/>
                    <a:pt x="593" y="311"/>
                  </a:cubicBezTo>
                  <a:cubicBezTo>
                    <a:pt x="598" y="313"/>
                    <a:pt x="602" y="313"/>
                    <a:pt x="606" y="309"/>
                  </a:cubicBezTo>
                  <a:cubicBezTo>
                    <a:pt x="594" y="313"/>
                    <a:pt x="605" y="326"/>
                    <a:pt x="612" y="329"/>
                  </a:cubicBezTo>
                  <a:cubicBezTo>
                    <a:pt x="621" y="332"/>
                    <a:pt x="636" y="326"/>
                    <a:pt x="624" y="318"/>
                  </a:cubicBezTo>
                  <a:cubicBezTo>
                    <a:pt x="631" y="317"/>
                    <a:pt x="638" y="317"/>
                    <a:pt x="644" y="321"/>
                  </a:cubicBezTo>
                  <a:cubicBezTo>
                    <a:pt x="640" y="321"/>
                    <a:pt x="631" y="330"/>
                    <a:pt x="628" y="333"/>
                  </a:cubicBezTo>
                  <a:cubicBezTo>
                    <a:pt x="619" y="345"/>
                    <a:pt x="632" y="339"/>
                    <a:pt x="631" y="346"/>
                  </a:cubicBezTo>
                  <a:cubicBezTo>
                    <a:pt x="638" y="343"/>
                    <a:pt x="645" y="343"/>
                    <a:pt x="652" y="339"/>
                  </a:cubicBezTo>
                  <a:cubicBezTo>
                    <a:pt x="648" y="342"/>
                    <a:pt x="644" y="344"/>
                    <a:pt x="639" y="346"/>
                  </a:cubicBezTo>
                  <a:cubicBezTo>
                    <a:pt x="647" y="343"/>
                    <a:pt x="652" y="351"/>
                    <a:pt x="659" y="349"/>
                  </a:cubicBezTo>
                  <a:cubicBezTo>
                    <a:pt x="655" y="355"/>
                    <a:pt x="655" y="363"/>
                    <a:pt x="648" y="368"/>
                  </a:cubicBezTo>
                  <a:cubicBezTo>
                    <a:pt x="664" y="375"/>
                    <a:pt x="644" y="399"/>
                    <a:pt x="655" y="411"/>
                  </a:cubicBezTo>
                  <a:cubicBezTo>
                    <a:pt x="645" y="415"/>
                    <a:pt x="638" y="421"/>
                    <a:pt x="628" y="423"/>
                  </a:cubicBezTo>
                  <a:cubicBezTo>
                    <a:pt x="618" y="425"/>
                    <a:pt x="610" y="428"/>
                    <a:pt x="602" y="434"/>
                  </a:cubicBezTo>
                  <a:cubicBezTo>
                    <a:pt x="587" y="446"/>
                    <a:pt x="613" y="446"/>
                    <a:pt x="621" y="447"/>
                  </a:cubicBezTo>
                  <a:cubicBezTo>
                    <a:pt x="637" y="448"/>
                    <a:pt x="658" y="459"/>
                    <a:pt x="673" y="448"/>
                  </a:cubicBezTo>
                  <a:cubicBezTo>
                    <a:pt x="690" y="434"/>
                    <a:pt x="690" y="422"/>
                    <a:pt x="715" y="430"/>
                  </a:cubicBezTo>
                  <a:cubicBezTo>
                    <a:pt x="699" y="433"/>
                    <a:pt x="716" y="431"/>
                    <a:pt x="714" y="437"/>
                  </a:cubicBezTo>
                  <a:cubicBezTo>
                    <a:pt x="712" y="442"/>
                    <a:pt x="712" y="443"/>
                    <a:pt x="719" y="445"/>
                  </a:cubicBezTo>
                  <a:cubicBezTo>
                    <a:pt x="726" y="446"/>
                    <a:pt x="769" y="456"/>
                    <a:pt x="753" y="461"/>
                  </a:cubicBezTo>
                  <a:cubicBezTo>
                    <a:pt x="757" y="461"/>
                    <a:pt x="762" y="460"/>
                    <a:pt x="766" y="458"/>
                  </a:cubicBezTo>
                  <a:cubicBezTo>
                    <a:pt x="759" y="461"/>
                    <a:pt x="752" y="461"/>
                    <a:pt x="745" y="465"/>
                  </a:cubicBezTo>
                  <a:cubicBezTo>
                    <a:pt x="752" y="468"/>
                    <a:pt x="758" y="460"/>
                    <a:pt x="764" y="466"/>
                  </a:cubicBezTo>
                  <a:cubicBezTo>
                    <a:pt x="760" y="467"/>
                    <a:pt x="756" y="467"/>
                    <a:pt x="752" y="468"/>
                  </a:cubicBezTo>
                  <a:cubicBezTo>
                    <a:pt x="757" y="470"/>
                    <a:pt x="761" y="467"/>
                    <a:pt x="766" y="468"/>
                  </a:cubicBezTo>
                  <a:cubicBezTo>
                    <a:pt x="758" y="470"/>
                    <a:pt x="750" y="476"/>
                    <a:pt x="742" y="479"/>
                  </a:cubicBezTo>
                  <a:cubicBezTo>
                    <a:pt x="733" y="483"/>
                    <a:pt x="722" y="477"/>
                    <a:pt x="711" y="479"/>
                  </a:cubicBezTo>
                  <a:cubicBezTo>
                    <a:pt x="700" y="482"/>
                    <a:pt x="693" y="474"/>
                    <a:pt x="681" y="479"/>
                  </a:cubicBezTo>
                  <a:cubicBezTo>
                    <a:pt x="668" y="484"/>
                    <a:pt x="656" y="497"/>
                    <a:pt x="641" y="497"/>
                  </a:cubicBezTo>
                  <a:cubicBezTo>
                    <a:pt x="646" y="492"/>
                    <a:pt x="652" y="492"/>
                    <a:pt x="657" y="488"/>
                  </a:cubicBezTo>
                  <a:cubicBezTo>
                    <a:pt x="646" y="486"/>
                    <a:pt x="660" y="482"/>
                    <a:pt x="663" y="473"/>
                  </a:cubicBezTo>
                  <a:cubicBezTo>
                    <a:pt x="665" y="466"/>
                    <a:pt x="665" y="459"/>
                    <a:pt x="658" y="456"/>
                  </a:cubicBezTo>
                  <a:cubicBezTo>
                    <a:pt x="640" y="450"/>
                    <a:pt x="621" y="449"/>
                    <a:pt x="601" y="448"/>
                  </a:cubicBezTo>
                  <a:cubicBezTo>
                    <a:pt x="586" y="447"/>
                    <a:pt x="488" y="472"/>
                    <a:pt x="491" y="489"/>
                  </a:cubicBezTo>
                  <a:cubicBezTo>
                    <a:pt x="493" y="499"/>
                    <a:pt x="507" y="503"/>
                    <a:pt x="510" y="512"/>
                  </a:cubicBezTo>
                  <a:cubicBezTo>
                    <a:pt x="519" y="536"/>
                    <a:pt x="491" y="523"/>
                    <a:pt x="480" y="527"/>
                  </a:cubicBezTo>
                  <a:cubicBezTo>
                    <a:pt x="470" y="530"/>
                    <a:pt x="460" y="534"/>
                    <a:pt x="450" y="538"/>
                  </a:cubicBezTo>
                  <a:cubicBezTo>
                    <a:pt x="447" y="539"/>
                    <a:pt x="430" y="535"/>
                    <a:pt x="426" y="535"/>
                  </a:cubicBezTo>
                  <a:cubicBezTo>
                    <a:pt x="418" y="535"/>
                    <a:pt x="418" y="544"/>
                    <a:pt x="408" y="543"/>
                  </a:cubicBezTo>
                  <a:cubicBezTo>
                    <a:pt x="399" y="542"/>
                    <a:pt x="388" y="537"/>
                    <a:pt x="379" y="543"/>
                  </a:cubicBezTo>
                  <a:cubicBezTo>
                    <a:pt x="387" y="548"/>
                    <a:pt x="394" y="562"/>
                    <a:pt x="401" y="557"/>
                  </a:cubicBezTo>
                  <a:cubicBezTo>
                    <a:pt x="396" y="564"/>
                    <a:pt x="387" y="562"/>
                    <a:pt x="381" y="568"/>
                  </a:cubicBezTo>
                  <a:cubicBezTo>
                    <a:pt x="385" y="572"/>
                    <a:pt x="384" y="573"/>
                    <a:pt x="384" y="577"/>
                  </a:cubicBezTo>
                  <a:cubicBezTo>
                    <a:pt x="376" y="578"/>
                    <a:pt x="376" y="571"/>
                    <a:pt x="377" y="566"/>
                  </a:cubicBezTo>
                  <a:cubicBezTo>
                    <a:pt x="379" y="560"/>
                    <a:pt x="389" y="565"/>
                    <a:pt x="391" y="558"/>
                  </a:cubicBezTo>
                  <a:cubicBezTo>
                    <a:pt x="395" y="546"/>
                    <a:pt x="372" y="542"/>
                    <a:pt x="365" y="540"/>
                  </a:cubicBezTo>
                  <a:cubicBezTo>
                    <a:pt x="359" y="538"/>
                    <a:pt x="305" y="524"/>
                    <a:pt x="309" y="536"/>
                  </a:cubicBezTo>
                  <a:cubicBezTo>
                    <a:pt x="302" y="534"/>
                    <a:pt x="300" y="543"/>
                    <a:pt x="296" y="547"/>
                  </a:cubicBezTo>
                  <a:cubicBezTo>
                    <a:pt x="292" y="553"/>
                    <a:pt x="283" y="553"/>
                    <a:pt x="276" y="554"/>
                  </a:cubicBezTo>
                  <a:cubicBezTo>
                    <a:pt x="268" y="555"/>
                    <a:pt x="260" y="558"/>
                    <a:pt x="253" y="562"/>
                  </a:cubicBezTo>
                  <a:cubicBezTo>
                    <a:pt x="244" y="568"/>
                    <a:pt x="241" y="579"/>
                    <a:pt x="229" y="580"/>
                  </a:cubicBezTo>
                  <a:cubicBezTo>
                    <a:pt x="243" y="578"/>
                    <a:pt x="231" y="585"/>
                    <a:pt x="232" y="592"/>
                  </a:cubicBezTo>
                  <a:cubicBezTo>
                    <a:pt x="234" y="598"/>
                    <a:pt x="239" y="603"/>
                    <a:pt x="244" y="606"/>
                  </a:cubicBezTo>
                  <a:cubicBezTo>
                    <a:pt x="256" y="613"/>
                    <a:pt x="272" y="608"/>
                    <a:pt x="285" y="613"/>
                  </a:cubicBezTo>
                  <a:cubicBezTo>
                    <a:pt x="292" y="616"/>
                    <a:pt x="289" y="609"/>
                    <a:pt x="293" y="607"/>
                  </a:cubicBezTo>
                  <a:cubicBezTo>
                    <a:pt x="299" y="604"/>
                    <a:pt x="307" y="608"/>
                    <a:pt x="313" y="608"/>
                  </a:cubicBezTo>
                  <a:cubicBezTo>
                    <a:pt x="319" y="607"/>
                    <a:pt x="325" y="605"/>
                    <a:pt x="331" y="603"/>
                  </a:cubicBezTo>
                  <a:cubicBezTo>
                    <a:pt x="335" y="602"/>
                    <a:pt x="340" y="601"/>
                    <a:pt x="344" y="602"/>
                  </a:cubicBezTo>
                  <a:cubicBezTo>
                    <a:pt x="341" y="595"/>
                    <a:pt x="343" y="593"/>
                    <a:pt x="350" y="597"/>
                  </a:cubicBezTo>
                  <a:cubicBezTo>
                    <a:pt x="337" y="581"/>
                    <a:pt x="377" y="596"/>
                    <a:pt x="380" y="597"/>
                  </a:cubicBezTo>
                  <a:cubicBezTo>
                    <a:pt x="387" y="599"/>
                    <a:pt x="401" y="604"/>
                    <a:pt x="408" y="597"/>
                  </a:cubicBezTo>
                  <a:cubicBezTo>
                    <a:pt x="418" y="586"/>
                    <a:pt x="411" y="583"/>
                    <a:pt x="403" y="575"/>
                  </a:cubicBezTo>
                  <a:cubicBezTo>
                    <a:pt x="412" y="575"/>
                    <a:pt x="420" y="568"/>
                    <a:pt x="429" y="567"/>
                  </a:cubicBezTo>
                  <a:cubicBezTo>
                    <a:pt x="424" y="572"/>
                    <a:pt x="410" y="577"/>
                    <a:pt x="420" y="584"/>
                  </a:cubicBezTo>
                  <a:cubicBezTo>
                    <a:pt x="426" y="589"/>
                    <a:pt x="439" y="582"/>
                    <a:pt x="443" y="578"/>
                  </a:cubicBezTo>
                  <a:cubicBezTo>
                    <a:pt x="443" y="586"/>
                    <a:pt x="429" y="588"/>
                    <a:pt x="442" y="591"/>
                  </a:cubicBezTo>
                  <a:cubicBezTo>
                    <a:pt x="434" y="589"/>
                    <a:pt x="433" y="600"/>
                    <a:pt x="428" y="603"/>
                  </a:cubicBezTo>
                  <a:cubicBezTo>
                    <a:pt x="435" y="604"/>
                    <a:pt x="448" y="595"/>
                    <a:pt x="447" y="587"/>
                  </a:cubicBezTo>
                  <a:cubicBezTo>
                    <a:pt x="453" y="593"/>
                    <a:pt x="462" y="591"/>
                    <a:pt x="463" y="583"/>
                  </a:cubicBezTo>
                  <a:cubicBezTo>
                    <a:pt x="468" y="584"/>
                    <a:pt x="470" y="588"/>
                    <a:pt x="467" y="593"/>
                  </a:cubicBezTo>
                  <a:cubicBezTo>
                    <a:pt x="475" y="593"/>
                    <a:pt x="477" y="583"/>
                    <a:pt x="486" y="586"/>
                  </a:cubicBezTo>
                  <a:cubicBezTo>
                    <a:pt x="480" y="590"/>
                    <a:pt x="473" y="592"/>
                    <a:pt x="468" y="597"/>
                  </a:cubicBezTo>
                  <a:cubicBezTo>
                    <a:pt x="464" y="600"/>
                    <a:pt x="470" y="612"/>
                    <a:pt x="473" y="615"/>
                  </a:cubicBezTo>
                  <a:cubicBezTo>
                    <a:pt x="475" y="615"/>
                    <a:pt x="476" y="614"/>
                    <a:pt x="477" y="613"/>
                  </a:cubicBezTo>
                  <a:cubicBezTo>
                    <a:pt x="480" y="613"/>
                    <a:pt x="480" y="626"/>
                    <a:pt x="481" y="628"/>
                  </a:cubicBezTo>
                  <a:cubicBezTo>
                    <a:pt x="483" y="626"/>
                    <a:pt x="486" y="624"/>
                    <a:pt x="488" y="622"/>
                  </a:cubicBezTo>
                  <a:cubicBezTo>
                    <a:pt x="488" y="627"/>
                    <a:pt x="486" y="632"/>
                    <a:pt x="482" y="635"/>
                  </a:cubicBezTo>
                  <a:cubicBezTo>
                    <a:pt x="488" y="643"/>
                    <a:pt x="500" y="635"/>
                    <a:pt x="508" y="634"/>
                  </a:cubicBezTo>
                  <a:cubicBezTo>
                    <a:pt x="500" y="637"/>
                    <a:pt x="494" y="643"/>
                    <a:pt x="489" y="649"/>
                  </a:cubicBezTo>
                  <a:cubicBezTo>
                    <a:pt x="497" y="645"/>
                    <a:pt x="507" y="648"/>
                    <a:pt x="515" y="645"/>
                  </a:cubicBezTo>
                  <a:cubicBezTo>
                    <a:pt x="505" y="644"/>
                    <a:pt x="510" y="642"/>
                    <a:pt x="515" y="640"/>
                  </a:cubicBezTo>
                  <a:cubicBezTo>
                    <a:pt x="518" y="651"/>
                    <a:pt x="534" y="650"/>
                    <a:pt x="542" y="654"/>
                  </a:cubicBezTo>
                  <a:cubicBezTo>
                    <a:pt x="527" y="666"/>
                    <a:pt x="508" y="667"/>
                    <a:pt x="490" y="664"/>
                  </a:cubicBezTo>
                  <a:cubicBezTo>
                    <a:pt x="503" y="666"/>
                    <a:pt x="499" y="675"/>
                    <a:pt x="505" y="684"/>
                  </a:cubicBezTo>
                  <a:cubicBezTo>
                    <a:pt x="513" y="695"/>
                    <a:pt x="531" y="692"/>
                    <a:pt x="540" y="683"/>
                  </a:cubicBezTo>
                  <a:cubicBezTo>
                    <a:pt x="536" y="690"/>
                    <a:pt x="528" y="693"/>
                    <a:pt x="521" y="694"/>
                  </a:cubicBezTo>
                  <a:cubicBezTo>
                    <a:pt x="534" y="695"/>
                    <a:pt x="544" y="705"/>
                    <a:pt x="556" y="710"/>
                  </a:cubicBezTo>
                  <a:cubicBezTo>
                    <a:pt x="570" y="715"/>
                    <a:pt x="587" y="709"/>
                    <a:pt x="602" y="711"/>
                  </a:cubicBezTo>
                  <a:cubicBezTo>
                    <a:pt x="585" y="712"/>
                    <a:pt x="592" y="725"/>
                    <a:pt x="601" y="732"/>
                  </a:cubicBezTo>
                  <a:cubicBezTo>
                    <a:pt x="612" y="740"/>
                    <a:pt x="628" y="746"/>
                    <a:pt x="641" y="747"/>
                  </a:cubicBezTo>
                  <a:cubicBezTo>
                    <a:pt x="661" y="750"/>
                    <a:pt x="677" y="751"/>
                    <a:pt x="696" y="759"/>
                  </a:cubicBezTo>
                  <a:cubicBezTo>
                    <a:pt x="712" y="766"/>
                    <a:pt x="729" y="774"/>
                    <a:pt x="746" y="770"/>
                  </a:cubicBezTo>
                  <a:cubicBezTo>
                    <a:pt x="745" y="766"/>
                    <a:pt x="744" y="762"/>
                    <a:pt x="743" y="757"/>
                  </a:cubicBezTo>
                  <a:cubicBezTo>
                    <a:pt x="749" y="758"/>
                    <a:pt x="753" y="755"/>
                    <a:pt x="756" y="751"/>
                  </a:cubicBezTo>
                  <a:cubicBezTo>
                    <a:pt x="751" y="749"/>
                    <a:pt x="748" y="746"/>
                    <a:pt x="750" y="740"/>
                  </a:cubicBezTo>
                  <a:cubicBezTo>
                    <a:pt x="746" y="739"/>
                    <a:pt x="742" y="739"/>
                    <a:pt x="737" y="740"/>
                  </a:cubicBezTo>
                  <a:cubicBezTo>
                    <a:pt x="745" y="739"/>
                    <a:pt x="746" y="737"/>
                    <a:pt x="740" y="734"/>
                  </a:cubicBezTo>
                  <a:cubicBezTo>
                    <a:pt x="739" y="730"/>
                    <a:pt x="744" y="727"/>
                    <a:pt x="740" y="722"/>
                  </a:cubicBezTo>
                  <a:cubicBezTo>
                    <a:pt x="737" y="717"/>
                    <a:pt x="726" y="716"/>
                    <a:pt x="721" y="715"/>
                  </a:cubicBezTo>
                  <a:cubicBezTo>
                    <a:pt x="721" y="713"/>
                    <a:pt x="722" y="711"/>
                    <a:pt x="723" y="709"/>
                  </a:cubicBezTo>
                  <a:cubicBezTo>
                    <a:pt x="713" y="709"/>
                    <a:pt x="716" y="691"/>
                    <a:pt x="703" y="698"/>
                  </a:cubicBezTo>
                  <a:cubicBezTo>
                    <a:pt x="717" y="693"/>
                    <a:pt x="700" y="692"/>
                    <a:pt x="695" y="698"/>
                  </a:cubicBezTo>
                  <a:cubicBezTo>
                    <a:pt x="697" y="693"/>
                    <a:pt x="702" y="690"/>
                    <a:pt x="707" y="690"/>
                  </a:cubicBezTo>
                  <a:cubicBezTo>
                    <a:pt x="686" y="687"/>
                    <a:pt x="673" y="674"/>
                    <a:pt x="668" y="653"/>
                  </a:cubicBezTo>
                  <a:cubicBezTo>
                    <a:pt x="664" y="635"/>
                    <a:pt x="695" y="651"/>
                    <a:pt x="699" y="648"/>
                  </a:cubicBezTo>
                  <a:cubicBezTo>
                    <a:pt x="697" y="656"/>
                    <a:pt x="710" y="667"/>
                    <a:pt x="716" y="669"/>
                  </a:cubicBezTo>
                  <a:cubicBezTo>
                    <a:pt x="718" y="662"/>
                    <a:pt x="721" y="651"/>
                    <a:pt x="719" y="643"/>
                  </a:cubicBezTo>
                  <a:cubicBezTo>
                    <a:pt x="722" y="651"/>
                    <a:pt x="740" y="690"/>
                    <a:pt x="750" y="669"/>
                  </a:cubicBezTo>
                  <a:cubicBezTo>
                    <a:pt x="748" y="674"/>
                    <a:pt x="748" y="678"/>
                    <a:pt x="748" y="683"/>
                  </a:cubicBezTo>
                  <a:cubicBezTo>
                    <a:pt x="751" y="681"/>
                    <a:pt x="753" y="679"/>
                    <a:pt x="755" y="677"/>
                  </a:cubicBezTo>
                  <a:cubicBezTo>
                    <a:pt x="756" y="684"/>
                    <a:pt x="749" y="691"/>
                    <a:pt x="758" y="695"/>
                  </a:cubicBezTo>
                  <a:cubicBezTo>
                    <a:pt x="751" y="685"/>
                    <a:pt x="769" y="689"/>
                    <a:pt x="764" y="676"/>
                  </a:cubicBezTo>
                  <a:cubicBezTo>
                    <a:pt x="771" y="686"/>
                    <a:pt x="764" y="691"/>
                    <a:pt x="777" y="699"/>
                  </a:cubicBezTo>
                  <a:cubicBezTo>
                    <a:pt x="779" y="695"/>
                    <a:pt x="779" y="690"/>
                    <a:pt x="777" y="686"/>
                  </a:cubicBezTo>
                  <a:cubicBezTo>
                    <a:pt x="781" y="692"/>
                    <a:pt x="789" y="699"/>
                    <a:pt x="796" y="693"/>
                  </a:cubicBezTo>
                  <a:cubicBezTo>
                    <a:pt x="794" y="694"/>
                    <a:pt x="792" y="696"/>
                    <a:pt x="789" y="698"/>
                  </a:cubicBezTo>
                  <a:cubicBezTo>
                    <a:pt x="795" y="699"/>
                    <a:pt x="800" y="696"/>
                    <a:pt x="803" y="692"/>
                  </a:cubicBezTo>
                  <a:cubicBezTo>
                    <a:pt x="792" y="705"/>
                    <a:pt x="812" y="709"/>
                    <a:pt x="820" y="700"/>
                  </a:cubicBezTo>
                  <a:cubicBezTo>
                    <a:pt x="821" y="704"/>
                    <a:pt x="799" y="728"/>
                    <a:pt x="822" y="723"/>
                  </a:cubicBezTo>
                  <a:cubicBezTo>
                    <a:pt x="834" y="721"/>
                    <a:pt x="824" y="702"/>
                    <a:pt x="825" y="695"/>
                  </a:cubicBezTo>
                  <a:cubicBezTo>
                    <a:pt x="833" y="694"/>
                    <a:pt x="837" y="705"/>
                    <a:pt x="845" y="704"/>
                  </a:cubicBezTo>
                  <a:cubicBezTo>
                    <a:pt x="855" y="702"/>
                    <a:pt x="850" y="689"/>
                    <a:pt x="851" y="682"/>
                  </a:cubicBezTo>
                  <a:cubicBezTo>
                    <a:pt x="846" y="684"/>
                    <a:pt x="843" y="682"/>
                    <a:pt x="844" y="677"/>
                  </a:cubicBezTo>
                  <a:cubicBezTo>
                    <a:pt x="849" y="678"/>
                    <a:pt x="853" y="675"/>
                    <a:pt x="856" y="671"/>
                  </a:cubicBezTo>
                  <a:cubicBezTo>
                    <a:pt x="854" y="670"/>
                    <a:pt x="852" y="669"/>
                    <a:pt x="849" y="667"/>
                  </a:cubicBezTo>
                  <a:cubicBezTo>
                    <a:pt x="856" y="665"/>
                    <a:pt x="855" y="656"/>
                    <a:pt x="863" y="655"/>
                  </a:cubicBezTo>
                  <a:cubicBezTo>
                    <a:pt x="862" y="651"/>
                    <a:pt x="860" y="646"/>
                    <a:pt x="857" y="642"/>
                  </a:cubicBezTo>
                  <a:cubicBezTo>
                    <a:pt x="862" y="647"/>
                    <a:pt x="866" y="653"/>
                    <a:pt x="867" y="660"/>
                  </a:cubicBezTo>
                  <a:cubicBezTo>
                    <a:pt x="867" y="664"/>
                    <a:pt x="864" y="669"/>
                    <a:pt x="867" y="674"/>
                  </a:cubicBezTo>
                  <a:cubicBezTo>
                    <a:pt x="871" y="681"/>
                    <a:pt x="878" y="674"/>
                    <a:pt x="874" y="667"/>
                  </a:cubicBezTo>
                  <a:cubicBezTo>
                    <a:pt x="887" y="670"/>
                    <a:pt x="883" y="653"/>
                    <a:pt x="890" y="647"/>
                  </a:cubicBezTo>
                  <a:cubicBezTo>
                    <a:pt x="886" y="645"/>
                    <a:pt x="881" y="643"/>
                    <a:pt x="876" y="643"/>
                  </a:cubicBezTo>
                  <a:cubicBezTo>
                    <a:pt x="881" y="633"/>
                    <a:pt x="889" y="646"/>
                    <a:pt x="898" y="648"/>
                  </a:cubicBezTo>
                  <a:cubicBezTo>
                    <a:pt x="896" y="646"/>
                    <a:pt x="894" y="644"/>
                    <a:pt x="891" y="642"/>
                  </a:cubicBezTo>
                  <a:cubicBezTo>
                    <a:pt x="894" y="641"/>
                    <a:pt x="899" y="638"/>
                    <a:pt x="899" y="635"/>
                  </a:cubicBezTo>
                  <a:cubicBezTo>
                    <a:pt x="899" y="631"/>
                    <a:pt x="881" y="639"/>
                    <a:pt x="879" y="638"/>
                  </a:cubicBezTo>
                  <a:cubicBezTo>
                    <a:pt x="882" y="633"/>
                    <a:pt x="888" y="631"/>
                    <a:pt x="893" y="630"/>
                  </a:cubicBezTo>
                  <a:cubicBezTo>
                    <a:pt x="887" y="625"/>
                    <a:pt x="879" y="626"/>
                    <a:pt x="872" y="626"/>
                  </a:cubicBezTo>
                  <a:cubicBezTo>
                    <a:pt x="881" y="623"/>
                    <a:pt x="872" y="616"/>
                    <a:pt x="867" y="617"/>
                  </a:cubicBezTo>
                  <a:cubicBezTo>
                    <a:pt x="878" y="612"/>
                    <a:pt x="870" y="610"/>
                    <a:pt x="864" y="611"/>
                  </a:cubicBezTo>
                  <a:cubicBezTo>
                    <a:pt x="869" y="603"/>
                    <a:pt x="872" y="610"/>
                    <a:pt x="879" y="607"/>
                  </a:cubicBezTo>
                  <a:cubicBezTo>
                    <a:pt x="885" y="604"/>
                    <a:pt x="891" y="599"/>
                    <a:pt x="894" y="593"/>
                  </a:cubicBezTo>
                  <a:cubicBezTo>
                    <a:pt x="888" y="594"/>
                    <a:pt x="882" y="594"/>
                    <a:pt x="876" y="597"/>
                  </a:cubicBezTo>
                  <a:cubicBezTo>
                    <a:pt x="891" y="587"/>
                    <a:pt x="870" y="593"/>
                    <a:pt x="863" y="594"/>
                  </a:cubicBezTo>
                  <a:cubicBezTo>
                    <a:pt x="864" y="586"/>
                    <a:pt x="873" y="585"/>
                    <a:pt x="878" y="580"/>
                  </a:cubicBezTo>
                  <a:cubicBezTo>
                    <a:pt x="862" y="580"/>
                    <a:pt x="886" y="568"/>
                    <a:pt x="871" y="569"/>
                  </a:cubicBezTo>
                  <a:cubicBezTo>
                    <a:pt x="865" y="569"/>
                    <a:pt x="864" y="581"/>
                    <a:pt x="856" y="580"/>
                  </a:cubicBezTo>
                  <a:cubicBezTo>
                    <a:pt x="857" y="577"/>
                    <a:pt x="859" y="575"/>
                    <a:pt x="860" y="573"/>
                  </a:cubicBezTo>
                  <a:cubicBezTo>
                    <a:pt x="854" y="573"/>
                    <a:pt x="850" y="578"/>
                    <a:pt x="845" y="581"/>
                  </a:cubicBezTo>
                  <a:cubicBezTo>
                    <a:pt x="848" y="577"/>
                    <a:pt x="851" y="572"/>
                    <a:pt x="855" y="568"/>
                  </a:cubicBezTo>
                  <a:cubicBezTo>
                    <a:pt x="848" y="570"/>
                    <a:pt x="840" y="566"/>
                    <a:pt x="839" y="558"/>
                  </a:cubicBezTo>
                  <a:cubicBezTo>
                    <a:pt x="835" y="562"/>
                    <a:pt x="830" y="566"/>
                    <a:pt x="827" y="571"/>
                  </a:cubicBezTo>
                  <a:cubicBezTo>
                    <a:pt x="826" y="562"/>
                    <a:pt x="835" y="559"/>
                    <a:pt x="824" y="557"/>
                  </a:cubicBezTo>
                  <a:cubicBezTo>
                    <a:pt x="829" y="557"/>
                    <a:pt x="833" y="554"/>
                    <a:pt x="837" y="550"/>
                  </a:cubicBezTo>
                  <a:cubicBezTo>
                    <a:pt x="829" y="551"/>
                    <a:pt x="825" y="557"/>
                    <a:pt x="817" y="556"/>
                  </a:cubicBezTo>
                  <a:cubicBezTo>
                    <a:pt x="822" y="555"/>
                    <a:pt x="827" y="551"/>
                    <a:pt x="829" y="546"/>
                  </a:cubicBezTo>
                  <a:cubicBezTo>
                    <a:pt x="820" y="546"/>
                    <a:pt x="825" y="533"/>
                    <a:pt x="811" y="538"/>
                  </a:cubicBezTo>
                  <a:cubicBezTo>
                    <a:pt x="818" y="534"/>
                    <a:pt x="829" y="539"/>
                    <a:pt x="833" y="529"/>
                  </a:cubicBezTo>
                  <a:cubicBezTo>
                    <a:pt x="828" y="529"/>
                    <a:pt x="824" y="530"/>
                    <a:pt x="820" y="531"/>
                  </a:cubicBezTo>
                  <a:cubicBezTo>
                    <a:pt x="820" y="526"/>
                    <a:pt x="823" y="522"/>
                    <a:pt x="828" y="521"/>
                  </a:cubicBezTo>
                  <a:cubicBezTo>
                    <a:pt x="819" y="508"/>
                    <a:pt x="798" y="521"/>
                    <a:pt x="789" y="526"/>
                  </a:cubicBezTo>
                  <a:cubicBezTo>
                    <a:pt x="796" y="521"/>
                    <a:pt x="802" y="515"/>
                    <a:pt x="808" y="509"/>
                  </a:cubicBezTo>
                  <a:cubicBezTo>
                    <a:pt x="804" y="507"/>
                    <a:pt x="800" y="507"/>
                    <a:pt x="795" y="507"/>
                  </a:cubicBezTo>
                  <a:cubicBezTo>
                    <a:pt x="799" y="501"/>
                    <a:pt x="797" y="499"/>
                    <a:pt x="790" y="500"/>
                  </a:cubicBezTo>
                  <a:cubicBezTo>
                    <a:pt x="798" y="500"/>
                    <a:pt x="799" y="497"/>
                    <a:pt x="794" y="491"/>
                  </a:cubicBezTo>
                  <a:cubicBezTo>
                    <a:pt x="798" y="497"/>
                    <a:pt x="808" y="496"/>
                    <a:pt x="807" y="487"/>
                  </a:cubicBezTo>
                  <a:cubicBezTo>
                    <a:pt x="803" y="487"/>
                    <a:pt x="800" y="486"/>
                    <a:pt x="797" y="484"/>
                  </a:cubicBezTo>
                  <a:cubicBezTo>
                    <a:pt x="790" y="480"/>
                    <a:pt x="782" y="484"/>
                    <a:pt x="775" y="482"/>
                  </a:cubicBezTo>
                  <a:cubicBezTo>
                    <a:pt x="792" y="479"/>
                    <a:pt x="798" y="484"/>
                    <a:pt x="814" y="488"/>
                  </a:cubicBezTo>
                  <a:cubicBezTo>
                    <a:pt x="809" y="490"/>
                    <a:pt x="804" y="501"/>
                    <a:pt x="813" y="502"/>
                  </a:cubicBezTo>
                  <a:cubicBezTo>
                    <a:pt x="821" y="503"/>
                    <a:pt x="838" y="500"/>
                    <a:pt x="845" y="497"/>
                  </a:cubicBezTo>
                  <a:cubicBezTo>
                    <a:pt x="857" y="492"/>
                    <a:pt x="844" y="486"/>
                    <a:pt x="839" y="482"/>
                  </a:cubicBezTo>
                  <a:cubicBezTo>
                    <a:pt x="833" y="478"/>
                    <a:pt x="837" y="471"/>
                    <a:pt x="834" y="465"/>
                  </a:cubicBezTo>
                  <a:cubicBezTo>
                    <a:pt x="846" y="463"/>
                    <a:pt x="851" y="480"/>
                    <a:pt x="863" y="474"/>
                  </a:cubicBezTo>
                  <a:cubicBezTo>
                    <a:pt x="861" y="472"/>
                    <a:pt x="859" y="470"/>
                    <a:pt x="857" y="468"/>
                  </a:cubicBezTo>
                  <a:cubicBezTo>
                    <a:pt x="861" y="468"/>
                    <a:pt x="866" y="467"/>
                    <a:pt x="870" y="465"/>
                  </a:cubicBezTo>
                  <a:cubicBezTo>
                    <a:pt x="866" y="458"/>
                    <a:pt x="858" y="458"/>
                    <a:pt x="851" y="458"/>
                  </a:cubicBezTo>
                  <a:cubicBezTo>
                    <a:pt x="861" y="453"/>
                    <a:pt x="885" y="465"/>
                    <a:pt x="883" y="452"/>
                  </a:cubicBezTo>
                  <a:cubicBezTo>
                    <a:pt x="887" y="454"/>
                    <a:pt x="891" y="455"/>
                    <a:pt x="896" y="455"/>
                  </a:cubicBezTo>
                  <a:cubicBezTo>
                    <a:pt x="883" y="458"/>
                    <a:pt x="890" y="473"/>
                    <a:pt x="901" y="467"/>
                  </a:cubicBezTo>
                  <a:cubicBezTo>
                    <a:pt x="899" y="472"/>
                    <a:pt x="896" y="476"/>
                    <a:pt x="893" y="480"/>
                  </a:cubicBezTo>
                  <a:cubicBezTo>
                    <a:pt x="900" y="481"/>
                    <a:pt x="906" y="477"/>
                    <a:pt x="912" y="476"/>
                  </a:cubicBezTo>
                  <a:cubicBezTo>
                    <a:pt x="897" y="479"/>
                    <a:pt x="915" y="488"/>
                    <a:pt x="923" y="485"/>
                  </a:cubicBezTo>
                  <a:cubicBezTo>
                    <a:pt x="933" y="482"/>
                    <a:pt x="943" y="475"/>
                    <a:pt x="951" y="468"/>
                  </a:cubicBezTo>
                  <a:cubicBezTo>
                    <a:pt x="945" y="475"/>
                    <a:pt x="910" y="487"/>
                    <a:pt x="913" y="497"/>
                  </a:cubicBezTo>
                  <a:cubicBezTo>
                    <a:pt x="931" y="493"/>
                    <a:pt x="949" y="495"/>
                    <a:pt x="967" y="488"/>
                  </a:cubicBezTo>
                  <a:cubicBezTo>
                    <a:pt x="980" y="483"/>
                    <a:pt x="990" y="471"/>
                    <a:pt x="1005" y="471"/>
                  </a:cubicBezTo>
                  <a:cubicBezTo>
                    <a:pt x="996" y="477"/>
                    <a:pt x="969" y="479"/>
                    <a:pt x="972" y="495"/>
                  </a:cubicBezTo>
                  <a:cubicBezTo>
                    <a:pt x="957" y="493"/>
                    <a:pt x="928" y="496"/>
                    <a:pt x="924" y="515"/>
                  </a:cubicBezTo>
                  <a:cubicBezTo>
                    <a:pt x="935" y="518"/>
                    <a:pt x="945" y="511"/>
                    <a:pt x="956" y="512"/>
                  </a:cubicBezTo>
                  <a:cubicBezTo>
                    <a:pt x="947" y="513"/>
                    <a:pt x="939" y="519"/>
                    <a:pt x="930" y="518"/>
                  </a:cubicBezTo>
                  <a:cubicBezTo>
                    <a:pt x="937" y="529"/>
                    <a:pt x="947" y="520"/>
                    <a:pt x="956" y="516"/>
                  </a:cubicBezTo>
                  <a:cubicBezTo>
                    <a:pt x="953" y="518"/>
                    <a:pt x="929" y="530"/>
                    <a:pt x="930" y="532"/>
                  </a:cubicBezTo>
                  <a:cubicBezTo>
                    <a:pt x="932" y="538"/>
                    <a:pt x="958" y="530"/>
                    <a:pt x="963" y="531"/>
                  </a:cubicBezTo>
                  <a:cubicBezTo>
                    <a:pt x="954" y="531"/>
                    <a:pt x="945" y="534"/>
                    <a:pt x="937" y="540"/>
                  </a:cubicBezTo>
                  <a:cubicBezTo>
                    <a:pt x="950" y="541"/>
                    <a:pt x="934" y="554"/>
                    <a:pt x="949" y="550"/>
                  </a:cubicBezTo>
                  <a:cubicBezTo>
                    <a:pt x="956" y="548"/>
                    <a:pt x="964" y="538"/>
                    <a:pt x="970" y="534"/>
                  </a:cubicBezTo>
                  <a:cubicBezTo>
                    <a:pt x="966" y="537"/>
                    <a:pt x="962" y="541"/>
                    <a:pt x="959" y="545"/>
                  </a:cubicBezTo>
                  <a:cubicBezTo>
                    <a:pt x="963" y="548"/>
                    <a:pt x="967" y="548"/>
                    <a:pt x="972" y="547"/>
                  </a:cubicBezTo>
                  <a:cubicBezTo>
                    <a:pt x="967" y="548"/>
                    <a:pt x="964" y="551"/>
                    <a:pt x="965" y="557"/>
                  </a:cubicBezTo>
                  <a:cubicBezTo>
                    <a:pt x="970" y="550"/>
                    <a:pt x="979" y="554"/>
                    <a:pt x="984" y="548"/>
                  </a:cubicBezTo>
                  <a:cubicBezTo>
                    <a:pt x="972" y="557"/>
                    <a:pt x="994" y="555"/>
                    <a:pt x="979" y="559"/>
                  </a:cubicBezTo>
                  <a:cubicBezTo>
                    <a:pt x="984" y="560"/>
                    <a:pt x="988" y="563"/>
                    <a:pt x="988" y="568"/>
                  </a:cubicBezTo>
                  <a:cubicBezTo>
                    <a:pt x="993" y="562"/>
                    <a:pt x="1001" y="558"/>
                    <a:pt x="1007" y="552"/>
                  </a:cubicBezTo>
                  <a:cubicBezTo>
                    <a:pt x="1010" y="550"/>
                    <a:pt x="1014" y="546"/>
                    <a:pt x="1014" y="541"/>
                  </a:cubicBezTo>
                  <a:cubicBezTo>
                    <a:pt x="1015" y="535"/>
                    <a:pt x="1005" y="530"/>
                    <a:pt x="1018" y="532"/>
                  </a:cubicBezTo>
                  <a:cubicBezTo>
                    <a:pt x="1016" y="530"/>
                    <a:pt x="1014" y="527"/>
                    <a:pt x="1012" y="525"/>
                  </a:cubicBezTo>
                  <a:cubicBezTo>
                    <a:pt x="1017" y="526"/>
                    <a:pt x="1021" y="525"/>
                    <a:pt x="1026" y="523"/>
                  </a:cubicBezTo>
                  <a:cubicBezTo>
                    <a:pt x="1022" y="519"/>
                    <a:pt x="1018" y="517"/>
                    <a:pt x="1013" y="517"/>
                  </a:cubicBezTo>
                  <a:cubicBezTo>
                    <a:pt x="1021" y="514"/>
                    <a:pt x="1034" y="515"/>
                    <a:pt x="1029" y="502"/>
                  </a:cubicBezTo>
                  <a:cubicBezTo>
                    <a:pt x="1034" y="508"/>
                    <a:pt x="1052" y="533"/>
                    <a:pt x="1053" y="511"/>
                  </a:cubicBezTo>
                  <a:cubicBezTo>
                    <a:pt x="1050" y="520"/>
                    <a:pt x="1061" y="519"/>
                    <a:pt x="1066" y="517"/>
                  </a:cubicBezTo>
                  <a:cubicBezTo>
                    <a:pt x="1064" y="516"/>
                    <a:pt x="1061" y="515"/>
                    <a:pt x="1059" y="513"/>
                  </a:cubicBezTo>
                  <a:cubicBezTo>
                    <a:pt x="1065" y="513"/>
                    <a:pt x="1068" y="511"/>
                    <a:pt x="1064" y="505"/>
                  </a:cubicBezTo>
                  <a:cubicBezTo>
                    <a:pt x="1068" y="506"/>
                    <a:pt x="1097" y="505"/>
                    <a:pt x="1086" y="497"/>
                  </a:cubicBezTo>
                  <a:cubicBezTo>
                    <a:pt x="1082" y="494"/>
                    <a:pt x="1068" y="494"/>
                    <a:pt x="1068" y="487"/>
                  </a:cubicBezTo>
                  <a:cubicBezTo>
                    <a:pt x="1078" y="499"/>
                    <a:pt x="1095" y="491"/>
                    <a:pt x="1108" y="493"/>
                  </a:cubicBezTo>
                  <a:cubicBezTo>
                    <a:pt x="1107" y="476"/>
                    <a:pt x="1079" y="488"/>
                    <a:pt x="1079" y="473"/>
                  </a:cubicBezTo>
                  <a:cubicBezTo>
                    <a:pt x="1084" y="482"/>
                    <a:pt x="1097" y="477"/>
                    <a:pt x="1105" y="475"/>
                  </a:cubicBezTo>
                  <a:cubicBezTo>
                    <a:pt x="1104" y="470"/>
                    <a:pt x="1101" y="466"/>
                    <a:pt x="1096" y="468"/>
                  </a:cubicBezTo>
                  <a:cubicBezTo>
                    <a:pt x="1105" y="463"/>
                    <a:pt x="1110" y="470"/>
                    <a:pt x="1118" y="473"/>
                  </a:cubicBezTo>
                  <a:cubicBezTo>
                    <a:pt x="1128" y="478"/>
                    <a:pt x="1139" y="471"/>
                    <a:pt x="1149" y="470"/>
                  </a:cubicBezTo>
                  <a:cubicBezTo>
                    <a:pt x="1143" y="467"/>
                    <a:pt x="1136" y="466"/>
                    <a:pt x="1130" y="468"/>
                  </a:cubicBezTo>
                  <a:cubicBezTo>
                    <a:pt x="1135" y="464"/>
                    <a:pt x="1142" y="464"/>
                    <a:pt x="1149" y="463"/>
                  </a:cubicBezTo>
                  <a:cubicBezTo>
                    <a:pt x="1147" y="451"/>
                    <a:pt x="1136" y="452"/>
                    <a:pt x="1126" y="454"/>
                  </a:cubicBezTo>
                  <a:cubicBezTo>
                    <a:pt x="1133" y="451"/>
                    <a:pt x="1139" y="448"/>
                    <a:pt x="1145" y="452"/>
                  </a:cubicBezTo>
                  <a:cubicBezTo>
                    <a:pt x="1151" y="456"/>
                    <a:pt x="1155" y="460"/>
                    <a:pt x="1163" y="458"/>
                  </a:cubicBezTo>
                  <a:cubicBezTo>
                    <a:pt x="1176" y="454"/>
                    <a:pt x="1168" y="439"/>
                    <a:pt x="1157" y="440"/>
                  </a:cubicBezTo>
                  <a:cubicBezTo>
                    <a:pt x="1175" y="436"/>
                    <a:pt x="1148" y="436"/>
                    <a:pt x="1144" y="437"/>
                  </a:cubicBezTo>
                  <a:cubicBezTo>
                    <a:pt x="1148" y="435"/>
                    <a:pt x="1153" y="434"/>
                    <a:pt x="1157" y="435"/>
                  </a:cubicBezTo>
                  <a:cubicBezTo>
                    <a:pt x="1153" y="430"/>
                    <a:pt x="1148" y="430"/>
                    <a:pt x="1144" y="435"/>
                  </a:cubicBezTo>
                  <a:cubicBezTo>
                    <a:pt x="1151" y="427"/>
                    <a:pt x="1141" y="425"/>
                    <a:pt x="1136" y="429"/>
                  </a:cubicBezTo>
                  <a:cubicBezTo>
                    <a:pt x="1130" y="434"/>
                    <a:pt x="1122" y="436"/>
                    <a:pt x="1124" y="446"/>
                  </a:cubicBezTo>
                  <a:cubicBezTo>
                    <a:pt x="1122" y="442"/>
                    <a:pt x="1120" y="431"/>
                    <a:pt x="1114" y="433"/>
                  </a:cubicBezTo>
                  <a:cubicBezTo>
                    <a:pt x="1105" y="435"/>
                    <a:pt x="1102" y="450"/>
                    <a:pt x="1091" y="450"/>
                  </a:cubicBezTo>
                  <a:cubicBezTo>
                    <a:pt x="1097" y="445"/>
                    <a:pt x="1104" y="439"/>
                    <a:pt x="1106" y="431"/>
                  </a:cubicBezTo>
                  <a:cubicBezTo>
                    <a:pt x="1090" y="429"/>
                    <a:pt x="1080" y="438"/>
                    <a:pt x="1068" y="447"/>
                  </a:cubicBezTo>
                  <a:cubicBezTo>
                    <a:pt x="1079" y="436"/>
                    <a:pt x="1059" y="442"/>
                    <a:pt x="1053" y="441"/>
                  </a:cubicBezTo>
                  <a:cubicBezTo>
                    <a:pt x="1061" y="440"/>
                    <a:pt x="1079" y="436"/>
                    <a:pt x="1085" y="430"/>
                  </a:cubicBezTo>
                  <a:cubicBezTo>
                    <a:pt x="1090" y="427"/>
                    <a:pt x="1091" y="421"/>
                    <a:pt x="1097" y="419"/>
                  </a:cubicBezTo>
                  <a:cubicBezTo>
                    <a:pt x="1103" y="417"/>
                    <a:pt x="1108" y="416"/>
                    <a:pt x="1111" y="410"/>
                  </a:cubicBezTo>
                  <a:cubicBezTo>
                    <a:pt x="1100" y="401"/>
                    <a:pt x="1076" y="424"/>
                    <a:pt x="1065" y="427"/>
                  </a:cubicBezTo>
                  <a:cubicBezTo>
                    <a:pt x="1071" y="424"/>
                    <a:pt x="1079" y="421"/>
                    <a:pt x="1085" y="417"/>
                  </a:cubicBezTo>
                  <a:cubicBezTo>
                    <a:pt x="1069" y="403"/>
                    <a:pt x="1032" y="423"/>
                    <a:pt x="1016" y="428"/>
                  </a:cubicBezTo>
                  <a:cubicBezTo>
                    <a:pt x="1023" y="412"/>
                    <a:pt x="1047" y="417"/>
                    <a:pt x="1060" y="413"/>
                  </a:cubicBezTo>
                  <a:cubicBezTo>
                    <a:pt x="1049" y="407"/>
                    <a:pt x="1031" y="413"/>
                    <a:pt x="1020" y="416"/>
                  </a:cubicBezTo>
                  <a:cubicBezTo>
                    <a:pt x="1028" y="411"/>
                    <a:pt x="1038" y="414"/>
                    <a:pt x="1047" y="411"/>
                  </a:cubicBezTo>
                  <a:cubicBezTo>
                    <a:pt x="1041" y="408"/>
                    <a:pt x="1034" y="407"/>
                    <a:pt x="1028" y="407"/>
                  </a:cubicBezTo>
                  <a:cubicBezTo>
                    <a:pt x="1037" y="405"/>
                    <a:pt x="1047" y="410"/>
                    <a:pt x="1057" y="410"/>
                  </a:cubicBezTo>
                  <a:cubicBezTo>
                    <a:pt x="1073" y="408"/>
                    <a:pt x="1067" y="397"/>
                    <a:pt x="1053" y="399"/>
                  </a:cubicBezTo>
                  <a:cubicBezTo>
                    <a:pt x="1060" y="397"/>
                    <a:pt x="1068" y="396"/>
                    <a:pt x="1071" y="389"/>
                  </a:cubicBezTo>
                  <a:cubicBezTo>
                    <a:pt x="1064" y="389"/>
                    <a:pt x="1063" y="388"/>
                    <a:pt x="1066" y="382"/>
                  </a:cubicBezTo>
                  <a:cubicBezTo>
                    <a:pt x="1059" y="382"/>
                    <a:pt x="1052" y="384"/>
                    <a:pt x="1046" y="385"/>
                  </a:cubicBezTo>
                  <a:cubicBezTo>
                    <a:pt x="1050" y="383"/>
                    <a:pt x="1054" y="382"/>
                    <a:pt x="1059" y="382"/>
                  </a:cubicBezTo>
                  <a:cubicBezTo>
                    <a:pt x="1060" y="368"/>
                    <a:pt x="1043" y="378"/>
                    <a:pt x="1039" y="383"/>
                  </a:cubicBezTo>
                  <a:cubicBezTo>
                    <a:pt x="1039" y="370"/>
                    <a:pt x="1024" y="381"/>
                    <a:pt x="1019" y="386"/>
                  </a:cubicBezTo>
                  <a:cubicBezTo>
                    <a:pt x="1023" y="377"/>
                    <a:pt x="1039" y="367"/>
                    <a:pt x="1050" y="366"/>
                  </a:cubicBezTo>
                  <a:cubicBezTo>
                    <a:pt x="1042" y="350"/>
                    <a:pt x="1009" y="372"/>
                    <a:pt x="1010" y="387"/>
                  </a:cubicBezTo>
                  <a:cubicBezTo>
                    <a:pt x="1003" y="381"/>
                    <a:pt x="1008" y="373"/>
                    <a:pt x="1014" y="369"/>
                  </a:cubicBezTo>
                  <a:cubicBezTo>
                    <a:pt x="1005" y="355"/>
                    <a:pt x="984" y="380"/>
                    <a:pt x="978" y="386"/>
                  </a:cubicBezTo>
                  <a:cubicBezTo>
                    <a:pt x="981" y="373"/>
                    <a:pt x="1002" y="364"/>
                    <a:pt x="1003" y="353"/>
                  </a:cubicBezTo>
                  <a:cubicBezTo>
                    <a:pt x="997" y="363"/>
                    <a:pt x="966" y="376"/>
                    <a:pt x="954" y="373"/>
                  </a:cubicBezTo>
                  <a:cubicBezTo>
                    <a:pt x="965" y="373"/>
                    <a:pt x="971" y="367"/>
                    <a:pt x="980" y="363"/>
                  </a:cubicBezTo>
                  <a:cubicBezTo>
                    <a:pt x="975" y="361"/>
                    <a:pt x="970" y="358"/>
                    <a:pt x="981" y="357"/>
                  </a:cubicBezTo>
                  <a:cubicBezTo>
                    <a:pt x="974" y="352"/>
                    <a:pt x="965" y="354"/>
                    <a:pt x="962" y="362"/>
                  </a:cubicBezTo>
                  <a:cubicBezTo>
                    <a:pt x="970" y="350"/>
                    <a:pt x="956" y="357"/>
                    <a:pt x="951" y="359"/>
                  </a:cubicBezTo>
                  <a:cubicBezTo>
                    <a:pt x="955" y="355"/>
                    <a:pt x="960" y="351"/>
                    <a:pt x="965" y="348"/>
                  </a:cubicBezTo>
                  <a:cubicBezTo>
                    <a:pt x="957" y="347"/>
                    <a:pt x="950" y="343"/>
                    <a:pt x="943" y="347"/>
                  </a:cubicBezTo>
                  <a:cubicBezTo>
                    <a:pt x="937" y="350"/>
                    <a:pt x="932" y="356"/>
                    <a:pt x="925" y="354"/>
                  </a:cubicBezTo>
                  <a:cubicBezTo>
                    <a:pt x="935" y="355"/>
                    <a:pt x="942" y="345"/>
                    <a:pt x="951" y="344"/>
                  </a:cubicBezTo>
                  <a:cubicBezTo>
                    <a:pt x="943" y="338"/>
                    <a:pt x="931" y="341"/>
                    <a:pt x="925" y="347"/>
                  </a:cubicBezTo>
                  <a:cubicBezTo>
                    <a:pt x="940" y="338"/>
                    <a:pt x="923" y="343"/>
                    <a:pt x="918" y="344"/>
                  </a:cubicBezTo>
                  <a:cubicBezTo>
                    <a:pt x="936" y="335"/>
                    <a:pt x="957" y="340"/>
                    <a:pt x="976" y="336"/>
                  </a:cubicBezTo>
                  <a:cubicBezTo>
                    <a:pt x="967" y="332"/>
                    <a:pt x="957" y="339"/>
                    <a:pt x="948" y="336"/>
                  </a:cubicBezTo>
                  <a:cubicBezTo>
                    <a:pt x="940" y="333"/>
                    <a:pt x="936" y="328"/>
                    <a:pt x="931" y="339"/>
                  </a:cubicBezTo>
                  <a:cubicBezTo>
                    <a:pt x="931" y="333"/>
                    <a:pt x="934" y="330"/>
                    <a:pt x="939" y="330"/>
                  </a:cubicBezTo>
                  <a:cubicBezTo>
                    <a:pt x="929" y="325"/>
                    <a:pt x="922" y="332"/>
                    <a:pt x="913" y="338"/>
                  </a:cubicBezTo>
                  <a:cubicBezTo>
                    <a:pt x="916" y="336"/>
                    <a:pt x="918" y="333"/>
                    <a:pt x="920" y="331"/>
                  </a:cubicBezTo>
                  <a:cubicBezTo>
                    <a:pt x="909" y="327"/>
                    <a:pt x="898" y="326"/>
                    <a:pt x="886" y="327"/>
                  </a:cubicBezTo>
                  <a:cubicBezTo>
                    <a:pt x="902" y="324"/>
                    <a:pt x="882" y="324"/>
                    <a:pt x="879" y="325"/>
                  </a:cubicBezTo>
                  <a:cubicBezTo>
                    <a:pt x="891" y="318"/>
                    <a:pt x="907" y="321"/>
                    <a:pt x="920" y="320"/>
                  </a:cubicBezTo>
                  <a:cubicBezTo>
                    <a:pt x="912" y="315"/>
                    <a:pt x="902" y="316"/>
                    <a:pt x="893" y="316"/>
                  </a:cubicBezTo>
                  <a:cubicBezTo>
                    <a:pt x="884" y="316"/>
                    <a:pt x="874" y="310"/>
                    <a:pt x="867" y="311"/>
                  </a:cubicBezTo>
                  <a:cubicBezTo>
                    <a:pt x="875" y="311"/>
                    <a:pt x="875" y="310"/>
                    <a:pt x="866" y="308"/>
                  </a:cubicBezTo>
                  <a:cubicBezTo>
                    <a:pt x="877" y="306"/>
                    <a:pt x="888" y="311"/>
                    <a:pt x="899" y="312"/>
                  </a:cubicBezTo>
                  <a:cubicBezTo>
                    <a:pt x="910" y="313"/>
                    <a:pt x="922" y="311"/>
                    <a:pt x="933" y="313"/>
                  </a:cubicBezTo>
                  <a:cubicBezTo>
                    <a:pt x="927" y="310"/>
                    <a:pt x="920" y="308"/>
                    <a:pt x="913" y="306"/>
                  </a:cubicBezTo>
                  <a:cubicBezTo>
                    <a:pt x="920" y="305"/>
                    <a:pt x="926" y="308"/>
                    <a:pt x="932" y="308"/>
                  </a:cubicBezTo>
                  <a:cubicBezTo>
                    <a:pt x="928" y="302"/>
                    <a:pt x="920" y="299"/>
                    <a:pt x="913" y="301"/>
                  </a:cubicBezTo>
                  <a:cubicBezTo>
                    <a:pt x="925" y="296"/>
                    <a:pt x="940" y="300"/>
                    <a:pt x="953" y="298"/>
                  </a:cubicBezTo>
                  <a:cubicBezTo>
                    <a:pt x="937" y="285"/>
                    <a:pt x="907" y="283"/>
                    <a:pt x="893" y="299"/>
                  </a:cubicBezTo>
                  <a:cubicBezTo>
                    <a:pt x="899" y="293"/>
                    <a:pt x="898" y="291"/>
                    <a:pt x="890" y="293"/>
                  </a:cubicBezTo>
                  <a:cubicBezTo>
                    <a:pt x="899" y="292"/>
                    <a:pt x="909" y="292"/>
                    <a:pt x="917" y="288"/>
                  </a:cubicBezTo>
                  <a:cubicBezTo>
                    <a:pt x="914" y="286"/>
                    <a:pt x="910" y="286"/>
                    <a:pt x="907" y="286"/>
                  </a:cubicBezTo>
                  <a:cubicBezTo>
                    <a:pt x="918" y="283"/>
                    <a:pt x="929" y="285"/>
                    <a:pt x="941" y="286"/>
                  </a:cubicBezTo>
                  <a:cubicBezTo>
                    <a:pt x="931" y="275"/>
                    <a:pt x="906" y="276"/>
                    <a:pt x="894" y="281"/>
                  </a:cubicBezTo>
                  <a:cubicBezTo>
                    <a:pt x="910" y="270"/>
                    <a:pt x="937" y="278"/>
                    <a:pt x="953" y="285"/>
                  </a:cubicBezTo>
                  <a:cubicBezTo>
                    <a:pt x="965" y="289"/>
                    <a:pt x="974" y="288"/>
                    <a:pt x="986" y="288"/>
                  </a:cubicBezTo>
                  <a:cubicBezTo>
                    <a:pt x="990" y="287"/>
                    <a:pt x="1022" y="294"/>
                    <a:pt x="1010" y="279"/>
                  </a:cubicBezTo>
                  <a:cubicBezTo>
                    <a:pt x="997" y="261"/>
                    <a:pt x="965" y="271"/>
                    <a:pt x="946" y="265"/>
                  </a:cubicBezTo>
                  <a:cubicBezTo>
                    <a:pt x="934" y="261"/>
                    <a:pt x="924" y="261"/>
                    <a:pt x="912" y="264"/>
                  </a:cubicBezTo>
                  <a:cubicBezTo>
                    <a:pt x="896" y="268"/>
                    <a:pt x="880" y="264"/>
                    <a:pt x="864" y="266"/>
                  </a:cubicBezTo>
                  <a:cubicBezTo>
                    <a:pt x="878" y="260"/>
                    <a:pt x="896" y="265"/>
                    <a:pt x="912" y="263"/>
                  </a:cubicBezTo>
                  <a:cubicBezTo>
                    <a:pt x="929" y="261"/>
                    <a:pt x="947" y="259"/>
                    <a:pt x="963" y="253"/>
                  </a:cubicBezTo>
                  <a:cubicBezTo>
                    <a:pt x="971" y="249"/>
                    <a:pt x="1016" y="257"/>
                    <a:pt x="1015" y="244"/>
                  </a:cubicBezTo>
                  <a:cubicBezTo>
                    <a:pt x="1015" y="235"/>
                    <a:pt x="1006" y="221"/>
                    <a:pt x="997" y="218"/>
                  </a:cubicBezTo>
                  <a:cubicBezTo>
                    <a:pt x="981" y="213"/>
                    <a:pt x="966" y="230"/>
                    <a:pt x="953" y="237"/>
                  </a:cubicBezTo>
                  <a:cubicBezTo>
                    <a:pt x="940" y="243"/>
                    <a:pt x="926" y="240"/>
                    <a:pt x="912" y="246"/>
                  </a:cubicBezTo>
                  <a:cubicBezTo>
                    <a:pt x="906" y="249"/>
                    <a:pt x="900" y="248"/>
                    <a:pt x="894" y="248"/>
                  </a:cubicBezTo>
                  <a:cubicBezTo>
                    <a:pt x="884" y="247"/>
                    <a:pt x="876" y="255"/>
                    <a:pt x="868" y="259"/>
                  </a:cubicBezTo>
                  <a:cubicBezTo>
                    <a:pt x="889" y="236"/>
                    <a:pt x="929" y="248"/>
                    <a:pt x="954" y="227"/>
                  </a:cubicBezTo>
                  <a:cubicBezTo>
                    <a:pt x="942" y="216"/>
                    <a:pt x="918" y="223"/>
                    <a:pt x="905" y="227"/>
                  </a:cubicBezTo>
                  <a:cubicBezTo>
                    <a:pt x="899" y="230"/>
                    <a:pt x="896" y="239"/>
                    <a:pt x="888" y="238"/>
                  </a:cubicBezTo>
                  <a:cubicBezTo>
                    <a:pt x="877" y="236"/>
                    <a:pt x="867" y="244"/>
                    <a:pt x="857" y="245"/>
                  </a:cubicBezTo>
                  <a:cubicBezTo>
                    <a:pt x="869" y="240"/>
                    <a:pt x="881" y="238"/>
                    <a:pt x="894" y="235"/>
                  </a:cubicBezTo>
                  <a:cubicBezTo>
                    <a:pt x="890" y="231"/>
                    <a:pt x="885" y="231"/>
                    <a:pt x="881" y="234"/>
                  </a:cubicBezTo>
                  <a:cubicBezTo>
                    <a:pt x="902" y="223"/>
                    <a:pt x="928" y="219"/>
                    <a:pt x="952" y="216"/>
                  </a:cubicBezTo>
                  <a:cubicBezTo>
                    <a:pt x="960" y="215"/>
                    <a:pt x="970" y="205"/>
                    <a:pt x="978" y="206"/>
                  </a:cubicBezTo>
                  <a:cubicBezTo>
                    <a:pt x="981" y="206"/>
                    <a:pt x="995" y="205"/>
                    <a:pt x="988" y="200"/>
                  </a:cubicBezTo>
                  <a:cubicBezTo>
                    <a:pt x="977" y="192"/>
                    <a:pt x="952" y="184"/>
                    <a:pt x="941" y="187"/>
                  </a:cubicBezTo>
                  <a:cubicBezTo>
                    <a:pt x="929" y="189"/>
                    <a:pt x="919" y="196"/>
                    <a:pt x="906" y="196"/>
                  </a:cubicBezTo>
                  <a:cubicBezTo>
                    <a:pt x="902" y="196"/>
                    <a:pt x="898" y="197"/>
                    <a:pt x="894" y="199"/>
                  </a:cubicBezTo>
                  <a:cubicBezTo>
                    <a:pt x="891" y="202"/>
                    <a:pt x="894" y="205"/>
                    <a:pt x="887" y="205"/>
                  </a:cubicBezTo>
                  <a:cubicBezTo>
                    <a:pt x="891" y="190"/>
                    <a:pt x="920" y="191"/>
                    <a:pt x="932" y="184"/>
                  </a:cubicBezTo>
                  <a:cubicBezTo>
                    <a:pt x="919" y="175"/>
                    <a:pt x="891" y="188"/>
                    <a:pt x="878" y="192"/>
                  </a:cubicBezTo>
                  <a:cubicBezTo>
                    <a:pt x="854" y="201"/>
                    <a:pt x="838" y="222"/>
                    <a:pt x="815" y="233"/>
                  </a:cubicBezTo>
                  <a:cubicBezTo>
                    <a:pt x="829" y="224"/>
                    <a:pt x="840" y="212"/>
                    <a:pt x="854" y="203"/>
                  </a:cubicBezTo>
                  <a:cubicBezTo>
                    <a:pt x="836" y="193"/>
                    <a:pt x="827" y="214"/>
                    <a:pt x="811" y="217"/>
                  </a:cubicBezTo>
                  <a:cubicBezTo>
                    <a:pt x="821" y="214"/>
                    <a:pt x="816" y="212"/>
                    <a:pt x="811" y="209"/>
                  </a:cubicBezTo>
                  <a:cubicBezTo>
                    <a:pt x="822" y="207"/>
                    <a:pt x="831" y="196"/>
                    <a:pt x="843" y="197"/>
                  </a:cubicBezTo>
                  <a:cubicBezTo>
                    <a:pt x="853" y="198"/>
                    <a:pt x="858" y="196"/>
                    <a:pt x="868" y="192"/>
                  </a:cubicBezTo>
                  <a:cubicBezTo>
                    <a:pt x="878" y="189"/>
                    <a:pt x="900" y="183"/>
                    <a:pt x="905" y="172"/>
                  </a:cubicBezTo>
                  <a:cubicBezTo>
                    <a:pt x="912" y="156"/>
                    <a:pt x="867" y="178"/>
                    <a:pt x="864" y="178"/>
                  </a:cubicBezTo>
                  <a:cubicBezTo>
                    <a:pt x="852" y="181"/>
                    <a:pt x="839" y="184"/>
                    <a:pt x="827" y="186"/>
                  </a:cubicBezTo>
                  <a:cubicBezTo>
                    <a:pt x="814" y="187"/>
                    <a:pt x="802" y="196"/>
                    <a:pt x="789" y="196"/>
                  </a:cubicBezTo>
                  <a:cubicBezTo>
                    <a:pt x="800" y="196"/>
                    <a:pt x="807" y="188"/>
                    <a:pt x="816" y="185"/>
                  </a:cubicBezTo>
                  <a:cubicBezTo>
                    <a:pt x="810" y="181"/>
                    <a:pt x="803" y="184"/>
                    <a:pt x="796" y="184"/>
                  </a:cubicBezTo>
                  <a:cubicBezTo>
                    <a:pt x="814" y="180"/>
                    <a:pt x="836" y="164"/>
                    <a:pt x="854" y="167"/>
                  </a:cubicBezTo>
                  <a:cubicBezTo>
                    <a:pt x="864" y="169"/>
                    <a:pt x="885" y="164"/>
                    <a:pt x="889" y="153"/>
                  </a:cubicBezTo>
                  <a:cubicBezTo>
                    <a:pt x="895" y="134"/>
                    <a:pt x="850" y="134"/>
                    <a:pt x="841" y="136"/>
                  </a:cubicBezTo>
                  <a:cubicBezTo>
                    <a:pt x="815" y="141"/>
                    <a:pt x="798" y="164"/>
                    <a:pt x="772" y="170"/>
                  </a:cubicBezTo>
                  <a:cubicBezTo>
                    <a:pt x="782" y="167"/>
                    <a:pt x="789" y="156"/>
                    <a:pt x="799" y="156"/>
                  </a:cubicBezTo>
                  <a:cubicBezTo>
                    <a:pt x="781" y="141"/>
                    <a:pt x="771" y="170"/>
                    <a:pt x="753" y="168"/>
                  </a:cubicBezTo>
                  <a:cubicBezTo>
                    <a:pt x="765" y="166"/>
                    <a:pt x="775" y="155"/>
                    <a:pt x="786" y="150"/>
                  </a:cubicBezTo>
                  <a:cubicBezTo>
                    <a:pt x="770" y="154"/>
                    <a:pt x="785" y="141"/>
                    <a:pt x="789" y="139"/>
                  </a:cubicBezTo>
                  <a:cubicBezTo>
                    <a:pt x="775" y="130"/>
                    <a:pt x="754" y="156"/>
                    <a:pt x="741" y="160"/>
                  </a:cubicBezTo>
                  <a:cubicBezTo>
                    <a:pt x="749" y="157"/>
                    <a:pt x="756" y="152"/>
                    <a:pt x="762" y="146"/>
                  </a:cubicBezTo>
                  <a:cubicBezTo>
                    <a:pt x="757" y="145"/>
                    <a:pt x="752" y="146"/>
                    <a:pt x="748" y="147"/>
                  </a:cubicBezTo>
                  <a:cubicBezTo>
                    <a:pt x="764" y="142"/>
                    <a:pt x="778" y="132"/>
                    <a:pt x="794" y="129"/>
                  </a:cubicBezTo>
                  <a:cubicBezTo>
                    <a:pt x="784" y="120"/>
                    <a:pt x="768" y="129"/>
                    <a:pt x="762" y="139"/>
                  </a:cubicBezTo>
                  <a:cubicBezTo>
                    <a:pt x="762" y="135"/>
                    <a:pt x="764" y="131"/>
                    <a:pt x="769" y="131"/>
                  </a:cubicBezTo>
                  <a:cubicBezTo>
                    <a:pt x="761" y="125"/>
                    <a:pt x="746" y="132"/>
                    <a:pt x="739" y="136"/>
                  </a:cubicBezTo>
                  <a:cubicBezTo>
                    <a:pt x="734" y="139"/>
                    <a:pt x="732" y="143"/>
                    <a:pt x="729" y="148"/>
                  </a:cubicBezTo>
                  <a:cubicBezTo>
                    <a:pt x="724" y="154"/>
                    <a:pt x="713" y="157"/>
                    <a:pt x="706" y="160"/>
                  </a:cubicBezTo>
                  <a:cubicBezTo>
                    <a:pt x="711" y="156"/>
                    <a:pt x="717" y="153"/>
                    <a:pt x="723" y="150"/>
                  </a:cubicBezTo>
                  <a:cubicBezTo>
                    <a:pt x="730" y="147"/>
                    <a:pt x="720" y="138"/>
                    <a:pt x="714" y="143"/>
                  </a:cubicBezTo>
                  <a:cubicBezTo>
                    <a:pt x="722" y="137"/>
                    <a:pt x="733" y="139"/>
                    <a:pt x="741" y="134"/>
                  </a:cubicBezTo>
                  <a:cubicBezTo>
                    <a:pt x="730" y="128"/>
                    <a:pt x="714" y="138"/>
                    <a:pt x="702" y="140"/>
                  </a:cubicBezTo>
                  <a:cubicBezTo>
                    <a:pt x="712" y="138"/>
                    <a:pt x="721" y="134"/>
                    <a:pt x="730" y="132"/>
                  </a:cubicBezTo>
                  <a:cubicBezTo>
                    <a:pt x="724" y="128"/>
                    <a:pt x="717" y="130"/>
                    <a:pt x="710" y="131"/>
                  </a:cubicBezTo>
                  <a:cubicBezTo>
                    <a:pt x="725" y="128"/>
                    <a:pt x="740" y="126"/>
                    <a:pt x="755" y="123"/>
                  </a:cubicBezTo>
                  <a:cubicBezTo>
                    <a:pt x="769" y="121"/>
                    <a:pt x="774" y="116"/>
                    <a:pt x="786" y="112"/>
                  </a:cubicBezTo>
                  <a:cubicBezTo>
                    <a:pt x="767" y="79"/>
                    <a:pt x="704" y="131"/>
                    <a:pt x="682" y="129"/>
                  </a:cubicBezTo>
                  <a:cubicBezTo>
                    <a:pt x="692" y="129"/>
                    <a:pt x="700" y="122"/>
                    <a:pt x="709" y="117"/>
                  </a:cubicBezTo>
                  <a:cubicBezTo>
                    <a:pt x="717" y="111"/>
                    <a:pt x="728" y="112"/>
                    <a:pt x="736" y="105"/>
                  </a:cubicBezTo>
                  <a:cubicBezTo>
                    <a:pt x="714" y="98"/>
                    <a:pt x="696" y="113"/>
                    <a:pt x="675" y="117"/>
                  </a:cubicBezTo>
                  <a:cubicBezTo>
                    <a:pt x="688" y="111"/>
                    <a:pt x="702" y="104"/>
                    <a:pt x="717" y="103"/>
                  </a:cubicBezTo>
                  <a:cubicBezTo>
                    <a:pt x="729" y="102"/>
                    <a:pt x="744" y="105"/>
                    <a:pt x="755" y="97"/>
                  </a:cubicBezTo>
                  <a:cubicBezTo>
                    <a:pt x="773" y="82"/>
                    <a:pt x="732" y="65"/>
                    <a:pt x="719" y="81"/>
                  </a:cubicBezTo>
                  <a:cubicBezTo>
                    <a:pt x="727" y="69"/>
                    <a:pt x="681" y="64"/>
                    <a:pt x="672" y="64"/>
                  </a:cubicBezTo>
                  <a:cubicBezTo>
                    <a:pt x="656" y="64"/>
                    <a:pt x="639" y="68"/>
                    <a:pt x="624" y="73"/>
                  </a:cubicBezTo>
                  <a:cubicBezTo>
                    <a:pt x="621" y="74"/>
                    <a:pt x="601" y="80"/>
                    <a:pt x="604" y="86"/>
                  </a:cubicBezTo>
                  <a:cubicBezTo>
                    <a:pt x="611" y="98"/>
                    <a:pt x="645" y="96"/>
                    <a:pt x="655" y="101"/>
                  </a:cubicBezTo>
                  <a:cubicBezTo>
                    <a:pt x="646" y="98"/>
                    <a:pt x="632" y="97"/>
                    <a:pt x="626" y="105"/>
                  </a:cubicBezTo>
                  <a:cubicBezTo>
                    <a:pt x="628" y="103"/>
                    <a:pt x="630" y="101"/>
                    <a:pt x="631" y="98"/>
                  </a:cubicBezTo>
                  <a:cubicBezTo>
                    <a:pt x="623" y="91"/>
                    <a:pt x="599" y="87"/>
                    <a:pt x="594" y="100"/>
                  </a:cubicBezTo>
                  <a:cubicBezTo>
                    <a:pt x="598" y="89"/>
                    <a:pt x="583" y="89"/>
                    <a:pt x="581" y="97"/>
                  </a:cubicBezTo>
                  <a:cubicBezTo>
                    <a:pt x="580" y="101"/>
                    <a:pt x="603" y="120"/>
                    <a:pt x="607" y="122"/>
                  </a:cubicBezTo>
                  <a:cubicBezTo>
                    <a:pt x="599" y="123"/>
                    <a:pt x="597" y="114"/>
                    <a:pt x="590" y="113"/>
                  </a:cubicBezTo>
                  <a:cubicBezTo>
                    <a:pt x="587" y="118"/>
                    <a:pt x="589" y="122"/>
                    <a:pt x="595" y="124"/>
                  </a:cubicBezTo>
                  <a:cubicBezTo>
                    <a:pt x="578" y="125"/>
                    <a:pt x="589" y="87"/>
                    <a:pt x="562" y="110"/>
                  </a:cubicBezTo>
                  <a:cubicBezTo>
                    <a:pt x="564" y="111"/>
                    <a:pt x="566" y="112"/>
                    <a:pt x="569" y="114"/>
                  </a:cubicBezTo>
                  <a:cubicBezTo>
                    <a:pt x="562" y="115"/>
                    <a:pt x="556" y="111"/>
                    <a:pt x="549" y="114"/>
                  </a:cubicBezTo>
                  <a:cubicBezTo>
                    <a:pt x="557" y="106"/>
                    <a:pt x="568" y="103"/>
                    <a:pt x="575" y="93"/>
                  </a:cubicBezTo>
                  <a:cubicBezTo>
                    <a:pt x="564" y="82"/>
                    <a:pt x="546" y="91"/>
                    <a:pt x="535" y="98"/>
                  </a:cubicBezTo>
                  <a:cubicBezTo>
                    <a:pt x="543" y="94"/>
                    <a:pt x="544" y="86"/>
                    <a:pt x="549" y="80"/>
                  </a:cubicBezTo>
                  <a:cubicBezTo>
                    <a:pt x="542" y="83"/>
                    <a:pt x="509" y="95"/>
                    <a:pt x="530" y="101"/>
                  </a:cubicBezTo>
                  <a:cubicBezTo>
                    <a:pt x="518" y="104"/>
                    <a:pt x="519" y="85"/>
                    <a:pt x="503" y="100"/>
                  </a:cubicBezTo>
                  <a:cubicBezTo>
                    <a:pt x="493" y="111"/>
                    <a:pt x="478" y="115"/>
                    <a:pt x="463" y="117"/>
                  </a:cubicBezTo>
                  <a:cubicBezTo>
                    <a:pt x="465" y="116"/>
                    <a:pt x="468" y="115"/>
                    <a:pt x="470" y="113"/>
                  </a:cubicBezTo>
                  <a:cubicBezTo>
                    <a:pt x="468" y="111"/>
                    <a:pt x="465" y="110"/>
                    <a:pt x="463" y="108"/>
                  </a:cubicBezTo>
                  <a:cubicBezTo>
                    <a:pt x="471" y="104"/>
                    <a:pt x="480" y="107"/>
                    <a:pt x="489" y="105"/>
                  </a:cubicBezTo>
                  <a:cubicBezTo>
                    <a:pt x="469" y="100"/>
                    <a:pt x="508" y="87"/>
                    <a:pt x="512" y="83"/>
                  </a:cubicBezTo>
                  <a:cubicBezTo>
                    <a:pt x="498" y="74"/>
                    <a:pt x="477" y="93"/>
                    <a:pt x="464" y="95"/>
                  </a:cubicBezTo>
                  <a:cubicBezTo>
                    <a:pt x="490" y="87"/>
                    <a:pt x="512" y="72"/>
                    <a:pt x="539" y="66"/>
                  </a:cubicBezTo>
                  <a:cubicBezTo>
                    <a:pt x="526" y="57"/>
                    <a:pt x="538" y="50"/>
                    <a:pt x="546" y="44"/>
                  </a:cubicBezTo>
                  <a:cubicBezTo>
                    <a:pt x="541" y="37"/>
                    <a:pt x="533" y="37"/>
                    <a:pt x="526" y="34"/>
                  </a:cubicBezTo>
                  <a:cubicBezTo>
                    <a:pt x="545" y="11"/>
                    <a:pt x="533" y="3"/>
                    <a:pt x="506" y="5"/>
                  </a:cubicBezTo>
                  <a:cubicBezTo>
                    <a:pt x="491" y="7"/>
                    <a:pt x="476" y="5"/>
                    <a:pt x="461" y="8"/>
                  </a:cubicBezTo>
                  <a:cubicBezTo>
                    <a:pt x="445" y="10"/>
                    <a:pt x="429" y="15"/>
                    <a:pt x="413" y="18"/>
                  </a:cubicBezTo>
                  <a:cubicBezTo>
                    <a:pt x="418" y="19"/>
                    <a:pt x="420" y="23"/>
                    <a:pt x="417" y="28"/>
                  </a:cubicBezTo>
                  <a:cubicBezTo>
                    <a:pt x="408" y="17"/>
                    <a:pt x="388" y="20"/>
                    <a:pt x="376" y="25"/>
                  </a:cubicBezTo>
                  <a:cubicBezTo>
                    <a:pt x="371" y="27"/>
                    <a:pt x="372" y="35"/>
                    <a:pt x="364" y="29"/>
                  </a:cubicBezTo>
                  <a:cubicBezTo>
                    <a:pt x="358" y="24"/>
                    <a:pt x="346" y="30"/>
                    <a:pt x="341" y="34"/>
                  </a:cubicBezTo>
                  <a:cubicBezTo>
                    <a:pt x="356" y="47"/>
                    <a:pt x="377" y="38"/>
                    <a:pt x="393" y="48"/>
                  </a:cubicBezTo>
                  <a:cubicBezTo>
                    <a:pt x="378" y="46"/>
                    <a:pt x="360" y="48"/>
                    <a:pt x="346" y="43"/>
                  </a:cubicBezTo>
                  <a:cubicBezTo>
                    <a:pt x="338" y="41"/>
                    <a:pt x="319" y="40"/>
                    <a:pt x="314" y="46"/>
                  </a:cubicBezTo>
                  <a:cubicBezTo>
                    <a:pt x="329" y="52"/>
                    <a:pt x="350" y="62"/>
                    <a:pt x="367" y="63"/>
                  </a:cubicBezTo>
                  <a:cubicBezTo>
                    <a:pt x="348" y="65"/>
                    <a:pt x="333" y="52"/>
                    <a:pt x="315" y="51"/>
                  </a:cubicBezTo>
                  <a:cubicBezTo>
                    <a:pt x="306" y="51"/>
                    <a:pt x="269" y="70"/>
                    <a:pt x="287" y="75"/>
                  </a:cubicBezTo>
                  <a:cubicBezTo>
                    <a:pt x="281" y="75"/>
                    <a:pt x="278" y="78"/>
                    <a:pt x="283" y="83"/>
                  </a:cubicBezTo>
                  <a:cubicBezTo>
                    <a:pt x="291" y="91"/>
                    <a:pt x="303" y="85"/>
                    <a:pt x="313" y="83"/>
                  </a:cubicBezTo>
                  <a:cubicBezTo>
                    <a:pt x="296" y="88"/>
                    <a:pt x="316" y="88"/>
                    <a:pt x="320" y="88"/>
                  </a:cubicBezTo>
                  <a:cubicBezTo>
                    <a:pt x="281" y="94"/>
                    <a:pt x="325" y="100"/>
                    <a:pt x="312" y="114"/>
                  </a:cubicBezTo>
                  <a:cubicBezTo>
                    <a:pt x="311" y="100"/>
                    <a:pt x="291" y="96"/>
                    <a:pt x="280" y="95"/>
                  </a:cubicBezTo>
                  <a:cubicBezTo>
                    <a:pt x="273" y="94"/>
                    <a:pt x="268" y="95"/>
                    <a:pt x="262" y="100"/>
                  </a:cubicBezTo>
                  <a:cubicBezTo>
                    <a:pt x="253" y="108"/>
                    <a:pt x="243" y="109"/>
                    <a:pt x="231" y="110"/>
                  </a:cubicBezTo>
                  <a:cubicBezTo>
                    <a:pt x="233" y="111"/>
                    <a:pt x="246" y="119"/>
                    <a:pt x="244" y="123"/>
                  </a:cubicBezTo>
                  <a:cubicBezTo>
                    <a:pt x="242" y="124"/>
                    <a:pt x="240" y="125"/>
                    <a:pt x="237" y="124"/>
                  </a:cubicBezTo>
                  <a:cubicBezTo>
                    <a:pt x="243" y="133"/>
                    <a:pt x="260" y="136"/>
                    <a:pt x="270" y="131"/>
                  </a:cubicBezTo>
                  <a:cubicBezTo>
                    <a:pt x="269" y="146"/>
                    <a:pt x="256" y="147"/>
                    <a:pt x="248" y="157"/>
                  </a:cubicBezTo>
                  <a:cubicBezTo>
                    <a:pt x="242" y="163"/>
                    <a:pt x="227" y="179"/>
                    <a:pt x="218" y="178"/>
                  </a:cubicBezTo>
                  <a:cubicBezTo>
                    <a:pt x="222" y="175"/>
                    <a:pt x="224" y="170"/>
                    <a:pt x="219" y="167"/>
                  </a:cubicBezTo>
                  <a:cubicBezTo>
                    <a:pt x="223" y="167"/>
                    <a:pt x="227" y="166"/>
                    <a:pt x="231" y="166"/>
                  </a:cubicBezTo>
                  <a:cubicBezTo>
                    <a:pt x="216" y="147"/>
                    <a:pt x="156" y="175"/>
                    <a:pt x="137" y="174"/>
                  </a:cubicBezTo>
                  <a:cubicBezTo>
                    <a:pt x="145" y="169"/>
                    <a:pt x="155" y="170"/>
                    <a:pt x="163" y="168"/>
                  </a:cubicBezTo>
                  <a:cubicBezTo>
                    <a:pt x="174" y="166"/>
                    <a:pt x="183" y="160"/>
                    <a:pt x="194" y="160"/>
                  </a:cubicBezTo>
                  <a:cubicBezTo>
                    <a:pt x="205" y="159"/>
                    <a:pt x="213" y="160"/>
                    <a:pt x="223" y="157"/>
                  </a:cubicBezTo>
                  <a:cubicBezTo>
                    <a:pt x="227" y="156"/>
                    <a:pt x="243" y="155"/>
                    <a:pt x="245" y="152"/>
                  </a:cubicBezTo>
                  <a:cubicBezTo>
                    <a:pt x="249" y="144"/>
                    <a:pt x="193" y="128"/>
                    <a:pt x="218" y="100"/>
                  </a:cubicBezTo>
                  <a:cubicBezTo>
                    <a:pt x="224" y="93"/>
                    <a:pt x="234" y="92"/>
                    <a:pt x="241" y="85"/>
                  </a:cubicBezTo>
                  <a:cubicBezTo>
                    <a:pt x="248" y="77"/>
                    <a:pt x="231" y="73"/>
                    <a:pt x="240" y="65"/>
                  </a:cubicBezTo>
                  <a:cubicBezTo>
                    <a:pt x="248" y="56"/>
                    <a:pt x="262" y="52"/>
                    <a:pt x="273" y="47"/>
                  </a:cubicBezTo>
                  <a:cubicBezTo>
                    <a:pt x="289" y="39"/>
                    <a:pt x="304" y="31"/>
                    <a:pt x="320" y="25"/>
                  </a:cubicBezTo>
                  <a:cubicBezTo>
                    <a:pt x="337" y="19"/>
                    <a:pt x="354" y="15"/>
                    <a:pt x="371" y="10"/>
                  </a:cubicBezTo>
                  <a:cubicBezTo>
                    <a:pt x="387" y="6"/>
                    <a:pt x="372" y="0"/>
                    <a:pt x="364" y="0"/>
                  </a:cubicBezTo>
                  <a:cubicBezTo>
                    <a:pt x="328" y="0"/>
                    <a:pt x="294" y="0"/>
                    <a:pt x="258" y="5"/>
                  </a:cubicBezTo>
                  <a:cubicBezTo>
                    <a:pt x="222" y="9"/>
                    <a:pt x="189" y="25"/>
                    <a:pt x="156" y="37"/>
                  </a:cubicBezTo>
                  <a:cubicBezTo>
                    <a:pt x="144" y="42"/>
                    <a:pt x="133" y="47"/>
                    <a:pt x="126" y="58"/>
                  </a:cubicBezTo>
                  <a:cubicBezTo>
                    <a:pt x="120" y="68"/>
                    <a:pt x="114" y="61"/>
                    <a:pt x="105" y="66"/>
                  </a:cubicBezTo>
                  <a:cubicBezTo>
                    <a:pt x="96" y="71"/>
                    <a:pt x="87" y="78"/>
                    <a:pt x="78" y="83"/>
                  </a:cubicBezTo>
                  <a:cubicBezTo>
                    <a:pt x="72" y="86"/>
                    <a:pt x="49" y="100"/>
                    <a:pt x="66" y="100"/>
                  </a:cubicBezTo>
                  <a:cubicBezTo>
                    <a:pt x="56" y="107"/>
                    <a:pt x="41" y="107"/>
                    <a:pt x="34" y="119"/>
                  </a:cubicBezTo>
                  <a:cubicBezTo>
                    <a:pt x="27" y="130"/>
                    <a:pt x="19" y="134"/>
                    <a:pt x="9" y="14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5" name="Freeform 1225">
              <a:extLst>
                <a:ext uri="{FF2B5EF4-FFF2-40B4-BE49-F238E27FC236}">
                  <a16:creationId xmlns:a16="http://schemas.microsoft.com/office/drawing/2014/main" id="{3D539391-2CE7-9095-49EA-8A7AD5770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7488" y="3071602"/>
              <a:ext cx="3948" cy="1973"/>
            </a:xfrm>
            <a:custGeom>
              <a:avLst/>
              <a:gdLst>
                <a:gd name="T0" fmla="*/ 7 w 7"/>
                <a:gd name="T1" fmla="*/ 2 h 4"/>
                <a:gd name="T2" fmla="*/ 0 w 7"/>
                <a:gd name="T3" fmla="*/ 4 h 4"/>
                <a:gd name="T4" fmla="*/ 7 w 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cubicBezTo>
                    <a:pt x="4" y="0"/>
                    <a:pt x="3" y="1"/>
                    <a:pt x="0" y="4"/>
                  </a:cubicBezTo>
                  <a:cubicBezTo>
                    <a:pt x="2" y="3"/>
                    <a:pt x="5" y="3"/>
                    <a:pt x="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6" name="Freeform 1226">
              <a:extLst>
                <a:ext uri="{FF2B5EF4-FFF2-40B4-BE49-F238E27FC236}">
                  <a16:creationId xmlns:a16="http://schemas.microsoft.com/office/drawing/2014/main" id="{D654736D-AC98-3F4C-CAB6-6CE9D5D7A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1306" y="3057784"/>
              <a:ext cx="7896" cy="3948"/>
            </a:xfrm>
            <a:custGeom>
              <a:avLst/>
              <a:gdLst>
                <a:gd name="T0" fmla="*/ 16 w 16"/>
                <a:gd name="T1" fmla="*/ 5 h 10"/>
                <a:gd name="T2" fmla="*/ 3 w 16"/>
                <a:gd name="T3" fmla="*/ 0 h 10"/>
                <a:gd name="T4" fmla="*/ 16 w 16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">
                  <a:moveTo>
                    <a:pt x="16" y="5"/>
                  </a:moveTo>
                  <a:cubicBezTo>
                    <a:pt x="12" y="6"/>
                    <a:pt x="5" y="2"/>
                    <a:pt x="3" y="0"/>
                  </a:cubicBezTo>
                  <a:cubicBezTo>
                    <a:pt x="0" y="8"/>
                    <a:pt x="11" y="10"/>
                    <a:pt x="1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7" name="Freeform 1227">
              <a:extLst>
                <a:ext uri="{FF2B5EF4-FFF2-40B4-BE49-F238E27FC236}">
                  <a16:creationId xmlns:a16="http://schemas.microsoft.com/office/drawing/2014/main" id="{3D5829BF-55D3-55AA-2DB8-8239FDE97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787" y="3166357"/>
              <a:ext cx="3948" cy="1973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0 h 5"/>
                <a:gd name="T4" fmla="*/ 0 w 7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0" y="5"/>
                    <a:pt x="2" y="5"/>
                    <a:pt x="7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8" name="Freeform 1228">
              <a:extLst>
                <a:ext uri="{FF2B5EF4-FFF2-40B4-BE49-F238E27FC236}">
                  <a16:creationId xmlns:a16="http://schemas.microsoft.com/office/drawing/2014/main" id="{AB52E881-602A-A6F0-8C0D-E2DE8DB5F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710" y="3166357"/>
              <a:ext cx="1975" cy="1973"/>
            </a:xfrm>
            <a:custGeom>
              <a:avLst/>
              <a:gdLst>
                <a:gd name="T0" fmla="*/ 1 w 7"/>
                <a:gd name="T1" fmla="*/ 0 h 6"/>
                <a:gd name="T2" fmla="*/ 7 w 7"/>
                <a:gd name="T3" fmla="*/ 1 h 6"/>
                <a:gd name="T4" fmla="*/ 1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0" y="6"/>
                    <a:pt x="2" y="6"/>
                    <a:pt x="7" y="1"/>
                  </a:cubicBezTo>
                  <a:cubicBezTo>
                    <a:pt x="5" y="1"/>
                    <a:pt x="3" y="0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9" name="Freeform 1229">
              <a:extLst>
                <a:ext uri="{FF2B5EF4-FFF2-40B4-BE49-F238E27FC236}">
                  <a16:creationId xmlns:a16="http://schemas.microsoft.com/office/drawing/2014/main" id="{4D08B94A-5333-74F7-E1C5-2EE168E9E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710" y="3140695"/>
              <a:ext cx="27637" cy="13818"/>
            </a:xfrm>
            <a:custGeom>
              <a:avLst/>
              <a:gdLst>
                <a:gd name="T0" fmla="*/ 21 w 62"/>
                <a:gd name="T1" fmla="*/ 0 h 31"/>
                <a:gd name="T2" fmla="*/ 0 w 62"/>
                <a:gd name="T3" fmla="*/ 3 h 31"/>
                <a:gd name="T4" fmla="*/ 36 w 62"/>
                <a:gd name="T5" fmla="*/ 22 h 31"/>
                <a:gd name="T6" fmla="*/ 21 w 62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1">
                  <a:moveTo>
                    <a:pt x="21" y="0"/>
                  </a:moveTo>
                  <a:cubicBezTo>
                    <a:pt x="14" y="0"/>
                    <a:pt x="7" y="3"/>
                    <a:pt x="0" y="3"/>
                  </a:cubicBezTo>
                  <a:cubicBezTo>
                    <a:pt x="2" y="22"/>
                    <a:pt x="20" y="31"/>
                    <a:pt x="36" y="22"/>
                  </a:cubicBezTo>
                  <a:cubicBezTo>
                    <a:pt x="62" y="8"/>
                    <a:pt x="32" y="3"/>
                    <a:pt x="2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0" name="Freeform 1230">
              <a:extLst>
                <a:ext uri="{FF2B5EF4-FFF2-40B4-BE49-F238E27FC236}">
                  <a16:creationId xmlns:a16="http://schemas.microsoft.com/office/drawing/2014/main" id="{45707AD5-E1E6-C888-90C5-C6B12FA17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8424" y="2998561"/>
              <a:ext cx="5923" cy="1973"/>
            </a:xfrm>
            <a:custGeom>
              <a:avLst/>
              <a:gdLst>
                <a:gd name="T0" fmla="*/ 13 w 13"/>
                <a:gd name="T1" fmla="*/ 4 h 5"/>
                <a:gd name="T2" fmla="*/ 0 w 13"/>
                <a:gd name="T3" fmla="*/ 3 h 5"/>
                <a:gd name="T4" fmla="*/ 13 w 1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4"/>
                  </a:moveTo>
                  <a:cubicBezTo>
                    <a:pt x="10" y="0"/>
                    <a:pt x="4" y="0"/>
                    <a:pt x="0" y="3"/>
                  </a:cubicBezTo>
                  <a:cubicBezTo>
                    <a:pt x="5" y="4"/>
                    <a:pt x="9" y="5"/>
                    <a:pt x="1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1" name="Freeform 1231">
              <a:extLst>
                <a:ext uri="{FF2B5EF4-FFF2-40B4-BE49-F238E27FC236}">
                  <a16:creationId xmlns:a16="http://schemas.microsoft.com/office/drawing/2014/main" id="{FD4EBBEA-F4AB-8D54-C430-C20AC0670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0399" y="3122928"/>
              <a:ext cx="7896" cy="3948"/>
            </a:xfrm>
            <a:custGeom>
              <a:avLst/>
              <a:gdLst>
                <a:gd name="T0" fmla="*/ 19 w 19"/>
                <a:gd name="T1" fmla="*/ 5 h 10"/>
                <a:gd name="T2" fmla="*/ 0 w 19"/>
                <a:gd name="T3" fmla="*/ 7 h 10"/>
                <a:gd name="T4" fmla="*/ 19 w 19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19" y="5"/>
                  </a:moveTo>
                  <a:cubicBezTo>
                    <a:pt x="14" y="0"/>
                    <a:pt x="4" y="4"/>
                    <a:pt x="0" y="7"/>
                  </a:cubicBezTo>
                  <a:cubicBezTo>
                    <a:pt x="6" y="10"/>
                    <a:pt x="13" y="10"/>
                    <a:pt x="19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2" name="Freeform 1232">
              <a:extLst>
                <a:ext uri="{FF2B5EF4-FFF2-40B4-BE49-F238E27FC236}">
                  <a16:creationId xmlns:a16="http://schemas.microsoft.com/office/drawing/2014/main" id="{50888C47-722B-EEEC-C032-657C3F661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6320" y="3132799"/>
              <a:ext cx="15793" cy="11844"/>
            </a:xfrm>
            <a:custGeom>
              <a:avLst/>
              <a:gdLst>
                <a:gd name="T0" fmla="*/ 32 w 38"/>
                <a:gd name="T1" fmla="*/ 16 h 26"/>
                <a:gd name="T2" fmla="*/ 0 w 38"/>
                <a:gd name="T3" fmla="*/ 4 h 26"/>
                <a:gd name="T4" fmla="*/ 36 w 38"/>
                <a:gd name="T5" fmla="*/ 18 h 26"/>
                <a:gd name="T6" fmla="*/ 32 w 38"/>
                <a:gd name="T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6">
                  <a:moveTo>
                    <a:pt x="32" y="16"/>
                  </a:moveTo>
                  <a:cubicBezTo>
                    <a:pt x="38" y="2"/>
                    <a:pt x="7" y="0"/>
                    <a:pt x="0" y="4"/>
                  </a:cubicBezTo>
                  <a:cubicBezTo>
                    <a:pt x="4" y="20"/>
                    <a:pt x="23" y="26"/>
                    <a:pt x="36" y="18"/>
                  </a:cubicBezTo>
                  <a:cubicBezTo>
                    <a:pt x="34" y="17"/>
                    <a:pt x="33" y="17"/>
                    <a:pt x="32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3" name="Freeform 1233">
              <a:extLst>
                <a:ext uri="{FF2B5EF4-FFF2-40B4-BE49-F238E27FC236}">
                  <a16:creationId xmlns:a16="http://schemas.microsoft.com/office/drawing/2014/main" id="{91C0F9E9-1B81-FEF8-BAF4-96E1F481B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1725" y="3162409"/>
              <a:ext cx="11844" cy="5922"/>
            </a:xfrm>
            <a:custGeom>
              <a:avLst/>
              <a:gdLst>
                <a:gd name="T0" fmla="*/ 5 w 26"/>
                <a:gd name="T1" fmla="*/ 0 h 13"/>
                <a:gd name="T2" fmla="*/ 0 w 26"/>
                <a:gd name="T3" fmla="*/ 5 h 13"/>
                <a:gd name="T4" fmla="*/ 26 w 26"/>
                <a:gd name="T5" fmla="*/ 5 h 13"/>
                <a:gd name="T6" fmla="*/ 5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5" y="0"/>
                  </a:moveTo>
                  <a:cubicBezTo>
                    <a:pt x="3" y="2"/>
                    <a:pt x="2" y="4"/>
                    <a:pt x="0" y="5"/>
                  </a:cubicBezTo>
                  <a:cubicBezTo>
                    <a:pt x="8" y="8"/>
                    <a:pt x="18" y="13"/>
                    <a:pt x="26" y="5"/>
                  </a:cubicBezTo>
                  <a:cubicBezTo>
                    <a:pt x="19" y="3"/>
                    <a:pt x="11" y="6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4" name="Freeform 1234">
              <a:extLst>
                <a:ext uri="{FF2B5EF4-FFF2-40B4-BE49-F238E27FC236}">
                  <a16:creationId xmlns:a16="http://schemas.microsoft.com/office/drawing/2014/main" id="{BB243A63-69BD-D7EB-2CF0-52AD785D0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9620" y="3115031"/>
              <a:ext cx="3948" cy="1973"/>
            </a:xfrm>
            <a:custGeom>
              <a:avLst/>
              <a:gdLst>
                <a:gd name="T0" fmla="*/ 0 w 6"/>
                <a:gd name="T1" fmla="*/ 0 h 2"/>
                <a:gd name="T2" fmla="*/ 6 w 6"/>
                <a:gd name="T3" fmla="*/ 2 h 2"/>
                <a:gd name="T4" fmla="*/ 0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1" y="2"/>
                    <a:pt x="3" y="2"/>
                    <a:pt x="6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5" name="Freeform 1235">
              <a:extLst>
                <a:ext uri="{FF2B5EF4-FFF2-40B4-BE49-F238E27FC236}">
                  <a16:creationId xmlns:a16="http://schemas.microsoft.com/office/drawing/2014/main" id="{F55766DC-C7DF-F504-2BDE-8000F53B2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376" y="2965003"/>
              <a:ext cx="1975" cy="0"/>
            </a:xfrm>
            <a:custGeom>
              <a:avLst/>
              <a:gdLst>
                <a:gd name="T0" fmla="*/ 0 w 6"/>
                <a:gd name="T1" fmla="*/ 6 w 6"/>
                <a:gd name="T2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6" name="Freeform 1236">
              <a:extLst>
                <a:ext uri="{FF2B5EF4-FFF2-40B4-BE49-F238E27FC236}">
                  <a16:creationId xmlns:a16="http://schemas.microsoft.com/office/drawing/2014/main" id="{087132B9-368F-A981-E1AA-5B98C865C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376" y="2965003"/>
              <a:ext cx="3948" cy="0"/>
            </a:xfrm>
            <a:custGeom>
              <a:avLst/>
              <a:gdLst>
                <a:gd name="T0" fmla="*/ 0 w 7"/>
                <a:gd name="T1" fmla="*/ 2 h 2"/>
                <a:gd name="T2" fmla="*/ 7 w 7"/>
                <a:gd name="T3" fmla="*/ 0 h 2"/>
                <a:gd name="T4" fmla="*/ 0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2"/>
                  </a:moveTo>
                  <a:cubicBezTo>
                    <a:pt x="3" y="2"/>
                    <a:pt x="5" y="1"/>
                    <a:pt x="7" y="0"/>
                  </a:cubicBezTo>
                  <a:cubicBezTo>
                    <a:pt x="5" y="0"/>
                    <a:pt x="3" y="1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7" name="Freeform 1237">
              <a:extLst>
                <a:ext uri="{FF2B5EF4-FFF2-40B4-BE49-F238E27FC236}">
                  <a16:creationId xmlns:a16="http://schemas.microsoft.com/office/drawing/2014/main" id="{3A84D05A-B800-ACC5-8FF6-DEF5F86B4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3854" y="2965003"/>
              <a:ext cx="9871" cy="1973"/>
            </a:xfrm>
            <a:custGeom>
              <a:avLst/>
              <a:gdLst>
                <a:gd name="T0" fmla="*/ 6 w 20"/>
                <a:gd name="T1" fmla="*/ 7 h 7"/>
                <a:gd name="T2" fmla="*/ 20 w 20"/>
                <a:gd name="T3" fmla="*/ 1 h 7"/>
                <a:gd name="T4" fmla="*/ 0 w 20"/>
                <a:gd name="T5" fmla="*/ 5 h 7"/>
                <a:gd name="T6" fmla="*/ 6 w 2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7">
                  <a:moveTo>
                    <a:pt x="6" y="7"/>
                  </a:moveTo>
                  <a:cubicBezTo>
                    <a:pt x="11" y="5"/>
                    <a:pt x="16" y="3"/>
                    <a:pt x="20" y="1"/>
                  </a:cubicBezTo>
                  <a:cubicBezTo>
                    <a:pt x="13" y="0"/>
                    <a:pt x="6" y="1"/>
                    <a:pt x="0" y="5"/>
                  </a:cubicBezTo>
                  <a:cubicBezTo>
                    <a:pt x="2" y="6"/>
                    <a:pt x="4" y="7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8" name="Freeform 1238">
              <a:extLst>
                <a:ext uri="{FF2B5EF4-FFF2-40B4-BE49-F238E27FC236}">
                  <a16:creationId xmlns:a16="http://schemas.microsoft.com/office/drawing/2014/main" id="{7240AACB-CB6E-E15A-7AA0-D33BA693B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6895" y="2966977"/>
              <a:ext cx="3948" cy="1973"/>
            </a:xfrm>
            <a:custGeom>
              <a:avLst/>
              <a:gdLst>
                <a:gd name="T0" fmla="*/ 6 w 8"/>
                <a:gd name="T1" fmla="*/ 6 h 6"/>
                <a:gd name="T2" fmla="*/ 0 w 8"/>
                <a:gd name="T3" fmla="*/ 2 h 6"/>
                <a:gd name="T4" fmla="*/ 6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6" y="6"/>
                  </a:moveTo>
                  <a:cubicBezTo>
                    <a:pt x="8" y="1"/>
                    <a:pt x="5" y="0"/>
                    <a:pt x="0" y="2"/>
                  </a:cubicBezTo>
                  <a:lnTo>
                    <a:pt x="6" y="6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9" name="Freeform 1239">
              <a:extLst>
                <a:ext uri="{FF2B5EF4-FFF2-40B4-BE49-F238E27FC236}">
                  <a16:creationId xmlns:a16="http://schemas.microsoft.com/office/drawing/2014/main" id="{9A0E211C-0116-4694-543A-C9640E29E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6895" y="2968951"/>
              <a:ext cx="3948" cy="3948"/>
            </a:xfrm>
            <a:custGeom>
              <a:avLst/>
              <a:gdLst>
                <a:gd name="T0" fmla="*/ 7 w 9"/>
                <a:gd name="T1" fmla="*/ 8 h 8"/>
                <a:gd name="T2" fmla="*/ 0 w 9"/>
                <a:gd name="T3" fmla="*/ 4 h 8"/>
                <a:gd name="T4" fmla="*/ 7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8"/>
                  </a:moveTo>
                  <a:cubicBezTo>
                    <a:pt x="9" y="2"/>
                    <a:pt x="7" y="0"/>
                    <a:pt x="0" y="4"/>
                  </a:cubicBezTo>
                  <a:cubicBezTo>
                    <a:pt x="3" y="5"/>
                    <a:pt x="5" y="7"/>
                    <a:pt x="7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0" name="Freeform 1240">
              <a:extLst>
                <a:ext uri="{FF2B5EF4-FFF2-40B4-BE49-F238E27FC236}">
                  <a16:creationId xmlns:a16="http://schemas.microsoft.com/office/drawing/2014/main" id="{0AF1C4FE-7887-9868-4899-59952E2FC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4791" y="2963029"/>
              <a:ext cx="5923" cy="1973"/>
            </a:xfrm>
            <a:custGeom>
              <a:avLst/>
              <a:gdLst>
                <a:gd name="T0" fmla="*/ 0 w 13"/>
                <a:gd name="T1" fmla="*/ 5 h 5"/>
                <a:gd name="T2" fmla="*/ 13 w 13"/>
                <a:gd name="T3" fmla="*/ 0 h 5"/>
                <a:gd name="T4" fmla="*/ 0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5"/>
                  </a:moveTo>
                  <a:cubicBezTo>
                    <a:pt x="5" y="5"/>
                    <a:pt x="9" y="3"/>
                    <a:pt x="13" y="0"/>
                  </a:cubicBezTo>
                  <a:cubicBezTo>
                    <a:pt x="9" y="1"/>
                    <a:pt x="4" y="3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1" name="Freeform 1241">
              <a:extLst>
                <a:ext uri="{FF2B5EF4-FFF2-40B4-BE49-F238E27FC236}">
                  <a16:creationId xmlns:a16="http://schemas.microsoft.com/office/drawing/2014/main" id="{BDADD8C3-3D79-3253-EBE3-A1A6A6D7F6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04575" y="2899859"/>
              <a:ext cx="1883260" cy="915967"/>
            </a:xfrm>
            <a:custGeom>
              <a:avLst/>
              <a:gdLst>
                <a:gd name="T0" fmla="*/ 2947 w 4314"/>
                <a:gd name="T1" fmla="*/ 139 h 2101"/>
                <a:gd name="T2" fmla="*/ 2922 w 4314"/>
                <a:gd name="T3" fmla="*/ 239 h 2101"/>
                <a:gd name="T4" fmla="*/ 2788 w 4314"/>
                <a:gd name="T5" fmla="*/ 291 h 2101"/>
                <a:gd name="T6" fmla="*/ 2696 w 4314"/>
                <a:gd name="T7" fmla="*/ 267 h 2101"/>
                <a:gd name="T8" fmla="*/ 2264 w 4314"/>
                <a:gd name="T9" fmla="*/ 242 h 2101"/>
                <a:gd name="T10" fmla="*/ 2181 w 4314"/>
                <a:gd name="T11" fmla="*/ 320 h 2101"/>
                <a:gd name="T12" fmla="*/ 2043 w 4314"/>
                <a:gd name="T13" fmla="*/ 270 h 2101"/>
                <a:gd name="T14" fmla="*/ 1682 w 4314"/>
                <a:gd name="T15" fmla="*/ 139 h 2101"/>
                <a:gd name="T16" fmla="*/ 1431 w 4314"/>
                <a:gd name="T17" fmla="*/ 108 h 2101"/>
                <a:gd name="T18" fmla="*/ 1260 w 4314"/>
                <a:gd name="T19" fmla="*/ 126 h 2101"/>
                <a:gd name="T20" fmla="*/ 808 w 4314"/>
                <a:gd name="T21" fmla="*/ 152 h 2101"/>
                <a:gd name="T22" fmla="*/ 259 w 4314"/>
                <a:gd name="T23" fmla="*/ 903 h 2101"/>
                <a:gd name="T24" fmla="*/ 188 w 4314"/>
                <a:gd name="T25" fmla="*/ 1177 h 2101"/>
                <a:gd name="T26" fmla="*/ 182 w 4314"/>
                <a:gd name="T27" fmla="*/ 1270 h 2101"/>
                <a:gd name="T28" fmla="*/ 129 w 4314"/>
                <a:gd name="T29" fmla="*/ 1398 h 2101"/>
                <a:gd name="T30" fmla="*/ 164 w 4314"/>
                <a:gd name="T31" fmla="*/ 1458 h 2101"/>
                <a:gd name="T32" fmla="*/ 226 w 4314"/>
                <a:gd name="T33" fmla="*/ 1521 h 2101"/>
                <a:gd name="T34" fmla="*/ 1906 w 4314"/>
                <a:gd name="T35" fmla="*/ 1548 h 2101"/>
                <a:gd name="T36" fmla="*/ 2257 w 4314"/>
                <a:gd name="T37" fmla="*/ 1620 h 2101"/>
                <a:gd name="T38" fmla="*/ 2508 w 4314"/>
                <a:gd name="T39" fmla="*/ 1786 h 2101"/>
                <a:gd name="T40" fmla="*/ 2576 w 4314"/>
                <a:gd name="T41" fmla="*/ 1903 h 2101"/>
                <a:gd name="T42" fmla="*/ 2642 w 4314"/>
                <a:gd name="T43" fmla="*/ 2030 h 2101"/>
                <a:gd name="T44" fmla="*/ 3194 w 4314"/>
                <a:gd name="T45" fmla="*/ 1848 h 2101"/>
                <a:gd name="T46" fmla="*/ 3460 w 4314"/>
                <a:gd name="T47" fmla="*/ 1865 h 2101"/>
                <a:gd name="T48" fmla="*/ 3493 w 4314"/>
                <a:gd name="T49" fmla="*/ 1897 h 2101"/>
                <a:gd name="T50" fmla="*/ 3618 w 4314"/>
                <a:gd name="T51" fmla="*/ 1897 h 2101"/>
                <a:gd name="T52" fmla="*/ 3603 w 4314"/>
                <a:gd name="T53" fmla="*/ 1718 h 2101"/>
                <a:gd name="T54" fmla="*/ 3590 w 4314"/>
                <a:gd name="T55" fmla="*/ 1563 h 2101"/>
                <a:gd name="T56" fmla="*/ 3605 w 4314"/>
                <a:gd name="T57" fmla="*/ 1495 h 2101"/>
                <a:gd name="T58" fmla="*/ 4088 w 4314"/>
                <a:gd name="T59" fmla="*/ 1420 h 2101"/>
                <a:gd name="T60" fmla="*/ 4304 w 4314"/>
                <a:gd name="T61" fmla="*/ 1244 h 2101"/>
                <a:gd name="T62" fmla="*/ 4075 w 4314"/>
                <a:gd name="T63" fmla="*/ 1254 h 2101"/>
                <a:gd name="T64" fmla="*/ 4126 w 4314"/>
                <a:gd name="T65" fmla="*/ 1159 h 2101"/>
                <a:gd name="T66" fmla="*/ 4091 w 4314"/>
                <a:gd name="T67" fmla="*/ 1079 h 2101"/>
                <a:gd name="T68" fmla="*/ 4077 w 4314"/>
                <a:gd name="T69" fmla="*/ 966 h 2101"/>
                <a:gd name="T70" fmla="*/ 4095 w 4314"/>
                <a:gd name="T71" fmla="*/ 869 h 2101"/>
                <a:gd name="T72" fmla="*/ 4042 w 4314"/>
                <a:gd name="T73" fmla="*/ 790 h 2101"/>
                <a:gd name="T74" fmla="*/ 3890 w 4314"/>
                <a:gd name="T75" fmla="*/ 891 h 2101"/>
                <a:gd name="T76" fmla="*/ 3738 w 4314"/>
                <a:gd name="T77" fmla="*/ 874 h 2101"/>
                <a:gd name="T78" fmla="*/ 3725 w 4314"/>
                <a:gd name="T79" fmla="*/ 695 h 2101"/>
                <a:gd name="T80" fmla="*/ 3407 w 4314"/>
                <a:gd name="T81" fmla="*/ 706 h 2101"/>
                <a:gd name="T82" fmla="*/ 3299 w 4314"/>
                <a:gd name="T83" fmla="*/ 957 h 2101"/>
                <a:gd name="T84" fmla="*/ 2991 w 4314"/>
                <a:gd name="T85" fmla="*/ 1330 h 2101"/>
                <a:gd name="T86" fmla="*/ 2797 w 4314"/>
                <a:gd name="T87" fmla="*/ 1289 h 2101"/>
                <a:gd name="T88" fmla="*/ 2633 w 4314"/>
                <a:gd name="T89" fmla="*/ 1071 h 2101"/>
                <a:gd name="T90" fmla="*/ 2409 w 4314"/>
                <a:gd name="T91" fmla="*/ 837 h 2101"/>
                <a:gd name="T92" fmla="*/ 2723 w 4314"/>
                <a:gd name="T93" fmla="*/ 596 h 2101"/>
                <a:gd name="T94" fmla="*/ 2910 w 4314"/>
                <a:gd name="T95" fmla="*/ 509 h 2101"/>
                <a:gd name="T96" fmla="*/ 3008 w 4314"/>
                <a:gd name="T97" fmla="*/ 388 h 2101"/>
                <a:gd name="T98" fmla="*/ 3322 w 4314"/>
                <a:gd name="T99" fmla="*/ 330 h 2101"/>
                <a:gd name="T100" fmla="*/ 3506 w 4314"/>
                <a:gd name="T101" fmla="*/ 227 h 2101"/>
                <a:gd name="T102" fmla="*/ 3412 w 4314"/>
                <a:gd name="T103" fmla="*/ 168 h 2101"/>
                <a:gd name="T104" fmla="*/ 3178 w 4314"/>
                <a:gd name="T105" fmla="*/ 203 h 2101"/>
                <a:gd name="T106" fmla="*/ 3079 w 4314"/>
                <a:gd name="T107" fmla="*/ 144 h 2101"/>
                <a:gd name="T108" fmla="*/ 1180 w 4314"/>
                <a:gd name="T109" fmla="*/ 141 h 2101"/>
                <a:gd name="T110" fmla="*/ 1583 w 4314"/>
                <a:gd name="T111" fmla="*/ 392 h 2101"/>
                <a:gd name="T112" fmla="*/ 1266 w 4314"/>
                <a:gd name="T113" fmla="*/ 441 h 2101"/>
                <a:gd name="T114" fmla="*/ 1492 w 4314"/>
                <a:gd name="T115" fmla="*/ 330 h 2101"/>
                <a:gd name="T116" fmla="*/ 1751 w 4314"/>
                <a:gd name="T117" fmla="*/ 629 h 2101"/>
                <a:gd name="T118" fmla="*/ 1396 w 4314"/>
                <a:gd name="T119" fmla="*/ 696 h 2101"/>
                <a:gd name="T120" fmla="*/ 272 w 4314"/>
                <a:gd name="T121" fmla="*/ 1098 h 2101"/>
                <a:gd name="T122" fmla="*/ 1912 w 4314"/>
                <a:gd name="T123" fmla="*/ 1382 h 2101"/>
                <a:gd name="T124" fmla="*/ 251 w 4314"/>
                <a:gd name="T125" fmla="*/ 1296 h 2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14" h="2101">
                  <a:moveTo>
                    <a:pt x="3117" y="0"/>
                  </a:moveTo>
                  <a:cubicBezTo>
                    <a:pt x="3109" y="1"/>
                    <a:pt x="3101" y="4"/>
                    <a:pt x="3097" y="7"/>
                  </a:cubicBezTo>
                  <a:cubicBezTo>
                    <a:pt x="3104" y="11"/>
                    <a:pt x="3116" y="12"/>
                    <a:pt x="3124" y="8"/>
                  </a:cubicBezTo>
                  <a:cubicBezTo>
                    <a:pt x="3116" y="13"/>
                    <a:pt x="3107" y="12"/>
                    <a:pt x="3098" y="13"/>
                  </a:cubicBezTo>
                  <a:cubicBezTo>
                    <a:pt x="3091" y="14"/>
                    <a:pt x="3087" y="18"/>
                    <a:pt x="3081" y="20"/>
                  </a:cubicBezTo>
                  <a:cubicBezTo>
                    <a:pt x="3069" y="24"/>
                    <a:pt x="3055" y="21"/>
                    <a:pt x="3044" y="28"/>
                  </a:cubicBezTo>
                  <a:cubicBezTo>
                    <a:pt x="3051" y="32"/>
                    <a:pt x="3058" y="32"/>
                    <a:pt x="3065" y="31"/>
                  </a:cubicBezTo>
                  <a:cubicBezTo>
                    <a:pt x="3057" y="33"/>
                    <a:pt x="3049" y="46"/>
                    <a:pt x="3042" y="45"/>
                  </a:cubicBezTo>
                  <a:cubicBezTo>
                    <a:pt x="3034" y="43"/>
                    <a:pt x="3035" y="36"/>
                    <a:pt x="3025" y="37"/>
                  </a:cubicBezTo>
                  <a:cubicBezTo>
                    <a:pt x="3012" y="40"/>
                    <a:pt x="3003" y="45"/>
                    <a:pt x="2993" y="53"/>
                  </a:cubicBezTo>
                  <a:cubicBezTo>
                    <a:pt x="2986" y="60"/>
                    <a:pt x="2966" y="67"/>
                    <a:pt x="2966" y="77"/>
                  </a:cubicBezTo>
                  <a:cubicBezTo>
                    <a:pt x="2966" y="89"/>
                    <a:pt x="2986" y="83"/>
                    <a:pt x="2992" y="81"/>
                  </a:cubicBezTo>
                  <a:cubicBezTo>
                    <a:pt x="2987" y="83"/>
                    <a:pt x="2983" y="85"/>
                    <a:pt x="2978" y="86"/>
                  </a:cubicBezTo>
                  <a:cubicBezTo>
                    <a:pt x="2981" y="88"/>
                    <a:pt x="2983" y="89"/>
                    <a:pt x="2985" y="90"/>
                  </a:cubicBezTo>
                  <a:cubicBezTo>
                    <a:pt x="2969" y="89"/>
                    <a:pt x="2952" y="95"/>
                    <a:pt x="2940" y="105"/>
                  </a:cubicBezTo>
                  <a:cubicBezTo>
                    <a:pt x="2933" y="110"/>
                    <a:pt x="2917" y="125"/>
                    <a:pt x="2934" y="127"/>
                  </a:cubicBezTo>
                  <a:cubicBezTo>
                    <a:pt x="2932" y="129"/>
                    <a:pt x="2930" y="132"/>
                    <a:pt x="2928" y="134"/>
                  </a:cubicBezTo>
                  <a:cubicBezTo>
                    <a:pt x="2933" y="140"/>
                    <a:pt x="2940" y="139"/>
                    <a:pt x="2947" y="139"/>
                  </a:cubicBezTo>
                  <a:cubicBezTo>
                    <a:pt x="2951" y="139"/>
                    <a:pt x="2953" y="146"/>
                    <a:pt x="2957" y="147"/>
                  </a:cubicBezTo>
                  <a:cubicBezTo>
                    <a:pt x="2967" y="150"/>
                    <a:pt x="2978" y="156"/>
                    <a:pt x="2986" y="146"/>
                  </a:cubicBezTo>
                  <a:cubicBezTo>
                    <a:pt x="2991" y="152"/>
                    <a:pt x="2992" y="160"/>
                    <a:pt x="3000" y="161"/>
                  </a:cubicBezTo>
                  <a:cubicBezTo>
                    <a:pt x="3012" y="163"/>
                    <a:pt x="3020" y="156"/>
                    <a:pt x="3031" y="156"/>
                  </a:cubicBezTo>
                  <a:cubicBezTo>
                    <a:pt x="3032" y="161"/>
                    <a:pt x="3028" y="164"/>
                    <a:pt x="3023" y="165"/>
                  </a:cubicBezTo>
                  <a:cubicBezTo>
                    <a:pt x="3027" y="166"/>
                    <a:pt x="3030" y="166"/>
                    <a:pt x="3033" y="165"/>
                  </a:cubicBezTo>
                  <a:cubicBezTo>
                    <a:pt x="3023" y="171"/>
                    <a:pt x="3012" y="173"/>
                    <a:pt x="3001" y="178"/>
                  </a:cubicBezTo>
                  <a:cubicBezTo>
                    <a:pt x="3005" y="168"/>
                    <a:pt x="3018" y="165"/>
                    <a:pt x="3026" y="163"/>
                  </a:cubicBezTo>
                  <a:cubicBezTo>
                    <a:pt x="3014" y="161"/>
                    <a:pt x="2987" y="163"/>
                    <a:pt x="2980" y="175"/>
                  </a:cubicBezTo>
                  <a:cubicBezTo>
                    <a:pt x="2983" y="177"/>
                    <a:pt x="2985" y="178"/>
                    <a:pt x="2987" y="179"/>
                  </a:cubicBezTo>
                  <a:cubicBezTo>
                    <a:pt x="2978" y="181"/>
                    <a:pt x="2968" y="190"/>
                    <a:pt x="2958" y="190"/>
                  </a:cubicBezTo>
                  <a:cubicBezTo>
                    <a:pt x="2954" y="190"/>
                    <a:pt x="2938" y="201"/>
                    <a:pt x="2941" y="203"/>
                  </a:cubicBezTo>
                  <a:cubicBezTo>
                    <a:pt x="2953" y="211"/>
                    <a:pt x="2974" y="200"/>
                    <a:pt x="2985" y="196"/>
                  </a:cubicBezTo>
                  <a:cubicBezTo>
                    <a:pt x="2980" y="198"/>
                    <a:pt x="2976" y="199"/>
                    <a:pt x="2971" y="200"/>
                  </a:cubicBezTo>
                  <a:cubicBezTo>
                    <a:pt x="2974" y="196"/>
                    <a:pt x="2990" y="181"/>
                    <a:pt x="2995" y="188"/>
                  </a:cubicBezTo>
                  <a:cubicBezTo>
                    <a:pt x="3002" y="198"/>
                    <a:pt x="2979" y="208"/>
                    <a:pt x="2974" y="212"/>
                  </a:cubicBezTo>
                  <a:cubicBezTo>
                    <a:pt x="2978" y="214"/>
                    <a:pt x="2983" y="215"/>
                    <a:pt x="2987" y="213"/>
                  </a:cubicBezTo>
                  <a:cubicBezTo>
                    <a:pt x="2964" y="217"/>
                    <a:pt x="2943" y="229"/>
                    <a:pt x="2922" y="239"/>
                  </a:cubicBezTo>
                  <a:cubicBezTo>
                    <a:pt x="2901" y="248"/>
                    <a:pt x="2884" y="249"/>
                    <a:pt x="2862" y="251"/>
                  </a:cubicBezTo>
                  <a:cubicBezTo>
                    <a:pt x="2856" y="251"/>
                    <a:pt x="2827" y="265"/>
                    <a:pt x="2827" y="272"/>
                  </a:cubicBezTo>
                  <a:cubicBezTo>
                    <a:pt x="2826" y="281"/>
                    <a:pt x="2834" y="280"/>
                    <a:pt x="2827" y="287"/>
                  </a:cubicBezTo>
                  <a:cubicBezTo>
                    <a:pt x="2822" y="291"/>
                    <a:pt x="2820" y="295"/>
                    <a:pt x="2824" y="300"/>
                  </a:cubicBezTo>
                  <a:cubicBezTo>
                    <a:pt x="2808" y="303"/>
                    <a:pt x="2805" y="323"/>
                    <a:pt x="2788" y="324"/>
                  </a:cubicBezTo>
                  <a:cubicBezTo>
                    <a:pt x="2786" y="324"/>
                    <a:pt x="2780" y="323"/>
                    <a:pt x="2775" y="322"/>
                  </a:cubicBezTo>
                  <a:cubicBezTo>
                    <a:pt x="2767" y="321"/>
                    <a:pt x="2759" y="321"/>
                    <a:pt x="2759" y="326"/>
                  </a:cubicBezTo>
                  <a:cubicBezTo>
                    <a:pt x="2758" y="331"/>
                    <a:pt x="2763" y="336"/>
                    <a:pt x="2768" y="336"/>
                  </a:cubicBezTo>
                  <a:cubicBezTo>
                    <a:pt x="2764" y="340"/>
                    <a:pt x="2758" y="344"/>
                    <a:pt x="2752" y="346"/>
                  </a:cubicBezTo>
                  <a:cubicBezTo>
                    <a:pt x="2766" y="339"/>
                    <a:pt x="2752" y="326"/>
                    <a:pt x="2747" y="317"/>
                  </a:cubicBezTo>
                  <a:cubicBezTo>
                    <a:pt x="2755" y="311"/>
                    <a:pt x="2761" y="323"/>
                    <a:pt x="2768" y="318"/>
                  </a:cubicBezTo>
                  <a:cubicBezTo>
                    <a:pt x="2768" y="321"/>
                    <a:pt x="2771" y="322"/>
                    <a:pt x="2775" y="322"/>
                  </a:cubicBezTo>
                  <a:cubicBezTo>
                    <a:pt x="2780" y="323"/>
                    <a:pt x="2787" y="322"/>
                    <a:pt x="2790" y="321"/>
                  </a:cubicBezTo>
                  <a:cubicBezTo>
                    <a:pt x="2800" y="320"/>
                    <a:pt x="2801" y="314"/>
                    <a:pt x="2805" y="306"/>
                  </a:cubicBezTo>
                  <a:cubicBezTo>
                    <a:pt x="2799" y="305"/>
                    <a:pt x="2792" y="305"/>
                    <a:pt x="2786" y="308"/>
                  </a:cubicBezTo>
                  <a:cubicBezTo>
                    <a:pt x="2792" y="304"/>
                    <a:pt x="2799" y="301"/>
                    <a:pt x="2806" y="299"/>
                  </a:cubicBezTo>
                  <a:cubicBezTo>
                    <a:pt x="2797" y="290"/>
                    <a:pt x="2783" y="303"/>
                    <a:pt x="2773" y="304"/>
                  </a:cubicBezTo>
                  <a:cubicBezTo>
                    <a:pt x="2773" y="295"/>
                    <a:pt x="2782" y="294"/>
                    <a:pt x="2788" y="291"/>
                  </a:cubicBezTo>
                  <a:cubicBezTo>
                    <a:pt x="2783" y="291"/>
                    <a:pt x="2778" y="290"/>
                    <a:pt x="2775" y="286"/>
                  </a:cubicBezTo>
                  <a:cubicBezTo>
                    <a:pt x="2786" y="278"/>
                    <a:pt x="2795" y="276"/>
                    <a:pt x="2805" y="266"/>
                  </a:cubicBezTo>
                  <a:cubicBezTo>
                    <a:pt x="2817" y="255"/>
                    <a:pt x="2830" y="241"/>
                    <a:pt x="2845" y="236"/>
                  </a:cubicBezTo>
                  <a:cubicBezTo>
                    <a:pt x="2835" y="238"/>
                    <a:pt x="2821" y="240"/>
                    <a:pt x="2812" y="245"/>
                  </a:cubicBezTo>
                  <a:cubicBezTo>
                    <a:pt x="2806" y="248"/>
                    <a:pt x="2800" y="252"/>
                    <a:pt x="2793" y="252"/>
                  </a:cubicBezTo>
                  <a:cubicBezTo>
                    <a:pt x="2800" y="244"/>
                    <a:pt x="2812" y="242"/>
                    <a:pt x="2820" y="235"/>
                  </a:cubicBezTo>
                  <a:cubicBezTo>
                    <a:pt x="2809" y="236"/>
                    <a:pt x="2799" y="240"/>
                    <a:pt x="2788" y="237"/>
                  </a:cubicBezTo>
                  <a:cubicBezTo>
                    <a:pt x="2801" y="235"/>
                    <a:pt x="2789" y="226"/>
                    <a:pt x="2783" y="223"/>
                  </a:cubicBezTo>
                  <a:cubicBezTo>
                    <a:pt x="2780" y="221"/>
                    <a:pt x="2769" y="218"/>
                    <a:pt x="2765" y="218"/>
                  </a:cubicBezTo>
                  <a:cubicBezTo>
                    <a:pt x="2758" y="218"/>
                    <a:pt x="2753" y="231"/>
                    <a:pt x="2745" y="232"/>
                  </a:cubicBezTo>
                  <a:cubicBezTo>
                    <a:pt x="2735" y="234"/>
                    <a:pt x="2725" y="230"/>
                    <a:pt x="2716" y="229"/>
                  </a:cubicBezTo>
                  <a:cubicBezTo>
                    <a:pt x="2714" y="237"/>
                    <a:pt x="2725" y="243"/>
                    <a:pt x="2715" y="248"/>
                  </a:cubicBezTo>
                  <a:cubicBezTo>
                    <a:pt x="2719" y="235"/>
                    <a:pt x="2707" y="244"/>
                    <a:pt x="2708" y="251"/>
                  </a:cubicBezTo>
                  <a:cubicBezTo>
                    <a:pt x="2709" y="255"/>
                    <a:pt x="2712" y="260"/>
                    <a:pt x="2711" y="264"/>
                  </a:cubicBezTo>
                  <a:cubicBezTo>
                    <a:pt x="2720" y="258"/>
                    <a:pt x="2740" y="250"/>
                    <a:pt x="2750" y="256"/>
                  </a:cubicBezTo>
                  <a:cubicBezTo>
                    <a:pt x="2763" y="265"/>
                    <a:pt x="2749" y="268"/>
                    <a:pt x="2753" y="273"/>
                  </a:cubicBezTo>
                  <a:cubicBezTo>
                    <a:pt x="2738" y="274"/>
                    <a:pt x="2716" y="286"/>
                    <a:pt x="2709" y="264"/>
                  </a:cubicBezTo>
                  <a:cubicBezTo>
                    <a:pt x="2702" y="240"/>
                    <a:pt x="2682" y="254"/>
                    <a:pt x="2696" y="267"/>
                  </a:cubicBezTo>
                  <a:cubicBezTo>
                    <a:pt x="2683" y="266"/>
                    <a:pt x="2669" y="276"/>
                    <a:pt x="2656" y="273"/>
                  </a:cubicBezTo>
                  <a:cubicBezTo>
                    <a:pt x="2645" y="271"/>
                    <a:pt x="2635" y="266"/>
                    <a:pt x="2624" y="264"/>
                  </a:cubicBezTo>
                  <a:cubicBezTo>
                    <a:pt x="2597" y="261"/>
                    <a:pt x="2574" y="270"/>
                    <a:pt x="2548" y="270"/>
                  </a:cubicBezTo>
                  <a:cubicBezTo>
                    <a:pt x="2536" y="271"/>
                    <a:pt x="2517" y="267"/>
                    <a:pt x="2506" y="270"/>
                  </a:cubicBezTo>
                  <a:cubicBezTo>
                    <a:pt x="2498" y="273"/>
                    <a:pt x="2495" y="267"/>
                    <a:pt x="2487" y="266"/>
                  </a:cubicBezTo>
                  <a:cubicBezTo>
                    <a:pt x="2480" y="265"/>
                    <a:pt x="2460" y="254"/>
                    <a:pt x="2470" y="246"/>
                  </a:cubicBezTo>
                  <a:cubicBezTo>
                    <a:pt x="2471" y="247"/>
                    <a:pt x="2388" y="257"/>
                    <a:pt x="2417" y="238"/>
                  </a:cubicBezTo>
                  <a:cubicBezTo>
                    <a:pt x="2413" y="237"/>
                    <a:pt x="2409" y="237"/>
                    <a:pt x="2404" y="239"/>
                  </a:cubicBezTo>
                  <a:cubicBezTo>
                    <a:pt x="2406" y="237"/>
                    <a:pt x="2408" y="235"/>
                    <a:pt x="2410" y="233"/>
                  </a:cubicBezTo>
                  <a:cubicBezTo>
                    <a:pt x="2397" y="233"/>
                    <a:pt x="2397" y="237"/>
                    <a:pt x="2384" y="227"/>
                  </a:cubicBezTo>
                  <a:cubicBezTo>
                    <a:pt x="2392" y="219"/>
                    <a:pt x="2395" y="227"/>
                    <a:pt x="2398" y="215"/>
                  </a:cubicBezTo>
                  <a:cubicBezTo>
                    <a:pt x="2400" y="208"/>
                    <a:pt x="2406" y="201"/>
                    <a:pt x="2397" y="196"/>
                  </a:cubicBezTo>
                  <a:cubicBezTo>
                    <a:pt x="2383" y="188"/>
                    <a:pt x="2357" y="197"/>
                    <a:pt x="2342" y="201"/>
                  </a:cubicBezTo>
                  <a:cubicBezTo>
                    <a:pt x="2299" y="213"/>
                    <a:pt x="2254" y="209"/>
                    <a:pt x="2215" y="235"/>
                  </a:cubicBezTo>
                  <a:cubicBezTo>
                    <a:pt x="2219" y="237"/>
                    <a:pt x="2223" y="237"/>
                    <a:pt x="2228" y="235"/>
                  </a:cubicBezTo>
                  <a:cubicBezTo>
                    <a:pt x="2223" y="242"/>
                    <a:pt x="2224" y="243"/>
                    <a:pt x="2231" y="239"/>
                  </a:cubicBezTo>
                  <a:cubicBezTo>
                    <a:pt x="2214" y="247"/>
                    <a:pt x="2241" y="244"/>
                    <a:pt x="2245" y="243"/>
                  </a:cubicBezTo>
                  <a:cubicBezTo>
                    <a:pt x="2251" y="242"/>
                    <a:pt x="2258" y="240"/>
                    <a:pt x="2264" y="242"/>
                  </a:cubicBezTo>
                  <a:cubicBezTo>
                    <a:pt x="2262" y="240"/>
                    <a:pt x="2260" y="238"/>
                    <a:pt x="2258" y="236"/>
                  </a:cubicBezTo>
                  <a:cubicBezTo>
                    <a:pt x="2269" y="225"/>
                    <a:pt x="2281" y="239"/>
                    <a:pt x="2293" y="235"/>
                  </a:cubicBezTo>
                  <a:cubicBezTo>
                    <a:pt x="2299" y="233"/>
                    <a:pt x="2308" y="229"/>
                    <a:pt x="2315" y="230"/>
                  </a:cubicBezTo>
                  <a:cubicBezTo>
                    <a:pt x="2319" y="230"/>
                    <a:pt x="2328" y="233"/>
                    <a:pt x="2330" y="229"/>
                  </a:cubicBezTo>
                  <a:cubicBezTo>
                    <a:pt x="2339" y="214"/>
                    <a:pt x="2375" y="217"/>
                    <a:pt x="2391" y="212"/>
                  </a:cubicBezTo>
                  <a:cubicBezTo>
                    <a:pt x="2378" y="218"/>
                    <a:pt x="2375" y="227"/>
                    <a:pt x="2359" y="228"/>
                  </a:cubicBezTo>
                  <a:cubicBezTo>
                    <a:pt x="2346" y="229"/>
                    <a:pt x="2329" y="231"/>
                    <a:pt x="2318" y="239"/>
                  </a:cubicBezTo>
                  <a:cubicBezTo>
                    <a:pt x="2307" y="247"/>
                    <a:pt x="2294" y="243"/>
                    <a:pt x="2282" y="246"/>
                  </a:cubicBezTo>
                  <a:cubicBezTo>
                    <a:pt x="2269" y="250"/>
                    <a:pt x="2256" y="251"/>
                    <a:pt x="2244" y="254"/>
                  </a:cubicBezTo>
                  <a:cubicBezTo>
                    <a:pt x="2259" y="249"/>
                    <a:pt x="2245" y="249"/>
                    <a:pt x="2243" y="252"/>
                  </a:cubicBezTo>
                  <a:cubicBezTo>
                    <a:pt x="2240" y="257"/>
                    <a:pt x="2241" y="259"/>
                    <a:pt x="2248" y="257"/>
                  </a:cubicBezTo>
                  <a:cubicBezTo>
                    <a:pt x="2239" y="263"/>
                    <a:pt x="2223" y="260"/>
                    <a:pt x="2218" y="271"/>
                  </a:cubicBezTo>
                  <a:cubicBezTo>
                    <a:pt x="2214" y="280"/>
                    <a:pt x="2223" y="283"/>
                    <a:pt x="2214" y="292"/>
                  </a:cubicBezTo>
                  <a:cubicBezTo>
                    <a:pt x="2207" y="299"/>
                    <a:pt x="2215" y="308"/>
                    <a:pt x="2210" y="312"/>
                  </a:cubicBezTo>
                  <a:cubicBezTo>
                    <a:pt x="2204" y="316"/>
                    <a:pt x="2206" y="321"/>
                    <a:pt x="2204" y="327"/>
                  </a:cubicBezTo>
                  <a:cubicBezTo>
                    <a:pt x="2197" y="310"/>
                    <a:pt x="2187" y="341"/>
                    <a:pt x="2182" y="324"/>
                  </a:cubicBezTo>
                  <a:cubicBezTo>
                    <a:pt x="2187" y="324"/>
                    <a:pt x="2192" y="321"/>
                    <a:pt x="2195" y="317"/>
                  </a:cubicBezTo>
                  <a:cubicBezTo>
                    <a:pt x="2191" y="319"/>
                    <a:pt x="2184" y="316"/>
                    <a:pt x="2181" y="320"/>
                  </a:cubicBezTo>
                  <a:cubicBezTo>
                    <a:pt x="2178" y="323"/>
                    <a:pt x="2175" y="331"/>
                    <a:pt x="2170" y="332"/>
                  </a:cubicBezTo>
                  <a:cubicBezTo>
                    <a:pt x="2161" y="335"/>
                    <a:pt x="2169" y="354"/>
                    <a:pt x="2170" y="359"/>
                  </a:cubicBezTo>
                  <a:cubicBezTo>
                    <a:pt x="2162" y="357"/>
                    <a:pt x="2162" y="342"/>
                    <a:pt x="2162" y="335"/>
                  </a:cubicBezTo>
                  <a:cubicBezTo>
                    <a:pt x="2159" y="336"/>
                    <a:pt x="2158" y="338"/>
                    <a:pt x="2155" y="340"/>
                  </a:cubicBezTo>
                  <a:cubicBezTo>
                    <a:pt x="2160" y="333"/>
                    <a:pt x="2154" y="330"/>
                    <a:pt x="2148" y="329"/>
                  </a:cubicBezTo>
                  <a:cubicBezTo>
                    <a:pt x="2154" y="329"/>
                    <a:pt x="2159" y="326"/>
                    <a:pt x="2160" y="321"/>
                  </a:cubicBezTo>
                  <a:cubicBezTo>
                    <a:pt x="2154" y="320"/>
                    <a:pt x="2143" y="317"/>
                    <a:pt x="2149" y="309"/>
                  </a:cubicBezTo>
                  <a:cubicBezTo>
                    <a:pt x="2156" y="317"/>
                    <a:pt x="2176" y="320"/>
                    <a:pt x="2183" y="311"/>
                  </a:cubicBezTo>
                  <a:cubicBezTo>
                    <a:pt x="2191" y="300"/>
                    <a:pt x="2180" y="284"/>
                    <a:pt x="2169" y="295"/>
                  </a:cubicBezTo>
                  <a:cubicBezTo>
                    <a:pt x="2172" y="291"/>
                    <a:pt x="2175" y="287"/>
                    <a:pt x="2178" y="283"/>
                  </a:cubicBezTo>
                  <a:cubicBezTo>
                    <a:pt x="2169" y="277"/>
                    <a:pt x="2159" y="292"/>
                    <a:pt x="2152" y="295"/>
                  </a:cubicBezTo>
                  <a:cubicBezTo>
                    <a:pt x="2146" y="286"/>
                    <a:pt x="2162" y="280"/>
                    <a:pt x="2163" y="271"/>
                  </a:cubicBezTo>
                  <a:cubicBezTo>
                    <a:pt x="2154" y="270"/>
                    <a:pt x="2145" y="270"/>
                    <a:pt x="2136" y="273"/>
                  </a:cubicBezTo>
                  <a:cubicBezTo>
                    <a:pt x="2139" y="267"/>
                    <a:pt x="2134" y="258"/>
                    <a:pt x="2127" y="262"/>
                  </a:cubicBezTo>
                  <a:cubicBezTo>
                    <a:pt x="2131" y="260"/>
                    <a:pt x="2133" y="258"/>
                    <a:pt x="2135" y="254"/>
                  </a:cubicBezTo>
                  <a:cubicBezTo>
                    <a:pt x="2129" y="252"/>
                    <a:pt x="2109" y="258"/>
                    <a:pt x="2103" y="260"/>
                  </a:cubicBezTo>
                  <a:cubicBezTo>
                    <a:pt x="2090" y="263"/>
                    <a:pt x="2075" y="263"/>
                    <a:pt x="2063" y="269"/>
                  </a:cubicBezTo>
                  <a:cubicBezTo>
                    <a:pt x="2080" y="258"/>
                    <a:pt x="2048" y="270"/>
                    <a:pt x="2043" y="270"/>
                  </a:cubicBezTo>
                  <a:cubicBezTo>
                    <a:pt x="2034" y="271"/>
                    <a:pt x="2031" y="269"/>
                    <a:pt x="2024" y="273"/>
                  </a:cubicBezTo>
                  <a:cubicBezTo>
                    <a:pt x="2021" y="275"/>
                    <a:pt x="2007" y="270"/>
                    <a:pt x="2003" y="270"/>
                  </a:cubicBezTo>
                  <a:cubicBezTo>
                    <a:pt x="1994" y="271"/>
                    <a:pt x="1985" y="273"/>
                    <a:pt x="1976" y="274"/>
                  </a:cubicBezTo>
                  <a:cubicBezTo>
                    <a:pt x="1956" y="276"/>
                    <a:pt x="1934" y="274"/>
                    <a:pt x="1915" y="272"/>
                  </a:cubicBezTo>
                  <a:cubicBezTo>
                    <a:pt x="1897" y="270"/>
                    <a:pt x="1876" y="260"/>
                    <a:pt x="1858" y="261"/>
                  </a:cubicBezTo>
                  <a:cubicBezTo>
                    <a:pt x="1865" y="255"/>
                    <a:pt x="1876" y="258"/>
                    <a:pt x="1884" y="254"/>
                  </a:cubicBezTo>
                  <a:cubicBezTo>
                    <a:pt x="1895" y="247"/>
                    <a:pt x="1890" y="244"/>
                    <a:pt x="1904" y="244"/>
                  </a:cubicBezTo>
                  <a:cubicBezTo>
                    <a:pt x="1917" y="243"/>
                    <a:pt x="1926" y="235"/>
                    <a:pt x="1940" y="237"/>
                  </a:cubicBezTo>
                  <a:cubicBezTo>
                    <a:pt x="1950" y="238"/>
                    <a:pt x="1959" y="236"/>
                    <a:pt x="1967" y="229"/>
                  </a:cubicBezTo>
                  <a:cubicBezTo>
                    <a:pt x="1976" y="220"/>
                    <a:pt x="1958" y="201"/>
                    <a:pt x="1949" y="200"/>
                  </a:cubicBezTo>
                  <a:cubicBezTo>
                    <a:pt x="1938" y="198"/>
                    <a:pt x="1928" y="185"/>
                    <a:pt x="1916" y="190"/>
                  </a:cubicBezTo>
                  <a:cubicBezTo>
                    <a:pt x="1908" y="193"/>
                    <a:pt x="1901" y="189"/>
                    <a:pt x="1893" y="192"/>
                  </a:cubicBezTo>
                  <a:cubicBezTo>
                    <a:pt x="1894" y="194"/>
                    <a:pt x="1895" y="196"/>
                    <a:pt x="1896" y="198"/>
                  </a:cubicBezTo>
                  <a:cubicBezTo>
                    <a:pt x="1887" y="205"/>
                    <a:pt x="1855" y="196"/>
                    <a:pt x="1846" y="194"/>
                  </a:cubicBezTo>
                  <a:cubicBezTo>
                    <a:pt x="1833" y="192"/>
                    <a:pt x="1818" y="191"/>
                    <a:pt x="1806" y="184"/>
                  </a:cubicBezTo>
                  <a:cubicBezTo>
                    <a:pt x="1791" y="174"/>
                    <a:pt x="1782" y="170"/>
                    <a:pt x="1764" y="169"/>
                  </a:cubicBezTo>
                  <a:cubicBezTo>
                    <a:pt x="1749" y="168"/>
                    <a:pt x="1739" y="164"/>
                    <a:pt x="1728" y="155"/>
                  </a:cubicBezTo>
                  <a:cubicBezTo>
                    <a:pt x="1713" y="143"/>
                    <a:pt x="1700" y="139"/>
                    <a:pt x="1682" y="139"/>
                  </a:cubicBezTo>
                  <a:cubicBezTo>
                    <a:pt x="1664" y="138"/>
                    <a:pt x="1649" y="133"/>
                    <a:pt x="1632" y="138"/>
                  </a:cubicBezTo>
                  <a:cubicBezTo>
                    <a:pt x="1615" y="143"/>
                    <a:pt x="1601" y="155"/>
                    <a:pt x="1584" y="161"/>
                  </a:cubicBezTo>
                  <a:cubicBezTo>
                    <a:pt x="1567" y="167"/>
                    <a:pt x="1547" y="170"/>
                    <a:pt x="1529" y="165"/>
                  </a:cubicBezTo>
                  <a:cubicBezTo>
                    <a:pt x="1539" y="155"/>
                    <a:pt x="1556" y="150"/>
                    <a:pt x="1570" y="147"/>
                  </a:cubicBezTo>
                  <a:cubicBezTo>
                    <a:pt x="1565" y="145"/>
                    <a:pt x="1561" y="143"/>
                    <a:pt x="1556" y="143"/>
                  </a:cubicBezTo>
                  <a:cubicBezTo>
                    <a:pt x="1562" y="135"/>
                    <a:pt x="1571" y="126"/>
                    <a:pt x="1580" y="123"/>
                  </a:cubicBezTo>
                  <a:cubicBezTo>
                    <a:pt x="1566" y="129"/>
                    <a:pt x="1548" y="115"/>
                    <a:pt x="1535" y="130"/>
                  </a:cubicBezTo>
                  <a:cubicBezTo>
                    <a:pt x="1549" y="124"/>
                    <a:pt x="1556" y="127"/>
                    <a:pt x="1567" y="126"/>
                  </a:cubicBezTo>
                  <a:cubicBezTo>
                    <a:pt x="1555" y="130"/>
                    <a:pt x="1529" y="130"/>
                    <a:pt x="1520" y="141"/>
                  </a:cubicBezTo>
                  <a:cubicBezTo>
                    <a:pt x="1525" y="140"/>
                    <a:pt x="1530" y="141"/>
                    <a:pt x="1535" y="143"/>
                  </a:cubicBezTo>
                  <a:cubicBezTo>
                    <a:pt x="1526" y="139"/>
                    <a:pt x="1508" y="143"/>
                    <a:pt x="1501" y="150"/>
                  </a:cubicBezTo>
                  <a:cubicBezTo>
                    <a:pt x="1519" y="154"/>
                    <a:pt x="1482" y="160"/>
                    <a:pt x="1478" y="162"/>
                  </a:cubicBezTo>
                  <a:cubicBezTo>
                    <a:pt x="1485" y="160"/>
                    <a:pt x="1492" y="158"/>
                    <a:pt x="1498" y="163"/>
                  </a:cubicBezTo>
                  <a:cubicBezTo>
                    <a:pt x="1484" y="167"/>
                    <a:pt x="1464" y="171"/>
                    <a:pt x="1454" y="156"/>
                  </a:cubicBezTo>
                  <a:cubicBezTo>
                    <a:pt x="1445" y="141"/>
                    <a:pt x="1460" y="133"/>
                    <a:pt x="1464" y="120"/>
                  </a:cubicBezTo>
                  <a:cubicBezTo>
                    <a:pt x="1467" y="110"/>
                    <a:pt x="1463" y="96"/>
                    <a:pt x="1453" y="91"/>
                  </a:cubicBezTo>
                  <a:cubicBezTo>
                    <a:pt x="1443" y="88"/>
                    <a:pt x="1422" y="103"/>
                    <a:pt x="1437" y="103"/>
                  </a:cubicBezTo>
                  <a:cubicBezTo>
                    <a:pt x="1435" y="104"/>
                    <a:pt x="1433" y="106"/>
                    <a:pt x="1431" y="108"/>
                  </a:cubicBezTo>
                  <a:cubicBezTo>
                    <a:pt x="1435" y="109"/>
                    <a:pt x="1439" y="109"/>
                    <a:pt x="1444" y="111"/>
                  </a:cubicBezTo>
                  <a:cubicBezTo>
                    <a:pt x="1430" y="114"/>
                    <a:pt x="1416" y="111"/>
                    <a:pt x="1403" y="118"/>
                  </a:cubicBezTo>
                  <a:cubicBezTo>
                    <a:pt x="1395" y="122"/>
                    <a:pt x="1386" y="127"/>
                    <a:pt x="1378" y="131"/>
                  </a:cubicBezTo>
                  <a:cubicBezTo>
                    <a:pt x="1369" y="135"/>
                    <a:pt x="1339" y="151"/>
                    <a:pt x="1331" y="142"/>
                  </a:cubicBezTo>
                  <a:cubicBezTo>
                    <a:pt x="1337" y="132"/>
                    <a:pt x="1350" y="135"/>
                    <a:pt x="1358" y="127"/>
                  </a:cubicBezTo>
                  <a:cubicBezTo>
                    <a:pt x="1329" y="141"/>
                    <a:pt x="1297" y="136"/>
                    <a:pt x="1267" y="146"/>
                  </a:cubicBezTo>
                  <a:cubicBezTo>
                    <a:pt x="1243" y="154"/>
                    <a:pt x="1220" y="174"/>
                    <a:pt x="1195" y="179"/>
                  </a:cubicBezTo>
                  <a:cubicBezTo>
                    <a:pt x="1198" y="177"/>
                    <a:pt x="1225" y="161"/>
                    <a:pt x="1208" y="167"/>
                  </a:cubicBezTo>
                  <a:cubicBezTo>
                    <a:pt x="1213" y="165"/>
                    <a:pt x="1218" y="162"/>
                    <a:pt x="1222" y="158"/>
                  </a:cubicBezTo>
                  <a:cubicBezTo>
                    <a:pt x="1217" y="161"/>
                    <a:pt x="1213" y="164"/>
                    <a:pt x="1208" y="165"/>
                  </a:cubicBezTo>
                  <a:cubicBezTo>
                    <a:pt x="1215" y="163"/>
                    <a:pt x="1220" y="152"/>
                    <a:pt x="1227" y="150"/>
                  </a:cubicBezTo>
                  <a:cubicBezTo>
                    <a:pt x="1231" y="149"/>
                    <a:pt x="1236" y="150"/>
                    <a:pt x="1240" y="149"/>
                  </a:cubicBezTo>
                  <a:cubicBezTo>
                    <a:pt x="1252" y="143"/>
                    <a:pt x="1266" y="140"/>
                    <a:pt x="1280" y="137"/>
                  </a:cubicBezTo>
                  <a:cubicBezTo>
                    <a:pt x="1301" y="133"/>
                    <a:pt x="1332" y="134"/>
                    <a:pt x="1348" y="116"/>
                  </a:cubicBezTo>
                  <a:cubicBezTo>
                    <a:pt x="1336" y="117"/>
                    <a:pt x="1342" y="111"/>
                    <a:pt x="1347" y="108"/>
                  </a:cubicBezTo>
                  <a:cubicBezTo>
                    <a:pt x="1338" y="113"/>
                    <a:pt x="1326" y="120"/>
                    <a:pt x="1315" y="119"/>
                  </a:cubicBezTo>
                  <a:cubicBezTo>
                    <a:pt x="1310" y="118"/>
                    <a:pt x="1286" y="119"/>
                    <a:pt x="1301" y="114"/>
                  </a:cubicBezTo>
                  <a:cubicBezTo>
                    <a:pt x="1288" y="119"/>
                    <a:pt x="1274" y="121"/>
                    <a:pt x="1260" y="126"/>
                  </a:cubicBezTo>
                  <a:cubicBezTo>
                    <a:pt x="1253" y="129"/>
                    <a:pt x="1238" y="141"/>
                    <a:pt x="1240" y="128"/>
                  </a:cubicBezTo>
                  <a:cubicBezTo>
                    <a:pt x="1229" y="135"/>
                    <a:pt x="1213" y="139"/>
                    <a:pt x="1200" y="142"/>
                  </a:cubicBezTo>
                  <a:cubicBezTo>
                    <a:pt x="1194" y="143"/>
                    <a:pt x="1188" y="144"/>
                    <a:pt x="1182" y="144"/>
                  </a:cubicBezTo>
                  <a:cubicBezTo>
                    <a:pt x="1180" y="144"/>
                    <a:pt x="1176" y="143"/>
                    <a:pt x="1174" y="142"/>
                  </a:cubicBezTo>
                  <a:cubicBezTo>
                    <a:pt x="1165" y="144"/>
                    <a:pt x="1151" y="147"/>
                    <a:pt x="1166" y="148"/>
                  </a:cubicBezTo>
                  <a:cubicBezTo>
                    <a:pt x="1154" y="150"/>
                    <a:pt x="1144" y="145"/>
                    <a:pt x="1132" y="151"/>
                  </a:cubicBezTo>
                  <a:cubicBezTo>
                    <a:pt x="1123" y="157"/>
                    <a:pt x="1117" y="161"/>
                    <a:pt x="1106" y="164"/>
                  </a:cubicBezTo>
                  <a:cubicBezTo>
                    <a:pt x="1085" y="168"/>
                    <a:pt x="1064" y="170"/>
                    <a:pt x="1043" y="175"/>
                  </a:cubicBezTo>
                  <a:cubicBezTo>
                    <a:pt x="1033" y="178"/>
                    <a:pt x="1022" y="181"/>
                    <a:pt x="1012" y="187"/>
                  </a:cubicBezTo>
                  <a:cubicBezTo>
                    <a:pt x="1005" y="191"/>
                    <a:pt x="1007" y="199"/>
                    <a:pt x="1004" y="206"/>
                  </a:cubicBezTo>
                  <a:cubicBezTo>
                    <a:pt x="996" y="222"/>
                    <a:pt x="991" y="201"/>
                    <a:pt x="991" y="194"/>
                  </a:cubicBezTo>
                  <a:cubicBezTo>
                    <a:pt x="979" y="195"/>
                    <a:pt x="961" y="190"/>
                    <a:pt x="951" y="198"/>
                  </a:cubicBezTo>
                  <a:cubicBezTo>
                    <a:pt x="966" y="198"/>
                    <a:pt x="948" y="201"/>
                    <a:pt x="953" y="210"/>
                  </a:cubicBezTo>
                  <a:cubicBezTo>
                    <a:pt x="944" y="212"/>
                    <a:pt x="938" y="203"/>
                    <a:pt x="930" y="199"/>
                  </a:cubicBezTo>
                  <a:cubicBezTo>
                    <a:pt x="919" y="193"/>
                    <a:pt x="904" y="198"/>
                    <a:pt x="892" y="196"/>
                  </a:cubicBezTo>
                  <a:cubicBezTo>
                    <a:pt x="883" y="195"/>
                    <a:pt x="840" y="185"/>
                    <a:pt x="846" y="171"/>
                  </a:cubicBezTo>
                  <a:cubicBezTo>
                    <a:pt x="838" y="179"/>
                    <a:pt x="830" y="167"/>
                    <a:pt x="829" y="159"/>
                  </a:cubicBezTo>
                  <a:cubicBezTo>
                    <a:pt x="829" y="154"/>
                    <a:pt x="811" y="153"/>
                    <a:pt x="808" y="152"/>
                  </a:cubicBezTo>
                  <a:cubicBezTo>
                    <a:pt x="792" y="149"/>
                    <a:pt x="767" y="148"/>
                    <a:pt x="751" y="148"/>
                  </a:cubicBezTo>
                  <a:lnTo>
                    <a:pt x="0" y="770"/>
                  </a:lnTo>
                  <a:cubicBezTo>
                    <a:pt x="17" y="778"/>
                    <a:pt x="26" y="768"/>
                    <a:pt x="41" y="777"/>
                  </a:cubicBezTo>
                  <a:cubicBezTo>
                    <a:pt x="61" y="774"/>
                    <a:pt x="80" y="762"/>
                    <a:pt x="101" y="767"/>
                  </a:cubicBezTo>
                  <a:cubicBezTo>
                    <a:pt x="94" y="772"/>
                    <a:pt x="83" y="777"/>
                    <a:pt x="78" y="784"/>
                  </a:cubicBezTo>
                  <a:cubicBezTo>
                    <a:pt x="73" y="793"/>
                    <a:pt x="86" y="794"/>
                    <a:pt x="86" y="803"/>
                  </a:cubicBezTo>
                  <a:cubicBezTo>
                    <a:pt x="84" y="815"/>
                    <a:pt x="90" y="826"/>
                    <a:pt x="94" y="837"/>
                  </a:cubicBezTo>
                  <a:cubicBezTo>
                    <a:pt x="98" y="848"/>
                    <a:pt x="89" y="858"/>
                    <a:pt x="84" y="866"/>
                  </a:cubicBezTo>
                  <a:cubicBezTo>
                    <a:pt x="97" y="861"/>
                    <a:pt x="110" y="859"/>
                    <a:pt x="123" y="854"/>
                  </a:cubicBezTo>
                  <a:cubicBezTo>
                    <a:pt x="134" y="851"/>
                    <a:pt x="146" y="849"/>
                    <a:pt x="155" y="844"/>
                  </a:cubicBezTo>
                  <a:cubicBezTo>
                    <a:pt x="166" y="839"/>
                    <a:pt x="171" y="829"/>
                    <a:pt x="183" y="828"/>
                  </a:cubicBezTo>
                  <a:cubicBezTo>
                    <a:pt x="194" y="827"/>
                    <a:pt x="190" y="818"/>
                    <a:pt x="198" y="816"/>
                  </a:cubicBezTo>
                  <a:cubicBezTo>
                    <a:pt x="207" y="814"/>
                    <a:pt x="214" y="817"/>
                    <a:pt x="230" y="810"/>
                  </a:cubicBezTo>
                  <a:cubicBezTo>
                    <a:pt x="235" y="808"/>
                    <a:pt x="245" y="803"/>
                    <a:pt x="250" y="807"/>
                  </a:cubicBezTo>
                  <a:cubicBezTo>
                    <a:pt x="269" y="820"/>
                    <a:pt x="246" y="824"/>
                    <a:pt x="245" y="836"/>
                  </a:cubicBezTo>
                  <a:cubicBezTo>
                    <a:pt x="245" y="843"/>
                    <a:pt x="259" y="846"/>
                    <a:pt x="256" y="854"/>
                  </a:cubicBezTo>
                  <a:cubicBezTo>
                    <a:pt x="253" y="861"/>
                    <a:pt x="249" y="866"/>
                    <a:pt x="253" y="872"/>
                  </a:cubicBezTo>
                  <a:cubicBezTo>
                    <a:pt x="259" y="879"/>
                    <a:pt x="265" y="889"/>
                    <a:pt x="259" y="903"/>
                  </a:cubicBezTo>
                  <a:cubicBezTo>
                    <a:pt x="258" y="905"/>
                    <a:pt x="254" y="927"/>
                    <a:pt x="253" y="931"/>
                  </a:cubicBezTo>
                  <a:cubicBezTo>
                    <a:pt x="251" y="941"/>
                    <a:pt x="250" y="953"/>
                    <a:pt x="249" y="964"/>
                  </a:cubicBezTo>
                  <a:cubicBezTo>
                    <a:pt x="248" y="971"/>
                    <a:pt x="247" y="980"/>
                    <a:pt x="242" y="986"/>
                  </a:cubicBezTo>
                  <a:cubicBezTo>
                    <a:pt x="237" y="990"/>
                    <a:pt x="231" y="996"/>
                    <a:pt x="241" y="1000"/>
                  </a:cubicBezTo>
                  <a:cubicBezTo>
                    <a:pt x="230" y="1004"/>
                    <a:pt x="230" y="1019"/>
                    <a:pt x="228" y="1029"/>
                  </a:cubicBezTo>
                  <a:cubicBezTo>
                    <a:pt x="236" y="1028"/>
                    <a:pt x="266" y="1043"/>
                    <a:pt x="267" y="1051"/>
                  </a:cubicBezTo>
                  <a:cubicBezTo>
                    <a:pt x="268" y="1058"/>
                    <a:pt x="274" y="1055"/>
                    <a:pt x="274" y="1061"/>
                  </a:cubicBezTo>
                  <a:cubicBezTo>
                    <a:pt x="274" y="1066"/>
                    <a:pt x="285" y="1065"/>
                    <a:pt x="288" y="1065"/>
                  </a:cubicBezTo>
                  <a:cubicBezTo>
                    <a:pt x="280" y="1083"/>
                    <a:pt x="261" y="1084"/>
                    <a:pt x="250" y="1105"/>
                  </a:cubicBezTo>
                  <a:cubicBezTo>
                    <a:pt x="246" y="1114"/>
                    <a:pt x="242" y="1121"/>
                    <a:pt x="233" y="1127"/>
                  </a:cubicBezTo>
                  <a:cubicBezTo>
                    <a:pt x="227" y="1131"/>
                    <a:pt x="218" y="1132"/>
                    <a:pt x="219" y="1141"/>
                  </a:cubicBezTo>
                  <a:cubicBezTo>
                    <a:pt x="222" y="1138"/>
                    <a:pt x="226" y="1136"/>
                    <a:pt x="229" y="1134"/>
                  </a:cubicBezTo>
                  <a:cubicBezTo>
                    <a:pt x="226" y="1137"/>
                    <a:pt x="223" y="1140"/>
                    <a:pt x="221" y="1143"/>
                  </a:cubicBezTo>
                  <a:cubicBezTo>
                    <a:pt x="228" y="1141"/>
                    <a:pt x="234" y="1143"/>
                    <a:pt x="241" y="1142"/>
                  </a:cubicBezTo>
                  <a:cubicBezTo>
                    <a:pt x="228" y="1148"/>
                    <a:pt x="216" y="1145"/>
                    <a:pt x="204" y="1154"/>
                  </a:cubicBezTo>
                  <a:cubicBezTo>
                    <a:pt x="197" y="1159"/>
                    <a:pt x="185" y="1169"/>
                    <a:pt x="201" y="1170"/>
                  </a:cubicBezTo>
                  <a:cubicBezTo>
                    <a:pt x="192" y="1172"/>
                    <a:pt x="188" y="1162"/>
                    <a:pt x="178" y="1166"/>
                  </a:cubicBezTo>
                  <a:cubicBezTo>
                    <a:pt x="171" y="1170"/>
                    <a:pt x="180" y="1183"/>
                    <a:pt x="188" y="1177"/>
                  </a:cubicBezTo>
                  <a:cubicBezTo>
                    <a:pt x="182" y="1181"/>
                    <a:pt x="176" y="1185"/>
                    <a:pt x="175" y="1192"/>
                  </a:cubicBezTo>
                  <a:cubicBezTo>
                    <a:pt x="172" y="1185"/>
                    <a:pt x="174" y="1176"/>
                    <a:pt x="171" y="1169"/>
                  </a:cubicBezTo>
                  <a:cubicBezTo>
                    <a:pt x="166" y="1173"/>
                    <a:pt x="146" y="1192"/>
                    <a:pt x="161" y="1190"/>
                  </a:cubicBezTo>
                  <a:cubicBezTo>
                    <a:pt x="158" y="1193"/>
                    <a:pt x="156" y="1196"/>
                    <a:pt x="153" y="1199"/>
                  </a:cubicBezTo>
                  <a:cubicBezTo>
                    <a:pt x="157" y="1202"/>
                    <a:pt x="168" y="1202"/>
                    <a:pt x="178" y="1201"/>
                  </a:cubicBezTo>
                  <a:cubicBezTo>
                    <a:pt x="172" y="1202"/>
                    <a:pt x="167" y="1206"/>
                    <a:pt x="168" y="1217"/>
                  </a:cubicBezTo>
                  <a:cubicBezTo>
                    <a:pt x="167" y="1202"/>
                    <a:pt x="156" y="1203"/>
                    <a:pt x="150" y="1214"/>
                  </a:cubicBezTo>
                  <a:cubicBezTo>
                    <a:pt x="143" y="1226"/>
                    <a:pt x="149" y="1249"/>
                    <a:pt x="156" y="1259"/>
                  </a:cubicBezTo>
                  <a:cubicBezTo>
                    <a:pt x="167" y="1252"/>
                    <a:pt x="174" y="1241"/>
                    <a:pt x="186" y="1235"/>
                  </a:cubicBezTo>
                  <a:cubicBezTo>
                    <a:pt x="193" y="1232"/>
                    <a:pt x="202" y="1230"/>
                    <a:pt x="206" y="1223"/>
                  </a:cubicBezTo>
                  <a:cubicBezTo>
                    <a:pt x="198" y="1236"/>
                    <a:pt x="226" y="1218"/>
                    <a:pt x="230" y="1214"/>
                  </a:cubicBezTo>
                  <a:cubicBezTo>
                    <a:pt x="229" y="1222"/>
                    <a:pt x="216" y="1223"/>
                    <a:pt x="230" y="1226"/>
                  </a:cubicBezTo>
                  <a:cubicBezTo>
                    <a:pt x="219" y="1222"/>
                    <a:pt x="192" y="1236"/>
                    <a:pt x="199" y="1250"/>
                  </a:cubicBezTo>
                  <a:cubicBezTo>
                    <a:pt x="202" y="1255"/>
                    <a:pt x="217" y="1252"/>
                    <a:pt x="224" y="1254"/>
                  </a:cubicBezTo>
                  <a:cubicBezTo>
                    <a:pt x="215" y="1253"/>
                    <a:pt x="206" y="1254"/>
                    <a:pt x="199" y="1261"/>
                  </a:cubicBezTo>
                  <a:cubicBezTo>
                    <a:pt x="198" y="1258"/>
                    <a:pt x="192" y="1246"/>
                    <a:pt x="188" y="1246"/>
                  </a:cubicBezTo>
                  <a:cubicBezTo>
                    <a:pt x="185" y="1246"/>
                    <a:pt x="185" y="1252"/>
                    <a:pt x="183" y="1254"/>
                  </a:cubicBezTo>
                  <a:cubicBezTo>
                    <a:pt x="180" y="1258"/>
                    <a:pt x="172" y="1280"/>
                    <a:pt x="182" y="1270"/>
                  </a:cubicBezTo>
                  <a:cubicBezTo>
                    <a:pt x="191" y="1281"/>
                    <a:pt x="169" y="1284"/>
                    <a:pt x="170" y="1294"/>
                  </a:cubicBezTo>
                  <a:cubicBezTo>
                    <a:pt x="172" y="1307"/>
                    <a:pt x="187" y="1296"/>
                    <a:pt x="193" y="1294"/>
                  </a:cubicBezTo>
                  <a:cubicBezTo>
                    <a:pt x="182" y="1300"/>
                    <a:pt x="176" y="1311"/>
                    <a:pt x="166" y="1317"/>
                  </a:cubicBezTo>
                  <a:cubicBezTo>
                    <a:pt x="158" y="1322"/>
                    <a:pt x="147" y="1332"/>
                    <a:pt x="140" y="1338"/>
                  </a:cubicBezTo>
                  <a:cubicBezTo>
                    <a:pt x="150" y="1339"/>
                    <a:pt x="158" y="1333"/>
                    <a:pt x="167" y="1328"/>
                  </a:cubicBezTo>
                  <a:cubicBezTo>
                    <a:pt x="165" y="1329"/>
                    <a:pt x="164" y="1332"/>
                    <a:pt x="164" y="1335"/>
                  </a:cubicBezTo>
                  <a:cubicBezTo>
                    <a:pt x="167" y="1334"/>
                    <a:pt x="169" y="1333"/>
                    <a:pt x="171" y="1331"/>
                  </a:cubicBezTo>
                  <a:cubicBezTo>
                    <a:pt x="168" y="1335"/>
                    <a:pt x="165" y="1340"/>
                    <a:pt x="165" y="1344"/>
                  </a:cubicBezTo>
                  <a:cubicBezTo>
                    <a:pt x="178" y="1335"/>
                    <a:pt x="200" y="1330"/>
                    <a:pt x="219" y="1322"/>
                  </a:cubicBezTo>
                  <a:cubicBezTo>
                    <a:pt x="217" y="1326"/>
                    <a:pt x="216" y="1331"/>
                    <a:pt x="218" y="1333"/>
                  </a:cubicBezTo>
                  <a:cubicBezTo>
                    <a:pt x="219" y="1334"/>
                    <a:pt x="225" y="1334"/>
                    <a:pt x="229" y="1333"/>
                  </a:cubicBezTo>
                  <a:cubicBezTo>
                    <a:pt x="218" y="1337"/>
                    <a:pt x="227" y="1347"/>
                    <a:pt x="220" y="1356"/>
                  </a:cubicBezTo>
                  <a:cubicBezTo>
                    <a:pt x="219" y="1349"/>
                    <a:pt x="221" y="1336"/>
                    <a:pt x="213" y="1337"/>
                  </a:cubicBezTo>
                  <a:cubicBezTo>
                    <a:pt x="207" y="1337"/>
                    <a:pt x="202" y="1339"/>
                    <a:pt x="198" y="1342"/>
                  </a:cubicBezTo>
                  <a:cubicBezTo>
                    <a:pt x="194" y="1344"/>
                    <a:pt x="178" y="1351"/>
                    <a:pt x="175" y="1352"/>
                  </a:cubicBezTo>
                  <a:cubicBezTo>
                    <a:pt x="170" y="1354"/>
                    <a:pt x="165" y="1358"/>
                    <a:pt x="161" y="1361"/>
                  </a:cubicBezTo>
                  <a:cubicBezTo>
                    <a:pt x="156" y="1365"/>
                    <a:pt x="149" y="1363"/>
                    <a:pt x="145" y="1367"/>
                  </a:cubicBezTo>
                  <a:cubicBezTo>
                    <a:pt x="137" y="1375"/>
                    <a:pt x="127" y="1387"/>
                    <a:pt x="129" y="1398"/>
                  </a:cubicBezTo>
                  <a:cubicBezTo>
                    <a:pt x="133" y="1397"/>
                    <a:pt x="137" y="1396"/>
                    <a:pt x="140" y="1394"/>
                  </a:cubicBezTo>
                  <a:cubicBezTo>
                    <a:pt x="149" y="1387"/>
                    <a:pt x="155" y="1376"/>
                    <a:pt x="168" y="1374"/>
                  </a:cubicBezTo>
                  <a:cubicBezTo>
                    <a:pt x="164" y="1375"/>
                    <a:pt x="160" y="1378"/>
                    <a:pt x="158" y="1382"/>
                  </a:cubicBezTo>
                  <a:cubicBezTo>
                    <a:pt x="172" y="1373"/>
                    <a:pt x="199" y="1394"/>
                    <a:pt x="208" y="1375"/>
                  </a:cubicBezTo>
                  <a:cubicBezTo>
                    <a:pt x="206" y="1390"/>
                    <a:pt x="181" y="1384"/>
                    <a:pt x="171" y="1383"/>
                  </a:cubicBezTo>
                  <a:cubicBezTo>
                    <a:pt x="160" y="1383"/>
                    <a:pt x="150" y="1388"/>
                    <a:pt x="140" y="1394"/>
                  </a:cubicBezTo>
                  <a:cubicBezTo>
                    <a:pt x="134" y="1398"/>
                    <a:pt x="127" y="1403"/>
                    <a:pt x="122" y="1408"/>
                  </a:cubicBezTo>
                  <a:cubicBezTo>
                    <a:pt x="133" y="1406"/>
                    <a:pt x="143" y="1409"/>
                    <a:pt x="154" y="1407"/>
                  </a:cubicBezTo>
                  <a:cubicBezTo>
                    <a:pt x="152" y="1408"/>
                    <a:pt x="97" y="1414"/>
                    <a:pt x="112" y="1423"/>
                  </a:cubicBezTo>
                  <a:cubicBezTo>
                    <a:pt x="114" y="1424"/>
                    <a:pt x="115" y="1425"/>
                    <a:pt x="117" y="1426"/>
                  </a:cubicBezTo>
                  <a:cubicBezTo>
                    <a:pt x="93" y="1438"/>
                    <a:pt x="153" y="1443"/>
                    <a:pt x="129" y="1437"/>
                  </a:cubicBezTo>
                  <a:cubicBezTo>
                    <a:pt x="145" y="1441"/>
                    <a:pt x="162" y="1443"/>
                    <a:pt x="174" y="1428"/>
                  </a:cubicBezTo>
                  <a:cubicBezTo>
                    <a:pt x="171" y="1434"/>
                    <a:pt x="172" y="1436"/>
                    <a:pt x="175" y="1437"/>
                  </a:cubicBezTo>
                  <a:cubicBezTo>
                    <a:pt x="169" y="1437"/>
                    <a:pt x="164" y="1438"/>
                    <a:pt x="162" y="1444"/>
                  </a:cubicBezTo>
                  <a:cubicBezTo>
                    <a:pt x="166" y="1443"/>
                    <a:pt x="178" y="1438"/>
                    <a:pt x="182" y="1442"/>
                  </a:cubicBezTo>
                  <a:cubicBezTo>
                    <a:pt x="188" y="1448"/>
                    <a:pt x="174" y="1453"/>
                    <a:pt x="170" y="1456"/>
                  </a:cubicBezTo>
                  <a:cubicBezTo>
                    <a:pt x="195" y="1451"/>
                    <a:pt x="212" y="1449"/>
                    <a:pt x="228" y="1427"/>
                  </a:cubicBezTo>
                  <a:cubicBezTo>
                    <a:pt x="221" y="1454"/>
                    <a:pt x="185" y="1457"/>
                    <a:pt x="164" y="1458"/>
                  </a:cubicBezTo>
                  <a:cubicBezTo>
                    <a:pt x="167" y="1463"/>
                    <a:pt x="175" y="1459"/>
                    <a:pt x="179" y="1460"/>
                  </a:cubicBezTo>
                  <a:cubicBezTo>
                    <a:pt x="172" y="1461"/>
                    <a:pt x="164" y="1461"/>
                    <a:pt x="160" y="1468"/>
                  </a:cubicBezTo>
                  <a:cubicBezTo>
                    <a:pt x="168" y="1467"/>
                    <a:pt x="188" y="1464"/>
                    <a:pt x="188" y="1472"/>
                  </a:cubicBezTo>
                  <a:cubicBezTo>
                    <a:pt x="195" y="1467"/>
                    <a:pt x="204" y="1454"/>
                    <a:pt x="214" y="1455"/>
                  </a:cubicBezTo>
                  <a:cubicBezTo>
                    <a:pt x="206" y="1456"/>
                    <a:pt x="202" y="1464"/>
                    <a:pt x="198" y="1471"/>
                  </a:cubicBezTo>
                  <a:cubicBezTo>
                    <a:pt x="206" y="1469"/>
                    <a:pt x="214" y="1476"/>
                    <a:pt x="221" y="1472"/>
                  </a:cubicBezTo>
                  <a:cubicBezTo>
                    <a:pt x="228" y="1468"/>
                    <a:pt x="233" y="1464"/>
                    <a:pt x="239" y="1460"/>
                  </a:cubicBezTo>
                  <a:cubicBezTo>
                    <a:pt x="247" y="1456"/>
                    <a:pt x="247" y="1451"/>
                    <a:pt x="251" y="1445"/>
                  </a:cubicBezTo>
                  <a:cubicBezTo>
                    <a:pt x="254" y="1441"/>
                    <a:pt x="259" y="1439"/>
                    <a:pt x="263" y="1436"/>
                  </a:cubicBezTo>
                  <a:cubicBezTo>
                    <a:pt x="265" y="1440"/>
                    <a:pt x="243" y="1462"/>
                    <a:pt x="238" y="1464"/>
                  </a:cubicBezTo>
                  <a:cubicBezTo>
                    <a:pt x="234" y="1467"/>
                    <a:pt x="230" y="1468"/>
                    <a:pt x="226" y="1471"/>
                  </a:cubicBezTo>
                  <a:cubicBezTo>
                    <a:pt x="224" y="1472"/>
                    <a:pt x="221" y="1478"/>
                    <a:pt x="220" y="1479"/>
                  </a:cubicBezTo>
                  <a:cubicBezTo>
                    <a:pt x="221" y="1479"/>
                    <a:pt x="224" y="1477"/>
                    <a:pt x="227" y="1474"/>
                  </a:cubicBezTo>
                  <a:cubicBezTo>
                    <a:pt x="218" y="1487"/>
                    <a:pt x="235" y="1479"/>
                    <a:pt x="239" y="1477"/>
                  </a:cubicBezTo>
                  <a:cubicBezTo>
                    <a:pt x="246" y="1472"/>
                    <a:pt x="255" y="1472"/>
                    <a:pt x="263" y="1471"/>
                  </a:cubicBezTo>
                  <a:cubicBezTo>
                    <a:pt x="259" y="1472"/>
                    <a:pt x="234" y="1476"/>
                    <a:pt x="236" y="1483"/>
                  </a:cubicBezTo>
                  <a:cubicBezTo>
                    <a:pt x="238" y="1488"/>
                    <a:pt x="223" y="1505"/>
                    <a:pt x="218" y="1506"/>
                  </a:cubicBezTo>
                  <a:cubicBezTo>
                    <a:pt x="212" y="1507"/>
                    <a:pt x="222" y="1520"/>
                    <a:pt x="226" y="1521"/>
                  </a:cubicBezTo>
                  <a:cubicBezTo>
                    <a:pt x="232" y="1522"/>
                    <a:pt x="239" y="1521"/>
                    <a:pt x="244" y="1518"/>
                  </a:cubicBezTo>
                  <a:cubicBezTo>
                    <a:pt x="250" y="1516"/>
                    <a:pt x="256" y="1504"/>
                    <a:pt x="255" y="1517"/>
                  </a:cubicBezTo>
                  <a:cubicBezTo>
                    <a:pt x="256" y="1512"/>
                    <a:pt x="258" y="1504"/>
                    <a:pt x="264" y="1502"/>
                  </a:cubicBezTo>
                  <a:cubicBezTo>
                    <a:pt x="270" y="1501"/>
                    <a:pt x="279" y="1496"/>
                    <a:pt x="272" y="1489"/>
                  </a:cubicBezTo>
                  <a:cubicBezTo>
                    <a:pt x="289" y="1494"/>
                    <a:pt x="263" y="1503"/>
                    <a:pt x="262" y="1509"/>
                  </a:cubicBezTo>
                  <a:cubicBezTo>
                    <a:pt x="261" y="1516"/>
                    <a:pt x="250" y="1521"/>
                    <a:pt x="257" y="1529"/>
                  </a:cubicBezTo>
                  <a:cubicBezTo>
                    <a:pt x="258" y="1531"/>
                    <a:pt x="261" y="1531"/>
                    <a:pt x="264" y="1530"/>
                  </a:cubicBezTo>
                  <a:cubicBezTo>
                    <a:pt x="257" y="1532"/>
                    <a:pt x="250" y="1535"/>
                    <a:pt x="246" y="1541"/>
                  </a:cubicBezTo>
                  <a:cubicBezTo>
                    <a:pt x="254" y="1522"/>
                    <a:pt x="235" y="1528"/>
                    <a:pt x="239" y="1539"/>
                  </a:cubicBezTo>
                  <a:cubicBezTo>
                    <a:pt x="243" y="1548"/>
                    <a:pt x="254" y="1552"/>
                    <a:pt x="261" y="1545"/>
                  </a:cubicBezTo>
                  <a:cubicBezTo>
                    <a:pt x="269" y="1537"/>
                    <a:pt x="281" y="1535"/>
                    <a:pt x="290" y="1529"/>
                  </a:cubicBezTo>
                  <a:cubicBezTo>
                    <a:pt x="276" y="1540"/>
                    <a:pt x="269" y="1561"/>
                    <a:pt x="285" y="1554"/>
                  </a:cubicBezTo>
                  <a:cubicBezTo>
                    <a:pt x="275" y="1558"/>
                    <a:pt x="264" y="1560"/>
                    <a:pt x="265" y="1570"/>
                  </a:cubicBezTo>
                  <a:cubicBezTo>
                    <a:pt x="267" y="1570"/>
                    <a:pt x="269" y="1569"/>
                    <a:pt x="272" y="1568"/>
                  </a:cubicBezTo>
                  <a:cubicBezTo>
                    <a:pt x="267" y="1570"/>
                    <a:pt x="263" y="1573"/>
                    <a:pt x="260" y="1578"/>
                  </a:cubicBezTo>
                  <a:cubicBezTo>
                    <a:pt x="267" y="1578"/>
                    <a:pt x="277" y="1574"/>
                    <a:pt x="281" y="1584"/>
                  </a:cubicBezTo>
                  <a:lnTo>
                    <a:pt x="1903" y="1582"/>
                  </a:lnTo>
                  <a:lnTo>
                    <a:pt x="1906" y="1548"/>
                  </a:lnTo>
                  <a:cubicBezTo>
                    <a:pt x="1911" y="1543"/>
                    <a:pt x="1924" y="1552"/>
                    <a:pt x="1922" y="1564"/>
                  </a:cubicBezTo>
                  <a:cubicBezTo>
                    <a:pt x="1920" y="1573"/>
                    <a:pt x="1912" y="1585"/>
                    <a:pt x="1914" y="1594"/>
                  </a:cubicBezTo>
                  <a:cubicBezTo>
                    <a:pt x="1915" y="1605"/>
                    <a:pt x="1959" y="1598"/>
                    <a:pt x="1953" y="1612"/>
                  </a:cubicBezTo>
                  <a:cubicBezTo>
                    <a:pt x="1968" y="1616"/>
                    <a:pt x="1978" y="1604"/>
                    <a:pt x="1992" y="1604"/>
                  </a:cubicBezTo>
                  <a:cubicBezTo>
                    <a:pt x="2003" y="1604"/>
                    <a:pt x="2012" y="1610"/>
                    <a:pt x="2022" y="1613"/>
                  </a:cubicBezTo>
                  <a:cubicBezTo>
                    <a:pt x="2019" y="1618"/>
                    <a:pt x="2022" y="1621"/>
                    <a:pt x="2028" y="1621"/>
                  </a:cubicBezTo>
                  <a:cubicBezTo>
                    <a:pt x="2023" y="1626"/>
                    <a:pt x="2028" y="1638"/>
                    <a:pt x="2032" y="1632"/>
                  </a:cubicBezTo>
                  <a:cubicBezTo>
                    <a:pt x="2036" y="1626"/>
                    <a:pt x="2038" y="1625"/>
                    <a:pt x="2045" y="1629"/>
                  </a:cubicBezTo>
                  <a:cubicBezTo>
                    <a:pt x="2051" y="1633"/>
                    <a:pt x="2054" y="1638"/>
                    <a:pt x="2061" y="1638"/>
                  </a:cubicBezTo>
                  <a:cubicBezTo>
                    <a:pt x="2060" y="1641"/>
                    <a:pt x="2060" y="1645"/>
                    <a:pt x="2064" y="1646"/>
                  </a:cubicBezTo>
                  <a:cubicBezTo>
                    <a:pt x="2081" y="1652"/>
                    <a:pt x="2099" y="1635"/>
                    <a:pt x="2116" y="1635"/>
                  </a:cubicBezTo>
                  <a:cubicBezTo>
                    <a:pt x="2109" y="1647"/>
                    <a:pt x="2130" y="1645"/>
                    <a:pt x="2136" y="1644"/>
                  </a:cubicBezTo>
                  <a:cubicBezTo>
                    <a:pt x="2150" y="1643"/>
                    <a:pt x="2158" y="1652"/>
                    <a:pt x="2172" y="1651"/>
                  </a:cubicBezTo>
                  <a:cubicBezTo>
                    <a:pt x="2205" y="1650"/>
                    <a:pt x="2215" y="1609"/>
                    <a:pt x="2248" y="1612"/>
                  </a:cubicBezTo>
                  <a:cubicBezTo>
                    <a:pt x="2241" y="1616"/>
                    <a:pt x="2237" y="1624"/>
                    <a:pt x="2230" y="1629"/>
                  </a:cubicBezTo>
                  <a:cubicBezTo>
                    <a:pt x="2250" y="1624"/>
                    <a:pt x="2255" y="1604"/>
                    <a:pt x="2270" y="1594"/>
                  </a:cubicBezTo>
                  <a:cubicBezTo>
                    <a:pt x="2282" y="1586"/>
                    <a:pt x="2285" y="1598"/>
                    <a:pt x="2275" y="1604"/>
                  </a:cubicBezTo>
                  <a:cubicBezTo>
                    <a:pt x="2268" y="1608"/>
                    <a:pt x="2259" y="1612"/>
                    <a:pt x="2257" y="1620"/>
                  </a:cubicBezTo>
                  <a:cubicBezTo>
                    <a:pt x="2263" y="1617"/>
                    <a:pt x="2267" y="1610"/>
                    <a:pt x="2274" y="1609"/>
                  </a:cubicBezTo>
                  <a:cubicBezTo>
                    <a:pt x="2281" y="1608"/>
                    <a:pt x="2289" y="1605"/>
                    <a:pt x="2293" y="1598"/>
                  </a:cubicBezTo>
                  <a:cubicBezTo>
                    <a:pt x="2297" y="1590"/>
                    <a:pt x="2291" y="1575"/>
                    <a:pt x="2307" y="1578"/>
                  </a:cubicBezTo>
                  <a:cubicBezTo>
                    <a:pt x="2314" y="1579"/>
                    <a:pt x="2336" y="1588"/>
                    <a:pt x="2341" y="1593"/>
                  </a:cubicBezTo>
                  <a:cubicBezTo>
                    <a:pt x="2344" y="1596"/>
                    <a:pt x="2353" y="1594"/>
                    <a:pt x="2357" y="1593"/>
                  </a:cubicBezTo>
                  <a:cubicBezTo>
                    <a:pt x="2363" y="1592"/>
                    <a:pt x="2366" y="1595"/>
                    <a:pt x="2372" y="1596"/>
                  </a:cubicBezTo>
                  <a:cubicBezTo>
                    <a:pt x="2387" y="1598"/>
                    <a:pt x="2399" y="1593"/>
                    <a:pt x="2397" y="1615"/>
                  </a:cubicBezTo>
                  <a:cubicBezTo>
                    <a:pt x="2396" y="1626"/>
                    <a:pt x="2388" y="1642"/>
                    <a:pt x="2397" y="1651"/>
                  </a:cubicBezTo>
                  <a:cubicBezTo>
                    <a:pt x="2411" y="1666"/>
                    <a:pt x="2439" y="1651"/>
                    <a:pt x="2455" y="1654"/>
                  </a:cubicBezTo>
                  <a:cubicBezTo>
                    <a:pt x="2451" y="1663"/>
                    <a:pt x="2430" y="1677"/>
                    <a:pt x="2439" y="1688"/>
                  </a:cubicBezTo>
                  <a:cubicBezTo>
                    <a:pt x="2446" y="1696"/>
                    <a:pt x="2451" y="1699"/>
                    <a:pt x="2443" y="1710"/>
                  </a:cubicBezTo>
                  <a:cubicBezTo>
                    <a:pt x="2440" y="1713"/>
                    <a:pt x="2424" y="1723"/>
                    <a:pt x="2432" y="1727"/>
                  </a:cubicBezTo>
                  <a:cubicBezTo>
                    <a:pt x="2435" y="1729"/>
                    <a:pt x="2447" y="1731"/>
                    <a:pt x="2446" y="1737"/>
                  </a:cubicBezTo>
                  <a:cubicBezTo>
                    <a:pt x="2435" y="1735"/>
                    <a:pt x="2424" y="1755"/>
                    <a:pt x="2436" y="1744"/>
                  </a:cubicBezTo>
                  <a:cubicBezTo>
                    <a:pt x="2434" y="1751"/>
                    <a:pt x="2426" y="1754"/>
                    <a:pt x="2424" y="1761"/>
                  </a:cubicBezTo>
                  <a:cubicBezTo>
                    <a:pt x="2431" y="1763"/>
                    <a:pt x="2462" y="1758"/>
                    <a:pt x="2444" y="1772"/>
                  </a:cubicBezTo>
                  <a:cubicBezTo>
                    <a:pt x="2453" y="1779"/>
                    <a:pt x="2464" y="1775"/>
                    <a:pt x="2473" y="1779"/>
                  </a:cubicBezTo>
                  <a:cubicBezTo>
                    <a:pt x="2484" y="1785"/>
                    <a:pt x="2496" y="1786"/>
                    <a:pt x="2508" y="1786"/>
                  </a:cubicBezTo>
                  <a:cubicBezTo>
                    <a:pt x="2523" y="1786"/>
                    <a:pt x="2537" y="1784"/>
                    <a:pt x="2551" y="1787"/>
                  </a:cubicBezTo>
                  <a:cubicBezTo>
                    <a:pt x="2559" y="1789"/>
                    <a:pt x="2581" y="1788"/>
                    <a:pt x="2572" y="1798"/>
                  </a:cubicBezTo>
                  <a:cubicBezTo>
                    <a:pt x="2576" y="1795"/>
                    <a:pt x="2580" y="1793"/>
                    <a:pt x="2585" y="1792"/>
                  </a:cubicBezTo>
                  <a:cubicBezTo>
                    <a:pt x="2583" y="1793"/>
                    <a:pt x="2580" y="1795"/>
                    <a:pt x="2578" y="1797"/>
                  </a:cubicBezTo>
                  <a:cubicBezTo>
                    <a:pt x="2593" y="1794"/>
                    <a:pt x="2580" y="1802"/>
                    <a:pt x="2576" y="1803"/>
                  </a:cubicBezTo>
                  <a:cubicBezTo>
                    <a:pt x="2586" y="1798"/>
                    <a:pt x="2599" y="1807"/>
                    <a:pt x="2608" y="1799"/>
                  </a:cubicBezTo>
                  <a:cubicBezTo>
                    <a:pt x="2600" y="1809"/>
                    <a:pt x="2614" y="1802"/>
                    <a:pt x="2621" y="1804"/>
                  </a:cubicBezTo>
                  <a:cubicBezTo>
                    <a:pt x="2625" y="1805"/>
                    <a:pt x="2629" y="1808"/>
                    <a:pt x="2630" y="1813"/>
                  </a:cubicBezTo>
                  <a:cubicBezTo>
                    <a:pt x="2631" y="1819"/>
                    <a:pt x="2628" y="1835"/>
                    <a:pt x="2639" y="1828"/>
                  </a:cubicBezTo>
                  <a:cubicBezTo>
                    <a:pt x="2639" y="1833"/>
                    <a:pt x="2632" y="1845"/>
                    <a:pt x="2640" y="1848"/>
                  </a:cubicBezTo>
                  <a:cubicBezTo>
                    <a:pt x="2644" y="1849"/>
                    <a:pt x="2649" y="1847"/>
                    <a:pt x="2651" y="1844"/>
                  </a:cubicBezTo>
                  <a:cubicBezTo>
                    <a:pt x="2653" y="1850"/>
                    <a:pt x="2644" y="1852"/>
                    <a:pt x="2646" y="1856"/>
                  </a:cubicBezTo>
                  <a:cubicBezTo>
                    <a:pt x="2648" y="1862"/>
                    <a:pt x="2650" y="1865"/>
                    <a:pt x="2641" y="1864"/>
                  </a:cubicBezTo>
                  <a:cubicBezTo>
                    <a:pt x="2645" y="1872"/>
                    <a:pt x="2651" y="1878"/>
                    <a:pt x="2651" y="1887"/>
                  </a:cubicBezTo>
                  <a:cubicBezTo>
                    <a:pt x="2653" y="1886"/>
                    <a:pt x="2656" y="1885"/>
                    <a:pt x="2658" y="1883"/>
                  </a:cubicBezTo>
                  <a:cubicBezTo>
                    <a:pt x="2652" y="1898"/>
                    <a:pt x="2636" y="1878"/>
                    <a:pt x="2633" y="1889"/>
                  </a:cubicBezTo>
                  <a:cubicBezTo>
                    <a:pt x="2629" y="1898"/>
                    <a:pt x="2633" y="1910"/>
                    <a:pt x="2619" y="1912"/>
                  </a:cubicBezTo>
                  <a:cubicBezTo>
                    <a:pt x="2602" y="1916"/>
                    <a:pt x="2594" y="1885"/>
                    <a:pt x="2576" y="1903"/>
                  </a:cubicBezTo>
                  <a:cubicBezTo>
                    <a:pt x="2578" y="1898"/>
                    <a:pt x="2581" y="1894"/>
                    <a:pt x="2583" y="1890"/>
                  </a:cubicBezTo>
                  <a:cubicBezTo>
                    <a:pt x="2579" y="1888"/>
                    <a:pt x="2574" y="1888"/>
                    <a:pt x="2570" y="1891"/>
                  </a:cubicBezTo>
                  <a:cubicBezTo>
                    <a:pt x="2575" y="1888"/>
                    <a:pt x="2578" y="1885"/>
                    <a:pt x="2581" y="1880"/>
                  </a:cubicBezTo>
                  <a:cubicBezTo>
                    <a:pt x="2566" y="1884"/>
                    <a:pt x="2573" y="1870"/>
                    <a:pt x="2571" y="1864"/>
                  </a:cubicBezTo>
                  <a:cubicBezTo>
                    <a:pt x="2568" y="1856"/>
                    <a:pt x="2556" y="1855"/>
                    <a:pt x="2550" y="1854"/>
                  </a:cubicBezTo>
                  <a:cubicBezTo>
                    <a:pt x="2569" y="1874"/>
                    <a:pt x="2557" y="1902"/>
                    <a:pt x="2538" y="1916"/>
                  </a:cubicBezTo>
                  <a:cubicBezTo>
                    <a:pt x="2519" y="1930"/>
                    <a:pt x="2505" y="1949"/>
                    <a:pt x="2497" y="1971"/>
                  </a:cubicBezTo>
                  <a:cubicBezTo>
                    <a:pt x="2486" y="1998"/>
                    <a:pt x="2469" y="2010"/>
                    <a:pt x="2441" y="2020"/>
                  </a:cubicBezTo>
                  <a:cubicBezTo>
                    <a:pt x="2424" y="2026"/>
                    <a:pt x="2422" y="2055"/>
                    <a:pt x="2404" y="2056"/>
                  </a:cubicBezTo>
                  <a:cubicBezTo>
                    <a:pt x="2429" y="2079"/>
                    <a:pt x="2393" y="2071"/>
                    <a:pt x="2378" y="2073"/>
                  </a:cubicBezTo>
                  <a:cubicBezTo>
                    <a:pt x="2368" y="2074"/>
                    <a:pt x="2355" y="2091"/>
                    <a:pt x="2368" y="2097"/>
                  </a:cubicBezTo>
                  <a:cubicBezTo>
                    <a:pt x="2377" y="2101"/>
                    <a:pt x="2388" y="2090"/>
                    <a:pt x="2394" y="2101"/>
                  </a:cubicBezTo>
                  <a:cubicBezTo>
                    <a:pt x="2403" y="2089"/>
                    <a:pt x="2420" y="2080"/>
                    <a:pt x="2435" y="2078"/>
                  </a:cubicBezTo>
                  <a:cubicBezTo>
                    <a:pt x="2449" y="2077"/>
                    <a:pt x="2458" y="2064"/>
                    <a:pt x="2469" y="2057"/>
                  </a:cubicBezTo>
                  <a:cubicBezTo>
                    <a:pt x="2499" y="2039"/>
                    <a:pt x="2532" y="2061"/>
                    <a:pt x="2563" y="2056"/>
                  </a:cubicBezTo>
                  <a:cubicBezTo>
                    <a:pt x="2556" y="2056"/>
                    <a:pt x="2549" y="2055"/>
                    <a:pt x="2543" y="2053"/>
                  </a:cubicBezTo>
                  <a:cubicBezTo>
                    <a:pt x="2557" y="2040"/>
                    <a:pt x="2575" y="2036"/>
                    <a:pt x="2594" y="2033"/>
                  </a:cubicBezTo>
                  <a:cubicBezTo>
                    <a:pt x="2610" y="2031"/>
                    <a:pt x="2627" y="2037"/>
                    <a:pt x="2642" y="2030"/>
                  </a:cubicBezTo>
                  <a:cubicBezTo>
                    <a:pt x="2632" y="2021"/>
                    <a:pt x="2643" y="2012"/>
                    <a:pt x="2645" y="2002"/>
                  </a:cubicBezTo>
                  <a:cubicBezTo>
                    <a:pt x="2634" y="2004"/>
                    <a:pt x="2588" y="2016"/>
                    <a:pt x="2611" y="1993"/>
                  </a:cubicBezTo>
                  <a:cubicBezTo>
                    <a:pt x="2626" y="1978"/>
                    <a:pt x="2646" y="1966"/>
                    <a:pt x="2665" y="1960"/>
                  </a:cubicBezTo>
                  <a:cubicBezTo>
                    <a:pt x="2691" y="1953"/>
                    <a:pt x="2717" y="1953"/>
                    <a:pt x="2743" y="1948"/>
                  </a:cubicBezTo>
                  <a:cubicBezTo>
                    <a:pt x="2749" y="1947"/>
                    <a:pt x="2782" y="1949"/>
                    <a:pt x="2777" y="1959"/>
                  </a:cubicBezTo>
                  <a:cubicBezTo>
                    <a:pt x="2784" y="1957"/>
                    <a:pt x="2791" y="1955"/>
                    <a:pt x="2798" y="1954"/>
                  </a:cubicBezTo>
                  <a:cubicBezTo>
                    <a:pt x="2782" y="1954"/>
                    <a:pt x="2800" y="1944"/>
                    <a:pt x="2804" y="1941"/>
                  </a:cubicBezTo>
                  <a:cubicBezTo>
                    <a:pt x="2799" y="1942"/>
                    <a:pt x="2795" y="1944"/>
                    <a:pt x="2790" y="1945"/>
                  </a:cubicBezTo>
                  <a:cubicBezTo>
                    <a:pt x="2795" y="1933"/>
                    <a:pt x="2766" y="1940"/>
                    <a:pt x="2761" y="1941"/>
                  </a:cubicBezTo>
                  <a:cubicBezTo>
                    <a:pt x="2769" y="1938"/>
                    <a:pt x="2776" y="1936"/>
                    <a:pt x="2784" y="1935"/>
                  </a:cubicBezTo>
                  <a:cubicBezTo>
                    <a:pt x="2789" y="1934"/>
                    <a:pt x="2810" y="1932"/>
                    <a:pt x="2794" y="1940"/>
                  </a:cubicBezTo>
                  <a:cubicBezTo>
                    <a:pt x="2804" y="1941"/>
                    <a:pt x="2811" y="1934"/>
                    <a:pt x="2820" y="1932"/>
                  </a:cubicBezTo>
                  <a:cubicBezTo>
                    <a:pt x="2828" y="1930"/>
                    <a:pt x="2836" y="1929"/>
                    <a:pt x="2844" y="1926"/>
                  </a:cubicBezTo>
                  <a:cubicBezTo>
                    <a:pt x="2861" y="1918"/>
                    <a:pt x="2877" y="1912"/>
                    <a:pt x="2893" y="1902"/>
                  </a:cubicBezTo>
                  <a:cubicBezTo>
                    <a:pt x="2909" y="1892"/>
                    <a:pt x="2942" y="1877"/>
                    <a:pt x="2961" y="1873"/>
                  </a:cubicBezTo>
                  <a:lnTo>
                    <a:pt x="3147" y="1875"/>
                  </a:lnTo>
                  <a:cubicBezTo>
                    <a:pt x="3162" y="1875"/>
                    <a:pt x="3155" y="1876"/>
                    <a:pt x="3164" y="1861"/>
                  </a:cubicBezTo>
                  <a:cubicBezTo>
                    <a:pt x="3170" y="1850"/>
                    <a:pt x="3183" y="1854"/>
                    <a:pt x="3194" y="1848"/>
                  </a:cubicBezTo>
                  <a:cubicBezTo>
                    <a:pt x="3195" y="1850"/>
                    <a:pt x="3195" y="1852"/>
                    <a:pt x="3196" y="1854"/>
                  </a:cubicBezTo>
                  <a:cubicBezTo>
                    <a:pt x="3198" y="1854"/>
                    <a:pt x="3205" y="1849"/>
                    <a:pt x="3205" y="1847"/>
                  </a:cubicBezTo>
                  <a:cubicBezTo>
                    <a:pt x="3206" y="1841"/>
                    <a:pt x="3210" y="1846"/>
                    <a:pt x="3212" y="1843"/>
                  </a:cubicBezTo>
                  <a:cubicBezTo>
                    <a:pt x="3218" y="1834"/>
                    <a:pt x="3220" y="1829"/>
                    <a:pt x="3230" y="1823"/>
                  </a:cubicBezTo>
                  <a:cubicBezTo>
                    <a:pt x="3245" y="1814"/>
                    <a:pt x="3251" y="1807"/>
                    <a:pt x="3258" y="1791"/>
                  </a:cubicBezTo>
                  <a:cubicBezTo>
                    <a:pt x="3263" y="1780"/>
                    <a:pt x="3272" y="1777"/>
                    <a:pt x="3280" y="1770"/>
                  </a:cubicBezTo>
                  <a:cubicBezTo>
                    <a:pt x="3290" y="1760"/>
                    <a:pt x="3296" y="1746"/>
                    <a:pt x="3306" y="1736"/>
                  </a:cubicBezTo>
                  <a:cubicBezTo>
                    <a:pt x="3316" y="1727"/>
                    <a:pt x="3325" y="1720"/>
                    <a:pt x="3336" y="1711"/>
                  </a:cubicBezTo>
                  <a:cubicBezTo>
                    <a:pt x="3340" y="1708"/>
                    <a:pt x="3362" y="1686"/>
                    <a:pt x="3366" y="1692"/>
                  </a:cubicBezTo>
                  <a:cubicBezTo>
                    <a:pt x="3368" y="1697"/>
                    <a:pt x="3365" y="1704"/>
                    <a:pt x="3370" y="1709"/>
                  </a:cubicBezTo>
                  <a:cubicBezTo>
                    <a:pt x="3379" y="1719"/>
                    <a:pt x="3408" y="1695"/>
                    <a:pt x="3420" y="1703"/>
                  </a:cubicBezTo>
                  <a:cubicBezTo>
                    <a:pt x="3445" y="1720"/>
                    <a:pt x="3421" y="1755"/>
                    <a:pt x="3413" y="1777"/>
                  </a:cubicBezTo>
                  <a:cubicBezTo>
                    <a:pt x="3409" y="1788"/>
                    <a:pt x="3388" y="1816"/>
                    <a:pt x="3403" y="1825"/>
                  </a:cubicBezTo>
                  <a:cubicBezTo>
                    <a:pt x="3410" y="1830"/>
                    <a:pt x="3415" y="1829"/>
                    <a:pt x="3410" y="1837"/>
                  </a:cubicBezTo>
                  <a:cubicBezTo>
                    <a:pt x="3405" y="1843"/>
                    <a:pt x="3399" y="1855"/>
                    <a:pt x="3407" y="1863"/>
                  </a:cubicBezTo>
                  <a:cubicBezTo>
                    <a:pt x="3414" y="1859"/>
                    <a:pt x="3422" y="1853"/>
                    <a:pt x="3421" y="1864"/>
                  </a:cubicBezTo>
                  <a:cubicBezTo>
                    <a:pt x="3431" y="1857"/>
                    <a:pt x="3428" y="1868"/>
                    <a:pt x="3436" y="1870"/>
                  </a:cubicBezTo>
                  <a:cubicBezTo>
                    <a:pt x="3444" y="1872"/>
                    <a:pt x="3452" y="1860"/>
                    <a:pt x="3460" y="1865"/>
                  </a:cubicBezTo>
                  <a:cubicBezTo>
                    <a:pt x="3464" y="1867"/>
                    <a:pt x="3472" y="1858"/>
                    <a:pt x="3478" y="1858"/>
                  </a:cubicBezTo>
                  <a:cubicBezTo>
                    <a:pt x="3484" y="1857"/>
                    <a:pt x="3485" y="1854"/>
                    <a:pt x="3480" y="1849"/>
                  </a:cubicBezTo>
                  <a:cubicBezTo>
                    <a:pt x="3486" y="1847"/>
                    <a:pt x="3491" y="1843"/>
                    <a:pt x="3496" y="1839"/>
                  </a:cubicBezTo>
                  <a:cubicBezTo>
                    <a:pt x="3494" y="1844"/>
                    <a:pt x="3490" y="1849"/>
                    <a:pt x="3486" y="1853"/>
                  </a:cubicBezTo>
                  <a:cubicBezTo>
                    <a:pt x="3497" y="1866"/>
                    <a:pt x="3528" y="1845"/>
                    <a:pt x="3538" y="1839"/>
                  </a:cubicBezTo>
                  <a:cubicBezTo>
                    <a:pt x="3548" y="1835"/>
                    <a:pt x="3566" y="1833"/>
                    <a:pt x="3574" y="1827"/>
                  </a:cubicBezTo>
                  <a:cubicBezTo>
                    <a:pt x="3587" y="1815"/>
                    <a:pt x="3588" y="1813"/>
                    <a:pt x="3590" y="1797"/>
                  </a:cubicBezTo>
                  <a:cubicBezTo>
                    <a:pt x="3590" y="1804"/>
                    <a:pt x="3593" y="1811"/>
                    <a:pt x="3596" y="1817"/>
                  </a:cubicBezTo>
                  <a:cubicBezTo>
                    <a:pt x="3599" y="1814"/>
                    <a:pt x="3604" y="1812"/>
                    <a:pt x="3609" y="1812"/>
                  </a:cubicBezTo>
                  <a:cubicBezTo>
                    <a:pt x="3595" y="1818"/>
                    <a:pt x="3584" y="1829"/>
                    <a:pt x="3571" y="1836"/>
                  </a:cubicBezTo>
                  <a:cubicBezTo>
                    <a:pt x="3568" y="1837"/>
                    <a:pt x="3561" y="1840"/>
                    <a:pt x="3560" y="1844"/>
                  </a:cubicBezTo>
                  <a:cubicBezTo>
                    <a:pt x="3557" y="1850"/>
                    <a:pt x="3563" y="1853"/>
                    <a:pt x="3567" y="1849"/>
                  </a:cubicBezTo>
                  <a:cubicBezTo>
                    <a:pt x="3577" y="1840"/>
                    <a:pt x="3594" y="1844"/>
                    <a:pt x="3605" y="1845"/>
                  </a:cubicBezTo>
                  <a:cubicBezTo>
                    <a:pt x="3620" y="1846"/>
                    <a:pt x="3636" y="1844"/>
                    <a:pt x="3650" y="1847"/>
                  </a:cubicBezTo>
                  <a:cubicBezTo>
                    <a:pt x="3637" y="1856"/>
                    <a:pt x="3589" y="1847"/>
                    <a:pt x="3596" y="1875"/>
                  </a:cubicBezTo>
                  <a:cubicBezTo>
                    <a:pt x="3591" y="1875"/>
                    <a:pt x="3594" y="1859"/>
                    <a:pt x="3583" y="1867"/>
                  </a:cubicBezTo>
                  <a:cubicBezTo>
                    <a:pt x="3586" y="1863"/>
                    <a:pt x="3587" y="1858"/>
                    <a:pt x="3585" y="1853"/>
                  </a:cubicBezTo>
                  <a:cubicBezTo>
                    <a:pt x="3556" y="1870"/>
                    <a:pt x="3515" y="1869"/>
                    <a:pt x="3493" y="1897"/>
                  </a:cubicBezTo>
                  <a:cubicBezTo>
                    <a:pt x="3498" y="1895"/>
                    <a:pt x="3502" y="1894"/>
                    <a:pt x="3507" y="1893"/>
                  </a:cubicBezTo>
                  <a:cubicBezTo>
                    <a:pt x="3499" y="1896"/>
                    <a:pt x="3488" y="1909"/>
                    <a:pt x="3485" y="1897"/>
                  </a:cubicBezTo>
                  <a:cubicBezTo>
                    <a:pt x="3475" y="1905"/>
                    <a:pt x="3463" y="1910"/>
                    <a:pt x="3454" y="1920"/>
                  </a:cubicBezTo>
                  <a:cubicBezTo>
                    <a:pt x="3462" y="1915"/>
                    <a:pt x="3469" y="1904"/>
                    <a:pt x="3480" y="1906"/>
                  </a:cubicBezTo>
                  <a:cubicBezTo>
                    <a:pt x="3465" y="1918"/>
                    <a:pt x="3428" y="1949"/>
                    <a:pt x="3446" y="1972"/>
                  </a:cubicBezTo>
                  <a:cubicBezTo>
                    <a:pt x="3450" y="1969"/>
                    <a:pt x="3453" y="1966"/>
                    <a:pt x="3455" y="1963"/>
                  </a:cubicBezTo>
                  <a:cubicBezTo>
                    <a:pt x="3457" y="1966"/>
                    <a:pt x="3457" y="1981"/>
                    <a:pt x="3460" y="1982"/>
                  </a:cubicBezTo>
                  <a:cubicBezTo>
                    <a:pt x="3465" y="1984"/>
                    <a:pt x="3472" y="1980"/>
                    <a:pt x="3473" y="1988"/>
                  </a:cubicBezTo>
                  <a:cubicBezTo>
                    <a:pt x="3475" y="1979"/>
                    <a:pt x="3487" y="1980"/>
                    <a:pt x="3486" y="1968"/>
                  </a:cubicBezTo>
                  <a:cubicBezTo>
                    <a:pt x="3488" y="1969"/>
                    <a:pt x="3490" y="1970"/>
                    <a:pt x="3493" y="1972"/>
                  </a:cubicBezTo>
                  <a:cubicBezTo>
                    <a:pt x="3494" y="1969"/>
                    <a:pt x="3495" y="1967"/>
                    <a:pt x="3496" y="1965"/>
                  </a:cubicBezTo>
                  <a:cubicBezTo>
                    <a:pt x="3500" y="1982"/>
                    <a:pt x="3520" y="1957"/>
                    <a:pt x="3525" y="1953"/>
                  </a:cubicBezTo>
                  <a:cubicBezTo>
                    <a:pt x="3533" y="1946"/>
                    <a:pt x="3560" y="1935"/>
                    <a:pt x="3560" y="1924"/>
                  </a:cubicBezTo>
                  <a:cubicBezTo>
                    <a:pt x="3562" y="1925"/>
                    <a:pt x="3564" y="1926"/>
                    <a:pt x="3567" y="1927"/>
                  </a:cubicBezTo>
                  <a:cubicBezTo>
                    <a:pt x="3568" y="1919"/>
                    <a:pt x="3584" y="1897"/>
                    <a:pt x="3582" y="1913"/>
                  </a:cubicBezTo>
                  <a:cubicBezTo>
                    <a:pt x="3589" y="1913"/>
                    <a:pt x="3587" y="1911"/>
                    <a:pt x="3587" y="1906"/>
                  </a:cubicBezTo>
                  <a:cubicBezTo>
                    <a:pt x="3586" y="1901"/>
                    <a:pt x="3597" y="1899"/>
                    <a:pt x="3600" y="1897"/>
                  </a:cubicBezTo>
                  <a:cubicBezTo>
                    <a:pt x="3587" y="1909"/>
                    <a:pt x="3626" y="1926"/>
                    <a:pt x="3618" y="1897"/>
                  </a:cubicBezTo>
                  <a:cubicBezTo>
                    <a:pt x="3624" y="1911"/>
                    <a:pt x="3645" y="1896"/>
                    <a:pt x="3655" y="1896"/>
                  </a:cubicBezTo>
                  <a:cubicBezTo>
                    <a:pt x="3671" y="1895"/>
                    <a:pt x="3690" y="1886"/>
                    <a:pt x="3704" y="1879"/>
                  </a:cubicBezTo>
                  <a:cubicBezTo>
                    <a:pt x="3719" y="1872"/>
                    <a:pt x="3739" y="1863"/>
                    <a:pt x="3755" y="1861"/>
                  </a:cubicBezTo>
                  <a:cubicBezTo>
                    <a:pt x="3765" y="1860"/>
                    <a:pt x="3786" y="1861"/>
                    <a:pt x="3789" y="1849"/>
                  </a:cubicBezTo>
                  <a:cubicBezTo>
                    <a:pt x="3781" y="1847"/>
                    <a:pt x="3774" y="1852"/>
                    <a:pt x="3769" y="1844"/>
                  </a:cubicBezTo>
                  <a:cubicBezTo>
                    <a:pt x="3783" y="1844"/>
                    <a:pt x="3779" y="1824"/>
                    <a:pt x="3769" y="1823"/>
                  </a:cubicBezTo>
                  <a:cubicBezTo>
                    <a:pt x="3763" y="1823"/>
                    <a:pt x="3759" y="1832"/>
                    <a:pt x="3754" y="1827"/>
                  </a:cubicBezTo>
                  <a:cubicBezTo>
                    <a:pt x="3749" y="1823"/>
                    <a:pt x="3748" y="1815"/>
                    <a:pt x="3746" y="1810"/>
                  </a:cubicBezTo>
                  <a:cubicBezTo>
                    <a:pt x="3733" y="1821"/>
                    <a:pt x="3711" y="1829"/>
                    <a:pt x="3694" y="1828"/>
                  </a:cubicBezTo>
                  <a:cubicBezTo>
                    <a:pt x="3696" y="1824"/>
                    <a:pt x="3699" y="1822"/>
                    <a:pt x="3703" y="1821"/>
                  </a:cubicBezTo>
                  <a:cubicBezTo>
                    <a:pt x="3695" y="1815"/>
                    <a:pt x="3685" y="1818"/>
                    <a:pt x="3675" y="1817"/>
                  </a:cubicBezTo>
                  <a:cubicBezTo>
                    <a:pt x="3667" y="1817"/>
                    <a:pt x="3663" y="1811"/>
                    <a:pt x="3657" y="1810"/>
                  </a:cubicBezTo>
                  <a:cubicBezTo>
                    <a:pt x="3643" y="1808"/>
                    <a:pt x="3636" y="1809"/>
                    <a:pt x="3625" y="1797"/>
                  </a:cubicBezTo>
                  <a:cubicBezTo>
                    <a:pt x="3632" y="1795"/>
                    <a:pt x="3640" y="1796"/>
                    <a:pt x="3645" y="1790"/>
                  </a:cubicBezTo>
                  <a:cubicBezTo>
                    <a:pt x="3635" y="1785"/>
                    <a:pt x="3623" y="1784"/>
                    <a:pt x="3612" y="1783"/>
                  </a:cubicBezTo>
                  <a:cubicBezTo>
                    <a:pt x="3597" y="1781"/>
                    <a:pt x="3610" y="1772"/>
                    <a:pt x="3597" y="1775"/>
                  </a:cubicBezTo>
                  <a:cubicBezTo>
                    <a:pt x="3610" y="1770"/>
                    <a:pt x="3600" y="1742"/>
                    <a:pt x="3603" y="1731"/>
                  </a:cubicBezTo>
                  <a:cubicBezTo>
                    <a:pt x="3603" y="1728"/>
                    <a:pt x="3615" y="1719"/>
                    <a:pt x="3603" y="1718"/>
                  </a:cubicBezTo>
                  <a:cubicBezTo>
                    <a:pt x="3594" y="1718"/>
                    <a:pt x="3587" y="1722"/>
                    <a:pt x="3578" y="1719"/>
                  </a:cubicBezTo>
                  <a:cubicBezTo>
                    <a:pt x="3606" y="1709"/>
                    <a:pt x="3615" y="1686"/>
                    <a:pt x="3637" y="1671"/>
                  </a:cubicBezTo>
                  <a:cubicBezTo>
                    <a:pt x="3626" y="1676"/>
                    <a:pt x="3633" y="1666"/>
                    <a:pt x="3625" y="1665"/>
                  </a:cubicBezTo>
                  <a:cubicBezTo>
                    <a:pt x="3620" y="1664"/>
                    <a:pt x="3615" y="1665"/>
                    <a:pt x="3610" y="1666"/>
                  </a:cubicBezTo>
                  <a:cubicBezTo>
                    <a:pt x="3599" y="1669"/>
                    <a:pt x="3588" y="1674"/>
                    <a:pt x="3578" y="1680"/>
                  </a:cubicBezTo>
                  <a:cubicBezTo>
                    <a:pt x="3577" y="1660"/>
                    <a:pt x="3574" y="1660"/>
                    <a:pt x="3556" y="1653"/>
                  </a:cubicBezTo>
                  <a:cubicBezTo>
                    <a:pt x="3549" y="1651"/>
                    <a:pt x="3545" y="1648"/>
                    <a:pt x="3537" y="1649"/>
                  </a:cubicBezTo>
                  <a:cubicBezTo>
                    <a:pt x="3531" y="1650"/>
                    <a:pt x="3525" y="1654"/>
                    <a:pt x="3518" y="1651"/>
                  </a:cubicBezTo>
                  <a:cubicBezTo>
                    <a:pt x="3529" y="1650"/>
                    <a:pt x="3537" y="1642"/>
                    <a:pt x="3549" y="1643"/>
                  </a:cubicBezTo>
                  <a:cubicBezTo>
                    <a:pt x="3557" y="1643"/>
                    <a:pt x="3568" y="1639"/>
                    <a:pt x="3575" y="1640"/>
                  </a:cubicBezTo>
                  <a:cubicBezTo>
                    <a:pt x="3590" y="1642"/>
                    <a:pt x="3601" y="1657"/>
                    <a:pt x="3617" y="1649"/>
                  </a:cubicBezTo>
                  <a:cubicBezTo>
                    <a:pt x="3638" y="1638"/>
                    <a:pt x="3656" y="1627"/>
                    <a:pt x="3678" y="1620"/>
                  </a:cubicBezTo>
                  <a:cubicBezTo>
                    <a:pt x="3684" y="1618"/>
                    <a:pt x="3692" y="1608"/>
                    <a:pt x="3690" y="1601"/>
                  </a:cubicBezTo>
                  <a:cubicBezTo>
                    <a:pt x="3688" y="1598"/>
                    <a:pt x="3685" y="1595"/>
                    <a:pt x="3681" y="1594"/>
                  </a:cubicBezTo>
                  <a:cubicBezTo>
                    <a:pt x="3691" y="1592"/>
                    <a:pt x="3671" y="1589"/>
                    <a:pt x="3686" y="1590"/>
                  </a:cubicBezTo>
                  <a:cubicBezTo>
                    <a:pt x="3689" y="1590"/>
                    <a:pt x="3693" y="1591"/>
                    <a:pt x="3697" y="1592"/>
                  </a:cubicBezTo>
                  <a:cubicBezTo>
                    <a:pt x="3705" y="1574"/>
                    <a:pt x="3663" y="1561"/>
                    <a:pt x="3651" y="1560"/>
                  </a:cubicBezTo>
                  <a:cubicBezTo>
                    <a:pt x="3631" y="1557"/>
                    <a:pt x="3610" y="1559"/>
                    <a:pt x="3590" y="1563"/>
                  </a:cubicBezTo>
                  <a:cubicBezTo>
                    <a:pt x="3569" y="1567"/>
                    <a:pt x="3550" y="1575"/>
                    <a:pt x="3530" y="1583"/>
                  </a:cubicBezTo>
                  <a:cubicBezTo>
                    <a:pt x="3510" y="1590"/>
                    <a:pt x="3489" y="1590"/>
                    <a:pt x="3470" y="1599"/>
                  </a:cubicBezTo>
                  <a:cubicBezTo>
                    <a:pt x="3427" y="1616"/>
                    <a:pt x="3377" y="1640"/>
                    <a:pt x="3343" y="1671"/>
                  </a:cubicBezTo>
                  <a:cubicBezTo>
                    <a:pt x="3325" y="1687"/>
                    <a:pt x="3304" y="1703"/>
                    <a:pt x="3283" y="1717"/>
                  </a:cubicBezTo>
                  <a:cubicBezTo>
                    <a:pt x="3263" y="1730"/>
                    <a:pt x="3239" y="1736"/>
                    <a:pt x="3216" y="1744"/>
                  </a:cubicBezTo>
                  <a:cubicBezTo>
                    <a:pt x="3230" y="1736"/>
                    <a:pt x="3243" y="1729"/>
                    <a:pt x="3255" y="1720"/>
                  </a:cubicBezTo>
                  <a:cubicBezTo>
                    <a:pt x="3266" y="1713"/>
                    <a:pt x="3277" y="1697"/>
                    <a:pt x="3289" y="1692"/>
                  </a:cubicBezTo>
                  <a:cubicBezTo>
                    <a:pt x="3314" y="1682"/>
                    <a:pt x="3335" y="1666"/>
                    <a:pt x="3351" y="1643"/>
                  </a:cubicBezTo>
                  <a:cubicBezTo>
                    <a:pt x="3348" y="1642"/>
                    <a:pt x="3346" y="1640"/>
                    <a:pt x="3344" y="1638"/>
                  </a:cubicBezTo>
                  <a:cubicBezTo>
                    <a:pt x="3347" y="1640"/>
                    <a:pt x="3349" y="1642"/>
                    <a:pt x="3351" y="1642"/>
                  </a:cubicBezTo>
                  <a:cubicBezTo>
                    <a:pt x="3358" y="1643"/>
                    <a:pt x="3368" y="1633"/>
                    <a:pt x="3373" y="1629"/>
                  </a:cubicBezTo>
                  <a:cubicBezTo>
                    <a:pt x="3391" y="1617"/>
                    <a:pt x="3403" y="1599"/>
                    <a:pt x="3423" y="1590"/>
                  </a:cubicBezTo>
                  <a:cubicBezTo>
                    <a:pt x="3433" y="1585"/>
                    <a:pt x="3459" y="1576"/>
                    <a:pt x="3460" y="1563"/>
                  </a:cubicBezTo>
                  <a:cubicBezTo>
                    <a:pt x="3462" y="1567"/>
                    <a:pt x="3461" y="1571"/>
                    <a:pt x="3457" y="1574"/>
                  </a:cubicBezTo>
                  <a:cubicBezTo>
                    <a:pt x="3461" y="1571"/>
                    <a:pt x="3466" y="1570"/>
                    <a:pt x="3470" y="1570"/>
                  </a:cubicBezTo>
                  <a:cubicBezTo>
                    <a:pt x="3462" y="1558"/>
                    <a:pt x="3498" y="1556"/>
                    <a:pt x="3507" y="1555"/>
                  </a:cubicBezTo>
                  <a:cubicBezTo>
                    <a:pt x="3520" y="1554"/>
                    <a:pt x="3530" y="1551"/>
                    <a:pt x="3538" y="1540"/>
                  </a:cubicBezTo>
                  <a:cubicBezTo>
                    <a:pt x="3550" y="1526"/>
                    <a:pt x="3582" y="1484"/>
                    <a:pt x="3605" y="1495"/>
                  </a:cubicBezTo>
                  <a:cubicBezTo>
                    <a:pt x="3597" y="1481"/>
                    <a:pt x="3620" y="1491"/>
                    <a:pt x="3625" y="1489"/>
                  </a:cubicBezTo>
                  <a:cubicBezTo>
                    <a:pt x="3640" y="1483"/>
                    <a:pt x="3654" y="1484"/>
                    <a:pt x="3670" y="1482"/>
                  </a:cubicBezTo>
                  <a:cubicBezTo>
                    <a:pt x="3694" y="1480"/>
                    <a:pt x="3724" y="1490"/>
                    <a:pt x="3748" y="1484"/>
                  </a:cubicBezTo>
                  <a:cubicBezTo>
                    <a:pt x="3763" y="1480"/>
                    <a:pt x="3775" y="1492"/>
                    <a:pt x="3789" y="1487"/>
                  </a:cubicBezTo>
                  <a:cubicBezTo>
                    <a:pt x="3802" y="1483"/>
                    <a:pt x="3814" y="1482"/>
                    <a:pt x="3828" y="1483"/>
                  </a:cubicBezTo>
                  <a:cubicBezTo>
                    <a:pt x="3841" y="1484"/>
                    <a:pt x="3855" y="1487"/>
                    <a:pt x="3868" y="1487"/>
                  </a:cubicBezTo>
                  <a:cubicBezTo>
                    <a:pt x="3874" y="1488"/>
                    <a:pt x="3873" y="1494"/>
                    <a:pt x="3878" y="1494"/>
                  </a:cubicBezTo>
                  <a:cubicBezTo>
                    <a:pt x="3882" y="1494"/>
                    <a:pt x="3885" y="1492"/>
                    <a:pt x="3889" y="1491"/>
                  </a:cubicBezTo>
                  <a:cubicBezTo>
                    <a:pt x="3885" y="1493"/>
                    <a:pt x="3881" y="1495"/>
                    <a:pt x="3877" y="1497"/>
                  </a:cubicBezTo>
                  <a:cubicBezTo>
                    <a:pt x="3899" y="1495"/>
                    <a:pt x="3916" y="1488"/>
                    <a:pt x="3938" y="1489"/>
                  </a:cubicBezTo>
                  <a:cubicBezTo>
                    <a:pt x="3946" y="1489"/>
                    <a:pt x="3954" y="1486"/>
                    <a:pt x="3963" y="1487"/>
                  </a:cubicBezTo>
                  <a:cubicBezTo>
                    <a:pt x="3969" y="1488"/>
                    <a:pt x="3975" y="1489"/>
                    <a:pt x="3982" y="1487"/>
                  </a:cubicBezTo>
                  <a:cubicBezTo>
                    <a:pt x="3990" y="1483"/>
                    <a:pt x="3993" y="1474"/>
                    <a:pt x="4001" y="1472"/>
                  </a:cubicBezTo>
                  <a:cubicBezTo>
                    <a:pt x="4006" y="1471"/>
                    <a:pt x="4012" y="1472"/>
                    <a:pt x="4015" y="1468"/>
                  </a:cubicBezTo>
                  <a:cubicBezTo>
                    <a:pt x="4025" y="1455"/>
                    <a:pt x="4042" y="1452"/>
                    <a:pt x="4054" y="1442"/>
                  </a:cubicBezTo>
                  <a:cubicBezTo>
                    <a:pt x="4053" y="1453"/>
                    <a:pt x="4058" y="1446"/>
                    <a:pt x="4060" y="1441"/>
                  </a:cubicBezTo>
                  <a:cubicBezTo>
                    <a:pt x="4065" y="1431"/>
                    <a:pt x="4059" y="1433"/>
                    <a:pt x="4069" y="1430"/>
                  </a:cubicBezTo>
                  <a:cubicBezTo>
                    <a:pt x="4075" y="1428"/>
                    <a:pt x="4082" y="1423"/>
                    <a:pt x="4088" y="1420"/>
                  </a:cubicBezTo>
                  <a:cubicBezTo>
                    <a:pt x="4092" y="1418"/>
                    <a:pt x="4085" y="1415"/>
                    <a:pt x="4088" y="1413"/>
                  </a:cubicBezTo>
                  <a:cubicBezTo>
                    <a:pt x="4097" y="1406"/>
                    <a:pt x="4111" y="1413"/>
                    <a:pt x="4122" y="1411"/>
                  </a:cubicBezTo>
                  <a:cubicBezTo>
                    <a:pt x="4135" y="1408"/>
                    <a:pt x="4145" y="1400"/>
                    <a:pt x="4157" y="1397"/>
                  </a:cubicBezTo>
                  <a:cubicBezTo>
                    <a:pt x="4170" y="1395"/>
                    <a:pt x="4181" y="1403"/>
                    <a:pt x="4194" y="1399"/>
                  </a:cubicBezTo>
                  <a:cubicBezTo>
                    <a:pt x="4207" y="1395"/>
                    <a:pt x="4217" y="1385"/>
                    <a:pt x="4230" y="1379"/>
                  </a:cubicBezTo>
                  <a:cubicBezTo>
                    <a:pt x="4243" y="1373"/>
                    <a:pt x="4256" y="1368"/>
                    <a:pt x="4268" y="1360"/>
                  </a:cubicBezTo>
                  <a:cubicBezTo>
                    <a:pt x="4272" y="1356"/>
                    <a:pt x="4277" y="1351"/>
                    <a:pt x="4284" y="1351"/>
                  </a:cubicBezTo>
                  <a:cubicBezTo>
                    <a:pt x="4281" y="1346"/>
                    <a:pt x="4282" y="1342"/>
                    <a:pt x="4285" y="1338"/>
                  </a:cubicBezTo>
                  <a:cubicBezTo>
                    <a:pt x="4278" y="1336"/>
                    <a:pt x="4272" y="1332"/>
                    <a:pt x="4266" y="1328"/>
                  </a:cubicBezTo>
                  <a:cubicBezTo>
                    <a:pt x="4274" y="1331"/>
                    <a:pt x="4284" y="1329"/>
                    <a:pt x="4292" y="1333"/>
                  </a:cubicBezTo>
                  <a:cubicBezTo>
                    <a:pt x="4296" y="1318"/>
                    <a:pt x="4260" y="1319"/>
                    <a:pt x="4252" y="1316"/>
                  </a:cubicBezTo>
                  <a:cubicBezTo>
                    <a:pt x="4261" y="1317"/>
                    <a:pt x="4281" y="1323"/>
                    <a:pt x="4278" y="1312"/>
                  </a:cubicBezTo>
                  <a:cubicBezTo>
                    <a:pt x="4284" y="1313"/>
                    <a:pt x="4293" y="1320"/>
                    <a:pt x="4294" y="1309"/>
                  </a:cubicBezTo>
                  <a:cubicBezTo>
                    <a:pt x="4288" y="1310"/>
                    <a:pt x="4280" y="1309"/>
                    <a:pt x="4279" y="1301"/>
                  </a:cubicBezTo>
                  <a:cubicBezTo>
                    <a:pt x="4299" y="1302"/>
                    <a:pt x="4303" y="1292"/>
                    <a:pt x="4284" y="1284"/>
                  </a:cubicBezTo>
                  <a:cubicBezTo>
                    <a:pt x="4293" y="1283"/>
                    <a:pt x="4305" y="1284"/>
                    <a:pt x="4310" y="1274"/>
                  </a:cubicBezTo>
                  <a:cubicBezTo>
                    <a:pt x="4314" y="1267"/>
                    <a:pt x="4311" y="1256"/>
                    <a:pt x="4301" y="1259"/>
                  </a:cubicBezTo>
                  <a:cubicBezTo>
                    <a:pt x="4305" y="1250"/>
                    <a:pt x="4290" y="1245"/>
                    <a:pt x="4304" y="1244"/>
                  </a:cubicBezTo>
                  <a:cubicBezTo>
                    <a:pt x="4294" y="1245"/>
                    <a:pt x="4280" y="1243"/>
                    <a:pt x="4272" y="1237"/>
                  </a:cubicBezTo>
                  <a:cubicBezTo>
                    <a:pt x="4277" y="1239"/>
                    <a:pt x="4282" y="1236"/>
                    <a:pt x="4284" y="1231"/>
                  </a:cubicBezTo>
                  <a:cubicBezTo>
                    <a:pt x="4276" y="1238"/>
                    <a:pt x="4265" y="1230"/>
                    <a:pt x="4256" y="1235"/>
                  </a:cubicBezTo>
                  <a:cubicBezTo>
                    <a:pt x="4248" y="1240"/>
                    <a:pt x="4243" y="1251"/>
                    <a:pt x="4232" y="1250"/>
                  </a:cubicBezTo>
                  <a:cubicBezTo>
                    <a:pt x="4238" y="1241"/>
                    <a:pt x="4229" y="1243"/>
                    <a:pt x="4223" y="1243"/>
                  </a:cubicBezTo>
                  <a:cubicBezTo>
                    <a:pt x="4233" y="1237"/>
                    <a:pt x="4245" y="1234"/>
                    <a:pt x="4255" y="1227"/>
                  </a:cubicBezTo>
                  <a:cubicBezTo>
                    <a:pt x="4248" y="1222"/>
                    <a:pt x="4252" y="1206"/>
                    <a:pt x="4246" y="1203"/>
                  </a:cubicBezTo>
                  <a:cubicBezTo>
                    <a:pt x="4240" y="1200"/>
                    <a:pt x="4233" y="1202"/>
                    <a:pt x="4227" y="1201"/>
                  </a:cubicBezTo>
                  <a:cubicBezTo>
                    <a:pt x="4219" y="1199"/>
                    <a:pt x="4194" y="1191"/>
                    <a:pt x="4193" y="1206"/>
                  </a:cubicBezTo>
                  <a:cubicBezTo>
                    <a:pt x="4201" y="1205"/>
                    <a:pt x="4210" y="1204"/>
                    <a:pt x="4218" y="1207"/>
                  </a:cubicBezTo>
                  <a:cubicBezTo>
                    <a:pt x="4210" y="1211"/>
                    <a:pt x="4201" y="1209"/>
                    <a:pt x="4193" y="1210"/>
                  </a:cubicBezTo>
                  <a:cubicBezTo>
                    <a:pt x="4184" y="1212"/>
                    <a:pt x="4174" y="1215"/>
                    <a:pt x="4165" y="1218"/>
                  </a:cubicBezTo>
                  <a:cubicBezTo>
                    <a:pt x="4156" y="1222"/>
                    <a:pt x="4141" y="1238"/>
                    <a:pt x="4132" y="1237"/>
                  </a:cubicBezTo>
                  <a:cubicBezTo>
                    <a:pt x="4124" y="1236"/>
                    <a:pt x="4118" y="1243"/>
                    <a:pt x="4111" y="1246"/>
                  </a:cubicBezTo>
                  <a:cubicBezTo>
                    <a:pt x="4103" y="1249"/>
                    <a:pt x="4092" y="1246"/>
                    <a:pt x="4087" y="1253"/>
                  </a:cubicBezTo>
                  <a:cubicBezTo>
                    <a:pt x="4080" y="1261"/>
                    <a:pt x="4061" y="1270"/>
                    <a:pt x="4050" y="1267"/>
                  </a:cubicBezTo>
                  <a:cubicBezTo>
                    <a:pt x="4054" y="1266"/>
                    <a:pt x="4059" y="1265"/>
                    <a:pt x="4063" y="1263"/>
                  </a:cubicBezTo>
                  <a:cubicBezTo>
                    <a:pt x="4045" y="1262"/>
                    <a:pt x="4071" y="1253"/>
                    <a:pt x="4075" y="1254"/>
                  </a:cubicBezTo>
                  <a:cubicBezTo>
                    <a:pt x="4073" y="1245"/>
                    <a:pt x="4062" y="1241"/>
                    <a:pt x="4054" y="1239"/>
                  </a:cubicBezTo>
                  <a:cubicBezTo>
                    <a:pt x="4047" y="1236"/>
                    <a:pt x="4035" y="1237"/>
                    <a:pt x="4042" y="1226"/>
                  </a:cubicBezTo>
                  <a:cubicBezTo>
                    <a:pt x="4044" y="1230"/>
                    <a:pt x="4069" y="1246"/>
                    <a:pt x="4073" y="1245"/>
                  </a:cubicBezTo>
                  <a:cubicBezTo>
                    <a:pt x="4086" y="1241"/>
                    <a:pt x="4091" y="1226"/>
                    <a:pt x="4108" y="1227"/>
                  </a:cubicBezTo>
                  <a:cubicBezTo>
                    <a:pt x="4133" y="1229"/>
                    <a:pt x="4174" y="1214"/>
                    <a:pt x="4194" y="1199"/>
                  </a:cubicBezTo>
                  <a:cubicBezTo>
                    <a:pt x="4186" y="1201"/>
                    <a:pt x="4123" y="1222"/>
                    <a:pt x="4122" y="1210"/>
                  </a:cubicBezTo>
                  <a:cubicBezTo>
                    <a:pt x="4147" y="1214"/>
                    <a:pt x="4171" y="1201"/>
                    <a:pt x="4195" y="1197"/>
                  </a:cubicBezTo>
                  <a:cubicBezTo>
                    <a:pt x="4204" y="1196"/>
                    <a:pt x="4211" y="1188"/>
                    <a:pt x="4221" y="1187"/>
                  </a:cubicBezTo>
                  <a:cubicBezTo>
                    <a:pt x="4232" y="1185"/>
                    <a:pt x="4244" y="1188"/>
                    <a:pt x="4254" y="1180"/>
                  </a:cubicBezTo>
                  <a:cubicBezTo>
                    <a:pt x="4249" y="1180"/>
                    <a:pt x="4245" y="1181"/>
                    <a:pt x="4241" y="1181"/>
                  </a:cubicBezTo>
                  <a:cubicBezTo>
                    <a:pt x="4249" y="1178"/>
                    <a:pt x="4259" y="1182"/>
                    <a:pt x="4263" y="1172"/>
                  </a:cubicBezTo>
                  <a:cubicBezTo>
                    <a:pt x="4257" y="1165"/>
                    <a:pt x="4246" y="1168"/>
                    <a:pt x="4240" y="1163"/>
                  </a:cubicBezTo>
                  <a:cubicBezTo>
                    <a:pt x="4235" y="1159"/>
                    <a:pt x="4215" y="1157"/>
                    <a:pt x="4210" y="1157"/>
                  </a:cubicBezTo>
                  <a:cubicBezTo>
                    <a:pt x="4202" y="1156"/>
                    <a:pt x="4189" y="1146"/>
                    <a:pt x="4182" y="1149"/>
                  </a:cubicBezTo>
                  <a:cubicBezTo>
                    <a:pt x="4195" y="1147"/>
                    <a:pt x="4182" y="1141"/>
                    <a:pt x="4189" y="1134"/>
                  </a:cubicBezTo>
                  <a:cubicBezTo>
                    <a:pt x="4180" y="1134"/>
                    <a:pt x="4173" y="1142"/>
                    <a:pt x="4164" y="1143"/>
                  </a:cubicBezTo>
                  <a:cubicBezTo>
                    <a:pt x="4171" y="1139"/>
                    <a:pt x="4178" y="1134"/>
                    <a:pt x="4182" y="1128"/>
                  </a:cubicBezTo>
                  <a:cubicBezTo>
                    <a:pt x="4162" y="1126"/>
                    <a:pt x="4145" y="1162"/>
                    <a:pt x="4126" y="1159"/>
                  </a:cubicBezTo>
                  <a:cubicBezTo>
                    <a:pt x="4135" y="1155"/>
                    <a:pt x="4140" y="1146"/>
                    <a:pt x="4150" y="1143"/>
                  </a:cubicBezTo>
                  <a:cubicBezTo>
                    <a:pt x="4156" y="1140"/>
                    <a:pt x="4167" y="1136"/>
                    <a:pt x="4164" y="1127"/>
                  </a:cubicBezTo>
                  <a:cubicBezTo>
                    <a:pt x="4158" y="1132"/>
                    <a:pt x="4145" y="1138"/>
                    <a:pt x="4138" y="1131"/>
                  </a:cubicBezTo>
                  <a:cubicBezTo>
                    <a:pt x="4145" y="1132"/>
                    <a:pt x="4153" y="1128"/>
                    <a:pt x="4150" y="1120"/>
                  </a:cubicBezTo>
                  <a:cubicBezTo>
                    <a:pt x="4138" y="1127"/>
                    <a:pt x="4126" y="1134"/>
                    <a:pt x="4113" y="1141"/>
                  </a:cubicBezTo>
                  <a:cubicBezTo>
                    <a:pt x="4119" y="1135"/>
                    <a:pt x="4127" y="1133"/>
                    <a:pt x="4131" y="1125"/>
                  </a:cubicBezTo>
                  <a:cubicBezTo>
                    <a:pt x="4117" y="1121"/>
                    <a:pt x="4101" y="1136"/>
                    <a:pt x="4090" y="1143"/>
                  </a:cubicBezTo>
                  <a:cubicBezTo>
                    <a:pt x="4097" y="1134"/>
                    <a:pt x="4108" y="1130"/>
                    <a:pt x="4117" y="1124"/>
                  </a:cubicBezTo>
                  <a:cubicBezTo>
                    <a:pt x="4112" y="1125"/>
                    <a:pt x="4108" y="1127"/>
                    <a:pt x="4104" y="1129"/>
                  </a:cubicBezTo>
                  <a:cubicBezTo>
                    <a:pt x="4110" y="1121"/>
                    <a:pt x="4130" y="1119"/>
                    <a:pt x="4131" y="1107"/>
                  </a:cubicBezTo>
                  <a:cubicBezTo>
                    <a:pt x="4126" y="1108"/>
                    <a:pt x="4122" y="1110"/>
                    <a:pt x="4118" y="1113"/>
                  </a:cubicBezTo>
                  <a:cubicBezTo>
                    <a:pt x="4125" y="1110"/>
                    <a:pt x="4126" y="1103"/>
                    <a:pt x="4124" y="1097"/>
                  </a:cubicBezTo>
                  <a:cubicBezTo>
                    <a:pt x="4123" y="1094"/>
                    <a:pt x="4133" y="1090"/>
                    <a:pt x="4133" y="1086"/>
                  </a:cubicBezTo>
                  <a:cubicBezTo>
                    <a:pt x="4125" y="1084"/>
                    <a:pt x="4121" y="1094"/>
                    <a:pt x="4114" y="1097"/>
                  </a:cubicBezTo>
                  <a:cubicBezTo>
                    <a:pt x="4118" y="1093"/>
                    <a:pt x="4121" y="1089"/>
                    <a:pt x="4120" y="1083"/>
                  </a:cubicBezTo>
                  <a:cubicBezTo>
                    <a:pt x="4116" y="1088"/>
                    <a:pt x="4110" y="1091"/>
                    <a:pt x="4104" y="1090"/>
                  </a:cubicBezTo>
                  <a:cubicBezTo>
                    <a:pt x="4110" y="1090"/>
                    <a:pt x="4113" y="1081"/>
                    <a:pt x="4108" y="1082"/>
                  </a:cubicBezTo>
                  <a:cubicBezTo>
                    <a:pt x="4104" y="1082"/>
                    <a:pt x="4094" y="1082"/>
                    <a:pt x="4091" y="1079"/>
                  </a:cubicBezTo>
                  <a:cubicBezTo>
                    <a:pt x="4093" y="1077"/>
                    <a:pt x="4095" y="1076"/>
                    <a:pt x="4098" y="1074"/>
                  </a:cubicBezTo>
                  <a:cubicBezTo>
                    <a:pt x="4093" y="1074"/>
                    <a:pt x="4075" y="1071"/>
                    <a:pt x="4091" y="1067"/>
                  </a:cubicBezTo>
                  <a:cubicBezTo>
                    <a:pt x="4076" y="1074"/>
                    <a:pt x="4090" y="1059"/>
                    <a:pt x="4093" y="1055"/>
                  </a:cubicBezTo>
                  <a:cubicBezTo>
                    <a:pt x="4083" y="1058"/>
                    <a:pt x="4067" y="1059"/>
                    <a:pt x="4059" y="1050"/>
                  </a:cubicBezTo>
                  <a:cubicBezTo>
                    <a:pt x="4061" y="1050"/>
                    <a:pt x="4090" y="1053"/>
                    <a:pt x="4072" y="1050"/>
                  </a:cubicBezTo>
                  <a:cubicBezTo>
                    <a:pt x="4091" y="1051"/>
                    <a:pt x="4061" y="1040"/>
                    <a:pt x="4059" y="1038"/>
                  </a:cubicBezTo>
                  <a:cubicBezTo>
                    <a:pt x="4067" y="1033"/>
                    <a:pt x="4080" y="1040"/>
                    <a:pt x="4085" y="1031"/>
                  </a:cubicBezTo>
                  <a:cubicBezTo>
                    <a:pt x="4077" y="1028"/>
                    <a:pt x="4067" y="1030"/>
                    <a:pt x="4059" y="1028"/>
                  </a:cubicBezTo>
                  <a:cubicBezTo>
                    <a:pt x="4064" y="1028"/>
                    <a:pt x="4069" y="1028"/>
                    <a:pt x="4074" y="1027"/>
                  </a:cubicBezTo>
                  <a:cubicBezTo>
                    <a:pt x="4065" y="1025"/>
                    <a:pt x="4054" y="1021"/>
                    <a:pt x="4049" y="1012"/>
                  </a:cubicBezTo>
                  <a:cubicBezTo>
                    <a:pt x="4058" y="1012"/>
                    <a:pt x="4067" y="1012"/>
                    <a:pt x="4075" y="1013"/>
                  </a:cubicBezTo>
                  <a:cubicBezTo>
                    <a:pt x="4069" y="1014"/>
                    <a:pt x="4061" y="1012"/>
                    <a:pt x="4056" y="1018"/>
                  </a:cubicBezTo>
                  <a:cubicBezTo>
                    <a:pt x="4061" y="1021"/>
                    <a:pt x="4094" y="1032"/>
                    <a:pt x="4087" y="1017"/>
                  </a:cubicBezTo>
                  <a:cubicBezTo>
                    <a:pt x="4085" y="1019"/>
                    <a:pt x="4083" y="1020"/>
                    <a:pt x="4081" y="1022"/>
                  </a:cubicBezTo>
                  <a:cubicBezTo>
                    <a:pt x="4085" y="1013"/>
                    <a:pt x="4108" y="1001"/>
                    <a:pt x="4118" y="1003"/>
                  </a:cubicBezTo>
                  <a:cubicBezTo>
                    <a:pt x="4125" y="1005"/>
                    <a:pt x="4119" y="992"/>
                    <a:pt x="4118" y="990"/>
                  </a:cubicBezTo>
                  <a:cubicBezTo>
                    <a:pt x="4113" y="983"/>
                    <a:pt x="4103" y="989"/>
                    <a:pt x="4098" y="983"/>
                  </a:cubicBezTo>
                  <a:cubicBezTo>
                    <a:pt x="4122" y="973"/>
                    <a:pt x="4081" y="970"/>
                    <a:pt x="4077" y="966"/>
                  </a:cubicBezTo>
                  <a:cubicBezTo>
                    <a:pt x="4083" y="970"/>
                    <a:pt x="4107" y="961"/>
                    <a:pt x="4111" y="956"/>
                  </a:cubicBezTo>
                  <a:cubicBezTo>
                    <a:pt x="4114" y="951"/>
                    <a:pt x="4107" y="949"/>
                    <a:pt x="4108" y="944"/>
                  </a:cubicBezTo>
                  <a:cubicBezTo>
                    <a:pt x="4110" y="940"/>
                    <a:pt x="4114" y="937"/>
                    <a:pt x="4112" y="932"/>
                  </a:cubicBezTo>
                  <a:cubicBezTo>
                    <a:pt x="4105" y="936"/>
                    <a:pt x="4097" y="931"/>
                    <a:pt x="4093" y="940"/>
                  </a:cubicBezTo>
                  <a:cubicBezTo>
                    <a:pt x="4100" y="930"/>
                    <a:pt x="4088" y="932"/>
                    <a:pt x="4083" y="933"/>
                  </a:cubicBezTo>
                  <a:cubicBezTo>
                    <a:pt x="4089" y="930"/>
                    <a:pt x="4096" y="930"/>
                    <a:pt x="4103" y="928"/>
                  </a:cubicBezTo>
                  <a:cubicBezTo>
                    <a:pt x="4104" y="921"/>
                    <a:pt x="4102" y="920"/>
                    <a:pt x="4096" y="924"/>
                  </a:cubicBezTo>
                  <a:cubicBezTo>
                    <a:pt x="4097" y="922"/>
                    <a:pt x="4099" y="920"/>
                    <a:pt x="4100" y="918"/>
                  </a:cubicBezTo>
                  <a:cubicBezTo>
                    <a:pt x="4092" y="918"/>
                    <a:pt x="4081" y="917"/>
                    <a:pt x="4075" y="921"/>
                  </a:cubicBezTo>
                  <a:cubicBezTo>
                    <a:pt x="4068" y="925"/>
                    <a:pt x="4058" y="933"/>
                    <a:pt x="4050" y="930"/>
                  </a:cubicBezTo>
                  <a:cubicBezTo>
                    <a:pt x="4057" y="925"/>
                    <a:pt x="4065" y="922"/>
                    <a:pt x="4074" y="920"/>
                  </a:cubicBezTo>
                  <a:cubicBezTo>
                    <a:pt x="4078" y="919"/>
                    <a:pt x="4101" y="913"/>
                    <a:pt x="4085" y="911"/>
                  </a:cubicBezTo>
                  <a:cubicBezTo>
                    <a:pt x="4097" y="912"/>
                    <a:pt x="4097" y="903"/>
                    <a:pt x="4103" y="896"/>
                  </a:cubicBezTo>
                  <a:cubicBezTo>
                    <a:pt x="4092" y="896"/>
                    <a:pt x="4080" y="897"/>
                    <a:pt x="4071" y="903"/>
                  </a:cubicBezTo>
                  <a:cubicBezTo>
                    <a:pt x="4090" y="892"/>
                    <a:pt x="4054" y="905"/>
                    <a:pt x="4051" y="904"/>
                  </a:cubicBezTo>
                  <a:cubicBezTo>
                    <a:pt x="4055" y="904"/>
                    <a:pt x="4071" y="895"/>
                    <a:pt x="4056" y="896"/>
                  </a:cubicBezTo>
                  <a:cubicBezTo>
                    <a:pt x="4064" y="894"/>
                    <a:pt x="4095" y="893"/>
                    <a:pt x="4096" y="881"/>
                  </a:cubicBezTo>
                  <a:cubicBezTo>
                    <a:pt x="4096" y="876"/>
                    <a:pt x="4103" y="872"/>
                    <a:pt x="4095" y="869"/>
                  </a:cubicBezTo>
                  <a:cubicBezTo>
                    <a:pt x="4090" y="868"/>
                    <a:pt x="4085" y="872"/>
                    <a:pt x="4079" y="870"/>
                  </a:cubicBezTo>
                  <a:cubicBezTo>
                    <a:pt x="4085" y="870"/>
                    <a:pt x="4098" y="856"/>
                    <a:pt x="4083" y="864"/>
                  </a:cubicBezTo>
                  <a:cubicBezTo>
                    <a:pt x="4087" y="860"/>
                    <a:pt x="4091" y="857"/>
                    <a:pt x="4097" y="855"/>
                  </a:cubicBezTo>
                  <a:cubicBezTo>
                    <a:pt x="4084" y="854"/>
                    <a:pt x="4062" y="852"/>
                    <a:pt x="4053" y="862"/>
                  </a:cubicBezTo>
                  <a:cubicBezTo>
                    <a:pt x="4052" y="860"/>
                    <a:pt x="4052" y="857"/>
                    <a:pt x="4052" y="855"/>
                  </a:cubicBezTo>
                  <a:cubicBezTo>
                    <a:pt x="4068" y="854"/>
                    <a:pt x="4079" y="854"/>
                    <a:pt x="4090" y="840"/>
                  </a:cubicBezTo>
                  <a:cubicBezTo>
                    <a:pt x="4086" y="843"/>
                    <a:pt x="4081" y="844"/>
                    <a:pt x="4076" y="844"/>
                  </a:cubicBezTo>
                  <a:cubicBezTo>
                    <a:pt x="4081" y="844"/>
                    <a:pt x="4084" y="841"/>
                    <a:pt x="4084" y="836"/>
                  </a:cubicBezTo>
                  <a:cubicBezTo>
                    <a:pt x="4079" y="836"/>
                    <a:pt x="4075" y="837"/>
                    <a:pt x="4071" y="841"/>
                  </a:cubicBezTo>
                  <a:cubicBezTo>
                    <a:pt x="4074" y="834"/>
                    <a:pt x="4069" y="832"/>
                    <a:pt x="4063" y="831"/>
                  </a:cubicBezTo>
                  <a:cubicBezTo>
                    <a:pt x="4070" y="830"/>
                    <a:pt x="4078" y="831"/>
                    <a:pt x="4083" y="823"/>
                  </a:cubicBezTo>
                  <a:cubicBezTo>
                    <a:pt x="4078" y="820"/>
                    <a:pt x="4074" y="820"/>
                    <a:pt x="4069" y="823"/>
                  </a:cubicBezTo>
                  <a:cubicBezTo>
                    <a:pt x="4075" y="816"/>
                    <a:pt x="4074" y="814"/>
                    <a:pt x="4067" y="819"/>
                  </a:cubicBezTo>
                  <a:cubicBezTo>
                    <a:pt x="4069" y="817"/>
                    <a:pt x="4070" y="815"/>
                    <a:pt x="4072" y="813"/>
                  </a:cubicBezTo>
                  <a:cubicBezTo>
                    <a:pt x="4059" y="815"/>
                    <a:pt x="4071" y="791"/>
                    <a:pt x="4077" y="790"/>
                  </a:cubicBezTo>
                  <a:cubicBezTo>
                    <a:pt x="4069" y="789"/>
                    <a:pt x="4063" y="796"/>
                    <a:pt x="4055" y="797"/>
                  </a:cubicBezTo>
                  <a:cubicBezTo>
                    <a:pt x="4059" y="792"/>
                    <a:pt x="4060" y="788"/>
                    <a:pt x="4066" y="784"/>
                  </a:cubicBezTo>
                  <a:cubicBezTo>
                    <a:pt x="4058" y="787"/>
                    <a:pt x="4050" y="789"/>
                    <a:pt x="4042" y="790"/>
                  </a:cubicBezTo>
                  <a:cubicBezTo>
                    <a:pt x="4047" y="788"/>
                    <a:pt x="4079" y="775"/>
                    <a:pt x="4062" y="778"/>
                  </a:cubicBezTo>
                  <a:cubicBezTo>
                    <a:pt x="4078" y="771"/>
                    <a:pt x="4059" y="772"/>
                    <a:pt x="4055" y="773"/>
                  </a:cubicBezTo>
                  <a:cubicBezTo>
                    <a:pt x="4059" y="771"/>
                    <a:pt x="4064" y="770"/>
                    <a:pt x="4068" y="769"/>
                  </a:cubicBezTo>
                  <a:cubicBezTo>
                    <a:pt x="4055" y="759"/>
                    <a:pt x="4042" y="779"/>
                    <a:pt x="4032" y="786"/>
                  </a:cubicBezTo>
                  <a:cubicBezTo>
                    <a:pt x="4028" y="790"/>
                    <a:pt x="4011" y="801"/>
                    <a:pt x="4019" y="806"/>
                  </a:cubicBezTo>
                  <a:cubicBezTo>
                    <a:pt x="4009" y="804"/>
                    <a:pt x="3995" y="799"/>
                    <a:pt x="3992" y="814"/>
                  </a:cubicBezTo>
                  <a:cubicBezTo>
                    <a:pt x="3990" y="823"/>
                    <a:pt x="4004" y="825"/>
                    <a:pt x="4006" y="833"/>
                  </a:cubicBezTo>
                  <a:cubicBezTo>
                    <a:pt x="3999" y="828"/>
                    <a:pt x="3991" y="828"/>
                    <a:pt x="3983" y="826"/>
                  </a:cubicBezTo>
                  <a:cubicBezTo>
                    <a:pt x="3987" y="831"/>
                    <a:pt x="3985" y="842"/>
                    <a:pt x="3977" y="836"/>
                  </a:cubicBezTo>
                  <a:cubicBezTo>
                    <a:pt x="3978" y="844"/>
                    <a:pt x="3969" y="848"/>
                    <a:pt x="3963" y="842"/>
                  </a:cubicBezTo>
                  <a:cubicBezTo>
                    <a:pt x="3955" y="854"/>
                    <a:pt x="3971" y="853"/>
                    <a:pt x="3977" y="858"/>
                  </a:cubicBezTo>
                  <a:cubicBezTo>
                    <a:pt x="3971" y="856"/>
                    <a:pt x="3964" y="857"/>
                    <a:pt x="3958" y="858"/>
                  </a:cubicBezTo>
                  <a:cubicBezTo>
                    <a:pt x="3955" y="858"/>
                    <a:pt x="3929" y="869"/>
                    <a:pt x="3946" y="871"/>
                  </a:cubicBezTo>
                  <a:cubicBezTo>
                    <a:pt x="3942" y="872"/>
                    <a:pt x="3933" y="869"/>
                    <a:pt x="3930" y="873"/>
                  </a:cubicBezTo>
                  <a:cubicBezTo>
                    <a:pt x="3924" y="879"/>
                    <a:pt x="3934" y="880"/>
                    <a:pt x="3933" y="886"/>
                  </a:cubicBezTo>
                  <a:cubicBezTo>
                    <a:pt x="3930" y="894"/>
                    <a:pt x="3919" y="904"/>
                    <a:pt x="3911" y="907"/>
                  </a:cubicBezTo>
                  <a:cubicBezTo>
                    <a:pt x="3916" y="899"/>
                    <a:pt x="3937" y="875"/>
                    <a:pt x="3912" y="872"/>
                  </a:cubicBezTo>
                  <a:cubicBezTo>
                    <a:pt x="3903" y="871"/>
                    <a:pt x="3896" y="886"/>
                    <a:pt x="3890" y="891"/>
                  </a:cubicBezTo>
                  <a:cubicBezTo>
                    <a:pt x="3885" y="897"/>
                    <a:pt x="3880" y="894"/>
                    <a:pt x="3873" y="896"/>
                  </a:cubicBezTo>
                  <a:cubicBezTo>
                    <a:pt x="3864" y="898"/>
                    <a:pt x="3855" y="903"/>
                    <a:pt x="3847" y="906"/>
                  </a:cubicBezTo>
                  <a:cubicBezTo>
                    <a:pt x="3829" y="913"/>
                    <a:pt x="3819" y="920"/>
                    <a:pt x="3806" y="935"/>
                  </a:cubicBezTo>
                  <a:cubicBezTo>
                    <a:pt x="3811" y="923"/>
                    <a:pt x="3827" y="913"/>
                    <a:pt x="3822" y="898"/>
                  </a:cubicBezTo>
                  <a:cubicBezTo>
                    <a:pt x="3814" y="907"/>
                    <a:pt x="3806" y="920"/>
                    <a:pt x="3793" y="922"/>
                  </a:cubicBezTo>
                  <a:cubicBezTo>
                    <a:pt x="3801" y="916"/>
                    <a:pt x="3815" y="910"/>
                    <a:pt x="3817" y="899"/>
                  </a:cubicBezTo>
                  <a:cubicBezTo>
                    <a:pt x="3821" y="881"/>
                    <a:pt x="3800" y="900"/>
                    <a:pt x="3796" y="904"/>
                  </a:cubicBezTo>
                  <a:cubicBezTo>
                    <a:pt x="3793" y="908"/>
                    <a:pt x="3790" y="910"/>
                    <a:pt x="3787" y="913"/>
                  </a:cubicBezTo>
                  <a:cubicBezTo>
                    <a:pt x="3780" y="921"/>
                    <a:pt x="3772" y="927"/>
                    <a:pt x="3760" y="931"/>
                  </a:cubicBezTo>
                  <a:cubicBezTo>
                    <a:pt x="3743" y="936"/>
                    <a:pt x="3726" y="939"/>
                    <a:pt x="3710" y="946"/>
                  </a:cubicBezTo>
                  <a:cubicBezTo>
                    <a:pt x="3731" y="932"/>
                    <a:pt x="3768" y="931"/>
                    <a:pt x="3787" y="913"/>
                  </a:cubicBezTo>
                  <a:cubicBezTo>
                    <a:pt x="3793" y="907"/>
                    <a:pt x="3798" y="899"/>
                    <a:pt x="3799" y="889"/>
                  </a:cubicBezTo>
                  <a:cubicBezTo>
                    <a:pt x="3802" y="864"/>
                    <a:pt x="3791" y="866"/>
                    <a:pt x="3769" y="867"/>
                  </a:cubicBezTo>
                  <a:cubicBezTo>
                    <a:pt x="3749" y="867"/>
                    <a:pt x="3735" y="885"/>
                    <a:pt x="3717" y="887"/>
                  </a:cubicBezTo>
                  <a:cubicBezTo>
                    <a:pt x="3718" y="885"/>
                    <a:pt x="3721" y="882"/>
                    <a:pt x="3723" y="880"/>
                  </a:cubicBezTo>
                  <a:cubicBezTo>
                    <a:pt x="3716" y="882"/>
                    <a:pt x="3710" y="876"/>
                    <a:pt x="3704" y="875"/>
                  </a:cubicBezTo>
                  <a:cubicBezTo>
                    <a:pt x="3715" y="876"/>
                    <a:pt x="3734" y="873"/>
                    <a:pt x="3732" y="858"/>
                  </a:cubicBezTo>
                  <a:cubicBezTo>
                    <a:pt x="3741" y="860"/>
                    <a:pt x="3736" y="868"/>
                    <a:pt x="3738" y="874"/>
                  </a:cubicBezTo>
                  <a:cubicBezTo>
                    <a:pt x="3744" y="871"/>
                    <a:pt x="3771" y="852"/>
                    <a:pt x="3756" y="849"/>
                  </a:cubicBezTo>
                  <a:cubicBezTo>
                    <a:pt x="3762" y="845"/>
                    <a:pt x="3768" y="842"/>
                    <a:pt x="3775" y="844"/>
                  </a:cubicBezTo>
                  <a:cubicBezTo>
                    <a:pt x="3777" y="832"/>
                    <a:pt x="3761" y="838"/>
                    <a:pt x="3754" y="836"/>
                  </a:cubicBezTo>
                  <a:cubicBezTo>
                    <a:pt x="3760" y="834"/>
                    <a:pt x="3759" y="831"/>
                    <a:pt x="3760" y="826"/>
                  </a:cubicBezTo>
                  <a:cubicBezTo>
                    <a:pt x="3761" y="822"/>
                    <a:pt x="3768" y="821"/>
                    <a:pt x="3770" y="819"/>
                  </a:cubicBezTo>
                  <a:cubicBezTo>
                    <a:pt x="3773" y="817"/>
                    <a:pt x="3778" y="800"/>
                    <a:pt x="3777" y="797"/>
                  </a:cubicBezTo>
                  <a:cubicBezTo>
                    <a:pt x="3776" y="790"/>
                    <a:pt x="3755" y="792"/>
                    <a:pt x="3751" y="792"/>
                  </a:cubicBezTo>
                  <a:cubicBezTo>
                    <a:pt x="3737" y="792"/>
                    <a:pt x="3726" y="789"/>
                    <a:pt x="3712" y="786"/>
                  </a:cubicBezTo>
                  <a:cubicBezTo>
                    <a:pt x="3723" y="784"/>
                    <a:pt x="3734" y="790"/>
                    <a:pt x="3745" y="790"/>
                  </a:cubicBezTo>
                  <a:cubicBezTo>
                    <a:pt x="3751" y="790"/>
                    <a:pt x="3779" y="791"/>
                    <a:pt x="3775" y="787"/>
                  </a:cubicBezTo>
                  <a:cubicBezTo>
                    <a:pt x="3799" y="790"/>
                    <a:pt x="3793" y="750"/>
                    <a:pt x="3814" y="740"/>
                  </a:cubicBezTo>
                  <a:cubicBezTo>
                    <a:pt x="3820" y="738"/>
                    <a:pt x="3829" y="738"/>
                    <a:pt x="3832" y="731"/>
                  </a:cubicBezTo>
                  <a:cubicBezTo>
                    <a:pt x="3835" y="724"/>
                    <a:pt x="3830" y="712"/>
                    <a:pt x="3822" y="722"/>
                  </a:cubicBezTo>
                  <a:cubicBezTo>
                    <a:pt x="3816" y="730"/>
                    <a:pt x="3805" y="736"/>
                    <a:pt x="3793" y="730"/>
                  </a:cubicBezTo>
                  <a:cubicBezTo>
                    <a:pt x="3815" y="715"/>
                    <a:pt x="3775" y="719"/>
                    <a:pt x="3773" y="717"/>
                  </a:cubicBezTo>
                  <a:cubicBezTo>
                    <a:pt x="3767" y="714"/>
                    <a:pt x="3760" y="712"/>
                    <a:pt x="3753" y="711"/>
                  </a:cubicBezTo>
                  <a:cubicBezTo>
                    <a:pt x="3744" y="710"/>
                    <a:pt x="3738" y="716"/>
                    <a:pt x="3738" y="706"/>
                  </a:cubicBezTo>
                  <a:cubicBezTo>
                    <a:pt x="3729" y="712"/>
                    <a:pt x="3726" y="702"/>
                    <a:pt x="3725" y="695"/>
                  </a:cubicBezTo>
                  <a:cubicBezTo>
                    <a:pt x="3730" y="697"/>
                    <a:pt x="3735" y="696"/>
                    <a:pt x="3739" y="693"/>
                  </a:cubicBezTo>
                  <a:cubicBezTo>
                    <a:pt x="3734" y="693"/>
                    <a:pt x="3730" y="693"/>
                    <a:pt x="3725" y="691"/>
                  </a:cubicBezTo>
                  <a:cubicBezTo>
                    <a:pt x="3732" y="687"/>
                    <a:pt x="3740" y="685"/>
                    <a:pt x="3747" y="682"/>
                  </a:cubicBezTo>
                  <a:cubicBezTo>
                    <a:pt x="3743" y="667"/>
                    <a:pt x="3731" y="676"/>
                    <a:pt x="3721" y="679"/>
                  </a:cubicBezTo>
                  <a:cubicBezTo>
                    <a:pt x="3726" y="676"/>
                    <a:pt x="3729" y="668"/>
                    <a:pt x="3721" y="668"/>
                  </a:cubicBezTo>
                  <a:cubicBezTo>
                    <a:pt x="3723" y="666"/>
                    <a:pt x="3724" y="664"/>
                    <a:pt x="3725" y="662"/>
                  </a:cubicBezTo>
                  <a:cubicBezTo>
                    <a:pt x="3710" y="660"/>
                    <a:pt x="3708" y="659"/>
                    <a:pt x="3694" y="664"/>
                  </a:cubicBezTo>
                  <a:cubicBezTo>
                    <a:pt x="3700" y="660"/>
                    <a:pt x="3713" y="654"/>
                    <a:pt x="3712" y="644"/>
                  </a:cubicBezTo>
                  <a:cubicBezTo>
                    <a:pt x="3699" y="650"/>
                    <a:pt x="3698" y="634"/>
                    <a:pt x="3688" y="630"/>
                  </a:cubicBezTo>
                  <a:cubicBezTo>
                    <a:pt x="3673" y="625"/>
                    <a:pt x="3668" y="621"/>
                    <a:pt x="3652" y="627"/>
                  </a:cubicBezTo>
                  <a:cubicBezTo>
                    <a:pt x="3645" y="629"/>
                    <a:pt x="3600" y="636"/>
                    <a:pt x="3609" y="646"/>
                  </a:cubicBezTo>
                  <a:cubicBezTo>
                    <a:pt x="3590" y="628"/>
                    <a:pt x="3570" y="632"/>
                    <a:pt x="3549" y="642"/>
                  </a:cubicBezTo>
                  <a:cubicBezTo>
                    <a:pt x="3553" y="637"/>
                    <a:pt x="3559" y="637"/>
                    <a:pt x="3563" y="633"/>
                  </a:cubicBezTo>
                  <a:cubicBezTo>
                    <a:pt x="3543" y="633"/>
                    <a:pt x="3524" y="621"/>
                    <a:pt x="3505" y="616"/>
                  </a:cubicBezTo>
                  <a:cubicBezTo>
                    <a:pt x="3485" y="611"/>
                    <a:pt x="3474" y="618"/>
                    <a:pt x="3455" y="625"/>
                  </a:cubicBezTo>
                  <a:cubicBezTo>
                    <a:pt x="3439" y="631"/>
                    <a:pt x="3429" y="636"/>
                    <a:pt x="3421" y="652"/>
                  </a:cubicBezTo>
                  <a:cubicBezTo>
                    <a:pt x="3415" y="665"/>
                    <a:pt x="3421" y="678"/>
                    <a:pt x="3434" y="684"/>
                  </a:cubicBezTo>
                  <a:cubicBezTo>
                    <a:pt x="3427" y="680"/>
                    <a:pt x="3412" y="699"/>
                    <a:pt x="3407" y="706"/>
                  </a:cubicBezTo>
                  <a:cubicBezTo>
                    <a:pt x="3397" y="719"/>
                    <a:pt x="3375" y="719"/>
                    <a:pt x="3368" y="735"/>
                  </a:cubicBezTo>
                  <a:cubicBezTo>
                    <a:pt x="3372" y="734"/>
                    <a:pt x="3376" y="734"/>
                    <a:pt x="3381" y="733"/>
                  </a:cubicBezTo>
                  <a:cubicBezTo>
                    <a:pt x="3366" y="740"/>
                    <a:pt x="3391" y="734"/>
                    <a:pt x="3395" y="734"/>
                  </a:cubicBezTo>
                  <a:cubicBezTo>
                    <a:pt x="3389" y="739"/>
                    <a:pt x="3381" y="742"/>
                    <a:pt x="3377" y="749"/>
                  </a:cubicBezTo>
                  <a:cubicBezTo>
                    <a:pt x="3381" y="751"/>
                    <a:pt x="3385" y="752"/>
                    <a:pt x="3389" y="753"/>
                  </a:cubicBezTo>
                  <a:cubicBezTo>
                    <a:pt x="3384" y="755"/>
                    <a:pt x="3373" y="756"/>
                    <a:pt x="3370" y="762"/>
                  </a:cubicBezTo>
                  <a:cubicBezTo>
                    <a:pt x="3368" y="765"/>
                    <a:pt x="3375" y="772"/>
                    <a:pt x="3373" y="777"/>
                  </a:cubicBezTo>
                  <a:cubicBezTo>
                    <a:pt x="3372" y="781"/>
                    <a:pt x="3370" y="784"/>
                    <a:pt x="3366" y="787"/>
                  </a:cubicBezTo>
                  <a:cubicBezTo>
                    <a:pt x="3370" y="785"/>
                    <a:pt x="3375" y="786"/>
                    <a:pt x="3379" y="790"/>
                  </a:cubicBezTo>
                  <a:cubicBezTo>
                    <a:pt x="3372" y="792"/>
                    <a:pt x="3369" y="805"/>
                    <a:pt x="3362" y="806"/>
                  </a:cubicBezTo>
                  <a:cubicBezTo>
                    <a:pt x="3356" y="806"/>
                    <a:pt x="3349" y="807"/>
                    <a:pt x="3350" y="815"/>
                  </a:cubicBezTo>
                  <a:cubicBezTo>
                    <a:pt x="3346" y="814"/>
                    <a:pt x="3342" y="812"/>
                    <a:pt x="3337" y="811"/>
                  </a:cubicBezTo>
                  <a:cubicBezTo>
                    <a:pt x="3338" y="819"/>
                    <a:pt x="3311" y="832"/>
                    <a:pt x="3326" y="833"/>
                  </a:cubicBezTo>
                  <a:cubicBezTo>
                    <a:pt x="3304" y="837"/>
                    <a:pt x="3292" y="856"/>
                    <a:pt x="3273" y="863"/>
                  </a:cubicBezTo>
                  <a:cubicBezTo>
                    <a:pt x="3256" y="869"/>
                    <a:pt x="3261" y="874"/>
                    <a:pt x="3250" y="887"/>
                  </a:cubicBezTo>
                  <a:cubicBezTo>
                    <a:pt x="3256" y="886"/>
                    <a:pt x="3264" y="896"/>
                    <a:pt x="3267" y="901"/>
                  </a:cubicBezTo>
                  <a:cubicBezTo>
                    <a:pt x="3270" y="908"/>
                    <a:pt x="3277" y="909"/>
                    <a:pt x="3283" y="913"/>
                  </a:cubicBezTo>
                  <a:cubicBezTo>
                    <a:pt x="3296" y="923"/>
                    <a:pt x="3300" y="942"/>
                    <a:pt x="3299" y="957"/>
                  </a:cubicBezTo>
                  <a:cubicBezTo>
                    <a:pt x="3298" y="999"/>
                    <a:pt x="3271" y="1040"/>
                    <a:pt x="3240" y="1066"/>
                  </a:cubicBezTo>
                  <a:cubicBezTo>
                    <a:pt x="3206" y="1095"/>
                    <a:pt x="3163" y="1116"/>
                    <a:pt x="3121" y="1133"/>
                  </a:cubicBezTo>
                  <a:cubicBezTo>
                    <a:pt x="3101" y="1141"/>
                    <a:pt x="3078" y="1149"/>
                    <a:pt x="3058" y="1154"/>
                  </a:cubicBezTo>
                  <a:cubicBezTo>
                    <a:pt x="3044" y="1157"/>
                    <a:pt x="3023" y="1156"/>
                    <a:pt x="3014" y="1169"/>
                  </a:cubicBezTo>
                  <a:cubicBezTo>
                    <a:pt x="3022" y="1171"/>
                    <a:pt x="3018" y="1178"/>
                    <a:pt x="3015" y="1184"/>
                  </a:cubicBezTo>
                  <a:cubicBezTo>
                    <a:pt x="3011" y="1193"/>
                    <a:pt x="3023" y="1197"/>
                    <a:pt x="3013" y="1200"/>
                  </a:cubicBezTo>
                  <a:cubicBezTo>
                    <a:pt x="3017" y="1202"/>
                    <a:pt x="3022" y="1204"/>
                    <a:pt x="3026" y="1205"/>
                  </a:cubicBezTo>
                  <a:cubicBezTo>
                    <a:pt x="3016" y="1207"/>
                    <a:pt x="3020" y="1211"/>
                    <a:pt x="3026" y="1214"/>
                  </a:cubicBezTo>
                  <a:cubicBezTo>
                    <a:pt x="3020" y="1216"/>
                    <a:pt x="3014" y="1226"/>
                    <a:pt x="3024" y="1228"/>
                  </a:cubicBezTo>
                  <a:cubicBezTo>
                    <a:pt x="3016" y="1225"/>
                    <a:pt x="3014" y="1235"/>
                    <a:pt x="3007" y="1235"/>
                  </a:cubicBezTo>
                  <a:cubicBezTo>
                    <a:pt x="3017" y="1236"/>
                    <a:pt x="3012" y="1241"/>
                    <a:pt x="3007" y="1244"/>
                  </a:cubicBezTo>
                  <a:cubicBezTo>
                    <a:pt x="3024" y="1241"/>
                    <a:pt x="2999" y="1251"/>
                    <a:pt x="3001" y="1257"/>
                  </a:cubicBezTo>
                  <a:cubicBezTo>
                    <a:pt x="3004" y="1266"/>
                    <a:pt x="2994" y="1278"/>
                    <a:pt x="2989" y="1285"/>
                  </a:cubicBezTo>
                  <a:cubicBezTo>
                    <a:pt x="2991" y="1286"/>
                    <a:pt x="2993" y="1287"/>
                    <a:pt x="2995" y="1288"/>
                  </a:cubicBezTo>
                  <a:cubicBezTo>
                    <a:pt x="2989" y="1292"/>
                    <a:pt x="2992" y="1295"/>
                    <a:pt x="2998" y="1296"/>
                  </a:cubicBezTo>
                  <a:cubicBezTo>
                    <a:pt x="2996" y="1301"/>
                    <a:pt x="2991" y="1304"/>
                    <a:pt x="2986" y="1303"/>
                  </a:cubicBezTo>
                  <a:cubicBezTo>
                    <a:pt x="2988" y="1308"/>
                    <a:pt x="2989" y="1314"/>
                    <a:pt x="2985" y="1319"/>
                  </a:cubicBezTo>
                  <a:cubicBezTo>
                    <a:pt x="2992" y="1318"/>
                    <a:pt x="2993" y="1325"/>
                    <a:pt x="2991" y="1330"/>
                  </a:cubicBezTo>
                  <a:cubicBezTo>
                    <a:pt x="2988" y="1336"/>
                    <a:pt x="2980" y="1339"/>
                    <a:pt x="2988" y="1341"/>
                  </a:cubicBezTo>
                  <a:cubicBezTo>
                    <a:pt x="2976" y="1343"/>
                    <a:pt x="2968" y="1356"/>
                    <a:pt x="2957" y="1361"/>
                  </a:cubicBezTo>
                  <a:cubicBezTo>
                    <a:pt x="2953" y="1363"/>
                    <a:pt x="2950" y="1363"/>
                    <a:pt x="2951" y="1367"/>
                  </a:cubicBezTo>
                  <a:cubicBezTo>
                    <a:pt x="2952" y="1372"/>
                    <a:pt x="2939" y="1377"/>
                    <a:pt x="2937" y="1379"/>
                  </a:cubicBezTo>
                  <a:cubicBezTo>
                    <a:pt x="2945" y="1386"/>
                    <a:pt x="2934" y="1395"/>
                    <a:pt x="2945" y="1396"/>
                  </a:cubicBezTo>
                  <a:cubicBezTo>
                    <a:pt x="2937" y="1395"/>
                    <a:pt x="2921" y="1411"/>
                    <a:pt x="2925" y="1419"/>
                  </a:cubicBezTo>
                  <a:cubicBezTo>
                    <a:pt x="2920" y="1418"/>
                    <a:pt x="2923" y="1406"/>
                    <a:pt x="2924" y="1402"/>
                  </a:cubicBezTo>
                  <a:cubicBezTo>
                    <a:pt x="2924" y="1390"/>
                    <a:pt x="2908" y="1395"/>
                    <a:pt x="2917" y="1385"/>
                  </a:cubicBezTo>
                  <a:cubicBezTo>
                    <a:pt x="2902" y="1383"/>
                    <a:pt x="2887" y="1401"/>
                    <a:pt x="2879" y="1412"/>
                  </a:cubicBezTo>
                  <a:cubicBezTo>
                    <a:pt x="2868" y="1427"/>
                    <a:pt x="2885" y="1435"/>
                    <a:pt x="2880" y="1451"/>
                  </a:cubicBezTo>
                  <a:cubicBezTo>
                    <a:pt x="2881" y="1432"/>
                    <a:pt x="2863" y="1406"/>
                    <a:pt x="2842" y="1409"/>
                  </a:cubicBezTo>
                  <a:cubicBezTo>
                    <a:pt x="2825" y="1411"/>
                    <a:pt x="2811" y="1431"/>
                    <a:pt x="2794" y="1429"/>
                  </a:cubicBezTo>
                  <a:cubicBezTo>
                    <a:pt x="2815" y="1416"/>
                    <a:pt x="2851" y="1408"/>
                    <a:pt x="2843" y="1377"/>
                  </a:cubicBezTo>
                  <a:cubicBezTo>
                    <a:pt x="2840" y="1363"/>
                    <a:pt x="2828" y="1359"/>
                    <a:pt x="2819" y="1351"/>
                  </a:cubicBezTo>
                  <a:cubicBezTo>
                    <a:pt x="2808" y="1341"/>
                    <a:pt x="2804" y="1340"/>
                    <a:pt x="2790" y="1345"/>
                  </a:cubicBezTo>
                  <a:cubicBezTo>
                    <a:pt x="2795" y="1339"/>
                    <a:pt x="2804" y="1339"/>
                    <a:pt x="2812" y="1336"/>
                  </a:cubicBezTo>
                  <a:cubicBezTo>
                    <a:pt x="2822" y="1331"/>
                    <a:pt x="2813" y="1316"/>
                    <a:pt x="2810" y="1309"/>
                  </a:cubicBezTo>
                  <a:cubicBezTo>
                    <a:pt x="2805" y="1301"/>
                    <a:pt x="2802" y="1296"/>
                    <a:pt x="2797" y="1289"/>
                  </a:cubicBezTo>
                  <a:cubicBezTo>
                    <a:pt x="2804" y="1279"/>
                    <a:pt x="2815" y="1272"/>
                    <a:pt x="2821" y="1262"/>
                  </a:cubicBezTo>
                  <a:cubicBezTo>
                    <a:pt x="2828" y="1252"/>
                    <a:pt x="2830" y="1241"/>
                    <a:pt x="2838" y="1232"/>
                  </a:cubicBezTo>
                  <a:cubicBezTo>
                    <a:pt x="2848" y="1219"/>
                    <a:pt x="2838" y="1207"/>
                    <a:pt x="2844" y="1195"/>
                  </a:cubicBezTo>
                  <a:cubicBezTo>
                    <a:pt x="2851" y="1182"/>
                    <a:pt x="2865" y="1173"/>
                    <a:pt x="2875" y="1162"/>
                  </a:cubicBezTo>
                  <a:cubicBezTo>
                    <a:pt x="2882" y="1154"/>
                    <a:pt x="2883" y="1142"/>
                    <a:pt x="2890" y="1135"/>
                  </a:cubicBezTo>
                  <a:cubicBezTo>
                    <a:pt x="2883" y="1139"/>
                    <a:pt x="2880" y="1132"/>
                    <a:pt x="2874" y="1130"/>
                  </a:cubicBezTo>
                  <a:cubicBezTo>
                    <a:pt x="2869" y="1129"/>
                    <a:pt x="2856" y="1131"/>
                    <a:pt x="2852" y="1135"/>
                  </a:cubicBezTo>
                  <a:cubicBezTo>
                    <a:pt x="2854" y="1133"/>
                    <a:pt x="2856" y="1131"/>
                    <a:pt x="2858" y="1128"/>
                  </a:cubicBezTo>
                  <a:cubicBezTo>
                    <a:pt x="2852" y="1124"/>
                    <a:pt x="2840" y="1127"/>
                    <a:pt x="2833" y="1126"/>
                  </a:cubicBezTo>
                  <a:cubicBezTo>
                    <a:pt x="2827" y="1125"/>
                    <a:pt x="2815" y="1117"/>
                    <a:pt x="2821" y="1128"/>
                  </a:cubicBezTo>
                  <a:cubicBezTo>
                    <a:pt x="2810" y="1125"/>
                    <a:pt x="2811" y="1119"/>
                    <a:pt x="2798" y="1122"/>
                  </a:cubicBezTo>
                  <a:cubicBezTo>
                    <a:pt x="2789" y="1124"/>
                    <a:pt x="2775" y="1124"/>
                    <a:pt x="2767" y="1125"/>
                  </a:cubicBezTo>
                  <a:cubicBezTo>
                    <a:pt x="2755" y="1126"/>
                    <a:pt x="2746" y="1120"/>
                    <a:pt x="2735" y="1126"/>
                  </a:cubicBezTo>
                  <a:cubicBezTo>
                    <a:pt x="2725" y="1130"/>
                    <a:pt x="2718" y="1138"/>
                    <a:pt x="2708" y="1143"/>
                  </a:cubicBezTo>
                  <a:cubicBezTo>
                    <a:pt x="2716" y="1133"/>
                    <a:pt x="2732" y="1129"/>
                    <a:pt x="2738" y="1116"/>
                  </a:cubicBezTo>
                  <a:cubicBezTo>
                    <a:pt x="2729" y="1115"/>
                    <a:pt x="2726" y="1106"/>
                    <a:pt x="2721" y="1099"/>
                  </a:cubicBezTo>
                  <a:cubicBezTo>
                    <a:pt x="2714" y="1091"/>
                    <a:pt x="2701" y="1090"/>
                    <a:pt x="2691" y="1087"/>
                  </a:cubicBezTo>
                  <a:cubicBezTo>
                    <a:pt x="2679" y="1083"/>
                    <a:pt x="2643" y="1064"/>
                    <a:pt x="2633" y="1071"/>
                  </a:cubicBezTo>
                  <a:cubicBezTo>
                    <a:pt x="2647" y="1053"/>
                    <a:pt x="2625" y="1038"/>
                    <a:pt x="2613" y="1026"/>
                  </a:cubicBezTo>
                  <a:cubicBezTo>
                    <a:pt x="2606" y="1019"/>
                    <a:pt x="2605" y="1013"/>
                    <a:pt x="2595" y="1010"/>
                  </a:cubicBezTo>
                  <a:cubicBezTo>
                    <a:pt x="2586" y="1008"/>
                    <a:pt x="2576" y="1006"/>
                    <a:pt x="2567" y="1004"/>
                  </a:cubicBezTo>
                  <a:cubicBezTo>
                    <a:pt x="2538" y="996"/>
                    <a:pt x="2520" y="979"/>
                    <a:pt x="2488" y="985"/>
                  </a:cubicBezTo>
                  <a:cubicBezTo>
                    <a:pt x="2461" y="989"/>
                    <a:pt x="2437" y="1002"/>
                    <a:pt x="2409" y="1005"/>
                  </a:cubicBezTo>
                  <a:cubicBezTo>
                    <a:pt x="2417" y="1003"/>
                    <a:pt x="2423" y="1000"/>
                    <a:pt x="2430" y="996"/>
                  </a:cubicBezTo>
                  <a:cubicBezTo>
                    <a:pt x="2414" y="995"/>
                    <a:pt x="2401" y="1008"/>
                    <a:pt x="2386" y="1007"/>
                  </a:cubicBezTo>
                  <a:cubicBezTo>
                    <a:pt x="2409" y="1001"/>
                    <a:pt x="2431" y="985"/>
                    <a:pt x="2436" y="961"/>
                  </a:cubicBezTo>
                  <a:cubicBezTo>
                    <a:pt x="2441" y="938"/>
                    <a:pt x="2446" y="908"/>
                    <a:pt x="2457" y="888"/>
                  </a:cubicBezTo>
                  <a:cubicBezTo>
                    <a:pt x="2466" y="872"/>
                    <a:pt x="2450" y="882"/>
                    <a:pt x="2442" y="877"/>
                  </a:cubicBezTo>
                  <a:cubicBezTo>
                    <a:pt x="2435" y="873"/>
                    <a:pt x="2424" y="874"/>
                    <a:pt x="2416" y="875"/>
                  </a:cubicBezTo>
                  <a:cubicBezTo>
                    <a:pt x="2411" y="876"/>
                    <a:pt x="2406" y="878"/>
                    <a:pt x="2402" y="881"/>
                  </a:cubicBezTo>
                  <a:cubicBezTo>
                    <a:pt x="2402" y="879"/>
                    <a:pt x="2403" y="878"/>
                    <a:pt x="2404" y="877"/>
                  </a:cubicBezTo>
                  <a:cubicBezTo>
                    <a:pt x="2395" y="883"/>
                    <a:pt x="2393" y="866"/>
                    <a:pt x="2386" y="869"/>
                  </a:cubicBezTo>
                  <a:cubicBezTo>
                    <a:pt x="2388" y="867"/>
                    <a:pt x="2390" y="863"/>
                    <a:pt x="2392" y="859"/>
                  </a:cubicBezTo>
                  <a:cubicBezTo>
                    <a:pt x="2388" y="858"/>
                    <a:pt x="2384" y="857"/>
                    <a:pt x="2380" y="856"/>
                  </a:cubicBezTo>
                  <a:cubicBezTo>
                    <a:pt x="2384" y="854"/>
                    <a:pt x="2392" y="855"/>
                    <a:pt x="2394" y="852"/>
                  </a:cubicBezTo>
                  <a:cubicBezTo>
                    <a:pt x="2398" y="846"/>
                    <a:pt x="2403" y="841"/>
                    <a:pt x="2409" y="837"/>
                  </a:cubicBezTo>
                  <a:cubicBezTo>
                    <a:pt x="2419" y="832"/>
                    <a:pt x="2419" y="817"/>
                    <a:pt x="2426" y="809"/>
                  </a:cubicBezTo>
                  <a:cubicBezTo>
                    <a:pt x="2432" y="804"/>
                    <a:pt x="2476" y="765"/>
                    <a:pt x="2468" y="756"/>
                  </a:cubicBezTo>
                  <a:cubicBezTo>
                    <a:pt x="2474" y="759"/>
                    <a:pt x="2476" y="757"/>
                    <a:pt x="2473" y="753"/>
                  </a:cubicBezTo>
                  <a:cubicBezTo>
                    <a:pt x="2493" y="760"/>
                    <a:pt x="2515" y="722"/>
                    <a:pt x="2534" y="717"/>
                  </a:cubicBezTo>
                  <a:cubicBezTo>
                    <a:pt x="2536" y="717"/>
                    <a:pt x="2548" y="705"/>
                    <a:pt x="2548" y="704"/>
                  </a:cubicBezTo>
                  <a:cubicBezTo>
                    <a:pt x="2545" y="695"/>
                    <a:pt x="2556" y="702"/>
                    <a:pt x="2560" y="700"/>
                  </a:cubicBezTo>
                  <a:cubicBezTo>
                    <a:pt x="2551" y="679"/>
                    <a:pt x="2609" y="680"/>
                    <a:pt x="2613" y="665"/>
                  </a:cubicBezTo>
                  <a:cubicBezTo>
                    <a:pt x="2608" y="665"/>
                    <a:pt x="2606" y="662"/>
                    <a:pt x="2607" y="657"/>
                  </a:cubicBezTo>
                  <a:cubicBezTo>
                    <a:pt x="2615" y="658"/>
                    <a:pt x="2628" y="664"/>
                    <a:pt x="2627" y="650"/>
                  </a:cubicBezTo>
                  <a:cubicBezTo>
                    <a:pt x="2640" y="659"/>
                    <a:pt x="2642" y="643"/>
                    <a:pt x="2650" y="641"/>
                  </a:cubicBezTo>
                  <a:cubicBezTo>
                    <a:pt x="2658" y="638"/>
                    <a:pt x="2667" y="634"/>
                    <a:pt x="2654" y="630"/>
                  </a:cubicBezTo>
                  <a:cubicBezTo>
                    <a:pt x="2660" y="630"/>
                    <a:pt x="2671" y="630"/>
                    <a:pt x="2671" y="639"/>
                  </a:cubicBezTo>
                  <a:cubicBezTo>
                    <a:pt x="2674" y="637"/>
                    <a:pt x="2677" y="635"/>
                    <a:pt x="2678" y="633"/>
                  </a:cubicBezTo>
                  <a:cubicBezTo>
                    <a:pt x="2676" y="631"/>
                    <a:pt x="2674" y="630"/>
                    <a:pt x="2671" y="629"/>
                  </a:cubicBezTo>
                  <a:cubicBezTo>
                    <a:pt x="2679" y="628"/>
                    <a:pt x="2695" y="612"/>
                    <a:pt x="2699" y="615"/>
                  </a:cubicBezTo>
                  <a:cubicBezTo>
                    <a:pt x="2706" y="620"/>
                    <a:pt x="2711" y="609"/>
                    <a:pt x="2718" y="615"/>
                  </a:cubicBezTo>
                  <a:cubicBezTo>
                    <a:pt x="2722" y="618"/>
                    <a:pt x="2729" y="613"/>
                    <a:pt x="2732" y="612"/>
                  </a:cubicBezTo>
                  <a:cubicBezTo>
                    <a:pt x="2727" y="608"/>
                    <a:pt x="2700" y="598"/>
                    <a:pt x="2723" y="596"/>
                  </a:cubicBezTo>
                  <a:cubicBezTo>
                    <a:pt x="2738" y="594"/>
                    <a:pt x="2748" y="596"/>
                    <a:pt x="2762" y="598"/>
                  </a:cubicBezTo>
                  <a:cubicBezTo>
                    <a:pt x="2772" y="599"/>
                    <a:pt x="2780" y="594"/>
                    <a:pt x="2789" y="590"/>
                  </a:cubicBezTo>
                  <a:cubicBezTo>
                    <a:pt x="2797" y="587"/>
                    <a:pt x="2805" y="591"/>
                    <a:pt x="2813" y="585"/>
                  </a:cubicBezTo>
                  <a:cubicBezTo>
                    <a:pt x="2818" y="581"/>
                    <a:pt x="2824" y="577"/>
                    <a:pt x="2827" y="571"/>
                  </a:cubicBezTo>
                  <a:cubicBezTo>
                    <a:pt x="2831" y="562"/>
                    <a:pt x="2818" y="558"/>
                    <a:pt x="2830" y="558"/>
                  </a:cubicBezTo>
                  <a:cubicBezTo>
                    <a:pt x="2824" y="552"/>
                    <a:pt x="2815" y="556"/>
                    <a:pt x="2808" y="551"/>
                  </a:cubicBezTo>
                  <a:cubicBezTo>
                    <a:pt x="2804" y="548"/>
                    <a:pt x="2802" y="543"/>
                    <a:pt x="2799" y="539"/>
                  </a:cubicBezTo>
                  <a:cubicBezTo>
                    <a:pt x="2795" y="534"/>
                    <a:pt x="2782" y="538"/>
                    <a:pt x="2769" y="542"/>
                  </a:cubicBezTo>
                  <a:cubicBezTo>
                    <a:pt x="2771" y="541"/>
                    <a:pt x="2774" y="539"/>
                    <a:pt x="2775" y="538"/>
                  </a:cubicBezTo>
                  <a:cubicBezTo>
                    <a:pt x="2761" y="532"/>
                    <a:pt x="2738" y="530"/>
                    <a:pt x="2726" y="519"/>
                  </a:cubicBezTo>
                  <a:cubicBezTo>
                    <a:pt x="2725" y="535"/>
                    <a:pt x="2702" y="523"/>
                    <a:pt x="2708" y="517"/>
                  </a:cubicBezTo>
                  <a:cubicBezTo>
                    <a:pt x="2715" y="511"/>
                    <a:pt x="2727" y="520"/>
                    <a:pt x="2721" y="504"/>
                  </a:cubicBezTo>
                  <a:cubicBezTo>
                    <a:pt x="2726" y="532"/>
                    <a:pt x="2782" y="529"/>
                    <a:pt x="2801" y="535"/>
                  </a:cubicBezTo>
                  <a:cubicBezTo>
                    <a:pt x="2808" y="537"/>
                    <a:pt x="2857" y="555"/>
                    <a:pt x="2854" y="538"/>
                  </a:cubicBezTo>
                  <a:cubicBezTo>
                    <a:pt x="2861" y="538"/>
                    <a:pt x="2867" y="543"/>
                    <a:pt x="2874" y="542"/>
                  </a:cubicBezTo>
                  <a:cubicBezTo>
                    <a:pt x="2880" y="541"/>
                    <a:pt x="2884" y="535"/>
                    <a:pt x="2889" y="533"/>
                  </a:cubicBezTo>
                  <a:cubicBezTo>
                    <a:pt x="2897" y="530"/>
                    <a:pt x="2896" y="511"/>
                    <a:pt x="2910" y="522"/>
                  </a:cubicBezTo>
                  <a:cubicBezTo>
                    <a:pt x="2912" y="517"/>
                    <a:pt x="2912" y="513"/>
                    <a:pt x="2910" y="509"/>
                  </a:cubicBezTo>
                  <a:cubicBezTo>
                    <a:pt x="2913" y="507"/>
                    <a:pt x="2918" y="507"/>
                    <a:pt x="2921" y="506"/>
                  </a:cubicBezTo>
                  <a:cubicBezTo>
                    <a:pt x="2920" y="507"/>
                    <a:pt x="2919" y="508"/>
                    <a:pt x="2918" y="509"/>
                  </a:cubicBezTo>
                  <a:cubicBezTo>
                    <a:pt x="2923" y="512"/>
                    <a:pt x="2927" y="516"/>
                    <a:pt x="2927" y="521"/>
                  </a:cubicBezTo>
                  <a:cubicBezTo>
                    <a:pt x="2928" y="509"/>
                    <a:pt x="2943" y="518"/>
                    <a:pt x="2948" y="520"/>
                  </a:cubicBezTo>
                  <a:cubicBezTo>
                    <a:pt x="2948" y="516"/>
                    <a:pt x="2948" y="512"/>
                    <a:pt x="2948" y="508"/>
                  </a:cubicBezTo>
                  <a:cubicBezTo>
                    <a:pt x="2953" y="536"/>
                    <a:pt x="3013" y="505"/>
                    <a:pt x="3025" y="497"/>
                  </a:cubicBezTo>
                  <a:cubicBezTo>
                    <a:pt x="3040" y="488"/>
                    <a:pt x="3057" y="472"/>
                    <a:pt x="3074" y="468"/>
                  </a:cubicBezTo>
                  <a:cubicBezTo>
                    <a:pt x="3088" y="465"/>
                    <a:pt x="3106" y="455"/>
                    <a:pt x="3114" y="444"/>
                  </a:cubicBezTo>
                  <a:cubicBezTo>
                    <a:pt x="3125" y="430"/>
                    <a:pt x="3090" y="432"/>
                    <a:pt x="3084" y="432"/>
                  </a:cubicBezTo>
                  <a:cubicBezTo>
                    <a:pt x="3065" y="432"/>
                    <a:pt x="3047" y="430"/>
                    <a:pt x="3028" y="428"/>
                  </a:cubicBezTo>
                  <a:cubicBezTo>
                    <a:pt x="3024" y="428"/>
                    <a:pt x="3016" y="416"/>
                    <a:pt x="3014" y="413"/>
                  </a:cubicBezTo>
                  <a:cubicBezTo>
                    <a:pt x="3009" y="402"/>
                    <a:pt x="3002" y="397"/>
                    <a:pt x="2989" y="395"/>
                  </a:cubicBezTo>
                  <a:cubicBezTo>
                    <a:pt x="2978" y="393"/>
                    <a:pt x="2965" y="388"/>
                    <a:pt x="2955" y="389"/>
                  </a:cubicBezTo>
                  <a:cubicBezTo>
                    <a:pt x="2945" y="391"/>
                    <a:pt x="2953" y="397"/>
                    <a:pt x="2937" y="391"/>
                  </a:cubicBezTo>
                  <a:cubicBezTo>
                    <a:pt x="2948" y="378"/>
                    <a:pt x="2976" y="392"/>
                    <a:pt x="2990" y="390"/>
                  </a:cubicBezTo>
                  <a:cubicBezTo>
                    <a:pt x="2975" y="393"/>
                    <a:pt x="2996" y="394"/>
                    <a:pt x="3000" y="395"/>
                  </a:cubicBezTo>
                  <a:cubicBezTo>
                    <a:pt x="3005" y="395"/>
                    <a:pt x="3013" y="396"/>
                    <a:pt x="3017" y="393"/>
                  </a:cubicBezTo>
                  <a:cubicBezTo>
                    <a:pt x="3014" y="391"/>
                    <a:pt x="3012" y="389"/>
                    <a:pt x="3008" y="388"/>
                  </a:cubicBezTo>
                  <a:cubicBezTo>
                    <a:pt x="3031" y="387"/>
                    <a:pt x="3048" y="406"/>
                    <a:pt x="3071" y="408"/>
                  </a:cubicBezTo>
                  <a:cubicBezTo>
                    <a:pt x="3064" y="408"/>
                    <a:pt x="3058" y="409"/>
                    <a:pt x="3052" y="408"/>
                  </a:cubicBezTo>
                  <a:cubicBezTo>
                    <a:pt x="3065" y="415"/>
                    <a:pt x="3071" y="429"/>
                    <a:pt x="3088" y="428"/>
                  </a:cubicBezTo>
                  <a:cubicBezTo>
                    <a:pt x="3105" y="427"/>
                    <a:pt x="3118" y="427"/>
                    <a:pt x="3134" y="418"/>
                  </a:cubicBezTo>
                  <a:cubicBezTo>
                    <a:pt x="3149" y="408"/>
                    <a:pt x="3166" y="406"/>
                    <a:pt x="3180" y="395"/>
                  </a:cubicBezTo>
                  <a:cubicBezTo>
                    <a:pt x="3193" y="385"/>
                    <a:pt x="3210" y="383"/>
                    <a:pt x="3223" y="374"/>
                  </a:cubicBezTo>
                  <a:cubicBezTo>
                    <a:pt x="3217" y="363"/>
                    <a:pt x="3197" y="369"/>
                    <a:pt x="3194" y="357"/>
                  </a:cubicBezTo>
                  <a:cubicBezTo>
                    <a:pt x="3199" y="357"/>
                    <a:pt x="3202" y="354"/>
                    <a:pt x="3201" y="349"/>
                  </a:cubicBezTo>
                  <a:cubicBezTo>
                    <a:pt x="3212" y="353"/>
                    <a:pt x="3241" y="352"/>
                    <a:pt x="3252" y="349"/>
                  </a:cubicBezTo>
                  <a:cubicBezTo>
                    <a:pt x="3272" y="342"/>
                    <a:pt x="3267" y="350"/>
                    <a:pt x="3263" y="366"/>
                  </a:cubicBezTo>
                  <a:cubicBezTo>
                    <a:pt x="3277" y="364"/>
                    <a:pt x="3289" y="370"/>
                    <a:pt x="3302" y="373"/>
                  </a:cubicBezTo>
                  <a:cubicBezTo>
                    <a:pt x="3299" y="367"/>
                    <a:pt x="3299" y="358"/>
                    <a:pt x="3308" y="359"/>
                  </a:cubicBezTo>
                  <a:cubicBezTo>
                    <a:pt x="3308" y="370"/>
                    <a:pt x="3309" y="363"/>
                    <a:pt x="3317" y="366"/>
                  </a:cubicBezTo>
                  <a:cubicBezTo>
                    <a:pt x="3321" y="368"/>
                    <a:pt x="3326" y="372"/>
                    <a:pt x="3331" y="371"/>
                  </a:cubicBezTo>
                  <a:cubicBezTo>
                    <a:pt x="3344" y="368"/>
                    <a:pt x="3338" y="351"/>
                    <a:pt x="3332" y="345"/>
                  </a:cubicBezTo>
                  <a:cubicBezTo>
                    <a:pt x="3334" y="344"/>
                    <a:pt x="3336" y="343"/>
                    <a:pt x="3338" y="342"/>
                  </a:cubicBezTo>
                  <a:cubicBezTo>
                    <a:pt x="3329" y="341"/>
                    <a:pt x="3331" y="337"/>
                    <a:pt x="3336" y="333"/>
                  </a:cubicBezTo>
                  <a:cubicBezTo>
                    <a:pt x="3331" y="332"/>
                    <a:pt x="3327" y="332"/>
                    <a:pt x="3322" y="330"/>
                  </a:cubicBezTo>
                  <a:cubicBezTo>
                    <a:pt x="3344" y="333"/>
                    <a:pt x="3307" y="324"/>
                    <a:pt x="3329" y="325"/>
                  </a:cubicBezTo>
                  <a:cubicBezTo>
                    <a:pt x="3318" y="317"/>
                    <a:pt x="3308" y="329"/>
                    <a:pt x="3297" y="328"/>
                  </a:cubicBezTo>
                  <a:cubicBezTo>
                    <a:pt x="3306" y="320"/>
                    <a:pt x="3318" y="318"/>
                    <a:pt x="3329" y="320"/>
                  </a:cubicBezTo>
                  <a:cubicBezTo>
                    <a:pt x="3312" y="316"/>
                    <a:pt x="3340" y="319"/>
                    <a:pt x="3343" y="320"/>
                  </a:cubicBezTo>
                  <a:cubicBezTo>
                    <a:pt x="3340" y="320"/>
                    <a:pt x="3336" y="320"/>
                    <a:pt x="3333" y="320"/>
                  </a:cubicBezTo>
                  <a:cubicBezTo>
                    <a:pt x="3338" y="321"/>
                    <a:pt x="3342" y="324"/>
                    <a:pt x="3343" y="329"/>
                  </a:cubicBezTo>
                  <a:cubicBezTo>
                    <a:pt x="3333" y="327"/>
                    <a:pt x="3335" y="339"/>
                    <a:pt x="3343" y="336"/>
                  </a:cubicBezTo>
                  <a:cubicBezTo>
                    <a:pt x="3350" y="335"/>
                    <a:pt x="3356" y="331"/>
                    <a:pt x="3361" y="327"/>
                  </a:cubicBezTo>
                  <a:cubicBezTo>
                    <a:pt x="3359" y="329"/>
                    <a:pt x="3345" y="345"/>
                    <a:pt x="3344" y="344"/>
                  </a:cubicBezTo>
                  <a:cubicBezTo>
                    <a:pt x="3347" y="351"/>
                    <a:pt x="3361" y="353"/>
                    <a:pt x="3351" y="361"/>
                  </a:cubicBezTo>
                  <a:cubicBezTo>
                    <a:pt x="3375" y="362"/>
                    <a:pt x="3407" y="348"/>
                    <a:pt x="3428" y="338"/>
                  </a:cubicBezTo>
                  <a:cubicBezTo>
                    <a:pt x="3437" y="334"/>
                    <a:pt x="3442" y="336"/>
                    <a:pt x="3451" y="329"/>
                  </a:cubicBezTo>
                  <a:cubicBezTo>
                    <a:pt x="3461" y="323"/>
                    <a:pt x="3467" y="318"/>
                    <a:pt x="3479" y="318"/>
                  </a:cubicBezTo>
                  <a:cubicBezTo>
                    <a:pt x="3494" y="318"/>
                    <a:pt x="3530" y="297"/>
                    <a:pt x="3520" y="278"/>
                  </a:cubicBezTo>
                  <a:cubicBezTo>
                    <a:pt x="3512" y="264"/>
                    <a:pt x="3497" y="255"/>
                    <a:pt x="3519" y="245"/>
                  </a:cubicBezTo>
                  <a:cubicBezTo>
                    <a:pt x="3514" y="246"/>
                    <a:pt x="3510" y="246"/>
                    <a:pt x="3506" y="244"/>
                  </a:cubicBezTo>
                  <a:cubicBezTo>
                    <a:pt x="3511" y="241"/>
                    <a:pt x="3515" y="237"/>
                    <a:pt x="3506" y="235"/>
                  </a:cubicBezTo>
                  <a:cubicBezTo>
                    <a:pt x="3517" y="233"/>
                    <a:pt x="3511" y="230"/>
                    <a:pt x="3506" y="227"/>
                  </a:cubicBezTo>
                  <a:cubicBezTo>
                    <a:pt x="3508" y="226"/>
                    <a:pt x="3530" y="220"/>
                    <a:pt x="3532" y="221"/>
                  </a:cubicBezTo>
                  <a:cubicBezTo>
                    <a:pt x="3541" y="227"/>
                    <a:pt x="3537" y="223"/>
                    <a:pt x="3549" y="220"/>
                  </a:cubicBezTo>
                  <a:cubicBezTo>
                    <a:pt x="3564" y="216"/>
                    <a:pt x="3585" y="218"/>
                    <a:pt x="3589" y="199"/>
                  </a:cubicBezTo>
                  <a:cubicBezTo>
                    <a:pt x="3577" y="198"/>
                    <a:pt x="3567" y="195"/>
                    <a:pt x="3556" y="197"/>
                  </a:cubicBezTo>
                  <a:cubicBezTo>
                    <a:pt x="3568" y="193"/>
                    <a:pt x="3603" y="193"/>
                    <a:pt x="3606" y="177"/>
                  </a:cubicBezTo>
                  <a:cubicBezTo>
                    <a:pt x="3599" y="177"/>
                    <a:pt x="3592" y="172"/>
                    <a:pt x="3584" y="172"/>
                  </a:cubicBezTo>
                  <a:cubicBezTo>
                    <a:pt x="3578" y="171"/>
                    <a:pt x="3573" y="174"/>
                    <a:pt x="3567" y="174"/>
                  </a:cubicBezTo>
                  <a:cubicBezTo>
                    <a:pt x="3583" y="169"/>
                    <a:pt x="3557" y="162"/>
                    <a:pt x="3575" y="164"/>
                  </a:cubicBezTo>
                  <a:cubicBezTo>
                    <a:pt x="3562" y="158"/>
                    <a:pt x="3547" y="158"/>
                    <a:pt x="3534" y="155"/>
                  </a:cubicBezTo>
                  <a:cubicBezTo>
                    <a:pt x="3543" y="154"/>
                    <a:pt x="3556" y="159"/>
                    <a:pt x="3564" y="155"/>
                  </a:cubicBezTo>
                  <a:cubicBezTo>
                    <a:pt x="3568" y="153"/>
                    <a:pt x="3572" y="149"/>
                    <a:pt x="3576" y="149"/>
                  </a:cubicBezTo>
                  <a:cubicBezTo>
                    <a:pt x="3550" y="143"/>
                    <a:pt x="3523" y="144"/>
                    <a:pt x="3497" y="135"/>
                  </a:cubicBezTo>
                  <a:cubicBezTo>
                    <a:pt x="3485" y="131"/>
                    <a:pt x="3472" y="137"/>
                    <a:pt x="3461" y="139"/>
                  </a:cubicBezTo>
                  <a:cubicBezTo>
                    <a:pt x="3453" y="140"/>
                    <a:pt x="3446" y="136"/>
                    <a:pt x="3439" y="136"/>
                  </a:cubicBezTo>
                  <a:cubicBezTo>
                    <a:pt x="3443" y="138"/>
                    <a:pt x="3424" y="143"/>
                    <a:pt x="3430" y="153"/>
                  </a:cubicBezTo>
                  <a:cubicBezTo>
                    <a:pt x="3425" y="153"/>
                    <a:pt x="3411" y="165"/>
                    <a:pt x="3425" y="159"/>
                  </a:cubicBezTo>
                  <a:cubicBezTo>
                    <a:pt x="3419" y="160"/>
                    <a:pt x="3417" y="164"/>
                    <a:pt x="3419" y="169"/>
                  </a:cubicBezTo>
                  <a:cubicBezTo>
                    <a:pt x="3417" y="169"/>
                    <a:pt x="3415" y="168"/>
                    <a:pt x="3412" y="168"/>
                  </a:cubicBezTo>
                  <a:cubicBezTo>
                    <a:pt x="3411" y="176"/>
                    <a:pt x="3419" y="179"/>
                    <a:pt x="3425" y="178"/>
                  </a:cubicBezTo>
                  <a:cubicBezTo>
                    <a:pt x="3414" y="182"/>
                    <a:pt x="3430" y="183"/>
                    <a:pt x="3438" y="187"/>
                  </a:cubicBezTo>
                  <a:cubicBezTo>
                    <a:pt x="3435" y="187"/>
                    <a:pt x="3408" y="186"/>
                    <a:pt x="3425" y="192"/>
                  </a:cubicBezTo>
                  <a:cubicBezTo>
                    <a:pt x="3422" y="193"/>
                    <a:pt x="3413" y="189"/>
                    <a:pt x="3410" y="194"/>
                  </a:cubicBezTo>
                  <a:cubicBezTo>
                    <a:pt x="3409" y="197"/>
                    <a:pt x="3409" y="199"/>
                    <a:pt x="3403" y="197"/>
                  </a:cubicBezTo>
                  <a:cubicBezTo>
                    <a:pt x="3407" y="201"/>
                    <a:pt x="3411" y="203"/>
                    <a:pt x="3416" y="201"/>
                  </a:cubicBezTo>
                  <a:cubicBezTo>
                    <a:pt x="3399" y="218"/>
                    <a:pt x="3374" y="194"/>
                    <a:pt x="3359" y="218"/>
                  </a:cubicBezTo>
                  <a:cubicBezTo>
                    <a:pt x="3345" y="242"/>
                    <a:pt x="3316" y="252"/>
                    <a:pt x="3292" y="263"/>
                  </a:cubicBezTo>
                  <a:cubicBezTo>
                    <a:pt x="3285" y="266"/>
                    <a:pt x="3256" y="298"/>
                    <a:pt x="3252" y="295"/>
                  </a:cubicBezTo>
                  <a:cubicBezTo>
                    <a:pt x="3240" y="287"/>
                    <a:pt x="3233" y="300"/>
                    <a:pt x="3224" y="304"/>
                  </a:cubicBezTo>
                  <a:cubicBezTo>
                    <a:pt x="3218" y="306"/>
                    <a:pt x="3204" y="313"/>
                    <a:pt x="3199" y="309"/>
                  </a:cubicBezTo>
                  <a:cubicBezTo>
                    <a:pt x="3218" y="298"/>
                    <a:pt x="3199" y="285"/>
                    <a:pt x="3195" y="272"/>
                  </a:cubicBezTo>
                  <a:cubicBezTo>
                    <a:pt x="3191" y="255"/>
                    <a:pt x="3214" y="236"/>
                    <a:pt x="3227" y="231"/>
                  </a:cubicBezTo>
                  <a:cubicBezTo>
                    <a:pt x="3225" y="233"/>
                    <a:pt x="3224" y="235"/>
                    <a:pt x="3223" y="237"/>
                  </a:cubicBezTo>
                  <a:cubicBezTo>
                    <a:pt x="3243" y="241"/>
                    <a:pt x="3251" y="225"/>
                    <a:pt x="3259" y="209"/>
                  </a:cubicBezTo>
                  <a:cubicBezTo>
                    <a:pt x="3265" y="198"/>
                    <a:pt x="3245" y="181"/>
                    <a:pt x="3237" y="175"/>
                  </a:cubicBezTo>
                  <a:cubicBezTo>
                    <a:pt x="3224" y="165"/>
                    <a:pt x="3206" y="183"/>
                    <a:pt x="3194" y="187"/>
                  </a:cubicBezTo>
                  <a:cubicBezTo>
                    <a:pt x="3186" y="190"/>
                    <a:pt x="3182" y="197"/>
                    <a:pt x="3178" y="203"/>
                  </a:cubicBezTo>
                  <a:cubicBezTo>
                    <a:pt x="3172" y="211"/>
                    <a:pt x="3163" y="208"/>
                    <a:pt x="3156" y="214"/>
                  </a:cubicBezTo>
                  <a:cubicBezTo>
                    <a:pt x="3162" y="221"/>
                    <a:pt x="3150" y="225"/>
                    <a:pt x="3143" y="229"/>
                  </a:cubicBezTo>
                  <a:cubicBezTo>
                    <a:pt x="3137" y="233"/>
                    <a:pt x="3129" y="239"/>
                    <a:pt x="3121" y="239"/>
                  </a:cubicBezTo>
                  <a:cubicBezTo>
                    <a:pt x="3125" y="234"/>
                    <a:pt x="3126" y="229"/>
                    <a:pt x="3117" y="232"/>
                  </a:cubicBezTo>
                  <a:cubicBezTo>
                    <a:pt x="3125" y="231"/>
                    <a:pt x="3125" y="229"/>
                    <a:pt x="3117" y="227"/>
                  </a:cubicBezTo>
                  <a:cubicBezTo>
                    <a:pt x="3121" y="224"/>
                    <a:pt x="3124" y="221"/>
                    <a:pt x="3127" y="217"/>
                  </a:cubicBezTo>
                  <a:cubicBezTo>
                    <a:pt x="3132" y="213"/>
                    <a:pt x="3150" y="201"/>
                    <a:pt x="3136" y="202"/>
                  </a:cubicBezTo>
                  <a:cubicBezTo>
                    <a:pt x="3155" y="198"/>
                    <a:pt x="3138" y="176"/>
                    <a:pt x="3130" y="171"/>
                  </a:cubicBezTo>
                  <a:cubicBezTo>
                    <a:pt x="3135" y="171"/>
                    <a:pt x="3139" y="170"/>
                    <a:pt x="3143" y="168"/>
                  </a:cubicBezTo>
                  <a:cubicBezTo>
                    <a:pt x="3132" y="178"/>
                    <a:pt x="3155" y="169"/>
                    <a:pt x="3158" y="167"/>
                  </a:cubicBezTo>
                  <a:cubicBezTo>
                    <a:pt x="3165" y="162"/>
                    <a:pt x="3177" y="159"/>
                    <a:pt x="3186" y="161"/>
                  </a:cubicBezTo>
                  <a:cubicBezTo>
                    <a:pt x="3173" y="151"/>
                    <a:pt x="3147" y="157"/>
                    <a:pt x="3133" y="156"/>
                  </a:cubicBezTo>
                  <a:cubicBezTo>
                    <a:pt x="3139" y="155"/>
                    <a:pt x="3146" y="152"/>
                    <a:pt x="3152" y="149"/>
                  </a:cubicBezTo>
                  <a:cubicBezTo>
                    <a:pt x="3139" y="140"/>
                    <a:pt x="3126" y="160"/>
                    <a:pt x="3112" y="157"/>
                  </a:cubicBezTo>
                  <a:cubicBezTo>
                    <a:pt x="3106" y="155"/>
                    <a:pt x="3105" y="149"/>
                    <a:pt x="3099" y="147"/>
                  </a:cubicBezTo>
                  <a:cubicBezTo>
                    <a:pt x="3092" y="144"/>
                    <a:pt x="3086" y="147"/>
                    <a:pt x="3079" y="147"/>
                  </a:cubicBezTo>
                  <a:cubicBezTo>
                    <a:pt x="3083" y="145"/>
                    <a:pt x="3088" y="144"/>
                    <a:pt x="3092" y="144"/>
                  </a:cubicBezTo>
                  <a:cubicBezTo>
                    <a:pt x="3088" y="143"/>
                    <a:pt x="3083" y="143"/>
                    <a:pt x="3079" y="144"/>
                  </a:cubicBezTo>
                  <a:cubicBezTo>
                    <a:pt x="3098" y="138"/>
                    <a:pt x="3116" y="129"/>
                    <a:pt x="3136" y="126"/>
                  </a:cubicBezTo>
                  <a:cubicBezTo>
                    <a:pt x="3131" y="119"/>
                    <a:pt x="3122" y="119"/>
                    <a:pt x="3115" y="123"/>
                  </a:cubicBezTo>
                  <a:cubicBezTo>
                    <a:pt x="3130" y="109"/>
                    <a:pt x="3150" y="118"/>
                    <a:pt x="3168" y="116"/>
                  </a:cubicBezTo>
                  <a:cubicBezTo>
                    <a:pt x="3165" y="111"/>
                    <a:pt x="3165" y="107"/>
                    <a:pt x="3170" y="104"/>
                  </a:cubicBezTo>
                  <a:cubicBezTo>
                    <a:pt x="3163" y="101"/>
                    <a:pt x="3157" y="108"/>
                    <a:pt x="3150" y="106"/>
                  </a:cubicBezTo>
                  <a:cubicBezTo>
                    <a:pt x="3158" y="105"/>
                    <a:pt x="3161" y="95"/>
                    <a:pt x="3151" y="95"/>
                  </a:cubicBezTo>
                  <a:cubicBezTo>
                    <a:pt x="3162" y="90"/>
                    <a:pt x="3154" y="81"/>
                    <a:pt x="3145" y="82"/>
                  </a:cubicBezTo>
                  <a:cubicBezTo>
                    <a:pt x="3146" y="80"/>
                    <a:pt x="3147" y="78"/>
                    <a:pt x="3149" y="76"/>
                  </a:cubicBezTo>
                  <a:cubicBezTo>
                    <a:pt x="3145" y="75"/>
                    <a:pt x="3142" y="74"/>
                    <a:pt x="3139" y="74"/>
                  </a:cubicBezTo>
                  <a:cubicBezTo>
                    <a:pt x="3150" y="73"/>
                    <a:pt x="3161" y="59"/>
                    <a:pt x="3165" y="50"/>
                  </a:cubicBezTo>
                  <a:cubicBezTo>
                    <a:pt x="3172" y="37"/>
                    <a:pt x="3162" y="30"/>
                    <a:pt x="3152" y="24"/>
                  </a:cubicBezTo>
                  <a:cubicBezTo>
                    <a:pt x="3154" y="22"/>
                    <a:pt x="3156" y="20"/>
                    <a:pt x="3158" y="18"/>
                  </a:cubicBezTo>
                  <a:cubicBezTo>
                    <a:pt x="3146" y="15"/>
                    <a:pt x="3137" y="16"/>
                    <a:pt x="3125" y="21"/>
                  </a:cubicBezTo>
                  <a:cubicBezTo>
                    <a:pt x="3129" y="17"/>
                    <a:pt x="3135" y="13"/>
                    <a:pt x="3123" y="15"/>
                  </a:cubicBezTo>
                  <a:cubicBezTo>
                    <a:pt x="3127" y="11"/>
                    <a:pt x="3132" y="9"/>
                    <a:pt x="3136" y="7"/>
                  </a:cubicBezTo>
                  <a:cubicBezTo>
                    <a:pt x="3132" y="1"/>
                    <a:pt x="3125" y="0"/>
                    <a:pt x="3117" y="0"/>
                  </a:cubicBezTo>
                  <a:close/>
                  <a:moveTo>
                    <a:pt x="1174" y="142"/>
                  </a:moveTo>
                  <a:cubicBezTo>
                    <a:pt x="1176" y="142"/>
                    <a:pt x="1179" y="141"/>
                    <a:pt x="1180" y="141"/>
                  </a:cubicBezTo>
                  <a:cubicBezTo>
                    <a:pt x="1173" y="141"/>
                    <a:pt x="1172" y="142"/>
                    <a:pt x="1174" y="142"/>
                  </a:cubicBezTo>
                  <a:close/>
                  <a:moveTo>
                    <a:pt x="1575" y="317"/>
                  </a:moveTo>
                  <a:cubicBezTo>
                    <a:pt x="1584" y="316"/>
                    <a:pt x="1593" y="322"/>
                    <a:pt x="1602" y="319"/>
                  </a:cubicBezTo>
                  <a:cubicBezTo>
                    <a:pt x="1584" y="323"/>
                    <a:pt x="1610" y="323"/>
                    <a:pt x="1615" y="325"/>
                  </a:cubicBezTo>
                  <a:cubicBezTo>
                    <a:pt x="1599" y="335"/>
                    <a:pt x="1580" y="333"/>
                    <a:pt x="1563" y="339"/>
                  </a:cubicBezTo>
                  <a:cubicBezTo>
                    <a:pt x="1547" y="345"/>
                    <a:pt x="1526" y="353"/>
                    <a:pt x="1509" y="356"/>
                  </a:cubicBezTo>
                  <a:cubicBezTo>
                    <a:pt x="1514" y="361"/>
                    <a:pt x="1536" y="363"/>
                    <a:pt x="1543" y="359"/>
                  </a:cubicBezTo>
                  <a:cubicBezTo>
                    <a:pt x="1525" y="363"/>
                    <a:pt x="1545" y="364"/>
                    <a:pt x="1549" y="363"/>
                  </a:cubicBezTo>
                  <a:cubicBezTo>
                    <a:pt x="1557" y="361"/>
                    <a:pt x="1564" y="362"/>
                    <a:pt x="1573" y="363"/>
                  </a:cubicBezTo>
                  <a:cubicBezTo>
                    <a:pt x="1589" y="364"/>
                    <a:pt x="1606" y="359"/>
                    <a:pt x="1622" y="355"/>
                  </a:cubicBezTo>
                  <a:cubicBezTo>
                    <a:pt x="1621" y="354"/>
                    <a:pt x="1634" y="347"/>
                    <a:pt x="1637" y="346"/>
                  </a:cubicBezTo>
                  <a:cubicBezTo>
                    <a:pt x="1647" y="343"/>
                    <a:pt x="1657" y="341"/>
                    <a:pt x="1668" y="339"/>
                  </a:cubicBezTo>
                  <a:cubicBezTo>
                    <a:pt x="1659" y="341"/>
                    <a:pt x="1659" y="343"/>
                    <a:pt x="1668" y="343"/>
                  </a:cubicBezTo>
                  <a:cubicBezTo>
                    <a:pt x="1659" y="344"/>
                    <a:pt x="1650" y="350"/>
                    <a:pt x="1641" y="353"/>
                  </a:cubicBezTo>
                  <a:cubicBezTo>
                    <a:pt x="1648" y="357"/>
                    <a:pt x="1655" y="352"/>
                    <a:pt x="1662" y="353"/>
                  </a:cubicBezTo>
                  <a:cubicBezTo>
                    <a:pt x="1649" y="356"/>
                    <a:pt x="1645" y="365"/>
                    <a:pt x="1635" y="370"/>
                  </a:cubicBezTo>
                  <a:cubicBezTo>
                    <a:pt x="1630" y="373"/>
                    <a:pt x="1600" y="376"/>
                    <a:pt x="1616" y="381"/>
                  </a:cubicBezTo>
                  <a:cubicBezTo>
                    <a:pt x="1606" y="383"/>
                    <a:pt x="1593" y="391"/>
                    <a:pt x="1583" y="392"/>
                  </a:cubicBezTo>
                  <a:cubicBezTo>
                    <a:pt x="1589" y="398"/>
                    <a:pt x="1597" y="395"/>
                    <a:pt x="1603" y="393"/>
                  </a:cubicBezTo>
                  <a:cubicBezTo>
                    <a:pt x="1599" y="395"/>
                    <a:pt x="1595" y="396"/>
                    <a:pt x="1590" y="397"/>
                  </a:cubicBezTo>
                  <a:cubicBezTo>
                    <a:pt x="1608" y="400"/>
                    <a:pt x="1577" y="405"/>
                    <a:pt x="1572" y="406"/>
                  </a:cubicBezTo>
                  <a:cubicBezTo>
                    <a:pt x="1565" y="407"/>
                    <a:pt x="1555" y="410"/>
                    <a:pt x="1549" y="408"/>
                  </a:cubicBezTo>
                  <a:cubicBezTo>
                    <a:pt x="1542" y="406"/>
                    <a:pt x="1538" y="397"/>
                    <a:pt x="1530" y="397"/>
                  </a:cubicBezTo>
                  <a:cubicBezTo>
                    <a:pt x="1523" y="397"/>
                    <a:pt x="1517" y="398"/>
                    <a:pt x="1510" y="397"/>
                  </a:cubicBezTo>
                  <a:cubicBezTo>
                    <a:pt x="1507" y="397"/>
                    <a:pt x="1487" y="400"/>
                    <a:pt x="1503" y="402"/>
                  </a:cubicBezTo>
                  <a:cubicBezTo>
                    <a:pt x="1494" y="406"/>
                    <a:pt x="1485" y="408"/>
                    <a:pt x="1476" y="410"/>
                  </a:cubicBezTo>
                  <a:cubicBezTo>
                    <a:pt x="1469" y="415"/>
                    <a:pt x="1480" y="420"/>
                    <a:pt x="1484" y="419"/>
                  </a:cubicBezTo>
                  <a:cubicBezTo>
                    <a:pt x="1484" y="428"/>
                    <a:pt x="1473" y="428"/>
                    <a:pt x="1467" y="428"/>
                  </a:cubicBezTo>
                  <a:cubicBezTo>
                    <a:pt x="1455" y="429"/>
                    <a:pt x="1444" y="435"/>
                    <a:pt x="1433" y="439"/>
                  </a:cubicBezTo>
                  <a:cubicBezTo>
                    <a:pt x="1419" y="444"/>
                    <a:pt x="1404" y="449"/>
                    <a:pt x="1389" y="453"/>
                  </a:cubicBezTo>
                  <a:cubicBezTo>
                    <a:pt x="1380" y="455"/>
                    <a:pt x="1362" y="466"/>
                    <a:pt x="1353" y="463"/>
                  </a:cubicBezTo>
                  <a:cubicBezTo>
                    <a:pt x="1345" y="460"/>
                    <a:pt x="1362" y="452"/>
                    <a:pt x="1363" y="452"/>
                  </a:cubicBezTo>
                  <a:cubicBezTo>
                    <a:pt x="1374" y="450"/>
                    <a:pt x="1384" y="445"/>
                    <a:pt x="1394" y="442"/>
                  </a:cubicBezTo>
                  <a:cubicBezTo>
                    <a:pt x="1414" y="436"/>
                    <a:pt x="1441" y="431"/>
                    <a:pt x="1453" y="412"/>
                  </a:cubicBezTo>
                  <a:cubicBezTo>
                    <a:pt x="1414" y="405"/>
                    <a:pt x="1387" y="427"/>
                    <a:pt x="1355" y="445"/>
                  </a:cubicBezTo>
                  <a:cubicBezTo>
                    <a:pt x="1333" y="457"/>
                    <a:pt x="1287" y="452"/>
                    <a:pt x="1266" y="441"/>
                  </a:cubicBezTo>
                  <a:cubicBezTo>
                    <a:pt x="1278" y="434"/>
                    <a:pt x="1292" y="436"/>
                    <a:pt x="1304" y="433"/>
                  </a:cubicBezTo>
                  <a:cubicBezTo>
                    <a:pt x="1318" y="429"/>
                    <a:pt x="1312" y="425"/>
                    <a:pt x="1319" y="418"/>
                  </a:cubicBezTo>
                  <a:cubicBezTo>
                    <a:pt x="1326" y="413"/>
                    <a:pt x="1337" y="412"/>
                    <a:pt x="1345" y="411"/>
                  </a:cubicBezTo>
                  <a:cubicBezTo>
                    <a:pt x="1358" y="409"/>
                    <a:pt x="1368" y="403"/>
                    <a:pt x="1379" y="398"/>
                  </a:cubicBezTo>
                  <a:cubicBezTo>
                    <a:pt x="1377" y="390"/>
                    <a:pt x="1369" y="390"/>
                    <a:pt x="1363" y="387"/>
                  </a:cubicBezTo>
                  <a:cubicBezTo>
                    <a:pt x="1389" y="381"/>
                    <a:pt x="1418" y="397"/>
                    <a:pt x="1442" y="381"/>
                  </a:cubicBezTo>
                  <a:cubicBezTo>
                    <a:pt x="1435" y="378"/>
                    <a:pt x="1432" y="370"/>
                    <a:pt x="1424" y="367"/>
                  </a:cubicBezTo>
                  <a:cubicBezTo>
                    <a:pt x="1416" y="364"/>
                    <a:pt x="1407" y="367"/>
                    <a:pt x="1399" y="367"/>
                  </a:cubicBezTo>
                  <a:cubicBezTo>
                    <a:pt x="1378" y="367"/>
                    <a:pt x="1369" y="369"/>
                    <a:pt x="1352" y="381"/>
                  </a:cubicBezTo>
                  <a:cubicBezTo>
                    <a:pt x="1354" y="367"/>
                    <a:pt x="1313" y="379"/>
                    <a:pt x="1306" y="373"/>
                  </a:cubicBezTo>
                  <a:cubicBezTo>
                    <a:pt x="1302" y="370"/>
                    <a:pt x="1287" y="372"/>
                    <a:pt x="1282" y="375"/>
                  </a:cubicBezTo>
                  <a:cubicBezTo>
                    <a:pt x="1279" y="378"/>
                    <a:pt x="1275" y="383"/>
                    <a:pt x="1271" y="385"/>
                  </a:cubicBezTo>
                  <a:cubicBezTo>
                    <a:pt x="1265" y="388"/>
                    <a:pt x="1263" y="379"/>
                    <a:pt x="1258" y="388"/>
                  </a:cubicBezTo>
                  <a:cubicBezTo>
                    <a:pt x="1246" y="377"/>
                    <a:pt x="1265" y="365"/>
                    <a:pt x="1275" y="366"/>
                  </a:cubicBezTo>
                  <a:cubicBezTo>
                    <a:pt x="1290" y="366"/>
                    <a:pt x="1310" y="367"/>
                    <a:pt x="1325" y="363"/>
                  </a:cubicBezTo>
                  <a:cubicBezTo>
                    <a:pt x="1354" y="355"/>
                    <a:pt x="1382" y="351"/>
                    <a:pt x="1411" y="349"/>
                  </a:cubicBezTo>
                  <a:cubicBezTo>
                    <a:pt x="1422" y="348"/>
                    <a:pt x="1432" y="343"/>
                    <a:pt x="1444" y="342"/>
                  </a:cubicBezTo>
                  <a:cubicBezTo>
                    <a:pt x="1461" y="341"/>
                    <a:pt x="1476" y="335"/>
                    <a:pt x="1492" y="330"/>
                  </a:cubicBezTo>
                  <a:cubicBezTo>
                    <a:pt x="1512" y="325"/>
                    <a:pt x="1532" y="323"/>
                    <a:pt x="1552" y="321"/>
                  </a:cubicBezTo>
                  <a:cubicBezTo>
                    <a:pt x="1560" y="321"/>
                    <a:pt x="1568" y="318"/>
                    <a:pt x="1575" y="317"/>
                  </a:cubicBezTo>
                  <a:close/>
                  <a:moveTo>
                    <a:pt x="1788" y="591"/>
                  </a:moveTo>
                  <a:cubicBezTo>
                    <a:pt x="1810" y="590"/>
                    <a:pt x="1837" y="593"/>
                    <a:pt x="1855" y="601"/>
                  </a:cubicBezTo>
                  <a:cubicBezTo>
                    <a:pt x="1850" y="603"/>
                    <a:pt x="1846" y="605"/>
                    <a:pt x="1842" y="606"/>
                  </a:cubicBezTo>
                  <a:cubicBezTo>
                    <a:pt x="1846" y="605"/>
                    <a:pt x="1850" y="604"/>
                    <a:pt x="1855" y="604"/>
                  </a:cubicBezTo>
                  <a:cubicBezTo>
                    <a:pt x="1845" y="610"/>
                    <a:pt x="1833" y="614"/>
                    <a:pt x="1822" y="615"/>
                  </a:cubicBezTo>
                  <a:cubicBezTo>
                    <a:pt x="1827" y="613"/>
                    <a:pt x="1831" y="611"/>
                    <a:pt x="1835" y="608"/>
                  </a:cubicBezTo>
                  <a:cubicBezTo>
                    <a:pt x="1788" y="588"/>
                    <a:pt x="1726" y="601"/>
                    <a:pt x="1686" y="630"/>
                  </a:cubicBezTo>
                  <a:cubicBezTo>
                    <a:pt x="1706" y="621"/>
                    <a:pt x="1728" y="611"/>
                    <a:pt x="1750" y="610"/>
                  </a:cubicBezTo>
                  <a:cubicBezTo>
                    <a:pt x="1767" y="609"/>
                    <a:pt x="1789" y="596"/>
                    <a:pt x="1804" y="605"/>
                  </a:cubicBezTo>
                  <a:cubicBezTo>
                    <a:pt x="1796" y="605"/>
                    <a:pt x="1780" y="600"/>
                    <a:pt x="1774" y="608"/>
                  </a:cubicBezTo>
                  <a:cubicBezTo>
                    <a:pt x="1784" y="608"/>
                    <a:pt x="1796" y="607"/>
                    <a:pt x="1806" y="611"/>
                  </a:cubicBezTo>
                  <a:cubicBezTo>
                    <a:pt x="1786" y="619"/>
                    <a:pt x="1764" y="617"/>
                    <a:pt x="1744" y="620"/>
                  </a:cubicBezTo>
                  <a:cubicBezTo>
                    <a:pt x="1750" y="623"/>
                    <a:pt x="1757" y="620"/>
                    <a:pt x="1764" y="620"/>
                  </a:cubicBezTo>
                  <a:cubicBezTo>
                    <a:pt x="1757" y="621"/>
                    <a:pt x="1750" y="622"/>
                    <a:pt x="1744" y="626"/>
                  </a:cubicBezTo>
                  <a:cubicBezTo>
                    <a:pt x="1758" y="621"/>
                    <a:pt x="1773" y="620"/>
                    <a:pt x="1789" y="619"/>
                  </a:cubicBezTo>
                  <a:cubicBezTo>
                    <a:pt x="1777" y="625"/>
                    <a:pt x="1763" y="625"/>
                    <a:pt x="1751" y="629"/>
                  </a:cubicBezTo>
                  <a:cubicBezTo>
                    <a:pt x="1755" y="629"/>
                    <a:pt x="1759" y="629"/>
                    <a:pt x="1764" y="629"/>
                  </a:cubicBezTo>
                  <a:cubicBezTo>
                    <a:pt x="1751" y="632"/>
                    <a:pt x="1738" y="628"/>
                    <a:pt x="1725" y="629"/>
                  </a:cubicBezTo>
                  <a:cubicBezTo>
                    <a:pt x="1720" y="630"/>
                    <a:pt x="1688" y="640"/>
                    <a:pt x="1704" y="637"/>
                  </a:cubicBezTo>
                  <a:cubicBezTo>
                    <a:pt x="1691" y="643"/>
                    <a:pt x="1677" y="645"/>
                    <a:pt x="1665" y="652"/>
                  </a:cubicBezTo>
                  <a:cubicBezTo>
                    <a:pt x="1669" y="651"/>
                    <a:pt x="1674" y="651"/>
                    <a:pt x="1678" y="650"/>
                  </a:cubicBezTo>
                  <a:cubicBezTo>
                    <a:pt x="1652" y="664"/>
                    <a:pt x="1624" y="677"/>
                    <a:pt x="1596" y="687"/>
                  </a:cubicBezTo>
                  <a:cubicBezTo>
                    <a:pt x="1573" y="696"/>
                    <a:pt x="1554" y="693"/>
                    <a:pt x="1531" y="697"/>
                  </a:cubicBezTo>
                  <a:cubicBezTo>
                    <a:pt x="1517" y="700"/>
                    <a:pt x="1512" y="705"/>
                    <a:pt x="1504" y="716"/>
                  </a:cubicBezTo>
                  <a:cubicBezTo>
                    <a:pt x="1496" y="726"/>
                    <a:pt x="1480" y="722"/>
                    <a:pt x="1468" y="723"/>
                  </a:cubicBezTo>
                  <a:cubicBezTo>
                    <a:pt x="1443" y="725"/>
                    <a:pt x="1405" y="743"/>
                    <a:pt x="1380" y="733"/>
                  </a:cubicBezTo>
                  <a:cubicBezTo>
                    <a:pt x="1363" y="735"/>
                    <a:pt x="1351" y="723"/>
                    <a:pt x="1335" y="722"/>
                  </a:cubicBezTo>
                  <a:cubicBezTo>
                    <a:pt x="1329" y="722"/>
                    <a:pt x="1321" y="724"/>
                    <a:pt x="1315" y="720"/>
                  </a:cubicBezTo>
                  <a:cubicBezTo>
                    <a:pt x="1308" y="716"/>
                    <a:pt x="1312" y="705"/>
                    <a:pt x="1303" y="703"/>
                  </a:cubicBezTo>
                  <a:cubicBezTo>
                    <a:pt x="1311" y="703"/>
                    <a:pt x="1316" y="715"/>
                    <a:pt x="1325" y="713"/>
                  </a:cubicBezTo>
                  <a:cubicBezTo>
                    <a:pt x="1332" y="712"/>
                    <a:pt x="1341" y="713"/>
                    <a:pt x="1348" y="709"/>
                  </a:cubicBezTo>
                  <a:cubicBezTo>
                    <a:pt x="1356" y="704"/>
                    <a:pt x="1357" y="700"/>
                    <a:pt x="1368" y="703"/>
                  </a:cubicBezTo>
                  <a:cubicBezTo>
                    <a:pt x="1379" y="706"/>
                    <a:pt x="1388" y="708"/>
                    <a:pt x="1399" y="703"/>
                  </a:cubicBezTo>
                  <a:cubicBezTo>
                    <a:pt x="1398" y="701"/>
                    <a:pt x="1397" y="698"/>
                    <a:pt x="1396" y="696"/>
                  </a:cubicBezTo>
                  <a:cubicBezTo>
                    <a:pt x="1403" y="693"/>
                    <a:pt x="1412" y="696"/>
                    <a:pt x="1418" y="691"/>
                  </a:cubicBezTo>
                  <a:cubicBezTo>
                    <a:pt x="1424" y="686"/>
                    <a:pt x="1428" y="682"/>
                    <a:pt x="1435" y="678"/>
                  </a:cubicBezTo>
                  <a:cubicBezTo>
                    <a:pt x="1449" y="670"/>
                    <a:pt x="1460" y="675"/>
                    <a:pt x="1476" y="672"/>
                  </a:cubicBezTo>
                  <a:cubicBezTo>
                    <a:pt x="1484" y="669"/>
                    <a:pt x="1505" y="668"/>
                    <a:pt x="1497" y="656"/>
                  </a:cubicBezTo>
                  <a:cubicBezTo>
                    <a:pt x="1492" y="649"/>
                    <a:pt x="1501" y="636"/>
                    <a:pt x="1489" y="638"/>
                  </a:cubicBezTo>
                  <a:cubicBezTo>
                    <a:pt x="1496" y="636"/>
                    <a:pt x="1500" y="629"/>
                    <a:pt x="1501" y="621"/>
                  </a:cubicBezTo>
                  <a:cubicBezTo>
                    <a:pt x="1494" y="624"/>
                    <a:pt x="1483" y="617"/>
                    <a:pt x="1482" y="610"/>
                  </a:cubicBezTo>
                  <a:cubicBezTo>
                    <a:pt x="1480" y="604"/>
                    <a:pt x="1484" y="603"/>
                    <a:pt x="1489" y="603"/>
                  </a:cubicBezTo>
                  <a:cubicBezTo>
                    <a:pt x="1497" y="603"/>
                    <a:pt x="1491" y="608"/>
                    <a:pt x="1496" y="611"/>
                  </a:cubicBezTo>
                  <a:cubicBezTo>
                    <a:pt x="1504" y="615"/>
                    <a:pt x="1513" y="616"/>
                    <a:pt x="1521" y="622"/>
                  </a:cubicBezTo>
                  <a:cubicBezTo>
                    <a:pt x="1536" y="633"/>
                    <a:pt x="1539" y="626"/>
                    <a:pt x="1555" y="627"/>
                  </a:cubicBezTo>
                  <a:cubicBezTo>
                    <a:pt x="1553" y="630"/>
                    <a:pt x="1552" y="632"/>
                    <a:pt x="1550" y="634"/>
                  </a:cubicBezTo>
                  <a:cubicBezTo>
                    <a:pt x="1562" y="636"/>
                    <a:pt x="1558" y="653"/>
                    <a:pt x="1568" y="653"/>
                  </a:cubicBezTo>
                  <a:cubicBezTo>
                    <a:pt x="1580" y="653"/>
                    <a:pt x="1589" y="655"/>
                    <a:pt x="1601" y="653"/>
                  </a:cubicBezTo>
                  <a:cubicBezTo>
                    <a:pt x="1629" y="648"/>
                    <a:pt x="1653" y="645"/>
                    <a:pt x="1679" y="631"/>
                  </a:cubicBezTo>
                  <a:cubicBezTo>
                    <a:pt x="1707" y="616"/>
                    <a:pt x="1735" y="599"/>
                    <a:pt x="1767" y="593"/>
                  </a:cubicBezTo>
                  <a:cubicBezTo>
                    <a:pt x="1773" y="592"/>
                    <a:pt x="1780" y="592"/>
                    <a:pt x="1788" y="591"/>
                  </a:cubicBezTo>
                  <a:close/>
                  <a:moveTo>
                    <a:pt x="272" y="1098"/>
                  </a:moveTo>
                  <a:cubicBezTo>
                    <a:pt x="268" y="1102"/>
                    <a:pt x="265" y="1112"/>
                    <a:pt x="274" y="1111"/>
                  </a:cubicBezTo>
                  <a:cubicBezTo>
                    <a:pt x="269" y="1110"/>
                    <a:pt x="262" y="1113"/>
                    <a:pt x="255" y="1116"/>
                  </a:cubicBezTo>
                  <a:cubicBezTo>
                    <a:pt x="261" y="1110"/>
                    <a:pt x="266" y="1104"/>
                    <a:pt x="272" y="1098"/>
                  </a:cubicBezTo>
                  <a:close/>
                  <a:moveTo>
                    <a:pt x="1905" y="1223"/>
                  </a:moveTo>
                  <a:cubicBezTo>
                    <a:pt x="1913" y="1222"/>
                    <a:pt x="1923" y="1222"/>
                    <a:pt x="1931" y="1225"/>
                  </a:cubicBezTo>
                  <a:cubicBezTo>
                    <a:pt x="1936" y="1228"/>
                    <a:pt x="1946" y="1239"/>
                    <a:pt x="1953" y="1233"/>
                  </a:cubicBezTo>
                  <a:cubicBezTo>
                    <a:pt x="1951" y="1238"/>
                    <a:pt x="1946" y="1286"/>
                    <a:pt x="1945" y="1286"/>
                  </a:cubicBezTo>
                  <a:cubicBezTo>
                    <a:pt x="1942" y="1286"/>
                    <a:pt x="1923" y="1349"/>
                    <a:pt x="1924" y="1355"/>
                  </a:cubicBezTo>
                  <a:cubicBezTo>
                    <a:pt x="1925" y="1362"/>
                    <a:pt x="1927" y="1374"/>
                    <a:pt x="1921" y="1377"/>
                  </a:cubicBezTo>
                  <a:cubicBezTo>
                    <a:pt x="1914" y="1381"/>
                    <a:pt x="1924" y="1407"/>
                    <a:pt x="1923" y="1412"/>
                  </a:cubicBezTo>
                  <a:cubicBezTo>
                    <a:pt x="1919" y="1425"/>
                    <a:pt x="1888" y="1442"/>
                    <a:pt x="1895" y="1459"/>
                  </a:cubicBezTo>
                  <a:cubicBezTo>
                    <a:pt x="1890" y="1460"/>
                    <a:pt x="1886" y="1454"/>
                    <a:pt x="1882" y="1456"/>
                  </a:cubicBezTo>
                  <a:cubicBezTo>
                    <a:pt x="1877" y="1458"/>
                    <a:pt x="1875" y="1465"/>
                    <a:pt x="1872" y="1469"/>
                  </a:cubicBezTo>
                  <a:cubicBezTo>
                    <a:pt x="1867" y="1477"/>
                    <a:pt x="1853" y="1481"/>
                    <a:pt x="1854" y="1468"/>
                  </a:cubicBezTo>
                  <a:cubicBezTo>
                    <a:pt x="1854" y="1454"/>
                    <a:pt x="1872" y="1434"/>
                    <a:pt x="1882" y="1426"/>
                  </a:cubicBezTo>
                  <a:cubicBezTo>
                    <a:pt x="1890" y="1419"/>
                    <a:pt x="1903" y="1416"/>
                    <a:pt x="1907" y="1406"/>
                  </a:cubicBezTo>
                  <a:cubicBezTo>
                    <a:pt x="1897" y="1405"/>
                    <a:pt x="1891" y="1416"/>
                    <a:pt x="1881" y="1418"/>
                  </a:cubicBezTo>
                  <a:cubicBezTo>
                    <a:pt x="1886" y="1408"/>
                    <a:pt x="1920" y="1395"/>
                    <a:pt x="1912" y="1382"/>
                  </a:cubicBezTo>
                  <a:cubicBezTo>
                    <a:pt x="1906" y="1371"/>
                    <a:pt x="1887" y="1398"/>
                    <a:pt x="1879" y="1395"/>
                  </a:cubicBezTo>
                  <a:cubicBezTo>
                    <a:pt x="1883" y="1380"/>
                    <a:pt x="1904" y="1373"/>
                    <a:pt x="1895" y="1356"/>
                  </a:cubicBezTo>
                  <a:cubicBezTo>
                    <a:pt x="1891" y="1359"/>
                    <a:pt x="1887" y="1360"/>
                    <a:pt x="1882" y="1360"/>
                  </a:cubicBezTo>
                  <a:cubicBezTo>
                    <a:pt x="1887" y="1358"/>
                    <a:pt x="1890" y="1354"/>
                    <a:pt x="1891" y="1349"/>
                  </a:cubicBezTo>
                  <a:cubicBezTo>
                    <a:pt x="1880" y="1345"/>
                    <a:pt x="1874" y="1362"/>
                    <a:pt x="1866" y="1366"/>
                  </a:cubicBezTo>
                  <a:cubicBezTo>
                    <a:pt x="1854" y="1372"/>
                    <a:pt x="1860" y="1342"/>
                    <a:pt x="1858" y="1337"/>
                  </a:cubicBezTo>
                  <a:cubicBezTo>
                    <a:pt x="1856" y="1335"/>
                    <a:pt x="1855" y="1333"/>
                    <a:pt x="1854" y="1330"/>
                  </a:cubicBezTo>
                  <a:cubicBezTo>
                    <a:pt x="1855" y="1328"/>
                    <a:pt x="1856" y="1326"/>
                    <a:pt x="1857" y="1324"/>
                  </a:cubicBezTo>
                  <a:cubicBezTo>
                    <a:pt x="1854" y="1317"/>
                    <a:pt x="1849" y="1312"/>
                    <a:pt x="1849" y="1304"/>
                  </a:cubicBezTo>
                  <a:cubicBezTo>
                    <a:pt x="1847" y="1286"/>
                    <a:pt x="1871" y="1291"/>
                    <a:pt x="1880" y="1283"/>
                  </a:cubicBezTo>
                  <a:cubicBezTo>
                    <a:pt x="1868" y="1281"/>
                    <a:pt x="1855" y="1283"/>
                    <a:pt x="1846" y="1273"/>
                  </a:cubicBezTo>
                  <a:cubicBezTo>
                    <a:pt x="1860" y="1260"/>
                    <a:pt x="1885" y="1224"/>
                    <a:pt x="1905" y="1223"/>
                  </a:cubicBezTo>
                  <a:close/>
                  <a:moveTo>
                    <a:pt x="225" y="1254"/>
                  </a:moveTo>
                  <a:cubicBezTo>
                    <a:pt x="229" y="1255"/>
                    <a:pt x="229" y="1259"/>
                    <a:pt x="224" y="1267"/>
                  </a:cubicBezTo>
                  <a:cubicBezTo>
                    <a:pt x="221" y="1262"/>
                    <a:pt x="222" y="1258"/>
                    <a:pt x="225" y="1254"/>
                  </a:cubicBezTo>
                  <a:close/>
                  <a:moveTo>
                    <a:pt x="251" y="1296"/>
                  </a:moveTo>
                  <a:cubicBezTo>
                    <a:pt x="252" y="1306"/>
                    <a:pt x="245" y="1310"/>
                    <a:pt x="236" y="1314"/>
                  </a:cubicBezTo>
                  <a:cubicBezTo>
                    <a:pt x="243" y="1309"/>
                    <a:pt x="248" y="1303"/>
                    <a:pt x="251" y="1296"/>
                  </a:cubicBezTo>
                  <a:close/>
                  <a:moveTo>
                    <a:pt x="172" y="1420"/>
                  </a:moveTo>
                  <a:cubicBezTo>
                    <a:pt x="160" y="1426"/>
                    <a:pt x="147" y="1428"/>
                    <a:pt x="134" y="1428"/>
                  </a:cubicBezTo>
                  <a:cubicBezTo>
                    <a:pt x="134" y="1428"/>
                    <a:pt x="131" y="1428"/>
                    <a:pt x="128" y="1427"/>
                  </a:cubicBezTo>
                  <a:cubicBezTo>
                    <a:pt x="143" y="1428"/>
                    <a:pt x="161" y="1423"/>
                    <a:pt x="172" y="1420"/>
                  </a:cubicBezTo>
                  <a:close/>
                  <a:moveTo>
                    <a:pt x="3289" y="1618"/>
                  </a:moveTo>
                  <a:cubicBezTo>
                    <a:pt x="3304" y="1616"/>
                    <a:pt x="3321" y="1626"/>
                    <a:pt x="3334" y="1632"/>
                  </a:cubicBezTo>
                  <a:cubicBezTo>
                    <a:pt x="3330" y="1631"/>
                    <a:pt x="3326" y="1630"/>
                    <a:pt x="3322" y="1629"/>
                  </a:cubicBezTo>
                  <a:cubicBezTo>
                    <a:pt x="3313" y="1624"/>
                    <a:pt x="3301" y="1623"/>
                    <a:pt x="3291" y="1629"/>
                  </a:cubicBezTo>
                  <a:cubicBezTo>
                    <a:pt x="3293" y="1626"/>
                    <a:pt x="3294" y="1624"/>
                    <a:pt x="3296" y="1621"/>
                  </a:cubicBezTo>
                  <a:cubicBezTo>
                    <a:pt x="3292" y="1619"/>
                    <a:pt x="3287" y="1618"/>
                    <a:pt x="3283" y="1619"/>
                  </a:cubicBezTo>
                  <a:cubicBezTo>
                    <a:pt x="3285" y="1618"/>
                    <a:pt x="3287" y="1618"/>
                    <a:pt x="3289" y="1618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2" name="Freeform 1242">
              <a:extLst>
                <a:ext uri="{FF2B5EF4-FFF2-40B4-BE49-F238E27FC236}">
                  <a16:creationId xmlns:a16="http://schemas.microsoft.com/office/drawing/2014/main" id="{C7AFB728-1EBB-6C25-283C-46E474DB8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5180" y="2961054"/>
              <a:ext cx="67119" cy="29611"/>
            </a:xfrm>
            <a:custGeom>
              <a:avLst/>
              <a:gdLst>
                <a:gd name="T0" fmla="*/ 0 w 154"/>
                <a:gd name="T1" fmla="*/ 51 h 68"/>
                <a:gd name="T2" fmla="*/ 24 w 154"/>
                <a:gd name="T3" fmla="*/ 48 h 68"/>
                <a:gd name="T4" fmla="*/ 21 w 154"/>
                <a:gd name="T5" fmla="*/ 35 h 68"/>
                <a:gd name="T6" fmla="*/ 36 w 154"/>
                <a:gd name="T7" fmla="*/ 41 h 68"/>
                <a:gd name="T8" fmla="*/ 29 w 154"/>
                <a:gd name="T9" fmla="*/ 33 h 68"/>
                <a:gd name="T10" fmla="*/ 43 w 154"/>
                <a:gd name="T11" fmla="*/ 31 h 68"/>
                <a:gd name="T12" fmla="*/ 55 w 154"/>
                <a:gd name="T13" fmla="*/ 31 h 68"/>
                <a:gd name="T14" fmla="*/ 70 w 154"/>
                <a:gd name="T15" fmla="*/ 22 h 68"/>
                <a:gd name="T16" fmla="*/ 104 w 154"/>
                <a:gd name="T17" fmla="*/ 20 h 68"/>
                <a:gd name="T18" fmla="*/ 140 w 154"/>
                <a:gd name="T19" fmla="*/ 9 h 68"/>
                <a:gd name="T20" fmla="*/ 138 w 154"/>
                <a:gd name="T21" fmla="*/ 15 h 68"/>
                <a:gd name="T22" fmla="*/ 154 w 154"/>
                <a:gd name="T23" fmla="*/ 12 h 68"/>
                <a:gd name="T24" fmla="*/ 61 w 154"/>
                <a:gd name="T25" fmla="*/ 68 h 68"/>
                <a:gd name="T26" fmla="*/ 44 w 154"/>
                <a:gd name="T27" fmla="*/ 54 h 68"/>
                <a:gd name="T28" fmla="*/ 22 w 154"/>
                <a:gd name="T29" fmla="*/ 51 h 68"/>
                <a:gd name="T30" fmla="*/ 0 w 154"/>
                <a:gd name="T31" fmla="*/ 5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" h="68">
                  <a:moveTo>
                    <a:pt x="0" y="51"/>
                  </a:moveTo>
                  <a:cubicBezTo>
                    <a:pt x="2" y="46"/>
                    <a:pt x="20" y="49"/>
                    <a:pt x="24" y="48"/>
                  </a:cubicBezTo>
                  <a:cubicBezTo>
                    <a:pt x="11" y="52"/>
                    <a:pt x="10" y="37"/>
                    <a:pt x="21" y="35"/>
                  </a:cubicBezTo>
                  <a:cubicBezTo>
                    <a:pt x="27" y="33"/>
                    <a:pt x="29" y="43"/>
                    <a:pt x="36" y="41"/>
                  </a:cubicBezTo>
                  <a:cubicBezTo>
                    <a:pt x="33" y="41"/>
                    <a:pt x="27" y="37"/>
                    <a:pt x="29" y="33"/>
                  </a:cubicBezTo>
                  <a:cubicBezTo>
                    <a:pt x="34" y="24"/>
                    <a:pt x="38" y="34"/>
                    <a:pt x="43" y="31"/>
                  </a:cubicBezTo>
                  <a:cubicBezTo>
                    <a:pt x="48" y="27"/>
                    <a:pt x="49" y="28"/>
                    <a:pt x="55" y="31"/>
                  </a:cubicBezTo>
                  <a:cubicBezTo>
                    <a:pt x="63" y="34"/>
                    <a:pt x="65" y="26"/>
                    <a:pt x="70" y="22"/>
                  </a:cubicBezTo>
                  <a:cubicBezTo>
                    <a:pt x="80" y="16"/>
                    <a:pt x="93" y="20"/>
                    <a:pt x="104" y="20"/>
                  </a:cubicBezTo>
                  <a:cubicBezTo>
                    <a:pt x="115" y="20"/>
                    <a:pt x="127" y="0"/>
                    <a:pt x="140" y="9"/>
                  </a:cubicBezTo>
                  <a:cubicBezTo>
                    <a:pt x="132" y="10"/>
                    <a:pt x="131" y="12"/>
                    <a:pt x="138" y="15"/>
                  </a:cubicBezTo>
                  <a:cubicBezTo>
                    <a:pt x="143" y="17"/>
                    <a:pt x="149" y="13"/>
                    <a:pt x="154" y="12"/>
                  </a:cubicBezTo>
                  <a:cubicBezTo>
                    <a:pt x="141" y="26"/>
                    <a:pt x="44" y="40"/>
                    <a:pt x="61" y="68"/>
                  </a:cubicBezTo>
                  <a:cubicBezTo>
                    <a:pt x="48" y="64"/>
                    <a:pt x="67" y="43"/>
                    <a:pt x="44" y="54"/>
                  </a:cubicBezTo>
                  <a:cubicBezTo>
                    <a:pt x="35" y="59"/>
                    <a:pt x="30" y="49"/>
                    <a:pt x="22" y="51"/>
                  </a:cubicBezTo>
                  <a:cubicBezTo>
                    <a:pt x="15" y="53"/>
                    <a:pt x="5" y="59"/>
                    <a:pt x="0" y="5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3" name="Freeform 1243">
              <a:extLst>
                <a:ext uri="{FF2B5EF4-FFF2-40B4-BE49-F238E27FC236}">
                  <a16:creationId xmlns:a16="http://schemas.microsoft.com/office/drawing/2014/main" id="{9D5D6A3A-6A74-A310-7FCB-1DBC0CB1E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682" y="2860377"/>
              <a:ext cx="353359" cy="140158"/>
            </a:xfrm>
            <a:custGeom>
              <a:avLst/>
              <a:gdLst>
                <a:gd name="T0" fmla="*/ 16 w 810"/>
                <a:gd name="T1" fmla="*/ 237 h 320"/>
                <a:gd name="T2" fmla="*/ 58 w 810"/>
                <a:gd name="T3" fmla="*/ 263 h 320"/>
                <a:gd name="T4" fmla="*/ 119 w 810"/>
                <a:gd name="T5" fmla="*/ 286 h 320"/>
                <a:gd name="T6" fmla="*/ 111 w 810"/>
                <a:gd name="T7" fmla="*/ 311 h 320"/>
                <a:gd name="T8" fmla="*/ 190 w 810"/>
                <a:gd name="T9" fmla="*/ 311 h 320"/>
                <a:gd name="T10" fmla="*/ 233 w 810"/>
                <a:gd name="T11" fmla="*/ 304 h 320"/>
                <a:gd name="T12" fmla="*/ 285 w 810"/>
                <a:gd name="T13" fmla="*/ 303 h 320"/>
                <a:gd name="T14" fmla="*/ 384 w 810"/>
                <a:gd name="T15" fmla="*/ 283 h 320"/>
                <a:gd name="T16" fmla="*/ 475 w 810"/>
                <a:gd name="T17" fmla="*/ 256 h 320"/>
                <a:gd name="T18" fmla="*/ 491 w 810"/>
                <a:gd name="T19" fmla="*/ 266 h 320"/>
                <a:gd name="T20" fmla="*/ 551 w 810"/>
                <a:gd name="T21" fmla="*/ 273 h 320"/>
                <a:gd name="T22" fmla="*/ 575 w 810"/>
                <a:gd name="T23" fmla="*/ 283 h 320"/>
                <a:gd name="T24" fmla="*/ 619 w 810"/>
                <a:gd name="T25" fmla="*/ 289 h 320"/>
                <a:gd name="T26" fmla="*/ 670 w 810"/>
                <a:gd name="T27" fmla="*/ 282 h 320"/>
                <a:gd name="T28" fmla="*/ 701 w 810"/>
                <a:gd name="T29" fmla="*/ 267 h 320"/>
                <a:gd name="T30" fmla="*/ 642 w 810"/>
                <a:gd name="T31" fmla="*/ 272 h 320"/>
                <a:gd name="T32" fmla="*/ 661 w 810"/>
                <a:gd name="T33" fmla="*/ 241 h 320"/>
                <a:gd name="T34" fmla="*/ 713 w 810"/>
                <a:gd name="T35" fmla="*/ 233 h 320"/>
                <a:gd name="T36" fmla="*/ 750 w 810"/>
                <a:gd name="T37" fmla="*/ 233 h 320"/>
                <a:gd name="T38" fmla="*/ 782 w 810"/>
                <a:gd name="T39" fmla="*/ 236 h 320"/>
                <a:gd name="T40" fmla="*/ 797 w 810"/>
                <a:gd name="T41" fmla="*/ 204 h 320"/>
                <a:gd name="T42" fmla="*/ 790 w 810"/>
                <a:gd name="T43" fmla="*/ 199 h 320"/>
                <a:gd name="T44" fmla="*/ 750 w 810"/>
                <a:gd name="T45" fmla="*/ 184 h 320"/>
                <a:gd name="T46" fmla="*/ 711 w 810"/>
                <a:gd name="T47" fmla="*/ 169 h 320"/>
                <a:gd name="T48" fmla="*/ 744 w 810"/>
                <a:gd name="T49" fmla="*/ 123 h 320"/>
                <a:gd name="T50" fmla="*/ 769 w 810"/>
                <a:gd name="T51" fmla="*/ 64 h 320"/>
                <a:gd name="T52" fmla="*/ 783 w 810"/>
                <a:gd name="T53" fmla="*/ 43 h 320"/>
                <a:gd name="T54" fmla="*/ 733 w 810"/>
                <a:gd name="T55" fmla="*/ 16 h 320"/>
                <a:gd name="T56" fmla="*/ 697 w 810"/>
                <a:gd name="T57" fmla="*/ 17 h 320"/>
                <a:gd name="T58" fmla="*/ 632 w 810"/>
                <a:gd name="T59" fmla="*/ 98 h 320"/>
                <a:gd name="T60" fmla="*/ 593 w 810"/>
                <a:gd name="T61" fmla="*/ 94 h 320"/>
                <a:gd name="T62" fmla="*/ 616 w 810"/>
                <a:gd name="T63" fmla="*/ 58 h 320"/>
                <a:gd name="T64" fmla="*/ 595 w 810"/>
                <a:gd name="T65" fmla="*/ 34 h 320"/>
                <a:gd name="T66" fmla="*/ 574 w 810"/>
                <a:gd name="T67" fmla="*/ 46 h 320"/>
                <a:gd name="T68" fmla="*/ 544 w 810"/>
                <a:gd name="T69" fmla="*/ 56 h 320"/>
                <a:gd name="T70" fmla="*/ 495 w 810"/>
                <a:gd name="T71" fmla="*/ 66 h 320"/>
                <a:gd name="T72" fmla="*/ 447 w 810"/>
                <a:gd name="T73" fmla="*/ 78 h 320"/>
                <a:gd name="T74" fmla="*/ 474 w 810"/>
                <a:gd name="T75" fmla="*/ 61 h 320"/>
                <a:gd name="T76" fmla="*/ 484 w 810"/>
                <a:gd name="T77" fmla="*/ 37 h 320"/>
                <a:gd name="T78" fmla="*/ 401 w 810"/>
                <a:gd name="T79" fmla="*/ 44 h 320"/>
                <a:gd name="T80" fmla="*/ 371 w 810"/>
                <a:gd name="T81" fmla="*/ 53 h 320"/>
                <a:gd name="T82" fmla="*/ 381 w 810"/>
                <a:gd name="T83" fmla="*/ 42 h 320"/>
                <a:gd name="T84" fmla="*/ 362 w 810"/>
                <a:gd name="T85" fmla="*/ 12 h 320"/>
                <a:gd name="T86" fmla="*/ 212 w 810"/>
                <a:gd name="T87" fmla="*/ 44 h 320"/>
                <a:gd name="T88" fmla="*/ 156 w 810"/>
                <a:gd name="T89" fmla="*/ 70 h 320"/>
                <a:gd name="T90" fmla="*/ 95 w 810"/>
                <a:gd name="T91" fmla="*/ 115 h 320"/>
                <a:gd name="T92" fmla="*/ 109 w 810"/>
                <a:gd name="T93" fmla="*/ 115 h 320"/>
                <a:gd name="T94" fmla="*/ 82 w 810"/>
                <a:gd name="T95" fmla="*/ 123 h 320"/>
                <a:gd name="T96" fmla="*/ 135 w 810"/>
                <a:gd name="T97" fmla="*/ 126 h 320"/>
                <a:gd name="T98" fmla="*/ 236 w 810"/>
                <a:gd name="T99" fmla="*/ 120 h 320"/>
                <a:gd name="T100" fmla="*/ 195 w 810"/>
                <a:gd name="T101" fmla="*/ 128 h 320"/>
                <a:gd name="T102" fmla="*/ 75 w 810"/>
                <a:gd name="T103" fmla="*/ 144 h 320"/>
                <a:gd name="T104" fmla="*/ 56 w 810"/>
                <a:gd name="T105" fmla="*/ 176 h 320"/>
                <a:gd name="T106" fmla="*/ 206 w 810"/>
                <a:gd name="T107" fmla="*/ 173 h 320"/>
                <a:gd name="T108" fmla="*/ 301 w 810"/>
                <a:gd name="T109" fmla="*/ 185 h 320"/>
                <a:gd name="T110" fmla="*/ 291 w 810"/>
                <a:gd name="T111" fmla="*/ 198 h 320"/>
                <a:gd name="T112" fmla="*/ 180 w 810"/>
                <a:gd name="T113" fmla="*/ 196 h 320"/>
                <a:gd name="T114" fmla="*/ 14 w 810"/>
                <a:gd name="T115" fmla="*/ 21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320">
                  <a:moveTo>
                    <a:pt x="14" y="215"/>
                  </a:moveTo>
                  <a:cubicBezTo>
                    <a:pt x="9" y="223"/>
                    <a:pt x="3" y="234"/>
                    <a:pt x="16" y="237"/>
                  </a:cubicBezTo>
                  <a:cubicBezTo>
                    <a:pt x="0" y="243"/>
                    <a:pt x="18" y="245"/>
                    <a:pt x="23" y="243"/>
                  </a:cubicBezTo>
                  <a:cubicBezTo>
                    <a:pt x="1" y="254"/>
                    <a:pt x="54" y="263"/>
                    <a:pt x="58" y="263"/>
                  </a:cubicBezTo>
                  <a:cubicBezTo>
                    <a:pt x="86" y="265"/>
                    <a:pt x="112" y="261"/>
                    <a:pt x="140" y="266"/>
                  </a:cubicBezTo>
                  <a:cubicBezTo>
                    <a:pt x="132" y="270"/>
                    <a:pt x="124" y="279"/>
                    <a:pt x="119" y="286"/>
                  </a:cubicBezTo>
                  <a:cubicBezTo>
                    <a:pt x="116" y="290"/>
                    <a:pt x="112" y="295"/>
                    <a:pt x="112" y="300"/>
                  </a:cubicBezTo>
                  <a:cubicBezTo>
                    <a:pt x="112" y="307"/>
                    <a:pt x="125" y="307"/>
                    <a:pt x="111" y="311"/>
                  </a:cubicBezTo>
                  <a:cubicBezTo>
                    <a:pt x="126" y="320"/>
                    <a:pt x="144" y="310"/>
                    <a:pt x="159" y="310"/>
                  </a:cubicBezTo>
                  <a:cubicBezTo>
                    <a:pt x="170" y="310"/>
                    <a:pt x="180" y="310"/>
                    <a:pt x="190" y="311"/>
                  </a:cubicBezTo>
                  <a:cubicBezTo>
                    <a:pt x="194" y="311"/>
                    <a:pt x="223" y="312"/>
                    <a:pt x="206" y="307"/>
                  </a:cubicBezTo>
                  <a:cubicBezTo>
                    <a:pt x="215" y="305"/>
                    <a:pt x="224" y="305"/>
                    <a:pt x="233" y="304"/>
                  </a:cubicBezTo>
                  <a:cubicBezTo>
                    <a:pt x="216" y="309"/>
                    <a:pt x="243" y="307"/>
                    <a:pt x="247" y="307"/>
                  </a:cubicBezTo>
                  <a:cubicBezTo>
                    <a:pt x="260" y="307"/>
                    <a:pt x="272" y="303"/>
                    <a:pt x="285" y="303"/>
                  </a:cubicBezTo>
                  <a:cubicBezTo>
                    <a:pt x="300" y="304"/>
                    <a:pt x="319" y="299"/>
                    <a:pt x="334" y="296"/>
                  </a:cubicBezTo>
                  <a:cubicBezTo>
                    <a:pt x="351" y="293"/>
                    <a:pt x="366" y="282"/>
                    <a:pt x="384" y="283"/>
                  </a:cubicBezTo>
                  <a:cubicBezTo>
                    <a:pt x="400" y="283"/>
                    <a:pt x="417" y="281"/>
                    <a:pt x="433" y="276"/>
                  </a:cubicBezTo>
                  <a:cubicBezTo>
                    <a:pt x="450" y="272"/>
                    <a:pt x="460" y="263"/>
                    <a:pt x="475" y="256"/>
                  </a:cubicBezTo>
                  <a:cubicBezTo>
                    <a:pt x="482" y="253"/>
                    <a:pt x="494" y="249"/>
                    <a:pt x="503" y="249"/>
                  </a:cubicBezTo>
                  <a:cubicBezTo>
                    <a:pt x="517" y="249"/>
                    <a:pt x="495" y="264"/>
                    <a:pt x="491" y="266"/>
                  </a:cubicBezTo>
                  <a:cubicBezTo>
                    <a:pt x="499" y="273"/>
                    <a:pt x="510" y="268"/>
                    <a:pt x="520" y="268"/>
                  </a:cubicBezTo>
                  <a:cubicBezTo>
                    <a:pt x="531" y="268"/>
                    <a:pt x="540" y="278"/>
                    <a:pt x="551" y="273"/>
                  </a:cubicBezTo>
                  <a:cubicBezTo>
                    <a:pt x="547" y="281"/>
                    <a:pt x="539" y="278"/>
                    <a:pt x="532" y="282"/>
                  </a:cubicBezTo>
                  <a:cubicBezTo>
                    <a:pt x="547" y="294"/>
                    <a:pt x="560" y="282"/>
                    <a:pt x="575" y="283"/>
                  </a:cubicBezTo>
                  <a:cubicBezTo>
                    <a:pt x="582" y="283"/>
                    <a:pt x="589" y="289"/>
                    <a:pt x="596" y="290"/>
                  </a:cubicBezTo>
                  <a:cubicBezTo>
                    <a:pt x="606" y="291"/>
                    <a:pt x="609" y="292"/>
                    <a:pt x="619" y="289"/>
                  </a:cubicBezTo>
                  <a:cubicBezTo>
                    <a:pt x="627" y="287"/>
                    <a:pt x="636" y="292"/>
                    <a:pt x="645" y="290"/>
                  </a:cubicBezTo>
                  <a:cubicBezTo>
                    <a:pt x="653" y="288"/>
                    <a:pt x="661" y="284"/>
                    <a:pt x="670" y="282"/>
                  </a:cubicBezTo>
                  <a:cubicBezTo>
                    <a:pt x="686" y="278"/>
                    <a:pt x="706" y="283"/>
                    <a:pt x="714" y="266"/>
                  </a:cubicBezTo>
                  <a:cubicBezTo>
                    <a:pt x="710" y="263"/>
                    <a:pt x="705" y="263"/>
                    <a:pt x="701" y="267"/>
                  </a:cubicBezTo>
                  <a:cubicBezTo>
                    <a:pt x="707" y="262"/>
                    <a:pt x="713" y="256"/>
                    <a:pt x="721" y="253"/>
                  </a:cubicBezTo>
                  <a:cubicBezTo>
                    <a:pt x="705" y="234"/>
                    <a:pt x="657" y="261"/>
                    <a:pt x="642" y="272"/>
                  </a:cubicBezTo>
                  <a:cubicBezTo>
                    <a:pt x="650" y="261"/>
                    <a:pt x="665" y="258"/>
                    <a:pt x="674" y="247"/>
                  </a:cubicBezTo>
                  <a:cubicBezTo>
                    <a:pt x="662" y="256"/>
                    <a:pt x="673" y="243"/>
                    <a:pt x="661" y="241"/>
                  </a:cubicBezTo>
                  <a:cubicBezTo>
                    <a:pt x="665" y="228"/>
                    <a:pt x="677" y="239"/>
                    <a:pt x="683" y="243"/>
                  </a:cubicBezTo>
                  <a:cubicBezTo>
                    <a:pt x="695" y="248"/>
                    <a:pt x="704" y="239"/>
                    <a:pt x="713" y="233"/>
                  </a:cubicBezTo>
                  <a:cubicBezTo>
                    <a:pt x="717" y="229"/>
                    <a:pt x="732" y="221"/>
                    <a:pt x="738" y="223"/>
                  </a:cubicBezTo>
                  <a:cubicBezTo>
                    <a:pt x="743" y="225"/>
                    <a:pt x="744" y="231"/>
                    <a:pt x="750" y="233"/>
                  </a:cubicBezTo>
                  <a:cubicBezTo>
                    <a:pt x="760" y="235"/>
                    <a:pt x="768" y="226"/>
                    <a:pt x="775" y="222"/>
                  </a:cubicBezTo>
                  <a:cubicBezTo>
                    <a:pt x="762" y="229"/>
                    <a:pt x="771" y="237"/>
                    <a:pt x="782" y="236"/>
                  </a:cubicBezTo>
                  <a:cubicBezTo>
                    <a:pt x="796" y="235"/>
                    <a:pt x="804" y="220"/>
                    <a:pt x="810" y="209"/>
                  </a:cubicBezTo>
                  <a:cubicBezTo>
                    <a:pt x="806" y="206"/>
                    <a:pt x="802" y="205"/>
                    <a:pt x="797" y="204"/>
                  </a:cubicBezTo>
                  <a:cubicBezTo>
                    <a:pt x="791" y="203"/>
                    <a:pt x="790" y="209"/>
                    <a:pt x="784" y="206"/>
                  </a:cubicBezTo>
                  <a:cubicBezTo>
                    <a:pt x="786" y="204"/>
                    <a:pt x="788" y="202"/>
                    <a:pt x="790" y="199"/>
                  </a:cubicBezTo>
                  <a:cubicBezTo>
                    <a:pt x="785" y="195"/>
                    <a:pt x="779" y="201"/>
                    <a:pt x="775" y="197"/>
                  </a:cubicBezTo>
                  <a:cubicBezTo>
                    <a:pt x="769" y="191"/>
                    <a:pt x="758" y="186"/>
                    <a:pt x="750" y="184"/>
                  </a:cubicBezTo>
                  <a:cubicBezTo>
                    <a:pt x="759" y="172"/>
                    <a:pt x="742" y="176"/>
                    <a:pt x="737" y="178"/>
                  </a:cubicBezTo>
                  <a:cubicBezTo>
                    <a:pt x="724" y="184"/>
                    <a:pt x="722" y="169"/>
                    <a:pt x="711" y="169"/>
                  </a:cubicBezTo>
                  <a:cubicBezTo>
                    <a:pt x="715" y="157"/>
                    <a:pt x="698" y="149"/>
                    <a:pt x="708" y="143"/>
                  </a:cubicBezTo>
                  <a:cubicBezTo>
                    <a:pt x="717" y="137"/>
                    <a:pt x="739" y="132"/>
                    <a:pt x="744" y="123"/>
                  </a:cubicBezTo>
                  <a:cubicBezTo>
                    <a:pt x="750" y="113"/>
                    <a:pt x="744" y="102"/>
                    <a:pt x="749" y="93"/>
                  </a:cubicBezTo>
                  <a:cubicBezTo>
                    <a:pt x="754" y="83"/>
                    <a:pt x="762" y="74"/>
                    <a:pt x="769" y="64"/>
                  </a:cubicBezTo>
                  <a:cubicBezTo>
                    <a:pt x="772" y="60"/>
                    <a:pt x="774" y="56"/>
                    <a:pt x="776" y="52"/>
                  </a:cubicBezTo>
                  <a:cubicBezTo>
                    <a:pt x="778" y="48"/>
                    <a:pt x="783" y="46"/>
                    <a:pt x="783" y="43"/>
                  </a:cubicBezTo>
                  <a:cubicBezTo>
                    <a:pt x="785" y="25"/>
                    <a:pt x="778" y="32"/>
                    <a:pt x="768" y="24"/>
                  </a:cubicBezTo>
                  <a:cubicBezTo>
                    <a:pt x="753" y="12"/>
                    <a:pt x="750" y="12"/>
                    <a:pt x="733" y="16"/>
                  </a:cubicBezTo>
                  <a:cubicBezTo>
                    <a:pt x="720" y="18"/>
                    <a:pt x="707" y="0"/>
                    <a:pt x="693" y="11"/>
                  </a:cubicBezTo>
                  <a:cubicBezTo>
                    <a:pt x="694" y="13"/>
                    <a:pt x="696" y="15"/>
                    <a:pt x="697" y="17"/>
                  </a:cubicBezTo>
                  <a:cubicBezTo>
                    <a:pt x="675" y="17"/>
                    <a:pt x="659" y="39"/>
                    <a:pt x="648" y="57"/>
                  </a:cubicBezTo>
                  <a:cubicBezTo>
                    <a:pt x="643" y="66"/>
                    <a:pt x="617" y="85"/>
                    <a:pt x="632" y="98"/>
                  </a:cubicBezTo>
                  <a:cubicBezTo>
                    <a:pt x="614" y="94"/>
                    <a:pt x="591" y="125"/>
                    <a:pt x="575" y="109"/>
                  </a:cubicBezTo>
                  <a:cubicBezTo>
                    <a:pt x="580" y="102"/>
                    <a:pt x="586" y="97"/>
                    <a:pt x="593" y="94"/>
                  </a:cubicBezTo>
                  <a:cubicBezTo>
                    <a:pt x="591" y="94"/>
                    <a:pt x="588" y="94"/>
                    <a:pt x="586" y="93"/>
                  </a:cubicBezTo>
                  <a:cubicBezTo>
                    <a:pt x="582" y="87"/>
                    <a:pt x="613" y="61"/>
                    <a:pt x="616" y="58"/>
                  </a:cubicBezTo>
                  <a:cubicBezTo>
                    <a:pt x="612" y="54"/>
                    <a:pt x="607" y="53"/>
                    <a:pt x="602" y="56"/>
                  </a:cubicBezTo>
                  <a:cubicBezTo>
                    <a:pt x="623" y="48"/>
                    <a:pt x="586" y="45"/>
                    <a:pt x="595" y="34"/>
                  </a:cubicBezTo>
                  <a:cubicBezTo>
                    <a:pt x="580" y="39"/>
                    <a:pt x="565" y="20"/>
                    <a:pt x="551" y="31"/>
                  </a:cubicBezTo>
                  <a:cubicBezTo>
                    <a:pt x="541" y="39"/>
                    <a:pt x="569" y="46"/>
                    <a:pt x="574" y="46"/>
                  </a:cubicBezTo>
                  <a:cubicBezTo>
                    <a:pt x="567" y="53"/>
                    <a:pt x="557" y="44"/>
                    <a:pt x="549" y="49"/>
                  </a:cubicBezTo>
                  <a:cubicBezTo>
                    <a:pt x="561" y="48"/>
                    <a:pt x="558" y="66"/>
                    <a:pt x="544" y="56"/>
                  </a:cubicBezTo>
                  <a:cubicBezTo>
                    <a:pt x="555" y="67"/>
                    <a:pt x="521" y="55"/>
                    <a:pt x="514" y="58"/>
                  </a:cubicBezTo>
                  <a:cubicBezTo>
                    <a:pt x="508" y="60"/>
                    <a:pt x="502" y="63"/>
                    <a:pt x="495" y="66"/>
                  </a:cubicBezTo>
                  <a:cubicBezTo>
                    <a:pt x="490" y="68"/>
                    <a:pt x="469" y="69"/>
                    <a:pt x="486" y="64"/>
                  </a:cubicBezTo>
                  <a:cubicBezTo>
                    <a:pt x="473" y="61"/>
                    <a:pt x="456" y="70"/>
                    <a:pt x="447" y="78"/>
                  </a:cubicBezTo>
                  <a:cubicBezTo>
                    <a:pt x="450" y="74"/>
                    <a:pt x="454" y="72"/>
                    <a:pt x="459" y="70"/>
                  </a:cubicBezTo>
                  <a:cubicBezTo>
                    <a:pt x="442" y="74"/>
                    <a:pt x="469" y="62"/>
                    <a:pt x="474" y="61"/>
                  </a:cubicBezTo>
                  <a:cubicBezTo>
                    <a:pt x="486" y="58"/>
                    <a:pt x="499" y="56"/>
                    <a:pt x="508" y="47"/>
                  </a:cubicBezTo>
                  <a:cubicBezTo>
                    <a:pt x="499" y="46"/>
                    <a:pt x="492" y="39"/>
                    <a:pt x="484" y="37"/>
                  </a:cubicBezTo>
                  <a:cubicBezTo>
                    <a:pt x="474" y="34"/>
                    <a:pt x="464" y="32"/>
                    <a:pt x="455" y="31"/>
                  </a:cubicBezTo>
                  <a:cubicBezTo>
                    <a:pt x="436" y="27"/>
                    <a:pt x="416" y="35"/>
                    <a:pt x="401" y="44"/>
                  </a:cubicBezTo>
                  <a:cubicBezTo>
                    <a:pt x="417" y="47"/>
                    <a:pt x="392" y="51"/>
                    <a:pt x="387" y="53"/>
                  </a:cubicBezTo>
                  <a:cubicBezTo>
                    <a:pt x="406" y="47"/>
                    <a:pt x="375" y="52"/>
                    <a:pt x="371" y="53"/>
                  </a:cubicBezTo>
                  <a:cubicBezTo>
                    <a:pt x="361" y="55"/>
                    <a:pt x="351" y="58"/>
                    <a:pt x="341" y="56"/>
                  </a:cubicBezTo>
                  <a:cubicBezTo>
                    <a:pt x="347" y="48"/>
                    <a:pt x="372" y="45"/>
                    <a:pt x="381" y="42"/>
                  </a:cubicBezTo>
                  <a:cubicBezTo>
                    <a:pt x="392" y="38"/>
                    <a:pt x="405" y="29"/>
                    <a:pt x="412" y="20"/>
                  </a:cubicBezTo>
                  <a:cubicBezTo>
                    <a:pt x="428" y="2"/>
                    <a:pt x="367" y="11"/>
                    <a:pt x="362" y="12"/>
                  </a:cubicBezTo>
                  <a:cubicBezTo>
                    <a:pt x="331" y="18"/>
                    <a:pt x="301" y="25"/>
                    <a:pt x="270" y="29"/>
                  </a:cubicBezTo>
                  <a:cubicBezTo>
                    <a:pt x="249" y="32"/>
                    <a:pt x="232" y="38"/>
                    <a:pt x="212" y="44"/>
                  </a:cubicBezTo>
                  <a:cubicBezTo>
                    <a:pt x="189" y="50"/>
                    <a:pt x="165" y="53"/>
                    <a:pt x="143" y="64"/>
                  </a:cubicBezTo>
                  <a:cubicBezTo>
                    <a:pt x="146" y="68"/>
                    <a:pt x="150" y="71"/>
                    <a:pt x="156" y="70"/>
                  </a:cubicBezTo>
                  <a:cubicBezTo>
                    <a:pt x="144" y="89"/>
                    <a:pt x="58" y="82"/>
                    <a:pt x="62" y="115"/>
                  </a:cubicBezTo>
                  <a:cubicBezTo>
                    <a:pt x="75" y="110"/>
                    <a:pt x="83" y="115"/>
                    <a:pt x="95" y="115"/>
                  </a:cubicBezTo>
                  <a:cubicBezTo>
                    <a:pt x="104" y="115"/>
                    <a:pt x="113" y="112"/>
                    <a:pt x="122" y="111"/>
                  </a:cubicBezTo>
                  <a:cubicBezTo>
                    <a:pt x="118" y="112"/>
                    <a:pt x="113" y="114"/>
                    <a:pt x="109" y="115"/>
                  </a:cubicBezTo>
                  <a:cubicBezTo>
                    <a:pt x="125" y="115"/>
                    <a:pt x="106" y="119"/>
                    <a:pt x="103" y="120"/>
                  </a:cubicBezTo>
                  <a:cubicBezTo>
                    <a:pt x="96" y="121"/>
                    <a:pt x="89" y="120"/>
                    <a:pt x="82" y="123"/>
                  </a:cubicBezTo>
                  <a:cubicBezTo>
                    <a:pt x="87" y="130"/>
                    <a:pt x="97" y="130"/>
                    <a:pt x="104" y="130"/>
                  </a:cubicBezTo>
                  <a:cubicBezTo>
                    <a:pt x="116" y="129"/>
                    <a:pt x="123" y="125"/>
                    <a:pt x="135" y="126"/>
                  </a:cubicBezTo>
                  <a:cubicBezTo>
                    <a:pt x="151" y="128"/>
                    <a:pt x="168" y="123"/>
                    <a:pt x="184" y="121"/>
                  </a:cubicBezTo>
                  <a:cubicBezTo>
                    <a:pt x="201" y="120"/>
                    <a:pt x="219" y="124"/>
                    <a:pt x="236" y="120"/>
                  </a:cubicBezTo>
                  <a:cubicBezTo>
                    <a:pt x="219" y="128"/>
                    <a:pt x="199" y="123"/>
                    <a:pt x="182" y="126"/>
                  </a:cubicBezTo>
                  <a:cubicBezTo>
                    <a:pt x="186" y="128"/>
                    <a:pt x="191" y="129"/>
                    <a:pt x="195" y="128"/>
                  </a:cubicBezTo>
                  <a:cubicBezTo>
                    <a:pt x="178" y="137"/>
                    <a:pt x="152" y="133"/>
                    <a:pt x="132" y="138"/>
                  </a:cubicBezTo>
                  <a:cubicBezTo>
                    <a:pt x="114" y="142"/>
                    <a:pt x="94" y="140"/>
                    <a:pt x="75" y="144"/>
                  </a:cubicBezTo>
                  <a:cubicBezTo>
                    <a:pt x="64" y="146"/>
                    <a:pt x="50" y="148"/>
                    <a:pt x="41" y="155"/>
                  </a:cubicBezTo>
                  <a:cubicBezTo>
                    <a:pt x="34" y="161"/>
                    <a:pt x="50" y="177"/>
                    <a:pt x="56" y="176"/>
                  </a:cubicBezTo>
                  <a:cubicBezTo>
                    <a:pt x="79" y="175"/>
                    <a:pt x="104" y="176"/>
                    <a:pt x="128" y="178"/>
                  </a:cubicBezTo>
                  <a:cubicBezTo>
                    <a:pt x="154" y="179"/>
                    <a:pt x="180" y="174"/>
                    <a:pt x="206" y="173"/>
                  </a:cubicBezTo>
                  <a:cubicBezTo>
                    <a:pt x="229" y="172"/>
                    <a:pt x="246" y="174"/>
                    <a:pt x="268" y="179"/>
                  </a:cubicBezTo>
                  <a:cubicBezTo>
                    <a:pt x="275" y="181"/>
                    <a:pt x="296" y="179"/>
                    <a:pt x="301" y="185"/>
                  </a:cubicBezTo>
                  <a:cubicBezTo>
                    <a:pt x="306" y="191"/>
                    <a:pt x="306" y="195"/>
                    <a:pt x="319" y="193"/>
                  </a:cubicBezTo>
                  <a:cubicBezTo>
                    <a:pt x="312" y="201"/>
                    <a:pt x="301" y="199"/>
                    <a:pt x="291" y="198"/>
                  </a:cubicBezTo>
                  <a:cubicBezTo>
                    <a:pt x="280" y="197"/>
                    <a:pt x="269" y="202"/>
                    <a:pt x="258" y="202"/>
                  </a:cubicBezTo>
                  <a:cubicBezTo>
                    <a:pt x="232" y="201"/>
                    <a:pt x="206" y="196"/>
                    <a:pt x="180" y="196"/>
                  </a:cubicBezTo>
                  <a:cubicBezTo>
                    <a:pt x="151" y="195"/>
                    <a:pt x="119" y="199"/>
                    <a:pt x="90" y="203"/>
                  </a:cubicBezTo>
                  <a:cubicBezTo>
                    <a:pt x="65" y="206"/>
                    <a:pt x="38" y="205"/>
                    <a:pt x="14" y="2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4" name="Freeform 1244">
              <a:extLst>
                <a:ext uri="{FF2B5EF4-FFF2-40B4-BE49-F238E27FC236}">
                  <a16:creationId xmlns:a16="http://schemas.microsoft.com/office/drawing/2014/main" id="{623D8C51-2AAF-164F-17A9-FA369BB89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6722" y="3000535"/>
              <a:ext cx="5923" cy="3948"/>
            </a:xfrm>
            <a:custGeom>
              <a:avLst/>
              <a:gdLst>
                <a:gd name="T0" fmla="*/ 13 w 13"/>
                <a:gd name="T1" fmla="*/ 3 h 7"/>
                <a:gd name="T2" fmla="*/ 0 w 13"/>
                <a:gd name="T3" fmla="*/ 7 h 7"/>
                <a:gd name="T4" fmla="*/ 13 w 13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3"/>
                  </a:moveTo>
                  <a:cubicBezTo>
                    <a:pt x="9" y="0"/>
                    <a:pt x="3" y="5"/>
                    <a:pt x="0" y="7"/>
                  </a:cubicBezTo>
                  <a:cubicBezTo>
                    <a:pt x="4" y="5"/>
                    <a:pt x="9" y="3"/>
                    <a:pt x="13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5" name="Freeform 1245">
              <a:extLst>
                <a:ext uri="{FF2B5EF4-FFF2-40B4-BE49-F238E27FC236}">
                  <a16:creationId xmlns:a16="http://schemas.microsoft.com/office/drawing/2014/main" id="{F40B5B14-56FB-2E9C-28C6-300015AB8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697" y="3012379"/>
              <a:ext cx="9871" cy="1973"/>
            </a:xfrm>
            <a:custGeom>
              <a:avLst/>
              <a:gdLst>
                <a:gd name="T0" fmla="*/ 20 w 20"/>
                <a:gd name="T1" fmla="*/ 0 h 6"/>
                <a:gd name="T2" fmla="*/ 0 w 20"/>
                <a:gd name="T3" fmla="*/ 6 h 6"/>
                <a:gd name="T4" fmla="*/ 20 w 2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20" y="0"/>
                  </a:moveTo>
                  <a:cubicBezTo>
                    <a:pt x="13" y="1"/>
                    <a:pt x="6" y="4"/>
                    <a:pt x="0" y="6"/>
                  </a:cubicBezTo>
                  <a:cubicBezTo>
                    <a:pt x="7" y="5"/>
                    <a:pt x="14" y="4"/>
                    <a:pt x="2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6" name="Freeform 1246">
              <a:extLst>
                <a:ext uri="{FF2B5EF4-FFF2-40B4-BE49-F238E27FC236}">
                  <a16:creationId xmlns:a16="http://schemas.microsoft.com/office/drawing/2014/main" id="{7B488F0D-5D46-FEF4-A7B8-91FBA00ED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8438" y="3008431"/>
              <a:ext cx="3948" cy="1973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0"/>
                    <a:pt x="2" y="0"/>
                    <a:pt x="0" y="2"/>
                  </a:cubicBezTo>
                  <a:cubicBezTo>
                    <a:pt x="3" y="1"/>
                    <a:pt x="5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7" name="Freeform 1247">
              <a:extLst>
                <a:ext uri="{FF2B5EF4-FFF2-40B4-BE49-F238E27FC236}">
                  <a16:creationId xmlns:a16="http://schemas.microsoft.com/office/drawing/2014/main" id="{A4671706-06C4-1810-CB3B-ED21FBC68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0411" y="2994614"/>
              <a:ext cx="5923" cy="1973"/>
            </a:xfrm>
            <a:custGeom>
              <a:avLst/>
              <a:gdLst>
                <a:gd name="T0" fmla="*/ 13 w 14"/>
                <a:gd name="T1" fmla="*/ 4 h 6"/>
                <a:gd name="T2" fmla="*/ 14 w 14"/>
                <a:gd name="T3" fmla="*/ 0 h 6"/>
                <a:gd name="T4" fmla="*/ 0 w 14"/>
                <a:gd name="T5" fmla="*/ 6 h 6"/>
                <a:gd name="T6" fmla="*/ 13 w 14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3" y="4"/>
                  </a:moveTo>
                  <a:lnTo>
                    <a:pt x="14" y="0"/>
                  </a:lnTo>
                  <a:cubicBezTo>
                    <a:pt x="9" y="0"/>
                    <a:pt x="4" y="2"/>
                    <a:pt x="0" y="6"/>
                  </a:cubicBezTo>
                  <a:cubicBezTo>
                    <a:pt x="5" y="5"/>
                    <a:pt x="9" y="5"/>
                    <a:pt x="1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8" name="Freeform 1248">
              <a:extLst>
                <a:ext uri="{FF2B5EF4-FFF2-40B4-BE49-F238E27FC236}">
                  <a16:creationId xmlns:a16="http://schemas.microsoft.com/office/drawing/2014/main" id="{5B690951-2C48-D18E-8662-9B9B625DC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4359" y="3006459"/>
              <a:ext cx="9871" cy="1973"/>
            </a:xfrm>
            <a:custGeom>
              <a:avLst/>
              <a:gdLst>
                <a:gd name="T0" fmla="*/ 13 w 22"/>
                <a:gd name="T1" fmla="*/ 4 h 7"/>
                <a:gd name="T2" fmla="*/ 22 w 22"/>
                <a:gd name="T3" fmla="*/ 0 h 7"/>
                <a:gd name="T4" fmla="*/ 0 w 22"/>
                <a:gd name="T5" fmla="*/ 7 h 7"/>
                <a:gd name="T6" fmla="*/ 13 w 22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7">
                  <a:moveTo>
                    <a:pt x="13" y="4"/>
                  </a:moveTo>
                  <a:cubicBezTo>
                    <a:pt x="16" y="4"/>
                    <a:pt x="19" y="2"/>
                    <a:pt x="22" y="0"/>
                  </a:cubicBezTo>
                  <a:cubicBezTo>
                    <a:pt x="14" y="3"/>
                    <a:pt x="7" y="4"/>
                    <a:pt x="0" y="7"/>
                  </a:cubicBezTo>
                  <a:cubicBezTo>
                    <a:pt x="4" y="7"/>
                    <a:pt x="9" y="6"/>
                    <a:pt x="1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9" name="Freeform 1249">
              <a:extLst>
                <a:ext uri="{FF2B5EF4-FFF2-40B4-BE49-F238E27FC236}">
                  <a16:creationId xmlns:a16="http://schemas.microsoft.com/office/drawing/2014/main" id="{40001302-8156-7AFB-6670-46FC05B03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4230" y="3002511"/>
              <a:ext cx="7896" cy="3948"/>
            </a:xfrm>
            <a:custGeom>
              <a:avLst/>
              <a:gdLst>
                <a:gd name="T0" fmla="*/ 19 w 19"/>
                <a:gd name="T1" fmla="*/ 0 h 6"/>
                <a:gd name="T2" fmla="*/ 0 w 19"/>
                <a:gd name="T3" fmla="*/ 6 h 6"/>
                <a:gd name="T4" fmla="*/ 19 w 1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19" y="0"/>
                  </a:moveTo>
                  <a:cubicBezTo>
                    <a:pt x="12" y="1"/>
                    <a:pt x="5" y="3"/>
                    <a:pt x="0" y="6"/>
                  </a:cubicBezTo>
                  <a:cubicBezTo>
                    <a:pt x="7" y="6"/>
                    <a:pt x="12" y="2"/>
                    <a:pt x="1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0" name="Freeform 1250">
              <a:extLst>
                <a:ext uri="{FF2B5EF4-FFF2-40B4-BE49-F238E27FC236}">
                  <a16:creationId xmlns:a16="http://schemas.microsoft.com/office/drawing/2014/main" id="{E8B0D29B-E98A-526A-1656-716091079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178" y="3016328"/>
              <a:ext cx="3948" cy="0"/>
            </a:xfrm>
            <a:custGeom>
              <a:avLst/>
              <a:gdLst>
                <a:gd name="T0" fmla="*/ 6 w 6"/>
                <a:gd name="T1" fmla="*/ 1 h 1"/>
                <a:gd name="T2" fmla="*/ 0 w 6"/>
                <a:gd name="T3" fmla="*/ 1 h 1"/>
                <a:gd name="T4" fmla="*/ 6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6" y="1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1" name="Freeform 1251">
              <a:extLst>
                <a:ext uri="{FF2B5EF4-FFF2-40B4-BE49-F238E27FC236}">
                  <a16:creationId xmlns:a16="http://schemas.microsoft.com/office/drawing/2014/main" id="{C749FF7F-0304-45E5-DC3F-85148ED23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178" y="3038043"/>
              <a:ext cx="3948" cy="1973"/>
            </a:xfrm>
            <a:custGeom>
              <a:avLst/>
              <a:gdLst>
                <a:gd name="T0" fmla="*/ 3 w 8"/>
                <a:gd name="T1" fmla="*/ 0 h 7"/>
                <a:gd name="T2" fmla="*/ 0 w 8"/>
                <a:gd name="T3" fmla="*/ 6 h 7"/>
                <a:gd name="T4" fmla="*/ 3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cubicBezTo>
                    <a:pt x="2" y="2"/>
                    <a:pt x="1" y="4"/>
                    <a:pt x="0" y="6"/>
                  </a:cubicBezTo>
                  <a:cubicBezTo>
                    <a:pt x="7" y="7"/>
                    <a:pt x="8" y="5"/>
                    <a:pt x="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2" name="Freeform 1252">
              <a:extLst>
                <a:ext uri="{FF2B5EF4-FFF2-40B4-BE49-F238E27FC236}">
                  <a16:creationId xmlns:a16="http://schemas.microsoft.com/office/drawing/2014/main" id="{B291B8AF-7C12-FC26-3FBB-AE0BF76A3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178" y="3006459"/>
              <a:ext cx="3948" cy="3948"/>
            </a:xfrm>
            <a:custGeom>
              <a:avLst/>
              <a:gdLst>
                <a:gd name="T0" fmla="*/ 7 w 9"/>
                <a:gd name="T1" fmla="*/ 0 h 9"/>
                <a:gd name="T2" fmla="*/ 0 w 9"/>
                <a:gd name="T3" fmla="*/ 6 h 9"/>
                <a:gd name="T4" fmla="*/ 7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5" y="2"/>
                    <a:pt x="2" y="4"/>
                    <a:pt x="0" y="6"/>
                  </a:cubicBezTo>
                  <a:cubicBezTo>
                    <a:pt x="7" y="9"/>
                    <a:pt x="9" y="7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3" name="Freeform 1253">
              <a:extLst>
                <a:ext uri="{FF2B5EF4-FFF2-40B4-BE49-F238E27FC236}">
                  <a16:creationId xmlns:a16="http://schemas.microsoft.com/office/drawing/2014/main" id="{8AFDE188-65FC-8FCC-49F8-7C3D380F7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52" y="3038043"/>
              <a:ext cx="5923" cy="3948"/>
            </a:xfrm>
            <a:custGeom>
              <a:avLst/>
              <a:gdLst>
                <a:gd name="T0" fmla="*/ 14 w 14"/>
                <a:gd name="T1" fmla="*/ 0 h 8"/>
                <a:gd name="T2" fmla="*/ 0 w 14"/>
                <a:gd name="T3" fmla="*/ 8 h 8"/>
                <a:gd name="T4" fmla="*/ 14 w 1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cubicBezTo>
                    <a:pt x="9" y="0"/>
                    <a:pt x="4" y="5"/>
                    <a:pt x="0" y="8"/>
                  </a:cubicBezTo>
                  <a:cubicBezTo>
                    <a:pt x="5" y="7"/>
                    <a:pt x="10" y="4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4" name="Freeform 1254">
              <a:extLst>
                <a:ext uri="{FF2B5EF4-FFF2-40B4-BE49-F238E27FC236}">
                  <a16:creationId xmlns:a16="http://schemas.microsoft.com/office/drawing/2014/main" id="{77FDB98B-85CF-CCFA-B713-A700290CA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4100" y="3010406"/>
              <a:ext cx="3948" cy="3948"/>
            </a:xfrm>
            <a:custGeom>
              <a:avLst/>
              <a:gdLst>
                <a:gd name="T0" fmla="*/ 10 w 10"/>
                <a:gd name="T1" fmla="*/ 0 h 7"/>
                <a:gd name="T2" fmla="*/ 0 w 10"/>
                <a:gd name="T3" fmla="*/ 4 h 7"/>
                <a:gd name="T4" fmla="*/ 10 w 1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0"/>
                  </a:moveTo>
                  <a:cubicBezTo>
                    <a:pt x="6" y="0"/>
                    <a:pt x="3" y="2"/>
                    <a:pt x="0" y="4"/>
                  </a:cubicBezTo>
                  <a:cubicBezTo>
                    <a:pt x="5" y="7"/>
                    <a:pt x="9" y="5"/>
                    <a:pt x="1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5" name="Freeform 1255">
              <a:extLst>
                <a:ext uri="{FF2B5EF4-FFF2-40B4-BE49-F238E27FC236}">
                  <a16:creationId xmlns:a16="http://schemas.microsoft.com/office/drawing/2014/main" id="{41FC5FE1-735F-2BD1-DB28-6848CE3AE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8048" y="3022250"/>
              <a:ext cx="1975" cy="1973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1"/>
                    <a:pt x="2" y="2"/>
                    <a:pt x="0" y="4"/>
                  </a:cubicBezTo>
                  <a:cubicBezTo>
                    <a:pt x="3" y="3"/>
                    <a:pt x="5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6" name="Freeform 1256">
              <a:extLst>
                <a:ext uri="{FF2B5EF4-FFF2-40B4-BE49-F238E27FC236}">
                  <a16:creationId xmlns:a16="http://schemas.microsoft.com/office/drawing/2014/main" id="{0A355A20-F67A-C40A-08AF-4DEA9F345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8048" y="3022250"/>
              <a:ext cx="5923" cy="3948"/>
            </a:xfrm>
            <a:custGeom>
              <a:avLst/>
              <a:gdLst>
                <a:gd name="T0" fmla="*/ 10 w 10"/>
                <a:gd name="T1" fmla="*/ 0 h 8"/>
                <a:gd name="T2" fmla="*/ 0 w 10"/>
                <a:gd name="T3" fmla="*/ 7 h 8"/>
                <a:gd name="T4" fmla="*/ 10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cubicBezTo>
                    <a:pt x="7" y="4"/>
                    <a:pt x="4" y="6"/>
                    <a:pt x="0" y="7"/>
                  </a:cubicBezTo>
                  <a:cubicBezTo>
                    <a:pt x="5" y="8"/>
                    <a:pt x="9" y="6"/>
                    <a:pt x="1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7" name="Freeform 1257">
              <a:extLst>
                <a:ext uri="{FF2B5EF4-FFF2-40B4-BE49-F238E27FC236}">
                  <a16:creationId xmlns:a16="http://schemas.microsoft.com/office/drawing/2014/main" id="{EA251F44-3B39-E70D-F2F5-FE52A3D9E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1996" y="3024224"/>
              <a:ext cx="5923" cy="3948"/>
            </a:xfrm>
            <a:custGeom>
              <a:avLst/>
              <a:gdLst>
                <a:gd name="T0" fmla="*/ 13 w 13"/>
                <a:gd name="T1" fmla="*/ 2 h 9"/>
                <a:gd name="T2" fmla="*/ 0 w 13"/>
                <a:gd name="T3" fmla="*/ 9 h 9"/>
                <a:gd name="T4" fmla="*/ 13 w 13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2"/>
                  </a:moveTo>
                  <a:cubicBezTo>
                    <a:pt x="8" y="0"/>
                    <a:pt x="2" y="6"/>
                    <a:pt x="0" y="9"/>
                  </a:cubicBezTo>
                  <a:cubicBezTo>
                    <a:pt x="5" y="9"/>
                    <a:pt x="10" y="7"/>
                    <a:pt x="13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8" name="Freeform 1258">
              <a:extLst>
                <a:ext uri="{FF2B5EF4-FFF2-40B4-BE49-F238E27FC236}">
                  <a16:creationId xmlns:a16="http://schemas.microsoft.com/office/drawing/2014/main" id="{D33475D2-65CC-82D2-E2D0-76AF342E7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1996" y="3018302"/>
              <a:ext cx="7896" cy="7896"/>
            </a:xfrm>
            <a:custGeom>
              <a:avLst/>
              <a:gdLst>
                <a:gd name="T0" fmla="*/ 17 w 17"/>
                <a:gd name="T1" fmla="*/ 4 h 16"/>
                <a:gd name="T2" fmla="*/ 0 w 17"/>
                <a:gd name="T3" fmla="*/ 16 h 16"/>
                <a:gd name="T4" fmla="*/ 17 w 17"/>
                <a:gd name="T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6">
                  <a:moveTo>
                    <a:pt x="17" y="4"/>
                  </a:moveTo>
                  <a:cubicBezTo>
                    <a:pt x="9" y="0"/>
                    <a:pt x="5" y="12"/>
                    <a:pt x="0" y="16"/>
                  </a:cubicBezTo>
                  <a:cubicBezTo>
                    <a:pt x="5" y="10"/>
                    <a:pt x="15" y="13"/>
                    <a:pt x="17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9" name="Freeform 1259">
              <a:extLst>
                <a:ext uri="{FF2B5EF4-FFF2-40B4-BE49-F238E27FC236}">
                  <a16:creationId xmlns:a16="http://schemas.microsoft.com/office/drawing/2014/main" id="{63227208-C000-E0BE-CAFD-2C961CDA5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3971" y="3010406"/>
              <a:ext cx="5923" cy="3948"/>
            </a:xfrm>
            <a:custGeom>
              <a:avLst/>
              <a:gdLst>
                <a:gd name="T0" fmla="*/ 14 w 14"/>
                <a:gd name="T1" fmla="*/ 4 h 5"/>
                <a:gd name="T2" fmla="*/ 0 w 14"/>
                <a:gd name="T3" fmla="*/ 5 h 5"/>
                <a:gd name="T4" fmla="*/ 14 w 1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4"/>
                  </a:moveTo>
                  <a:cubicBezTo>
                    <a:pt x="11" y="0"/>
                    <a:pt x="4" y="3"/>
                    <a:pt x="0" y="5"/>
                  </a:cubicBezTo>
                  <a:cubicBezTo>
                    <a:pt x="5" y="4"/>
                    <a:pt x="9" y="4"/>
                    <a:pt x="14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0" name="Freeform 1260">
              <a:extLst>
                <a:ext uri="{FF2B5EF4-FFF2-40B4-BE49-F238E27FC236}">
                  <a16:creationId xmlns:a16="http://schemas.microsoft.com/office/drawing/2014/main" id="{D50FD81A-820E-9534-888A-0233DC4B6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1867" y="3010406"/>
              <a:ext cx="5923" cy="3948"/>
            </a:xfrm>
            <a:custGeom>
              <a:avLst/>
              <a:gdLst>
                <a:gd name="T0" fmla="*/ 13 w 13"/>
                <a:gd name="T1" fmla="*/ 4 h 9"/>
                <a:gd name="T2" fmla="*/ 0 w 13"/>
                <a:gd name="T3" fmla="*/ 8 h 9"/>
                <a:gd name="T4" fmla="*/ 13 w 13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4"/>
                  </a:moveTo>
                  <a:cubicBezTo>
                    <a:pt x="9" y="0"/>
                    <a:pt x="3" y="6"/>
                    <a:pt x="0" y="8"/>
                  </a:cubicBezTo>
                  <a:cubicBezTo>
                    <a:pt x="5" y="9"/>
                    <a:pt x="10" y="8"/>
                    <a:pt x="1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1" name="Freeform 1261">
              <a:extLst>
                <a:ext uri="{FF2B5EF4-FFF2-40B4-BE49-F238E27FC236}">
                  <a16:creationId xmlns:a16="http://schemas.microsoft.com/office/drawing/2014/main" id="{E332EE82-115C-2746-13D9-ABB01E94A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3971" y="3032120"/>
              <a:ext cx="5923" cy="3948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0 w 10"/>
                <a:gd name="T5" fmla="*/ 2 h 9"/>
                <a:gd name="T6" fmla="*/ 4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6" y="2"/>
                    <a:pt x="8" y="4"/>
                    <a:pt x="10" y="6"/>
                  </a:cubicBezTo>
                  <a:cubicBezTo>
                    <a:pt x="5" y="9"/>
                    <a:pt x="1" y="7"/>
                    <a:pt x="0" y="2"/>
                  </a:cubicBezTo>
                  <a:cubicBezTo>
                    <a:pt x="1" y="1"/>
                    <a:pt x="3" y="1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2" name="Freeform 1262">
              <a:extLst>
                <a:ext uri="{FF2B5EF4-FFF2-40B4-BE49-F238E27FC236}">
                  <a16:creationId xmlns:a16="http://schemas.microsoft.com/office/drawing/2014/main" id="{EE099B4E-2E19-3E40-B827-38B1CAFD5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9260" y="3249267"/>
              <a:ext cx="5923" cy="3948"/>
            </a:xfrm>
            <a:custGeom>
              <a:avLst/>
              <a:gdLst>
                <a:gd name="T0" fmla="*/ 0 w 17"/>
                <a:gd name="T1" fmla="*/ 8 h 9"/>
                <a:gd name="T2" fmla="*/ 12 w 17"/>
                <a:gd name="T3" fmla="*/ 0 h 9"/>
                <a:gd name="T4" fmla="*/ 0 w 17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0" y="8"/>
                  </a:moveTo>
                  <a:cubicBezTo>
                    <a:pt x="3" y="4"/>
                    <a:pt x="7" y="1"/>
                    <a:pt x="12" y="0"/>
                  </a:cubicBezTo>
                  <a:cubicBezTo>
                    <a:pt x="17" y="8"/>
                    <a:pt x="6" y="9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3" name="Freeform 1263">
              <a:extLst>
                <a:ext uri="{FF2B5EF4-FFF2-40B4-BE49-F238E27FC236}">
                  <a16:creationId xmlns:a16="http://schemas.microsoft.com/office/drawing/2014/main" id="{1BF3F7DD-4A64-9F42-999A-415CEEB4B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2561" y="3126876"/>
              <a:ext cx="9871" cy="7896"/>
            </a:xfrm>
            <a:custGeom>
              <a:avLst/>
              <a:gdLst>
                <a:gd name="T0" fmla="*/ 0 w 23"/>
                <a:gd name="T1" fmla="*/ 8 h 18"/>
                <a:gd name="T2" fmla="*/ 11 w 23"/>
                <a:gd name="T3" fmla="*/ 4 h 18"/>
                <a:gd name="T4" fmla="*/ 12 w 23"/>
                <a:gd name="T5" fmla="*/ 12 h 18"/>
                <a:gd name="T6" fmla="*/ 19 w 23"/>
                <a:gd name="T7" fmla="*/ 18 h 18"/>
                <a:gd name="T8" fmla="*/ 0 w 23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8">
                  <a:moveTo>
                    <a:pt x="0" y="8"/>
                  </a:moveTo>
                  <a:cubicBezTo>
                    <a:pt x="5" y="10"/>
                    <a:pt x="7" y="6"/>
                    <a:pt x="11" y="4"/>
                  </a:cubicBezTo>
                  <a:cubicBezTo>
                    <a:pt x="17" y="0"/>
                    <a:pt x="23" y="8"/>
                    <a:pt x="12" y="12"/>
                  </a:cubicBezTo>
                  <a:cubicBezTo>
                    <a:pt x="15" y="14"/>
                    <a:pt x="17" y="16"/>
                    <a:pt x="19" y="18"/>
                  </a:cubicBezTo>
                  <a:cubicBezTo>
                    <a:pt x="12" y="17"/>
                    <a:pt x="6" y="12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4" name="Freeform 1264">
              <a:extLst>
                <a:ext uri="{FF2B5EF4-FFF2-40B4-BE49-F238E27FC236}">
                  <a16:creationId xmlns:a16="http://schemas.microsoft.com/office/drawing/2014/main" id="{7FBD33C9-0603-4EC7-DA50-6EEF944B1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208" y="3353894"/>
              <a:ext cx="7896" cy="3948"/>
            </a:xfrm>
            <a:custGeom>
              <a:avLst/>
              <a:gdLst>
                <a:gd name="T0" fmla="*/ 13 w 19"/>
                <a:gd name="T1" fmla="*/ 1 h 9"/>
                <a:gd name="T2" fmla="*/ 0 w 19"/>
                <a:gd name="T3" fmla="*/ 0 h 9"/>
                <a:gd name="T4" fmla="*/ 19 w 19"/>
                <a:gd name="T5" fmla="*/ 2 h 9"/>
                <a:gd name="T6" fmla="*/ 13 w 19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13" y="1"/>
                  </a:moveTo>
                  <a:cubicBezTo>
                    <a:pt x="9" y="1"/>
                    <a:pt x="4" y="0"/>
                    <a:pt x="0" y="0"/>
                  </a:cubicBezTo>
                  <a:cubicBezTo>
                    <a:pt x="5" y="6"/>
                    <a:pt x="14" y="9"/>
                    <a:pt x="19" y="2"/>
                  </a:cubicBezTo>
                  <a:cubicBezTo>
                    <a:pt x="17" y="2"/>
                    <a:pt x="15" y="1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5" name="Freeform 1265">
              <a:extLst>
                <a:ext uri="{FF2B5EF4-FFF2-40B4-BE49-F238E27FC236}">
                  <a16:creationId xmlns:a16="http://schemas.microsoft.com/office/drawing/2014/main" id="{8B638E2C-3C44-7F10-F9F7-5CEC2EE94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7157" y="3349946"/>
              <a:ext cx="9871" cy="3948"/>
            </a:xfrm>
            <a:custGeom>
              <a:avLst/>
              <a:gdLst>
                <a:gd name="T0" fmla="*/ 7 w 20"/>
                <a:gd name="T1" fmla="*/ 0 h 9"/>
                <a:gd name="T2" fmla="*/ 0 w 20"/>
                <a:gd name="T3" fmla="*/ 4 h 9"/>
                <a:gd name="T4" fmla="*/ 20 w 20"/>
                <a:gd name="T5" fmla="*/ 8 h 9"/>
                <a:gd name="T6" fmla="*/ 7 w 2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9">
                  <a:moveTo>
                    <a:pt x="7" y="0"/>
                  </a:moveTo>
                  <a:cubicBezTo>
                    <a:pt x="5" y="1"/>
                    <a:pt x="3" y="3"/>
                    <a:pt x="0" y="4"/>
                  </a:cubicBezTo>
                  <a:cubicBezTo>
                    <a:pt x="6" y="9"/>
                    <a:pt x="14" y="7"/>
                    <a:pt x="20" y="8"/>
                  </a:cubicBezTo>
                  <a:cubicBezTo>
                    <a:pt x="17" y="4"/>
                    <a:pt x="13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6" name="Freeform 1266">
              <a:extLst>
                <a:ext uri="{FF2B5EF4-FFF2-40B4-BE49-F238E27FC236}">
                  <a16:creationId xmlns:a16="http://schemas.microsoft.com/office/drawing/2014/main" id="{C592B986-A9FB-6672-938C-CDFB98D7A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105" y="3336127"/>
              <a:ext cx="11844" cy="15793"/>
            </a:xfrm>
            <a:custGeom>
              <a:avLst/>
              <a:gdLst>
                <a:gd name="T0" fmla="*/ 24 w 30"/>
                <a:gd name="T1" fmla="*/ 7 h 37"/>
                <a:gd name="T2" fmla="*/ 6 w 30"/>
                <a:gd name="T3" fmla="*/ 16 h 37"/>
                <a:gd name="T4" fmla="*/ 12 w 30"/>
                <a:gd name="T5" fmla="*/ 15 h 37"/>
                <a:gd name="T6" fmla="*/ 24 w 30"/>
                <a:gd name="T7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7">
                  <a:moveTo>
                    <a:pt x="24" y="7"/>
                  </a:moveTo>
                  <a:cubicBezTo>
                    <a:pt x="17" y="0"/>
                    <a:pt x="8" y="9"/>
                    <a:pt x="6" y="16"/>
                  </a:cubicBezTo>
                  <a:cubicBezTo>
                    <a:pt x="0" y="37"/>
                    <a:pt x="30" y="18"/>
                    <a:pt x="12" y="15"/>
                  </a:cubicBezTo>
                  <a:cubicBezTo>
                    <a:pt x="17" y="14"/>
                    <a:pt x="22" y="11"/>
                    <a:pt x="24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7" name="Freeform 1267">
              <a:extLst>
                <a:ext uri="{FF2B5EF4-FFF2-40B4-BE49-F238E27FC236}">
                  <a16:creationId xmlns:a16="http://schemas.microsoft.com/office/drawing/2014/main" id="{9B82611A-BFB0-EE51-9744-90A18A9A1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3079" y="3361790"/>
              <a:ext cx="7896" cy="5922"/>
            </a:xfrm>
            <a:custGeom>
              <a:avLst/>
              <a:gdLst>
                <a:gd name="T0" fmla="*/ 9 w 17"/>
                <a:gd name="T1" fmla="*/ 0 h 14"/>
                <a:gd name="T2" fmla="*/ 0 w 17"/>
                <a:gd name="T3" fmla="*/ 11 h 14"/>
                <a:gd name="T4" fmla="*/ 9 w 1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4">
                  <a:moveTo>
                    <a:pt x="9" y="0"/>
                  </a:moveTo>
                  <a:cubicBezTo>
                    <a:pt x="4" y="1"/>
                    <a:pt x="1" y="6"/>
                    <a:pt x="0" y="11"/>
                  </a:cubicBezTo>
                  <a:cubicBezTo>
                    <a:pt x="7" y="14"/>
                    <a:pt x="17" y="7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8" name="Freeform 1268">
              <a:extLst>
                <a:ext uri="{FF2B5EF4-FFF2-40B4-BE49-F238E27FC236}">
                  <a16:creationId xmlns:a16="http://schemas.microsoft.com/office/drawing/2014/main" id="{15A61B91-B9BC-B2D0-8637-06BD7C64C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5053" y="3318361"/>
              <a:ext cx="5923" cy="3948"/>
            </a:xfrm>
            <a:custGeom>
              <a:avLst/>
              <a:gdLst>
                <a:gd name="T0" fmla="*/ 4 w 15"/>
                <a:gd name="T1" fmla="*/ 9 h 9"/>
                <a:gd name="T2" fmla="*/ 15 w 15"/>
                <a:gd name="T3" fmla="*/ 2 h 9"/>
                <a:gd name="T4" fmla="*/ 4 w 15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4" y="9"/>
                  </a:moveTo>
                  <a:cubicBezTo>
                    <a:pt x="9" y="8"/>
                    <a:pt x="12" y="6"/>
                    <a:pt x="15" y="2"/>
                  </a:cubicBezTo>
                  <a:cubicBezTo>
                    <a:pt x="10" y="0"/>
                    <a:pt x="0" y="1"/>
                    <a:pt x="4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9" name="Freeform 1269">
              <a:extLst>
                <a:ext uri="{FF2B5EF4-FFF2-40B4-BE49-F238E27FC236}">
                  <a16:creationId xmlns:a16="http://schemas.microsoft.com/office/drawing/2014/main" id="{0381CCC1-8591-FBC3-BFA1-8662B1262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028" y="3308490"/>
              <a:ext cx="5923" cy="3948"/>
            </a:xfrm>
            <a:custGeom>
              <a:avLst/>
              <a:gdLst>
                <a:gd name="T0" fmla="*/ 13 w 13"/>
                <a:gd name="T1" fmla="*/ 3 h 10"/>
                <a:gd name="T2" fmla="*/ 0 w 13"/>
                <a:gd name="T3" fmla="*/ 8 h 10"/>
                <a:gd name="T4" fmla="*/ 13 w 13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3" y="3"/>
                  </a:moveTo>
                  <a:cubicBezTo>
                    <a:pt x="8" y="0"/>
                    <a:pt x="3" y="3"/>
                    <a:pt x="0" y="8"/>
                  </a:cubicBezTo>
                  <a:cubicBezTo>
                    <a:pt x="5" y="10"/>
                    <a:pt x="10" y="8"/>
                    <a:pt x="13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0" name="Freeform 1270">
              <a:extLst>
                <a:ext uri="{FF2B5EF4-FFF2-40B4-BE49-F238E27FC236}">
                  <a16:creationId xmlns:a16="http://schemas.microsoft.com/office/drawing/2014/main" id="{AC2579C1-2284-73F0-BD96-3DCB1548A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9001" y="3322309"/>
              <a:ext cx="1975" cy="1973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0 h 2"/>
                <a:gd name="T4" fmla="*/ 0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1" y="2"/>
                    <a:pt x="3" y="2"/>
                    <a:pt x="5" y="0"/>
                  </a:cubicBezTo>
                  <a:lnTo>
                    <a:pt x="0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1" name="Freeform 1271">
              <a:extLst>
                <a:ext uri="{FF2B5EF4-FFF2-40B4-BE49-F238E27FC236}">
                  <a16:creationId xmlns:a16="http://schemas.microsoft.com/office/drawing/2014/main" id="{B4A8DD92-0010-CF77-4AF1-1427E0043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9001" y="3320334"/>
              <a:ext cx="3948" cy="1973"/>
            </a:xfrm>
            <a:custGeom>
              <a:avLst/>
              <a:gdLst>
                <a:gd name="T0" fmla="*/ 0 w 11"/>
                <a:gd name="T1" fmla="*/ 6 h 6"/>
                <a:gd name="T2" fmla="*/ 11 w 11"/>
                <a:gd name="T3" fmla="*/ 0 h 6"/>
                <a:gd name="T4" fmla="*/ 0 w 11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6"/>
                  </a:moveTo>
                  <a:cubicBezTo>
                    <a:pt x="4" y="5"/>
                    <a:pt x="7" y="3"/>
                    <a:pt x="11" y="0"/>
                  </a:cubicBezTo>
                  <a:cubicBezTo>
                    <a:pt x="6" y="0"/>
                    <a:pt x="2" y="2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2" name="Freeform 1272">
              <a:extLst>
                <a:ext uri="{FF2B5EF4-FFF2-40B4-BE49-F238E27FC236}">
                  <a16:creationId xmlns:a16="http://schemas.microsoft.com/office/drawing/2014/main" id="{E33E7062-A922-9805-63D8-ABB8F18A8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0976" y="3308490"/>
              <a:ext cx="5923" cy="5922"/>
            </a:xfrm>
            <a:custGeom>
              <a:avLst/>
              <a:gdLst>
                <a:gd name="T0" fmla="*/ 14 w 14"/>
                <a:gd name="T1" fmla="*/ 9 h 14"/>
                <a:gd name="T2" fmla="*/ 0 w 14"/>
                <a:gd name="T3" fmla="*/ 10 h 14"/>
                <a:gd name="T4" fmla="*/ 14 w 14"/>
                <a:gd name="T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14" y="9"/>
                  </a:moveTo>
                  <a:cubicBezTo>
                    <a:pt x="14" y="0"/>
                    <a:pt x="3" y="7"/>
                    <a:pt x="0" y="10"/>
                  </a:cubicBezTo>
                  <a:cubicBezTo>
                    <a:pt x="5" y="14"/>
                    <a:pt x="10" y="13"/>
                    <a:pt x="14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3" name="Freeform 1273">
              <a:extLst>
                <a:ext uri="{FF2B5EF4-FFF2-40B4-BE49-F238E27FC236}">
                  <a16:creationId xmlns:a16="http://schemas.microsoft.com/office/drawing/2014/main" id="{723D6455-886F-3EDA-58E5-44BAA8A7C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5802" y="3651978"/>
              <a:ext cx="61197" cy="35533"/>
            </a:xfrm>
            <a:custGeom>
              <a:avLst/>
              <a:gdLst>
                <a:gd name="T0" fmla="*/ 31 w 140"/>
                <a:gd name="T1" fmla="*/ 58 h 82"/>
                <a:gd name="T2" fmla="*/ 32 w 140"/>
                <a:gd name="T3" fmla="*/ 48 h 82"/>
                <a:gd name="T4" fmla="*/ 20 w 140"/>
                <a:gd name="T5" fmla="*/ 31 h 82"/>
                <a:gd name="T6" fmla="*/ 0 w 140"/>
                <a:gd name="T7" fmla="*/ 28 h 82"/>
                <a:gd name="T8" fmla="*/ 36 w 140"/>
                <a:gd name="T9" fmla="*/ 0 h 82"/>
                <a:gd name="T10" fmla="*/ 26 w 140"/>
                <a:gd name="T11" fmla="*/ 18 h 82"/>
                <a:gd name="T12" fmla="*/ 23 w 140"/>
                <a:gd name="T13" fmla="*/ 42 h 82"/>
                <a:gd name="T14" fmla="*/ 45 w 140"/>
                <a:gd name="T15" fmla="*/ 36 h 82"/>
                <a:gd name="T16" fmla="*/ 60 w 140"/>
                <a:gd name="T17" fmla="*/ 42 h 82"/>
                <a:gd name="T18" fmla="*/ 140 w 140"/>
                <a:gd name="T19" fmla="*/ 44 h 82"/>
                <a:gd name="T20" fmla="*/ 119 w 140"/>
                <a:gd name="T21" fmla="*/ 51 h 82"/>
                <a:gd name="T22" fmla="*/ 94 w 140"/>
                <a:gd name="T23" fmla="*/ 65 h 82"/>
                <a:gd name="T24" fmla="*/ 87 w 140"/>
                <a:gd name="T25" fmla="*/ 80 h 82"/>
                <a:gd name="T26" fmla="*/ 68 w 140"/>
                <a:gd name="T27" fmla="*/ 73 h 82"/>
                <a:gd name="T28" fmla="*/ 74 w 140"/>
                <a:gd name="T29" fmla="*/ 65 h 82"/>
                <a:gd name="T30" fmla="*/ 72 w 140"/>
                <a:gd name="T31" fmla="*/ 55 h 82"/>
                <a:gd name="T32" fmla="*/ 31 w 140"/>
                <a:gd name="T33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0" h="82">
                  <a:moveTo>
                    <a:pt x="31" y="58"/>
                  </a:moveTo>
                  <a:cubicBezTo>
                    <a:pt x="31" y="54"/>
                    <a:pt x="29" y="52"/>
                    <a:pt x="32" y="48"/>
                  </a:cubicBezTo>
                  <a:cubicBezTo>
                    <a:pt x="13" y="45"/>
                    <a:pt x="14" y="47"/>
                    <a:pt x="20" y="31"/>
                  </a:cubicBezTo>
                  <a:cubicBezTo>
                    <a:pt x="13" y="34"/>
                    <a:pt x="6" y="31"/>
                    <a:pt x="0" y="28"/>
                  </a:cubicBezTo>
                  <a:cubicBezTo>
                    <a:pt x="7" y="14"/>
                    <a:pt x="24" y="8"/>
                    <a:pt x="36" y="0"/>
                  </a:cubicBezTo>
                  <a:cubicBezTo>
                    <a:pt x="33" y="6"/>
                    <a:pt x="30" y="12"/>
                    <a:pt x="26" y="18"/>
                  </a:cubicBezTo>
                  <a:cubicBezTo>
                    <a:pt x="22" y="25"/>
                    <a:pt x="39" y="35"/>
                    <a:pt x="23" y="42"/>
                  </a:cubicBezTo>
                  <a:cubicBezTo>
                    <a:pt x="32" y="46"/>
                    <a:pt x="37" y="35"/>
                    <a:pt x="45" y="36"/>
                  </a:cubicBezTo>
                  <a:cubicBezTo>
                    <a:pt x="46" y="37"/>
                    <a:pt x="59" y="41"/>
                    <a:pt x="60" y="42"/>
                  </a:cubicBezTo>
                  <a:cubicBezTo>
                    <a:pt x="78" y="57"/>
                    <a:pt x="117" y="39"/>
                    <a:pt x="140" y="44"/>
                  </a:cubicBezTo>
                  <a:cubicBezTo>
                    <a:pt x="134" y="48"/>
                    <a:pt x="126" y="51"/>
                    <a:pt x="119" y="51"/>
                  </a:cubicBezTo>
                  <a:cubicBezTo>
                    <a:pt x="109" y="51"/>
                    <a:pt x="102" y="61"/>
                    <a:pt x="94" y="65"/>
                  </a:cubicBezTo>
                  <a:cubicBezTo>
                    <a:pt x="111" y="65"/>
                    <a:pt x="93" y="79"/>
                    <a:pt x="87" y="80"/>
                  </a:cubicBezTo>
                  <a:cubicBezTo>
                    <a:pt x="77" y="82"/>
                    <a:pt x="76" y="71"/>
                    <a:pt x="68" y="73"/>
                  </a:cubicBezTo>
                  <a:cubicBezTo>
                    <a:pt x="72" y="72"/>
                    <a:pt x="76" y="69"/>
                    <a:pt x="74" y="65"/>
                  </a:cubicBezTo>
                  <a:cubicBezTo>
                    <a:pt x="71" y="57"/>
                    <a:pt x="63" y="64"/>
                    <a:pt x="72" y="55"/>
                  </a:cubicBezTo>
                  <a:cubicBezTo>
                    <a:pt x="57" y="66"/>
                    <a:pt x="49" y="69"/>
                    <a:pt x="31" y="5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4" name="Freeform 1274">
              <a:extLst>
                <a:ext uri="{FF2B5EF4-FFF2-40B4-BE49-F238E27FC236}">
                  <a16:creationId xmlns:a16="http://schemas.microsoft.com/office/drawing/2014/main" id="{015FFDBB-8E33-4644-E1AC-99D54D2F9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023" y="3648029"/>
              <a:ext cx="53301" cy="51326"/>
            </a:xfrm>
            <a:custGeom>
              <a:avLst/>
              <a:gdLst>
                <a:gd name="T0" fmla="*/ 18 w 122"/>
                <a:gd name="T1" fmla="*/ 115 h 118"/>
                <a:gd name="T2" fmla="*/ 53 w 122"/>
                <a:gd name="T3" fmla="*/ 54 h 118"/>
                <a:gd name="T4" fmla="*/ 90 w 122"/>
                <a:gd name="T5" fmla="*/ 19 h 118"/>
                <a:gd name="T6" fmla="*/ 112 w 122"/>
                <a:gd name="T7" fmla="*/ 25 h 118"/>
                <a:gd name="T8" fmla="*/ 78 w 122"/>
                <a:gd name="T9" fmla="*/ 71 h 118"/>
                <a:gd name="T10" fmla="*/ 91 w 122"/>
                <a:gd name="T11" fmla="*/ 65 h 118"/>
                <a:gd name="T12" fmla="*/ 71 w 122"/>
                <a:gd name="T13" fmla="*/ 79 h 118"/>
                <a:gd name="T14" fmla="*/ 45 w 122"/>
                <a:gd name="T15" fmla="*/ 91 h 118"/>
                <a:gd name="T16" fmla="*/ 64 w 122"/>
                <a:gd name="T17" fmla="*/ 83 h 118"/>
                <a:gd name="T18" fmla="*/ 38 w 122"/>
                <a:gd name="T19" fmla="*/ 108 h 118"/>
                <a:gd name="T20" fmla="*/ 50 w 122"/>
                <a:gd name="T21" fmla="*/ 111 h 118"/>
                <a:gd name="T22" fmla="*/ 79 w 122"/>
                <a:gd name="T23" fmla="*/ 88 h 118"/>
                <a:gd name="T24" fmla="*/ 61 w 122"/>
                <a:gd name="T25" fmla="*/ 90 h 118"/>
                <a:gd name="T26" fmla="*/ 95 w 122"/>
                <a:gd name="T27" fmla="*/ 69 h 118"/>
                <a:gd name="T28" fmla="*/ 76 w 122"/>
                <a:gd name="T29" fmla="*/ 77 h 118"/>
                <a:gd name="T30" fmla="*/ 102 w 122"/>
                <a:gd name="T31" fmla="*/ 74 h 118"/>
                <a:gd name="T32" fmla="*/ 122 w 122"/>
                <a:gd name="T33" fmla="*/ 74 h 118"/>
                <a:gd name="T34" fmla="*/ 112 w 122"/>
                <a:gd name="T35" fmla="*/ 86 h 118"/>
                <a:gd name="T36" fmla="*/ 118 w 122"/>
                <a:gd name="T37" fmla="*/ 91 h 118"/>
                <a:gd name="T38" fmla="*/ 80 w 122"/>
                <a:gd name="T39" fmla="*/ 111 h 118"/>
                <a:gd name="T40" fmla="*/ 55 w 122"/>
                <a:gd name="T41" fmla="*/ 116 h 118"/>
                <a:gd name="T42" fmla="*/ 18 w 122"/>
                <a:gd name="T43" fmla="*/ 11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118">
                  <a:moveTo>
                    <a:pt x="18" y="115"/>
                  </a:moveTo>
                  <a:cubicBezTo>
                    <a:pt x="0" y="88"/>
                    <a:pt x="37" y="70"/>
                    <a:pt x="53" y="54"/>
                  </a:cubicBezTo>
                  <a:cubicBezTo>
                    <a:pt x="64" y="43"/>
                    <a:pt x="79" y="31"/>
                    <a:pt x="90" y="19"/>
                  </a:cubicBezTo>
                  <a:cubicBezTo>
                    <a:pt x="107" y="0"/>
                    <a:pt x="98" y="23"/>
                    <a:pt x="112" y="25"/>
                  </a:cubicBezTo>
                  <a:cubicBezTo>
                    <a:pt x="105" y="42"/>
                    <a:pt x="91" y="57"/>
                    <a:pt x="78" y="71"/>
                  </a:cubicBezTo>
                  <a:cubicBezTo>
                    <a:pt x="80" y="66"/>
                    <a:pt x="85" y="64"/>
                    <a:pt x="91" y="65"/>
                  </a:cubicBezTo>
                  <a:cubicBezTo>
                    <a:pt x="84" y="69"/>
                    <a:pt x="79" y="76"/>
                    <a:pt x="71" y="79"/>
                  </a:cubicBezTo>
                  <a:cubicBezTo>
                    <a:pt x="61" y="82"/>
                    <a:pt x="53" y="84"/>
                    <a:pt x="45" y="91"/>
                  </a:cubicBezTo>
                  <a:cubicBezTo>
                    <a:pt x="50" y="87"/>
                    <a:pt x="57" y="81"/>
                    <a:pt x="64" y="83"/>
                  </a:cubicBezTo>
                  <a:cubicBezTo>
                    <a:pt x="58" y="93"/>
                    <a:pt x="37" y="94"/>
                    <a:pt x="38" y="108"/>
                  </a:cubicBezTo>
                  <a:cubicBezTo>
                    <a:pt x="45" y="103"/>
                    <a:pt x="51" y="101"/>
                    <a:pt x="50" y="111"/>
                  </a:cubicBezTo>
                  <a:cubicBezTo>
                    <a:pt x="58" y="109"/>
                    <a:pt x="73" y="94"/>
                    <a:pt x="79" y="88"/>
                  </a:cubicBezTo>
                  <a:cubicBezTo>
                    <a:pt x="73" y="91"/>
                    <a:pt x="66" y="96"/>
                    <a:pt x="61" y="90"/>
                  </a:cubicBezTo>
                  <a:cubicBezTo>
                    <a:pt x="72" y="82"/>
                    <a:pt x="84" y="76"/>
                    <a:pt x="95" y="69"/>
                  </a:cubicBezTo>
                  <a:cubicBezTo>
                    <a:pt x="88" y="70"/>
                    <a:pt x="83" y="76"/>
                    <a:pt x="76" y="77"/>
                  </a:cubicBezTo>
                  <a:cubicBezTo>
                    <a:pt x="82" y="73"/>
                    <a:pt x="109" y="54"/>
                    <a:pt x="102" y="74"/>
                  </a:cubicBezTo>
                  <a:cubicBezTo>
                    <a:pt x="107" y="60"/>
                    <a:pt x="114" y="76"/>
                    <a:pt x="122" y="74"/>
                  </a:cubicBezTo>
                  <a:cubicBezTo>
                    <a:pt x="120" y="79"/>
                    <a:pt x="117" y="83"/>
                    <a:pt x="112" y="86"/>
                  </a:cubicBezTo>
                  <a:cubicBezTo>
                    <a:pt x="114" y="88"/>
                    <a:pt x="116" y="89"/>
                    <a:pt x="118" y="91"/>
                  </a:cubicBezTo>
                  <a:cubicBezTo>
                    <a:pt x="102" y="90"/>
                    <a:pt x="94" y="105"/>
                    <a:pt x="80" y="111"/>
                  </a:cubicBezTo>
                  <a:cubicBezTo>
                    <a:pt x="73" y="114"/>
                    <a:pt x="63" y="116"/>
                    <a:pt x="55" y="116"/>
                  </a:cubicBezTo>
                  <a:cubicBezTo>
                    <a:pt x="44" y="116"/>
                    <a:pt x="29" y="118"/>
                    <a:pt x="18" y="1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5" name="Freeform 1275">
              <a:extLst>
                <a:ext uri="{FF2B5EF4-FFF2-40B4-BE49-F238E27FC236}">
                  <a16:creationId xmlns:a16="http://schemas.microsoft.com/office/drawing/2014/main" id="{DFA98CEE-B30D-E426-6E35-6744FAA9B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4894" y="3632237"/>
              <a:ext cx="19741" cy="13818"/>
            </a:xfrm>
            <a:custGeom>
              <a:avLst/>
              <a:gdLst>
                <a:gd name="T0" fmla="*/ 6 w 48"/>
                <a:gd name="T1" fmla="*/ 25 h 32"/>
                <a:gd name="T2" fmla="*/ 48 w 48"/>
                <a:gd name="T3" fmla="*/ 0 h 32"/>
                <a:gd name="T4" fmla="*/ 31 w 48"/>
                <a:gd name="T5" fmla="*/ 6 h 32"/>
                <a:gd name="T6" fmla="*/ 16 w 48"/>
                <a:gd name="T7" fmla="*/ 17 h 32"/>
                <a:gd name="T8" fmla="*/ 29 w 48"/>
                <a:gd name="T9" fmla="*/ 8 h 32"/>
                <a:gd name="T10" fmla="*/ 7 w 48"/>
                <a:gd name="T11" fmla="*/ 25 h 32"/>
                <a:gd name="T12" fmla="*/ 14 w 48"/>
                <a:gd name="T13" fmla="*/ 29 h 32"/>
                <a:gd name="T14" fmla="*/ 0 w 48"/>
                <a:gd name="T15" fmla="*/ 31 h 32"/>
                <a:gd name="T16" fmla="*/ 6 w 48"/>
                <a:gd name="T1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6" y="25"/>
                  </a:moveTo>
                  <a:cubicBezTo>
                    <a:pt x="10" y="11"/>
                    <a:pt x="35" y="0"/>
                    <a:pt x="48" y="0"/>
                  </a:cubicBezTo>
                  <a:cubicBezTo>
                    <a:pt x="44" y="6"/>
                    <a:pt x="37" y="3"/>
                    <a:pt x="31" y="6"/>
                  </a:cubicBezTo>
                  <a:cubicBezTo>
                    <a:pt x="26" y="9"/>
                    <a:pt x="21" y="13"/>
                    <a:pt x="16" y="17"/>
                  </a:cubicBezTo>
                  <a:cubicBezTo>
                    <a:pt x="20" y="14"/>
                    <a:pt x="25" y="11"/>
                    <a:pt x="29" y="8"/>
                  </a:cubicBezTo>
                  <a:cubicBezTo>
                    <a:pt x="23" y="16"/>
                    <a:pt x="13" y="18"/>
                    <a:pt x="7" y="25"/>
                  </a:cubicBezTo>
                  <a:cubicBezTo>
                    <a:pt x="9" y="26"/>
                    <a:pt x="11" y="28"/>
                    <a:pt x="14" y="29"/>
                  </a:cubicBezTo>
                  <a:cubicBezTo>
                    <a:pt x="9" y="31"/>
                    <a:pt x="5" y="32"/>
                    <a:pt x="0" y="31"/>
                  </a:cubicBezTo>
                  <a:cubicBezTo>
                    <a:pt x="2" y="29"/>
                    <a:pt x="4" y="27"/>
                    <a:pt x="6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6" name="Freeform 1276">
              <a:extLst>
                <a:ext uri="{FF2B5EF4-FFF2-40B4-BE49-F238E27FC236}">
                  <a16:creationId xmlns:a16="http://schemas.microsoft.com/office/drawing/2014/main" id="{38BFE14F-CEDB-89C3-01A0-C8C762414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8842" y="3699355"/>
              <a:ext cx="3948" cy="3948"/>
            </a:xfrm>
            <a:custGeom>
              <a:avLst/>
              <a:gdLst>
                <a:gd name="T0" fmla="*/ 11 w 11"/>
                <a:gd name="T1" fmla="*/ 2 h 9"/>
                <a:gd name="T2" fmla="*/ 0 w 11"/>
                <a:gd name="T3" fmla="*/ 2 h 9"/>
                <a:gd name="T4" fmla="*/ 11 w 11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1" y="2"/>
                  </a:moveTo>
                  <a:cubicBezTo>
                    <a:pt x="7" y="8"/>
                    <a:pt x="2" y="9"/>
                    <a:pt x="0" y="2"/>
                  </a:cubicBezTo>
                  <a:cubicBezTo>
                    <a:pt x="4" y="0"/>
                    <a:pt x="7" y="0"/>
                    <a:pt x="11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7" name="Freeform 1277">
              <a:extLst>
                <a:ext uri="{FF2B5EF4-FFF2-40B4-BE49-F238E27FC236}">
                  <a16:creationId xmlns:a16="http://schemas.microsoft.com/office/drawing/2014/main" id="{9AE34641-D8AB-C117-6E1E-3C89A6F1A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6739" y="3750681"/>
              <a:ext cx="7896" cy="1973"/>
            </a:xfrm>
            <a:custGeom>
              <a:avLst/>
              <a:gdLst>
                <a:gd name="T0" fmla="*/ 6 w 20"/>
                <a:gd name="T1" fmla="*/ 4 h 4"/>
                <a:gd name="T2" fmla="*/ 0 w 20"/>
                <a:gd name="T3" fmla="*/ 2 h 4"/>
                <a:gd name="T4" fmla="*/ 20 w 20"/>
                <a:gd name="T5" fmla="*/ 0 h 4"/>
                <a:gd name="T6" fmla="*/ 6 w 2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4">
                  <a:moveTo>
                    <a:pt x="6" y="4"/>
                  </a:moveTo>
                  <a:lnTo>
                    <a:pt x="0" y="2"/>
                  </a:lnTo>
                  <a:cubicBezTo>
                    <a:pt x="7" y="3"/>
                    <a:pt x="13" y="2"/>
                    <a:pt x="20" y="0"/>
                  </a:cubicBezTo>
                  <a:cubicBezTo>
                    <a:pt x="16" y="3"/>
                    <a:pt x="11" y="4"/>
                    <a:pt x="6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8" name="Freeform 1278">
              <a:extLst>
                <a:ext uri="{FF2B5EF4-FFF2-40B4-BE49-F238E27FC236}">
                  <a16:creationId xmlns:a16="http://schemas.microsoft.com/office/drawing/2014/main" id="{956940D1-37FF-52AD-97B6-0F11CF7A1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6250" y="3632237"/>
              <a:ext cx="5923" cy="7896"/>
            </a:xfrm>
            <a:custGeom>
              <a:avLst/>
              <a:gdLst>
                <a:gd name="T0" fmla="*/ 15 w 15"/>
                <a:gd name="T1" fmla="*/ 0 h 18"/>
                <a:gd name="T2" fmla="*/ 0 w 15"/>
                <a:gd name="T3" fmla="*/ 18 h 18"/>
                <a:gd name="T4" fmla="*/ 15 w 15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8">
                  <a:moveTo>
                    <a:pt x="15" y="0"/>
                  </a:moveTo>
                  <a:cubicBezTo>
                    <a:pt x="10" y="7"/>
                    <a:pt x="7" y="14"/>
                    <a:pt x="0" y="18"/>
                  </a:cubicBezTo>
                  <a:cubicBezTo>
                    <a:pt x="4" y="12"/>
                    <a:pt x="7" y="3"/>
                    <a:pt x="1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9" name="Freeform 1279">
              <a:extLst>
                <a:ext uri="{FF2B5EF4-FFF2-40B4-BE49-F238E27FC236}">
                  <a16:creationId xmlns:a16="http://schemas.microsoft.com/office/drawing/2014/main" id="{87C26DDA-78E2-D9EE-9F35-F5FC1B13F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15" y="3614471"/>
              <a:ext cx="7896" cy="5922"/>
            </a:xfrm>
            <a:custGeom>
              <a:avLst/>
              <a:gdLst>
                <a:gd name="T0" fmla="*/ 20 w 21"/>
                <a:gd name="T1" fmla="*/ 1 h 13"/>
                <a:gd name="T2" fmla="*/ 0 w 21"/>
                <a:gd name="T3" fmla="*/ 3 h 13"/>
                <a:gd name="T4" fmla="*/ 20 w 21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3">
                  <a:moveTo>
                    <a:pt x="20" y="1"/>
                  </a:moveTo>
                  <a:cubicBezTo>
                    <a:pt x="21" y="13"/>
                    <a:pt x="4" y="8"/>
                    <a:pt x="0" y="3"/>
                  </a:cubicBezTo>
                  <a:cubicBezTo>
                    <a:pt x="7" y="0"/>
                    <a:pt x="14" y="6"/>
                    <a:pt x="2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0" name="Freeform 1280">
              <a:extLst>
                <a:ext uri="{FF2B5EF4-FFF2-40B4-BE49-F238E27FC236}">
                  <a16:creationId xmlns:a16="http://schemas.microsoft.com/office/drawing/2014/main" id="{5AD00DFB-AAA8-9FB1-EB0A-5592765A8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8353" y="3401272"/>
              <a:ext cx="7896" cy="5922"/>
            </a:xfrm>
            <a:custGeom>
              <a:avLst/>
              <a:gdLst>
                <a:gd name="T0" fmla="*/ 18 w 20"/>
                <a:gd name="T1" fmla="*/ 0 h 14"/>
                <a:gd name="T2" fmla="*/ 0 w 20"/>
                <a:gd name="T3" fmla="*/ 6 h 14"/>
                <a:gd name="T4" fmla="*/ 20 w 20"/>
                <a:gd name="T5" fmla="*/ 6 h 14"/>
                <a:gd name="T6" fmla="*/ 18 w 20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18" y="0"/>
                  </a:moveTo>
                  <a:cubicBezTo>
                    <a:pt x="11" y="0"/>
                    <a:pt x="5" y="3"/>
                    <a:pt x="0" y="6"/>
                  </a:cubicBezTo>
                  <a:cubicBezTo>
                    <a:pt x="5" y="14"/>
                    <a:pt x="14" y="9"/>
                    <a:pt x="20" y="6"/>
                  </a:cubicBezTo>
                  <a:cubicBezTo>
                    <a:pt x="11" y="8"/>
                    <a:pt x="11" y="6"/>
                    <a:pt x="1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1" name="Freeform 1281">
              <a:extLst>
                <a:ext uri="{FF2B5EF4-FFF2-40B4-BE49-F238E27FC236}">
                  <a16:creationId xmlns:a16="http://schemas.microsoft.com/office/drawing/2014/main" id="{C098FA74-A4B7-FFB4-98CF-32FC4849A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4146" y="3411141"/>
              <a:ext cx="3948" cy="1973"/>
            </a:xfrm>
            <a:custGeom>
              <a:avLst/>
              <a:gdLst>
                <a:gd name="T0" fmla="*/ 6 w 8"/>
                <a:gd name="T1" fmla="*/ 0 h 6"/>
                <a:gd name="T2" fmla="*/ 0 w 8"/>
                <a:gd name="T3" fmla="*/ 3 h 6"/>
                <a:gd name="T4" fmla="*/ 6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6" y="6"/>
                    <a:pt x="8" y="5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2" name="Freeform 1282">
              <a:extLst>
                <a:ext uri="{FF2B5EF4-FFF2-40B4-BE49-F238E27FC236}">
                  <a16:creationId xmlns:a16="http://schemas.microsoft.com/office/drawing/2014/main" id="{DAC71CAF-2EED-7CAC-5714-97AFE8DA0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3886" y="3444701"/>
              <a:ext cx="5923" cy="3948"/>
            </a:xfrm>
            <a:custGeom>
              <a:avLst/>
              <a:gdLst>
                <a:gd name="T0" fmla="*/ 7 w 13"/>
                <a:gd name="T1" fmla="*/ 0 h 6"/>
                <a:gd name="T2" fmla="*/ 0 w 13"/>
                <a:gd name="T3" fmla="*/ 3 h 6"/>
                <a:gd name="T4" fmla="*/ 13 w 13"/>
                <a:gd name="T5" fmla="*/ 1 h 6"/>
                <a:gd name="T6" fmla="*/ 7 w 13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7" y="0"/>
                  </a:moveTo>
                  <a:cubicBezTo>
                    <a:pt x="5" y="1"/>
                    <a:pt x="3" y="2"/>
                    <a:pt x="0" y="3"/>
                  </a:cubicBezTo>
                  <a:cubicBezTo>
                    <a:pt x="5" y="6"/>
                    <a:pt x="9" y="6"/>
                    <a:pt x="13" y="1"/>
                  </a:cubicBezTo>
                  <a:cubicBezTo>
                    <a:pt x="11" y="1"/>
                    <a:pt x="9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3" name="Freeform 1283">
              <a:extLst>
                <a:ext uri="{FF2B5EF4-FFF2-40B4-BE49-F238E27FC236}">
                  <a16:creationId xmlns:a16="http://schemas.microsoft.com/office/drawing/2014/main" id="{E598AD41-84AD-01E2-E977-1BC899E2E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3309" y="3555248"/>
              <a:ext cx="65145" cy="31585"/>
            </a:xfrm>
            <a:custGeom>
              <a:avLst/>
              <a:gdLst>
                <a:gd name="T0" fmla="*/ 58 w 149"/>
                <a:gd name="T1" fmla="*/ 12 h 71"/>
                <a:gd name="T2" fmla="*/ 127 w 149"/>
                <a:gd name="T3" fmla="*/ 45 h 71"/>
                <a:gd name="T4" fmla="*/ 121 w 149"/>
                <a:gd name="T5" fmla="*/ 68 h 71"/>
                <a:gd name="T6" fmla="*/ 50 w 149"/>
                <a:gd name="T7" fmla="*/ 49 h 71"/>
                <a:gd name="T8" fmla="*/ 28 w 149"/>
                <a:gd name="T9" fmla="*/ 24 h 71"/>
                <a:gd name="T10" fmla="*/ 0 w 149"/>
                <a:gd name="T11" fmla="*/ 10 h 71"/>
                <a:gd name="T12" fmla="*/ 58 w 149"/>
                <a:gd name="T13" fmla="*/ 1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71">
                  <a:moveTo>
                    <a:pt x="58" y="12"/>
                  </a:moveTo>
                  <a:cubicBezTo>
                    <a:pt x="86" y="15"/>
                    <a:pt x="102" y="35"/>
                    <a:pt x="127" y="45"/>
                  </a:cubicBezTo>
                  <a:cubicBezTo>
                    <a:pt x="149" y="55"/>
                    <a:pt x="146" y="71"/>
                    <a:pt x="121" y="68"/>
                  </a:cubicBezTo>
                  <a:cubicBezTo>
                    <a:pt x="97" y="66"/>
                    <a:pt x="71" y="63"/>
                    <a:pt x="50" y="49"/>
                  </a:cubicBezTo>
                  <a:cubicBezTo>
                    <a:pt x="41" y="42"/>
                    <a:pt x="37" y="31"/>
                    <a:pt x="28" y="24"/>
                  </a:cubicBezTo>
                  <a:cubicBezTo>
                    <a:pt x="20" y="18"/>
                    <a:pt x="9" y="12"/>
                    <a:pt x="0" y="10"/>
                  </a:cubicBezTo>
                  <a:cubicBezTo>
                    <a:pt x="19" y="0"/>
                    <a:pt x="38" y="11"/>
                    <a:pt x="58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4" name="Freeform 1284">
              <a:extLst>
                <a:ext uri="{FF2B5EF4-FFF2-40B4-BE49-F238E27FC236}">
                  <a16:creationId xmlns:a16="http://schemas.microsoft.com/office/drawing/2014/main" id="{B83356B7-76E8-93E5-C351-7FE3721E8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2013" y="3501949"/>
              <a:ext cx="179640" cy="163847"/>
            </a:xfrm>
            <a:custGeom>
              <a:avLst/>
              <a:gdLst>
                <a:gd name="T0" fmla="*/ 20 w 413"/>
                <a:gd name="T1" fmla="*/ 278 h 375"/>
                <a:gd name="T2" fmla="*/ 97 w 413"/>
                <a:gd name="T3" fmla="*/ 232 h 375"/>
                <a:gd name="T4" fmla="*/ 75 w 413"/>
                <a:gd name="T5" fmla="*/ 214 h 375"/>
                <a:gd name="T6" fmla="*/ 78 w 413"/>
                <a:gd name="T7" fmla="*/ 224 h 375"/>
                <a:gd name="T8" fmla="*/ 116 w 413"/>
                <a:gd name="T9" fmla="*/ 191 h 375"/>
                <a:gd name="T10" fmla="*/ 137 w 413"/>
                <a:gd name="T11" fmla="*/ 187 h 375"/>
                <a:gd name="T12" fmla="*/ 147 w 413"/>
                <a:gd name="T13" fmla="*/ 163 h 375"/>
                <a:gd name="T14" fmla="*/ 178 w 413"/>
                <a:gd name="T15" fmla="*/ 116 h 375"/>
                <a:gd name="T16" fmla="*/ 213 w 413"/>
                <a:gd name="T17" fmla="*/ 72 h 375"/>
                <a:gd name="T18" fmla="*/ 259 w 413"/>
                <a:gd name="T19" fmla="*/ 34 h 375"/>
                <a:gd name="T20" fmla="*/ 329 w 413"/>
                <a:gd name="T21" fmla="*/ 14 h 375"/>
                <a:gd name="T22" fmla="*/ 304 w 413"/>
                <a:gd name="T23" fmla="*/ 35 h 375"/>
                <a:gd name="T24" fmla="*/ 307 w 413"/>
                <a:gd name="T25" fmla="*/ 51 h 375"/>
                <a:gd name="T26" fmla="*/ 275 w 413"/>
                <a:gd name="T27" fmla="*/ 81 h 375"/>
                <a:gd name="T28" fmla="*/ 227 w 413"/>
                <a:gd name="T29" fmla="*/ 129 h 375"/>
                <a:gd name="T30" fmla="*/ 214 w 413"/>
                <a:gd name="T31" fmla="*/ 152 h 375"/>
                <a:gd name="T32" fmla="*/ 265 w 413"/>
                <a:gd name="T33" fmla="*/ 122 h 375"/>
                <a:gd name="T34" fmla="*/ 253 w 413"/>
                <a:gd name="T35" fmla="*/ 150 h 375"/>
                <a:gd name="T36" fmla="*/ 263 w 413"/>
                <a:gd name="T37" fmla="*/ 158 h 375"/>
                <a:gd name="T38" fmla="*/ 266 w 413"/>
                <a:gd name="T39" fmla="*/ 158 h 375"/>
                <a:gd name="T40" fmla="*/ 281 w 413"/>
                <a:gd name="T41" fmla="*/ 170 h 375"/>
                <a:gd name="T42" fmla="*/ 294 w 413"/>
                <a:gd name="T43" fmla="*/ 173 h 375"/>
                <a:gd name="T44" fmla="*/ 283 w 413"/>
                <a:gd name="T45" fmla="*/ 193 h 375"/>
                <a:gd name="T46" fmla="*/ 293 w 413"/>
                <a:gd name="T47" fmla="*/ 181 h 375"/>
                <a:gd name="T48" fmla="*/ 347 w 413"/>
                <a:gd name="T49" fmla="*/ 157 h 375"/>
                <a:gd name="T50" fmla="*/ 354 w 413"/>
                <a:gd name="T51" fmla="*/ 165 h 375"/>
                <a:gd name="T52" fmla="*/ 401 w 413"/>
                <a:gd name="T53" fmla="*/ 177 h 375"/>
                <a:gd name="T54" fmla="*/ 368 w 413"/>
                <a:gd name="T55" fmla="*/ 209 h 375"/>
                <a:gd name="T56" fmla="*/ 358 w 413"/>
                <a:gd name="T57" fmla="*/ 224 h 375"/>
                <a:gd name="T58" fmla="*/ 377 w 413"/>
                <a:gd name="T59" fmla="*/ 219 h 375"/>
                <a:gd name="T60" fmla="*/ 339 w 413"/>
                <a:gd name="T61" fmla="*/ 243 h 375"/>
                <a:gd name="T62" fmla="*/ 367 w 413"/>
                <a:gd name="T63" fmla="*/ 232 h 375"/>
                <a:gd name="T64" fmla="*/ 393 w 413"/>
                <a:gd name="T65" fmla="*/ 230 h 375"/>
                <a:gd name="T66" fmla="*/ 402 w 413"/>
                <a:gd name="T67" fmla="*/ 238 h 375"/>
                <a:gd name="T68" fmla="*/ 355 w 413"/>
                <a:gd name="T69" fmla="*/ 255 h 375"/>
                <a:gd name="T70" fmla="*/ 346 w 413"/>
                <a:gd name="T71" fmla="*/ 268 h 375"/>
                <a:gd name="T72" fmla="*/ 342 w 413"/>
                <a:gd name="T73" fmla="*/ 281 h 375"/>
                <a:gd name="T74" fmla="*/ 352 w 413"/>
                <a:gd name="T75" fmla="*/ 305 h 375"/>
                <a:gd name="T76" fmla="*/ 409 w 413"/>
                <a:gd name="T77" fmla="*/ 262 h 375"/>
                <a:gd name="T78" fmla="*/ 373 w 413"/>
                <a:gd name="T79" fmla="*/ 297 h 375"/>
                <a:gd name="T80" fmla="*/ 407 w 413"/>
                <a:gd name="T81" fmla="*/ 287 h 375"/>
                <a:gd name="T82" fmla="*/ 378 w 413"/>
                <a:gd name="T83" fmla="*/ 349 h 375"/>
                <a:gd name="T84" fmla="*/ 331 w 413"/>
                <a:gd name="T85" fmla="*/ 372 h 375"/>
                <a:gd name="T86" fmla="*/ 342 w 413"/>
                <a:gd name="T87" fmla="*/ 347 h 375"/>
                <a:gd name="T88" fmla="*/ 298 w 413"/>
                <a:gd name="T89" fmla="*/ 357 h 375"/>
                <a:gd name="T90" fmla="*/ 323 w 413"/>
                <a:gd name="T91" fmla="*/ 281 h 375"/>
                <a:gd name="T92" fmla="*/ 299 w 413"/>
                <a:gd name="T93" fmla="*/ 304 h 375"/>
                <a:gd name="T94" fmla="*/ 210 w 413"/>
                <a:gd name="T95" fmla="*/ 353 h 375"/>
                <a:gd name="T96" fmla="*/ 230 w 413"/>
                <a:gd name="T97" fmla="*/ 332 h 375"/>
                <a:gd name="T98" fmla="*/ 274 w 413"/>
                <a:gd name="T99" fmla="*/ 304 h 375"/>
                <a:gd name="T100" fmla="*/ 267 w 413"/>
                <a:gd name="T101" fmla="*/ 299 h 375"/>
                <a:gd name="T102" fmla="*/ 244 w 413"/>
                <a:gd name="T103" fmla="*/ 295 h 375"/>
                <a:gd name="T104" fmla="*/ 217 w 413"/>
                <a:gd name="T105" fmla="*/ 309 h 375"/>
                <a:gd name="T106" fmla="*/ 201 w 413"/>
                <a:gd name="T107" fmla="*/ 309 h 375"/>
                <a:gd name="T108" fmla="*/ 230 w 413"/>
                <a:gd name="T109" fmla="*/ 278 h 375"/>
                <a:gd name="T110" fmla="*/ 208 w 413"/>
                <a:gd name="T111" fmla="*/ 284 h 375"/>
                <a:gd name="T112" fmla="*/ 166 w 413"/>
                <a:gd name="T113" fmla="*/ 302 h 375"/>
                <a:gd name="T114" fmla="*/ 133 w 413"/>
                <a:gd name="T115" fmla="*/ 296 h 375"/>
                <a:gd name="T116" fmla="*/ 79 w 413"/>
                <a:gd name="T117" fmla="*/ 28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3" h="375">
                  <a:moveTo>
                    <a:pt x="68" y="297"/>
                  </a:moveTo>
                  <a:cubicBezTo>
                    <a:pt x="53" y="296"/>
                    <a:pt x="0" y="313"/>
                    <a:pt x="20" y="278"/>
                  </a:cubicBezTo>
                  <a:cubicBezTo>
                    <a:pt x="26" y="268"/>
                    <a:pt x="40" y="262"/>
                    <a:pt x="50" y="257"/>
                  </a:cubicBezTo>
                  <a:cubicBezTo>
                    <a:pt x="66" y="249"/>
                    <a:pt x="80" y="237"/>
                    <a:pt x="97" y="232"/>
                  </a:cubicBezTo>
                  <a:cubicBezTo>
                    <a:pt x="80" y="235"/>
                    <a:pt x="64" y="227"/>
                    <a:pt x="47" y="234"/>
                  </a:cubicBezTo>
                  <a:cubicBezTo>
                    <a:pt x="48" y="222"/>
                    <a:pt x="67" y="218"/>
                    <a:pt x="75" y="214"/>
                  </a:cubicBezTo>
                  <a:cubicBezTo>
                    <a:pt x="71" y="217"/>
                    <a:pt x="66" y="221"/>
                    <a:pt x="63" y="225"/>
                  </a:cubicBezTo>
                  <a:cubicBezTo>
                    <a:pt x="69" y="222"/>
                    <a:pt x="74" y="230"/>
                    <a:pt x="78" y="224"/>
                  </a:cubicBezTo>
                  <a:cubicBezTo>
                    <a:pt x="83" y="217"/>
                    <a:pt x="90" y="209"/>
                    <a:pt x="96" y="202"/>
                  </a:cubicBezTo>
                  <a:cubicBezTo>
                    <a:pt x="103" y="195"/>
                    <a:pt x="105" y="191"/>
                    <a:pt x="116" y="191"/>
                  </a:cubicBezTo>
                  <a:cubicBezTo>
                    <a:pt x="124" y="191"/>
                    <a:pt x="126" y="203"/>
                    <a:pt x="135" y="197"/>
                  </a:cubicBezTo>
                  <a:cubicBezTo>
                    <a:pt x="122" y="200"/>
                    <a:pt x="122" y="184"/>
                    <a:pt x="137" y="187"/>
                  </a:cubicBezTo>
                  <a:cubicBezTo>
                    <a:pt x="125" y="186"/>
                    <a:pt x="132" y="183"/>
                    <a:pt x="137" y="180"/>
                  </a:cubicBezTo>
                  <a:cubicBezTo>
                    <a:pt x="104" y="184"/>
                    <a:pt x="149" y="141"/>
                    <a:pt x="147" y="163"/>
                  </a:cubicBezTo>
                  <a:cubicBezTo>
                    <a:pt x="156" y="162"/>
                    <a:pt x="148" y="149"/>
                    <a:pt x="154" y="141"/>
                  </a:cubicBezTo>
                  <a:cubicBezTo>
                    <a:pt x="160" y="131"/>
                    <a:pt x="170" y="125"/>
                    <a:pt x="178" y="116"/>
                  </a:cubicBezTo>
                  <a:cubicBezTo>
                    <a:pt x="186" y="107"/>
                    <a:pt x="203" y="73"/>
                    <a:pt x="219" y="79"/>
                  </a:cubicBezTo>
                  <a:cubicBezTo>
                    <a:pt x="217" y="77"/>
                    <a:pt x="215" y="74"/>
                    <a:pt x="213" y="72"/>
                  </a:cubicBezTo>
                  <a:cubicBezTo>
                    <a:pt x="221" y="69"/>
                    <a:pt x="230" y="67"/>
                    <a:pt x="236" y="61"/>
                  </a:cubicBezTo>
                  <a:cubicBezTo>
                    <a:pt x="245" y="54"/>
                    <a:pt x="250" y="42"/>
                    <a:pt x="259" y="34"/>
                  </a:cubicBezTo>
                  <a:cubicBezTo>
                    <a:pt x="277" y="16"/>
                    <a:pt x="302" y="18"/>
                    <a:pt x="322" y="4"/>
                  </a:cubicBezTo>
                  <a:cubicBezTo>
                    <a:pt x="322" y="9"/>
                    <a:pt x="325" y="13"/>
                    <a:pt x="329" y="14"/>
                  </a:cubicBezTo>
                  <a:cubicBezTo>
                    <a:pt x="330" y="0"/>
                    <a:pt x="353" y="8"/>
                    <a:pt x="341" y="18"/>
                  </a:cubicBezTo>
                  <a:cubicBezTo>
                    <a:pt x="326" y="31"/>
                    <a:pt x="308" y="15"/>
                    <a:pt x="304" y="35"/>
                  </a:cubicBezTo>
                  <a:cubicBezTo>
                    <a:pt x="306" y="35"/>
                    <a:pt x="328" y="31"/>
                    <a:pt x="318" y="40"/>
                  </a:cubicBezTo>
                  <a:cubicBezTo>
                    <a:pt x="314" y="44"/>
                    <a:pt x="311" y="47"/>
                    <a:pt x="307" y="51"/>
                  </a:cubicBezTo>
                  <a:cubicBezTo>
                    <a:pt x="302" y="56"/>
                    <a:pt x="291" y="73"/>
                    <a:pt x="288" y="60"/>
                  </a:cubicBezTo>
                  <a:cubicBezTo>
                    <a:pt x="282" y="65"/>
                    <a:pt x="282" y="75"/>
                    <a:pt x="275" y="81"/>
                  </a:cubicBezTo>
                  <a:cubicBezTo>
                    <a:pt x="264" y="89"/>
                    <a:pt x="256" y="100"/>
                    <a:pt x="247" y="108"/>
                  </a:cubicBezTo>
                  <a:cubicBezTo>
                    <a:pt x="239" y="116"/>
                    <a:pt x="234" y="120"/>
                    <a:pt x="227" y="129"/>
                  </a:cubicBezTo>
                  <a:cubicBezTo>
                    <a:pt x="224" y="133"/>
                    <a:pt x="218" y="134"/>
                    <a:pt x="215" y="139"/>
                  </a:cubicBezTo>
                  <a:cubicBezTo>
                    <a:pt x="212" y="144"/>
                    <a:pt x="220" y="146"/>
                    <a:pt x="214" y="152"/>
                  </a:cubicBezTo>
                  <a:cubicBezTo>
                    <a:pt x="231" y="139"/>
                    <a:pt x="247" y="125"/>
                    <a:pt x="265" y="113"/>
                  </a:cubicBezTo>
                  <a:cubicBezTo>
                    <a:pt x="267" y="118"/>
                    <a:pt x="269" y="118"/>
                    <a:pt x="265" y="122"/>
                  </a:cubicBezTo>
                  <a:cubicBezTo>
                    <a:pt x="277" y="123"/>
                    <a:pt x="290" y="128"/>
                    <a:pt x="302" y="122"/>
                  </a:cubicBezTo>
                  <a:cubicBezTo>
                    <a:pt x="300" y="134"/>
                    <a:pt x="263" y="145"/>
                    <a:pt x="253" y="150"/>
                  </a:cubicBezTo>
                  <a:cubicBezTo>
                    <a:pt x="259" y="148"/>
                    <a:pt x="266" y="143"/>
                    <a:pt x="273" y="146"/>
                  </a:cubicBezTo>
                  <a:cubicBezTo>
                    <a:pt x="267" y="148"/>
                    <a:pt x="267" y="154"/>
                    <a:pt x="263" y="158"/>
                  </a:cubicBezTo>
                  <a:cubicBezTo>
                    <a:pt x="259" y="161"/>
                    <a:pt x="253" y="161"/>
                    <a:pt x="249" y="165"/>
                  </a:cubicBezTo>
                  <a:cubicBezTo>
                    <a:pt x="255" y="163"/>
                    <a:pt x="260" y="159"/>
                    <a:pt x="266" y="158"/>
                  </a:cubicBezTo>
                  <a:cubicBezTo>
                    <a:pt x="272" y="157"/>
                    <a:pt x="276" y="163"/>
                    <a:pt x="283" y="161"/>
                  </a:cubicBezTo>
                  <a:cubicBezTo>
                    <a:pt x="282" y="164"/>
                    <a:pt x="282" y="167"/>
                    <a:pt x="281" y="170"/>
                  </a:cubicBezTo>
                  <a:cubicBezTo>
                    <a:pt x="284" y="165"/>
                    <a:pt x="288" y="161"/>
                    <a:pt x="293" y="159"/>
                  </a:cubicBezTo>
                  <a:cubicBezTo>
                    <a:pt x="293" y="164"/>
                    <a:pt x="294" y="168"/>
                    <a:pt x="294" y="173"/>
                  </a:cubicBezTo>
                  <a:cubicBezTo>
                    <a:pt x="302" y="169"/>
                    <a:pt x="300" y="160"/>
                    <a:pt x="307" y="156"/>
                  </a:cubicBezTo>
                  <a:cubicBezTo>
                    <a:pt x="311" y="167"/>
                    <a:pt x="290" y="186"/>
                    <a:pt x="283" y="193"/>
                  </a:cubicBezTo>
                  <a:cubicBezTo>
                    <a:pt x="287" y="191"/>
                    <a:pt x="292" y="189"/>
                    <a:pt x="297" y="187"/>
                  </a:cubicBezTo>
                  <a:cubicBezTo>
                    <a:pt x="296" y="185"/>
                    <a:pt x="294" y="183"/>
                    <a:pt x="293" y="181"/>
                  </a:cubicBezTo>
                  <a:cubicBezTo>
                    <a:pt x="300" y="178"/>
                    <a:pt x="320" y="180"/>
                    <a:pt x="320" y="169"/>
                  </a:cubicBezTo>
                  <a:cubicBezTo>
                    <a:pt x="322" y="183"/>
                    <a:pt x="339" y="161"/>
                    <a:pt x="347" y="157"/>
                  </a:cubicBezTo>
                  <a:cubicBezTo>
                    <a:pt x="348" y="164"/>
                    <a:pt x="344" y="171"/>
                    <a:pt x="341" y="176"/>
                  </a:cubicBezTo>
                  <a:cubicBezTo>
                    <a:pt x="346" y="174"/>
                    <a:pt x="348" y="166"/>
                    <a:pt x="354" y="165"/>
                  </a:cubicBezTo>
                  <a:cubicBezTo>
                    <a:pt x="359" y="164"/>
                    <a:pt x="365" y="165"/>
                    <a:pt x="369" y="163"/>
                  </a:cubicBezTo>
                  <a:cubicBezTo>
                    <a:pt x="381" y="157"/>
                    <a:pt x="391" y="174"/>
                    <a:pt x="401" y="177"/>
                  </a:cubicBezTo>
                  <a:cubicBezTo>
                    <a:pt x="389" y="187"/>
                    <a:pt x="364" y="208"/>
                    <a:pt x="349" y="210"/>
                  </a:cubicBezTo>
                  <a:cubicBezTo>
                    <a:pt x="355" y="211"/>
                    <a:pt x="362" y="208"/>
                    <a:pt x="368" y="209"/>
                  </a:cubicBezTo>
                  <a:cubicBezTo>
                    <a:pt x="366" y="213"/>
                    <a:pt x="362" y="216"/>
                    <a:pt x="357" y="214"/>
                  </a:cubicBezTo>
                  <a:cubicBezTo>
                    <a:pt x="357" y="217"/>
                    <a:pt x="357" y="221"/>
                    <a:pt x="358" y="224"/>
                  </a:cubicBezTo>
                  <a:cubicBezTo>
                    <a:pt x="363" y="223"/>
                    <a:pt x="366" y="219"/>
                    <a:pt x="367" y="214"/>
                  </a:cubicBezTo>
                  <a:cubicBezTo>
                    <a:pt x="368" y="220"/>
                    <a:pt x="372" y="222"/>
                    <a:pt x="377" y="219"/>
                  </a:cubicBezTo>
                  <a:cubicBezTo>
                    <a:pt x="371" y="223"/>
                    <a:pt x="364" y="227"/>
                    <a:pt x="356" y="227"/>
                  </a:cubicBezTo>
                  <a:cubicBezTo>
                    <a:pt x="372" y="228"/>
                    <a:pt x="343" y="237"/>
                    <a:pt x="339" y="243"/>
                  </a:cubicBezTo>
                  <a:cubicBezTo>
                    <a:pt x="343" y="241"/>
                    <a:pt x="367" y="228"/>
                    <a:pt x="355" y="241"/>
                  </a:cubicBezTo>
                  <a:cubicBezTo>
                    <a:pt x="359" y="238"/>
                    <a:pt x="363" y="235"/>
                    <a:pt x="367" y="232"/>
                  </a:cubicBezTo>
                  <a:cubicBezTo>
                    <a:pt x="360" y="245"/>
                    <a:pt x="380" y="234"/>
                    <a:pt x="383" y="231"/>
                  </a:cubicBezTo>
                  <a:cubicBezTo>
                    <a:pt x="391" y="222"/>
                    <a:pt x="388" y="225"/>
                    <a:pt x="393" y="230"/>
                  </a:cubicBezTo>
                  <a:cubicBezTo>
                    <a:pt x="400" y="235"/>
                    <a:pt x="404" y="215"/>
                    <a:pt x="409" y="225"/>
                  </a:cubicBezTo>
                  <a:cubicBezTo>
                    <a:pt x="413" y="231"/>
                    <a:pt x="406" y="235"/>
                    <a:pt x="402" y="238"/>
                  </a:cubicBezTo>
                  <a:cubicBezTo>
                    <a:pt x="392" y="243"/>
                    <a:pt x="382" y="245"/>
                    <a:pt x="373" y="252"/>
                  </a:cubicBezTo>
                  <a:cubicBezTo>
                    <a:pt x="367" y="257"/>
                    <a:pt x="363" y="258"/>
                    <a:pt x="355" y="255"/>
                  </a:cubicBezTo>
                  <a:cubicBezTo>
                    <a:pt x="344" y="250"/>
                    <a:pt x="345" y="267"/>
                    <a:pt x="359" y="264"/>
                  </a:cubicBezTo>
                  <a:cubicBezTo>
                    <a:pt x="355" y="267"/>
                    <a:pt x="351" y="269"/>
                    <a:pt x="346" y="268"/>
                  </a:cubicBezTo>
                  <a:cubicBezTo>
                    <a:pt x="350" y="269"/>
                    <a:pt x="355" y="269"/>
                    <a:pt x="359" y="267"/>
                  </a:cubicBezTo>
                  <a:cubicBezTo>
                    <a:pt x="358" y="275"/>
                    <a:pt x="347" y="284"/>
                    <a:pt x="342" y="281"/>
                  </a:cubicBezTo>
                  <a:cubicBezTo>
                    <a:pt x="341" y="288"/>
                    <a:pt x="337" y="297"/>
                    <a:pt x="348" y="293"/>
                  </a:cubicBezTo>
                  <a:cubicBezTo>
                    <a:pt x="346" y="296"/>
                    <a:pt x="344" y="307"/>
                    <a:pt x="352" y="305"/>
                  </a:cubicBezTo>
                  <a:cubicBezTo>
                    <a:pt x="355" y="304"/>
                    <a:pt x="363" y="288"/>
                    <a:pt x="366" y="284"/>
                  </a:cubicBezTo>
                  <a:cubicBezTo>
                    <a:pt x="374" y="275"/>
                    <a:pt x="396" y="256"/>
                    <a:pt x="409" y="262"/>
                  </a:cubicBezTo>
                  <a:cubicBezTo>
                    <a:pt x="397" y="266"/>
                    <a:pt x="390" y="279"/>
                    <a:pt x="382" y="287"/>
                  </a:cubicBezTo>
                  <a:cubicBezTo>
                    <a:pt x="379" y="290"/>
                    <a:pt x="375" y="294"/>
                    <a:pt x="373" y="297"/>
                  </a:cubicBezTo>
                  <a:cubicBezTo>
                    <a:pt x="372" y="302"/>
                    <a:pt x="375" y="306"/>
                    <a:pt x="372" y="311"/>
                  </a:cubicBezTo>
                  <a:cubicBezTo>
                    <a:pt x="389" y="311"/>
                    <a:pt x="392" y="290"/>
                    <a:pt x="407" y="287"/>
                  </a:cubicBezTo>
                  <a:cubicBezTo>
                    <a:pt x="405" y="296"/>
                    <a:pt x="406" y="305"/>
                    <a:pt x="402" y="313"/>
                  </a:cubicBezTo>
                  <a:cubicBezTo>
                    <a:pt x="394" y="325"/>
                    <a:pt x="386" y="337"/>
                    <a:pt x="378" y="349"/>
                  </a:cubicBezTo>
                  <a:cubicBezTo>
                    <a:pt x="376" y="353"/>
                    <a:pt x="361" y="375"/>
                    <a:pt x="355" y="369"/>
                  </a:cubicBezTo>
                  <a:cubicBezTo>
                    <a:pt x="347" y="362"/>
                    <a:pt x="339" y="368"/>
                    <a:pt x="331" y="372"/>
                  </a:cubicBezTo>
                  <a:cubicBezTo>
                    <a:pt x="325" y="365"/>
                    <a:pt x="333" y="357"/>
                    <a:pt x="338" y="353"/>
                  </a:cubicBezTo>
                  <a:cubicBezTo>
                    <a:pt x="325" y="366"/>
                    <a:pt x="337" y="349"/>
                    <a:pt x="342" y="347"/>
                  </a:cubicBezTo>
                  <a:cubicBezTo>
                    <a:pt x="328" y="346"/>
                    <a:pt x="342" y="338"/>
                    <a:pt x="346" y="332"/>
                  </a:cubicBezTo>
                  <a:cubicBezTo>
                    <a:pt x="329" y="337"/>
                    <a:pt x="317" y="361"/>
                    <a:pt x="298" y="357"/>
                  </a:cubicBezTo>
                  <a:cubicBezTo>
                    <a:pt x="305" y="331"/>
                    <a:pt x="335" y="325"/>
                    <a:pt x="334" y="299"/>
                  </a:cubicBezTo>
                  <a:cubicBezTo>
                    <a:pt x="334" y="294"/>
                    <a:pt x="333" y="272"/>
                    <a:pt x="323" y="281"/>
                  </a:cubicBezTo>
                  <a:cubicBezTo>
                    <a:pt x="310" y="292"/>
                    <a:pt x="303" y="308"/>
                    <a:pt x="288" y="318"/>
                  </a:cubicBezTo>
                  <a:cubicBezTo>
                    <a:pt x="291" y="313"/>
                    <a:pt x="295" y="309"/>
                    <a:pt x="299" y="304"/>
                  </a:cubicBezTo>
                  <a:cubicBezTo>
                    <a:pt x="283" y="317"/>
                    <a:pt x="270" y="314"/>
                    <a:pt x="256" y="331"/>
                  </a:cubicBezTo>
                  <a:cubicBezTo>
                    <a:pt x="243" y="348"/>
                    <a:pt x="230" y="353"/>
                    <a:pt x="210" y="353"/>
                  </a:cubicBezTo>
                  <a:cubicBezTo>
                    <a:pt x="204" y="353"/>
                    <a:pt x="191" y="352"/>
                    <a:pt x="199" y="343"/>
                  </a:cubicBezTo>
                  <a:cubicBezTo>
                    <a:pt x="207" y="334"/>
                    <a:pt x="220" y="337"/>
                    <a:pt x="230" y="332"/>
                  </a:cubicBezTo>
                  <a:cubicBezTo>
                    <a:pt x="241" y="326"/>
                    <a:pt x="245" y="318"/>
                    <a:pt x="254" y="311"/>
                  </a:cubicBezTo>
                  <a:cubicBezTo>
                    <a:pt x="260" y="306"/>
                    <a:pt x="267" y="307"/>
                    <a:pt x="274" y="304"/>
                  </a:cubicBezTo>
                  <a:cubicBezTo>
                    <a:pt x="279" y="302"/>
                    <a:pt x="281" y="297"/>
                    <a:pt x="286" y="295"/>
                  </a:cubicBezTo>
                  <a:cubicBezTo>
                    <a:pt x="280" y="296"/>
                    <a:pt x="274" y="299"/>
                    <a:pt x="267" y="299"/>
                  </a:cubicBezTo>
                  <a:cubicBezTo>
                    <a:pt x="269" y="294"/>
                    <a:pt x="273" y="290"/>
                    <a:pt x="277" y="287"/>
                  </a:cubicBezTo>
                  <a:cubicBezTo>
                    <a:pt x="263" y="296"/>
                    <a:pt x="262" y="297"/>
                    <a:pt x="244" y="295"/>
                  </a:cubicBezTo>
                  <a:cubicBezTo>
                    <a:pt x="248" y="307"/>
                    <a:pt x="236" y="307"/>
                    <a:pt x="230" y="314"/>
                  </a:cubicBezTo>
                  <a:cubicBezTo>
                    <a:pt x="230" y="303"/>
                    <a:pt x="225" y="309"/>
                    <a:pt x="217" y="309"/>
                  </a:cubicBezTo>
                  <a:cubicBezTo>
                    <a:pt x="218" y="307"/>
                    <a:pt x="219" y="305"/>
                    <a:pt x="221" y="303"/>
                  </a:cubicBezTo>
                  <a:cubicBezTo>
                    <a:pt x="214" y="303"/>
                    <a:pt x="208" y="307"/>
                    <a:pt x="201" y="309"/>
                  </a:cubicBezTo>
                  <a:cubicBezTo>
                    <a:pt x="208" y="300"/>
                    <a:pt x="220" y="300"/>
                    <a:pt x="229" y="296"/>
                  </a:cubicBezTo>
                  <a:cubicBezTo>
                    <a:pt x="214" y="304"/>
                    <a:pt x="228" y="282"/>
                    <a:pt x="230" y="278"/>
                  </a:cubicBezTo>
                  <a:cubicBezTo>
                    <a:pt x="226" y="286"/>
                    <a:pt x="217" y="286"/>
                    <a:pt x="211" y="291"/>
                  </a:cubicBezTo>
                  <a:cubicBezTo>
                    <a:pt x="210" y="288"/>
                    <a:pt x="209" y="286"/>
                    <a:pt x="208" y="284"/>
                  </a:cubicBezTo>
                  <a:cubicBezTo>
                    <a:pt x="205" y="288"/>
                    <a:pt x="187" y="306"/>
                    <a:pt x="195" y="291"/>
                  </a:cubicBezTo>
                  <a:cubicBezTo>
                    <a:pt x="193" y="301"/>
                    <a:pt x="174" y="299"/>
                    <a:pt x="166" y="302"/>
                  </a:cubicBezTo>
                  <a:cubicBezTo>
                    <a:pt x="159" y="305"/>
                    <a:pt x="152" y="303"/>
                    <a:pt x="146" y="301"/>
                  </a:cubicBezTo>
                  <a:cubicBezTo>
                    <a:pt x="140" y="299"/>
                    <a:pt x="130" y="304"/>
                    <a:pt x="133" y="296"/>
                  </a:cubicBezTo>
                  <a:cubicBezTo>
                    <a:pt x="123" y="298"/>
                    <a:pt x="112" y="300"/>
                    <a:pt x="102" y="296"/>
                  </a:cubicBezTo>
                  <a:cubicBezTo>
                    <a:pt x="94" y="293"/>
                    <a:pt x="67" y="300"/>
                    <a:pt x="79" y="289"/>
                  </a:cubicBezTo>
                  <a:cubicBezTo>
                    <a:pt x="75" y="291"/>
                    <a:pt x="71" y="294"/>
                    <a:pt x="68" y="29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5" name="Freeform 1285">
              <a:extLst>
                <a:ext uri="{FF2B5EF4-FFF2-40B4-BE49-F238E27FC236}">
                  <a16:creationId xmlns:a16="http://schemas.microsoft.com/office/drawing/2014/main" id="{A11FAFF7-8B27-24B5-A606-937720724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0198" y="3531560"/>
              <a:ext cx="1975" cy="1973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6 h 6"/>
                <a:gd name="T4" fmla="*/ 7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5" y="2"/>
                    <a:pt x="3" y="4"/>
                    <a:pt x="0" y="6"/>
                  </a:cubicBezTo>
                  <a:cubicBezTo>
                    <a:pt x="1" y="2"/>
                    <a:pt x="3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6" name="Freeform 1286">
              <a:extLst>
                <a:ext uri="{FF2B5EF4-FFF2-40B4-BE49-F238E27FC236}">
                  <a16:creationId xmlns:a16="http://schemas.microsoft.com/office/drawing/2014/main" id="{506E0EB7-FCEC-B0EF-86F9-AB71304EE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4146" y="3567093"/>
              <a:ext cx="9871" cy="7896"/>
            </a:xfrm>
            <a:custGeom>
              <a:avLst/>
              <a:gdLst>
                <a:gd name="T0" fmla="*/ 22 w 22"/>
                <a:gd name="T1" fmla="*/ 0 h 16"/>
                <a:gd name="T2" fmla="*/ 0 w 22"/>
                <a:gd name="T3" fmla="*/ 5 h 16"/>
                <a:gd name="T4" fmla="*/ 22 w 22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6">
                  <a:moveTo>
                    <a:pt x="22" y="0"/>
                  </a:moveTo>
                  <a:cubicBezTo>
                    <a:pt x="17" y="6"/>
                    <a:pt x="1" y="16"/>
                    <a:pt x="0" y="5"/>
                  </a:cubicBezTo>
                  <a:cubicBezTo>
                    <a:pt x="7" y="1"/>
                    <a:pt x="15" y="4"/>
                    <a:pt x="2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7" name="Freeform 1287">
              <a:extLst>
                <a:ext uri="{FF2B5EF4-FFF2-40B4-BE49-F238E27FC236}">
                  <a16:creationId xmlns:a16="http://schemas.microsoft.com/office/drawing/2014/main" id="{30807166-72B5-591D-D6EB-52EF0AFBF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963" y="3563145"/>
              <a:ext cx="9871" cy="5922"/>
            </a:xfrm>
            <a:custGeom>
              <a:avLst/>
              <a:gdLst>
                <a:gd name="T0" fmla="*/ 17 w 20"/>
                <a:gd name="T1" fmla="*/ 2 h 14"/>
                <a:gd name="T2" fmla="*/ 20 w 20"/>
                <a:gd name="T3" fmla="*/ 8 h 14"/>
                <a:gd name="T4" fmla="*/ 1 w 20"/>
                <a:gd name="T5" fmla="*/ 14 h 14"/>
                <a:gd name="T6" fmla="*/ 17 w 20"/>
                <a:gd name="T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17" y="2"/>
                  </a:moveTo>
                  <a:cubicBezTo>
                    <a:pt x="18" y="4"/>
                    <a:pt x="19" y="6"/>
                    <a:pt x="20" y="8"/>
                  </a:cubicBezTo>
                  <a:cubicBezTo>
                    <a:pt x="14" y="9"/>
                    <a:pt x="7" y="12"/>
                    <a:pt x="1" y="14"/>
                  </a:cubicBezTo>
                  <a:cubicBezTo>
                    <a:pt x="0" y="6"/>
                    <a:pt x="10" y="0"/>
                    <a:pt x="1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8" name="Freeform 1288">
              <a:extLst>
                <a:ext uri="{FF2B5EF4-FFF2-40B4-BE49-F238E27FC236}">
                  <a16:creationId xmlns:a16="http://schemas.microsoft.com/office/drawing/2014/main" id="{A09C01A6-6E1D-E640-74F5-F58711787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6159" y="3559197"/>
              <a:ext cx="11844" cy="11844"/>
            </a:xfrm>
            <a:custGeom>
              <a:avLst/>
              <a:gdLst>
                <a:gd name="T0" fmla="*/ 21 w 26"/>
                <a:gd name="T1" fmla="*/ 0 h 27"/>
                <a:gd name="T2" fmla="*/ 7 w 26"/>
                <a:gd name="T3" fmla="*/ 19 h 27"/>
                <a:gd name="T4" fmla="*/ 21 w 2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21" y="0"/>
                  </a:moveTo>
                  <a:cubicBezTo>
                    <a:pt x="14" y="1"/>
                    <a:pt x="0" y="14"/>
                    <a:pt x="7" y="19"/>
                  </a:cubicBezTo>
                  <a:cubicBezTo>
                    <a:pt x="16" y="27"/>
                    <a:pt x="26" y="8"/>
                    <a:pt x="2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9" name="Freeform 1289">
              <a:extLst>
                <a:ext uri="{FF2B5EF4-FFF2-40B4-BE49-F238E27FC236}">
                  <a16:creationId xmlns:a16="http://schemas.microsoft.com/office/drawing/2014/main" id="{9834B56A-FFF9-9916-98B9-C6134257D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6029" y="3574989"/>
              <a:ext cx="3948" cy="3948"/>
            </a:xfrm>
            <a:custGeom>
              <a:avLst/>
              <a:gdLst>
                <a:gd name="T0" fmla="*/ 9 w 9"/>
                <a:gd name="T1" fmla="*/ 0 h 9"/>
                <a:gd name="T2" fmla="*/ 1 w 9"/>
                <a:gd name="T3" fmla="*/ 9 h 9"/>
                <a:gd name="T4" fmla="*/ 9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cubicBezTo>
                    <a:pt x="3" y="0"/>
                    <a:pt x="0" y="3"/>
                    <a:pt x="1" y="9"/>
                  </a:cubicBezTo>
                  <a:cubicBezTo>
                    <a:pt x="6" y="9"/>
                    <a:pt x="9" y="5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0" name="Freeform 1290">
              <a:extLst>
                <a:ext uri="{FF2B5EF4-FFF2-40B4-BE49-F238E27FC236}">
                  <a16:creationId xmlns:a16="http://schemas.microsoft.com/office/drawing/2014/main" id="{EE9B37E9-1C08-FDA8-A432-E8E611A79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1952" y="3580911"/>
              <a:ext cx="1975" cy="1973"/>
            </a:xfrm>
            <a:custGeom>
              <a:avLst/>
              <a:gdLst>
                <a:gd name="T0" fmla="*/ 1 w 1"/>
                <a:gd name="T1" fmla="*/ 0 h 6"/>
                <a:gd name="T2" fmla="*/ 0 w 1"/>
                <a:gd name="T3" fmla="*/ 6 h 6"/>
                <a:gd name="T4" fmla="*/ 1 w 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6">
                  <a:moveTo>
                    <a:pt x="1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4"/>
                    <a:pt x="0" y="2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1" name="Freeform 1291">
              <a:extLst>
                <a:ext uri="{FF2B5EF4-FFF2-40B4-BE49-F238E27FC236}">
                  <a16:creationId xmlns:a16="http://schemas.microsoft.com/office/drawing/2014/main" id="{544C5BA2-68A3-72BC-7C69-93D8C5B5B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1952" y="3501949"/>
              <a:ext cx="7896" cy="9870"/>
            </a:xfrm>
            <a:custGeom>
              <a:avLst/>
              <a:gdLst>
                <a:gd name="T0" fmla="*/ 17 w 17"/>
                <a:gd name="T1" fmla="*/ 0 h 21"/>
                <a:gd name="T2" fmla="*/ 5 w 17"/>
                <a:gd name="T3" fmla="*/ 20 h 21"/>
                <a:gd name="T4" fmla="*/ 17 w 17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1">
                  <a:moveTo>
                    <a:pt x="17" y="0"/>
                  </a:moveTo>
                  <a:cubicBezTo>
                    <a:pt x="4" y="0"/>
                    <a:pt x="0" y="21"/>
                    <a:pt x="5" y="20"/>
                  </a:cubicBezTo>
                  <a:cubicBezTo>
                    <a:pt x="11" y="18"/>
                    <a:pt x="16" y="5"/>
                    <a:pt x="1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2" name="Freeform 1292">
              <a:extLst>
                <a:ext uri="{FF2B5EF4-FFF2-40B4-BE49-F238E27FC236}">
                  <a16:creationId xmlns:a16="http://schemas.microsoft.com/office/drawing/2014/main" id="{0AF1B192-2436-B4EB-15A2-859C0387F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5900" y="3533533"/>
              <a:ext cx="3948" cy="3948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3 h 5"/>
                <a:gd name="T4" fmla="*/ 7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7" y="0"/>
                    <a:pt x="5" y="0"/>
                    <a:pt x="0" y="3"/>
                  </a:cubicBezTo>
                  <a:cubicBezTo>
                    <a:pt x="2" y="4"/>
                    <a:pt x="5" y="4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3" name="Freeform 1293">
              <a:extLst>
                <a:ext uri="{FF2B5EF4-FFF2-40B4-BE49-F238E27FC236}">
                  <a16:creationId xmlns:a16="http://schemas.microsoft.com/office/drawing/2014/main" id="{399FAB9D-8CB1-8A64-4256-FD757F2E3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848" y="3488131"/>
              <a:ext cx="9871" cy="11844"/>
            </a:xfrm>
            <a:custGeom>
              <a:avLst/>
              <a:gdLst>
                <a:gd name="T0" fmla="*/ 25 w 25"/>
                <a:gd name="T1" fmla="*/ 7 h 27"/>
                <a:gd name="T2" fmla="*/ 0 w 25"/>
                <a:gd name="T3" fmla="*/ 27 h 27"/>
                <a:gd name="T4" fmla="*/ 25 w 25"/>
                <a:gd name="T5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7">
                  <a:moveTo>
                    <a:pt x="25" y="7"/>
                  </a:moveTo>
                  <a:cubicBezTo>
                    <a:pt x="10" y="0"/>
                    <a:pt x="5" y="17"/>
                    <a:pt x="0" y="27"/>
                  </a:cubicBezTo>
                  <a:cubicBezTo>
                    <a:pt x="11" y="26"/>
                    <a:pt x="18" y="14"/>
                    <a:pt x="2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4" name="Freeform 1294">
              <a:extLst>
                <a:ext uri="{FF2B5EF4-FFF2-40B4-BE49-F238E27FC236}">
                  <a16:creationId xmlns:a16="http://schemas.microsoft.com/office/drawing/2014/main" id="{27D580B9-9328-6950-E2EF-20D8E7C4D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848" y="3426934"/>
              <a:ext cx="11844" cy="29611"/>
            </a:xfrm>
            <a:custGeom>
              <a:avLst/>
              <a:gdLst>
                <a:gd name="T0" fmla="*/ 0 w 25"/>
                <a:gd name="T1" fmla="*/ 35 h 68"/>
                <a:gd name="T2" fmla="*/ 6 w 25"/>
                <a:gd name="T3" fmla="*/ 32 h 68"/>
                <a:gd name="T4" fmla="*/ 21 w 25"/>
                <a:gd name="T5" fmla="*/ 47 h 68"/>
                <a:gd name="T6" fmla="*/ 15 w 25"/>
                <a:gd name="T7" fmla="*/ 42 h 68"/>
                <a:gd name="T8" fmla="*/ 14 w 25"/>
                <a:gd name="T9" fmla="*/ 13 h 68"/>
                <a:gd name="T10" fmla="*/ 0 w 25"/>
                <a:gd name="T11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68">
                  <a:moveTo>
                    <a:pt x="0" y="35"/>
                  </a:moveTo>
                  <a:cubicBezTo>
                    <a:pt x="2" y="34"/>
                    <a:pt x="4" y="33"/>
                    <a:pt x="6" y="32"/>
                  </a:cubicBezTo>
                  <a:cubicBezTo>
                    <a:pt x="1" y="53"/>
                    <a:pt x="0" y="68"/>
                    <a:pt x="21" y="47"/>
                  </a:cubicBezTo>
                  <a:cubicBezTo>
                    <a:pt x="19" y="45"/>
                    <a:pt x="17" y="43"/>
                    <a:pt x="15" y="42"/>
                  </a:cubicBezTo>
                  <a:cubicBezTo>
                    <a:pt x="25" y="42"/>
                    <a:pt x="20" y="20"/>
                    <a:pt x="14" y="13"/>
                  </a:cubicBezTo>
                  <a:cubicBezTo>
                    <a:pt x="3" y="0"/>
                    <a:pt x="2" y="33"/>
                    <a:pt x="0" y="3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5" name="Freeform 1295">
              <a:extLst>
                <a:ext uri="{FF2B5EF4-FFF2-40B4-BE49-F238E27FC236}">
                  <a16:creationId xmlns:a16="http://schemas.microsoft.com/office/drawing/2014/main" id="{679DE092-F316-9407-75EA-B633FBCBD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3796" y="3486156"/>
              <a:ext cx="1975" cy="1973"/>
            </a:xfrm>
            <a:custGeom>
              <a:avLst/>
              <a:gdLst>
                <a:gd name="T0" fmla="*/ 0 w 8"/>
                <a:gd name="T1" fmla="*/ 7 h 7"/>
                <a:gd name="T2" fmla="*/ 8 w 8"/>
                <a:gd name="T3" fmla="*/ 0 h 7"/>
                <a:gd name="T4" fmla="*/ 0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7"/>
                  </a:moveTo>
                  <a:cubicBezTo>
                    <a:pt x="3" y="5"/>
                    <a:pt x="6" y="3"/>
                    <a:pt x="8" y="0"/>
                  </a:cubicBezTo>
                  <a:cubicBezTo>
                    <a:pt x="3" y="0"/>
                    <a:pt x="0" y="2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6" name="Freeform 1296">
              <a:extLst>
                <a:ext uri="{FF2B5EF4-FFF2-40B4-BE49-F238E27FC236}">
                  <a16:creationId xmlns:a16="http://schemas.microsoft.com/office/drawing/2014/main" id="{17DC3B13-B604-A25D-E15B-7D6A6F088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1821" y="3486156"/>
              <a:ext cx="7896" cy="5922"/>
            </a:xfrm>
            <a:custGeom>
              <a:avLst/>
              <a:gdLst>
                <a:gd name="T0" fmla="*/ 14 w 14"/>
                <a:gd name="T1" fmla="*/ 1 h 11"/>
                <a:gd name="T2" fmla="*/ 2 w 14"/>
                <a:gd name="T3" fmla="*/ 11 h 11"/>
                <a:gd name="T4" fmla="*/ 14 w 14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14" y="1"/>
                  </a:moveTo>
                  <a:cubicBezTo>
                    <a:pt x="7" y="0"/>
                    <a:pt x="0" y="4"/>
                    <a:pt x="2" y="11"/>
                  </a:cubicBezTo>
                  <a:cubicBezTo>
                    <a:pt x="7" y="9"/>
                    <a:pt x="11" y="5"/>
                    <a:pt x="14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7" name="Freeform 1297">
              <a:extLst>
                <a:ext uri="{FF2B5EF4-FFF2-40B4-BE49-F238E27FC236}">
                  <a16:creationId xmlns:a16="http://schemas.microsoft.com/office/drawing/2014/main" id="{317CBB79-8ABD-BA94-B0CF-D48BEF60E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5770" y="3529585"/>
              <a:ext cx="5923" cy="1973"/>
            </a:xfrm>
            <a:custGeom>
              <a:avLst/>
              <a:gdLst>
                <a:gd name="T0" fmla="*/ 0 w 13"/>
                <a:gd name="T1" fmla="*/ 5 h 5"/>
                <a:gd name="T2" fmla="*/ 13 w 13"/>
                <a:gd name="T3" fmla="*/ 0 h 5"/>
                <a:gd name="T4" fmla="*/ 0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5"/>
                  </a:moveTo>
                  <a:cubicBezTo>
                    <a:pt x="5" y="5"/>
                    <a:pt x="9" y="3"/>
                    <a:pt x="13" y="0"/>
                  </a:cubicBezTo>
                  <a:cubicBezTo>
                    <a:pt x="8" y="0"/>
                    <a:pt x="4" y="2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8" name="Freeform 1298">
              <a:extLst>
                <a:ext uri="{FF2B5EF4-FFF2-40B4-BE49-F238E27FC236}">
                  <a16:creationId xmlns:a16="http://schemas.microsoft.com/office/drawing/2014/main" id="{27357ABB-7C92-5B51-CCB0-281174329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5770" y="3450623"/>
              <a:ext cx="5923" cy="7896"/>
            </a:xfrm>
            <a:custGeom>
              <a:avLst/>
              <a:gdLst>
                <a:gd name="T0" fmla="*/ 17 w 17"/>
                <a:gd name="T1" fmla="*/ 0 h 16"/>
                <a:gd name="T2" fmla="*/ 4 w 17"/>
                <a:gd name="T3" fmla="*/ 16 h 16"/>
                <a:gd name="T4" fmla="*/ 17 w 17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6">
                  <a:moveTo>
                    <a:pt x="17" y="0"/>
                  </a:moveTo>
                  <a:cubicBezTo>
                    <a:pt x="11" y="2"/>
                    <a:pt x="0" y="8"/>
                    <a:pt x="4" y="16"/>
                  </a:cubicBezTo>
                  <a:cubicBezTo>
                    <a:pt x="11" y="13"/>
                    <a:pt x="17" y="8"/>
                    <a:pt x="1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9" name="Freeform 1299">
              <a:extLst>
                <a:ext uri="{FF2B5EF4-FFF2-40B4-BE49-F238E27FC236}">
                  <a16:creationId xmlns:a16="http://schemas.microsoft.com/office/drawing/2014/main" id="{62AABF67-0067-3F1E-7683-BAD4B2F20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5770" y="3537481"/>
              <a:ext cx="9871" cy="1973"/>
            </a:xfrm>
            <a:custGeom>
              <a:avLst/>
              <a:gdLst>
                <a:gd name="T0" fmla="*/ 19 w 19"/>
                <a:gd name="T1" fmla="*/ 0 h 6"/>
                <a:gd name="T2" fmla="*/ 0 w 19"/>
                <a:gd name="T3" fmla="*/ 5 h 6"/>
                <a:gd name="T4" fmla="*/ 19 w 1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19" y="0"/>
                  </a:moveTo>
                  <a:cubicBezTo>
                    <a:pt x="12" y="1"/>
                    <a:pt x="6" y="3"/>
                    <a:pt x="0" y="5"/>
                  </a:cubicBezTo>
                  <a:cubicBezTo>
                    <a:pt x="7" y="6"/>
                    <a:pt x="14" y="6"/>
                    <a:pt x="1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0" name="Freeform 1300">
              <a:extLst>
                <a:ext uri="{FF2B5EF4-FFF2-40B4-BE49-F238E27FC236}">
                  <a16:creationId xmlns:a16="http://schemas.microsoft.com/office/drawing/2014/main" id="{08DA2EC8-5DE2-38B0-786B-5F29706C7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744" y="3426934"/>
              <a:ext cx="1975" cy="1973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6 h 6"/>
                <a:gd name="T4" fmla="*/ 7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4" y="1"/>
                    <a:pt x="1" y="3"/>
                    <a:pt x="0" y="6"/>
                  </a:cubicBezTo>
                  <a:lnTo>
                    <a:pt x="7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1" name="Freeform 1301">
              <a:extLst>
                <a:ext uri="{FF2B5EF4-FFF2-40B4-BE49-F238E27FC236}">
                  <a16:creationId xmlns:a16="http://schemas.microsoft.com/office/drawing/2014/main" id="{9731FCA3-6335-39AE-8785-8574D679F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744" y="3488131"/>
              <a:ext cx="5923" cy="1973"/>
            </a:xfrm>
            <a:custGeom>
              <a:avLst/>
              <a:gdLst>
                <a:gd name="T0" fmla="*/ 6 w 13"/>
                <a:gd name="T1" fmla="*/ 0 h 7"/>
                <a:gd name="T2" fmla="*/ 0 w 13"/>
                <a:gd name="T3" fmla="*/ 6 h 7"/>
                <a:gd name="T4" fmla="*/ 13 w 13"/>
                <a:gd name="T5" fmla="*/ 0 h 7"/>
                <a:gd name="T6" fmla="*/ 6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6" y="0"/>
                  </a:moveTo>
                  <a:cubicBezTo>
                    <a:pt x="4" y="2"/>
                    <a:pt x="2" y="4"/>
                    <a:pt x="0" y="6"/>
                  </a:cubicBezTo>
                  <a:cubicBezTo>
                    <a:pt x="5" y="7"/>
                    <a:pt x="10" y="5"/>
                    <a:pt x="13" y="0"/>
                  </a:cubicBezTo>
                  <a:cubicBezTo>
                    <a:pt x="10" y="0"/>
                    <a:pt x="8" y="0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2" name="Freeform 1302">
              <a:extLst>
                <a:ext uri="{FF2B5EF4-FFF2-40B4-BE49-F238E27FC236}">
                  <a16:creationId xmlns:a16="http://schemas.microsoft.com/office/drawing/2014/main" id="{DA171238-FA74-E6CD-3A55-23BEF57EF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9718" y="3529585"/>
              <a:ext cx="11844" cy="5922"/>
            </a:xfrm>
            <a:custGeom>
              <a:avLst/>
              <a:gdLst>
                <a:gd name="T0" fmla="*/ 29 w 29"/>
                <a:gd name="T1" fmla="*/ 0 h 15"/>
                <a:gd name="T2" fmla="*/ 0 w 29"/>
                <a:gd name="T3" fmla="*/ 13 h 15"/>
                <a:gd name="T4" fmla="*/ 29 w 29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5">
                  <a:moveTo>
                    <a:pt x="29" y="0"/>
                  </a:moveTo>
                  <a:cubicBezTo>
                    <a:pt x="18" y="0"/>
                    <a:pt x="6" y="5"/>
                    <a:pt x="0" y="13"/>
                  </a:cubicBezTo>
                  <a:cubicBezTo>
                    <a:pt x="10" y="15"/>
                    <a:pt x="26" y="13"/>
                    <a:pt x="2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3" name="Freeform 1303">
              <a:extLst>
                <a:ext uri="{FF2B5EF4-FFF2-40B4-BE49-F238E27FC236}">
                  <a16:creationId xmlns:a16="http://schemas.microsoft.com/office/drawing/2014/main" id="{C661DBB5-CDF6-34E6-098F-2706A476D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9718" y="3531560"/>
              <a:ext cx="1975" cy="1973"/>
            </a:xfrm>
            <a:custGeom>
              <a:avLst/>
              <a:gdLst>
                <a:gd name="T0" fmla="*/ 0 w 7"/>
                <a:gd name="T1" fmla="*/ 1 h 4"/>
                <a:gd name="T2" fmla="*/ 0 w 7"/>
                <a:gd name="T3" fmla="*/ 4 h 4"/>
                <a:gd name="T4" fmla="*/ 7 w 7"/>
                <a:gd name="T5" fmla="*/ 0 h 4"/>
                <a:gd name="T6" fmla="*/ 0 w 7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0" y="1"/>
                  </a:moveTo>
                  <a:lnTo>
                    <a:pt x="0" y="4"/>
                  </a:lnTo>
                  <a:cubicBezTo>
                    <a:pt x="2" y="3"/>
                    <a:pt x="5" y="2"/>
                    <a:pt x="7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4" name="Freeform 1304">
              <a:extLst>
                <a:ext uri="{FF2B5EF4-FFF2-40B4-BE49-F238E27FC236}">
                  <a16:creationId xmlns:a16="http://schemas.microsoft.com/office/drawing/2014/main" id="{C6196E78-21AA-E096-43AB-8FF005229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9718" y="3448649"/>
              <a:ext cx="1975" cy="1973"/>
            </a:xfrm>
            <a:custGeom>
              <a:avLst/>
              <a:gdLst>
                <a:gd name="T0" fmla="*/ 3 w 3"/>
                <a:gd name="T1" fmla="*/ 0 h 7"/>
                <a:gd name="T2" fmla="*/ 1 w 3"/>
                <a:gd name="T3" fmla="*/ 7 h 7"/>
                <a:gd name="T4" fmla="*/ 3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1" y="2"/>
                    <a:pt x="0" y="4"/>
                    <a:pt x="1" y="7"/>
                  </a:cubicBezTo>
                  <a:cubicBezTo>
                    <a:pt x="2" y="5"/>
                    <a:pt x="2" y="2"/>
                    <a:pt x="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5" name="Freeform 1305">
              <a:extLst>
                <a:ext uri="{FF2B5EF4-FFF2-40B4-BE49-F238E27FC236}">
                  <a16:creationId xmlns:a16="http://schemas.microsoft.com/office/drawing/2014/main" id="{3205762F-14CF-A681-B123-BA38621EE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1692" y="3480235"/>
              <a:ext cx="3948" cy="3948"/>
            </a:xfrm>
            <a:custGeom>
              <a:avLst/>
              <a:gdLst>
                <a:gd name="T0" fmla="*/ 12 w 12"/>
                <a:gd name="T1" fmla="*/ 0 h 9"/>
                <a:gd name="T2" fmla="*/ 0 w 12"/>
                <a:gd name="T3" fmla="*/ 9 h 9"/>
                <a:gd name="T4" fmla="*/ 12 w 12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7" y="2"/>
                    <a:pt x="3" y="5"/>
                    <a:pt x="0" y="9"/>
                  </a:cubicBezTo>
                  <a:cubicBezTo>
                    <a:pt x="5" y="8"/>
                    <a:pt x="10" y="5"/>
                    <a:pt x="1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6" name="Freeform 1306">
              <a:extLst>
                <a:ext uri="{FF2B5EF4-FFF2-40B4-BE49-F238E27FC236}">
                  <a16:creationId xmlns:a16="http://schemas.microsoft.com/office/drawing/2014/main" id="{E58AC9F7-D2BF-4335-70B3-F6A753E86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1692" y="3482208"/>
              <a:ext cx="3948" cy="3948"/>
            </a:xfrm>
            <a:custGeom>
              <a:avLst/>
              <a:gdLst>
                <a:gd name="T0" fmla="*/ 12 w 12"/>
                <a:gd name="T1" fmla="*/ 2 h 10"/>
                <a:gd name="T2" fmla="*/ 3 w 12"/>
                <a:gd name="T3" fmla="*/ 10 h 10"/>
                <a:gd name="T4" fmla="*/ 12 w 12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12" y="2"/>
                  </a:moveTo>
                  <a:cubicBezTo>
                    <a:pt x="6" y="0"/>
                    <a:pt x="0" y="3"/>
                    <a:pt x="3" y="10"/>
                  </a:cubicBezTo>
                  <a:cubicBezTo>
                    <a:pt x="8" y="10"/>
                    <a:pt x="12" y="7"/>
                    <a:pt x="12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7" name="Freeform 1307">
              <a:extLst>
                <a:ext uri="{FF2B5EF4-FFF2-40B4-BE49-F238E27FC236}">
                  <a16:creationId xmlns:a16="http://schemas.microsoft.com/office/drawing/2014/main" id="{F377FA98-44CE-8F1A-9C2E-07D4868A5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873" y="3476287"/>
              <a:ext cx="5923" cy="5922"/>
            </a:xfrm>
            <a:custGeom>
              <a:avLst/>
              <a:gdLst>
                <a:gd name="T0" fmla="*/ 13 w 13"/>
                <a:gd name="T1" fmla="*/ 5 h 16"/>
                <a:gd name="T2" fmla="*/ 2 w 13"/>
                <a:gd name="T3" fmla="*/ 16 h 16"/>
                <a:gd name="T4" fmla="*/ 13 w 13"/>
                <a:gd name="T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6">
                  <a:moveTo>
                    <a:pt x="13" y="5"/>
                  </a:moveTo>
                  <a:cubicBezTo>
                    <a:pt x="10" y="10"/>
                    <a:pt x="6" y="14"/>
                    <a:pt x="2" y="16"/>
                  </a:cubicBezTo>
                  <a:cubicBezTo>
                    <a:pt x="0" y="11"/>
                    <a:pt x="6" y="0"/>
                    <a:pt x="13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8" name="Freeform 1308">
              <a:extLst>
                <a:ext uri="{FF2B5EF4-FFF2-40B4-BE49-F238E27FC236}">
                  <a16:creationId xmlns:a16="http://schemas.microsoft.com/office/drawing/2014/main" id="{5343E535-9796-5D58-C89F-16BF893B7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1821" y="3472338"/>
              <a:ext cx="9871" cy="7896"/>
            </a:xfrm>
            <a:custGeom>
              <a:avLst/>
              <a:gdLst>
                <a:gd name="T0" fmla="*/ 6 w 23"/>
                <a:gd name="T1" fmla="*/ 13 h 19"/>
                <a:gd name="T2" fmla="*/ 23 w 23"/>
                <a:gd name="T3" fmla="*/ 0 h 19"/>
                <a:gd name="T4" fmla="*/ 6 w 23"/>
                <a:gd name="T5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6" y="13"/>
                  </a:moveTo>
                  <a:cubicBezTo>
                    <a:pt x="0" y="4"/>
                    <a:pt x="19" y="2"/>
                    <a:pt x="23" y="0"/>
                  </a:cubicBezTo>
                  <a:cubicBezTo>
                    <a:pt x="19" y="6"/>
                    <a:pt x="15" y="19"/>
                    <a:pt x="6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9" name="Freeform 1309">
              <a:extLst>
                <a:ext uri="{FF2B5EF4-FFF2-40B4-BE49-F238E27FC236}">
                  <a16:creationId xmlns:a16="http://schemas.microsoft.com/office/drawing/2014/main" id="{C54AC798-4904-2838-570E-024E039DE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0756" y="3488131"/>
              <a:ext cx="3948" cy="3948"/>
            </a:xfrm>
            <a:custGeom>
              <a:avLst/>
              <a:gdLst>
                <a:gd name="T0" fmla="*/ 7 w 8"/>
                <a:gd name="T1" fmla="*/ 0 h 10"/>
                <a:gd name="T2" fmla="*/ 1 w 8"/>
                <a:gd name="T3" fmla="*/ 10 h 10"/>
                <a:gd name="T4" fmla="*/ 7 w 8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7" y="0"/>
                  </a:moveTo>
                  <a:cubicBezTo>
                    <a:pt x="2" y="2"/>
                    <a:pt x="0" y="5"/>
                    <a:pt x="1" y="10"/>
                  </a:cubicBezTo>
                  <a:cubicBezTo>
                    <a:pt x="6" y="9"/>
                    <a:pt x="8" y="5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0" name="Freeform 1310">
              <a:extLst>
                <a:ext uri="{FF2B5EF4-FFF2-40B4-BE49-F238E27FC236}">
                  <a16:creationId xmlns:a16="http://schemas.microsoft.com/office/drawing/2014/main" id="{8EC60B6F-6B3A-13F2-CF3A-046C3970B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6679" y="3470364"/>
              <a:ext cx="3948" cy="1973"/>
            </a:xfrm>
            <a:custGeom>
              <a:avLst/>
              <a:gdLst>
                <a:gd name="T0" fmla="*/ 11 w 11"/>
                <a:gd name="T1" fmla="*/ 0 h 7"/>
                <a:gd name="T2" fmla="*/ 0 w 11"/>
                <a:gd name="T3" fmla="*/ 5 h 7"/>
                <a:gd name="T4" fmla="*/ 11 w 11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0"/>
                  </a:moveTo>
                  <a:cubicBezTo>
                    <a:pt x="7" y="1"/>
                    <a:pt x="3" y="3"/>
                    <a:pt x="0" y="5"/>
                  </a:cubicBezTo>
                  <a:cubicBezTo>
                    <a:pt x="5" y="7"/>
                    <a:pt x="9" y="5"/>
                    <a:pt x="1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1" name="Freeform 1311">
              <a:extLst>
                <a:ext uri="{FF2B5EF4-FFF2-40B4-BE49-F238E27FC236}">
                  <a16:creationId xmlns:a16="http://schemas.microsoft.com/office/drawing/2014/main" id="{7915422F-2BA9-40AF-D5FA-C1C632BA4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6679" y="3466416"/>
              <a:ext cx="1975" cy="0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5" y="0"/>
                    <a:pt x="2" y="0"/>
                    <a:pt x="0" y="1"/>
                  </a:cubicBezTo>
                  <a:cubicBezTo>
                    <a:pt x="2" y="1"/>
                    <a:pt x="4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2" name="Freeform 1312">
              <a:extLst>
                <a:ext uri="{FF2B5EF4-FFF2-40B4-BE49-F238E27FC236}">
                  <a16:creationId xmlns:a16="http://schemas.microsoft.com/office/drawing/2014/main" id="{F1BB7286-7119-5239-2160-FF248F388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6679" y="3458519"/>
              <a:ext cx="7896" cy="7896"/>
            </a:xfrm>
            <a:custGeom>
              <a:avLst/>
              <a:gdLst>
                <a:gd name="T0" fmla="*/ 0 w 19"/>
                <a:gd name="T1" fmla="*/ 8 h 17"/>
                <a:gd name="T2" fmla="*/ 19 w 19"/>
                <a:gd name="T3" fmla="*/ 4 h 17"/>
                <a:gd name="T4" fmla="*/ 0 w 19"/>
                <a:gd name="T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7">
                  <a:moveTo>
                    <a:pt x="0" y="8"/>
                  </a:moveTo>
                  <a:cubicBezTo>
                    <a:pt x="6" y="17"/>
                    <a:pt x="15" y="11"/>
                    <a:pt x="19" y="4"/>
                  </a:cubicBezTo>
                  <a:cubicBezTo>
                    <a:pt x="12" y="3"/>
                    <a:pt x="4" y="0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3" name="Freeform 1313">
              <a:extLst>
                <a:ext uri="{FF2B5EF4-FFF2-40B4-BE49-F238E27FC236}">
                  <a16:creationId xmlns:a16="http://schemas.microsoft.com/office/drawing/2014/main" id="{17955E5E-6815-A5FA-92D4-C484E9293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4055" y="3440753"/>
              <a:ext cx="13819" cy="15793"/>
            </a:xfrm>
            <a:custGeom>
              <a:avLst/>
              <a:gdLst>
                <a:gd name="T0" fmla="*/ 13 w 32"/>
                <a:gd name="T1" fmla="*/ 32 h 36"/>
                <a:gd name="T2" fmla="*/ 13 w 32"/>
                <a:gd name="T3" fmla="*/ 36 h 36"/>
                <a:gd name="T4" fmla="*/ 30 w 32"/>
                <a:gd name="T5" fmla="*/ 21 h 36"/>
                <a:gd name="T6" fmla="*/ 10 w 32"/>
                <a:gd name="T7" fmla="*/ 2 h 36"/>
                <a:gd name="T8" fmla="*/ 13 w 32"/>
                <a:gd name="T9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lnTo>
                    <a:pt x="13" y="36"/>
                  </a:lnTo>
                  <a:cubicBezTo>
                    <a:pt x="22" y="34"/>
                    <a:pt x="32" y="33"/>
                    <a:pt x="30" y="21"/>
                  </a:cubicBezTo>
                  <a:cubicBezTo>
                    <a:pt x="30" y="13"/>
                    <a:pt x="18" y="0"/>
                    <a:pt x="10" y="2"/>
                  </a:cubicBezTo>
                  <a:cubicBezTo>
                    <a:pt x="0" y="4"/>
                    <a:pt x="15" y="27"/>
                    <a:pt x="13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4" name="Freeform 1314">
              <a:extLst>
                <a:ext uri="{FF2B5EF4-FFF2-40B4-BE49-F238E27FC236}">
                  <a16:creationId xmlns:a16="http://schemas.microsoft.com/office/drawing/2014/main" id="{AC38274D-F600-1BC8-7008-9A6BB3D6C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3925" y="3424961"/>
              <a:ext cx="13819" cy="9870"/>
            </a:xfrm>
            <a:custGeom>
              <a:avLst/>
              <a:gdLst>
                <a:gd name="T0" fmla="*/ 29 w 32"/>
                <a:gd name="T1" fmla="*/ 3 h 20"/>
                <a:gd name="T2" fmla="*/ 0 w 32"/>
                <a:gd name="T3" fmla="*/ 18 h 20"/>
                <a:gd name="T4" fmla="*/ 10 w 32"/>
                <a:gd name="T5" fmla="*/ 15 h 20"/>
                <a:gd name="T6" fmla="*/ 22 w 32"/>
                <a:gd name="T7" fmla="*/ 11 h 20"/>
                <a:gd name="T8" fmla="*/ 9 w 32"/>
                <a:gd name="T9" fmla="*/ 19 h 20"/>
                <a:gd name="T10" fmla="*/ 29 w 32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0">
                  <a:moveTo>
                    <a:pt x="29" y="3"/>
                  </a:moveTo>
                  <a:cubicBezTo>
                    <a:pt x="22" y="0"/>
                    <a:pt x="0" y="8"/>
                    <a:pt x="0" y="18"/>
                  </a:cubicBezTo>
                  <a:cubicBezTo>
                    <a:pt x="2" y="4"/>
                    <a:pt x="4" y="17"/>
                    <a:pt x="10" y="15"/>
                  </a:cubicBezTo>
                  <a:cubicBezTo>
                    <a:pt x="14" y="13"/>
                    <a:pt x="17" y="10"/>
                    <a:pt x="22" y="11"/>
                  </a:cubicBezTo>
                  <a:cubicBezTo>
                    <a:pt x="17" y="12"/>
                    <a:pt x="12" y="14"/>
                    <a:pt x="9" y="19"/>
                  </a:cubicBezTo>
                  <a:cubicBezTo>
                    <a:pt x="17" y="20"/>
                    <a:pt x="32" y="13"/>
                    <a:pt x="29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5" name="Freeform 1315">
              <a:extLst>
                <a:ext uri="{FF2B5EF4-FFF2-40B4-BE49-F238E27FC236}">
                  <a16:creationId xmlns:a16="http://schemas.microsoft.com/office/drawing/2014/main" id="{62109329-E7F6-274F-F5B6-481D9D41A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1952" y="3436805"/>
              <a:ext cx="7896" cy="7896"/>
            </a:xfrm>
            <a:custGeom>
              <a:avLst/>
              <a:gdLst>
                <a:gd name="T0" fmla="*/ 18 w 18"/>
                <a:gd name="T1" fmla="*/ 0 h 20"/>
                <a:gd name="T2" fmla="*/ 7 w 18"/>
                <a:gd name="T3" fmla="*/ 14 h 20"/>
                <a:gd name="T4" fmla="*/ 18 w 18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0">
                  <a:moveTo>
                    <a:pt x="18" y="0"/>
                  </a:moveTo>
                  <a:cubicBezTo>
                    <a:pt x="13" y="2"/>
                    <a:pt x="0" y="7"/>
                    <a:pt x="7" y="14"/>
                  </a:cubicBezTo>
                  <a:cubicBezTo>
                    <a:pt x="13" y="20"/>
                    <a:pt x="18" y="3"/>
                    <a:pt x="1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6" name="Freeform 1316">
              <a:extLst>
                <a:ext uri="{FF2B5EF4-FFF2-40B4-BE49-F238E27FC236}">
                  <a16:creationId xmlns:a16="http://schemas.microsoft.com/office/drawing/2014/main" id="{1612892C-0AE3-005E-E58A-F714565F4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3925" y="3466416"/>
              <a:ext cx="7896" cy="11844"/>
            </a:xfrm>
            <a:custGeom>
              <a:avLst/>
              <a:gdLst>
                <a:gd name="T0" fmla="*/ 11 w 16"/>
                <a:gd name="T1" fmla="*/ 0 h 25"/>
                <a:gd name="T2" fmla="*/ 5 w 16"/>
                <a:gd name="T3" fmla="*/ 25 h 25"/>
                <a:gd name="T4" fmla="*/ 11 w 1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5">
                  <a:moveTo>
                    <a:pt x="11" y="0"/>
                  </a:moveTo>
                  <a:cubicBezTo>
                    <a:pt x="0" y="0"/>
                    <a:pt x="0" y="18"/>
                    <a:pt x="5" y="25"/>
                  </a:cubicBezTo>
                  <a:cubicBezTo>
                    <a:pt x="15" y="19"/>
                    <a:pt x="16" y="9"/>
                    <a:pt x="1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7" name="Freeform 1317">
              <a:extLst>
                <a:ext uri="{FF2B5EF4-FFF2-40B4-BE49-F238E27FC236}">
                  <a16:creationId xmlns:a16="http://schemas.microsoft.com/office/drawing/2014/main" id="{F46CA5B8-33F7-18B4-536D-7CFE30E78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873" y="3444701"/>
              <a:ext cx="3948" cy="0"/>
            </a:xfrm>
            <a:custGeom>
              <a:avLst/>
              <a:gdLst>
                <a:gd name="T0" fmla="*/ 0 w 8"/>
                <a:gd name="T1" fmla="*/ 3 h 3"/>
                <a:gd name="T2" fmla="*/ 8 w 8"/>
                <a:gd name="T3" fmla="*/ 0 h 3"/>
                <a:gd name="T4" fmla="*/ 0 w 8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0" y="3"/>
                  </a:moveTo>
                  <a:cubicBezTo>
                    <a:pt x="3" y="3"/>
                    <a:pt x="5" y="2"/>
                    <a:pt x="8" y="0"/>
                  </a:cubicBezTo>
                  <a:cubicBezTo>
                    <a:pt x="5" y="0"/>
                    <a:pt x="2" y="2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8" name="Freeform 1318">
              <a:extLst>
                <a:ext uri="{FF2B5EF4-FFF2-40B4-BE49-F238E27FC236}">
                  <a16:creationId xmlns:a16="http://schemas.microsoft.com/office/drawing/2014/main" id="{F82AFCDA-1461-B2B4-E088-8A6ED39C4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848" y="3454571"/>
              <a:ext cx="3948" cy="7896"/>
            </a:xfrm>
            <a:custGeom>
              <a:avLst/>
              <a:gdLst>
                <a:gd name="T0" fmla="*/ 8 w 9"/>
                <a:gd name="T1" fmla="*/ 0 h 16"/>
                <a:gd name="T2" fmla="*/ 0 w 9"/>
                <a:gd name="T3" fmla="*/ 13 h 16"/>
                <a:gd name="T4" fmla="*/ 8 w 9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6">
                  <a:moveTo>
                    <a:pt x="8" y="0"/>
                  </a:moveTo>
                  <a:cubicBezTo>
                    <a:pt x="4" y="3"/>
                    <a:pt x="1" y="8"/>
                    <a:pt x="0" y="13"/>
                  </a:cubicBezTo>
                  <a:cubicBezTo>
                    <a:pt x="9" y="16"/>
                    <a:pt x="7" y="5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9" name="Freeform 1319">
              <a:extLst>
                <a:ext uri="{FF2B5EF4-FFF2-40B4-BE49-F238E27FC236}">
                  <a16:creationId xmlns:a16="http://schemas.microsoft.com/office/drawing/2014/main" id="{00234101-5FB3-EEE9-011A-75AC1D234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4834" y="3422986"/>
              <a:ext cx="51326" cy="33559"/>
            </a:xfrm>
            <a:custGeom>
              <a:avLst/>
              <a:gdLst>
                <a:gd name="T0" fmla="*/ 12 w 116"/>
                <a:gd name="T1" fmla="*/ 42 h 75"/>
                <a:gd name="T2" fmla="*/ 62 w 116"/>
                <a:gd name="T3" fmla="*/ 4 h 75"/>
                <a:gd name="T4" fmla="*/ 52 w 116"/>
                <a:gd name="T5" fmla="*/ 15 h 75"/>
                <a:gd name="T6" fmla="*/ 78 w 116"/>
                <a:gd name="T7" fmla="*/ 15 h 75"/>
                <a:gd name="T8" fmla="*/ 34 w 116"/>
                <a:gd name="T9" fmla="*/ 38 h 75"/>
                <a:gd name="T10" fmla="*/ 47 w 116"/>
                <a:gd name="T11" fmla="*/ 37 h 75"/>
                <a:gd name="T12" fmla="*/ 34 w 116"/>
                <a:gd name="T13" fmla="*/ 44 h 75"/>
                <a:gd name="T14" fmla="*/ 78 w 116"/>
                <a:gd name="T15" fmla="*/ 18 h 75"/>
                <a:gd name="T16" fmla="*/ 116 w 116"/>
                <a:gd name="T17" fmla="*/ 3 h 75"/>
                <a:gd name="T18" fmla="*/ 63 w 116"/>
                <a:gd name="T19" fmla="*/ 45 h 75"/>
                <a:gd name="T20" fmla="*/ 7 w 116"/>
                <a:gd name="T21" fmla="*/ 75 h 75"/>
                <a:gd name="T22" fmla="*/ 0 w 116"/>
                <a:gd name="T23" fmla="*/ 66 h 75"/>
                <a:gd name="T24" fmla="*/ 7 w 116"/>
                <a:gd name="T25" fmla="*/ 59 h 75"/>
                <a:gd name="T26" fmla="*/ 20 w 116"/>
                <a:gd name="T27" fmla="*/ 58 h 75"/>
                <a:gd name="T28" fmla="*/ 6 w 116"/>
                <a:gd name="T29" fmla="*/ 42 h 75"/>
                <a:gd name="T30" fmla="*/ 12 w 116"/>
                <a:gd name="T31" fmla="*/ 4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75">
                  <a:moveTo>
                    <a:pt x="12" y="42"/>
                  </a:moveTo>
                  <a:cubicBezTo>
                    <a:pt x="18" y="15"/>
                    <a:pt x="34" y="0"/>
                    <a:pt x="62" y="4"/>
                  </a:cubicBezTo>
                  <a:cubicBezTo>
                    <a:pt x="60" y="9"/>
                    <a:pt x="57" y="13"/>
                    <a:pt x="52" y="15"/>
                  </a:cubicBezTo>
                  <a:cubicBezTo>
                    <a:pt x="56" y="12"/>
                    <a:pt x="83" y="0"/>
                    <a:pt x="78" y="15"/>
                  </a:cubicBezTo>
                  <a:cubicBezTo>
                    <a:pt x="72" y="33"/>
                    <a:pt x="48" y="31"/>
                    <a:pt x="34" y="38"/>
                  </a:cubicBezTo>
                  <a:cubicBezTo>
                    <a:pt x="38" y="38"/>
                    <a:pt x="43" y="38"/>
                    <a:pt x="47" y="37"/>
                  </a:cubicBezTo>
                  <a:cubicBezTo>
                    <a:pt x="42" y="38"/>
                    <a:pt x="38" y="41"/>
                    <a:pt x="34" y="44"/>
                  </a:cubicBezTo>
                  <a:cubicBezTo>
                    <a:pt x="51" y="37"/>
                    <a:pt x="64" y="31"/>
                    <a:pt x="78" y="18"/>
                  </a:cubicBezTo>
                  <a:cubicBezTo>
                    <a:pt x="88" y="9"/>
                    <a:pt x="104" y="10"/>
                    <a:pt x="116" y="3"/>
                  </a:cubicBezTo>
                  <a:cubicBezTo>
                    <a:pt x="102" y="21"/>
                    <a:pt x="79" y="28"/>
                    <a:pt x="63" y="45"/>
                  </a:cubicBezTo>
                  <a:cubicBezTo>
                    <a:pt x="48" y="63"/>
                    <a:pt x="30" y="70"/>
                    <a:pt x="7" y="75"/>
                  </a:cubicBezTo>
                  <a:cubicBezTo>
                    <a:pt x="8" y="70"/>
                    <a:pt x="6" y="67"/>
                    <a:pt x="0" y="66"/>
                  </a:cubicBezTo>
                  <a:cubicBezTo>
                    <a:pt x="4" y="66"/>
                    <a:pt x="22" y="61"/>
                    <a:pt x="7" y="59"/>
                  </a:cubicBezTo>
                  <a:cubicBezTo>
                    <a:pt x="11" y="59"/>
                    <a:pt x="16" y="59"/>
                    <a:pt x="20" y="58"/>
                  </a:cubicBezTo>
                  <a:cubicBezTo>
                    <a:pt x="17" y="51"/>
                    <a:pt x="7" y="51"/>
                    <a:pt x="6" y="42"/>
                  </a:cubicBezTo>
                  <a:cubicBezTo>
                    <a:pt x="8" y="42"/>
                    <a:pt x="10" y="42"/>
                    <a:pt x="12" y="4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0" name="Freeform 1320">
              <a:extLst>
                <a:ext uri="{FF2B5EF4-FFF2-40B4-BE49-F238E27FC236}">
                  <a16:creationId xmlns:a16="http://schemas.microsoft.com/office/drawing/2014/main" id="{B30BE4B4-0200-BADA-C3D5-2484F0B60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2859" y="3450623"/>
              <a:ext cx="25664" cy="39481"/>
            </a:xfrm>
            <a:custGeom>
              <a:avLst/>
              <a:gdLst>
                <a:gd name="T0" fmla="*/ 21 w 58"/>
                <a:gd name="T1" fmla="*/ 11 h 90"/>
                <a:gd name="T2" fmla="*/ 54 w 58"/>
                <a:gd name="T3" fmla="*/ 13 h 90"/>
                <a:gd name="T4" fmla="*/ 38 w 58"/>
                <a:gd name="T5" fmla="*/ 18 h 90"/>
                <a:gd name="T6" fmla="*/ 21 w 58"/>
                <a:gd name="T7" fmla="*/ 31 h 90"/>
                <a:gd name="T8" fmla="*/ 23 w 58"/>
                <a:gd name="T9" fmla="*/ 49 h 90"/>
                <a:gd name="T10" fmla="*/ 34 w 58"/>
                <a:gd name="T11" fmla="*/ 73 h 90"/>
                <a:gd name="T12" fmla="*/ 22 w 58"/>
                <a:gd name="T13" fmla="*/ 78 h 90"/>
                <a:gd name="T14" fmla="*/ 16 w 58"/>
                <a:gd name="T15" fmla="*/ 83 h 90"/>
                <a:gd name="T16" fmla="*/ 13 w 58"/>
                <a:gd name="T17" fmla="*/ 62 h 90"/>
                <a:gd name="T18" fmla="*/ 11 w 58"/>
                <a:gd name="T19" fmla="*/ 37 h 90"/>
                <a:gd name="T20" fmla="*/ 7 w 58"/>
                <a:gd name="T21" fmla="*/ 30 h 90"/>
                <a:gd name="T22" fmla="*/ 21 w 58"/>
                <a:gd name="T23" fmla="*/ 22 h 90"/>
                <a:gd name="T24" fmla="*/ 2 w 58"/>
                <a:gd name="T25" fmla="*/ 19 h 90"/>
                <a:gd name="T26" fmla="*/ 21 w 58"/>
                <a:gd name="T27" fmla="*/ 1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90">
                  <a:moveTo>
                    <a:pt x="21" y="11"/>
                  </a:moveTo>
                  <a:cubicBezTo>
                    <a:pt x="27" y="12"/>
                    <a:pt x="58" y="0"/>
                    <a:pt x="54" y="13"/>
                  </a:cubicBezTo>
                  <a:cubicBezTo>
                    <a:pt x="51" y="22"/>
                    <a:pt x="44" y="16"/>
                    <a:pt x="38" y="18"/>
                  </a:cubicBezTo>
                  <a:cubicBezTo>
                    <a:pt x="31" y="21"/>
                    <a:pt x="30" y="31"/>
                    <a:pt x="21" y="31"/>
                  </a:cubicBezTo>
                  <a:cubicBezTo>
                    <a:pt x="34" y="28"/>
                    <a:pt x="25" y="44"/>
                    <a:pt x="23" y="49"/>
                  </a:cubicBezTo>
                  <a:cubicBezTo>
                    <a:pt x="19" y="55"/>
                    <a:pt x="23" y="77"/>
                    <a:pt x="34" y="73"/>
                  </a:cubicBezTo>
                  <a:cubicBezTo>
                    <a:pt x="33" y="83"/>
                    <a:pt x="14" y="90"/>
                    <a:pt x="22" y="78"/>
                  </a:cubicBezTo>
                  <a:cubicBezTo>
                    <a:pt x="20" y="80"/>
                    <a:pt x="18" y="81"/>
                    <a:pt x="16" y="83"/>
                  </a:cubicBezTo>
                  <a:cubicBezTo>
                    <a:pt x="12" y="76"/>
                    <a:pt x="17" y="68"/>
                    <a:pt x="13" y="62"/>
                  </a:cubicBezTo>
                  <a:cubicBezTo>
                    <a:pt x="9" y="55"/>
                    <a:pt x="3" y="43"/>
                    <a:pt x="11" y="37"/>
                  </a:cubicBezTo>
                  <a:cubicBezTo>
                    <a:pt x="0" y="43"/>
                    <a:pt x="4" y="35"/>
                    <a:pt x="7" y="30"/>
                  </a:cubicBezTo>
                  <a:cubicBezTo>
                    <a:pt x="10" y="26"/>
                    <a:pt x="17" y="25"/>
                    <a:pt x="21" y="22"/>
                  </a:cubicBezTo>
                  <a:cubicBezTo>
                    <a:pt x="15" y="19"/>
                    <a:pt x="9" y="20"/>
                    <a:pt x="2" y="19"/>
                  </a:cubicBezTo>
                  <a:cubicBezTo>
                    <a:pt x="6" y="12"/>
                    <a:pt x="14" y="14"/>
                    <a:pt x="21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1" name="Freeform 1321">
              <a:extLst>
                <a:ext uri="{FF2B5EF4-FFF2-40B4-BE49-F238E27FC236}">
                  <a16:creationId xmlns:a16="http://schemas.microsoft.com/office/drawing/2014/main" id="{04CBCEE4-E57A-28AD-3859-3FC6CEDA6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6882" y="3626315"/>
              <a:ext cx="5923" cy="3948"/>
            </a:xfrm>
            <a:custGeom>
              <a:avLst/>
              <a:gdLst>
                <a:gd name="T0" fmla="*/ 13 w 13"/>
                <a:gd name="T1" fmla="*/ 1 h 8"/>
                <a:gd name="T2" fmla="*/ 0 w 13"/>
                <a:gd name="T3" fmla="*/ 8 h 8"/>
                <a:gd name="T4" fmla="*/ 13 w 1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1"/>
                  </a:moveTo>
                  <a:cubicBezTo>
                    <a:pt x="8" y="0"/>
                    <a:pt x="3" y="3"/>
                    <a:pt x="0" y="8"/>
                  </a:cubicBezTo>
                  <a:cubicBezTo>
                    <a:pt x="5" y="8"/>
                    <a:pt x="10" y="5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2" name="Freeform 1322">
              <a:extLst>
                <a:ext uri="{FF2B5EF4-FFF2-40B4-BE49-F238E27FC236}">
                  <a16:creationId xmlns:a16="http://schemas.microsoft.com/office/drawing/2014/main" id="{5F4550DB-0FA8-C255-5287-6AB7EF373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623" y="3673693"/>
              <a:ext cx="11844" cy="7896"/>
            </a:xfrm>
            <a:custGeom>
              <a:avLst/>
              <a:gdLst>
                <a:gd name="T0" fmla="*/ 12 w 28"/>
                <a:gd name="T1" fmla="*/ 19 h 19"/>
                <a:gd name="T2" fmla="*/ 21 w 28"/>
                <a:gd name="T3" fmla="*/ 6 h 19"/>
                <a:gd name="T4" fmla="*/ 12 w 28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9">
                  <a:moveTo>
                    <a:pt x="12" y="19"/>
                  </a:moveTo>
                  <a:cubicBezTo>
                    <a:pt x="16" y="18"/>
                    <a:pt x="28" y="9"/>
                    <a:pt x="21" y="6"/>
                  </a:cubicBezTo>
                  <a:cubicBezTo>
                    <a:pt x="11" y="0"/>
                    <a:pt x="0" y="15"/>
                    <a:pt x="12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3" name="Freeform 1323">
              <a:extLst>
                <a:ext uri="{FF2B5EF4-FFF2-40B4-BE49-F238E27FC236}">
                  <a16:creationId xmlns:a16="http://schemas.microsoft.com/office/drawing/2014/main" id="{4803A423-E633-A11B-331B-1EAAA3EE6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0440" y="3685537"/>
              <a:ext cx="5923" cy="3948"/>
            </a:xfrm>
            <a:custGeom>
              <a:avLst/>
              <a:gdLst>
                <a:gd name="T0" fmla="*/ 13 w 16"/>
                <a:gd name="T1" fmla="*/ 0 h 11"/>
                <a:gd name="T2" fmla="*/ 0 w 16"/>
                <a:gd name="T3" fmla="*/ 8 h 11"/>
                <a:gd name="T4" fmla="*/ 13 w 16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1">
                  <a:moveTo>
                    <a:pt x="13" y="0"/>
                  </a:moveTo>
                  <a:cubicBezTo>
                    <a:pt x="8" y="1"/>
                    <a:pt x="3" y="4"/>
                    <a:pt x="0" y="8"/>
                  </a:cubicBezTo>
                  <a:cubicBezTo>
                    <a:pt x="6" y="11"/>
                    <a:pt x="16" y="9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4" name="Freeform 1324">
              <a:extLst>
                <a:ext uri="{FF2B5EF4-FFF2-40B4-BE49-F238E27FC236}">
                  <a16:creationId xmlns:a16="http://schemas.microsoft.com/office/drawing/2014/main" id="{2DAC819E-5AD1-9713-46EE-EFF058CB3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6363" y="3679615"/>
              <a:ext cx="41456" cy="19741"/>
            </a:xfrm>
            <a:custGeom>
              <a:avLst/>
              <a:gdLst>
                <a:gd name="T0" fmla="*/ 69 w 95"/>
                <a:gd name="T1" fmla="*/ 46 h 46"/>
                <a:gd name="T2" fmla="*/ 95 w 95"/>
                <a:gd name="T3" fmla="*/ 25 h 46"/>
                <a:gd name="T4" fmla="*/ 93 w 95"/>
                <a:gd name="T5" fmla="*/ 19 h 46"/>
                <a:gd name="T6" fmla="*/ 81 w 95"/>
                <a:gd name="T7" fmla="*/ 28 h 46"/>
                <a:gd name="T8" fmla="*/ 63 w 95"/>
                <a:gd name="T9" fmla="*/ 22 h 46"/>
                <a:gd name="T10" fmla="*/ 38 w 95"/>
                <a:gd name="T11" fmla="*/ 22 h 46"/>
                <a:gd name="T12" fmla="*/ 0 w 95"/>
                <a:gd name="T13" fmla="*/ 20 h 46"/>
                <a:gd name="T14" fmla="*/ 43 w 95"/>
                <a:gd name="T15" fmla="*/ 34 h 46"/>
                <a:gd name="T16" fmla="*/ 59 w 95"/>
                <a:gd name="T17" fmla="*/ 42 h 46"/>
                <a:gd name="T18" fmla="*/ 78 w 95"/>
                <a:gd name="T19" fmla="*/ 33 h 46"/>
                <a:gd name="T20" fmla="*/ 65 w 95"/>
                <a:gd name="T21" fmla="*/ 42 h 46"/>
                <a:gd name="T22" fmla="*/ 69 w 95"/>
                <a:gd name="T2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46">
                  <a:moveTo>
                    <a:pt x="69" y="46"/>
                  </a:moveTo>
                  <a:cubicBezTo>
                    <a:pt x="79" y="41"/>
                    <a:pt x="88" y="33"/>
                    <a:pt x="95" y="25"/>
                  </a:cubicBezTo>
                  <a:cubicBezTo>
                    <a:pt x="85" y="27"/>
                    <a:pt x="89" y="24"/>
                    <a:pt x="93" y="19"/>
                  </a:cubicBezTo>
                  <a:cubicBezTo>
                    <a:pt x="88" y="21"/>
                    <a:pt x="84" y="24"/>
                    <a:pt x="81" y="28"/>
                  </a:cubicBezTo>
                  <a:cubicBezTo>
                    <a:pt x="86" y="13"/>
                    <a:pt x="70" y="10"/>
                    <a:pt x="63" y="22"/>
                  </a:cubicBezTo>
                  <a:cubicBezTo>
                    <a:pt x="62" y="4"/>
                    <a:pt x="45" y="18"/>
                    <a:pt x="38" y="22"/>
                  </a:cubicBezTo>
                  <a:cubicBezTo>
                    <a:pt x="27" y="28"/>
                    <a:pt x="9" y="0"/>
                    <a:pt x="0" y="20"/>
                  </a:cubicBezTo>
                  <a:cubicBezTo>
                    <a:pt x="16" y="20"/>
                    <a:pt x="28" y="32"/>
                    <a:pt x="43" y="34"/>
                  </a:cubicBezTo>
                  <a:cubicBezTo>
                    <a:pt x="49" y="35"/>
                    <a:pt x="53" y="42"/>
                    <a:pt x="59" y="42"/>
                  </a:cubicBezTo>
                  <a:cubicBezTo>
                    <a:pt x="66" y="43"/>
                    <a:pt x="72" y="36"/>
                    <a:pt x="78" y="33"/>
                  </a:cubicBezTo>
                  <a:cubicBezTo>
                    <a:pt x="75" y="38"/>
                    <a:pt x="70" y="41"/>
                    <a:pt x="65" y="42"/>
                  </a:cubicBezTo>
                  <a:cubicBezTo>
                    <a:pt x="66" y="43"/>
                    <a:pt x="68" y="45"/>
                    <a:pt x="69" y="4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5" name="Freeform 1325">
              <a:extLst>
                <a:ext uri="{FF2B5EF4-FFF2-40B4-BE49-F238E27FC236}">
                  <a16:creationId xmlns:a16="http://schemas.microsoft.com/office/drawing/2014/main" id="{5D997AE8-3F9F-F47C-6D78-ACDC482A2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5426" y="3590782"/>
              <a:ext cx="9871" cy="5922"/>
            </a:xfrm>
            <a:custGeom>
              <a:avLst/>
              <a:gdLst>
                <a:gd name="T0" fmla="*/ 23 w 23"/>
                <a:gd name="T1" fmla="*/ 4 h 12"/>
                <a:gd name="T2" fmla="*/ 4 w 23"/>
                <a:gd name="T3" fmla="*/ 12 h 12"/>
                <a:gd name="T4" fmla="*/ 23 w 23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2">
                  <a:moveTo>
                    <a:pt x="23" y="4"/>
                  </a:moveTo>
                  <a:cubicBezTo>
                    <a:pt x="18" y="0"/>
                    <a:pt x="0" y="1"/>
                    <a:pt x="4" y="12"/>
                  </a:cubicBezTo>
                  <a:cubicBezTo>
                    <a:pt x="11" y="9"/>
                    <a:pt x="19" y="12"/>
                    <a:pt x="2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6" name="Freeform 1326">
              <a:extLst>
                <a:ext uri="{FF2B5EF4-FFF2-40B4-BE49-F238E27FC236}">
                  <a16:creationId xmlns:a16="http://schemas.microsoft.com/office/drawing/2014/main" id="{24DB10A9-1C51-6368-E3F4-669FE8F11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5297" y="3592755"/>
              <a:ext cx="3948" cy="3948"/>
            </a:xfrm>
            <a:custGeom>
              <a:avLst/>
              <a:gdLst>
                <a:gd name="T0" fmla="*/ 5 w 5"/>
                <a:gd name="T1" fmla="*/ 1 h 7"/>
                <a:gd name="T2" fmla="*/ 4 w 5"/>
                <a:gd name="T3" fmla="*/ 7 h 7"/>
                <a:gd name="T4" fmla="*/ 5 w 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1"/>
                  </a:moveTo>
                  <a:cubicBezTo>
                    <a:pt x="0" y="0"/>
                    <a:pt x="0" y="2"/>
                    <a:pt x="4" y="7"/>
                  </a:cubicBezTo>
                  <a:cubicBezTo>
                    <a:pt x="4" y="5"/>
                    <a:pt x="5" y="3"/>
                    <a:pt x="5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7" name="Freeform 1327">
              <a:extLst>
                <a:ext uri="{FF2B5EF4-FFF2-40B4-BE49-F238E27FC236}">
                  <a16:creationId xmlns:a16="http://schemas.microsoft.com/office/drawing/2014/main" id="{4867FD15-2A5A-28D4-050B-45A5CBEF7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4560" y="4723897"/>
              <a:ext cx="71067" cy="45403"/>
            </a:xfrm>
            <a:custGeom>
              <a:avLst/>
              <a:gdLst>
                <a:gd name="T0" fmla="*/ 2 w 163"/>
                <a:gd name="T1" fmla="*/ 54 h 102"/>
                <a:gd name="T2" fmla="*/ 8 w 163"/>
                <a:gd name="T3" fmla="*/ 38 h 102"/>
                <a:gd name="T4" fmla="*/ 28 w 163"/>
                <a:gd name="T5" fmla="*/ 30 h 102"/>
                <a:gd name="T6" fmla="*/ 41 w 163"/>
                <a:gd name="T7" fmla="*/ 16 h 102"/>
                <a:gd name="T8" fmla="*/ 42 w 163"/>
                <a:gd name="T9" fmla="*/ 7 h 102"/>
                <a:gd name="T10" fmla="*/ 61 w 163"/>
                <a:gd name="T11" fmla="*/ 4 h 102"/>
                <a:gd name="T12" fmla="*/ 109 w 163"/>
                <a:gd name="T13" fmla="*/ 44 h 102"/>
                <a:gd name="T14" fmla="*/ 142 w 163"/>
                <a:gd name="T15" fmla="*/ 44 h 102"/>
                <a:gd name="T16" fmla="*/ 159 w 163"/>
                <a:gd name="T17" fmla="*/ 53 h 102"/>
                <a:gd name="T18" fmla="*/ 150 w 163"/>
                <a:gd name="T19" fmla="*/ 77 h 102"/>
                <a:gd name="T20" fmla="*/ 138 w 163"/>
                <a:gd name="T21" fmla="*/ 98 h 102"/>
                <a:gd name="T22" fmla="*/ 94 w 163"/>
                <a:gd name="T23" fmla="*/ 90 h 102"/>
                <a:gd name="T24" fmla="*/ 82 w 163"/>
                <a:gd name="T25" fmla="*/ 90 h 102"/>
                <a:gd name="T26" fmla="*/ 52 w 163"/>
                <a:gd name="T27" fmla="*/ 74 h 102"/>
                <a:gd name="T28" fmla="*/ 20 w 163"/>
                <a:gd name="T29" fmla="*/ 70 h 102"/>
                <a:gd name="T30" fmla="*/ 2 w 163"/>
                <a:gd name="T31" fmla="*/ 5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3" h="102">
                  <a:moveTo>
                    <a:pt x="2" y="54"/>
                  </a:moveTo>
                  <a:cubicBezTo>
                    <a:pt x="0" y="46"/>
                    <a:pt x="3" y="43"/>
                    <a:pt x="8" y="38"/>
                  </a:cubicBezTo>
                  <a:cubicBezTo>
                    <a:pt x="15" y="32"/>
                    <a:pt x="21" y="34"/>
                    <a:pt x="28" y="30"/>
                  </a:cubicBezTo>
                  <a:cubicBezTo>
                    <a:pt x="29" y="30"/>
                    <a:pt x="34" y="20"/>
                    <a:pt x="41" y="16"/>
                  </a:cubicBezTo>
                  <a:cubicBezTo>
                    <a:pt x="44" y="15"/>
                    <a:pt x="42" y="11"/>
                    <a:pt x="42" y="7"/>
                  </a:cubicBezTo>
                  <a:cubicBezTo>
                    <a:pt x="44" y="0"/>
                    <a:pt x="56" y="3"/>
                    <a:pt x="61" y="4"/>
                  </a:cubicBezTo>
                  <a:cubicBezTo>
                    <a:pt x="70" y="6"/>
                    <a:pt x="114" y="34"/>
                    <a:pt x="109" y="44"/>
                  </a:cubicBezTo>
                  <a:cubicBezTo>
                    <a:pt x="118" y="44"/>
                    <a:pt x="139" y="28"/>
                    <a:pt x="142" y="44"/>
                  </a:cubicBezTo>
                  <a:cubicBezTo>
                    <a:pt x="149" y="39"/>
                    <a:pt x="163" y="42"/>
                    <a:pt x="159" y="53"/>
                  </a:cubicBezTo>
                  <a:cubicBezTo>
                    <a:pt x="159" y="56"/>
                    <a:pt x="152" y="87"/>
                    <a:pt x="150" y="77"/>
                  </a:cubicBezTo>
                  <a:cubicBezTo>
                    <a:pt x="143" y="86"/>
                    <a:pt x="156" y="93"/>
                    <a:pt x="138" y="98"/>
                  </a:cubicBezTo>
                  <a:cubicBezTo>
                    <a:pt x="121" y="102"/>
                    <a:pt x="109" y="86"/>
                    <a:pt x="94" y="90"/>
                  </a:cubicBezTo>
                  <a:cubicBezTo>
                    <a:pt x="111" y="94"/>
                    <a:pt x="86" y="92"/>
                    <a:pt x="82" y="90"/>
                  </a:cubicBezTo>
                  <a:cubicBezTo>
                    <a:pt x="71" y="85"/>
                    <a:pt x="63" y="77"/>
                    <a:pt x="52" y="74"/>
                  </a:cubicBezTo>
                  <a:cubicBezTo>
                    <a:pt x="42" y="71"/>
                    <a:pt x="30" y="75"/>
                    <a:pt x="20" y="70"/>
                  </a:cubicBezTo>
                  <a:cubicBezTo>
                    <a:pt x="14" y="67"/>
                    <a:pt x="9" y="58"/>
                    <a:pt x="2" y="5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8" name="Freeform 1328">
              <a:extLst>
                <a:ext uri="{FF2B5EF4-FFF2-40B4-BE49-F238E27FC236}">
                  <a16:creationId xmlns:a16="http://schemas.microsoft.com/office/drawing/2014/main" id="{F0EB3188-1815-75CC-C5A3-A17F81EF2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3799" y="4919328"/>
              <a:ext cx="138184" cy="242810"/>
            </a:xfrm>
            <a:custGeom>
              <a:avLst/>
              <a:gdLst>
                <a:gd name="T0" fmla="*/ 0 w 320"/>
                <a:gd name="T1" fmla="*/ 196 h 555"/>
                <a:gd name="T2" fmla="*/ 15 w 320"/>
                <a:gd name="T3" fmla="*/ 158 h 555"/>
                <a:gd name="T4" fmla="*/ 28 w 320"/>
                <a:gd name="T5" fmla="*/ 137 h 555"/>
                <a:gd name="T6" fmla="*/ 40 w 320"/>
                <a:gd name="T7" fmla="*/ 132 h 555"/>
                <a:gd name="T8" fmla="*/ 54 w 320"/>
                <a:gd name="T9" fmla="*/ 127 h 555"/>
                <a:gd name="T10" fmla="*/ 74 w 320"/>
                <a:gd name="T11" fmla="*/ 114 h 555"/>
                <a:gd name="T12" fmla="*/ 66 w 320"/>
                <a:gd name="T13" fmla="*/ 104 h 555"/>
                <a:gd name="T14" fmla="*/ 52 w 320"/>
                <a:gd name="T15" fmla="*/ 85 h 555"/>
                <a:gd name="T16" fmla="*/ 59 w 320"/>
                <a:gd name="T17" fmla="*/ 62 h 555"/>
                <a:gd name="T18" fmla="*/ 73 w 320"/>
                <a:gd name="T19" fmla="*/ 50 h 555"/>
                <a:gd name="T20" fmla="*/ 103 w 320"/>
                <a:gd name="T21" fmla="*/ 25 h 555"/>
                <a:gd name="T22" fmla="*/ 99 w 320"/>
                <a:gd name="T23" fmla="*/ 0 h 555"/>
                <a:gd name="T24" fmla="*/ 136 w 320"/>
                <a:gd name="T25" fmla="*/ 30 h 555"/>
                <a:gd name="T26" fmla="*/ 114 w 320"/>
                <a:gd name="T27" fmla="*/ 10 h 555"/>
                <a:gd name="T28" fmla="*/ 155 w 320"/>
                <a:gd name="T29" fmla="*/ 38 h 555"/>
                <a:gd name="T30" fmla="*/ 185 w 320"/>
                <a:gd name="T31" fmla="*/ 72 h 555"/>
                <a:gd name="T32" fmla="*/ 196 w 320"/>
                <a:gd name="T33" fmla="*/ 114 h 555"/>
                <a:gd name="T34" fmla="*/ 187 w 320"/>
                <a:gd name="T35" fmla="*/ 138 h 555"/>
                <a:gd name="T36" fmla="*/ 181 w 320"/>
                <a:gd name="T37" fmla="*/ 163 h 555"/>
                <a:gd name="T38" fmla="*/ 211 w 320"/>
                <a:gd name="T39" fmla="*/ 129 h 555"/>
                <a:gd name="T40" fmla="*/ 259 w 320"/>
                <a:gd name="T41" fmla="*/ 171 h 555"/>
                <a:gd name="T42" fmla="*/ 282 w 320"/>
                <a:gd name="T43" fmla="*/ 193 h 555"/>
                <a:gd name="T44" fmla="*/ 269 w 320"/>
                <a:gd name="T45" fmla="*/ 244 h 555"/>
                <a:gd name="T46" fmla="*/ 267 w 320"/>
                <a:gd name="T47" fmla="*/ 265 h 555"/>
                <a:gd name="T48" fmla="*/ 222 w 320"/>
                <a:gd name="T49" fmla="*/ 285 h 555"/>
                <a:gd name="T50" fmla="*/ 221 w 320"/>
                <a:gd name="T51" fmla="*/ 331 h 555"/>
                <a:gd name="T52" fmla="*/ 238 w 320"/>
                <a:gd name="T53" fmla="*/ 374 h 555"/>
                <a:gd name="T54" fmla="*/ 254 w 320"/>
                <a:gd name="T55" fmla="*/ 393 h 555"/>
                <a:gd name="T56" fmla="*/ 265 w 320"/>
                <a:gd name="T57" fmla="*/ 393 h 555"/>
                <a:gd name="T58" fmla="*/ 273 w 320"/>
                <a:gd name="T59" fmla="*/ 421 h 555"/>
                <a:gd name="T60" fmla="*/ 294 w 320"/>
                <a:gd name="T61" fmla="*/ 471 h 555"/>
                <a:gd name="T62" fmla="*/ 320 w 320"/>
                <a:gd name="T63" fmla="*/ 499 h 555"/>
                <a:gd name="T64" fmla="*/ 257 w 320"/>
                <a:gd name="T65" fmla="*/ 502 h 555"/>
                <a:gd name="T66" fmla="*/ 249 w 320"/>
                <a:gd name="T67" fmla="*/ 512 h 555"/>
                <a:gd name="T68" fmla="*/ 229 w 320"/>
                <a:gd name="T69" fmla="*/ 518 h 555"/>
                <a:gd name="T70" fmla="*/ 201 w 320"/>
                <a:gd name="T71" fmla="*/ 528 h 555"/>
                <a:gd name="T72" fmla="*/ 191 w 320"/>
                <a:gd name="T73" fmla="*/ 535 h 555"/>
                <a:gd name="T74" fmla="*/ 184 w 320"/>
                <a:gd name="T75" fmla="*/ 538 h 555"/>
                <a:gd name="T76" fmla="*/ 185 w 320"/>
                <a:gd name="T77" fmla="*/ 545 h 555"/>
                <a:gd name="T78" fmla="*/ 157 w 320"/>
                <a:gd name="T79" fmla="*/ 553 h 555"/>
                <a:gd name="T80" fmla="*/ 149 w 320"/>
                <a:gd name="T81" fmla="*/ 546 h 555"/>
                <a:gd name="T82" fmla="*/ 131 w 320"/>
                <a:gd name="T83" fmla="*/ 536 h 555"/>
                <a:gd name="T84" fmla="*/ 106 w 320"/>
                <a:gd name="T85" fmla="*/ 513 h 555"/>
                <a:gd name="T86" fmla="*/ 109 w 320"/>
                <a:gd name="T87" fmla="*/ 507 h 555"/>
                <a:gd name="T88" fmla="*/ 102 w 320"/>
                <a:gd name="T89" fmla="*/ 493 h 555"/>
                <a:gd name="T90" fmla="*/ 95 w 320"/>
                <a:gd name="T91" fmla="*/ 471 h 555"/>
                <a:gd name="T92" fmla="*/ 88 w 320"/>
                <a:gd name="T93" fmla="*/ 419 h 555"/>
                <a:gd name="T94" fmla="*/ 99 w 320"/>
                <a:gd name="T95" fmla="*/ 385 h 555"/>
                <a:gd name="T96" fmla="*/ 108 w 320"/>
                <a:gd name="T97" fmla="*/ 366 h 555"/>
                <a:gd name="T98" fmla="*/ 117 w 320"/>
                <a:gd name="T99" fmla="*/ 344 h 555"/>
                <a:gd name="T100" fmla="*/ 106 w 320"/>
                <a:gd name="T101" fmla="*/ 325 h 555"/>
                <a:gd name="T102" fmla="*/ 102 w 320"/>
                <a:gd name="T103" fmla="*/ 309 h 555"/>
                <a:gd name="T104" fmla="*/ 82 w 320"/>
                <a:gd name="T105" fmla="*/ 302 h 555"/>
                <a:gd name="T106" fmla="*/ 90 w 320"/>
                <a:gd name="T107" fmla="*/ 278 h 555"/>
                <a:gd name="T108" fmla="*/ 83 w 320"/>
                <a:gd name="T109" fmla="*/ 251 h 555"/>
                <a:gd name="T110" fmla="*/ 41 w 320"/>
                <a:gd name="T111" fmla="*/ 250 h 555"/>
                <a:gd name="T112" fmla="*/ 0 w 320"/>
                <a:gd name="T113" fmla="*/ 196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0" h="555">
                  <a:moveTo>
                    <a:pt x="0" y="196"/>
                  </a:moveTo>
                  <a:cubicBezTo>
                    <a:pt x="6" y="184"/>
                    <a:pt x="17" y="177"/>
                    <a:pt x="15" y="158"/>
                  </a:cubicBezTo>
                  <a:cubicBezTo>
                    <a:pt x="14" y="145"/>
                    <a:pt x="20" y="141"/>
                    <a:pt x="28" y="137"/>
                  </a:cubicBezTo>
                  <a:cubicBezTo>
                    <a:pt x="29" y="136"/>
                    <a:pt x="34" y="128"/>
                    <a:pt x="40" y="132"/>
                  </a:cubicBezTo>
                  <a:cubicBezTo>
                    <a:pt x="48" y="137"/>
                    <a:pt x="47" y="131"/>
                    <a:pt x="54" y="127"/>
                  </a:cubicBezTo>
                  <a:cubicBezTo>
                    <a:pt x="60" y="123"/>
                    <a:pt x="71" y="120"/>
                    <a:pt x="74" y="114"/>
                  </a:cubicBezTo>
                  <a:cubicBezTo>
                    <a:pt x="77" y="109"/>
                    <a:pt x="73" y="102"/>
                    <a:pt x="66" y="104"/>
                  </a:cubicBezTo>
                  <a:cubicBezTo>
                    <a:pt x="50" y="110"/>
                    <a:pt x="59" y="94"/>
                    <a:pt x="52" y="85"/>
                  </a:cubicBezTo>
                  <a:cubicBezTo>
                    <a:pt x="46" y="77"/>
                    <a:pt x="54" y="68"/>
                    <a:pt x="59" y="62"/>
                  </a:cubicBezTo>
                  <a:cubicBezTo>
                    <a:pt x="65" y="54"/>
                    <a:pt x="64" y="54"/>
                    <a:pt x="73" y="50"/>
                  </a:cubicBezTo>
                  <a:cubicBezTo>
                    <a:pt x="85" y="43"/>
                    <a:pt x="92" y="31"/>
                    <a:pt x="103" y="25"/>
                  </a:cubicBezTo>
                  <a:cubicBezTo>
                    <a:pt x="118" y="18"/>
                    <a:pt x="106" y="13"/>
                    <a:pt x="99" y="0"/>
                  </a:cubicBezTo>
                  <a:cubicBezTo>
                    <a:pt x="109" y="12"/>
                    <a:pt x="125" y="20"/>
                    <a:pt x="136" y="30"/>
                  </a:cubicBezTo>
                  <a:cubicBezTo>
                    <a:pt x="131" y="22"/>
                    <a:pt x="119" y="19"/>
                    <a:pt x="114" y="10"/>
                  </a:cubicBezTo>
                  <a:cubicBezTo>
                    <a:pt x="129" y="16"/>
                    <a:pt x="144" y="26"/>
                    <a:pt x="155" y="38"/>
                  </a:cubicBezTo>
                  <a:cubicBezTo>
                    <a:pt x="164" y="47"/>
                    <a:pt x="175" y="66"/>
                    <a:pt x="185" y="72"/>
                  </a:cubicBezTo>
                  <a:cubicBezTo>
                    <a:pt x="197" y="79"/>
                    <a:pt x="201" y="102"/>
                    <a:pt x="196" y="114"/>
                  </a:cubicBezTo>
                  <a:cubicBezTo>
                    <a:pt x="193" y="123"/>
                    <a:pt x="188" y="129"/>
                    <a:pt x="187" y="138"/>
                  </a:cubicBezTo>
                  <a:cubicBezTo>
                    <a:pt x="186" y="147"/>
                    <a:pt x="186" y="156"/>
                    <a:pt x="181" y="163"/>
                  </a:cubicBezTo>
                  <a:cubicBezTo>
                    <a:pt x="198" y="160"/>
                    <a:pt x="185" y="119"/>
                    <a:pt x="211" y="129"/>
                  </a:cubicBezTo>
                  <a:cubicBezTo>
                    <a:pt x="230" y="135"/>
                    <a:pt x="254" y="149"/>
                    <a:pt x="259" y="171"/>
                  </a:cubicBezTo>
                  <a:cubicBezTo>
                    <a:pt x="271" y="160"/>
                    <a:pt x="280" y="184"/>
                    <a:pt x="282" y="193"/>
                  </a:cubicBezTo>
                  <a:cubicBezTo>
                    <a:pt x="285" y="208"/>
                    <a:pt x="279" y="232"/>
                    <a:pt x="269" y="244"/>
                  </a:cubicBezTo>
                  <a:cubicBezTo>
                    <a:pt x="286" y="249"/>
                    <a:pt x="271" y="261"/>
                    <a:pt x="267" y="265"/>
                  </a:cubicBezTo>
                  <a:cubicBezTo>
                    <a:pt x="264" y="270"/>
                    <a:pt x="220" y="256"/>
                    <a:pt x="222" y="285"/>
                  </a:cubicBezTo>
                  <a:cubicBezTo>
                    <a:pt x="224" y="302"/>
                    <a:pt x="223" y="314"/>
                    <a:pt x="221" y="331"/>
                  </a:cubicBezTo>
                  <a:cubicBezTo>
                    <a:pt x="219" y="343"/>
                    <a:pt x="229" y="366"/>
                    <a:pt x="238" y="374"/>
                  </a:cubicBezTo>
                  <a:cubicBezTo>
                    <a:pt x="246" y="382"/>
                    <a:pt x="241" y="391"/>
                    <a:pt x="254" y="393"/>
                  </a:cubicBezTo>
                  <a:cubicBezTo>
                    <a:pt x="256" y="394"/>
                    <a:pt x="263" y="390"/>
                    <a:pt x="265" y="393"/>
                  </a:cubicBezTo>
                  <a:cubicBezTo>
                    <a:pt x="270" y="401"/>
                    <a:pt x="271" y="412"/>
                    <a:pt x="273" y="421"/>
                  </a:cubicBezTo>
                  <a:cubicBezTo>
                    <a:pt x="275" y="439"/>
                    <a:pt x="294" y="454"/>
                    <a:pt x="294" y="471"/>
                  </a:cubicBezTo>
                  <a:cubicBezTo>
                    <a:pt x="294" y="489"/>
                    <a:pt x="314" y="488"/>
                    <a:pt x="320" y="499"/>
                  </a:cubicBezTo>
                  <a:cubicBezTo>
                    <a:pt x="299" y="513"/>
                    <a:pt x="278" y="485"/>
                    <a:pt x="257" y="502"/>
                  </a:cubicBezTo>
                  <a:cubicBezTo>
                    <a:pt x="254" y="505"/>
                    <a:pt x="252" y="509"/>
                    <a:pt x="249" y="512"/>
                  </a:cubicBezTo>
                  <a:cubicBezTo>
                    <a:pt x="243" y="518"/>
                    <a:pt x="236" y="515"/>
                    <a:pt x="229" y="518"/>
                  </a:cubicBezTo>
                  <a:cubicBezTo>
                    <a:pt x="216" y="522"/>
                    <a:pt x="216" y="528"/>
                    <a:pt x="201" y="528"/>
                  </a:cubicBezTo>
                  <a:cubicBezTo>
                    <a:pt x="196" y="528"/>
                    <a:pt x="194" y="532"/>
                    <a:pt x="191" y="535"/>
                  </a:cubicBezTo>
                  <a:cubicBezTo>
                    <a:pt x="188" y="535"/>
                    <a:pt x="186" y="536"/>
                    <a:pt x="184" y="538"/>
                  </a:cubicBezTo>
                  <a:cubicBezTo>
                    <a:pt x="185" y="540"/>
                    <a:pt x="185" y="543"/>
                    <a:pt x="185" y="545"/>
                  </a:cubicBezTo>
                  <a:cubicBezTo>
                    <a:pt x="182" y="552"/>
                    <a:pt x="164" y="555"/>
                    <a:pt x="157" y="553"/>
                  </a:cubicBezTo>
                  <a:cubicBezTo>
                    <a:pt x="153" y="551"/>
                    <a:pt x="156" y="546"/>
                    <a:pt x="149" y="546"/>
                  </a:cubicBezTo>
                  <a:cubicBezTo>
                    <a:pt x="144" y="546"/>
                    <a:pt x="133" y="542"/>
                    <a:pt x="131" y="536"/>
                  </a:cubicBezTo>
                  <a:cubicBezTo>
                    <a:pt x="128" y="528"/>
                    <a:pt x="116" y="514"/>
                    <a:pt x="106" y="513"/>
                  </a:cubicBezTo>
                  <a:cubicBezTo>
                    <a:pt x="107" y="511"/>
                    <a:pt x="108" y="509"/>
                    <a:pt x="109" y="507"/>
                  </a:cubicBezTo>
                  <a:cubicBezTo>
                    <a:pt x="100" y="507"/>
                    <a:pt x="101" y="499"/>
                    <a:pt x="102" y="493"/>
                  </a:cubicBezTo>
                  <a:cubicBezTo>
                    <a:pt x="104" y="483"/>
                    <a:pt x="101" y="479"/>
                    <a:pt x="95" y="471"/>
                  </a:cubicBezTo>
                  <a:cubicBezTo>
                    <a:pt x="84" y="458"/>
                    <a:pt x="85" y="434"/>
                    <a:pt x="88" y="419"/>
                  </a:cubicBezTo>
                  <a:cubicBezTo>
                    <a:pt x="90" y="408"/>
                    <a:pt x="99" y="397"/>
                    <a:pt x="99" y="385"/>
                  </a:cubicBezTo>
                  <a:cubicBezTo>
                    <a:pt x="99" y="374"/>
                    <a:pt x="102" y="375"/>
                    <a:pt x="108" y="366"/>
                  </a:cubicBezTo>
                  <a:cubicBezTo>
                    <a:pt x="112" y="360"/>
                    <a:pt x="120" y="350"/>
                    <a:pt x="117" y="344"/>
                  </a:cubicBezTo>
                  <a:cubicBezTo>
                    <a:pt x="114" y="338"/>
                    <a:pt x="106" y="331"/>
                    <a:pt x="106" y="325"/>
                  </a:cubicBezTo>
                  <a:cubicBezTo>
                    <a:pt x="106" y="318"/>
                    <a:pt x="109" y="313"/>
                    <a:pt x="102" y="309"/>
                  </a:cubicBezTo>
                  <a:cubicBezTo>
                    <a:pt x="97" y="307"/>
                    <a:pt x="85" y="307"/>
                    <a:pt x="82" y="302"/>
                  </a:cubicBezTo>
                  <a:cubicBezTo>
                    <a:pt x="79" y="297"/>
                    <a:pt x="89" y="283"/>
                    <a:pt x="90" y="278"/>
                  </a:cubicBezTo>
                  <a:cubicBezTo>
                    <a:pt x="92" y="268"/>
                    <a:pt x="90" y="258"/>
                    <a:pt x="83" y="251"/>
                  </a:cubicBezTo>
                  <a:cubicBezTo>
                    <a:pt x="72" y="241"/>
                    <a:pt x="54" y="257"/>
                    <a:pt x="41" y="250"/>
                  </a:cubicBezTo>
                  <a:cubicBezTo>
                    <a:pt x="25" y="243"/>
                    <a:pt x="7" y="211"/>
                    <a:pt x="0" y="19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9" name="Freeform 1329">
              <a:extLst>
                <a:ext uri="{FF2B5EF4-FFF2-40B4-BE49-F238E27FC236}">
                  <a16:creationId xmlns:a16="http://schemas.microsoft.com/office/drawing/2014/main" id="{ABF975A1-ED09-1CBC-AC1A-1E1230A15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2981" y="3509845"/>
              <a:ext cx="98704" cy="61196"/>
            </a:xfrm>
            <a:custGeom>
              <a:avLst/>
              <a:gdLst>
                <a:gd name="T0" fmla="*/ 1 w 223"/>
                <a:gd name="T1" fmla="*/ 29 h 143"/>
                <a:gd name="T2" fmla="*/ 53 w 223"/>
                <a:gd name="T3" fmla="*/ 8 h 143"/>
                <a:gd name="T4" fmla="*/ 70 w 223"/>
                <a:gd name="T5" fmla="*/ 16 h 143"/>
                <a:gd name="T6" fmla="*/ 85 w 223"/>
                <a:gd name="T7" fmla="*/ 18 h 143"/>
                <a:gd name="T8" fmla="*/ 104 w 223"/>
                <a:gd name="T9" fmla="*/ 15 h 143"/>
                <a:gd name="T10" fmla="*/ 101 w 223"/>
                <a:gd name="T11" fmla="*/ 7 h 143"/>
                <a:gd name="T12" fmla="*/ 113 w 223"/>
                <a:gd name="T13" fmla="*/ 0 h 143"/>
                <a:gd name="T14" fmla="*/ 129 w 223"/>
                <a:gd name="T15" fmla="*/ 0 h 143"/>
                <a:gd name="T16" fmla="*/ 147 w 223"/>
                <a:gd name="T17" fmla="*/ 0 h 143"/>
                <a:gd name="T18" fmla="*/ 193 w 223"/>
                <a:gd name="T19" fmla="*/ 24 h 143"/>
                <a:gd name="T20" fmla="*/ 191 w 223"/>
                <a:gd name="T21" fmla="*/ 52 h 143"/>
                <a:gd name="T22" fmla="*/ 203 w 223"/>
                <a:gd name="T23" fmla="*/ 52 h 143"/>
                <a:gd name="T24" fmla="*/ 212 w 223"/>
                <a:gd name="T25" fmla="*/ 70 h 143"/>
                <a:gd name="T26" fmla="*/ 223 w 223"/>
                <a:gd name="T27" fmla="*/ 84 h 143"/>
                <a:gd name="T28" fmla="*/ 208 w 223"/>
                <a:gd name="T29" fmla="*/ 97 h 143"/>
                <a:gd name="T30" fmla="*/ 193 w 223"/>
                <a:gd name="T31" fmla="*/ 102 h 143"/>
                <a:gd name="T32" fmla="*/ 186 w 223"/>
                <a:gd name="T33" fmla="*/ 120 h 143"/>
                <a:gd name="T34" fmla="*/ 185 w 223"/>
                <a:gd name="T35" fmla="*/ 143 h 143"/>
                <a:gd name="T36" fmla="*/ 168 w 223"/>
                <a:gd name="T37" fmla="*/ 142 h 143"/>
                <a:gd name="T38" fmla="*/ 158 w 223"/>
                <a:gd name="T39" fmla="*/ 131 h 143"/>
                <a:gd name="T40" fmla="*/ 133 w 223"/>
                <a:gd name="T41" fmla="*/ 121 h 143"/>
                <a:gd name="T42" fmla="*/ 132 w 223"/>
                <a:gd name="T43" fmla="*/ 95 h 143"/>
                <a:gd name="T44" fmla="*/ 121 w 223"/>
                <a:gd name="T45" fmla="*/ 107 h 143"/>
                <a:gd name="T46" fmla="*/ 92 w 223"/>
                <a:gd name="T47" fmla="*/ 109 h 143"/>
                <a:gd name="T48" fmla="*/ 91 w 223"/>
                <a:gd name="T49" fmla="*/ 85 h 143"/>
                <a:gd name="T50" fmla="*/ 66 w 223"/>
                <a:gd name="T51" fmla="*/ 84 h 143"/>
                <a:gd name="T52" fmla="*/ 51 w 223"/>
                <a:gd name="T53" fmla="*/ 71 h 143"/>
                <a:gd name="T54" fmla="*/ 37 w 223"/>
                <a:gd name="T55" fmla="*/ 58 h 143"/>
                <a:gd name="T56" fmla="*/ 12 w 223"/>
                <a:gd name="T57" fmla="*/ 53 h 143"/>
                <a:gd name="T58" fmla="*/ 1 w 223"/>
                <a:gd name="T59" fmla="*/ 29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3" h="143">
                  <a:moveTo>
                    <a:pt x="1" y="29"/>
                  </a:moveTo>
                  <a:cubicBezTo>
                    <a:pt x="17" y="21"/>
                    <a:pt x="36" y="13"/>
                    <a:pt x="53" y="8"/>
                  </a:cubicBezTo>
                  <a:cubicBezTo>
                    <a:pt x="45" y="17"/>
                    <a:pt x="64" y="15"/>
                    <a:pt x="70" y="16"/>
                  </a:cubicBezTo>
                  <a:cubicBezTo>
                    <a:pt x="76" y="17"/>
                    <a:pt x="79" y="20"/>
                    <a:pt x="85" y="18"/>
                  </a:cubicBezTo>
                  <a:cubicBezTo>
                    <a:pt x="93" y="16"/>
                    <a:pt x="101" y="3"/>
                    <a:pt x="104" y="15"/>
                  </a:cubicBezTo>
                  <a:cubicBezTo>
                    <a:pt x="103" y="13"/>
                    <a:pt x="102" y="10"/>
                    <a:pt x="101" y="7"/>
                  </a:cubicBezTo>
                  <a:cubicBezTo>
                    <a:pt x="107" y="8"/>
                    <a:pt x="114" y="8"/>
                    <a:pt x="113" y="0"/>
                  </a:cubicBezTo>
                  <a:cubicBezTo>
                    <a:pt x="118" y="4"/>
                    <a:pt x="125" y="6"/>
                    <a:pt x="129" y="0"/>
                  </a:cubicBezTo>
                  <a:cubicBezTo>
                    <a:pt x="132" y="7"/>
                    <a:pt x="143" y="5"/>
                    <a:pt x="147" y="0"/>
                  </a:cubicBezTo>
                  <a:cubicBezTo>
                    <a:pt x="152" y="17"/>
                    <a:pt x="178" y="17"/>
                    <a:pt x="193" y="24"/>
                  </a:cubicBezTo>
                  <a:cubicBezTo>
                    <a:pt x="185" y="33"/>
                    <a:pt x="177" y="45"/>
                    <a:pt x="191" y="52"/>
                  </a:cubicBezTo>
                  <a:cubicBezTo>
                    <a:pt x="196" y="54"/>
                    <a:pt x="199" y="53"/>
                    <a:pt x="203" y="52"/>
                  </a:cubicBezTo>
                  <a:cubicBezTo>
                    <a:pt x="200" y="59"/>
                    <a:pt x="221" y="61"/>
                    <a:pt x="212" y="70"/>
                  </a:cubicBezTo>
                  <a:cubicBezTo>
                    <a:pt x="221" y="69"/>
                    <a:pt x="220" y="79"/>
                    <a:pt x="223" y="84"/>
                  </a:cubicBezTo>
                  <a:cubicBezTo>
                    <a:pt x="213" y="86"/>
                    <a:pt x="214" y="91"/>
                    <a:pt x="208" y="97"/>
                  </a:cubicBezTo>
                  <a:cubicBezTo>
                    <a:pt x="205" y="99"/>
                    <a:pt x="199" y="93"/>
                    <a:pt x="193" y="102"/>
                  </a:cubicBezTo>
                  <a:cubicBezTo>
                    <a:pt x="188" y="110"/>
                    <a:pt x="184" y="114"/>
                    <a:pt x="186" y="120"/>
                  </a:cubicBezTo>
                  <a:cubicBezTo>
                    <a:pt x="187" y="127"/>
                    <a:pt x="197" y="135"/>
                    <a:pt x="185" y="143"/>
                  </a:cubicBezTo>
                  <a:cubicBezTo>
                    <a:pt x="183" y="143"/>
                    <a:pt x="176" y="143"/>
                    <a:pt x="168" y="142"/>
                  </a:cubicBezTo>
                  <a:cubicBezTo>
                    <a:pt x="167" y="141"/>
                    <a:pt x="163" y="134"/>
                    <a:pt x="158" y="131"/>
                  </a:cubicBezTo>
                  <a:cubicBezTo>
                    <a:pt x="151" y="127"/>
                    <a:pt x="138" y="126"/>
                    <a:pt x="133" y="121"/>
                  </a:cubicBezTo>
                  <a:cubicBezTo>
                    <a:pt x="131" y="117"/>
                    <a:pt x="133" y="100"/>
                    <a:pt x="132" y="95"/>
                  </a:cubicBezTo>
                  <a:cubicBezTo>
                    <a:pt x="126" y="98"/>
                    <a:pt x="125" y="103"/>
                    <a:pt x="121" y="107"/>
                  </a:cubicBezTo>
                  <a:cubicBezTo>
                    <a:pt x="113" y="114"/>
                    <a:pt x="101" y="111"/>
                    <a:pt x="92" y="109"/>
                  </a:cubicBezTo>
                  <a:cubicBezTo>
                    <a:pt x="94" y="101"/>
                    <a:pt x="97" y="89"/>
                    <a:pt x="91" y="85"/>
                  </a:cubicBezTo>
                  <a:cubicBezTo>
                    <a:pt x="83" y="80"/>
                    <a:pt x="71" y="81"/>
                    <a:pt x="66" y="84"/>
                  </a:cubicBezTo>
                  <a:cubicBezTo>
                    <a:pt x="67" y="72"/>
                    <a:pt x="59" y="75"/>
                    <a:pt x="51" y="71"/>
                  </a:cubicBezTo>
                  <a:cubicBezTo>
                    <a:pt x="40" y="67"/>
                    <a:pt x="43" y="67"/>
                    <a:pt x="37" y="58"/>
                  </a:cubicBezTo>
                  <a:cubicBezTo>
                    <a:pt x="35" y="55"/>
                    <a:pt x="16" y="55"/>
                    <a:pt x="12" y="53"/>
                  </a:cubicBezTo>
                  <a:cubicBezTo>
                    <a:pt x="0" y="46"/>
                    <a:pt x="11" y="32"/>
                    <a:pt x="1" y="2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0" name="Freeform 1330">
              <a:extLst>
                <a:ext uri="{FF2B5EF4-FFF2-40B4-BE49-F238E27FC236}">
                  <a16:creationId xmlns:a16="http://schemas.microsoft.com/office/drawing/2014/main" id="{DA9D32DC-009E-03C7-E329-76C0415C9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3139" y="5075281"/>
              <a:ext cx="21715" cy="19741"/>
            </a:xfrm>
            <a:custGeom>
              <a:avLst/>
              <a:gdLst>
                <a:gd name="T0" fmla="*/ 24 w 51"/>
                <a:gd name="T1" fmla="*/ 46 h 46"/>
                <a:gd name="T2" fmla="*/ 32 w 51"/>
                <a:gd name="T3" fmla="*/ 4 h 46"/>
                <a:gd name="T4" fmla="*/ 18 w 51"/>
                <a:gd name="T5" fmla="*/ 16 h 46"/>
                <a:gd name="T6" fmla="*/ 6 w 51"/>
                <a:gd name="T7" fmla="*/ 31 h 46"/>
                <a:gd name="T8" fmla="*/ 24 w 5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6">
                  <a:moveTo>
                    <a:pt x="24" y="46"/>
                  </a:moveTo>
                  <a:cubicBezTo>
                    <a:pt x="29" y="40"/>
                    <a:pt x="51" y="0"/>
                    <a:pt x="32" y="4"/>
                  </a:cubicBezTo>
                  <a:cubicBezTo>
                    <a:pt x="24" y="5"/>
                    <a:pt x="21" y="10"/>
                    <a:pt x="18" y="16"/>
                  </a:cubicBezTo>
                  <a:cubicBezTo>
                    <a:pt x="16" y="24"/>
                    <a:pt x="11" y="25"/>
                    <a:pt x="6" y="31"/>
                  </a:cubicBezTo>
                  <a:cubicBezTo>
                    <a:pt x="0" y="38"/>
                    <a:pt x="21" y="44"/>
                    <a:pt x="24" y="4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1" name="Freeform 1331">
              <a:extLst>
                <a:ext uri="{FF2B5EF4-FFF2-40B4-BE49-F238E27FC236}">
                  <a16:creationId xmlns:a16="http://schemas.microsoft.com/office/drawing/2014/main" id="{B182F4C8-BB44-5363-9FAB-A6AB8ED5B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0776" y="5122658"/>
              <a:ext cx="59222" cy="47378"/>
            </a:xfrm>
            <a:custGeom>
              <a:avLst/>
              <a:gdLst>
                <a:gd name="T0" fmla="*/ 22 w 136"/>
                <a:gd name="T1" fmla="*/ 60 h 110"/>
                <a:gd name="T2" fmla="*/ 29 w 136"/>
                <a:gd name="T3" fmla="*/ 59 h 110"/>
                <a:gd name="T4" fmla="*/ 30 w 136"/>
                <a:gd name="T5" fmla="*/ 41 h 110"/>
                <a:gd name="T6" fmla="*/ 36 w 136"/>
                <a:gd name="T7" fmla="*/ 0 h 110"/>
                <a:gd name="T8" fmla="*/ 64 w 136"/>
                <a:gd name="T9" fmla="*/ 17 h 110"/>
                <a:gd name="T10" fmla="*/ 136 w 136"/>
                <a:gd name="T11" fmla="*/ 16 h 110"/>
                <a:gd name="T12" fmla="*/ 136 w 136"/>
                <a:gd name="T13" fmla="*/ 104 h 110"/>
                <a:gd name="T14" fmla="*/ 57 w 136"/>
                <a:gd name="T15" fmla="*/ 102 h 110"/>
                <a:gd name="T16" fmla="*/ 36 w 136"/>
                <a:gd name="T17" fmla="*/ 99 h 110"/>
                <a:gd name="T18" fmla="*/ 4 w 136"/>
                <a:gd name="T19" fmla="*/ 93 h 110"/>
                <a:gd name="T20" fmla="*/ 22 w 136"/>
                <a:gd name="T21" fmla="*/ 6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6" h="110">
                  <a:moveTo>
                    <a:pt x="22" y="60"/>
                  </a:moveTo>
                  <a:cubicBezTo>
                    <a:pt x="24" y="61"/>
                    <a:pt x="27" y="60"/>
                    <a:pt x="29" y="59"/>
                  </a:cubicBezTo>
                  <a:cubicBezTo>
                    <a:pt x="15" y="66"/>
                    <a:pt x="27" y="45"/>
                    <a:pt x="30" y="41"/>
                  </a:cubicBezTo>
                  <a:cubicBezTo>
                    <a:pt x="37" y="30"/>
                    <a:pt x="31" y="14"/>
                    <a:pt x="36" y="0"/>
                  </a:cubicBezTo>
                  <a:cubicBezTo>
                    <a:pt x="46" y="19"/>
                    <a:pt x="52" y="14"/>
                    <a:pt x="64" y="17"/>
                  </a:cubicBezTo>
                  <a:lnTo>
                    <a:pt x="136" y="16"/>
                  </a:lnTo>
                  <a:lnTo>
                    <a:pt x="136" y="104"/>
                  </a:lnTo>
                  <a:lnTo>
                    <a:pt x="57" y="102"/>
                  </a:lnTo>
                  <a:cubicBezTo>
                    <a:pt x="52" y="102"/>
                    <a:pt x="27" y="110"/>
                    <a:pt x="36" y="99"/>
                  </a:cubicBezTo>
                  <a:cubicBezTo>
                    <a:pt x="28" y="94"/>
                    <a:pt x="9" y="103"/>
                    <a:pt x="4" y="93"/>
                  </a:cubicBezTo>
                  <a:cubicBezTo>
                    <a:pt x="0" y="83"/>
                    <a:pt x="18" y="68"/>
                    <a:pt x="22" y="6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2" name="Freeform 1332">
              <a:extLst>
                <a:ext uri="{FF2B5EF4-FFF2-40B4-BE49-F238E27FC236}">
                  <a16:creationId xmlns:a16="http://schemas.microsoft.com/office/drawing/2014/main" id="{062622CF-C474-F9A6-CF51-FF15D9C85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241" y="6143249"/>
              <a:ext cx="69093" cy="75015"/>
            </a:xfrm>
            <a:custGeom>
              <a:avLst/>
              <a:gdLst>
                <a:gd name="T0" fmla="*/ 0 w 159"/>
                <a:gd name="T1" fmla="*/ 86 h 171"/>
                <a:gd name="T2" fmla="*/ 14 w 159"/>
                <a:gd name="T3" fmla="*/ 114 h 171"/>
                <a:gd name="T4" fmla="*/ 24 w 159"/>
                <a:gd name="T5" fmla="*/ 137 h 171"/>
                <a:gd name="T6" fmla="*/ 66 w 159"/>
                <a:gd name="T7" fmla="*/ 160 h 171"/>
                <a:gd name="T8" fmla="*/ 80 w 159"/>
                <a:gd name="T9" fmla="*/ 133 h 171"/>
                <a:gd name="T10" fmla="*/ 108 w 159"/>
                <a:gd name="T11" fmla="*/ 121 h 171"/>
                <a:gd name="T12" fmla="*/ 136 w 159"/>
                <a:gd name="T13" fmla="*/ 104 h 171"/>
                <a:gd name="T14" fmla="*/ 148 w 159"/>
                <a:gd name="T15" fmla="*/ 79 h 171"/>
                <a:gd name="T16" fmla="*/ 158 w 159"/>
                <a:gd name="T17" fmla="*/ 61 h 171"/>
                <a:gd name="T18" fmla="*/ 136 w 159"/>
                <a:gd name="T19" fmla="*/ 33 h 171"/>
                <a:gd name="T20" fmla="*/ 111 w 159"/>
                <a:gd name="T21" fmla="*/ 8 h 171"/>
                <a:gd name="T22" fmla="*/ 85 w 159"/>
                <a:gd name="T23" fmla="*/ 15 h 171"/>
                <a:gd name="T24" fmla="*/ 68 w 159"/>
                <a:gd name="T25" fmla="*/ 25 h 171"/>
                <a:gd name="T26" fmla="*/ 44 w 159"/>
                <a:gd name="T27" fmla="*/ 37 h 171"/>
                <a:gd name="T28" fmla="*/ 28 w 159"/>
                <a:gd name="T29" fmla="*/ 66 h 171"/>
                <a:gd name="T30" fmla="*/ 0 w 159"/>
                <a:gd name="T31" fmla="*/ 8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71">
                  <a:moveTo>
                    <a:pt x="0" y="86"/>
                  </a:moveTo>
                  <a:cubicBezTo>
                    <a:pt x="8" y="94"/>
                    <a:pt x="8" y="106"/>
                    <a:pt x="14" y="114"/>
                  </a:cubicBezTo>
                  <a:cubicBezTo>
                    <a:pt x="20" y="122"/>
                    <a:pt x="18" y="131"/>
                    <a:pt x="24" y="137"/>
                  </a:cubicBezTo>
                  <a:cubicBezTo>
                    <a:pt x="32" y="145"/>
                    <a:pt x="52" y="171"/>
                    <a:pt x="66" y="160"/>
                  </a:cubicBezTo>
                  <a:cubicBezTo>
                    <a:pt x="71" y="155"/>
                    <a:pt x="76" y="139"/>
                    <a:pt x="80" y="133"/>
                  </a:cubicBezTo>
                  <a:cubicBezTo>
                    <a:pt x="87" y="122"/>
                    <a:pt x="98" y="124"/>
                    <a:pt x="108" y="121"/>
                  </a:cubicBezTo>
                  <a:cubicBezTo>
                    <a:pt x="116" y="119"/>
                    <a:pt x="132" y="112"/>
                    <a:pt x="136" y="104"/>
                  </a:cubicBezTo>
                  <a:cubicBezTo>
                    <a:pt x="140" y="94"/>
                    <a:pt x="140" y="88"/>
                    <a:pt x="148" y="79"/>
                  </a:cubicBezTo>
                  <a:cubicBezTo>
                    <a:pt x="150" y="76"/>
                    <a:pt x="159" y="66"/>
                    <a:pt x="158" y="61"/>
                  </a:cubicBezTo>
                  <a:cubicBezTo>
                    <a:pt x="153" y="45"/>
                    <a:pt x="146" y="44"/>
                    <a:pt x="136" y="33"/>
                  </a:cubicBezTo>
                  <a:cubicBezTo>
                    <a:pt x="128" y="25"/>
                    <a:pt x="119" y="17"/>
                    <a:pt x="111" y="8"/>
                  </a:cubicBezTo>
                  <a:cubicBezTo>
                    <a:pt x="104" y="0"/>
                    <a:pt x="92" y="12"/>
                    <a:pt x="85" y="15"/>
                  </a:cubicBezTo>
                  <a:cubicBezTo>
                    <a:pt x="78" y="18"/>
                    <a:pt x="75" y="21"/>
                    <a:pt x="68" y="25"/>
                  </a:cubicBezTo>
                  <a:cubicBezTo>
                    <a:pt x="59" y="30"/>
                    <a:pt x="51" y="28"/>
                    <a:pt x="44" y="37"/>
                  </a:cubicBezTo>
                  <a:cubicBezTo>
                    <a:pt x="37" y="46"/>
                    <a:pt x="34" y="57"/>
                    <a:pt x="28" y="66"/>
                  </a:cubicBezTo>
                  <a:cubicBezTo>
                    <a:pt x="20" y="77"/>
                    <a:pt x="10" y="78"/>
                    <a:pt x="0" y="8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3" name="Freeform 1333">
              <a:extLst>
                <a:ext uri="{FF2B5EF4-FFF2-40B4-BE49-F238E27FC236}">
                  <a16:creationId xmlns:a16="http://schemas.microsoft.com/office/drawing/2014/main" id="{0C03564C-58E7-7E0F-6F6C-E122A986E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8213" y="3740811"/>
              <a:ext cx="163848" cy="98704"/>
            </a:xfrm>
            <a:custGeom>
              <a:avLst/>
              <a:gdLst>
                <a:gd name="T0" fmla="*/ 0 w 378"/>
                <a:gd name="T1" fmla="*/ 35 h 225"/>
                <a:gd name="T2" fmla="*/ 15 w 378"/>
                <a:gd name="T3" fmla="*/ 3 h 225"/>
                <a:gd name="T4" fmla="*/ 35 w 378"/>
                <a:gd name="T5" fmla="*/ 11 h 225"/>
                <a:gd name="T6" fmla="*/ 30 w 378"/>
                <a:gd name="T7" fmla="*/ 29 h 225"/>
                <a:gd name="T8" fmla="*/ 73 w 378"/>
                <a:gd name="T9" fmla="*/ 32 h 225"/>
                <a:gd name="T10" fmla="*/ 119 w 378"/>
                <a:gd name="T11" fmla="*/ 40 h 225"/>
                <a:gd name="T12" fmla="*/ 160 w 378"/>
                <a:gd name="T13" fmla="*/ 40 h 225"/>
                <a:gd name="T14" fmla="*/ 206 w 378"/>
                <a:gd name="T15" fmla="*/ 37 h 225"/>
                <a:gd name="T16" fmla="*/ 247 w 378"/>
                <a:gd name="T17" fmla="*/ 15 h 225"/>
                <a:gd name="T18" fmla="*/ 295 w 378"/>
                <a:gd name="T19" fmla="*/ 11 h 225"/>
                <a:gd name="T20" fmla="*/ 330 w 378"/>
                <a:gd name="T21" fmla="*/ 19 h 225"/>
                <a:gd name="T22" fmla="*/ 354 w 378"/>
                <a:gd name="T23" fmla="*/ 36 h 225"/>
                <a:gd name="T24" fmla="*/ 375 w 378"/>
                <a:gd name="T25" fmla="*/ 43 h 225"/>
                <a:gd name="T26" fmla="*/ 364 w 378"/>
                <a:gd name="T27" fmla="*/ 63 h 225"/>
                <a:gd name="T28" fmla="*/ 338 w 378"/>
                <a:gd name="T29" fmla="*/ 83 h 225"/>
                <a:gd name="T30" fmla="*/ 333 w 378"/>
                <a:gd name="T31" fmla="*/ 115 h 225"/>
                <a:gd name="T32" fmla="*/ 327 w 378"/>
                <a:gd name="T33" fmla="*/ 125 h 225"/>
                <a:gd name="T34" fmla="*/ 314 w 378"/>
                <a:gd name="T35" fmla="*/ 133 h 225"/>
                <a:gd name="T36" fmla="*/ 345 w 378"/>
                <a:gd name="T37" fmla="*/ 160 h 225"/>
                <a:gd name="T38" fmla="*/ 320 w 378"/>
                <a:gd name="T39" fmla="*/ 172 h 225"/>
                <a:gd name="T40" fmla="*/ 297 w 378"/>
                <a:gd name="T41" fmla="*/ 163 h 225"/>
                <a:gd name="T42" fmla="*/ 272 w 378"/>
                <a:gd name="T43" fmla="*/ 171 h 225"/>
                <a:gd name="T44" fmla="*/ 264 w 378"/>
                <a:gd name="T45" fmla="*/ 179 h 225"/>
                <a:gd name="T46" fmla="*/ 254 w 378"/>
                <a:gd name="T47" fmla="*/ 190 h 225"/>
                <a:gd name="T48" fmla="*/ 235 w 378"/>
                <a:gd name="T49" fmla="*/ 218 h 225"/>
                <a:gd name="T50" fmla="*/ 193 w 378"/>
                <a:gd name="T51" fmla="*/ 223 h 225"/>
                <a:gd name="T52" fmla="*/ 168 w 378"/>
                <a:gd name="T53" fmla="*/ 215 h 225"/>
                <a:gd name="T54" fmla="*/ 145 w 378"/>
                <a:gd name="T55" fmla="*/ 206 h 225"/>
                <a:gd name="T56" fmla="*/ 124 w 378"/>
                <a:gd name="T57" fmla="*/ 201 h 225"/>
                <a:gd name="T58" fmla="*/ 91 w 378"/>
                <a:gd name="T59" fmla="*/ 217 h 225"/>
                <a:gd name="T60" fmla="*/ 61 w 378"/>
                <a:gd name="T61" fmla="*/ 221 h 225"/>
                <a:gd name="T62" fmla="*/ 42 w 378"/>
                <a:gd name="T63" fmla="*/ 219 h 225"/>
                <a:gd name="T64" fmla="*/ 42 w 378"/>
                <a:gd name="T65" fmla="*/ 190 h 225"/>
                <a:gd name="T66" fmla="*/ 24 w 378"/>
                <a:gd name="T67" fmla="*/ 163 h 225"/>
                <a:gd name="T68" fmla="*/ 3 w 378"/>
                <a:gd name="T69" fmla="*/ 141 h 225"/>
                <a:gd name="T70" fmla="*/ 11 w 378"/>
                <a:gd name="T71" fmla="*/ 106 h 225"/>
                <a:gd name="T72" fmla="*/ 25 w 378"/>
                <a:gd name="T73" fmla="*/ 101 h 225"/>
                <a:gd name="T74" fmla="*/ 41 w 378"/>
                <a:gd name="T75" fmla="*/ 79 h 225"/>
                <a:gd name="T76" fmla="*/ 0 w 378"/>
                <a:gd name="T77" fmla="*/ 3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8" h="225">
                  <a:moveTo>
                    <a:pt x="0" y="35"/>
                  </a:moveTo>
                  <a:cubicBezTo>
                    <a:pt x="0" y="25"/>
                    <a:pt x="9" y="10"/>
                    <a:pt x="15" y="3"/>
                  </a:cubicBezTo>
                  <a:cubicBezTo>
                    <a:pt x="17" y="0"/>
                    <a:pt x="34" y="9"/>
                    <a:pt x="35" y="11"/>
                  </a:cubicBezTo>
                  <a:cubicBezTo>
                    <a:pt x="38" y="17"/>
                    <a:pt x="26" y="23"/>
                    <a:pt x="30" y="29"/>
                  </a:cubicBezTo>
                  <a:cubicBezTo>
                    <a:pt x="35" y="39"/>
                    <a:pt x="64" y="30"/>
                    <a:pt x="73" y="32"/>
                  </a:cubicBezTo>
                  <a:cubicBezTo>
                    <a:pt x="88" y="35"/>
                    <a:pt x="104" y="45"/>
                    <a:pt x="119" y="40"/>
                  </a:cubicBezTo>
                  <a:cubicBezTo>
                    <a:pt x="132" y="35"/>
                    <a:pt x="147" y="39"/>
                    <a:pt x="160" y="40"/>
                  </a:cubicBezTo>
                  <a:cubicBezTo>
                    <a:pt x="179" y="41"/>
                    <a:pt x="189" y="50"/>
                    <a:pt x="206" y="37"/>
                  </a:cubicBezTo>
                  <a:cubicBezTo>
                    <a:pt x="220" y="26"/>
                    <a:pt x="229" y="18"/>
                    <a:pt x="247" y="15"/>
                  </a:cubicBezTo>
                  <a:cubicBezTo>
                    <a:pt x="262" y="12"/>
                    <a:pt x="279" y="3"/>
                    <a:pt x="295" y="11"/>
                  </a:cubicBezTo>
                  <a:cubicBezTo>
                    <a:pt x="305" y="17"/>
                    <a:pt x="319" y="21"/>
                    <a:pt x="330" y="19"/>
                  </a:cubicBezTo>
                  <a:cubicBezTo>
                    <a:pt x="334" y="18"/>
                    <a:pt x="348" y="33"/>
                    <a:pt x="354" y="36"/>
                  </a:cubicBezTo>
                  <a:cubicBezTo>
                    <a:pt x="361" y="39"/>
                    <a:pt x="374" y="33"/>
                    <a:pt x="375" y="43"/>
                  </a:cubicBezTo>
                  <a:cubicBezTo>
                    <a:pt x="377" y="55"/>
                    <a:pt x="378" y="64"/>
                    <a:pt x="364" y="63"/>
                  </a:cubicBezTo>
                  <a:cubicBezTo>
                    <a:pt x="350" y="61"/>
                    <a:pt x="344" y="72"/>
                    <a:pt x="338" y="83"/>
                  </a:cubicBezTo>
                  <a:cubicBezTo>
                    <a:pt x="334" y="93"/>
                    <a:pt x="339" y="104"/>
                    <a:pt x="333" y="115"/>
                  </a:cubicBezTo>
                  <a:cubicBezTo>
                    <a:pt x="331" y="118"/>
                    <a:pt x="329" y="121"/>
                    <a:pt x="327" y="125"/>
                  </a:cubicBezTo>
                  <a:cubicBezTo>
                    <a:pt x="324" y="130"/>
                    <a:pt x="317" y="126"/>
                    <a:pt x="314" y="133"/>
                  </a:cubicBezTo>
                  <a:cubicBezTo>
                    <a:pt x="331" y="136"/>
                    <a:pt x="334" y="149"/>
                    <a:pt x="345" y="160"/>
                  </a:cubicBezTo>
                  <a:cubicBezTo>
                    <a:pt x="359" y="174"/>
                    <a:pt x="329" y="174"/>
                    <a:pt x="320" y="172"/>
                  </a:cubicBezTo>
                  <a:cubicBezTo>
                    <a:pt x="311" y="169"/>
                    <a:pt x="310" y="159"/>
                    <a:pt x="297" y="163"/>
                  </a:cubicBezTo>
                  <a:cubicBezTo>
                    <a:pt x="288" y="165"/>
                    <a:pt x="281" y="168"/>
                    <a:pt x="272" y="171"/>
                  </a:cubicBezTo>
                  <a:cubicBezTo>
                    <a:pt x="258" y="175"/>
                    <a:pt x="267" y="177"/>
                    <a:pt x="264" y="179"/>
                  </a:cubicBezTo>
                  <a:cubicBezTo>
                    <a:pt x="259" y="181"/>
                    <a:pt x="248" y="186"/>
                    <a:pt x="254" y="190"/>
                  </a:cubicBezTo>
                  <a:cubicBezTo>
                    <a:pt x="211" y="182"/>
                    <a:pt x="261" y="209"/>
                    <a:pt x="235" y="218"/>
                  </a:cubicBezTo>
                  <a:cubicBezTo>
                    <a:pt x="223" y="223"/>
                    <a:pt x="226" y="216"/>
                    <a:pt x="193" y="223"/>
                  </a:cubicBezTo>
                  <a:cubicBezTo>
                    <a:pt x="184" y="225"/>
                    <a:pt x="176" y="214"/>
                    <a:pt x="168" y="215"/>
                  </a:cubicBezTo>
                  <a:cubicBezTo>
                    <a:pt x="157" y="215"/>
                    <a:pt x="156" y="219"/>
                    <a:pt x="145" y="206"/>
                  </a:cubicBezTo>
                  <a:cubicBezTo>
                    <a:pt x="139" y="198"/>
                    <a:pt x="133" y="200"/>
                    <a:pt x="124" y="201"/>
                  </a:cubicBezTo>
                  <a:cubicBezTo>
                    <a:pt x="111" y="203"/>
                    <a:pt x="104" y="217"/>
                    <a:pt x="91" y="217"/>
                  </a:cubicBezTo>
                  <a:cubicBezTo>
                    <a:pt x="74" y="217"/>
                    <a:pt x="66" y="216"/>
                    <a:pt x="61" y="221"/>
                  </a:cubicBezTo>
                  <a:cubicBezTo>
                    <a:pt x="58" y="223"/>
                    <a:pt x="49" y="221"/>
                    <a:pt x="42" y="219"/>
                  </a:cubicBezTo>
                  <a:cubicBezTo>
                    <a:pt x="48" y="212"/>
                    <a:pt x="41" y="201"/>
                    <a:pt x="42" y="190"/>
                  </a:cubicBezTo>
                  <a:cubicBezTo>
                    <a:pt x="43" y="179"/>
                    <a:pt x="31" y="169"/>
                    <a:pt x="24" y="163"/>
                  </a:cubicBezTo>
                  <a:cubicBezTo>
                    <a:pt x="16" y="158"/>
                    <a:pt x="9" y="148"/>
                    <a:pt x="3" y="141"/>
                  </a:cubicBezTo>
                  <a:cubicBezTo>
                    <a:pt x="32" y="133"/>
                    <a:pt x="2" y="126"/>
                    <a:pt x="11" y="106"/>
                  </a:cubicBezTo>
                  <a:cubicBezTo>
                    <a:pt x="13" y="99"/>
                    <a:pt x="20" y="104"/>
                    <a:pt x="25" y="101"/>
                  </a:cubicBezTo>
                  <a:cubicBezTo>
                    <a:pt x="30" y="97"/>
                    <a:pt x="38" y="85"/>
                    <a:pt x="41" y="79"/>
                  </a:cubicBezTo>
                  <a:cubicBezTo>
                    <a:pt x="24" y="74"/>
                    <a:pt x="3" y="51"/>
                    <a:pt x="0" y="3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4" name="Freeform 1334">
              <a:extLst>
                <a:ext uri="{FF2B5EF4-FFF2-40B4-BE49-F238E27FC236}">
                  <a16:creationId xmlns:a16="http://schemas.microsoft.com/office/drawing/2014/main" id="{4C5BC866-9193-C6BA-E363-EA8ABA95F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7204" y="5274661"/>
              <a:ext cx="57249" cy="73040"/>
            </a:xfrm>
            <a:custGeom>
              <a:avLst/>
              <a:gdLst>
                <a:gd name="T0" fmla="*/ 0 w 131"/>
                <a:gd name="T1" fmla="*/ 39 h 167"/>
                <a:gd name="T2" fmla="*/ 25 w 131"/>
                <a:gd name="T3" fmla="*/ 42 h 167"/>
                <a:gd name="T4" fmla="*/ 63 w 131"/>
                <a:gd name="T5" fmla="*/ 6 h 167"/>
                <a:gd name="T6" fmla="*/ 110 w 131"/>
                <a:gd name="T7" fmla="*/ 12 h 167"/>
                <a:gd name="T8" fmla="*/ 101 w 131"/>
                <a:gd name="T9" fmla="*/ 32 h 167"/>
                <a:gd name="T10" fmla="*/ 122 w 131"/>
                <a:gd name="T11" fmla="*/ 56 h 167"/>
                <a:gd name="T12" fmla="*/ 116 w 131"/>
                <a:gd name="T13" fmla="*/ 82 h 167"/>
                <a:gd name="T14" fmla="*/ 105 w 131"/>
                <a:gd name="T15" fmla="*/ 97 h 167"/>
                <a:gd name="T16" fmla="*/ 92 w 131"/>
                <a:gd name="T17" fmla="*/ 102 h 167"/>
                <a:gd name="T18" fmla="*/ 97 w 131"/>
                <a:gd name="T19" fmla="*/ 118 h 167"/>
                <a:gd name="T20" fmla="*/ 84 w 131"/>
                <a:gd name="T21" fmla="*/ 134 h 167"/>
                <a:gd name="T22" fmla="*/ 58 w 131"/>
                <a:gd name="T23" fmla="*/ 162 h 167"/>
                <a:gd name="T24" fmla="*/ 40 w 131"/>
                <a:gd name="T25" fmla="*/ 167 h 167"/>
                <a:gd name="T26" fmla="*/ 21 w 131"/>
                <a:gd name="T27" fmla="*/ 121 h 167"/>
                <a:gd name="T28" fmla="*/ 14 w 131"/>
                <a:gd name="T29" fmla="*/ 82 h 167"/>
                <a:gd name="T30" fmla="*/ 13 w 131"/>
                <a:gd name="T31" fmla="*/ 60 h 167"/>
                <a:gd name="T32" fmla="*/ 0 w 131"/>
                <a:gd name="T33" fmla="*/ 3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67">
                  <a:moveTo>
                    <a:pt x="0" y="39"/>
                  </a:moveTo>
                  <a:cubicBezTo>
                    <a:pt x="9" y="12"/>
                    <a:pt x="23" y="41"/>
                    <a:pt x="25" y="42"/>
                  </a:cubicBezTo>
                  <a:cubicBezTo>
                    <a:pt x="54" y="45"/>
                    <a:pt x="60" y="35"/>
                    <a:pt x="63" y="6"/>
                  </a:cubicBezTo>
                  <a:cubicBezTo>
                    <a:pt x="79" y="20"/>
                    <a:pt x="74" y="0"/>
                    <a:pt x="110" y="12"/>
                  </a:cubicBezTo>
                  <a:cubicBezTo>
                    <a:pt x="104" y="15"/>
                    <a:pt x="88" y="32"/>
                    <a:pt x="101" y="32"/>
                  </a:cubicBezTo>
                  <a:cubicBezTo>
                    <a:pt x="90" y="59"/>
                    <a:pt x="111" y="60"/>
                    <a:pt x="122" y="56"/>
                  </a:cubicBezTo>
                  <a:cubicBezTo>
                    <a:pt x="115" y="67"/>
                    <a:pt x="131" y="71"/>
                    <a:pt x="116" y="82"/>
                  </a:cubicBezTo>
                  <a:cubicBezTo>
                    <a:pt x="107" y="88"/>
                    <a:pt x="107" y="85"/>
                    <a:pt x="105" y="97"/>
                  </a:cubicBezTo>
                  <a:cubicBezTo>
                    <a:pt x="104" y="99"/>
                    <a:pt x="94" y="98"/>
                    <a:pt x="92" y="102"/>
                  </a:cubicBezTo>
                  <a:cubicBezTo>
                    <a:pt x="90" y="106"/>
                    <a:pt x="98" y="115"/>
                    <a:pt x="97" y="118"/>
                  </a:cubicBezTo>
                  <a:cubicBezTo>
                    <a:pt x="97" y="120"/>
                    <a:pt x="92" y="129"/>
                    <a:pt x="84" y="134"/>
                  </a:cubicBezTo>
                  <a:cubicBezTo>
                    <a:pt x="72" y="143"/>
                    <a:pt x="71" y="154"/>
                    <a:pt x="58" y="162"/>
                  </a:cubicBezTo>
                  <a:cubicBezTo>
                    <a:pt x="52" y="166"/>
                    <a:pt x="45" y="167"/>
                    <a:pt x="40" y="167"/>
                  </a:cubicBezTo>
                  <a:cubicBezTo>
                    <a:pt x="37" y="160"/>
                    <a:pt x="24" y="131"/>
                    <a:pt x="21" y="121"/>
                  </a:cubicBezTo>
                  <a:cubicBezTo>
                    <a:pt x="17" y="108"/>
                    <a:pt x="23" y="94"/>
                    <a:pt x="14" y="82"/>
                  </a:cubicBezTo>
                  <a:cubicBezTo>
                    <a:pt x="15" y="75"/>
                    <a:pt x="18" y="67"/>
                    <a:pt x="13" y="60"/>
                  </a:cubicBezTo>
                  <a:cubicBezTo>
                    <a:pt x="8" y="53"/>
                    <a:pt x="2" y="47"/>
                    <a:pt x="0" y="3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5" name="Freeform 1335">
              <a:extLst>
                <a:ext uri="{FF2B5EF4-FFF2-40B4-BE49-F238E27FC236}">
                  <a16:creationId xmlns:a16="http://schemas.microsoft.com/office/drawing/2014/main" id="{4E662205-5EFD-E033-851D-F123B657D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0433" y="4781144"/>
              <a:ext cx="53301" cy="63170"/>
            </a:xfrm>
            <a:custGeom>
              <a:avLst/>
              <a:gdLst>
                <a:gd name="T0" fmla="*/ 8 w 122"/>
                <a:gd name="T1" fmla="*/ 127 h 142"/>
                <a:gd name="T2" fmla="*/ 12 w 122"/>
                <a:gd name="T3" fmla="*/ 68 h 142"/>
                <a:gd name="T4" fmla="*/ 38 w 122"/>
                <a:gd name="T5" fmla="*/ 27 h 142"/>
                <a:gd name="T6" fmla="*/ 66 w 122"/>
                <a:gd name="T7" fmla="*/ 23 h 142"/>
                <a:gd name="T8" fmla="*/ 75 w 122"/>
                <a:gd name="T9" fmla="*/ 11 h 142"/>
                <a:gd name="T10" fmla="*/ 92 w 122"/>
                <a:gd name="T11" fmla="*/ 0 h 142"/>
                <a:gd name="T12" fmla="*/ 110 w 122"/>
                <a:gd name="T13" fmla="*/ 52 h 142"/>
                <a:gd name="T14" fmla="*/ 76 w 122"/>
                <a:gd name="T15" fmla="*/ 72 h 142"/>
                <a:gd name="T16" fmla="*/ 55 w 122"/>
                <a:gd name="T17" fmla="*/ 88 h 142"/>
                <a:gd name="T18" fmla="*/ 93 w 122"/>
                <a:gd name="T19" fmla="*/ 86 h 142"/>
                <a:gd name="T20" fmla="*/ 88 w 122"/>
                <a:gd name="T21" fmla="*/ 121 h 142"/>
                <a:gd name="T22" fmla="*/ 58 w 122"/>
                <a:gd name="T23" fmla="*/ 123 h 142"/>
                <a:gd name="T24" fmla="*/ 8 w 122"/>
                <a:gd name="T25" fmla="*/ 1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" h="142">
                  <a:moveTo>
                    <a:pt x="8" y="127"/>
                  </a:moveTo>
                  <a:cubicBezTo>
                    <a:pt x="8" y="107"/>
                    <a:pt x="0" y="87"/>
                    <a:pt x="12" y="68"/>
                  </a:cubicBezTo>
                  <a:cubicBezTo>
                    <a:pt x="22" y="54"/>
                    <a:pt x="30" y="42"/>
                    <a:pt x="38" y="27"/>
                  </a:cubicBezTo>
                  <a:cubicBezTo>
                    <a:pt x="48" y="11"/>
                    <a:pt x="52" y="20"/>
                    <a:pt x="66" y="23"/>
                  </a:cubicBezTo>
                  <a:cubicBezTo>
                    <a:pt x="72" y="25"/>
                    <a:pt x="72" y="14"/>
                    <a:pt x="75" y="11"/>
                  </a:cubicBezTo>
                  <a:cubicBezTo>
                    <a:pt x="79" y="5"/>
                    <a:pt x="86" y="3"/>
                    <a:pt x="92" y="0"/>
                  </a:cubicBezTo>
                  <a:cubicBezTo>
                    <a:pt x="98" y="13"/>
                    <a:pt x="122" y="37"/>
                    <a:pt x="110" y="52"/>
                  </a:cubicBezTo>
                  <a:cubicBezTo>
                    <a:pt x="104" y="59"/>
                    <a:pt x="85" y="68"/>
                    <a:pt x="76" y="72"/>
                  </a:cubicBezTo>
                  <a:cubicBezTo>
                    <a:pt x="67" y="75"/>
                    <a:pt x="66" y="86"/>
                    <a:pt x="55" y="88"/>
                  </a:cubicBezTo>
                  <a:cubicBezTo>
                    <a:pt x="62" y="97"/>
                    <a:pt x="83" y="82"/>
                    <a:pt x="93" y="86"/>
                  </a:cubicBezTo>
                  <a:cubicBezTo>
                    <a:pt x="111" y="93"/>
                    <a:pt x="93" y="111"/>
                    <a:pt x="88" y="121"/>
                  </a:cubicBezTo>
                  <a:cubicBezTo>
                    <a:pt x="81" y="136"/>
                    <a:pt x="69" y="120"/>
                    <a:pt x="58" y="123"/>
                  </a:cubicBezTo>
                  <a:cubicBezTo>
                    <a:pt x="46" y="126"/>
                    <a:pt x="16" y="142"/>
                    <a:pt x="8" y="1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6" name="Freeform 1336">
              <a:extLst>
                <a:ext uri="{FF2B5EF4-FFF2-40B4-BE49-F238E27FC236}">
                  <a16:creationId xmlns:a16="http://schemas.microsoft.com/office/drawing/2014/main" id="{A875E190-4D20-7969-40C4-BAC30AE6D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6226" y="3815825"/>
              <a:ext cx="150029" cy="116470"/>
            </a:xfrm>
            <a:custGeom>
              <a:avLst/>
              <a:gdLst>
                <a:gd name="T0" fmla="*/ 0 w 343"/>
                <a:gd name="T1" fmla="*/ 49 h 267"/>
                <a:gd name="T2" fmla="*/ 47 w 343"/>
                <a:gd name="T3" fmla="*/ 51 h 267"/>
                <a:gd name="T4" fmla="*/ 77 w 343"/>
                <a:gd name="T5" fmla="*/ 58 h 267"/>
                <a:gd name="T6" fmla="*/ 98 w 343"/>
                <a:gd name="T7" fmla="*/ 63 h 267"/>
                <a:gd name="T8" fmla="*/ 80 w 343"/>
                <a:gd name="T9" fmla="*/ 34 h 267"/>
                <a:gd name="T10" fmla="*/ 69 w 343"/>
                <a:gd name="T11" fmla="*/ 19 h 267"/>
                <a:gd name="T12" fmla="*/ 77 w 343"/>
                <a:gd name="T13" fmla="*/ 2 h 267"/>
                <a:gd name="T14" fmla="*/ 115 w 343"/>
                <a:gd name="T15" fmla="*/ 22 h 267"/>
                <a:gd name="T16" fmla="*/ 133 w 343"/>
                <a:gd name="T17" fmla="*/ 35 h 267"/>
                <a:gd name="T18" fmla="*/ 148 w 343"/>
                <a:gd name="T19" fmla="*/ 52 h 267"/>
                <a:gd name="T20" fmla="*/ 171 w 343"/>
                <a:gd name="T21" fmla="*/ 57 h 267"/>
                <a:gd name="T22" fmla="*/ 185 w 343"/>
                <a:gd name="T23" fmla="*/ 41 h 267"/>
                <a:gd name="T24" fmla="*/ 208 w 343"/>
                <a:gd name="T25" fmla="*/ 8 h 267"/>
                <a:gd name="T26" fmla="*/ 244 w 343"/>
                <a:gd name="T27" fmla="*/ 40 h 267"/>
                <a:gd name="T28" fmla="*/ 276 w 343"/>
                <a:gd name="T29" fmla="*/ 84 h 267"/>
                <a:gd name="T30" fmla="*/ 283 w 343"/>
                <a:gd name="T31" fmla="*/ 87 h 267"/>
                <a:gd name="T32" fmla="*/ 283 w 343"/>
                <a:gd name="T33" fmla="*/ 94 h 267"/>
                <a:gd name="T34" fmla="*/ 305 w 343"/>
                <a:gd name="T35" fmla="*/ 104 h 267"/>
                <a:gd name="T36" fmla="*/ 343 w 343"/>
                <a:gd name="T37" fmla="*/ 130 h 267"/>
                <a:gd name="T38" fmla="*/ 305 w 343"/>
                <a:gd name="T39" fmla="*/ 123 h 267"/>
                <a:gd name="T40" fmla="*/ 287 w 343"/>
                <a:gd name="T41" fmla="*/ 156 h 267"/>
                <a:gd name="T42" fmla="*/ 290 w 343"/>
                <a:gd name="T43" fmla="*/ 193 h 267"/>
                <a:gd name="T44" fmla="*/ 283 w 343"/>
                <a:gd name="T45" fmla="*/ 209 h 267"/>
                <a:gd name="T46" fmla="*/ 276 w 343"/>
                <a:gd name="T47" fmla="*/ 222 h 267"/>
                <a:gd name="T48" fmla="*/ 268 w 343"/>
                <a:gd name="T49" fmla="*/ 217 h 267"/>
                <a:gd name="T50" fmla="*/ 270 w 343"/>
                <a:gd name="T51" fmla="*/ 266 h 267"/>
                <a:gd name="T52" fmla="*/ 253 w 343"/>
                <a:gd name="T53" fmla="*/ 264 h 267"/>
                <a:gd name="T54" fmla="*/ 213 w 343"/>
                <a:gd name="T55" fmla="*/ 230 h 267"/>
                <a:gd name="T56" fmla="*/ 226 w 343"/>
                <a:gd name="T57" fmla="*/ 222 h 267"/>
                <a:gd name="T58" fmla="*/ 228 w 343"/>
                <a:gd name="T59" fmla="*/ 193 h 267"/>
                <a:gd name="T60" fmla="*/ 180 w 343"/>
                <a:gd name="T61" fmla="*/ 179 h 267"/>
                <a:gd name="T62" fmla="*/ 152 w 343"/>
                <a:gd name="T63" fmla="*/ 201 h 267"/>
                <a:gd name="T64" fmla="*/ 121 w 343"/>
                <a:gd name="T65" fmla="*/ 229 h 267"/>
                <a:gd name="T66" fmla="*/ 122 w 343"/>
                <a:gd name="T67" fmla="*/ 205 h 267"/>
                <a:gd name="T68" fmla="*/ 108 w 343"/>
                <a:gd name="T69" fmla="*/ 189 h 267"/>
                <a:gd name="T70" fmla="*/ 110 w 343"/>
                <a:gd name="T71" fmla="*/ 181 h 267"/>
                <a:gd name="T72" fmla="*/ 97 w 343"/>
                <a:gd name="T73" fmla="*/ 177 h 267"/>
                <a:gd name="T74" fmla="*/ 51 w 343"/>
                <a:gd name="T75" fmla="*/ 147 h 267"/>
                <a:gd name="T76" fmla="*/ 72 w 343"/>
                <a:gd name="T77" fmla="*/ 138 h 267"/>
                <a:gd name="T78" fmla="*/ 58 w 343"/>
                <a:gd name="T79" fmla="*/ 123 h 267"/>
                <a:gd name="T80" fmla="*/ 42 w 343"/>
                <a:gd name="T81" fmla="*/ 88 h 267"/>
                <a:gd name="T82" fmla="*/ 7 w 343"/>
                <a:gd name="T83" fmla="*/ 63 h 267"/>
                <a:gd name="T84" fmla="*/ 0 w 343"/>
                <a:gd name="T85" fmla="*/ 49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43" h="267">
                  <a:moveTo>
                    <a:pt x="0" y="49"/>
                  </a:moveTo>
                  <a:cubicBezTo>
                    <a:pt x="19" y="35"/>
                    <a:pt x="30" y="37"/>
                    <a:pt x="47" y="51"/>
                  </a:cubicBezTo>
                  <a:cubicBezTo>
                    <a:pt x="57" y="60"/>
                    <a:pt x="65" y="55"/>
                    <a:pt x="77" y="58"/>
                  </a:cubicBezTo>
                  <a:cubicBezTo>
                    <a:pt x="86" y="61"/>
                    <a:pt x="90" y="67"/>
                    <a:pt x="98" y="63"/>
                  </a:cubicBezTo>
                  <a:cubicBezTo>
                    <a:pt x="117" y="53"/>
                    <a:pt x="83" y="36"/>
                    <a:pt x="80" y="34"/>
                  </a:cubicBezTo>
                  <a:cubicBezTo>
                    <a:pt x="72" y="29"/>
                    <a:pt x="68" y="23"/>
                    <a:pt x="69" y="19"/>
                  </a:cubicBezTo>
                  <a:cubicBezTo>
                    <a:pt x="70" y="16"/>
                    <a:pt x="83" y="7"/>
                    <a:pt x="77" y="2"/>
                  </a:cubicBezTo>
                  <a:cubicBezTo>
                    <a:pt x="82" y="0"/>
                    <a:pt x="107" y="12"/>
                    <a:pt x="115" y="22"/>
                  </a:cubicBezTo>
                  <a:cubicBezTo>
                    <a:pt x="120" y="29"/>
                    <a:pt x="131" y="29"/>
                    <a:pt x="133" y="35"/>
                  </a:cubicBezTo>
                  <a:cubicBezTo>
                    <a:pt x="137" y="42"/>
                    <a:pt x="139" y="49"/>
                    <a:pt x="148" y="52"/>
                  </a:cubicBezTo>
                  <a:cubicBezTo>
                    <a:pt x="155" y="54"/>
                    <a:pt x="163" y="57"/>
                    <a:pt x="171" y="57"/>
                  </a:cubicBezTo>
                  <a:cubicBezTo>
                    <a:pt x="178" y="56"/>
                    <a:pt x="182" y="47"/>
                    <a:pt x="185" y="41"/>
                  </a:cubicBezTo>
                  <a:cubicBezTo>
                    <a:pt x="186" y="38"/>
                    <a:pt x="214" y="16"/>
                    <a:pt x="208" y="8"/>
                  </a:cubicBezTo>
                  <a:cubicBezTo>
                    <a:pt x="222" y="13"/>
                    <a:pt x="236" y="28"/>
                    <a:pt x="244" y="40"/>
                  </a:cubicBezTo>
                  <a:cubicBezTo>
                    <a:pt x="254" y="56"/>
                    <a:pt x="263" y="70"/>
                    <a:pt x="276" y="84"/>
                  </a:cubicBezTo>
                  <a:cubicBezTo>
                    <a:pt x="278" y="85"/>
                    <a:pt x="280" y="86"/>
                    <a:pt x="283" y="87"/>
                  </a:cubicBezTo>
                  <a:cubicBezTo>
                    <a:pt x="283" y="89"/>
                    <a:pt x="283" y="91"/>
                    <a:pt x="283" y="94"/>
                  </a:cubicBezTo>
                  <a:cubicBezTo>
                    <a:pt x="289" y="101"/>
                    <a:pt x="296" y="104"/>
                    <a:pt x="305" y="104"/>
                  </a:cubicBezTo>
                  <a:cubicBezTo>
                    <a:pt x="325" y="106"/>
                    <a:pt x="335" y="112"/>
                    <a:pt x="343" y="130"/>
                  </a:cubicBezTo>
                  <a:cubicBezTo>
                    <a:pt x="336" y="120"/>
                    <a:pt x="316" y="116"/>
                    <a:pt x="305" y="123"/>
                  </a:cubicBezTo>
                  <a:cubicBezTo>
                    <a:pt x="290" y="133"/>
                    <a:pt x="290" y="139"/>
                    <a:pt x="287" y="156"/>
                  </a:cubicBezTo>
                  <a:cubicBezTo>
                    <a:pt x="284" y="170"/>
                    <a:pt x="287" y="180"/>
                    <a:pt x="290" y="193"/>
                  </a:cubicBezTo>
                  <a:cubicBezTo>
                    <a:pt x="291" y="198"/>
                    <a:pt x="284" y="203"/>
                    <a:pt x="283" y="209"/>
                  </a:cubicBezTo>
                  <a:cubicBezTo>
                    <a:pt x="283" y="217"/>
                    <a:pt x="286" y="224"/>
                    <a:pt x="276" y="222"/>
                  </a:cubicBezTo>
                  <a:cubicBezTo>
                    <a:pt x="287" y="212"/>
                    <a:pt x="265" y="206"/>
                    <a:pt x="268" y="217"/>
                  </a:cubicBezTo>
                  <a:cubicBezTo>
                    <a:pt x="271" y="234"/>
                    <a:pt x="264" y="249"/>
                    <a:pt x="270" y="266"/>
                  </a:cubicBezTo>
                  <a:cubicBezTo>
                    <a:pt x="265" y="267"/>
                    <a:pt x="257" y="267"/>
                    <a:pt x="253" y="264"/>
                  </a:cubicBezTo>
                  <a:cubicBezTo>
                    <a:pt x="238" y="254"/>
                    <a:pt x="212" y="239"/>
                    <a:pt x="213" y="230"/>
                  </a:cubicBezTo>
                  <a:cubicBezTo>
                    <a:pt x="214" y="225"/>
                    <a:pt x="225" y="226"/>
                    <a:pt x="226" y="222"/>
                  </a:cubicBezTo>
                  <a:cubicBezTo>
                    <a:pt x="227" y="214"/>
                    <a:pt x="209" y="200"/>
                    <a:pt x="228" y="193"/>
                  </a:cubicBezTo>
                  <a:cubicBezTo>
                    <a:pt x="212" y="174"/>
                    <a:pt x="197" y="161"/>
                    <a:pt x="180" y="179"/>
                  </a:cubicBezTo>
                  <a:cubicBezTo>
                    <a:pt x="163" y="197"/>
                    <a:pt x="154" y="195"/>
                    <a:pt x="152" y="201"/>
                  </a:cubicBezTo>
                  <a:cubicBezTo>
                    <a:pt x="138" y="222"/>
                    <a:pt x="131" y="223"/>
                    <a:pt x="121" y="229"/>
                  </a:cubicBezTo>
                  <a:cubicBezTo>
                    <a:pt x="117" y="224"/>
                    <a:pt x="111" y="206"/>
                    <a:pt x="122" y="205"/>
                  </a:cubicBezTo>
                  <a:cubicBezTo>
                    <a:pt x="119" y="201"/>
                    <a:pt x="105" y="195"/>
                    <a:pt x="108" y="189"/>
                  </a:cubicBezTo>
                  <a:cubicBezTo>
                    <a:pt x="109" y="186"/>
                    <a:pt x="114" y="185"/>
                    <a:pt x="110" y="181"/>
                  </a:cubicBezTo>
                  <a:cubicBezTo>
                    <a:pt x="107" y="179"/>
                    <a:pt x="101" y="176"/>
                    <a:pt x="97" y="177"/>
                  </a:cubicBezTo>
                  <a:cubicBezTo>
                    <a:pt x="84" y="180"/>
                    <a:pt x="66" y="156"/>
                    <a:pt x="51" y="147"/>
                  </a:cubicBezTo>
                  <a:cubicBezTo>
                    <a:pt x="58" y="144"/>
                    <a:pt x="68" y="147"/>
                    <a:pt x="72" y="138"/>
                  </a:cubicBezTo>
                  <a:cubicBezTo>
                    <a:pt x="76" y="128"/>
                    <a:pt x="64" y="126"/>
                    <a:pt x="58" y="123"/>
                  </a:cubicBezTo>
                  <a:cubicBezTo>
                    <a:pt x="48" y="117"/>
                    <a:pt x="18" y="95"/>
                    <a:pt x="42" y="88"/>
                  </a:cubicBezTo>
                  <a:cubicBezTo>
                    <a:pt x="36" y="72"/>
                    <a:pt x="18" y="72"/>
                    <a:pt x="7" y="63"/>
                  </a:cubicBezTo>
                  <a:cubicBezTo>
                    <a:pt x="24" y="66"/>
                    <a:pt x="2" y="53"/>
                    <a:pt x="0" y="4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7" name="Freeform 1337">
              <a:extLst>
                <a:ext uri="{FF2B5EF4-FFF2-40B4-BE49-F238E27FC236}">
                  <a16:creationId xmlns:a16="http://schemas.microsoft.com/office/drawing/2014/main" id="{F312C758-F414-2D99-59E3-B3BC5347A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8199" y="3886892"/>
              <a:ext cx="41456" cy="31585"/>
            </a:xfrm>
            <a:custGeom>
              <a:avLst/>
              <a:gdLst>
                <a:gd name="T0" fmla="*/ 0 w 95"/>
                <a:gd name="T1" fmla="*/ 7 h 70"/>
                <a:gd name="T2" fmla="*/ 26 w 95"/>
                <a:gd name="T3" fmla="*/ 17 h 70"/>
                <a:gd name="T4" fmla="*/ 47 w 95"/>
                <a:gd name="T5" fmla="*/ 20 h 70"/>
                <a:gd name="T6" fmla="*/ 67 w 95"/>
                <a:gd name="T7" fmla="*/ 21 h 70"/>
                <a:gd name="T8" fmla="*/ 78 w 95"/>
                <a:gd name="T9" fmla="*/ 39 h 70"/>
                <a:gd name="T10" fmla="*/ 95 w 95"/>
                <a:gd name="T11" fmla="*/ 70 h 70"/>
                <a:gd name="T12" fmla="*/ 40 w 95"/>
                <a:gd name="T13" fmla="*/ 50 h 70"/>
                <a:gd name="T14" fmla="*/ 0 w 95"/>
                <a:gd name="T15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70">
                  <a:moveTo>
                    <a:pt x="0" y="7"/>
                  </a:moveTo>
                  <a:cubicBezTo>
                    <a:pt x="11" y="5"/>
                    <a:pt x="28" y="0"/>
                    <a:pt x="26" y="17"/>
                  </a:cubicBezTo>
                  <a:cubicBezTo>
                    <a:pt x="34" y="12"/>
                    <a:pt x="39" y="23"/>
                    <a:pt x="47" y="20"/>
                  </a:cubicBezTo>
                  <a:cubicBezTo>
                    <a:pt x="51" y="19"/>
                    <a:pt x="63" y="16"/>
                    <a:pt x="67" y="21"/>
                  </a:cubicBezTo>
                  <a:cubicBezTo>
                    <a:pt x="73" y="30"/>
                    <a:pt x="64" y="32"/>
                    <a:pt x="78" y="39"/>
                  </a:cubicBezTo>
                  <a:cubicBezTo>
                    <a:pt x="83" y="42"/>
                    <a:pt x="90" y="64"/>
                    <a:pt x="95" y="70"/>
                  </a:cubicBezTo>
                  <a:cubicBezTo>
                    <a:pt x="58" y="68"/>
                    <a:pt x="57" y="64"/>
                    <a:pt x="40" y="50"/>
                  </a:cubicBezTo>
                  <a:cubicBezTo>
                    <a:pt x="25" y="38"/>
                    <a:pt x="8" y="25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8" name="Freeform 1338">
              <a:extLst>
                <a:ext uri="{FF2B5EF4-FFF2-40B4-BE49-F238E27FC236}">
                  <a16:creationId xmlns:a16="http://schemas.microsoft.com/office/drawing/2014/main" id="{2ABE2F6E-A032-4536-5533-91186AC3B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9914" y="3865177"/>
              <a:ext cx="43430" cy="51326"/>
            </a:xfrm>
            <a:custGeom>
              <a:avLst/>
              <a:gdLst>
                <a:gd name="T0" fmla="*/ 101 w 103"/>
                <a:gd name="T1" fmla="*/ 88 h 116"/>
                <a:gd name="T2" fmla="*/ 70 w 103"/>
                <a:gd name="T3" fmla="*/ 116 h 116"/>
                <a:gd name="T4" fmla="*/ 71 w 103"/>
                <a:gd name="T5" fmla="*/ 92 h 116"/>
                <a:gd name="T6" fmla="*/ 57 w 103"/>
                <a:gd name="T7" fmla="*/ 76 h 116"/>
                <a:gd name="T8" fmla="*/ 59 w 103"/>
                <a:gd name="T9" fmla="*/ 68 h 116"/>
                <a:gd name="T10" fmla="*/ 46 w 103"/>
                <a:gd name="T11" fmla="*/ 64 h 116"/>
                <a:gd name="T12" fmla="*/ 0 w 103"/>
                <a:gd name="T13" fmla="*/ 34 h 116"/>
                <a:gd name="T14" fmla="*/ 21 w 103"/>
                <a:gd name="T15" fmla="*/ 25 h 116"/>
                <a:gd name="T16" fmla="*/ 20 w 103"/>
                <a:gd name="T17" fmla="*/ 17 h 116"/>
                <a:gd name="T18" fmla="*/ 30 w 103"/>
                <a:gd name="T19" fmla="*/ 21 h 116"/>
                <a:gd name="T20" fmla="*/ 41 w 103"/>
                <a:gd name="T21" fmla="*/ 12 h 116"/>
                <a:gd name="T22" fmla="*/ 42 w 103"/>
                <a:gd name="T23" fmla="*/ 4 h 116"/>
                <a:gd name="T24" fmla="*/ 49 w 103"/>
                <a:gd name="T25" fmla="*/ 1 h 116"/>
                <a:gd name="T26" fmla="*/ 60 w 103"/>
                <a:gd name="T27" fmla="*/ 17 h 116"/>
                <a:gd name="T28" fmla="*/ 78 w 103"/>
                <a:gd name="T29" fmla="*/ 31 h 116"/>
                <a:gd name="T30" fmla="*/ 87 w 103"/>
                <a:gd name="T31" fmla="*/ 47 h 116"/>
                <a:gd name="T32" fmla="*/ 97 w 103"/>
                <a:gd name="T33" fmla="*/ 55 h 116"/>
                <a:gd name="T34" fmla="*/ 95 w 103"/>
                <a:gd name="T35" fmla="*/ 67 h 116"/>
                <a:gd name="T36" fmla="*/ 103 w 103"/>
                <a:gd name="T37" fmla="*/ 81 h 116"/>
                <a:gd name="T38" fmla="*/ 101 w 103"/>
                <a:gd name="T39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3" h="116">
                  <a:moveTo>
                    <a:pt x="101" y="88"/>
                  </a:moveTo>
                  <a:cubicBezTo>
                    <a:pt x="87" y="109"/>
                    <a:pt x="80" y="110"/>
                    <a:pt x="70" y="116"/>
                  </a:cubicBezTo>
                  <a:cubicBezTo>
                    <a:pt x="66" y="111"/>
                    <a:pt x="60" y="93"/>
                    <a:pt x="71" y="92"/>
                  </a:cubicBezTo>
                  <a:cubicBezTo>
                    <a:pt x="68" y="88"/>
                    <a:pt x="54" y="82"/>
                    <a:pt x="57" y="76"/>
                  </a:cubicBezTo>
                  <a:cubicBezTo>
                    <a:pt x="58" y="73"/>
                    <a:pt x="63" y="72"/>
                    <a:pt x="59" y="68"/>
                  </a:cubicBezTo>
                  <a:cubicBezTo>
                    <a:pt x="56" y="66"/>
                    <a:pt x="50" y="63"/>
                    <a:pt x="46" y="64"/>
                  </a:cubicBezTo>
                  <a:cubicBezTo>
                    <a:pt x="33" y="67"/>
                    <a:pt x="15" y="43"/>
                    <a:pt x="0" y="34"/>
                  </a:cubicBezTo>
                  <a:cubicBezTo>
                    <a:pt x="7" y="31"/>
                    <a:pt x="17" y="34"/>
                    <a:pt x="21" y="25"/>
                  </a:cubicBezTo>
                  <a:cubicBezTo>
                    <a:pt x="23" y="21"/>
                    <a:pt x="22" y="19"/>
                    <a:pt x="20" y="17"/>
                  </a:cubicBezTo>
                  <a:cubicBezTo>
                    <a:pt x="20" y="17"/>
                    <a:pt x="29" y="21"/>
                    <a:pt x="30" y="21"/>
                  </a:cubicBezTo>
                  <a:cubicBezTo>
                    <a:pt x="32" y="21"/>
                    <a:pt x="41" y="12"/>
                    <a:pt x="41" y="12"/>
                  </a:cubicBezTo>
                  <a:cubicBezTo>
                    <a:pt x="41" y="12"/>
                    <a:pt x="40" y="8"/>
                    <a:pt x="42" y="4"/>
                  </a:cubicBezTo>
                  <a:cubicBezTo>
                    <a:pt x="43" y="2"/>
                    <a:pt x="48" y="0"/>
                    <a:pt x="49" y="1"/>
                  </a:cubicBezTo>
                  <a:cubicBezTo>
                    <a:pt x="50" y="1"/>
                    <a:pt x="59" y="16"/>
                    <a:pt x="60" y="17"/>
                  </a:cubicBezTo>
                  <a:cubicBezTo>
                    <a:pt x="61" y="18"/>
                    <a:pt x="78" y="30"/>
                    <a:pt x="78" y="31"/>
                  </a:cubicBezTo>
                  <a:cubicBezTo>
                    <a:pt x="78" y="33"/>
                    <a:pt x="82" y="44"/>
                    <a:pt x="87" y="47"/>
                  </a:cubicBezTo>
                  <a:cubicBezTo>
                    <a:pt x="93" y="49"/>
                    <a:pt x="97" y="55"/>
                    <a:pt x="97" y="55"/>
                  </a:cubicBezTo>
                  <a:cubicBezTo>
                    <a:pt x="97" y="55"/>
                    <a:pt x="94" y="60"/>
                    <a:pt x="95" y="67"/>
                  </a:cubicBezTo>
                  <a:cubicBezTo>
                    <a:pt x="96" y="74"/>
                    <a:pt x="103" y="79"/>
                    <a:pt x="103" y="81"/>
                  </a:cubicBezTo>
                  <a:cubicBezTo>
                    <a:pt x="103" y="83"/>
                    <a:pt x="101" y="88"/>
                    <a:pt x="101" y="88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9" name="Freeform 1340">
              <a:extLst>
                <a:ext uri="{FF2B5EF4-FFF2-40B4-BE49-F238E27FC236}">
                  <a16:creationId xmlns:a16="http://schemas.microsoft.com/office/drawing/2014/main" id="{61D86ECF-7AE5-E118-B007-CEC36681C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2465" y="4315264"/>
              <a:ext cx="5923" cy="1973"/>
            </a:xfrm>
            <a:custGeom>
              <a:avLst/>
              <a:gdLst>
                <a:gd name="T0" fmla="*/ 7 w 13"/>
                <a:gd name="T1" fmla="*/ 5 h 5"/>
                <a:gd name="T2" fmla="*/ 13 w 13"/>
                <a:gd name="T3" fmla="*/ 3 h 5"/>
                <a:gd name="T4" fmla="*/ 0 w 13"/>
                <a:gd name="T5" fmla="*/ 2 h 5"/>
                <a:gd name="T6" fmla="*/ 7 w 13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7" y="5"/>
                  </a:moveTo>
                  <a:cubicBezTo>
                    <a:pt x="9" y="4"/>
                    <a:pt x="11" y="3"/>
                    <a:pt x="13" y="3"/>
                  </a:cubicBezTo>
                  <a:cubicBezTo>
                    <a:pt x="9" y="1"/>
                    <a:pt x="5" y="0"/>
                    <a:pt x="0" y="2"/>
                  </a:cubicBezTo>
                  <a:cubicBezTo>
                    <a:pt x="3" y="3"/>
                    <a:pt x="5" y="4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0" name="Freeform 1341">
              <a:extLst>
                <a:ext uri="{FF2B5EF4-FFF2-40B4-BE49-F238E27FC236}">
                  <a16:creationId xmlns:a16="http://schemas.microsoft.com/office/drawing/2014/main" id="{6C65CCD6-96E5-4487-8EA6-9C72AE1C8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4180" y="4325135"/>
              <a:ext cx="3948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4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0"/>
                    <a:pt x="6" y="0"/>
                    <a:pt x="0" y="4"/>
                  </a:cubicBezTo>
                  <a:lnTo>
                    <a:pt x="7" y="5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1" name="Freeform 1342">
              <a:extLst>
                <a:ext uri="{FF2B5EF4-FFF2-40B4-BE49-F238E27FC236}">
                  <a16:creationId xmlns:a16="http://schemas.microsoft.com/office/drawing/2014/main" id="{299F5186-C97A-32DE-DEFD-68AA150DE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1686" y="4307367"/>
              <a:ext cx="27637" cy="19741"/>
            </a:xfrm>
            <a:custGeom>
              <a:avLst/>
              <a:gdLst>
                <a:gd name="T0" fmla="*/ 36 w 66"/>
                <a:gd name="T1" fmla="*/ 12 h 48"/>
                <a:gd name="T2" fmla="*/ 2 w 66"/>
                <a:gd name="T3" fmla="*/ 33 h 48"/>
                <a:gd name="T4" fmla="*/ 29 w 66"/>
                <a:gd name="T5" fmla="*/ 30 h 48"/>
                <a:gd name="T6" fmla="*/ 47 w 66"/>
                <a:gd name="T7" fmla="*/ 27 h 48"/>
                <a:gd name="T8" fmla="*/ 66 w 66"/>
                <a:gd name="T9" fmla="*/ 10 h 48"/>
                <a:gd name="T10" fmla="*/ 36 w 66"/>
                <a:gd name="T11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48">
                  <a:moveTo>
                    <a:pt x="36" y="12"/>
                  </a:moveTo>
                  <a:cubicBezTo>
                    <a:pt x="26" y="20"/>
                    <a:pt x="18" y="35"/>
                    <a:pt x="2" y="33"/>
                  </a:cubicBezTo>
                  <a:cubicBezTo>
                    <a:pt x="0" y="48"/>
                    <a:pt x="24" y="32"/>
                    <a:pt x="29" y="30"/>
                  </a:cubicBezTo>
                  <a:cubicBezTo>
                    <a:pt x="35" y="27"/>
                    <a:pt x="41" y="29"/>
                    <a:pt x="47" y="27"/>
                  </a:cubicBezTo>
                  <a:cubicBezTo>
                    <a:pt x="55" y="23"/>
                    <a:pt x="56" y="11"/>
                    <a:pt x="66" y="10"/>
                  </a:cubicBezTo>
                  <a:cubicBezTo>
                    <a:pt x="55" y="0"/>
                    <a:pt x="47" y="17"/>
                    <a:pt x="36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2" name="Freeform 1343">
              <a:extLst>
                <a:ext uri="{FF2B5EF4-FFF2-40B4-BE49-F238E27FC236}">
                  <a16:creationId xmlns:a16="http://schemas.microsoft.com/office/drawing/2014/main" id="{0A2A1C76-3C28-E264-1130-B10774504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0433" y="3886892"/>
              <a:ext cx="588272" cy="489568"/>
            </a:xfrm>
            <a:custGeom>
              <a:avLst/>
              <a:gdLst>
                <a:gd name="T0" fmla="*/ 41 w 1351"/>
                <a:gd name="T1" fmla="*/ 10 h 1121"/>
                <a:gd name="T2" fmla="*/ 118 w 1351"/>
                <a:gd name="T3" fmla="*/ 69 h 1121"/>
                <a:gd name="T4" fmla="*/ 206 w 1351"/>
                <a:gd name="T5" fmla="*/ 29 h 1121"/>
                <a:gd name="T6" fmla="*/ 263 w 1351"/>
                <a:gd name="T7" fmla="*/ 63 h 1121"/>
                <a:gd name="T8" fmla="*/ 309 w 1351"/>
                <a:gd name="T9" fmla="*/ 106 h 1121"/>
                <a:gd name="T10" fmla="*/ 423 w 1351"/>
                <a:gd name="T11" fmla="*/ 208 h 1121"/>
                <a:gd name="T12" fmla="*/ 643 w 1351"/>
                <a:gd name="T13" fmla="*/ 220 h 1121"/>
                <a:gd name="T14" fmla="*/ 636 w 1351"/>
                <a:gd name="T15" fmla="*/ 184 h 1121"/>
                <a:gd name="T16" fmla="*/ 725 w 1351"/>
                <a:gd name="T17" fmla="*/ 130 h 1121"/>
                <a:gd name="T18" fmla="*/ 823 w 1351"/>
                <a:gd name="T19" fmla="*/ 120 h 1121"/>
                <a:gd name="T20" fmla="*/ 915 w 1351"/>
                <a:gd name="T21" fmla="*/ 163 h 1121"/>
                <a:gd name="T22" fmla="*/ 1023 w 1351"/>
                <a:gd name="T23" fmla="*/ 210 h 1121"/>
                <a:gd name="T24" fmla="*/ 1109 w 1351"/>
                <a:gd name="T25" fmla="*/ 279 h 1121"/>
                <a:gd name="T26" fmla="*/ 1115 w 1351"/>
                <a:gd name="T27" fmla="*/ 349 h 1121"/>
                <a:gd name="T28" fmla="*/ 1093 w 1351"/>
                <a:gd name="T29" fmla="*/ 426 h 1121"/>
                <a:gd name="T30" fmla="*/ 1134 w 1351"/>
                <a:gd name="T31" fmla="*/ 570 h 1121"/>
                <a:gd name="T32" fmla="*/ 1210 w 1351"/>
                <a:gd name="T33" fmla="*/ 681 h 1121"/>
                <a:gd name="T34" fmla="*/ 1179 w 1351"/>
                <a:gd name="T35" fmla="*/ 768 h 1121"/>
                <a:gd name="T36" fmla="*/ 1295 w 1351"/>
                <a:gd name="T37" fmla="*/ 872 h 1121"/>
                <a:gd name="T38" fmla="*/ 1345 w 1351"/>
                <a:gd name="T39" fmla="*/ 988 h 1121"/>
                <a:gd name="T40" fmla="*/ 1255 w 1351"/>
                <a:gd name="T41" fmla="*/ 1090 h 1121"/>
                <a:gd name="T42" fmla="*/ 1186 w 1351"/>
                <a:gd name="T43" fmla="*/ 1095 h 1121"/>
                <a:gd name="T44" fmla="*/ 1097 w 1351"/>
                <a:gd name="T45" fmla="*/ 1090 h 1121"/>
                <a:gd name="T46" fmla="*/ 1019 w 1351"/>
                <a:gd name="T47" fmla="*/ 1077 h 1121"/>
                <a:gd name="T48" fmla="*/ 945 w 1351"/>
                <a:gd name="T49" fmla="*/ 991 h 1121"/>
                <a:gd name="T50" fmla="*/ 850 w 1351"/>
                <a:gd name="T51" fmla="*/ 982 h 1121"/>
                <a:gd name="T52" fmla="*/ 757 w 1351"/>
                <a:gd name="T53" fmla="*/ 991 h 1121"/>
                <a:gd name="T54" fmla="*/ 651 w 1351"/>
                <a:gd name="T55" fmla="*/ 941 h 1121"/>
                <a:gd name="T56" fmla="*/ 580 w 1351"/>
                <a:gd name="T57" fmla="*/ 903 h 1121"/>
                <a:gd name="T58" fmla="*/ 524 w 1351"/>
                <a:gd name="T59" fmla="*/ 819 h 1121"/>
                <a:gd name="T60" fmla="*/ 493 w 1351"/>
                <a:gd name="T61" fmla="*/ 768 h 1121"/>
                <a:gd name="T62" fmla="*/ 411 w 1351"/>
                <a:gd name="T63" fmla="*/ 725 h 1121"/>
                <a:gd name="T64" fmla="*/ 392 w 1351"/>
                <a:gd name="T65" fmla="*/ 705 h 1121"/>
                <a:gd name="T66" fmla="*/ 368 w 1351"/>
                <a:gd name="T67" fmla="*/ 744 h 1121"/>
                <a:gd name="T68" fmla="*/ 321 w 1351"/>
                <a:gd name="T69" fmla="*/ 666 h 1121"/>
                <a:gd name="T70" fmla="*/ 261 w 1351"/>
                <a:gd name="T71" fmla="*/ 555 h 1121"/>
                <a:gd name="T72" fmla="*/ 185 w 1351"/>
                <a:gd name="T73" fmla="*/ 507 h 1121"/>
                <a:gd name="T74" fmla="*/ 144 w 1351"/>
                <a:gd name="T75" fmla="*/ 428 h 1121"/>
                <a:gd name="T76" fmla="*/ 152 w 1351"/>
                <a:gd name="T77" fmla="*/ 397 h 1121"/>
                <a:gd name="T78" fmla="*/ 169 w 1351"/>
                <a:gd name="T79" fmla="*/ 358 h 1121"/>
                <a:gd name="T80" fmla="*/ 179 w 1351"/>
                <a:gd name="T81" fmla="*/ 301 h 1121"/>
                <a:gd name="T82" fmla="*/ 114 w 1351"/>
                <a:gd name="T83" fmla="*/ 288 h 1121"/>
                <a:gd name="T84" fmla="*/ 67 w 1351"/>
                <a:gd name="T85" fmla="*/ 197 h 1121"/>
                <a:gd name="T86" fmla="*/ 26 w 1351"/>
                <a:gd name="T87" fmla="*/ 140 h 1121"/>
                <a:gd name="T88" fmla="*/ 13 w 1351"/>
                <a:gd name="T89" fmla="*/ 58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51" h="1121">
                  <a:moveTo>
                    <a:pt x="0" y="33"/>
                  </a:moveTo>
                  <a:cubicBezTo>
                    <a:pt x="17" y="27"/>
                    <a:pt x="23" y="40"/>
                    <a:pt x="23" y="12"/>
                  </a:cubicBezTo>
                  <a:cubicBezTo>
                    <a:pt x="23" y="0"/>
                    <a:pt x="33" y="5"/>
                    <a:pt x="41" y="10"/>
                  </a:cubicBezTo>
                  <a:cubicBezTo>
                    <a:pt x="48" y="16"/>
                    <a:pt x="52" y="25"/>
                    <a:pt x="59" y="31"/>
                  </a:cubicBezTo>
                  <a:cubicBezTo>
                    <a:pt x="66" y="37"/>
                    <a:pt x="73" y="41"/>
                    <a:pt x="80" y="47"/>
                  </a:cubicBezTo>
                  <a:cubicBezTo>
                    <a:pt x="93" y="60"/>
                    <a:pt x="99" y="66"/>
                    <a:pt x="118" y="69"/>
                  </a:cubicBezTo>
                  <a:cubicBezTo>
                    <a:pt x="130" y="71"/>
                    <a:pt x="147" y="72"/>
                    <a:pt x="158" y="69"/>
                  </a:cubicBezTo>
                  <a:cubicBezTo>
                    <a:pt x="165" y="67"/>
                    <a:pt x="186" y="48"/>
                    <a:pt x="189" y="42"/>
                  </a:cubicBezTo>
                  <a:cubicBezTo>
                    <a:pt x="191" y="35"/>
                    <a:pt x="201" y="34"/>
                    <a:pt x="206" y="29"/>
                  </a:cubicBezTo>
                  <a:cubicBezTo>
                    <a:pt x="212" y="24"/>
                    <a:pt x="217" y="18"/>
                    <a:pt x="224" y="13"/>
                  </a:cubicBezTo>
                  <a:cubicBezTo>
                    <a:pt x="241" y="1"/>
                    <a:pt x="257" y="20"/>
                    <a:pt x="267" y="32"/>
                  </a:cubicBezTo>
                  <a:cubicBezTo>
                    <a:pt x="244" y="41"/>
                    <a:pt x="276" y="60"/>
                    <a:pt x="263" y="63"/>
                  </a:cubicBezTo>
                  <a:cubicBezTo>
                    <a:pt x="239" y="69"/>
                    <a:pt x="264" y="83"/>
                    <a:pt x="274" y="89"/>
                  </a:cubicBezTo>
                  <a:cubicBezTo>
                    <a:pt x="281" y="94"/>
                    <a:pt x="287" y="101"/>
                    <a:pt x="295" y="104"/>
                  </a:cubicBezTo>
                  <a:cubicBezTo>
                    <a:pt x="298" y="106"/>
                    <a:pt x="308" y="104"/>
                    <a:pt x="309" y="106"/>
                  </a:cubicBezTo>
                  <a:cubicBezTo>
                    <a:pt x="318" y="125"/>
                    <a:pt x="317" y="158"/>
                    <a:pt x="339" y="169"/>
                  </a:cubicBezTo>
                  <a:cubicBezTo>
                    <a:pt x="357" y="179"/>
                    <a:pt x="379" y="174"/>
                    <a:pt x="397" y="182"/>
                  </a:cubicBezTo>
                  <a:cubicBezTo>
                    <a:pt x="409" y="187"/>
                    <a:pt x="414" y="201"/>
                    <a:pt x="423" y="208"/>
                  </a:cubicBezTo>
                  <a:cubicBezTo>
                    <a:pt x="434" y="217"/>
                    <a:pt x="450" y="223"/>
                    <a:pt x="463" y="229"/>
                  </a:cubicBezTo>
                  <a:cubicBezTo>
                    <a:pt x="486" y="239"/>
                    <a:pt x="518" y="246"/>
                    <a:pt x="543" y="239"/>
                  </a:cubicBezTo>
                  <a:cubicBezTo>
                    <a:pt x="573" y="230"/>
                    <a:pt x="611" y="215"/>
                    <a:pt x="643" y="220"/>
                  </a:cubicBezTo>
                  <a:cubicBezTo>
                    <a:pt x="637" y="222"/>
                    <a:pt x="630" y="222"/>
                    <a:pt x="623" y="223"/>
                  </a:cubicBezTo>
                  <a:cubicBezTo>
                    <a:pt x="628" y="226"/>
                    <a:pt x="646" y="233"/>
                    <a:pt x="649" y="223"/>
                  </a:cubicBezTo>
                  <a:cubicBezTo>
                    <a:pt x="651" y="215"/>
                    <a:pt x="638" y="192"/>
                    <a:pt x="636" y="184"/>
                  </a:cubicBezTo>
                  <a:cubicBezTo>
                    <a:pt x="651" y="187"/>
                    <a:pt x="662" y="187"/>
                    <a:pt x="676" y="181"/>
                  </a:cubicBezTo>
                  <a:cubicBezTo>
                    <a:pt x="692" y="174"/>
                    <a:pt x="681" y="168"/>
                    <a:pt x="688" y="157"/>
                  </a:cubicBezTo>
                  <a:cubicBezTo>
                    <a:pt x="696" y="146"/>
                    <a:pt x="713" y="135"/>
                    <a:pt x="725" y="130"/>
                  </a:cubicBezTo>
                  <a:cubicBezTo>
                    <a:pt x="742" y="123"/>
                    <a:pt x="760" y="134"/>
                    <a:pt x="777" y="130"/>
                  </a:cubicBezTo>
                  <a:cubicBezTo>
                    <a:pt x="771" y="120"/>
                    <a:pt x="785" y="119"/>
                    <a:pt x="792" y="118"/>
                  </a:cubicBezTo>
                  <a:cubicBezTo>
                    <a:pt x="802" y="117"/>
                    <a:pt x="813" y="121"/>
                    <a:pt x="823" y="120"/>
                  </a:cubicBezTo>
                  <a:cubicBezTo>
                    <a:pt x="836" y="119"/>
                    <a:pt x="836" y="120"/>
                    <a:pt x="843" y="133"/>
                  </a:cubicBezTo>
                  <a:cubicBezTo>
                    <a:pt x="849" y="144"/>
                    <a:pt x="867" y="144"/>
                    <a:pt x="879" y="146"/>
                  </a:cubicBezTo>
                  <a:cubicBezTo>
                    <a:pt x="892" y="148"/>
                    <a:pt x="901" y="162"/>
                    <a:pt x="915" y="163"/>
                  </a:cubicBezTo>
                  <a:cubicBezTo>
                    <a:pt x="930" y="164"/>
                    <a:pt x="942" y="161"/>
                    <a:pt x="957" y="167"/>
                  </a:cubicBezTo>
                  <a:cubicBezTo>
                    <a:pt x="972" y="172"/>
                    <a:pt x="977" y="178"/>
                    <a:pt x="985" y="191"/>
                  </a:cubicBezTo>
                  <a:cubicBezTo>
                    <a:pt x="993" y="204"/>
                    <a:pt x="1012" y="202"/>
                    <a:pt x="1023" y="210"/>
                  </a:cubicBezTo>
                  <a:cubicBezTo>
                    <a:pt x="1033" y="217"/>
                    <a:pt x="1037" y="229"/>
                    <a:pt x="1047" y="236"/>
                  </a:cubicBezTo>
                  <a:cubicBezTo>
                    <a:pt x="1059" y="243"/>
                    <a:pt x="1089" y="229"/>
                    <a:pt x="1098" y="239"/>
                  </a:cubicBezTo>
                  <a:cubicBezTo>
                    <a:pt x="1106" y="247"/>
                    <a:pt x="1108" y="270"/>
                    <a:pt x="1109" y="279"/>
                  </a:cubicBezTo>
                  <a:cubicBezTo>
                    <a:pt x="1111" y="289"/>
                    <a:pt x="1103" y="286"/>
                    <a:pt x="1111" y="293"/>
                  </a:cubicBezTo>
                  <a:cubicBezTo>
                    <a:pt x="1116" y="297"/>
                    <a:pt x="1120" y="315"/>
                    <a:pt x="1121" y="321"/>
                  </a:cubicBezTo>
                  <a:cubicBezTo>
                    <a:pt x="1122" y="331"/>
                    <a:pt x="1113" y="338"/>
                    <a:pt x="1115" y="349"/>
                  </a:cubicBezTo>
                  <a:cubicBezTo>
                    <a:pt x="1118" y="364"/>
                    <a:pt x="1123" y="395"/>
                    <a:pt x="1101" y="398"/>
                  </a:cubicBezTo>
                  <a:cubicBezTo>
                    <a:pt x="1103" y="400"/>
                    <a:pt x="1110" y="407"/>
                    <a:pt x="1110" y="410"/>
                  </a:cubicBezTo>
                  <a:cubicBezTo>
                    <a:pt x="1109" y="416"/>
                    <a:pt x="1095" y="418"/>
                    <a:pt x="1093" y="426"/>
                  </a:cubicBezTo>
                  <a:cubicBezTo>
                    <a:pt x="1088" y="439"/>
                    <a:pt x="1096" y="471"/>
                    <a:pt x="1113" y="473"/>
                  </a:cubicBezTo>
                  <a:cubicBezTo>
                    <a:pt x="1134" y="474"/>
                    <a:pt x="1115" y="491"/>
                    <a:pt x="1112" y="502"/>
                  </a:cubicBezTo>
                  <a:cubicBezTo>
                    <a:pt x="1107" y="517"/>
                    <a:pt x="1129" y="552"/>
                    <a:pt x="1134" y="570"/>
                  </a:cubicBezTo>
                  <a:cubicBezTo>
                    <a:pt x="1139" y="590"/>
                    <a:pt x="1137" y="610"/>
                    <a:pt x="1151" y="625"/>
                  </a:cubicBezTo>
                  <a:cubicBezTo>
                    <a:pt x="1162" y="637"/>
                    <a:pt x="1186" y="631"/>
                    <a:pt x="1200" y="638"/>
                  </a:cubicBezTo>
                  <a:cubicBezTo>
                    <a:pt x="1215" y="645"/>
                    <a:pt x="1214" y="668"/>
                    <a:pt x="1210" y="681"/>
                  </a:cubicBezTo>
                  <a:cubicBezTo>
                    <a:pt x="1206" y="694"/>
                    <a:pt x="1194" y="705"/>
                    <a:pt x="1188" y="717"/>
                  </a:cubicBezTo>
                  <a:cubicBezTo>
                    <a:pt x="1182" y="726"/>
                    <a:pt x="1168" y="748"/>
                    <a:pt x="1163" y="752"/>
                  </a:cubicBezTo>
                  <a:cubicBezTo>
                    <a:pt x="1170" y="759"/>
                    <a:pt x="1176" y="765"/>
                    <a:pt x="1179" y="768"/>
                  </a:cubicBezTo>
                  <a:cubicBezTo>
                    <a:pt x="1210" y="796"/>
                    <a:pt x="1221" y="837"/>
                    <a:pt x="1247" y="851"/>
                  </a:cubicBezTo>
                  <a:cubicBezTo>
                    <a:pt x="1255" y="855"/>
                    <a:pt x="1262" y="858"/>
                    <a:pt x="1270" y="861"/>
                  </a:cubicBezTo>
                  <a:cubicBezTo>
                    <a:pt x="1278" y="865"/>
                    <a:pt x="1287" y="872"/>
                    <a:pt x="1295" y="872"/>
                  </a:cubicBezTo>
                  <a:cubicBezTo>
                    <a:pt x="1307" y="873"/>
                    <a:pt x="1311" y="914"/>
                    <a:pt x="1312" y="924"/>
                  </a:cubicBezTo>
                  <a:cubicBezTo>
                    <a:pt x="1313" y="961"/>
                    <a:pt x="1320" y="951"/>
                    <a:pt x="1341" y="951"/>
                  </a:cubicBezTo>
                  <a:cubicBezTo>
                    <a:pt x="1351" y="951"/>
                    <a:pt x="1345" y="977"/>
                    <a:pt x="1345" y="988"/>
                  </a:cubicBezTo>
                  <a:cubicBezTo>
                    <a:pt x="1343" y="1009"/>
                    <a:pt x="1276" y="989"/>
                    <a:pt x="1287" y="1018"/>
                  </a:cubicBezTo>
                  <a:cubicBezTo>
                    <a:pt x="1280" y="1016"/>
                    <a:pt x="1269" y="1020"/>
                    <a:pt x="1266" y="1025"/>
                  </a:cubicBezTo>
                  <a:cubicBezTo>
                    <a:pt x="1254" y="1041"/>
                    <a:pt x="1256" y="1068"/>
                    <a:pt x="1255" y="1090"/>
                  </a:cubicBezTo>
                  <a:cubicBezTo>
                    <a:pt x="1254" y="1096"/>
                    <a:pt x="1256" y="1108"/>
                    <a:pt x="1246" y="1105"/>
                  </a:cubicBezTo>
                  <a:cubicBezTo>
                    <a:pt x="1251" y="1121"/>
                    <a:pt x="1215" y="1106"/>
                    <a:pt x="1209" y="1105"/>
                  </a:cubicBezTo>
                  <a:cubicBezTo>
                    <a:pt x="1203" y="1103"/>
                    <a:pt x="1188" y="1104"/>
                    <a:pt x="1186" y="1095"/>
                  </a:cubicBezTo>
                  <a:cubicBezTo>
                    <a:pt x="1184" y="1083"/>
                    <a:pt x="1170" y="1090"/>
                    <a:pt x="1176" y="1096"/>
                  </a:cubicBezTo>
                  <a:cubicBezTo>
                    <a:pt x="1173" y="1096"/>
                    <a:pt x="1141" y="1095"/>
                    <a:pt x="1138" y="1093"/>
                  </a:cubicBezTo>
                  <a:cubicBezTo>
                    <a:pt x="1128" y="1085"/>
                    <a:pt x="1108" y="1086"/>
                    <a:pt x="1097" y="1090"/>
                  </a:cubicBezTo>
                  <a:cubicBezTo>
                    <a:pt x="1087" y="1093"/>
                    <a:pt x="1080" y="1087"/>
                    <a:pt x="1073" y="1082"/>
                  </a:cubicBezTo>
                  <a:cubicBezTo>
                    <a:pt x="1063" y="1075"/>
                    <a:pt x="1054" y="1079"/>
                    <a:pt x="1044" y="1076"/>
                  </a:cubicBezTo>
                  <a:cubicBezTo>
                    <a:pt x="1035" y="1074"/>
                    <a:pt x="1028" y="1081"/>
                    <a:pt x="1019" y="1077"/>
                  </a:cubicBezTo>
                  <a:cubicBezTo>
                    <a:pt x="1011" y="1074"/>
                    <a:pt x="1009" y="1063"/>
                    <a:pt x="1000" y="1073"/>
                  </a:cubicBezTo>
                  <a:cubicBezTo>
                    <a:pt x="1002" y="1061"/>
                    <a:pt x="976" y="1064"/>
                    <a:pt x="969" y="1057"/>
                  </a:cubicBezTo>
                  <a:cubicBezTo>
                    <a:pt x="953" y="1043"/>
                    <a:pt x="949" y="1011"/>
                    <a:pt x="945" y="991"/>
                  </a:cubicBezTo>
                  <a:cubicBezTo>
                    <a:pt x="941" y="966"/>
                    <a:pt x="918" y="953"/>
                    <a:pt x="894" y="954"/>
                  </a:cubicBezTo>
                  <a:cubicBezTo>
                    <a:pt x="883" y="955"/>
                    <a:pt x="875" y="965"/>
                    <a:pt x="864" y="968"/>
                  </a:cubicBezTo>
                  <a:cubicBezTo>
                    <a:pt x="856" y="970"/>
                    <a:pt x="845" y="972"/>
                    <a:pt x="850" y="982"/>
                  </a:cubicBezTo>
                  <a:cubicBezTo>
                    <a:pt x="853" y="988"/>
                    <a:pt x="830" y="986"/>
                    <a:pt x="829" y="986"/>
                  </a:cubicBezTo>
                  <a:cubicBezTo>
                    <a:pt x="817" y="989"/>
                    <a:pt x="813" y="1000"/>
                    <a:pt x="804" y="1005"/>
                  </a:cubicBezTo>
                  <a:cubicBezTo>
                    <a:pt x="787" y="1013"/>
                    <a:pt x="773" y="991"/>
                    <a:pt x="757" y="991"/>
                  </a:cubicBezTo>
                  <a:cubicBezTo>
                    <a:pt x="738" y="991"/>
                    <a:pt x="727" y="995"/>
                    <a:pt x="715" y="977"/>
                  </a:cubicBezTo>
                  <a:cubicBezTo>
                    <a:pt x="709" y="968"/>
                    <a:pt x="696" y="966"/>
                    <a:pt x="687" y="961"/>
                  </a:cubicBezTo>
                  <a:cubicBezTo>
                    <a:pt x="675" y="954"/>
                    <a:pt x="663" y="947"/>
                    <a:pt x="651" y="941"/>
                  </a:cubicBezTo>
                  <a:cubicBezTo>
                    <a:pt x="663" y="930"/>
                    <a:pt x="634" y="920"/>
                    <a:pt x="627" y="917"/>
                  </a:cubicBezTo>
                  <a:cubicBezTo>
                    <a:pt x="621" y="914"/>
                    <a:pt x="616" y="908"/>
                    <a:pt x="609" y="907"/>
                  </a:cubicBezTo>
                  <a:cubicBezTo>
                    <a:pt x="600" y="905"/>
                    <a:pt x="588" y="908"/>
                    <a:pt x="580" y="903"/>
                  </a:cubicBezTo>
                  <a:cubicBezTo>
                    <a:pt x="564" y="890"/>
                    <a:pt x="560" y="878"/>
                    <a:pt x="548" y="861"/>
                  </a:cubicBezTo>
                  <a:cubicBezTo>
                    <a:pt x="543" y="853"/>
                    <a:pt x="547" y="841"/>
                    <a:pt x="538" y="834"/>
                  </a:cubicBezTo>
                  <a:cubicBezTo>
                    <a:pt x="533" y="830"/>
                    <a:pt x="524" y="827"/>
                    <a:pt x="524" y="819"/>
                  </a:cubicBezTo>
                  <a:cubicBezTo>
                    <a:pt x="534" y="820"/>
                    <a:pt x="533" y="810"/>
                    <a:pt x="525" y="809"/>
                  </a:cubicBezTo>
                  <a:cubicBezTo>
                    <a:pt x="520" y="808"/>
                    <a:pt x="507" y="809"/>
                    <a:pt x="512" y="799"/>
                  </a:cubicBezTo>
                  <a:cubicBezTo>
                    <a:pt x="519" y="788"/>
                    <a:pt x="499" y="775"/>
                    <a:pt x="493" y="768"/>
                  </a:cubicBezTo>
                  <a:cubicBezTo>
                    <a:pt x="482" y="758"/>
                    <a:pt x="475" y="747"/>
                    <a:pt x="470" y="733"/>
                  </a:cubicBezTo>
                  <a:cubicBezTo>
                    <a:pt x="461" y="710"/>
                    <a:pt x="442" y="751"/>
                    <a:pt x="432" y="737"/>
                  </a:cubicBezTo>
                  <a:cubicBezTo>
                    <a:pt x="426" y="727"/>
                    <a:pt x="416" y="734"/>
                    <a:pt x="411" y="725"/>
                  </a:cubicBezTo>
                  <a:cubicBezTo>
                    <a:pt x="409" y="721"/>
                    <a:pt x="396" y="719"/>
                    <a:pt x="392" y="712"/>
                  </a:cubicBezTo>
                  <a:cubicBezTo>
                    <a:pt x="399" y="712"/>
                    <a:pt x="405" y="714"/>
                    <a:pt x="412" y="712"/>
                  </a:cubicBezTo>
                  <a:cubicBezTo>
                    <a:pt x="409" y="703"/>
                    <a:pt x="399" y="701"/>
                    <a:pt x="392" y="705"/>
                  </a:cubicBezTo>
                  <a:cubicBezTo>
                    <a:pt x="394" y="707"/>
                    <a:pt x="395" y="709"/>
                    <a:pt x="397" y="711"/>
                  </a:cubicBezTo>
                  <a:cubicBezTo>
                    <a:pt x="378" y="708"/>
                    <a:pt x="409" y="751"/>
                    <a:pt x="376" y="738"/>
                  </a:cubicBezTo>
                  <a:cubicBezTo>
                    <a:pt x="379" y="744"/>
                    <a:pt x="373" y="746"/>
                    <a:pt x="368" y="744"/>
                  </a:cubicBezTo>
                  <a:cubicBezTo>
                    <a:pt x="361" y="741"/>
                    <a:pt x="361" y="733"/>
                    <a:pt x="358" y="726"/>
                  </a:cubicBezTo>
                  <a:cubicBezTo>
                    <a:pt x="353" y="713"/>
                    <a:pt x="335" y="712"/>
                    <a:pt x="332" y="696"/>
                  </a:cubicBezTo>
                  <a:cubicBezTo>
                    <a:pt x="331" y="686"/>
                    <a:pt x="336" y="666"/>
                    <a:pt x="321" y="666"/>
                  </a:cubicBezTo>
                  <a:cubicBezTo>
                    <a:pt x="299" y="667"/>
                    <a:pt x="306" y="636"/>
                    <a:pt x="309" y="620"/>
                  </a:cubicBezTo>
                  <a:cubicBezTo>
                    <a:pt x="313" y="600"/>
                    <a:pt x="303" y="596"/>
                    <a:pt x="291" y="582"/>
                  </a:cubicBezTo>
                  <a:cubicBezTo>
                    <a:pt x="278" y="567"/>
                    <a:pt x="281" y="559"/>
                    <a:pt x="261" y="555"/>
                  </a:cubicBezTo>
                  <a:cubicBezTo>
                    <a:pt x="246" y="552"/>
                    <a:pt x="236" y="536"/>
                    <a:pt x="224" y="527"/>
                  </a:cubicBezTo>
                  <a:cubicBezTo>
                    <a:pt x="217" y="523"/>
                    <a:pt x="210" y="517"/>
                    <a:pt x="201" y="518"/>
                  </a:cubicBezTo>
                  <a:cubicBezTo>
                    <a:pt x="187" y="519"/>
                    <a:pt x="196" y="511"/>
                    <a:pt x="185" y="507"/>
                  </a:cubicBezTo>
                  <a:cubicBezTo>
                    <a:pt x="208" y="500"/>
                    <a:pt x="164" y="466"/>
                    <a:pt x="157" y="459"/>
                  </a:cubicBezTo>
                  <a:cubicBezTo>
                    <a:pt x="151" y="455"/>
                    <a:pt x="147" y="450"/>
                    <a:pt x="142" y="445"/>
                  </a:cubicBezTo>
                  <a:cubicBezTo>
                    <a:pt x="134" y="438"/>
                    <a:pt x="141" y="437"/>
                    <a:pt x="144" y="428"/>
                  </a:cubicBezTo>
                  <a:cubicBezTo>
                    <a:pt x="147" y="420"/>
                    <a:pt x="146" y="417"/>
                    <a:pt x="139" y="412"/>
                  </a:cubicBezTo>
                  <a:cubicBezTo>
                    <a:pt x="133" y="407"/>
                    <a:pt x="138" y="399"/>
                    <a:pt x="139" y="393"/>
                  </a:cubicBezTo>
                  <a:cubicBezTo>
                    <a:pt x="143" y="396"/>
                    <a:pt x="147" y="397"/>
                    <a:pt x="152" y="397"/>
                  </a:cubicBezTo>
                  <a:cubicBezTo>
                    <a:pt x="151" y="391"/>
                    <a:pt x="148" y="386"/>
                    <a:pt x="148" y="381"/>
                  </a:cubicBezTo>
                  <a:cubicBezTo>
                    <a:pt x="147" y="371"/>
                    <a:pt x="158" y="372"/>
                    <a:pt x="158" y="365"/>
                  </a:cubicBezTo>
                  <a:cubicBezTo>
                    <a:pt x="159" y="354"/>
                    <a:pt x="160" y="357"/>
                    <a:pt x="169" y="358"/>
                  </a:cubicBezTo>
                  <a:cubicBezTo>
                    <a:pt x="177" y="358"/>
                    <a:pt x="176" y="350"/>
                    <a:pt x="173" y="345"/>
                  </a:cubicBezTo>
                  <a:cubicBezTo>
                    <a:pt x="169" y="337"/>
                    <a:pt x="157" y="329"/>
                    <a:pt x="160" y="319"/>
                  </a:cubicBezTo>
                  <a:cubicBezTo>
                    <a:pt x="163" y="309"/>
                    <a:pt x="177" y="312"/>
                    <a:pt x="179" y="301"/>
                  </a:cubicBezTo>
                  <a:cubicBezTo>
                    <a:pt x="173" y="303"/>
                    <a:pt x="169" y="298"/>
                    <a:pt x="163" y="299"/>
                  </a:cubicBezTo>
                  <a:cubicBezTo>
                    <a:pt x="156" y="300"/>
                    <a:pt x="148" y="303"/>
                    <a:pt x="141" y="299"/>
                  </a:cubicBezTo>
                  <a:cubicBezTo>
                    <a:pt x="130" y="294"/>
                    <a:pt x="128" y="285"/>
                    <a:pt x="114" y="288"/>
                  </a:cubicBezTo>
                  <a:cubicBezTo>
                    <a:pt x="124" y="266"/>
                    <a:pt x="88" y="259"/>
                    <a:pt x="89" y="245"/>
                  </a:cubicBezTo>
                  <a:cubicBezTo>
                    <a:pt x="90" y="236"/>
                    <a:pt x="90" y="233"/>
                    <a:pt x="81" y="229"/>
                  </a:cubicBezTo>
                  <a:cubicBezTo>
                    <a:pt x="79" y="229"/>
                    <a:pt x="66" y="201"/>
                    <a:pt x="67" y="197"/>
                  </a:cubicBezTo>
                  <a:cubicBezTo>
                    <a:pt x="71" y="183"/>
                    <a:pt x="62" y="189"/>
                    <a:pt x="55" y="180"/>
                  </a:cubicBezTo>
                  <a:cubicBezTo>
                    <a:pt x="49" y="171"/>
                    <a:pt x="52" y="156"/>
                    <a:pt x="44" y="152"/>
                  </a:cubicBezTo>
                  <a:cubicBezTo>
                    <a:pt x="40" y="151"/>
                    <a:pt x="26" y="146"/>
                    <a:pt x="26" y="140"/>
                  </a:cubicBezTo>
                  <a:cubicBezTo>
                    <a:pt x="27" y="131"/>
                    <a:pt x="31" y="119"/>
                    <a:pt x="38" y="112"/>
                  </a:cubicBezTo>
                  <a:cubicBezTo>
                    <a:pt x="19" y="108"/>
                    <a:pt x="28" y="84"/>
                    <a:pt x="19" y="74"/>
                  </a:cubicBezTo>
                  <a:cubicBezTo>
                    <a:pt x="15" y="69"/>
                    <a:pt x="16" y="64"/>
                    <a:pt x="13" y="58"/>
                  </a:cubicBezTo>
                  <a:cubicBezTo>
                    <a:pt x="12" y="54"/>
                    <a:pt x="4" y="40"/>
                    <a:pt x="0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3" name="Freeform 1344">
              <a:extLst>
                <a:ext uri="{FF2B5EF4-FFF2-40B4-BE49-F238E27FC236}">
                  <a16:creationId xmlns:a16="http://schemas.microsoft.com/office/drawing/2014/main" id="{2274021C-38FB-E51B-B5FF-D729B5A0F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6026" y="4978551"/>
              <a:ext cx="130289" cy="181614"/>
            </a:xfrm>
            <a:custGeom>
              <a:avLst/>
              <a:gdLst>
                <a:gd name="T0" fmla="*/ 0 w 297"/>
                <a:gd name="T1" fmla="*/ 26 h 419"/>
                <a:gd name="T2" fmla="*/ 4 w 297"/>
                <a:gd name="T3" fmla="*/ 8 h 419"/>
                <a:gd name="T4" fmla="*/ 21 w 297"/>
                <a:gd name="T5" fmla="*/ 18 h 419"/>
                <a:gd name="T6" fmla="*/ 40 w 297"/>
                <a:gd name="T7" fmla="*/ 22 h 419"/>
                <a:gd name="T8" fmla="*/ 50 w 297"/>
                <a:gd name="T9" fmla="*/ 36 h 419"/>
                <a:gd name="T10" fmla="*/ 67 w 297"/>
                <a:gd name="T11" fmla="*/ 58 h 419"/>
                <a:gd name="T12" fmla="*/ 75 w 297"/>
                <a:gd name="T13" fmla="*/ 82 h 419"/>
                <a:gd name="T14" fmla="*/ 96 w 297"/>
                <a:gd name="T15" fmla="*/ 65 h 419"/>
                <a:gd name="T16" fmla="*/ 115 w 297"/>
                <a:gd name="T17" fmla="*/ 76 h 419"/>
                <a:gd name="T18" fmla="*/ 128 w 297"/>
                <a:gd name="T19" fmla="*/ 38 h 419"/>
                <a:gd name="T20" fmla="*/ 153 w 297"/>
                <a:gd name="T21" fmla="*/ 51 h 419"/>
                <a:gd name="T22" fmla="*/ 168 w 297"/>
                <a:gd name="T23" fmla="*/ 73 h 419"/>
                <a:gd name="T24" fmla="*/ 213 w 297"/>
                <a:gd name="T25" fmla="*/ 122 h 419"/>
                <a:gd name="T26" fmla="*/ 230 w 297"/>
                <a:gd name="T27" fmla="*/ 189 h 419"/>
                <a:gd name="T28" fmla="*/ 227 w 297"/>
                <a:gd name="T29" fmla="*/ 218 h 419"/>
                <a:gd name="T30" fmla="*/ 231 w 297"/>
                <a:gd name="T31" fmla="*/ 243 h 419"/>
                <a:gd name="T32" fmla="*/ 236 w 297"/>
                <a:gd name="T33" fmla="*/ 300 h 419"/>
                <a:gd name="T34" fmla="*/ 267 w 297"/>
                <a:gd name="T35" fmla="*/ 337 h 419"/>
                <a:gd name="T36" fmla="*/ 290 w 297"/>
                <a:gd name="T37" fmla="*/ 393 h 419"/>
                <a:gd name="T38" fmla="*/ 280 w 297"/>
                <a:gd name="T39" fmla="*/ 395 h 419"/>
                <a:gd name="T40" fmla="*/ 268 w 297"/>
                <a:gd name="T41" fmla="*/ 388 h 419"/>
                <a:gd name="T42" fmla="*/ 267 w 297"/>
                <a:gd name="T43" fmla="*/ 402 h 419"/>
                <a:gd name="T44" fmla="*/ 236 w 297"/>
                <a:gd name="T45" fmla="*/ 412 h 419"/>
                <a:gd name="T46" fmla="*/ 184 w 297"/>
                <a:gd name="T47" fmla="*/ 368 h 419"/>
                <a:gd name="T48" fmla="*/ 172 w 297"/>
                <a:gd name="T49" fmla="*/ 356 h 419"/>
                <a:gd name="T50" fmla="*/ 147 w 297"/>
                <a:gd name="T51" fmla="*/ 345 h 419"/>
                <a:gd name="T52" fmla="*/ 124 w 297"/>
                <a:gd name="T53" fmla="*/ 321 h 419"/>
                <a:gd name="T54" fmla="*/ 112 w 297"/>
                <a:gd name="T55" fmla="*/ 314 h 419"/>
                <a:gd name="T56" fmla="*/ 94 w 297"/>
                <a:gd name="T57" fmla="*/ 299 h 419"/>
                <a:gd name="T58" fmla="*/ 92 w 297"/>
                <a:gd name="T59" fmla="*/ 289 h 419"/>
                <a:gd name="T60" fmla="*/ 89 w 297"/>
                <a:gd name="T61" fmla="*/ 268 h 419"/>
                <a:gd name="T62" fmla="*/ 58 w 297"/>
                <a:gd name="T63" fmla="*/ 226 h 419"/>
                <a:gd name="T64" fmla="*/ 57 w 297"/>
                <a:gd name="T65" fmla="*/ 208 h 419"/>
                <a:gd name="T66" fmla="*/ 38 w 297"/>
                <a:gd name="T67" fmla="*/ 178 h 419"/>
                <a:gd name="T68" fmla="*/ 26 w 297"/>
                <a:gd name="T69" fmla="*/ 134 h 419"/>
                <a:gd name="T70" fmla="*/ 19 w 297"/>
                <a:gd name="T71" fmla="*/ 77 h 419"/>
                <a:gd name="T72" fmla="*/ 0 w 297"/>
                <a:gd name="T73" fmla="*/ 26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7" h="419">
                  <a:moveTo>
                    <a:pt x="0" y="26"/>
                  </a:moveTo>
                  <a:cubicBezTo>
                    <a:pt x="3" y="20"/>
                    <a:pt x="2" y="13"/>
                    <a:pt x="4" y="8"/>
                  </a:cubicBezTo>
                  <a:cubicBezTo>
                    <a:pt x="7" y="0"/>
                    <a:pt x="12" y="14"/>
                    <a:pt x="21" y="18"/>
                  </a:cubicBezTo>
                  <a:cubicBezTo>
                    <a:pt x="27" y="20"/>
                    <a:pt x="34" y="20"/>
                    <a:pt x="40" y="22"/>
                  </a:cubicBezTo>
                  <a:cubicBezTo>
                    <a:pt x="46" y="24"/>
                    <a:pt x="47" y="32"/>
                    <a:pt x="50" y="36"/>
                  </a:cubicBezTo>
                  <a:cubicBezTo>
                    <a:pt x="55" y="42"/>
                    <a:pt x="73" y="41"/>
                    <a:pt x="67" y="58"/>
                  </a:cubicBezTo>
                  <a:cubicBezTo>
                    <a:pt x="64" y="64"/>
                    <a:pt x="55" y="87"/>
                    <a:pt x="75" y="82"/>
                  </a:cubicBezTo>
                  <a:cubicBezTo>
                    <a:pt x="82" y="81"/>
                    <a:pt x="86" y="66"/>
                    <a:pt x="96" y="65"/>
                  </a:cubicBezTo>
                  <a:cubicBezTo>
                    <a:pt x="107" y="64"/>
                    <a:pt x="107" y="79"/>
                    <a:pt x="115" y="76"/>
                  </a:cubicBezTo>
                  <a:cubicBezTo>
                    <a:pt x="121" y="74"/>
                    <a:pt x="136" y="45"/>
                    <a:pt x="128" y="38"/>
                  </a:cubicBezTo>
                  <a:cubicBezTo>
                    <a:pt x="136" y="40"/>
                    <a:pt x="148" y="43"/>
                    <a:pt x="153" y="51"/>
                  </a:cubicBezTo>
                  <a:cubicBezTo>
                    <a:pt x="158" y="58"/>
                    <a:pt x="161" y="67"/>
                    <a:pt x="168" y="73"/>
                  </a:cubicBezTo>
                  <a:cubicBezTo>
                    <a:pt x="186" y="87"/>
                    <a:pt x="202" y="101"/>
                    <a:pt x="213" y="122"/>
                  </a:cubicBezTo>
                  <a:cubicBezTo>
                    <a:pt x="224" y="143"/>
                    <a:pt x="232" y="165"/>
                    <a:pt x="230" y="189"/>
                  </a:cubicBezTo>
                  <a:cubicBezTo>
                    <a:pt x="230" y="198"/>
                    <a:pt x="229" y="209"/>
                    <a:pt x="227" y="218"/>
                  </a:cubicBezTo>
                  <a:cubicBezTo>
                    <a:pt x="224" y="231"/>
                    <a:pt x="227" y="232"/>
                    <a:pt x="231" y="243"/>
                  </a:cubicBezTo>
                  <a:cubicBezTo>
                    <a:pt x="236" y="261"/>
                    <a:pt x="226" y="282"/>
                    <a:pt x="236" y="300"/>
                  </a:cubicBezTo>
                  <a:cubicBezTo>
                    <a:pt x="244" y="314"/>
                    <a:pt x="263" y="321"/>
                    <a:pt x="267" y="337"/>
                  </a:cubicBezTo>
                  <a:cubicBezTo>
                    <a:pt x="272" y="357"/>
                    <a:pt x="285" y="373"/>
                    <a:pt x="290" y="393"/>
                  </a:cubicBezTo>
                  <a:cubicBezTo>
                    <a:pt x="297" y="419"/>
                    <a:pt x="267" y="405"/>
                    <a:pt x="280" y="395"/>
                  </a:cubicBezTo>
                  <a:cubicBezTo>
                    <a:pt x="275" y="396"/>
                    <a:pt x="271" y="392"/>
                    <a:pt x="268" y="388"/>
                  </a:cubicBezTo>
                  <a:cubicBezTo>
                    <a:pt x="269" y="390"/>
                    <a:pt x="274" y="407"/>
                    <a:pt x="267" y="402"/>
                  </a:cubicBezTo>
                  <a:cubicBezTo>
                    <a:pt x="260" y="397"/>
                    <a:pt x="242" y="408"/>
                    <a:pt x="236" y="412"/>
                  </a:cubicBezTo>
                  <a:cubicBezTo>
                    <a:pt x="229" y="389"/>
                    <a:pt x="200" y="382"/>
                    <a:pt x="184" y="368"/>
                  </a:cubicBezTo>
                  <a:cubicBezTo>
                    <a:pt x="179" y="364"/>
                    <a:pt x="176" y="360"/>
                    <a:pt x="172" y="356"/>
                  </a:cubicBezTo>
                  <a:cubicBezTo>
                    <a:pt x="165" y="350"/>
                    <a:pt x="155" y="350"/>
                    <a:pt x="147" y="345"/>
                  </a:cubicBezTo>
                  <a:cubicBezTo>
                    <a:pt x="140" y="340"/>
                    <a:pt x="128" y="328"/>
                    <a:pt x="124" y="321"/>
                  </a:cubicBezTo>
                  <a:cubicBezTo>
                    <a:pt x="122" y="315"/>
                    <a:pt x="117" y="315"/>
                    <a:pt x="112" y="314"/>
                  </a:cubicBezTo>
                  <a:cubicBezTo>
                    <a:pt x="104" y="311"/>
                    <a:pt x="100" y="304"/>
                    <a:pt x="94" y="299"/>
                  </a:cubicBezTo>
                  <a:cubicBezTo>
                    <a:pt x="87" y="295"/>
                    <a:pt x="89" y="294"/>
                    <a:pt x="92" y="289"/>
                  </a:cubicBezTo>
                  <a:cubicBezTo>
                    <a:pt x="96" y="284"/>
                    <a:pt x="91" y="273"/>
                    <a:pt x="89" y="268"/>
                  </a:cubicBezTo>
                  <a:cubicBezTo>
                    <a:pt x="82" y="253"/>
                    <a:pt x="64" y="242"/>
                    <a:pt x="58" y="226"/>
                  </a:cubicBezTo>
                  <a:cubicBezTo>
                    <a:pt x="55" y="219"/>
                    <a:pt x="38" y="214"/>
                    <a:pt x="57" y="208"/>
                  </a:cubicBezTo>
                  <a:cubicBezTo>
                    <a:pt x="46" y="210"/>
                    <a:pt x="35" y="187"/>
                    <a:pt x="38" y="178"/>
                  </a:cubicBezTo>
                  <a:cubicBezTo>
                    <a:pt x="44" y="162"/>
                    <a:pt x="35" y="145"/>
                    <a:pt x="26" y="134"/>
                  </a:cubicBezTo>
                  <a:cubicBezTo>
                    <a:pt x="17" y="123"/>
                    <a:pt x="19" y="90"/>
                    <a:pt x="19" y="77"/>
                  </a:cubicBezTo>
                  <a:cubicBezTo>
                    <a:pt x="19" y="58"/>
                    <a:pt x="7" y="43"/>
                    <a:pt x="0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4" name="Freeform 1345">
              <a:extLst>
                <a:ext uri="{FF2B5EF4-FFF2-40B4-BE49-F238E27FC236}">
                  <a16:creationId xmlns:a16="http://schemas.microsoft.com/office/drawing/2014/main" id="{BE084B57-D7D9-B1D3-CAD5-F14375359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1257" y="5061462"/>
              <a:ext cx="5923" cy="1973"/>
            </a:xfrm>
            <a:custGeom>
              <a:avLst/>
              <a:gdLst>
                <a:gd name="T0" fmla="*/ 2 w 16"/>
                <a:gd name="T1" fmla="*/ 8 h 8"/>
                <a:gd name="T2" fmla="*/ 0 w 16"/>
                <a:gd name="T3" fmla="*/ 1 h 8"/>
                <a:gd name="T4" fmla="*/ 16 w 16"/>
                <a:gd name="T5" fmla="*/ 7 h 8"/>
                <a:gd name="T6" fmla="*/ 2 w 16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2" y="8"/>
                  </a:moveTo>
                  <a:cubicBezTo>
                    <a:pt x="1" y="6"/>
                    <a:pt x="1" y="3"/>
                    <a:pt x="0" y="1"/>
                  </a:cubicBezTo>
                  <a:cubicBezTo>
                    <a:pt x="7" y="0"/>
                    <a:pt x="11" y="4"/>
                    <a:pt x="16" y="7"/>
                  </a:cubicBezTo>
                  <a:cubicBezTo>
                    <a:pt x="11" y="7"/>
                    <a:pt x="6" y="7"/>
                    <a:pt x="2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5" name="Freeform 1346">
              <a:extLst>
                <a:ext uri="{FF2B5EF4-FFF2-40B4-BE49-F238E27FC236}">
                  <a16:creationId xmlns:a16="http://schemas.microsoft.com/office/drawing/2014/main" id="{ABA2BDAC-D5F1-448E-96A9-01E329E89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65695" y="5110813"/>
              <a:ext cx="3948" cy="11844"/>
            </a:xfrm>
            <a:custGeom>
              <a:avLst/>
              <a:gdLst>
                <a:gd name="T0" fmla="*/ 2 w 9"/>
                <a:gd name="T1" fmla="*/ 20 h 27"/>
                <a:gd name="T2" fmla="*/ 8 w 9"/>
                <a:gd name="T3" fmla="*/ 27 h 27"/>
                <a:gd name="T4" fmla="*/ 0 w 9"/>
                <a:gd name="T5" fmla="*/ 0 h 27"/>
                <a:gd name="T6" fmla="*/ 2 w 9"/>
                <a:gd name="T7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7">
                  <a:moveTo>
                    <a:pt x="2" y="20"/>
                  </a:moveTo>
                  <a:cubicBezTo>
                    <a:pt x="2" y="24"/>
                    <a:pt x="3" y="26"/>
                    <a:pt x="8" y="27"/>
                  </a:cubicBezTo>
                  <a:cubicBezTo>
                    <a:pt x="4" y="18"/>
                    <a:pt x="9" y="7"/>
                    <a:pt x="0" y="0"/>
                  </a:cubicBezTo>
                  <a:cubicBezTo>
                    <a:pt x="0" y="7"/>
                    <a:pt x="2" y="13"/>
                    <a:pt x="2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6" name="Freeform 1347">
              <a:extLst>
                <a:ext uri="{FF2B5EF4-FFF2-40B4-BE49-F238E27FC236}">
                  <a16:creationId xmlns:a16="http://schemas.microsoft.com/office/drawing/2014/main" id="{EC20AA7A-28DA-34F5-5BD9-F0EC84701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6243" y="5023955"/>
              <a:ext cx="1975" cy="3948"/>
            </a:xfrm>
            <a:custGeom>
              <a:avLst/>
              <a:gdLst>
                <a:gd name="T0" fmla="*/ 0 w 7"/>
                <a:gd name="T1" fmla="*/ 6 h 9"/>
                <a:gd name="T2" fmla="*/ 3 w 7"/>
                <a:gd name="T3" fmla="*/ 0 h 9"/>
                <a:gd name="T4" fmla="*/ 0 w 7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0" y="6"/>
                  </a:moveTo>
                  <a:cubicBezTo>
                    <a:pt x="6" y="9"/>
                    <a:pt x="7" y="7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7" name="Freeform 1348">
              <a:extLst>
                <a:ext uri="{FF2B5EF4-FFF2-40B4-BE49-F238E27FC236}">
                  <a16:creationId xmlns:a16="http://schemas.microsoft.com/office/drawing/2014/main" id="{04A35EEF-5104-9870-941B-DC1D4F357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1648" y="4960784"/>
              <a:ext cx="3948" cy="3948"/>
            </a:xfrm>
            <a:custGeom>
              <a:avLst/>
              <a:gdLst>
                <a:gd name="T0" fmla="*/ 1 w 8"/>
                <a:gd name="T1" fmla="*/ 9 h 9"/>
                <a:gd name="T2" fmla="*/ 8 w 8"/>
                <a:gd name="T3" fmla="*/ 0 h 9"/>
                <a:gd name="T4" fmla="*/ 1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1" y="9"/>
                  </a:moveTo>
                  <a:cubicBezTo>
                    <a:pt x="5" y="7"/>
                    <a:pt x="7" y="4"/>
                    <a:pt x="8" y="0"/>
                  </a:cubicBezTo>
                  <a:cubicBezTo>
                    <a:pt x="3" y="1"/>
                    <a:pt x="0" y="4"/>
                    <a:pt x="1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8" name="Freeform 1349">
              <a:extLst>
                <a:ext uri="{FF2B5EF4-FFF2-40B4-BE49-F238E27FC236}">
                  <a16:creationId xmlns:a16="http://schemas.microsoft.com/office/drawing/2014/main" id="{24971715-9C19-6C50-75EF-830B25CCB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7568" y="4956836"/>
              <a:ext cx="7896" cy="9870"/>
            </a:xfrm>
            <a:custGeom>
              <a:avLst/>
              <a:gdLst>
                <a:gd name="T0" fmla="*/ 2 w 16"/>
                <a:gd name="T1" fmla="*/ 9 h 21"/>
                <a:gd name="T2" fmla="*/ 3 w 16"/>
                <a:gd name="T3" fmla="*/ 21 h 21"/>
                <a:gd name="T4" fmla="*/ 2 w 16"/>
                <a:gd name="T5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1">
                  <a:moveTo>
                    <a:pt x="2" y="9"/>
                  </a:moveTo>
                  <a:cubicBezTo>
                    <a:pt x="0" y="13"/>
                    <a:pt x="0" y="17"/>
                    <a:pt x="3" y="21"/>
                  </a:cubicBezTo>
                  <a:cubicBezTo>
                    <a:pt x="16" y="16"/>
                    <a:pt x="11" y="0"/>
                    <a:pt x="2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9" name="Freeform 1350">
              <a:extLst>
                <a:ext uri="{FF2B5EF4-FFF2-40B4-BE49-F238E27FC236}">
                  <a16:creationId xmlns:a16="http://schemas.microsoft.com/office/drawing/2014/main" id="{E3AE71C3-4316-697F-6341-A131375A0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7439" y="4980525"/>
              <a:ext cx="1975" cy="0"/>
            </a:xfrm>
            <a:custGeom>
              <a:avLst/>
              <a:gdLst>
                <a:gd name="T0" fmla="*/ 0 w 7"/>
                <a:gd name="T1" fmla="*/ 2 h 3"/>
                <a:gd name="T2" fmla="*/ 7 w 7"/>
                <a:gd name="T3" fmla="*/ 0 h 3"/>
                <a:gd name="T4" fmla="*/ 0 w 7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2"/>
                  </a:moveTo>
                  <a:cubicBezTo>
                    <a:pt x="2" y="3"/>
                    <a:pt x="5" y="2"/>
                    <a:pt x="7" y="0"/>
                  </a:cubicBezTo>
                  <a:cubicBezTo>
                    <a:pt x="5" y="1"/>
                    <a:pt x="2" y="2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0" name="Freeform 1351">
              <a:extLst>
                <a:ext uri="{FF2B5EF4-FFF2-40B4-BE49-F238E27FC236}">
                  <a16:creationId xmlns:a16="http://schemas.microsoft.com/office/drawing/2014/main" id="{17D354D2-439C-8183-8A51-8FB990FA9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0998" y="5047644"/>
              <a:ext cx="5923" cy="1973"/>
            </a:xfrm>
            <a:custGeom>
              <a:avLst/>
              <a:gdLst>
                <a:gd name="T0" fmla="*/ 0 w 13"/>
                <a:gd name="T1" fmla="*/ 0 h 5"/>
                <a:gd name="T2" fmla="*/ 13 w 13"/>
                <a:gd name="T3" fmla="*/ 2 h 5"/>
                <a:gd name="T4" fmla="*/ 0 w 1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0"/>
                  </a:moveTo>
                  <a:cubicBezTo>
                    <a:pt x="4" y="4"/>
                    <a:pt x="8" y="5"/>
                    <a:pt x="13" y="2"/>
                  </a:cubicBezTo>
                  <a:cubicBezTo>
                    <a:pt x="8" y="1"/>
                    <a:pt x="4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1" name="Freeform 1352">
              <a:extLst>
                <a:ext uri="{FF2B5EF4-FFF2-40B4-BE49-F238E27FC236}">
                  <a16:creationId xmlns:a16="http://schemas.microsoft.com/office/drawing/2014/main" id="{4D908E0F-81AD-10CD-BA6F-A42490E20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1849" y="5100942"/>
              <a:ext cx="3948" cy="5922"/>
            </a:xfrm>
            <a:custGeom>
              <a:avLst/>
              <a:gdLst>
                <a:gd name="T0" fmla="*/ 1 w 8"/>
                <a:gd name="T1" fmla="*/ 13 h 13"/>
                <a:gd name="T2" fmla="*/ 0 w 8"/>
                <a:gd name="T3" fmla="*/ 0 h 13"/>
                <a:gd name="T4" fmla="*/ 1 w 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1" y="13"/>
                  </a:moveTo>
                  <a:cubicBezTo>
                    <a:pt x="7" y="9"/>
                    <a:pt x="8" y="1"/>
                    <a:pt x="0" y="0"/>
                  </a:cubicBezTo>
                  <a:cubicBezTo>
                    <a:pt x="1" y="4"/>
                    <a:pt x="1" y="9"/>
                    <a:pt x="1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2" name="Freeform 1353">
              <a:extLst>
                <a:ext uri="{FF2B5EF4-FFF2-40B4-BE49-F238E27FC236}">
                  <a16:creationId xmlns:a16="http://schemas.microsoft.com/office/drawing/2014/main" id="{60DBA16F-E31D-AA7B-0CA2-1D5DABCAB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2655" y="5102917"/>
              <a:ext cx="3948" cy="3948"/>
            </a:xfrm>
            <a:custGeom>
              <a:avLst/>
              <a:gdLst>
                <a:gd name="T0" fmla="*/ 0 w 7"/>
                <a:gd name="T1" fmla="*/ 7 h 8"/>
                <a:gd name="T2" fmla="*/ 7 w 7"/>
                <a:gd name="T3" fmla="*/ 7 h 8"/>
                <a:gd name="T4" fmla="*/ 4 w 7"/>
                <a:gd name="T5" fmla="*/ 0 h 8"/>
                <a:gd name="T6" fmla="*/ 0 w 7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0" y="7"/>
                  </a:moveTo>
                  <a:cubicBezTo>
                    <a:pt x="2" y="8"/>
                    <a:pt x="5" y="8"/>
                    <a:pt x="7" y="7"/>
                  </a:cubicBezTo>
                  <a:cubicBezTo>
                    <a:pt x="6" y="4"/>
                    <a:pt x="5" y="2"/>
                    <a:pt x="4" y="0"/>
                  </a:cubicBezTo>
                  <a:cubicBezTo>
                    <a:pt x="3" y="2"/>
                    <a:pt x="1" y="5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3" name="Freeform 1354">
              <a:extLst>
                <a:ext uri="{FF2B5EF4-FFF2-40B4-BE49-F238E27FC236}">
                  <a16:creationId xmlns:a16="http://schemas.microsoft.com/office/drawing/2014/main" id="{AA96BC0A-EAB5-C0AD-3804-80365766F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4182" y="4988422"/>
              <a:ext cx="7896" cy="7896"/>
            </a:xfrm>
            <a:custGeom>
              <a:avLst/>
              <a:gdLst>
                <a:gd name="T0" fmla="*/ 11 w 21"/>
                <a:gd name="T1" fmla="*/ 0 h 21"/>
                <a:gd name="T2" fmla="*/ 0 w 21"/>
                <a:gd name="T3" fmla="*/ 8 h 21"/>
                <a:gd name="T4" fmla="*/ 11 w 21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cubicBezTo>
                    <a:pt x="8" y="3"/>
                    <a:pt x="4" y="6"/>
                    <a:pt x="0" y="8"/>
                  </a:cubicBezTo>
                  <a:cubicBezTo>
                    <a:pt x="7" y="21"/>
                    <a:pt x="21" y="8"/>
                    <a:pt x="1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4" name="Freeform 1355">
              <a:extLst>
                <a:ext uri="{FF2B5EF4-FFF2-40B4-BE49-F238E27FC236}">
                  <a16:creationId xmlns:a16="http://schemas.microsoft.com/office/drawing/2014/main" id="{A31048D4-C4AD-A6B8-F0C9-4FAAFE9FC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9974" y="5020007"/>
              <a:ext cx="3948" cy="9870"/>
            </a:xfrm>
            <a:custGeom>
              <a:avLst/>
              <a:gdLst>
                <a:gd name="T0" fmla="*/ 9 w 10"/>
                <a:gd name="T1" fmla="*/ 4 h 25"/>
                <a:gd name="T2" fmla="*/ 1 w 10"/>
                <a:gd name="T3" fmla="*/ 13 h 25"/>
                <a:gd name="T4" fmla="*/ 9 w 10"/>
                <a:gd name="T5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5">
                  <a:moveTo>
                    <a:pt x="9" y="4"/>
                  </a:moveTo>
                  <a:cubicBezTo>
                    <a:pt x="1" y="0"/>
                    <a:pt x="0" y="8"/>
                    <a:pt x="1" y="13"/>
                  </a:cubicBezTo>
                  <a:cubicBezTo>
                    <a:pt x="2" y="25"/>
                    <a:pt x="10" y="12"/>
                    <a:pt x="9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5" name="Freeform 1356">
              <a:extLst>
                <a:ext uri="{FF2B5EF4-FFF2-40B4-BE49-F238E27FC236}">
                  <a16:creationId xmlns:a16="http://schemas.microsoft.com/office/drawing/2014/main" id="{6C194F8B-CA87-7555-31C6-E35D498C0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8419" y="5106865"/>
              <a:ext cx="1975" cy="3948"/>
            </a:xfrm>
            <a:custGeom>
              <a:avLst/>
              <a:gdLst>
                <a:gd name="T0" fmla="*/ 4 w 8"/>
                <a:gd name="T1" fmla="*/ 0 h 8"/>
                <a:gd name="T2" fmla="*/ 0 w 8"/>
                <a:gd name="T3" fmla="*/ 7 h 8"/>
                <a:gd name="T4" fmla="*/ 4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1" y="2"/>
                    <a:pt x="0" y="4"/>
                    <a:pt x="0" y="7"/>
                  </a:cubicBezTo>
                  <a:cubicBezTo>
                    <a:pt x="7" y="8"/>
                    <a:pt x="8" y="6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6" name="Freeform 1357">
              <a:extLst>
                <a:ext uri="{FF2B5EF4-FFF2-40B4-BE49-F238E27FC236}">
                  <a16:creationId xmlns:a16="http://schemas.microsoft.com/office/drawing/2014/main" id="{146F1541-F6BE-01AB-9403-5A73DB0E0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14369" y="4970654"/>
              <a:ext cx="282292" cy="203328"/>
            </a:xfrm>
            <a:custGeom>
              <a:avLst/>
              <a:gdLst>
                <a:gd name="T0" fmla="*/ 57 w 647"/>
                <a:gd name="T1" fmla="*/ 394 h 468"/>
                <a:gd name="T2" fmla="*/ 83 w 647"/>
                <a:gd name="T3" fmla="*/ 415 h 468"/>
                <a:gd name="T4" fmla="*/ 128 w 647"/>
                <a:gd name="T5" fmla="*/ 428 h 468"/>
                <a:gd name="T6" fmla="*/ 116 w 647"/>
                <a:gd name="T7" fmla="*/ 406 h 468"/>
                <a:gd name="T8" fmla="*/ 115 w 647"/>
                <a:gd name="T9" fmla="*/ 377 h 468"/>
                <a:gd name="T10" fmla="*/ 113 w 647"/>
                <a:gd name="T11" fmla="*/ 368 h 468"/>
                <a:gd name="T12" fmla="*/ 134 w 647"/>
                <a:gd name="T13" fmla="*/ 352 h 468"/>
                <a:gd name="T14" fmla="*/ 233 w 647"/>
                <a:gd name="T15" fmla="*/ 291 h 468"/>
                <a:gd name="T16" fmla="*/ 295 w 647"/>
                <a:gd name="T17" fmla="*/ 182 h 468"/>
                <a:gd name="T18" fmla="*/ 342 w 647"/>
                <a:gd name="T19" fmla="*/ 224 h 468"/>
                <a:gd name="T20" fmla="*/ 362 w 647"/>
                <a:gd name="T21" fmla="*/ 159 h 468"/>
                <a:gd name="T22" fmla="*/ 375 w 647"/>
                <a:gd name="T23" fmla="*/ 165 h 468"/>
                <a:gd name="T24" fmla="*/ 395 w 647"/>
                <a:gd name="T25" fmla="*/ 135 h 468"/>
                <a:gd name="T26" fmla="*/ 422 w 647"/>
                <a:gd name="T27" fmla="*/ 98 h 468"/>
                <a:gd name="T28" fmla="*/ 443 w 647"/>
                <a:gd name="T29" fmla="*/ 58 h 468"/>
                <a:gd name="T30" fmla="*/ 473 w 647"/>
                <a:gd name="T31" fmla="*/ 0 h 468"/>
                <a:gd name="T32" fmla="*/ 498 w 647"/>
                <a:gd name="T33" fmla="*/ 2 h 468"/>
                <a:gd name="T34" fmla="*/ 540 w 647"/>
                <a:gd name="T35" fmla="*/ 52 h 468"/>
                <a:gd name="T36" fmla="*/ 522 w 647"/>
                <a:gd name="T37" fmla="*/ 86 h 468"/>
                <a:gd name="T38" fmla="*/ 559 w 647"/>
                <a:gd name="T39" fmla="*/ 75 h 468"/>
                <a:gd name="T40" fmla="*/ 573 w 647"/>
                <a:gd name="T41" fmla="*/ 91 h 468"/>
                <a:gd name="T42" fmla="*/ 622 w 647"/>
                <a:gd name="T43" fmla="*/ 122 h 468"/>
                <a:gd name="T44" fmla="*/ 603 w 647"/>
                <a:gd name="T45" fmla="*/ 156 h 468"/>
                <a:gd name="T46" fmla="*/ 597 w 647"/>
                <a:gd name="T47" fmla="*/ 190 h 468"/>
                <a:gd name="T48" fmla="*/ 585 w 647"/>
                <a:gd name="T49" fmla="*/ 203 h 468"/>
                <a:gd name="T50" fmla="*/ 539 w 647"/>
                <a:gd name="T51" fmla="*/ 213 h 468"/>
                <a:gd name="T52" fmla="*/ 467 w 647"/>
                <a:gd name="T53" fmla="*/ 197 h 468"/>
                <a:gd name="T54" fmla="*/ 422 w 647"/>
                <a:gd name="T55" fmla="*/ 198 h 468"/>
                <a:gd name="T56" fmla="*/ 405 w 647"/>
                <a:gd name="T57" fmla="*/ 238 h 468"/>
                <a:gd name="T58" fmla="*/ 401 w 647"/>
                <a:gd name="T59" fmla="*/ 280 h 468"/>
                <a:gd name="T60" fmla="*/ 384 w 647"/>
                <a:gd name="T61" fmla="*/ 340 h 468"/>
                <a:gd name="T62" fmla="*/ 343 w 647"/>
                <a:gd name="T63" fmla="*/ 420 h 468"/>
                <a:gd name="T64" fmla="*/ 300 w 647"/>
                <a:gd name="T65" fmla="*/ 422 h 468"/>
                <a:gd name="T66" fmla="*/ 236 w 647"/>
                <a:gd name="T67" fmla="*/ 416 h 468"/>
                <a:gd name="T68" fmla="*/ 177 w 647"/>
                <a:gd name="T69" fmla="*/ 442 h 468"/>
                <a:gd name="T70" fmla="*/ 120 w 647"/>
                <a:gd name="T71" fmla="*/ 451 h 468"/>
                <a:gd name="T72" fmla="*/ 57 w 647"/>
                <a:gd name="T73" fmla="*/ 454 h 468"/>
                <a:gd name="T74" fmla="*/ 20 w 647"/>
                <a:gd name="T75" fmla="*/ 417 h 468"/>
                <a:gd name="T76" fmla="*/ 11 w 647"/>
                <a:gd name="T77" fmla="*/ 373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7" h="468">
                  <a:moveTo>
                    <a:pt x="11" y="373"/>
                  </a:moveTo>
                  <a:cubicBezTo>
                    <a:pt x="9" y="395"/>
                    <a:pt x="58" y="415"/>
                    <a:pt x="57" y="394"/>
                  </a:cubicBezTo>
                  <a:cubicBezTo>
                    <a:pt x="58" y="400"/>
                    <a:pt x="66" y="400"/>
                    <a:pt x="66" y="403"/>
                  </a:cubicBezTo>
                  <a:cubicBezTo>
                    <a:pt x="64" y="410"/>
                    <a:pt x="78" y="413"/>
                    <a:pt x="83" y="415"/>
                  </a:cubicBezTo>
                  <a:cubicBezTo>
                    <a:pt x="91" y="418"/>
                    <a:pt x="96" y="412"/>
                    <a:pt x="103" y="420"/>
                  </a:cubicBezTo>
                  <a:cubicBezTo>
                    <a:pt x="109" y="427"/>
                    <a:pt x="119" y="428"/>
                    <a:pt x="128" y="428"/>
                  </a:cubicBezTo>
                  <a:cubicBezTo>
                    <a:pt x="122" y="420"/>
                    <a:pt x="108" y="427"/>
                    <a:pt x="105" y="415"/>
                  </a:cubicBezTo>
                  <a:cubicBezTo>
                    <a:pt x="103" y="406"/>
                    <a:pt x="109" y="399"/>
                    <a:pt x="116" y="406"/>
                  </a:cubicBezTo>
                  <a:cubicBezTo>
                    <a:pt x="110" y="402"/>
                    <a:pt x="109" y="395"/>
                    <a:pt x="111" y="388"/>
                  </a:cubicBezTo>
                  <a:cubicBezTo>
                    <a:pt x="113" y="385"/>
                    <a:pt x="114" y="381"/>
                    <a:pt x="115" y="377"/>
                  </a:cubicBezTo>
                  <a:cubicBezTo>
                    <a:pt x="117" y="369"/>
                    <a:pt x="121" y="372"/>
                    <a:pt x="127" y="367"/>
                  </a:cubicBezTo>
                  <a:cubicBezTo>
                    <a:pt x="122" y="367"/>
                    <a:pt x="118" y="368"/>
                    <a:pt x="113" y="368"/>
                  </a:cubicBezTo>
                  <a:cubicBezTo>
                    <a:pt x="119" y="362"/>
                    <a:pt x="113" y="355"/>
                    <a:pt x="115" y="348"/>
                  </a:cubicBezTo>
                  <a:cubicBezTo>
                    <a:pt x="122" y="349"/>
                    <a:pt x="128" y="352"/>
                    <a:pt x="134" y="352"/>
                  </a:cubicBezTo>
                  <a:cubicBezTo>
                    <a:pt x="111" y="335"/>
                    <a:pt x="146" y="315"/>
                    <a:pt x="160" y="313"/>
                  </a:cubicBezTo>
                  <a:cubicBezTo>
                    <a:pt x="182" y="309"/>
                    <a:pt x="214" y="304"/>
                    <a:pt x="233" y="291"/>
                  </a:cubicBezTo>
                  <a:cubicBezTo>
                    <a:pt x="249" y="280"/>
                    <a:pt x="250" y="256"/>
                    <a:pt x="264" y="243"/>
                  </a:cubicBezTo>
                  <a:cubicBezTo>
                    <a:pt x="283" y="226"/>
                    <a:pt x="293" y="207"/>
                    <a:pt x="295" y="182"/>
                  </a:cubicBezTo>
                  <a:cubicBezTo>
                    <a:pt x="313" y="183"/>
                    <a:pt x="312" y="189"/>
                    <a:pt x="316" y="199"/>
                  </a:cubicBezTo>
                  <a:cubicBezTo>
                    <a:pt x="318" y="206"/>
                    <a:pt x="336" y="222"/>
                    <a:pt x="342" y="224"/>
                  </a:cubicBezTo>
                  <a:cubicBezTo>
                    <a:pt x="351" y="226"/>
                    <a:pt x="351" y="195"/>
                    <a:pt x="349" y="188"/>
                  </a:cubicBezTo>
                  <a:cubicBezTo>
                    <a:pt x="343" y="169"/>
                    <a:pt x="354" y="168"/>
                    <a:pt x="362" y="159"/>
                  </a:cubicBezTo>
                  <a:cubicBezTo>
                    <a:pt x="365" y="175"/>
                    <a:pt x="363" y="198"/>
                    <a:pt x="383" y="202"/>
                  </a:cubicBezTo>
                  <a:cubicBezTo>
                    <a:pt x="382" y="190"/>
                    <a:pt x="382" y="175"/>
                    <a:pt x="375" y="165"/>
                  </a:cubicBezTo>
                  <a:cubicBezTo>
                    <a:pt x="364" y="151"/>
                    <a:pt x="382" y="160"/>
                    <a:pt x="387" y="156"/>
                  </a:cubicBezTo>
                  <a:cubicBezTo>
                    <a:pt x="391" y="152"/>
                    <a:pt x="407" y="140"/>
                    <a:pt x="395" y="135"/>
                  </a:cubicBezTo>
                  <a:cubicBezTo>
                    <a:pt x="376" y="128"/>
                    <a:pt x="394" y="114"/>
                    <a:pt x="400" y="106"/>
                  </a:cubicBezTo>
                  <a:cubicBezTo>
                    <a:pt x="398" y="122"/>
                    <a:pt x="418" y="105"/>
                    <a:pt x="422" y="98"/>
                  </a:cubicBezTo>
                  <a:cubicBezTo>
                    <a:pt x="427" y="87"/>
                    <a:pt x="429" y="76"/>
                    <a:pt x="433" y="65"/>
                  </a:cubicBezTo>
                  <a:cubicBezTo>
                    <a:pt x="436" y="59"/>
                    <a:pt x="440" y="62"/>
                    <a:pt x="443" y="58"/>
                  </a:cubicBezTo>
                  <a:cubicBezTo>
                    <a:pt x="447" y="53"/>
                    <a:pt x="450" y="45"/>
                    <a:pt x="454" y="40"/>
                  </a:cubicBezTo>
                  <a:cubicBezTo>
                    <a:pt x="463" y="28"/>
                    <a:pt x="462" y="11"/>
                    <a:pt x="473" y="0"/>
                  </a:cubicBezTo>
                  <a:cubicBezTo>
                    <a:pt x="482" y="10"/>
                    <a:pt x="471" y="21"/>
                    <a:pt x="476" y="32"/>
                  </a:cubicBezTo>
                  <a:cubicBezTo>
                    <a:pt x="483" y="28"/>
                    <a:pt x="489" y="0"/>
                    <a:pt x="498" y="2"/>
                  </a:cubicBezTo>
                  <a:cubicBezTo>
                    <a:pt x="499" y="2"/>
                    <a:pt x="520" y="51"/>
                    <a:pt x="524" y="28"/>
                  </a:cubicBezTo>
                  <a:cubicBezTo>
                    <a:pt x="525" y="38"/>
                    <a:pt x="542" y="42"/>
                    <a:pt x="540" y="52"/>
                  </a:cubicBezTo>
                  <a:cubicBezTo>
                    <a:pt x="540" y="60"/>
                    <a:pt x="529" y="57"/>
                    <a:pt x="532" y="67"/>
                  </a:cubicBezTo>
                  <a:cubicBezTo>
                    <a:pt x="535" y="79"/>
                    <a:pt x="534" y="81"/>
                    <a:pt x="522" y="86"/>
                  </a:cubicBezTo>
                  <a:cubicBezTo>
                    <a:pt x="529" y="82"/>
                    <a:pt x="537" y="86"/>
                    <a:pt x="543" y="82"/>
                  </a:cubicBezTo>
                  <a:cubicBezTo>
                    <a:pt x="549" y="79"/>
                    <a:pt x="552" y="72"/>
                    <a:pt x="559" y="75"/>
                  </a:cubicBezTo>
                  <a:cubicBezTo>
                    <a:pt x="573" y="81"/>
                    <a:pt x="560" y="91"/>
                    <a:pt x="553" y="93"/>
                  </a:cubicBezTo>
                  <a:cubicBezTo>
                    <a:pt x="555" y="107"/>
                    <a:pt x="568" y="94"/>
                    <a:pt x="573" y="91"/>
                  </a:cubicBezTo>
                  <a:cubicBezTo>
                    <a:pt x="584" y="83"/>
                    <a:pt x="597" y="100"/>
                    <a:pt x="598" y="110"/>
                  </a:cubicBezTo>
                  <a:cubicBezTo>
                    <a:pt x="606" y="102"/>
                    <a:pt x="619" y="116"/>
                    <a:pt x="622" y="122"/>
                  </a:cubicBezTo>
                  <a:cubicBezTo>
                    <a:pt x="629" y="114"/>
                    <a:pt x="646" y="120"/>
                    <a:pt x="646" y="130"/>
                  </a:cubicBezTo>
                  <a:cubicBezTo>
                    <a:pt x="647" y="145"/>
                    <a:pt x="615" y="156"/>
                    <a:pt x="603" y="156"/>
                  </a:cubicBezTo>
                  <a:cubicBezTo>
                    <a:pt x="595" y="155"/>
                    <a:pt x="565" y="144"/>
                    <a:pt x="574" y="167"/>
                  </a:cubicBezTo>
                  <a:cubicBezTo>
                    <a:pt x="578" y="175"/>
                    <a:pt x="598" y="179"/>
                    <a:pt x="597" y="190"/>
                  </a:cubicBezTo>
                  <a:cubicBezTo>
                    <a:pt x="603" y="186"/>
                    <a:pt x="608" y="192"/>
                    <a:pt x="604" y="197"/>
                  </a:cubicBezTo>
                  <a:cubicBezTo>
                    <a:pt x="600" y="204"/>
                    <a:pt x="592" y="202"/>
                    <a:pt x="585" y="203"/>
                  </a:cubicBezTo>
                  <a:cubicBezTo>
                    <a:pt x="566" y="205"/>
                    <a:pt x="557" y="210"/>
                    <a:pt x="541" y="195"/>
                  </a:cubicBezTo>
                  <a:cubicBezTo>
                    <a:pt x="539" y="200"/>
                    <a:pt x="544" y="210"/>
                    <a:pt x="539" y="213"/>
                  </a:cubicBezTo>
                  <a:cubicBezTo>
                    <a:pt x="532" y="218"/>
                    <a:pt x="519" y="208"/>
                    <a:pt x="514" y="205"/>
                  </a:cubicBezTo>
                  <a:cubicBezTo>
                    <a:pt x="503" y="197"/>
                    <a:pt x="481" y="210"/>
                    <a:pt x="467" y="197"/>
                  </a:cubicBezTo>
                  <a:cubicBezTo>
                    <a:pt x="466" y="215"/>
                    <a:pt x="454" y="196"/>
                    <a:pt x="448" y="200"/>
                  </a:cubicBezTo>
                  <a:cubicBezTo>
                    <a:pt x="436" y="207"/>
                    <a:pt x="432" y="202"/>
                    <a:pt x="422" y="198"/>
                  </a:cubicBezTo>
                  <a:cubicBezTo>
                    <a:pt x="420" y="205"/>
                    <a:pt x="415" y="207"/>
                    <a:pt x="412" y="213"/>
                  </a:cubicBezTo>
                  <a:cubicBezTo>
                    <a:pt x="408" y="220"/>
                    <a:pt x="406" y="230"/>
                    <a:pt x="405" y="238"/>
                  </a:cubicBezTo>
                  <a:cubicBezTo>
                    <a:pt x="404" y="245"/>
                    <a:pt x="407" y="257"/>
                    <a:pt x="407" y="264"/>
                  </a:cubicBezTo>
                  <a:cubicBezTo>
                    <a:pt x="408" y="275"/>
                    <a:pt x="403" y="271"/>
                    <a:pt x="401" y="280"/>
                  </a:cubicBezTo>
                  <a:cubicBezTo>
                    <a:pt x="397" y="295"/>
                    <a:pt x="403" y="301"/>
                    <a:pt x="386" y="303"/>
                  </a:cubicBezTo>
                  <a:cubicBezTo>
                    <a:pt x="368" y="306"/>
                    <a:pt x="379" y="333"/>
                    <a:pt x="384" y="340"/>
                  </a:cubicBezTo>
                  <a:cubicBezTo>
                    <a:pt x="374" y="343"/>
                    <a:pt x="347" y="360"/>
                    <a:pt x="359" y="374"/>
                  </a:cubicBezTo>
                  <a:cubicBezTo>
                    <a:pt x="366" y="382"/>
                    <a:pt x="340" y="408"/>
                    <a:pt x="343" y="420"/>
                  </a:cubicBezTo>
                  <a:cubicBezTo>
                    <a:pt x="333" y="420"/>
                    <a:pt x="334" y="411"/>
                    <a:pt x="321" y="420"/>
                  </a:cubicBezTo>
                  <a:cubicBezTo>
                    <a:pt x="314" y="426"/>
                    <a:pt x="307" y="417"/>
                    <a:pt x="300" y="422"/>
                  </a:cubicBezTo>
                  <a:cubicBezTo>
                    <a:pt x="290" y="431"/>
                    <a:pt x="286" y="436"/>
                    <a:pt x="272" y="434"/>
                  </a:cubicBezTo>
                  <a:cubicBezTo>
                    <a:pt x="258" y="432"/>
                    <a:pt x="240" y="424"/>
                    <a:pt x="236" y="416"/>
                  </a:cubicBezTo>
                  <a:cubicBezTo>
                    <a:pt x="232" y="405"/>
                    <a:pt x="194" y="410"/>
                    <a:pt x="186" y="422"/>
                  </a:cubicBezTo>
                  <a:cubicBezTo>
                    <a:pt x="182" y="428"/>
                    <a:pt x="181" y="436"/>
                    <a:pt x="177" y="442"/>
                  </a:cubicBezTo>
                  <a:cubicBezTo>
                    <a:pt x="177" y="444"/>
                    <a:pt x="161" y="452"/>
                    <a:pt x="160" y="453"/>
                  </a:cubicBezTo>
                  <a:cubicBezTo>
                    <a:pt x="148" y="458"/>
                    <a:pt x="133" y="452"/>
                    <a:pt x="120" y="451"/>
                  </a:cubicBezTo>
                  <a:cubicBezTo>
                    <a:pt x="107" y="450"/>
                    <a:pt x="98" y="457"/>
                    <a:pt x="87" y="462"/>
                  </a:cubicBezTo>
                  <a:cubicBezTo>
                    <a:pt x="74" y="468"/>
                    <a:pt x="64" y="457"/>
                    <a:pt x="57" y="454"/>
                  </a:cubicBezTo>
                  <a:cubicBezTo>
                    <a:pt x="54" y="453"/>
                    <a:pt x="49" y="441"/>
                    <a:pt x="45" y="438"/>
                  </a:cubicBezTo>
                  <a:cubicBezTo>
                    <a:pt x="35" y="430"/>
                    <a:pt x="27" y="425"/>
                    <a:pt x="20" y="417"/>
                  </a:cubicBezTo>
                  <a:cubicBezTo>
                    <a:pt x="16" y="413"/>
                    <a:pt x="15" y="399"/>
                    <a:pt x="12" y="395"/>
                  </a:cubicBezTo>
                  <a:cubicBezTo>
                    <a:pt x="0" y="388"/>
                    <a:pt x="10" y="382"/>
                    <a:pt x="11" y="37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7" name="Freeform 1358">
              <a:extLst>
                <a:ext uri="{FF2B5EF4-FFF2-40B4-BE49-F238E27FC236}">
                  <a16:creationId xmlns:a16="http://schemas.microsoft.com/office/drawing/2014/main" id="{0775FD6B-F0B5-94DE-EB49-13800510A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2583" y="5039747"/>
              <a:ext cx="1975" cy="7896"/>
            </a:xfrm>
            <a:custGeom>
              <a:avLst/>
              <a:gdLst>
                <a:gd name="T0" fmla="*/ 0 w 4"/>
                <a:gd name="T1" fmla="*/ 20 h 20"/>
                <a:gd name="T2" fmla="*/ 0 w 4"/>
                <a:gd name="T3" fmla="*/ 0 h 20"/>
                <a:gd name="T4" fmla="*/ 0 w 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0">
                  <a:moveTo>
                    <a:pt x="0" y="20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7"/>
                    <a:pt x="0" y="13"/>
                    <a:pt x="0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8" name="Freeform 1359">
              <a:extLst>
                <a:ext uri="{FF2B5EF4-FFF2-40B4-BE49-F238E27FC236}">
                  <a16:creationId xmlns:a16="http://schemas.microsoft.com/office/drawing/2014/main" id="{EF145D5F-EC02-678D-EC3A-FA2631FC6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4716" y="4785092"/>
              <a:ext cx="0" cy="1973"/>
            </a:xfrm>
            <a:custGeom>
              <a:avLst/>
              <a:gdLst>
                <a:gd name="T0" fmla="*/ 0 w 4"/>
                <a:gd name="T1" fmla="*/ 1 h 2"/>
                <a:gd name="T2" fmla="*/ 4 w 4"/>
                <a:gd name="T3" fmla="*/ 0 h 2"/>
                <a:gd name="T4" fmla="*/ 0 w 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2" y="2"/>
                    <a:pt x="3" y="2"/>
                    <a:pt x="4" y="0"/>
                  </a:cubicBezTo>
                  <a:cubicBezTo>
                    <a:pt x="3" y="0"/>
                    <a:pt x="2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9" name="Freeform 1360">
              <a:extLst>
                <a:ext uri="{FF2B5EF4-FFF2-40B4-BE49-F238E27FC236}">
                  <a16:creationId xmlns:a16="http://schemas.microsoft.com/office/drawing/2014/main" id="{DF2D2D48-209A-C2E5-5AFB-AE915E381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3621" y="4935121"/>
              <a:ext cx="3948" cy="7896"/>
            </a:xfrm>
            <a:custGeom>
              <a:avLst/>
              <a:gdLst>
                <a:gd name="T0" fmla="*/ 5 w 10"/>
                <a:gd name="T1" fmla="*/ 21 h 21"/>
                <a:gd name="T2" fmla="*/ 3 w 10"/>
                <a:gd name="T3" fmla="*/ 0 h 21"/>
                <a:gd name="T4" fmla="*/ 5 w 10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1">
                  <a:moveTo>
                    <a:pt x="5" y="21"/>
                  </a:moveTo>
                  <a:cubicBezTo>
                    <a:pt x="10" y="14"/>
                    <a:pt x="10" y="6"/>
                    <a:pt x="3" y="0"/>
                  </a:cubicBezTo>
                  <a:cubicBezTo>
                    <a:pt x="0" y="7"/>
                    <a:pt x="1" y="15"/>
                    <a:pt x="5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0" name="Freeform 1361">
              <a:extLst>
                <a:ext uri="{FF2B5EF4-FFF2-40B4-BE49-F238E27FC236}">
                  <a16:creationId xmlns:a16="http://schemas.microsoft.com/office/drawing/2014/main" id="{BAA647B9-AF8E-8F28-9691-DA811F2FC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69024" y="4966706"/>
              <a:ext cx="1975" cy="3948"/>
            </a:xfrm>
            <a:custGeom>
              <a:avLst/>
              <a:gdLst>
                <a:gd name="T0" fmla="*/ 8 w 8"/>
                <a:gd name="T1" fmla="*/ 9 h 9"/>
                <a:gd name="T2" fmla="*/ 0 w 8"/>
                <a:gd name="T3" fmla="*/ 4 h 9"/>
                <a:gd name="T4" fmla="*/ 8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8" y="9"/>
                  </a:moveTo>
                  <a:cubicBezTo>
                    <a:pt x="8" y="2"/>
                    <a:pt x="6" y="0"/>
                    <a:pt x="0" y="4"/>
                  </a:cubicBezTo>
                  <a:cubicBezTo>
                    <a:pt x="2" y="6"/>
                    <a:pt x="5" y="7"/>
                    <a:pt x="8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1" name="Freeform 1362">
              <a:extLst>
                <a:ext uri="{FF2B5EF4-FFF2-40B4-BE49-F238E27FC236}">
                  <a16:creationId xmlns:a16="http://schemas.microsoft.com/office/drawing/2014/main" id="{6697DBBE-02E3-2A31-5675-4BD012572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0479" y="5021980"/>
              <a:ext cx="13819" cy="11844"/>
            </a:xfrm>
            <a:custGeom>
              <a:avLst/>
              <a:gdLst>
                <a:gd name="T0" fmla="*/ 7 w 34"/>
                <a:gd name="T1" fmla="*/ 28 h 28"/>
                <a:gd name="T2" fmla="*/ 33 w 34"/>
                <a:gd name="T3" fmla="*/ 11 h 28"/>
                <a:gd name="T4" fmla="*/ 17 w 34"/>
                <a:gd name="T5" fmla="*/ 14 h 28"/>
                <a:gd name="T6" fmla="*/ 7 w 34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8">
                  <a:moveTo>
                    <a:pt x="7" y="28"/>
                  </a:moveTo>
                  <a:cubicBezTo>
                    <a:pt x="11" y="26"/>
                    <a:pt x="34" y="14"/>
                    <a:pt x="33" y="11"/>
                  </a:cubicBezTo>
                  <a:cubicBezTo>
                    <a:pt x="29" y="0"/>
                    <a:pt x="23" y="10"/>
                    <a:pt x="17" y="14"/>
                  </a:cubicBezTo>
                  <a:cubicBezTo>
                    <a:pt x="11" y="19"/>
                    <a:pt x="0" y="19"/>
                    <a:pt x="7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2" name="Freeform 1363">
              <a:extLst>
                <a:ext uri="{FF2B5EF4-FFF2-40B4-BE49-F238E27FC236}">
                  <a16:creationId xmlns:a16="http://schemas.microsoft.com/office/drawing/2014/main" id="{BC42CED3-441C-C69D-D312-BA25FEF00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0220" y="4990395"/>
              <a:ext cx="1975" cy="5922"/>
            </a:xfrm>
            <a:custGeom>
              <a:avLst/>
              <a:gdLst>
                <a:gd name="T0" fmla="*/ 1 w 5"/>
                <a:gd name="T1" fmla="*/ 0 h 10"/>
                <a:gd name="T2" fmla="*/ 2 w 5"/>
                <a:gd name="T3" fmla="*/ 10 h 10"/>
                <a:gd name="T4" fmla="*/ 1 w 5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0">
                  <a:moveTo>
                    <a:pt x="1" y="0"/>
                  </a:moveTo>
                  <a:cubicBezTo>
                    <a:pt x="0" y="3"/>
                    <a:pt x="0" y="7"/>
                    <a:pt x="2" y="10"/>
                  </a:cubicBezTo>
                  <a:cubicBezTo>
                    <a:pt x="5" y="6"/>
                    <a:pt x="5" y="3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3" name="Freeform 1364">
              <a:extLst>
                <a:ext uri="{FF2B5EF4-FFF2-40B4-BE49-F238E27FC236}">
                  <a16:creationId xmlns:a16="http://schemas.microsoft.com/office/drawing/2014/main" id="{69D1CEE8-B7C3-F06F-60C9-ECE9C91E1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2065" y="5000266"/>
              <a:ext cx="19741" cy="7896"/>
            </a:xfrm>
            <a:custGeom>
              <a:avLst/>
              <a:gdLst>
                <a:gd name="T0" fmla="*/ 27 w 44"/>
                <a:gd name="T1" fmla="*/ 17 h 17"/>
                <a:gd name="T2" fmla="*/ 9 w 44"/>
                <a:gd name="T3" fmla="*/ 2 h 17"/>
                <a:gd name="T4" fmla="*/ 3 w 44"/>
                <a:gd name="T5" fmla="*/ 14 h 17"/>
                <a:gd name="T6" fmla="*/ 27 w 44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7">
                  <a:moveTo>
                    <a:pt x="27" y="17"/>
                  </a:moveTo>
                  <a:cubicBezTo>
                    <a:pt x="44" y="8"/>
                    <a:pt x="17" y="0"/>
                    <a:pt x="9" y="2"/>
                  </a:cubicBezTo>
                  <a:cubicBezTo>
                    <a:pt x="0" y="3"/>
                    <a:pt x="1" y="15"/>
                    <a:pt x="3" y="14"/>
                  </a:cubicBezTo>
                  <a:cubicBezTo>
                    <a:pt x="9" y="10"/>
                    <a:pt x="24" y="9"/>
                    <a:pt x="27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4" name="Freeform 1365">
              <a:extLst>
                <a:ext uri="{FF2B5EF4-FFF2-40B4-BE49-F238E27FC236}">
                  <a16:creationId xmlns:a16="http://schemas.microsoft.com/office/drawing/2014/main" id="{7FECA53B-E65E-1DC3-6CAD-2A891F953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5753" y="4978551"/>
              <a:ext cx="15793" cy="11844"/>
            </a:xfrm>
            <a:custGeom>
              <a:avLst/>
              <a:gdLst>
                <a:gd name="T0" fmla="*/ 6 w 33"/>
                <a:gd name="T1" fmla="*/ 15 h 27"/>
                <a:gd name="T2" fmla="*/ 22 w 33"/>
                <a:gd name="T3" fmla="*/ 23 h 27"/>
                <a:gd name="T4" fmla="*/ 33 w 33"/>
                <a:gd name="T5" fmla="*/ 7 h 27"/>
                <a:gd name="T6" fmla="*/ 17 w 33"/>
                <a:gd name="T7" fmla="*/ 1 h 27"/>
                <a:gd name="T8" fmla="*/ 0 w 33"/>
                <a:gd name="T9" fmla="*/ 8 h 27"/>
                <a:gd name="T10" fmla="*/ 6 w 33"/>
                <a:gd name="T11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7">
                  <a:moveTo>
                    <a:pt x="6" y="15"/>
                  </a:moveTo>
                  <a:cubicBezTo>
                    <a:pt x="7" y="22"/>
                    <a:pt x="14" y="27"/>
                    <a:pt x="22" y="23"/>
                  </a:cubicBezTo>
                  <a:cubicBezTo>
                    <a:pt x="29" y="20"/>
                    <a:pt x="28" y="12"/>
                    <a:pt x="33" y="7"/>
                  </a:cubicBezTo>
                  <a:cubicBezTo>
                    <a:pt x="27" y="7"/>
                    <a:pt x="23" y="2"/>
                    <a:pt x="17" y="1"/>
                  </a:cubicBezTo>
                  <a:cubicBezTo>
                    <a:pt x="10" y="0"/>
                    <a:pt x="6" y="7"/>
                    <a:pt x="0" y="8"/>
                  </a:cubicBezTo>
                  <a:cubicBezTo>
                    <a:pt x="2" y="11"/>
                    <a:pt x="4" y="13"/>
                    <a:pt x="6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5" name="Freeform 1366">
              <a:extLst>
                <a:ext uri="{FF2B5EF4-FFF2-40B4-BE49-F238E27FC236}">
                  <a16:creationId xmlns:a16="http://schemas.microsoft.com/office/drawing/2014/main" id="{4EDC2EB3-61B5-B8D4-3108-F4E4E177A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7728" y="5000266"/>
              <a:ext cx="3948" cy="3948"/>
            </a:xfrm>
            <a:custGeom>
              <a:avLst/>
              <a:gdLst>
                <a:gd name="T0" fmla="*/ 0 w 9"/>
                <a:gd name="T1" fmla="*/ 0 h 6"/>
                <a:gd name="T2" fmla="*/ 9 w 9"/>
                <a:gd name="T3" fmla="*/ 4 h 6"/>
                <a:gd name="T4" fmla="*/ 0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2" y="4"/>
                    <a:pt x="5" y="6"/>
                    <a:pt x="9" y="4"/>
                  </a:cubicBezTo>
                  <a:cubicBezTo>
                    <a:pt x="6" y="2"/>
                    <a:pt x="3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6" name="Freeform 1367">
              <a:extLst>
                <a:ext uri="{FF2B5EF4-FFF2-40B4-BE49-F238E27FC236}">
                  <a16:creationId xmlns:a16="http://schemas.microsoft.com/office/drawing/2014/main" id="{EE617B48-89AF-BDBF-A86F-F951A2EA2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7469" y="4954862"/>
              <a:ext cx="17767" cy="5922"/>
            </a:xfrm>
            <a:custGeom>
              <a:avLst/>
              <a:gdLst>
                <a:gd name="T0" fmla="*/ 19 w 42"/>
                <a:gd name="T1" fmla="*/ 15 h 15"/>
                <a:gd name="T2" fmla="*/ 19 w 42"/>
                <a:gd name="T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2" h="15">
                  <a:moveTo>
                    <a:pt x="19" y="15"/>
                  </a:moveTo>
                  <a:cubicBezTo>
                    <a:pt x="42" y="6"/>
                    <a:pt x="0" y="0"/>
                    <a:pt x="19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7" name="Freeform 1368">
              <a:extLst>
                <a:ext uri="{FF2B5EF4-FFF2-40B4-BE49-F238E27FC236}">
                  <a16:creationId xmlns:a16="http://schemas.microsoft.com/office/drawing/2014/main" id="{03FCE3C4-B2B0-2EE9-62D5-48D1A8EEF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9183" y="4893666"/>
              <a:ext cx="9871" cy="7896"/>
            </a:xfrm>
            <a:custGeom>
              <a:avLst/>
              <a:gdLst>
                <a:gd name="T0" fmla="*/ 8 w 19"/>
                <a:gd name="T1" fmla="*/ 16 h 16"/>
                <a:gd name="T2" fmla="*/ 10 w 19"/>
                <a:gd name="T3" fmla="*/ 0 h 16"/>
                <a:gd name="T4" fmla="*/ 8 w 19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6">
                  <a:moveTo>
                    <a:pt x="8" y="16"/>
                  </a:moveTo>
                  <a:cubicBezTo>
                    <a:pt x="19" y="15"/>
                    <a:pt x="15" y="5"/>
                    <a:pt x="10" y="0"/>
                  </a:cubicBezTo>
                  <a:cubicBezTo>
                    <a:pt x="4" y="3"/>
                    <a:pt x="0" y="12"/>
                    <a:pt x="8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8" name="Freeform 1369">
              <a:extLst>
                <a:ext uri="{FF2B5EF4-FFF2-40B4-BE49-F238E27FC236}">
                  <a16:creationId xmlns:a16="http://schemas.microsoft.com/office/drawing/2014/main" id="{B2ACA394-5615-0F07-F1AE-84092BD73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7079" y="4883795"/>
              <a:ext cx="3948" cy="1973"/>
            </a:xfrm>
            <a:custGeom>
              <a:avLst/>
              <a:gdLst>
                <a:gd name="T0" fmla="*/ 0 w 8"/>
                <a:gd name="T1" fmla="*/ 7 h 7"/>
                <a:gd name="T2" fmla="*/ 7 w 8"/>
                <a:gd name="T3" fmla="*/ 1 h 7"/>
                <a:gd name="T4" fmla="*/ 0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7"/>
                  </a:moveTo>
                  <a:cubicBezTo>
                    <a:pt x="6" y="7"/>
                    <a:pt x="8" y="4"/>
                    <a:pt x="7" y="1"/>
                  </a:cubicBezTo>
                  <a:cubicBezTo>
                    <a:pt x="2" y="0"/>
                    <a:pt x="0" y="2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9" name="Freeform 1370">
              <a:extLst>
                <a:ext uri="{FF2B5EF4-FFF2-40B4-BE49-F238E27FC236}">
                  <a16:creationId xmlns:a16="http://schemas.microsoft.com/office/drawing/2014/main" id="{7D5EFDB9-C1B8-CE5B-A7B4-802072CC1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1028" y="4860106"/>
              <a:ext cx="1975" cy="3948"/>
            </a:xfrm>
            <a:custGeom>
              <a:avLst/>
              <a:gdLst>
                <a:gd name="T0" fmla="*/ 1 w 6"/>
                <a:gd name="T1" fmla="*/ 6 h 6"/>
                <a:gd name="T2" fmla="*/ 6 w 6"/>
                <a:gd name="T3" fmla="*/ 0 h 6"/>
                <a:gd name="T4" fmla="*/ 1 w 6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1" y="6"/>
                  </a:moveTo>
                  <a:cubicBezTo>
                    <a:pt x="3" y="4"/>
                    <a:pt x="4" y="2"/>
                    <a:pt x="6" y="0"/>
                  </a:cubicBezTo>
                  <a:cubicBezTo>
                    <a:pt x="0" y="0"/>
                    <a:pt x="1" y="1"/>
                    <a:pt x="1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0" name="Freeform 1371">
              <a:extLst>
                <a:ext uri="{FF2B5EF4-FFF2-40B4-BE49-F238E27FC236}">
                  <a16:creationId xmlns:a16="http://schemas.microsoft.com/office/drawing/2014/main" id="{6B610D66-5631-D8E0-38F9-FAE9AA0D6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4716" y="4893666"/>
              <a:ext cx="3948" cy="7896"/>
            </a:xfrm>
            <a:custGeom>
              <a:avLst/>
              <a:gdLst>
                <a:gd name="T0" fmla="*/ 10 w 13"/>
                <a:gd name="T1" fmla="*/ 17 h 17"/>
                <a:gd name="T2" fmla="*/ 0 w 13"/>
                <a:gd name="T3" fmla="*/ 7 h 17"/>
                <a:gd name="T4" fmla="*/ 10 w 13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10" y="17"/>
                  </a:moveTo>
                  <a:cubicBezTo>
                    <a:pt x="13" y="11"/>
                    <a:pt x="7" y="0"/>
                    <a:pt x="0" y="7"/>
                  </a:cubicBezTo>
                  <a:cubicBezTo>
                    <a:pt x="1" y="12"/>
                    <a:pt x="5" y="16"/>
                    <a:pt x="10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1" name="Freeform 1372">
              <a:extLst>
                <a:ext uri="{FF2B5EF4-FFF2-40B4-BE49-F238E27FC236}">
                  <a16:creationId xmlns:a16="http://schemas.microsoft.com/office/drawing/2014/main" id="{521C4006-5F30-3440-DECB-1D694398B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2354" y="5021980"/>
              <a:ext cx="1975" cy="1973"/>
            </a:xfrm>
            <a:custGeom>
              <a:avLst/>
              <a:gdLst>
                <a:gd name="T0" fmla="*/ 0 w 6"/>
                <a:gd name="T1" fmla="*/ 2 h 3"/>
                <a:gd name="T2" fmla="*/ 6 w 6"/>
                <a:gd name="T3" fmla="*/ 3 h 3"/>
                <a:gd name="T4" fmla="*/ 0 w 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2" y="3"/>
                    <a:pt x="4" y="3"/>
                    <a:pt x="6" y="3"/>
                  </a:cubicBezTo>
                  <a:cubicBezTo>
                    <a:pt x="4" y="1"/>
                    <a:pt x="2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2" name="Freeform 1373">
              <a:extLst>
                <a:ext uri="{FF2B5EF4-FFF2-40B4-BE49-F238E27FC236}">
                  <a16:creationId xmlns:a16="http://schemas.microsoft.com/office/drawing/2014/main" id="{44C13E53-B179-EF1F-81CF-CF1B71D4E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6302" y="4964733"/>
              <a:ext cx="5923" cy="9870"/>
            </a:xfrm>
            <a:custGeom>
              <a:avLst/>
              <a:gdLst>
                <a:gd name="T0" fmla="*/ 12 w 14"/>
                <a:gd name="T1" fmla="*/ 20 h 20"/>
                <a:gd name="T2" fmla="*/ 11 w 14"/>
                <a:gd name="T3" fmla="*/ 0 h 20"/>
                <a:gd name="T4" fmla="*/ 12 w 1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0">
                  <a:moveTo>
                    <a:pt x="12" y="20"/>
                  </a:moveTo>
                  <a:cubicBezTo>
                    <a:pt x="14" y="13"/>
                    <a:pt x="12" y="6"/>
                    <a:pt x="11" y="0"/>
                  </a:cubicBezTo>
                  <a:cubicBezTo>
                    <a:pt x="0" y="2"/>
                    <a:pt x="9" y="13"/>
                    <a:pt x="12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3" name="Freeform 1374">
              <a:extLst>
                <a:ext uri="{FF2B5EF4-FFF2-40B4-BE49-F238E27FC236}">
                  <a16:creationId xmlns:a16="http://schemas.microsoft.com/office/drawing/2014/main" id="{C18EF283-BBF4-B87D-6B50-F52E7300E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9544" y="4824573"/>
              <a:ext cx="69093" cy="102652"/>
            </a:xfrm>
            <a:custGeom>
              <a:avLst/>
              <a:gdLst>
                <a:gd name="T0" fmla="*/ 3 w 161"/>
                <a:gd name="T1" fmla="*/ 212 h 232"/>
                <a:gd name="T2" fmla="*/ 0 w 161"/>
                <a:gd name="T3" fmla="*/ 232 h 232"/>
                <a:gd name="T4" fmla="*/ 56 w 161"/>
                <a:gd name="T5" fmla="*/ 180 h 232"/>
                <a:gd name="T6" fmla="*/ 93 w 161"/>
                <a:gd name="T7" fmla="*/ 125 h 232"/>
                <a:gd name="T8" fmla="*/ 97 w 161"/>
                <a:gd name="T9" fmla="*/ 114 h 232"/>
                <a:gd name="T10" fmla="*/ 115 w 161"/>
                <a:gd name="T11" fmla="*/ 105 h 232"/>
                <a:gd name="T12" fmla="*/ 127 w 161"/>
                <a:gd name="T13" fmla="*/ 92 h 232"/>
                <a:gd name="T14" fmla="*/ 145 w 161"/>
                <a:gd name="T15" fmla="*/ 78 h 232"/>
                <a:gd name="T16" fmla="*/ 143 w 161"/>
                <a:gd name="T17" fmla="*/ 46 h 232"/>
                <a:gd name="T18" fmla="*/ 136 w 161"/>
                <a:gd name="T19" fmla="*/ 0 h 232"/>
                <a:gd name="T20" fmla="*/ 126 w 161"/>
                <a:gd name="T21" fmla="*/ 22 h 232"/>
                <a:gd name="T22" fmla="*/ 137 w 161"/>
                <a:gd name="T23" fmla="*/ 48 h 232"/>
                <a:gd name="T24" fmla="*/ 121 w 161"/>
                <a:gd name="T25" fmla="*/ 33 h 232"/>
                <a:gd name="T26" fmla="*/ 127 w 161"/>
                <a:gd name="T27" fmla="*/ 54 h 232"/>
                <a:gd name="T28" fmla="*/ 116 w 161"/>
                <a:gd name="T29" fmla="*/ 69 h 232"/>
                <a:gd name="T30" fmla="*/ 109 w 161"/>
                <a:gd name="T31" fmla="*/ 76 h 232"/>
                <a:gd name="T32" fmla="*/ 106 w 161"/>
                <a:gd name="T33" fmla="*/ 89 h 232"/>
                <a:gd name="T34" fmla="*/ 97 w 161"/>
                <a:gd name="T35" fmla="*/ 91 h 232"/>
                <a:gd name="T36" fmla="*/ 97 w 161"/>
                <a:gd name="T37" fmla="*/ 104 h 232"/>
                <a:gd name="T38" fmla="*/ 87 w 161"/>
                <a:gd name="T39" fmla="*/ 110 h 232"/>
                <a:gd name="T40" fmla="*/ 75 w 161"/>
                <a:gd name="T41" fmla="*/ 129 h 232"/>
                <a:gd name="T42" fmla="*/ 53 w 161"/>
                <a:gd name="T43" fmla="*/ 159 h 232"/>
                <a:gd name="T44" fmla="*/ 41 w 161"/>
                <a:gd name="T45" fmla="*/ 163 h 232"/>
                <a:gd name="T46" fmla="*/ 32 w 161"/>
                <a:gd name="T47" fmla="*/ 175 h 232"/>
                <a:gd name="T48" fmla="*/ 3 w 161"/>
                <a:gd name="T49" fmla="*/ 21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1" h="232">
                  <a:moveTo>
                    <a:pt x="3" y="212"/>
                  </a:moveTo>
                  <a:cubicBezTo>
                    <a:pt x="0" y="218"/>
                    <a:pt x="1" y="225"/>
                    <a:pt x="0" y="232"/>
                  </a:cubicBezTo>
                  <a:cubicBezTo>
                    <a:pt x="17" y="211"/>
                    <a:pt x="41" y="204"/>
                    <a:pt x="56" y="180"/>
                  </a:cubicBezTo>
                  <a:cubicBezTo>
                    <a:pt x="62" y="171"/>
                    <a:pt x="110" y="139"/>
                    <a:pt x="93" y="125"/>
                  </a:cubicBezTo>
                  <a:cubicBezTo>
                    <a:pt x="103" y="127"/>
                    <a:pt x="96" y="120"/>
                    <a:pt x="97" y="114"/>
                  </a:cubicBezTo>
                  <a:cubicBezTo>
                    <a:pt x="97" y="106"/>
                    <a:pt x="110" y="105"/>
                    <a:pt x="115" y="105"/>
                  </a:cubicBezTo>
                  <a:cubicBezTo>
                    <a:pt x="124" y="104"/>
                    <a:pt x="126" y="100"/>
                    <a:pt x="127" y="92"/>
                  </a:cubicBezTo>
                  <a:cubicBezTo>
                    <a:pt x="129" y="80"/>
                    <a:pt x="138" y="83"/>
                    <a:pt x="145" y="78"/>
                  </a:cubicBezTo>
                  <a:cubicBezTo>
                    <a:pt x="161" y="68"/>
                    <a:pt x="149" y="58"/>
                    <a:pt x="143" y="46"/>
                  </a:cubicBezTo>
                  <a:cubicBezTo>
                    <a:pt x="135" y="32"/>
                    <a:pt x="148" y="12"/>
                    <a:pt x="136" y="0"/>
                  </a:cubicBezTo>
                  <a:cubicBezTo>
                    <a:pt x="128" y="7"/>
                    <a:pt x="137" y="32"/>
                    <a:pt x="126" y="22"/>
                  </a:cubicBezTo>
                  <a:cubicBezTo>
                    <a:pt x="129" y="27"/>
                    <a:pt x="136" y="42"/>
                    <a:pt x="137" y="48"/>
                  </a:cubicBezTo>
                  <a:cubicBezTo>
                    <a:pt x="130" y="44"/>
                    <a:pt x="123" y="40"/>
                    <a:pt x="121" y="33"/>
                  </a:cubicBezTo>
                  <a:cubicBezTo>
                    <a:pt x="120" y="41"/>
                    <a:pt x="125" y="47"/>
                    <a:pt x="127" y="54"/>
                  </a:cubicBezTo>
                  <a:cubicBezTo>
                    <a:pt x="129" y="62"/>
                    <a:pt x="120" y="84"/>
                    <a:pt x="116" y="69"/>
                  </a:cubicBezTo>
                  <a:cubicBezTo>
                    <a:pt x="116" y="74"/>
                    <a:pt x="113" y="75"/>
                    <a:pt x="109" y="76"/>
                  </a:cubicBezTo>
                  <a:cubicBezTo>
                    <a:pt x="105" y="77"/>
                    <a:pt x="107" y="87"/>
                    <a:pt x="106" y="89"/>
                  </a:cubicBezTo>
                  <a:cubicBezTo>
                    <a:pt x="105" y="93"/>
                    <a:pt x="99" y="89"/>
                    <a:pt x="97" y="91"/>
                  </a:cubicBezTo>
                  <a:cubicBezTo>
                    <a:pt x="95" y="96"/>
                    <a:pt x="101" y="99"/>
                    <a:pt x="97" y="104"/>
                  </a:cubicBezTo>
                  <a:cubicBezTo>
                    <a:pt x="96" y="89"/>
                    <a:pt x="89" y="106"/>
                    <a:pt x="87" y="110"/>
                  </a:cubicBezTo>
                  <a:cubicBezTo>
                    <a:pt x="83" y="117"/>
                    <a:pt x="80" y="124"/>
                    <a:pt x="75" y="129"/>
                  </a:cubicBezTo>
                  <a:cubicBezTo>
                    <a:pt x="67" y="138"/>
                    <a:pt x="62" y="151"/>
                    <a:pt x="53" y="159"/>
                  </a:cubicBezTo>
                  <a:cubicBezTo>
                    <a:pt x="49" y="162"/>
                    <a:pt x="45" y="160"/>
                    <a:pt x="41" y="163"/>
                  </a:cubicBezTo>
                  <a:cubicBezTo>
                    <a:pt x="37" y="166"/>
                    <a:pt x="36" y="172"/>
                    <a:pt x="32" y="175"/>
                  </a:cubicBezTo>
                  <a:cubicBezTo>
                    <a:pt x="19" y="182"/>
                    <a:pt x="8" y="199"/>
                    <a:pt x="3" y="2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4" name="Freeform 1375">
              <a:extLst>
                <a:ext uri="{FF2B5EF4-FFF2-40B4-BE49-F238E27FC236}">
                  <a16:creationId xmlns:a16="http://schemas.microsoft.com/office/drawing/2014/main" id="{52D4E04E-FBEC-CF89-A877-01C2B58FC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4687" y="4822599"/>
              <a:ext cx="3948" cy="3948"/>
            </a:xfrm>
            <a:custGeom>
              <a:avLst/>
              <a:gdLst>
                <a:gd name="T0" fmla="*/ 7 w 9"/>
                <a:gd name="T1" fmla="*/ 8 h 8"/>
                <a:gd name="T2" fmla="*/ 0 w 9"/>
                <a:gd name="T3" fmla="*/ 4 h 8"/>
                <a:gd name="T4" fmla="*/ 7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8"/>
                  </a:moveTo>
                  <a:cubicBezTo>
                    <a:pt x="9" y="1"/>
                    <a:pt x="6" y="0"/>
                    <a:pt x="0" y="4"/>
                  </a:cubicBezTo>
                  <a:cubicBezTo>
                    <a:pt x="2" y="5"/>
                    <a:pt x="4" y="6"/>
                    <a:pt x="7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5" name="Freeform 1376">
              <a:extLst>
                <a:ext uri="{FF2B5EF4-FFF2-40B4-BE49-F238E27FC236}">
                  <a16:creationId xmlns:a16="http://schemas.microsoft.com/office/drawing/2014/main" id="{F7390108-2F3C-D3E8-8497-6C5E4B19D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2713" y="4794963"/>
              <a:ext cx="17767" cy="9870"/>
            </a:xfrm>
            <a:custGeom>
              <a:avLst/>
              <a:gdLst>
                <a:gd name="T0" fmla="*/ 17 w 42"/>
                <a:gd name="T1" fmla="*/ 5 h 24"/>
                <a:gd name="T2" fmla="*/ 11 w 42"/>
                <a:gd name="T3" fmla="*/ 0 h 24"/>
                <a:gd name="T4" fmla="*/ 42 w 42"/>
                <a:gd name="T5" fmla="*/ 24 h 24"/>
                <a:gd name="T6" fmla="*/ 36 w 42"/>
                <a:gd name="T7" fmla="*/ 13 h 24"/>
                <a:gd name="T8" fmla="*/ 17 w 42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4">
                  <a:moveTo>
                    <a:pt x="17" y="5"/>
                  </a:moveTo>
                  <a:cubicBezTo>
                    <a:pt x="15" y="3"/>
                    <a:pt x="13" y="1"/>
                    <a:pt x="11" y="0"/>
                  </a:cubicBezTo>
                  <a:cubicBezTo>
                    <a:pt x="0" y="21"/>
                    <a:pt x="27" y="24"/>
                    <a:pt x="42" y="24"/>
                  </a:cubicBezTo>
                  <a:cubicBezTo>
                    <a:pt x="42" y="21"/>
                    <a:pt x="40" y="15"/>
                    <a:pt x="36" y="13"/>
                  </a:cubicBezTo>
                  <a:cubicBezTo>
                    <a:pt x="29" y="9"/>
                    <a:pt x="25" y="11"/>
                    <a:pt x="1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6" name="Freeform 1377">
              <a:extLst>
                <a:ext uri="{FF2B5EF4-FFF2-40B4-BE49-F238E27FC236}">
                  <a16:creationId xmlns:a16="http://schemas.microsoft.com/office/drawing/2014/main" id="{2C25EE27-8EBB-D55C-2FD7-B6B02A83D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661" y="4743637"/>
              <a:ext cx="5923" cy="5922"/>
            </a:xfrm>
            <a:custGeom>
              <a:avLst/>
              <a:gdLst>
                <a:gd name="T0" fmla="*/ 0 w 14"/>
                <a:gd name="T1" fmla="*/ 0 h 13"/>
                <a:gd name="T2" fmla="*/ 14 w 14"/>
                <a:gd name="T3" fmla="*/ 13 h 13"/>
                <a:gd name="T4" fmla="*/ 0 w 14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0" y="0"/>
                  </a:moveTo>
                  <a:cubicBezTo>
                    <a:pt x="3" y="6"/>
                    <a:pt x="9" y="10"/>
                    <a:pt x="14" y="13"/>
                  </a:cubicBezTo>
                  <a:cubicBezTo>
                    <a:pt x="14" y="6"/>
                    <a:pt x="7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7" name="Freeform 1378">
              <a:extLst>
                <a:ext uri="{FF2B5EF4-FFF2-40B4-BE49-F238E27FC236}">
                  <a16:creationId xmlns:a16="http://schemas.microsoft.com/office/drawing/2014/main" id="{972D7A1D-06BB-9438-5718-8B11FFC8F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6661" y="4806808"/>
              <a:ext cx="7896" cy="7896"/>
            </a:xfrm>
            <a:custGeom>
              <a:avLst/>
              <a:gdLst>
                <a:gd name="T0" fmla="*/ 9 w 16"/>
                <a:gd name="T1" fmla="*/ 0 h 19"/>
                <a:gd name="T2" fmla="*/ 0 w 16"/>
                <a:gd name="T3" fmla="*/ 2 h 19"/>
                <a:gd name="T4" fmla="*/ 11 w 16"/>
                <a:gd name="T5" fmla="*/ 19 h 19"/>
                <a:gd name="T6" fmla="*/ 9 w 16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9" y="0"/>
                  </a:moveTo>
                  <a:lnTo>
                    <a:pt x="0" y="2"/>
                  </a:lnTo>
                  <a:cubicBezTo>
                    <a:pt x="2" y="10"/>
                    <a:pt x="11" y="10"/>
                    <a:pt x="11" y="19"/>
                  </a:cubicBezTo>
                  <a:cubicBezTo>
                    <a:pt x="16" y="14"/>
                    <a:pt x="11" y="5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8" name="Freeform 1379">
              <a:extLst>
                <a:ext uri="{FF2B5EF4-FFF2-40B4-BE49-F238E27FC236}">
                  <a16:creationId xmlns:a16="http://schemas.microsoft.com/office/drawing/2014/main" id="{93CF36CD-E200-D261-69A6-ADA9B344F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8635" y="4848262"/>
              <a:ext cx="7896" cy="7896"/>
            </a:xfrm>
            <a:custGeom>
              <a:avLst/>
              <a:gdLst>
                <a:gd name="T0" fmla="*/ 15 w 15"/>
                <a:gd name="T1" fmla="*/ 11 h 20"/>
                <a:gd name="T2" fmla="*/ 0 w 15"/>
                <a:gd name="T3" fmla="*/ 17 h 20"/>
                <a:gd name="T4" fmla="*/ 15 w 15"/>
                <a:gd name="T5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0">
                  <a:moveTo>
                    <a:pt x="15" y="11"/>
                  </a:moveTo>
                  <a:cubicBezTo>
                    <a:pt x="14" y="0"/>
                    <a:pt x="0" y="10"/>
                    <a:pt x="0" y="17"/>
                  </a:cubicBezTo>
                  <a:cubicBezTo>
                    <a:pt x="8" y="20"/>
                    <a:pt x="7" y="10"/>
                    <a:pt x="15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9" name="Freeform 1380">
              <a:extLst>
                <a:ext uri="{FF2B5EF4-FFF2-40B4-BE49-F238E27FC236}">
                  <a16:creationId xmlns:a16="http://schemas.microsoft.com/office/drawing/2014/main" id="{350CF18E-70E4-B9E0-0B74-4F47B368B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4558" y="4751534"/>
              <a:ext cx="39481" cy="55274"/>
            </a:xfrm>
            <a:custGeom>
              <a:avLst/>
              <a:gdLst>
                <a:gd name="T0" fmla="*/ 0 w 89"/>
                <a:gd name="T1" fmla="*/ 11 h 127"/>
                <a:gd name="T2" fmla="*/ 18 w 89"/>
                <a:gd name="T3" fmla="*/ 29 h 127"/>
                <a:gd name="T4" fmla="*/ 39 w 89"/>
                <a:gd name="T5" fmla="*/ 66 h 127"/>
                <a:gd name="T6" fmla="*/ 81 w 89"/>
                <a:gd name="T7" fmla="*/ 94 h 127"/>
                <a:gd name="T8" fmla="*/ 88 w 89"/>
                <a:gd name="T9" fmla="*/ 75 h 127"/>
                <a:gd name="T10" fmla="*/ 83 w 89"/>
                <a:gd name="T11" fmla="*/ 55 h 127"/>
                <a:gd name="T12" fmla="*/ 63 w 89"/>
                <a:gd name="T13" fmla="*/ 18 h 127"/>
                <a:gd name="T14" fmla="*/ 0 w 89"/>
                <a:gd name="T15" fmla="*/ 1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127">
                  <a:moveTo>
                    <a:pt x="0" y="11"/>
                  </a:moveTo>
                  <a:cubicBezTo>
                    <a:pt x="1" y="15"/>
                    <a:pt x="15" y="26"/>
                    <a:pt x="18" y="29"/>
                  </a:cubicBezTo>
                  <a:cubicBezTo>
                    <a:pt x="32" y="40"/>
                    <a:pt x="29" y="54"/>
                    <a:pt x="39" y="66"/>
                  </a:cubicBezTo>
                  <a:cubicBezTo>
                    <a:pt x="44" y="71"/>
                    <a:pt x="74" y="127"/>
                    <a:pt x="81" y="94"/>
                  </a:cubicBezTo>
                  <a:cubicBezTo>
                    <a:pt x="82" y="87"/>
                    <a:pt x="86" y="82"/>
                    <a:pt x="88" y="75"/>
                  </a:cubicBezTo>
                  <a:cubicBezTo>
                    <a:pt x="89" y="68"/>
                    <a:pt x="83" y="62"/>
                    <a:pt x="83" y="55"/>
                  </a:cubicBezTo>
                  <a:cubicBezTo>
                    <a:pt x="83" y="39"/>
                    <a:pt x="74" y="29"/>
                    <a:pt x="63" y="18"/>
                  </a:cubicBezTo>
                  <a:cubicBezTo>
                    <a:pt x="55" y="9"/>
                    <a:pt x="8" y="0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0" name="Freeform 1381">
              <a:extLst>
                <a:ext uri="{FF2B5EF4-FFF2-40B4-BE49-F238E27FC236}">
                  <a16:creationId xmlns:a16="http://schemas.microsoft.com/office/drawing/2014/main" id="{AF76EBF4-127E-DA4B-07E8-B10BC6D51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531" y="4804833"/>
              <a:ext cx="3948" cy="7896"/>
            </a:xfrm>
            <a:custGeom>
              <a:avLst/>
              <a:gdLst>
                <a:gd name="T0" fmla="*/ 5 w 5"/>
                <a:gd name="T1" fmla="*/ 14 h 14"/>
                <a:gd name="T2" fmla="*/ 3 w 5"/>
                <a:gd name="T3" fmla="*/ 0 h 14"/>
                <a:gd name="T4" fmla="*/ 5 w 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4">
                  <a:moveTo>
                    <a:pt x="5" y="14"/>
                  </a:moveTo>
                  <a:cubicBezTo>
                    <a:pt x="4" y="9"/>
                    <a:pt x="4" y="5"/>
                    <a:pt x="3" y="0"/>
                  </a:cubicBezTo>
                  <a:cubicBezTo>
                    <a:pt x="0" y="5"/>
                    <a:pt x="1" y="10"/>
                    <a:pt x="5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1" name="Freeform 1382">
              <a:extLst>
                <a:ext uri="{FF2B5EF4-FFF2-40B4-BE49-F238E27FC236}">
                  <a16:creationId xmlns:a16="http://schemas.microsoft.com/office/drawing/2014/main" id="{5885B892-2C74-9BAD-F909-C288355DC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6921" y="4585711"/>
              <a:ext cx="142132" cy="205303"/>
            </a:xfrm>
            <a:custGeom>
              <a:avLst/>
              <a:gdLst>
                <a:gd name="T0" fmla="*/ 13 w 326"/>
                <a:gd name="T1" fmla="*/ 210 h 469"/>
                <a:gd name="T2" fmla="*/ 33 w 326"/>
                <a:gd name="T3" fmla="*/ 279 h 469"/>
                <a:gd name="T4" fmla="*/ 62 w 326"/>
                <a:gd name="T5" fmla="*/ 317 h 469"/>
                <a:gd name="T6" fmla="*/ 97 w 326"/>
                <a:gd name="T7" fmla="*/ 316 h 469"/>
                <a:gd name="T8" fmla="*/ 81 w 326"/>
                <a:gd name="T9" fmla="*/ 366 h 469"/>
                <a:gd name="T10" fmla="*/ 101 w 326"/>
                <a:gd name="T11" fmla="*/ 375 h 469"/>
                <a:gd name="T12" fmla="*/ 131 w 326"/>
                <a:gd name="T13" fmla="*/ 377 h 469"/>
                <a:gd name="T14" fmla="*/ 156 w 326"/>
                <a:gd name="T15" fmla="*/ 355 h 469"/>
                <a:gd name="T16" fmla="*/ 212 w 326"/>
                <a:gd name="T17" fmla="*/ 407 h 469"/>
                <a:gd name="T18" fmla="*/ 219 w 326"/>
                <a:gd name="T19" fmla="*/ 398 h 469"/>
                <a:gd name="T20" fmla="*/ 200 w 326"/>
                <a:gd name="T21" fmla="*/ 356 h 469"/>
                <a:gd name="T22" fmla="*/ 264 w 326"/>
                <a:gd name="T23" fmla="*/ 409 h 469"/>
                <a:gd name="T24" fmla="*/ 285 w 326"/>
                <a:gd name="T25" fmla="*/ 431 h 469"/>
                <a:gd name="T26" fmla="*/ 314 w 326"/>
                <a:gd name="T27" fmla="*/ 430 h 469"/>
                <a:gd name="T28" fmla="*/ 321 w 326"/>
                <a:gd name="T29" fmla="*/ 460 h 469"/>
                <a:gd name="T30" fmla="*/ 295 w 326"/>
                <a:gd name="T31" fmla="*/ 405 h 469"/>
                <a:gd name="T32" fmla="*/ 304 w 326"/>
                <a:gd name="T33" fmla="*/ 373 h 469"/>
                <a:gd name="T34" fmla="*/ 254 w 326"/>
                <a:gd name="T35" fmla="*/ 346 h 469"/>
                <a:gd name="T36" fmla="*/ 236 w 326"/>
                <a:gd name="T37" fmla="*/ 344 h 469"/>
                <a:gd name="T38" fmla="*/ 185 w 326"/>
                <a:gd name="T39" fmla="*/ 336 h 469"/>
                <a:gd name="T40" fmla="*/ 158 w 326"/>
                <a:gd name="T41" fmla="*/ 345 h 469"/>
                <a:gd name="T42" fmla="*/ 122 w 326"/>
                <a:gd name="T43" fmla="*/ 239 h 469"/>
                <a:gd name="T44" fmla="*/ 157 w 326"/>
                <a:gd name="T45" fmla="*/ 181 h 469"/>
                <a:gd name="T46" fmla="*/ 163 w 326"/>
                <a:gd name="T47" fmla="*/ 163 h 469"/>
                <a:gd name="T48" fmla="*/ 165 w 326"/>
                <a:gd name="T49" fmla="*/ 102 h 469"/>
                <a:gd name="T50" fmla="*/ 145 w 326"/>
                <a:gd name="T51" fmla="*/ 32 h 469"/>
                <a:gd name="T52" fmla="*/ 121 w 326"/>
                <a:gd name="T53" fmla="*/ 28 h 469"/>
                <a:gd name="T54" fmla="*/ 90 w 326"/>
                <a:gd name="T55" fmla="*/ 15 h 469"/>
                <a:gd name="T56" fmla="*/ 42 w 326"/>
                <a:gd name="T57" fmla="*/ 2 h 469"/>
                <a:gd name="T58" fmla="*/ 32 w 326"/>
                <a:gd name="T59" fmla="*/ 22 h 469"/>
                <a:gd name="T60" fmla="*/ 35 w 326"/>
                <a:gd name="T61" fmla="*/ 134 h 469"/>
                <a:gd name="T62" fmla="*/ 7 w 326"/>
                <a:gd name="T63" fmla="*/ 17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6" h="469">
                  <a:moveTo>
                    <a:pt x="3" y="190"/>
                  </a:moveTo>
                  <a:cubicBezTo>
                    <a:pt x="0" y="204"/>
                    <a:pt x="11" y="202"/>
                    <a:pt x="13" y="210"/>
                  </a:cubicBezTo>
                  <a:cubicBezTo>
                    <a:pt x="15" y="222"/>
                    <a:pt x="16" y="238"/>
                    <a:pt x="22" y="248"/>
                  </a:cubicBezTo>
                  <a:cubicBezTo>
                    <a:pt x="28" y="259"/>
                    <a:pt x="31" y="268"/>
                    <a:pt x="33" y="279"/>
                  </a:cubicBezTo>
                  <a:cubicBezTo>
                    <a:pt x="34" y="286"/>
                    <a:pt x="45" y="301"/>
                    <a:pt x="43" y="286"/>
                  </a:cubicBezTo>
                  <a:cubicBezTo>
                    <a:pt x="55" y="290"/>
                    <a:pt x="48" y="313"/>
                    <a:pt x="62" y="317"/>
                  </a:cubicBezTo>
                  <a:cubicBezTo>
                    <a:pt x="82" y="323"/>
                    <a:pt x="66" y="297"/>
                    <a:pt x="67" y="289"/>
                  </a:cubicBezTo>
                  <a:cubicBezTo>
                    <a:pt x="72" y="291"/>
                    <a:pt x="113" y="304"/>
                    <a:pt x="97" y="316"/>
                  </a:cubicBezTo>
                  <a:cubicBezTo>
                    <a:pt x="91" y="320"/>
                    <a:pt x="86" y="326"/>
                    <a:pt x="80" y="331"/>
                  </a:cubicBezTo>
                  <a:cubicBezTo>
                    <a:pt x="71" y="339"/>
                    <a:pt x="80" y="355"/>
                    <a:pt x="81" y="366"/>
                  </a:cubicBezTo>
                  <a:cubicBezTo>
                    <a:pt x="86" y="365"/>
                    <a:pt x="89" y="362"/>
                    <a:pt x="86" y="357"/>
                  </a:cubicBezTo>
                  <a:cubicBezTo>
                    <a:pt x="98" y="357"/>
                    <a:pt x="103" y="363"/>
                    <a:pt x="101" y="375"/>
                  </a:cubicBezTo>
                  <a:cubicBezTo>
                    <a:pt x="104" y="361"/>
                    <a:pt x="113" y="373"/>
                    <a:pt x="110" y="380"/>
                  </a:cubicBezTo>
                  <a:cubicBezTo>
                    <a:pt x="117" y="378"/>
                    <a:pt x="126" y="382"/>
                    <a:pt x="131" y="377"/>
                  </a:cubicBezTo>
                  <a:cubicBezTo>
                    <a:pt x="136" y="373"/>
                    <a:pt x="137" y="366"/>
                    <a:pt x="143" y="362"/>
                  </a:cubicBezTo>
                  <a:cubicBezTo>
                    <a:pt x="144" y="360"/>
                    <a:pt x="154" y="353"/>
                    <a:pt x="156" y="355"/>
                  </a:cubicBezTo>
                  <a:cubicBezTo>
                    <a:pt x="164" y="361"/>
                    <a:pt x="174" y="365"/>
                    <a:pt x="182" y="371"/>
                  </a:cubicBezTo>
                  <a:cubicBezTo>
                    <a:pt x="191" y="381"/>
                    <a:pt x="210" y="393"/>
                    <a:pt x="212" y="407"/>
                  </a:cubicBezTo>
                  <a:cubicBezTo>
                    <a:pt x="213" y="411"/>
                    <a:pt x="221" y="418"/>
                    <a:pt x="223" y="410"/>
                  </a:cubicBezTo>
                  <a:cubicBezTo>
                    <a:pt x="223" y="406"/>
                    <a:pt x="222" y="402"/>
                    <a:pt x="219" y="398"/>
                  </a:cubicBezTo>
                  <a:cubicBezTo>
                    <a:pt x="218" y="396"/>
                    <a:pt x="209" y="383"/>
                    <a:pt x="214" y="385"/>
                  </a:cubicBezTo>
                  <a:cubicBezTo>
                    <a:pt x="204" y="378"/>
                    <a:pt x="207" y="365"/>
                    <a:pt x="200" y="356"/>
                  </a:cubicBezTo>
                  <a:cubicBezTo>
                    <a:pt x="213" y="354"/>
                    <a:pt x="226" y="370"/>
                    <a:pt x="232" y="380"/>
                  </a:cubicBezTo>
                  <a:cubicBezTo>
                    <a:pt x="241" y="392"/>
                    <a:pt x="256" y="393"/>
                    <a:pt x="264" y="409"/>
                  </a:cubicBezTo>
                  <a:cubicBezTo>
                    <a:pt x="266" y="413"/>
                    <a:pt x="261" y="421"/>
                    <a:pt x="267" y="422"/>
                  </a:cubicBezTo>
                  <a:cubicBezTo>
                    <a:pt x="274" y="424"/>
                    <a:pt x="279" y="428"/>
                    <a:pt x="285" y="431"/>
                  </a:cubicBezTo>
                  <a:cubicBezTo>
                    <a:pt x="290" y="433"/>
                    <a:pt x="294" y="440"/>
                    <a:pt x="300" y="437"/>
                  </a:cubicBezTo>
                  <a:cubicBezTo>
                    <a:pt x="304" y="435"/>
                    <a:pt x="309" y="429"/>
                    <a:pt x="314" y="430"/>
                  </a:cubicBezTo>
                  <a:cubicBezTo>
                    <a:pt x="313" y="438"/>
                    <a:pt x="299" y="441"/>
                    <a:pt x="305" y="450"/>
                  </a:cubicBezTo>
                  <a:cubicBezTo>
                    <a:pt x="306" y="452"/>
                    <a:pt x="318" y="469"/>
                    <a:pt x="321" y="460"/>
                  </a:cubicBezTo>
                  <a:cubicBezTo>
                    <a:pt x="326" y="447"/>
                    <a:pt x="321" y="402"/>
                    <a:pt x="297" y="419"/>
                  </a:cubicBezTo>
                  <a:cubicBezTo>
                    <a:pt x="294" y="414"/>
                    <a:pt x="297" y="410"/>
                    <a:pt x="295" y="405"/>
                  </a:cubicBezTo>
                  <a:cubicBezTo>
                    <a:pt x="294" y="399"/>
                    <a:pt x="284" y="389"/>
                    <a:pt x="279" y="386"/>
                  </a:cubicBezTo>
                  <a:cubicBezTo>
                    <a:pt x="264" y="377"/>
                    <a:pt x="295" y="369"/>
                    <a:pt x="304" y="373"/>
                  </a:cubicBezTo>
                  <a:cubicBezTo>
                    <a:pt x="302" y="364"/>
                    <a:pt x="287" y="360"/>
                    <a:pt x="280" y="360"/>
                  </a:cubicBezTo>
                  <a:cubicBezTo>
                    <a:pt x="267" y="358"/>
                    <a:pt x="264" y="347"/>
                    <a:pt x="254" y="346"/>
                  </a:cubicBezTo>
                  <a:cubicBezTo>
                    <a:pt x="251" y="354"/>
                    <a:pt x="267" y="367"/>
                    <a:pt x="254" y="372"/>
                  </a:cubicBezTo>
                  <a:cubicBezTo>
                    <a:pt x="244" y="376"/>
                    <a:pt x="241" y="351"/>
                    <a:pt x="236" y="344"/>
                  </a:cubicBezTo>
                  <a:cubicBezTo>
                    <a:pt x="227" y="329"/>
                    <a:pt x="189" y="315"/>
                    <a:pt x="190" y="344"/>
                  </a:cubicBezTo>
                  <a:cubicBezTo>
                    <a:pt x="189" y="341"/>
                    <a:pt x="187" y="339"/>
                    <a:pt x="185" y="336"/>
                  </a:cubicBezTo>
                  <a:cubicBezTo>
                    <a:pt x="177" y="344"/>
                    <a:pt x="194" y="349"/>
                    <a:pt x="189" y="354"/>
                  </a:cubicBezTo>
                  <a:cubicBezTo>
                    <a:pt x="181" y="364"/>
                    <a:pt x="164" y="351"/>
                    <a:pt x="158" y="345"/>
                  </a:cubicBezTo>
                  <a:cubicBezTo>
                    <a:pt x="153" y="339"/>
                    <a:pt x="130" y="300"/>
                    <a:pt x="147" y="299"/>
                  </a:cubicBezTo>
                  <a:cubicBezTo>
                    <a:pt x="131" y="288"/>
                    <a:pt x="115" y="257"/>
                    <a:pt x="122" y="239"/>
                  </a:cubicBezTo>
                  <a:cubicBezTo>
                    <a:pt x="127" y="227"/>
                    <a:pt x="121" y="216"/>
                    <a:pt x="125" y="205"/>
                  </a:cubicBezTo>
                  <a:cubicBezTo>
                    <a:pt x="131" y="192"/>
                    <a:pt x="148" y="191"/>
                    <a:pt x="157" y="181"/>
                  </a:cubicBezTo>
                  <a:cubicBezTo>
                    <a:pt x="156" y="185"/>
                    <a:pt x="155" y="188"/>
                    <a:pt x="154" y="192"/>
                  </a:cubicBezTo>
                  <a:cubicBezTo>
                    <a:pt x="162" y="183"/>
                    <a:pt x="159" y="173"/>
                    <a:pt x="163" y="163"/>
                  </a:cubicBezTo>
                  <a:cubicBezTo>
                    <a:pt x="168" y="147"/>
                    <a:pt x="176" y="131"/>
                    <a:pt x="173" y="114"/>
                  </a:cubicBezTo>
                  <a:cubicBezTo>
                    <a:pt x="164" y="118"/>
                    <a:pt x="168" y="106"/>
                    <a:pt x="165" y="102"/>
                  </a:cubicBezTo>
                  <a:cubicBezTo>
                    <a:pt x="157" y="91"/>
                    <a:pt x="148" y="90"/>
                    <a:pt x="143" y="75"/>
                  </a:cubicBezTo>
                  <a:cubicBezTo>
                    <a:pt x="138" y="59"/>
                    <a:pt x="139" y="47"/>
                    <a:pt x="145" y="32"/>
                  </a:cubicBezTo>
                  <a:cubicBezTo>
                    <a:pt x="149" y="25"/>
                    <a:pt x="139" y="4"/>
                    <a:pt x="132" y="15"/>
                  </a:cubicBezTo>
                  <a:cubicBezTo>
                    <a:pt x="129" y="19"/>
                    <a:pt x="129" y="29"/>
                    <a:pt x="121" y="28"/>
                  </a:cubicBezTo>
                  <a:cubicBezTo>
                    <a:pt x="116" y="27"/>
                    <a:pt x="107" y="22"/>
                    <a:pt x="103" y="27"/>
                  </a:cubicBezTo>
                  <a:cubicBezTo>
                    <a:pt x="100" y="21"/>
                    <a:pt x="95" y="18"/>
                    <a:pt x="90" y="15"/>
                  </a:cubicBezTo>
                  <a:cubicBezTo>
                    <a:pt x="81" y="9"/>
                    <a:pt x="68" y="0"/>
                    <a:pt x="57" y="4"/>
                  </a:cubicBezTo>
                  <a:cubicBezTo>
                    <a:pt x="52" y="5"/>
                    <a:pt x="47" y="3"/>
                    <a:pt x="42" y="2"/>
                  </a:cubicBezTo>
                  <a:cubicBezTo>
                    <a:pt x="38" y="2"/>
                    <a:pt x="41" y="8"/>
                    <a:pt x="37" y="8"/>
                  </a:cubicBezTo>
                  <a:cubicBezTo>
                    <a:pt x="25" y="8"/>
                    <a:pt x="32" y="15"/>
                    <a:pt x="32" y="22"/>
                  </a:cubicBezTo>
                  <a:cubicBezTo>
                    <a:pt x="32" y="35"/>
                    <a:pt x="28" y="51"/>
                    <a:pt x="26" y="64"/>
                  </a:cubicBezTo>
                  <a:cubicBezTo>
                    <a:pt x="22" y="88"/>
                    <a:pt x="40" y="108"/>
                    <a:pt x="35" y="134"/>
                  </a:cubicBezTo>
                  <a:cubicBezTo>
                    <a:pt x="31" y="154"/>
                    <a:pt x="40" y="169"/>
                    <a:pt x="42" y="188"/>
                  </a:cubicBezTo>
                  <a:cubicBezTo>
                    <a:pt x="46" y="212"/>
                    <a:pt x="10" y="180"/>
                    <a:pt x="7" y="170"/>
                  </a:cubicBezTo>
                  <a:cubicBezTo>
                    <a:pt x="0" y="174"/>
                    <a:pt x="0" y="183"/>
                    <a:pt x="3" y="19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2" name="Freeform 1383">
              <a:extLst>
                <a:ext uri="{FF2B5EF4-FFF2-40B4-BE49-F238E27FC236}">
                  <a16:creationId xmlns:a16="http://schemas.microsoft.com/office/drawing/2014/main" id="{79F993C8-7ACA-AF38-E54F-EDDEF9B1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531" y="4560048"/>
              <a:ext cx="5923" cy="5922"/>
            </a:xfrm>
            <a:custGeom>
              <a:avLst/>
              <a:gdLst>
                <a:gd name="T0" fmla="*/ 0 w 13"/>
                <a:gd name="T1" fmla="*/ 3 h 12"/>
                <a:gd name="T2" fmla="*/ 11 w 13"/>
                <a:gd name="T3" fmla="*/ 12 h 12"/>
                <a:gd name="T4" fmla="*/ 0 w 13"/>
                <a:gd name="T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3"/>
                  </a:moveTo>
                  <a:cubicBezTo>
                    <a:pt x="2" y="8"/>
                    <a:pt x="6" y="11"/>
                    <a:pt x="11" y="12"/>
                  </a:cubicBezTo>
                  <a:cubicBezTo>
                    <a:pt x="13" y="5"/>
                    <a:pt x="5" y="0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3" name="Freeform 1384">
              <a:extLst>
                <a:ext uri="{FF2B5EF4-FFF2-40B4-BE49-F238E27FC236}">
                  <a16:creationId xmlns:a16="http://schemas.microsoft.com/office/drawing/2014/main" id="{BDDCB1AF-8887-DF2C-D33E-00B1C972D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0479" y="4577815"/>
              <a:ext cx="1975" cy="1973"/>
            </a:xfrm>
            <a:custGeom>
              <a:avLst/>
              <a:gdLst>
                <a:gd name="T0" fmla="*/ 0 w 6"/>
                <a:gd name="T1" fmla="*/ 4 h 4"/>
                <a:gd name="T2" fmla="*/ 6 w 6"/>
                <a:gd name="T3" fmla="*/ 3 h 4"/>
                <a:gd name="T4" fmla="*/ 0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cubicBezTo>
                    <a:pt x="2" y="3"/>
                    <a:pt x="4" y="3"/>
                    <a:pt x="6" y="3"/>
                  </a:cubicBezTo>
                  <a:cubicBezTo>
                    <a:pt x="3" y="1"/>
                    <a:pt x="1" y="0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4" name="Freeform 1385">
              <a:extLst>
                <a:ext uri="{FF2B5EF4-FFF2-40B4-BE49-F238E27FC236}">
                  <a16:creationId xmlns:a16="http://schemas.microsoft.com/office/drawing/2014/main" id="{F9995879-B796-1D95-EA8A-02A79480F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8376" y="4524515"/>
              <a:ext cx="1975" cy="3948"/>
            </a:xfrm>
            <a:custGeom>
              <a:avLst/>
              <a:gdLst>
                <a:gd name="T0" fmla="*/ 2 w 6"/>
                <a:gd name="T1" fmla="*/ 10 h 10"/>
                <a:gd name="T2" fmla="*/ 6 w 6"/>
                <a:gd name="T3" fmla="*/ 0 h 10"/>
                <a:gd name="T4" fmla="*/ 2 w 6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0">
                  <a:moveTo>
                    <a:pt x="2" y="10"/>
                  </a:moveTo>
                  <a:cubicBezTo>
                    <a:pt x="4" y="7"/>
                    <a:pt x="5" y="4"/>
                    <a:pt x="6" y="0"/>
                  </a:cubicBezTo>
                  <a:cubicBezTo>
                    <a:pt x="2" y="2"/>
                    <a:pt x="0" y="6"/>
                    <a:pt x="2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5" name="Freeform 1386">
              <a:extLst>
                <a:ext uri="{FF2B5EF4-FFF2-40B4-BE49-F238E27FC236}">
                  <a16:creationId xmlns:a16="http://schemas.microsoft.com/office/drawing/2014/main" id="{79F7D3B6-872B-CB06-97E3-4AE5F9586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4299" y="4573867"/>
              <a:ext cx="1975" cy="5922"/>
            </a:xfrm>
            <a:custGeom>
              <a:avLst/>
              <a:gdLst>
                <a:gd name="T0" fmla="*/ 1 w 7"/>
                <a:gd name="T1" fmla="*/ 13 h 13"/>
                <a:gd name="T2" fmla="*/ 6 w 7"/>
                <a:gd name="T3" fmla="*/ 0 h 13"/>
                <a:gd name="T4" fmla="*/ 1 w 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1" y="13"/>
                  </a:moveTo>
                  <a:cubicBezTo>
                    <a:pt x="5" y="10"/>
                    <a:pt x="7" y="5"/>
                    <a:pt x="6" y="0"/>
                  </a:cubicBezTo>
                  <a:cubicBezTo>
                    <a:pt x="2" y="4"/>
                    <a:pt x="0" y="8"/>
                    <a:pt x="1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6" name="Freeform 1387">
              <a:extLst>
                <a:ext uri="{FF2B5EF4-FFF2-40B4-BE49-F238E27FC236}">
                  <a16:creationId xmlns:a16="http://schemas.microsoft.com/office/drawing/2014/main" id="{8CE98A87-4CA5-794B-D7F7-9582CFB84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2065" y="4700208"/>
              <a:ext cx="7896" cy="17766"/>
            </a:xfrm>
            <a:custGeom>
              <a:avLst/>
              <a:gdLst>
                <a:gd name="T0" fmla="*/ 0 w 18"/>
                <a:gd name="T1" fmla="*/ 14 h 39"/>
                <a:gd name="T2" fmla="*/ 15 w 18"/>
                <a:gd name="T3" fmla="*/ 39 h 39"/>
                <a:gd name="T4" fmla="*/ 0 w 18"/>
                <a:gd name="T5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9">
                  <a:moveTo>
                    <a:pt x="0" y="14"/>
                  </a:moveTo>
                  <a:cubicBezTo>
                    <a:pt x="2" y="21"/>
                    <a:pt x="6" y="36"/>
                    <a:pt x="15" y="39"/>
                  </a:cubicBezTo>
                  <a:cubicBezTo>
                    <a:pt x="18" y="30"/>
                    <a:pt x="16" y="0"/>
                    <a:pt x="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7" name="Freeform 1388">
              <a:extLst>
                <a:ext uri="{FF2B5EF4-FFF2-40B4-BE49-F238E27FC236}">
                  <a16:creationId xmlns:a16="http://schemas.microsoft.com/office/drawing/2014/main" id="{A0F72E97-2D90-6987-F49A-31C97D890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7987" y="4731793"/>
              <a:ext cx="7896" cy="7896"/>
            </a:xfrm>
            <a:custGeom>
              <a:avLst/>
              <a:gdLst>
                <a:gd name="T0" fmla="*/ 19 w 19"/>
                <a:gd name="T1" fmla="*/ 15 h 15"/>
                <a:gd name="T2" fmla="*/ 0 w 19"/>
                <a:gd name="T3" fmla="*/ 0 h 15"/>
                <a:gd name="T4" fmla="*/ 19 w 19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5">
                  <a:moveTo>
                    <a:pt x="19" y="15"/>
                  </a:moveTo>
                  <a:cubicBezTo>
                    <a:pt x="17" y="8"/>
                    <a:pt x="7" y="2"/>
                    <a:pt x="0" y="0"/>
                  </a:cubicBezTo>
                  <a:cubicBezTo>
                    <a:pt x="4" y="7"/>
                    <a:pt x="12" y="11"/>
                    <a:pt x="19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8" name="Freeform 1389">
              <a:extLst>
                <a:ext uri="{FF2B5EF4-FFF2-40B4-BE49-F238E27FC236}">
                  <a16:creationId xmlns:a16="http://schemas.microsoft.com/office/drawing/2014/main" id="{050ECFB5-956A-1959-E618-AECD3E604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7987" y="4751534"/>
              <a:ext cx="9871" cy="15793"/>
            </a:xfrm>
            <a:custGeom>
              <a:avLst/>
              <a:gdLst>
                <a:gd name="T0" fmla="*/ 0 w 23"/>
                <a:gd name="T1" fmla="*/ 11 h 36"/>
                <a:gd name="T2" fmla="*/ 22 w 23"/>
                <a:gd name="T3" fmla="*/ 16 h 36"/>
                <a:gd name="T4" fmla="*/ 0 w 23"/>
                <a:gd name="T5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6">
                  <a:moveTo>
                    <a:pt x="0" y="11"/>
                  </a:moveTo>
                  <a:cubicBezTo>
                    <a:pt x="0" y="26"/>
                    <a:pt x="22" y="36"/>
                    <a:pt x="22" y="16"/>
                  </a:cubicBezTo>
                  <a:cubicBezTo>
                    <a:pt x="23" y="6"/>
                    <a:pt x="3" y="0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9" name="Freeform 1390">
              <a:extLst>
                <a:ext uri="{FF2B5EF4-FFF2-40B4-BE49-F238E27FC236}">
                  <a16:creationId xmlns:a16="http://schemas.microsoft.com/office/drawing/2014/main" id="{2045F306-14DE-B18A-1D05-19382B8F1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3909" y="4712052"/>
              <a:ext cx="1975" cy="3948"/>
            </a:xfrm>
            <a:custGeom>
              <a:avLst/>
              <a:gdLst>
                <a:gd name="T0" fmla="*/ 6 w 8"/>
                <a:gd name="T1" fmla="*/ 8 h 8"/>
                <a:gd name="T2" fmla="*/ 0 w 8"/>
                <a:gd name="T3" fmla="*/ 3 h 8"/>
                <a:gd name="T4" fmla="*/ 6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cubicBezTo>
                    <a:pt x="8" y="2"/>
                    <a:pt x="6" y="0"/>
                    <a:pt x="0" y="3"/>
                  </a:cubicBezTo>
                  <a:cubicBezTo>
                    <a:pt x="2" y="5"/>
                    <a:pt x="4" y="6"/>
                    <a:pt x="6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0" name="Freeform 1391">
              <a:extLst>
                <a:ext uri="{FF2B5EF4-FFF2-40B4-BE49-F238E27FC236}">
                  <a16:creationId xmlns:a16="http://schemas.microsoft.com/office/drawing/2014/main" id="{4FD8EAF8-4D13-E899-747E-363A0C804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5884" y="4806808"/>
              <a:ext cx="39481" cy="51326"/>
            </a:xfrm>
            <a:custGeom>
              <a:avLst/>
              <a:gdLst>
                <a:gd name="T0" fmla="*/ 0 w 93"/>
                <a:gd name="T1" fmla="*/ 13 h 116"/>
                <a:gd name="T2" fmla="*/ 16 w 93"/>
                <a:gd name="T3" fmla="*/ 48 h 116"/>
                <a:gd name="T4" fmla="*/ 14 w 93"/>
                <a:gd name="T5" fmla="*/ 79 h 116"/>
                <a:gd name="T6" fmla="*/ 14 w 93"/>
                <a:gd name="T7" fmla="*/ 114 h 116"/>
                <a:gd name="T8" fmla="*/ 46 w 93"/>
                <a:gd name="T9" fmla="*/ 96 h 116"/>
                <a:gd name="T10" fmla="*/ 67 w 93"/>
                <a:gd name="T11" fmla="*/ 76 h 116"/>
                <a:gd name="T12" fmla="*/ 88 w 93"/>
                <a:gd name="T13" fmla="*/ 56 h 116"/>
                <a:gd name="T14" fmla="*/ 71 w 93"/>
                <a:gd name="T15" fmla="*/ 39 h 116"/>
                <a:gd name="T16" fmla="*/ 62 w 93"/>
                <a:gd name="T17" fmla="*/ 26 h 116"/>
                <a:gd name="T18" fmla="*/ 47 w 93"/>
                <a:gd name="T19" fmla="*/ 30 h 116"/>
                <a:gd name="T20" fmla="*/ 29 w 93"/>
                <a:gd name="T21" fmla="*/ 13 h 116"/>
                <a:gd name="T22" fmla="*/ 7 w 93"/>
                <a:gd name="T23" fmla="*/ 0 h 116"/>
                <a:gd name="T24" fmla="*/ 0 w 93"/>
                <a:gd name="T25" fmla="*/ 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16">
                  <a:moveTo>
                    <a:pt x="0" y="13"/>
                  </a:moveTo>
                  <a:cubicBezTo>
                    <a:pt x="21" y="17"/>
                    <a:pt x="16" y="33"/>
                    <a:pt x="16" y="48"/>
                  </a:cubicBezTo>
                  <a:cubicBezTo>
                    <a:pt x="15" y="60"/>
                    <a:pt x="17" y="68"/>
                    <a:pt x="14" y="79"/>
                  </a:cubicBezTo>
                  <a:cubicBezTo>
                    <a:pt x="11" y="91"/>
                    <a:pt x="18" y="102"/>
                    <a:pt x="14" y="114"/>
                  </a:cubicBezTo>
                  <a:cubicBezTo>
                    <a:pt x="25" y="116"/>
                    <a:pt x="33" y="96"/>
                    <a:pt x="46" y="96"/>
                  </a:cubicBezTo>
                  <a:cubicBezTo>
                    <a:pt x="54" y="96"/>
                    <a:pt x="69" y="84"/>
                    <a:pt x="67" y="76"/>
                  </a:cubicBezTo>
                  <a:cubicBezTo>
                    <a:pt x="65" y="69"/>
                    <a:pt x="92" y="66"/>
                    <a:pt x="88" y="56"/>
                  </a:cubicBezTo>
                  <a:cubicBezTo>
                    <a:pt x="83" y="42"/>
                    <a:pt x="93" y="23"/>
                    <a:pt x="71" y="39"/>
                  </a:cubicBezTo>
                  <a:cubicBezTo>
                    <a:pt x="76" y="33"/>
                    <a:pt x="68" y="25"/>
                    <a:pt x="62" y="26"/>
                  </a:cubicBezTo>
                  <a:cubicBezTo>
                    <a:pt x="56" y="28"/>
                    <a:pt x="52" y="35"/>
                    <a:pt x="47" y="30"/>
                  </a:cubicBezTo>
                  <a:cubicBezTo>
                    <a:pt x="41" y="24"/>
                    <a:pt x="37" y="17"/>
                    <a:pt x="29" y="13"/>
                  </a:cubicBezTo>
                  <a:cubicBezTo>
                    <a:pt x="21" y="9"/>
                    <a:pt x="12" y="8"/>
                    <a:pt x="7" y="0"/>
                  </a:cubicBezTo>
                  <a:cubicBezTo>
                    <a:pt x="3" y="4"/>
                    <a:pt x="1" y="8"/>
                    <a:pt x="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1" name="Freeform 1392">
              <a:extLst>
                <a:ext uri="{FF2B5EF4-FFF2-40B4-BE49-F238E27FC236}">
                  <a16:creationId xmlns:a16="http://schemas.microsoft.com/office/drawing/2014/main" id="{E86DBBE0-6C10-6CCE-C51F-358142F92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3909" y="4781144"/>
              <a:ext cx="7896" cy="19741"/>
            </a:xfrm>
            <a:custGeom>
              <a:avLst/>
              <a:gdLst>
                <a:gd name="T0" fmla="*/ 6 w 16"/>
                <a:gd name="T1" fmla="*/ 15 h 45"/>
                <a:gd name="T2" fmla="*/ 10 w 16"/>
                <a:gd name="T3" fmla="*/ 45 h 45"/>
                <a:gd name="T4" fmla="*/ 15 w 16"/>
                <a:gd name="T5" fmla="*/ 7 h 45"/>
                <a:gd name="T6" fmla="*/ 6 w 16"/>
                <a:gd name="T7" fmla="*/ 1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45">
                  <a:moveTo>
                    <a:pt x="6" y="15"/>
                  </a:moveTo>
                  <a:cubicBezTo>
                    <a:pt x="6" y="26"/>
                    <a:pt x="1" y="36"/>
                    <a:pt x="10" y="45"/>
                  </a:cubicBezTo>
                  <a:cubicBezTo>
                    <a:pt x="11" y="33"/>
                    <a:pt x="12" y="20"/>
                    <a:pt x="15" y="7"/>
                  </a:cubicBezTo>
                  <a:cubicBezTo>
                    <a:pt x="16" y="0"/>
                    <a:pt x="0" y="4"/>
                    <a:pt x="6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2" name="Freeform 1393">
              <a:extLst>
                <a:ext uri="{FF2B5EF4-FFF2-40B4-BE49-F238E27FC236}">
                  <a16:creationId xmlns:a16="http://schemas.microsoft.com/office/drawing/2014/main" id="{B6F04116-7823-598E-55B1-5872FAC33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7857" y="4716000"/>
              <a:ext cx="1975" cy="0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1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2" y="1"/>
                    <a:pt x="4" y="1"/>
                    <a:pt x="6" y="1"/>
                  </a:cubicBezTo>
                  <a:cubicBezTo>
                    <a:pt x="4" y="0"/>
                    <a:pt x="2" y="0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3" name="Freeform 1394">
              <a:extLst>
                <a:ext uri="{FF2B5EF4-FFF2-40B4-BE49-F238E27FC236}">
                  <a16:creationId xmlns:a16="http://schemas.microsoft.com/office/drawing/2014/main" id="{482DFCFA-AAD6-A126-577C-86C65F255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3780" y="4785092"/>
              <a:ext cx="3948" cy="3948"/>
            </a:xfrm>
            <a:custGeom>
              <a:avLst/>
              <a:gdLst>
                <a:gd name="T0" fmla="*/ 2 w 7"/>
                <a:gd name="T1" fmla="*/ 7 h 7"/>
                <a:gd name="T2" fmla="*/ 0 w 7"/>
                <a:gd name="T3" fmla="*/ 0 h 7"/>
                <a:gd name="T4" fmla="*/ 2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7" y="7"/>
                    <a:pt x="6" y="5"/>
                    <a:pt x="0" y="0"/>
                  </a:cubicBezTo>
                  <a:cubicBezTo>
                    <a:pt x="0" y="2"/>
                    <a:pt x="1" y="5"/>
                    <a:pt x="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4" name="Freeform 1395">
              <a:extLst>
                <a:ext uri="{FF2B5EF4-FFF2-40B4-BE49-F238E27FC236}">
                  <a16:creationId xmlns:a16="http://schemas.microsoft.com/office/drawing/2014/main" id="{DB2D71E8-B5CE-688C-AEBD-079767FF8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7728" y="4877873"/>
              <a:ext cx="138184" cy="144106"/>
            </a:xfrm>
            <a:custGeom>
              <a:avLst/>
              <a:gdLst>
                <a:gd name="T0" fmla="*/ 3 w 318"/>
                <a:gd name="T1" fmla="*/ 202 h 331"/>
                <a:gd name="T2" fmla="*/ 26 w 318"/>
                <a:gd name="T3" fmla="*/ 206 h 331"/>
                <a:gd name="T4" fmla="*/ 36 w 318"/>
                <a:gd name="T5" fmla="*/ 175 h 331"/>
                <a:gd name="T6" fmla="*/ 54 w 318"/>
                <a:gd name="T7" fmla="*/ 154 h 331"/>
                <a:gd name="T8" fmla="*/ 65 w 318"/>
                <a:gd name="T9" fmla="*/ 179 h 331"/>
                <a:gd name="T10" fmla="*/ 73 w 318"/>
                <a:gd name="T11" fmla="*/ 179 h 331"/>
                <a:gd name="T12" fmla="*/ 82 w 318"/>
                <a:gd name="T13" fmla="*/ 159 h 331"/>
                <a:gd name="T14" fmla="*/ 81 w 318"/>
                <a:gd name="T15" fmla="*/ 173 h 331"/>
                <a:gd name="T16" fmla="*/ 104 w 318"/>
                <a:gd name="T17" fmla="*/ 183 h 331"/>
                <a:gd name="T18" fmla="*/ 98 w 318"/>
                <a:gd name="T19" fmla="*/ 169 h 331"/>
                <a:gd name="T20" fmla="*/ 105 w 318"/>
                <a:gd name="T21" fmla="*/ 164 h 331"/>
                <a:gd name="T22" fmla="*/ 108 w 318"/>
                <a:gd name="T23" fmla="*/ 152 h 331"/>
                <a:gd name="T24" fmla="*/ 123 w 318"/>
                <a:gd name="T25" fmla="*/ 158 h 331"/>
                <a:gd name="T26" fmla="*/ 154 w 318"/>
                <a:gd name="T27" fmla="*/ 187 h 331"/>
                <a:gd name="T28" fmla="*/ 142 w 318"/>
                <a:gd name="T29" fmla="*/ 217 h 331"/>
                <a:gd name="T30" fmla="*/ 149 w 318"/>
                <a:gd name="T31" fmla="*/ 253 h 331"/>
                <a:gd name="T32" fmla="*/ 180 w 318"/>
                <a:gd name="T33" fmla="*/ 287 h 331"/>
                <a:gd name="T34" fmla="*/ 217 w 318"/>
                <a:gd name="T35" fmla="*/ 299 h 331"/>
                <a:gd name="T36" fmla="*/ 230 w 318"/>
                <a:gd name="T37" fmla="*/ 283 h 331"/>
                <a:gd name="T38" fmla="*/ 242 w 318"/>
                <a:gd name="T39" fmla="*/ 321 h 331"/>
                <a:gd name="T40" fmla="*/ 260 w 318"/>
                <a:gd name="T41" fmla="*/ 278 h 331"/>
                <a:gd name="T42" fmla="*/ 239 w 318"/>
                <a:gd name="T43" fmla="*/ 240 h 331"/>
                <a:gd name="T44" fmla="*/ 262 w 318"/>
                <a:gd name="T45" fmla="*/ 190 h 331"/>
                <a:gd name="T46" fmla="*/ 282 w 318"/>
                <a:gd name="T47" fmla="*/ 224 h 331"/>
                <a:gd name="T48" fmla="*/ 283 w 318"/>
                <a:gd name="T49" fmla="*/ 243 h 331"/>
                <a:gd name="T50" fmla="*/ 293 w 318"/>
                <a:gd name="T51" fmla="*/ 268 h 331"/>
                <a:gd name="T52" fmla="*/ 288 w 318"/>
                <a:gd name="T53" fmla="*/ 222 h 331"/>
                <a:gd name="T54" fmla="*/ 300 w 318"/>
                <a:gd name="T55" fmla="*/ 228 h 331"/>
                <a:gd name="T56" fmla="*/ 309 w 318"/>
                <a:gd name="T57" fmla="*/ 205 h 331"/>
                <a:gd name="T58" fmla="*/ 310 w 318"/>
                <a:gd name="T59" fmla="*/ 162 h 331"/>
                <a:gd name="T60" fmla="*/ 299 w 318"/>
                <a:gd name="T61" fmla="*/ 140 h 331"/>
                <a:gd name="T62" fmla="*/ 291 w 318"/>
                <a:gd name="T63" fmla="*/ 122 h 331"/>
                <a:gd name="T64" fmla="*/ 274 w 318"/>
                <a:gd name="T65" fmla="*/ 90 h 331"/>
                <a:gd name="T66" fmla="*/ 287 w 318"/>
                <a:gd name="T67" fmla="*/ 77 h 331"/>
                <a:gd name="T68" fmla="*/ 278 w 318"/>
                <a:gd name="T69" fmla="*/ 56 h 331"/>
                <a:gd name="T70" fmla="*/ 274 w 318"/>
                <a:gd name="T71" fmla="*/ 40 h 331"/>
                <a:gd name="T72" fmla="*/ 260 w 318"/>
                <a:gd name="T73" fmla="*/ 35 h 331"/>
                <a:gd name="T74" fmla="*/ 249 w 318"/>
                <a:gd name="T75" fmla="*/ 20 h 331"/>
                <a:gd name="T76" fmla="*/ 223 w 318"/>
                <a:gd name="T77" fmla="*/ 0 h 331"/>
                <a:gd name="T78" fmla="*/ 233 w 318"/>
                <a:gd name="T79" fmla="*/ 46 h 331"/>
                <a:gd name="T80" fmla="*/ 233 w 318"/>
                <a:gd name="T81" fmla="*/ 62 h 331"/>
                <a:gd name="T82" fmla="*/ 212 w 318"/>
                <a:gd name="T83" fmla="*/ 55 h 331"/>
                <a:gd name="T84" fmla="*/ 195 w 318"/>
                <a:gd name="T85" fmla="*/ 63 h 331"/>
                <a:gd name="T86" fmla="*/ 179 w 318"/>
                <a:gd name="T87" fmla="*/ 98 h 331"/>
                <a:gd name="T88" fmla="*/ 161 w 318"/>
                <a:gd name="T89" fmla="*/ 93 h 331"/>
                <a:gd name="T90" fmla="*/ 152 w 318"/>
                <a:gd name="T91" fmla="*/ 119 h 331"/>
                <a:gd name="T92" fmla="*/ 130 w 318"/>
                <a:gd name="T93" fmla="*/ 129 h 331"/>
                <a:gd name="T94" fmla="*/ 115 w 318"/>
                <a:gd name="T95" fmla="*/ 139 h 331"/>
                <a:gd name="T96" fmla="*/ 121 w 318"/>
                <a:gd name="T97" fmla="*/ 131 h 331"/>
                <a:gd name="T98" fmla="*/ 127 w 318"/>
                <a:gd name="T99" fmla="*/ 116 h 331"/>
                <a:gd name="T100" fmla="*/ 106 w 318"/>
                <a:gd name="T101" fmla="*/ 94 h 331"/>
                <a:gd name="T102" fmla="*/ 95 w 318"/>
                <a:gd name="T103" fmla="*/ 83 h 331"/>
                <a:gd name="T104" fmla="*/ 72 w 318"/>
                <a:gd name="T105" fmla="*/ 103 h 331"/>
                <a:gd name="T106" fmla="*/ 57 w 318"/>
                <a:gd name="T107" fmla="*/ 129 h 331"/>
                <a:gd name="T108" fmla="*/ 16 w 318"/>
                <a:gd name="T109" fmla="*/ 147 h 331"/>
                <a:gd name="T110" fmla="*/ 14 w 318"/>
                <a:gd name="T111" fmla="*/ 171 h 331"/>
                <a:gd name="T112" fmla="*/ 3 w 318"/>
                <a:gd name="T113" fmla="*/ 202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8" h="331">
                  <a:moveTo>
                    <a:pt x="3" y="202"/>
                  </a:moveTo>
                  <a:cubicBezTo>
                    <a:pt x="0" y="220"/>
                    <a:pt x="24" y="227"/>
                    <a:pt x="26" y="206"/>
                  </a:cubicBezTo>
                  <a:cubicBezTo>
                    <a:pt x="27" y="199"/>
                    <a:pt x="30" y="178"/>
                    <a:pt x="36" y="175"/>
                  </a:cubicBezTo>
                  <a:cubicBezTo>
                    <a:pt x="40" y="174"/>
                    <a:pt x="44" y="146"/>
                    <a:pt x="54" y="154"/>
                  </a:cubicBezTo>
                  <a:cubicBezTo>
                    <a:pt x="62" y="160"/>
                    <a:pt x="59" y="172"/>
                    <a:pt x="65" y="179"/>
                  </a:cubicBezTo>
                  <a:cubicBezTo>
                    <a:pt x="66" y="168"/>
                    <a:pt x="70" y="173"/>
                    <a:pt x="73" y="179"/>
                  </a:cubicBezTo>
                  <a:cubicBezTo>
                    <a:pt x="76" y="172"/>
                    <a:pt x="74" y="163"/>
                    <a:pt x="82" y="159"/>
                  </a:cubicBezTo>
                  <a:cubicBezTo>
                    <a:pt x="86" y="164"/>
                    <a:pt x="85" y="170"/>
                    <a:pt x="81" y="173"/>
                  </a:cubicBezTo>
                  <a:cubicBezTo>
                    <a:pt x="90" y="174"/>
                    <a:pt x="95" y="184"/>
                    <a:pt x="104" y="183"/>
                  </a:cubicBezTo>
                  <a:cubicBezTo>
                    <a:pt x="101" y="179"/>
                    <a:pt x="98" y="174"/>
                    <a:pt x="98" y="169"/>
                  </a:cubicBezTo>
                  <a:cubicBezTo>
                    <a:pt x="98" y="166"/>
                    <a:pt x="104" y="166"/>
                    <a:pt x="105" y="164"/>
                  </a:cubicBezTo>
                  <a:cubicBezTo>
                    <a:pt x="107" y="157"/>
                    <a:pt x="99" y="159"/>
                    <a:pt x="108" y="152"/>
                  </a:cubicBezTo>
                  <a:cubicBezTo>
                    <a:pt x="114" y="148"/>
                    <a:pt x="119" y="155"/>
                    <a:pt x="123" y="158"/>
                  </a:cubicBezTo>
                  <a:cubicBezTo>
                    <a:pt x="137" y="166"/>
                    <a:pt x="149" y="169"/>
                    <a:pt x="154" y="187"/>
                  </a:cubicBezTo>
                  <a:cubicBezTo>
                    <a:pt x="157" y="197"/>
                    <a:pt x="143" y="207"/>
                    <a:pt x="142" y="217"/>
                  </a:cubicBezTo>
                  <a:cubicBezTo>
                    <a:pt x="141" y="228"/>
                    <a:pt x="147" y="243"/>
                    <a:pt x="149" y="253"/>
                  </a:cubicBezTo>
                  <a:cubicBezTo>
                    <a:pt x="152" y="270"/>
                    <a:pt x="167" y="279"/>
                    <a:pt x="180" y="287"/>
                  </a:cubicBezTo>
                  <a:cubicBezTo>
                    <a:pt x="187" y="290"/>
                    <a:pt x="210" y="305"/>
                    <a:pt x="217" y="299"/>
                  </a:cubicBezTo>
                  <a:cubicBezTo>
                    <a:pt x="222" y="294"/>
                    <a:pt x="219" y="282"/>
                    <a:pt x="230" y="283"/>
                  </a:cubicBezTo>
                  <a:cubicBezTo>
                    <a:pt x="231" y="283"/>
                    <a:pt x="228" y="331"/>
                    <a:pt x="242" y="321"/>
                  </a:cubicBezTo>
                  <a:cubicBezTo>
                    <a:pt x="253" y="314"/>
                    <a:pt x="262" y="290"/>
                    <a:pt x="260" y="278"/>
                  </a:cubicBezTo>
                  <a:cubicBezTo>
                    <a:pt x="258" y="261"/>
                    <a:pt x="245" y="254"/>
                    <a:pt x="239" y="240"/>
                  </a:cubicBezTo>
                  <a:cubicBezTo>
                    <a:pt x="235" y="232"/>
                    <a:pt x="255" y="186"/>
                    <a:pt x="262" y="190"/>
                  </a:cubicBezTo>
                  <a:cubicBezTo>
                    <a:pt x="267" y="192"/>
                    <a:pt x="279" y="218"/>
                    <a:pt x="282" y="224"/>
                  </a:cubicBezTo>
                  <a:cubicBezTo>
                    <a:pt x="284" y="231"/>
                    <a:pt x="283" y="237"/>
                    <a:pt x="283" y="243"/>
                  </a:cubicBezTo>
                  <a:cubicBezTo>
                    <a:pt x="284" y="253"/>
                    <a:pt x="291" y="259"/>
                    <a:pt x="293" y="268"/>
                  </a:cubicBezTo>
                  <a:cubicBezTo>
                    <a:pt x="293" y="253"/>
                    <a:pt x="299" y="234"/>
                    <a:pt x="288" y="222"/>
                  </a:cubicBezTo>
                  <a:cubicBezTo>
                    <a:pt x="294" y="219"/>
                    <a:pt x="298" y="223"/>
                    <a:pt x="300" y="228"/>
                  </a:cubicBezTo>
                  <a:cubicBezTo>
                    <a:pt x="291" y="219"/>
                    <a:pt x="305" y="211"/>
                    <a:pt x="309" y="205"/>
                  </a:cubicBezTo>
                  <a:cubicBezTo>
                    <a:pt x="318" y="193"/>
                    <a:pt x="312" y="175"/>
                    <a:pt x="310" y="162"/>
                  </a:cubicBezTo>
                  <a:cubicBezTo>
                    <a:pt x="308" y="152"/>
                    <a:pt x="294" y="152"/>
                    <a:pt x="299" y="140"/>
                  </a:cubicBezTo>
                  <a:cubicBezTo>
                    <a:pt x="302" y="133"/>
                    <a:pt x="303" y="116"/>
                    <a:pt x="291" y="122"/>
                  </a:cubicBezTo>
                  <a:cubicBezTo>
                    <a:pt x="311" y="104"/>
                    <a:pt x="274" y="99"/>
                    <a:pt x="274" y="90"/>
                  </a:cubicBezTo>
                  <a:cubicBezTo>
                    <a:pt x="275" y="84"/>
                    <a:pt x="285" y="82"/>
                    <a:pt x="287" y="77"/>
                  </a:cubicBezTo>
                  <a:cubicBezTo>
                    <a:pt x="291" y="67"/>
                    <a:pt x="280" y="63"/>
                    <a:pt x="278" y="56"/>
                  </a:cubicBezTo>
                  <a:cubicBezTo>
                    <a:pt x="276" y="53"/>
                    <a:pt x="280" y="36"/>
                    <a:pt x="274" y="40"/>
                  </a:cubicBezTo>
                  <a:cubicBezTo>
                    <a:pt x="266" y="44"/>
                    <a:pt x="264" y="41"/>
                    <a:pt x="260" y="35"/>
                  </a:cubicBezTo>
                  <a:cubicBezTo>
                    <a:pt x="255" y="27"/>
                    <a:pt x="260" y="23"/>
                    <a:pt x="249" y="20"/>
                  </a:cubicBezTo>
                  <a:cubicBezTo>
                    <a:pt x="236" y="16"/>
                    <a:pt x="234" y="5"/>
                    <a:pt x="223" y="0"/>
                  </a:cubicBezTo>
                  <a:cubicBezTo>
                    <a:pt x="217" y="14"/>
                    <a:pt x="228" y="33"/>
                    <a:pt x="233" y="46"/>
                  </a:cubicBezTo>
                  <a:cubicBezTo>
                    <a:pt x="234" y="50"/>
                    <a:pt x="238" y="61"/>
                    <a:pt x="233" y="62"/>
                  </a:cubicBezTo>
                  <a:cubicBezTo>
                    <a:pt x="225" y="65"/>
                    <a:pt x="215" y="63"/>
                    <a:pt x="212" y="55"/>
                  </a:cubicBezTo>
                  <a:cubicBezTo>
                    <a:pt x="206" y="73"/>
                    <a:pt x="212" y="75"/>
                    <a:pt x="195" y="63"/>
                  </a:cubicBezTo>
                  <a:cubicBezTo>
                    <a:pt x="179" y="51"/>
                    <a:pt x="193" y="96"/>
                    <a:pt x="179" y="98"/>
                  </a:cubicBezTo>
                  <a:cubicBezTo>
                    <a:pt x="171" y="99"/>
                    <a:pt x="169" y="89"/>
                    <a:pt x="161" y="93"/>
                  </a:cubicBezTo>
                  <a:cubicBezTo>
                    <a:pt x="153" y="96"/>
                    <a:pt x="155" y="112"/>
                    <a:pt x="152" y="119"/>
                  </a:cubicBezTo>
                  <a:cubicBezTo>
                    <a:pt x="149" y="127"/>
                    <a:pt x="137" y="124"/>
                    <a:pt x="130" y="129"/>
                  </a:cubicBezTo>
                  <a:cubicBezTo>
                    <a:pt x="127" y="132"/>
                    <a:pt x="120" y="139"/>
                    <a:pt x="115" y="139"/>
                  </a:cubicBezTo>
                  <a:cubicBezTo>
                    <a:pt x="110" y="139"/>
                    <a:pt x="122" y="131"/>
                    <a:pt x="121" y="131"/>
                  </a:cubicBezTo>
                  <a:cubicBezTo>
                    <a:pt x="127" y="127"/>
                    <a:pt x="129" y="125"/>
                    <a:pt x="127" y="116"/>
                  </a:cubicBezTo>
                  <a:cubicBezTo>
                    <a:pt x="126" y="110"/>
                    <a:pt x="117" y="79"/>
                    <a:pt x="106" y="94"/>
                  </a:cubicBezTo>
                  <a:cubicBezTo>
                    <a:pt x="105" y="89"/>
                    <a:pt x="101" y="82"/>
                    <a:pt x="95" y="83"/>
                  </a:cubicBezTo>
                  <a:cubicBezTo>
                    <a:pt x="99" y="100"/>
                    <a:pt x="77" y="93"/>
                    <a:pt x="72" y="103"/>
                  </a:cubicBezTo>
                  <a:cubicBezTo>
                    <a:pt x="66" y="114"/>
                    <a:pt x="71" y="124"/>
                    <a:pt x="57" y="129"/>
                  </a:cubicBezTo>
                  <a:cubicBezTo>
                    <a:pt x="43" y="133"/>
                    <a:pt x="22" y="129"/>
                    <a:pt x="16" y="147"/>
                  </a:cubicBezTo>
                  <a:cubicBezTo>
                    <a:pt x="13" y="155"/>
                    <a:pt x="15" y="163"/>
                    <a:pt x="14" y="171"/>
                  </a:cubicBezTo>
                  <a:cubicBezTo>
                    <a:pt x="13" y="182"/>
                    <a:pt x="7" y="192"/>
                    <a:pt x="3" y="20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5" name="Freeform 1396">
              <a:extLst>
                <a:ext uri="{FF2B5EF4-FFF2-40B4-BE49-F238E27FC236}">
                  <a16:creationId xmlns:a16="http://schemas.microsoft.com/office/drawing/2014/main" id="{E5162B28-5C2B-3F17-D37D-5E3B3BE24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9702" y="4789040"/>
              <a:ext cx="9871" cy="7896"/>
            </a:xfrm>
            <a:custGeom>
              <a:avLst/>
              <a:gdLst>
                <a:gd name="T0" fmla="*/ 6 w 22"/>
                <a:gd name="T1" fmla="*/ 0 h 18"/>
                <a:gd name="T2" fmla="*/ 0 w 22"/>
                <a:gd name="T3" fmla="*/ 5 h 18"/>
                <a:gd name="T4" fmla="*/ 16 w 22"/>
                <a:gd name="T5" fmla="*/ 18 h 18"/>
                <a:gd name="T6" fmla="*/ 6 w 2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8">
                  <a:moveTo>
                    <a:pt x="6" y="0"/>
                  </a:moveTo>
                  <a:cubicBezTo>
                    <a:pt x="4" y="1"/>
                    <a:pt x="2" y="3"/>
                    <a:pt x="0" y="5"/>
                  </a:cubicBezTo>
                  <a:cubicBezTo>
                    <a:pt x="6" y="9"/>
                    <a:pt x="11" y="13"/>
                    <a:pt x="16" y="18"/>
                  </a:cubicBezTo>
                  <a:cubicBezTo>
                    <a:pt x="22" y="10"/>
                    <a:pt x="17" y="0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6" name="Freeform 1397">
              <a:extLst>
                <a:ext uri="{FF2B5EF4-FFF2-40B4-BE49-F238E27FC236}">
                  <a16:creationId xmlns:a16="http://schemas.microsoft.com/office/drawing/2014/main" id="{A75CEBB3-9904-75CF-FEC0-0BBD14685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7598" y="4838392"/>
              <a:ext cx="33560" cy="67119"/>
            </a:xfrm>
            <a:custGeom>
              <a:avLst/>
              <a:gdLst>
                <a:gd name="T0" fmla="*/ 16 w 80"/>
                <a:gd name="T1" fmla="*/ 119 h 153"/>
                <a:gd name="T2" fmla="*/ 36 w 80"/>
                <a:gd name="T3" fmla="*/ 129 h 153"/>
                <a:gd name="T4" fmla="*/ 43 w 80"/>
                <a:gd name="T5" fmla="*/ 147 h 153"/>
                <a:gd name="T6" fmla="*/ 62 w 80"/>
                <a:gd name="T7" fmla="*/ 139 h 153"/>
                <a:gd name="T8" fmla="*/ 54 w 80"/>
                <a:gd name="T9" fmla="*/ 110 h 153"/>
                <a:gd name="T10" fmla="*/ 61 w 80"/>
                <a:gd name="T11" fmla="*/ 47 h 153"/>
                <a:gd name="T12" fmla="*/ 61 w 80"/>
                <a:gd name="T13" fmla="*/ 5 h 153"/>
                <a:gd name="T14" fmla="*/ 40 w 80"/>
                <a:gd name="T15" fmla="*/ 3 h 153"/>
                <a:gd name="T16" fmla="*/ 31 w 80"/>
                <a:gd name="T17" fmla="*/ 28 h 153"/>
                <a:gd name="T18" fmla="*/ 25 w 80"/>
                <a:gd name="T19" fmla="*/ 43 h 153"/>
                <a:gd name="T20" fmla="*/ 28 w 80"/>
                <a:gd name="T21" fmla="*/ 68 h 153"/>
                <a:gd name="T22" fmla="*/ 0 w 80"/>
                <a:gd name="T23" fmla="*/ 86 h 153"/>
                <a:gd name="T24" fmla="*/ 16 w 80"/>
                <a:gd name="T25" fmla="*/ 1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53">
                  <a:moveTo>
                    <a:pt x="16" y="119"/>
                  </a:moveTo>
                  <a:cubicBezTo>
                    <a:pt x="22" y="123"/>
                    <a:pt x="31" y="123"/>
                    <a:pt x="36" y="129"/>
                  </a:cubicBezTo>
                  <a:cubicBezTo>
                    <a:pt x="40" y="134"/>
                    <a:pt x="38" y="142"/>
                    <a:pt x="43" y="147"/>
                  </a:cubicBezTo>
                  <a:cubicBezTo>
                    <a:pt x="50" y="153"/>
                    <a:pt x="59" y="145"/>
                    <a:pt x="62" y="139"/>
                  </a:cubicBezTo>
                  <a:cubicBezTo>
                    <a:pt x="69" y="128"/>
                    <a:pt x="57" y="120"/>
                    <a:pt x="54" y="110"/>
                  </a:cubicBezTo>
                  <a:cubicBezTo>
                    <a:pt x="48" y="92"/>
                    <a:pt x="55" y="65"/>
                    <a:pt x="61" y="47"/>
                  </a:cubicBezTo>
                  <a:cubicBezTo>
                    <a:pt x="66" y="33"/>
                    <a:pt x="80" y="15"/>
                    <a:pt x="61" y="5"/>
                  </a:cubicBezTo>
                  <a:cubicBezTo>
                    <a:pt x="55" y="1"/>
                    <a:pt x="47" y="0"/>
                    <a:pt x="40" y="3"/>
                  </a:cubicBezTo>
                  <a:cubicBezTo>
                    <a:pt x="29" y="9"/>
                    <a:pt x="34" y="18"/>
                    <a:pt x="31" y="28"/>
                  </a:cubicBezTo>
                  <a:cubicBezTo>
                    <a:pt x="29" y="34"/>
                    <a:pt x="23" y="36"/>
                    <a:pt x="25" y="43"/>
                  </a:cubicBezTo>
                  <a:cubicBezTo>
                    <a:pt x="28" y="51"/>
                    <a:pt x="31" y="60"/>
                    <a:pt x="28" y="68"/>
                  </a:cubicBezTo>
                  <a:cubicBezTo>
                    <a:pt x="23" y="80"/>
                    <a:pt x="0" y="72"/>
                    <a:pt x="0" y="86"/>
                  </a:cubicBezTo>
                  <a:cubicBezTo>
                    <a:pt x="1" y="98"/>
                    <a:pt x="10" y="110"/>
                    <a:pt x="16" y="1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7" name="Freeform 1398">
              <a:extLst>
                <a:ext uri="{FF2B5EF4-FFF2-40B4-BE49-F238E27FC236}">
                  <a16:creationId xmlns:a16="http://schemas.microsoft.com/office/drawing/2014/main" id="{CC25EFC5-F68D-B362-AE13-4A73997C0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7598" y="4846288"/>
              <a:ext cx="9871" cy="11844"/>
            </a:xfrm>
            <a:custGeom>
              <a:avLst/>
              <a:gdLst>
                <a:gd name="T0" fmla="*/ 5 w 24"/>
                <a:gd name="T1" fmla="*/ 25 h 25"/>
                <a:gd name="T2" fmla="*/ 12 w 24"/>
                <a:gd name="T3" fmla="*/ 2 h 25"/>
                <a:gd name="T4" fmla="*/ 5 w 24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5">
                  <a:moveTo>
                    <a:pt x="5" y="25"/>
                  </a:moveTo>
                  <a:cubicBezTo>
                    <a:pt x="10" y="23"/>
                    <a:pt x="24" y="5"/>
                    <a:pt x="12" y="2"/>
                  </a:cubicBezTo>
                  <a:cubicBezTo>
                    <a:pt x="3" y="0"/>
                    <a:pt x="0" y="21"/>
                    <a:pt x="5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8" name="Freeform 1399">
              <a:extLst>
                <a:ext uri="{FF2B5EF4-FFF2-40B4-BE49-F238E27FC236}">
                  <a16:creationId xmlns:a16="http://schemas.microsoft.com/office/drawing/2014/main" id="{54C3C61A-145B-0F79-BD6D-8B780C92F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1546" y="4767326"/>
              <a:ext cx="13819" cy="13818"/>
            </a:xfrm>
            <a:custGeom>
              <a:avLst/>
              <a:gdLst>
                <a:gd name="T0" fmla="*/ 36 w 36"/>
                <a:gd name="T1" fmla="*/ 33 h 33"/>
                <a:gd name="T2" fmla="*/ 7 w 36"/>
                <a:gd name="T3" fmla="*/ 0 h 33"/>
                <a:gd name="T4" fmla="*/ 36 w 36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3">
                  <a:moveTo>
                    <a:pt x="36" y="33"/>
                  </a:moveTo>
                  <a:cubicBezTo>
                    <a:pt x="28" y="21"/>
                    <a:pt x="20" y="5"/>
                    <a:pt x="7" y="0"/>
                  </a:cubicBezTo>
                  <a:cubicBezTo>
                    <a:pt x="0" y="11"/>
                    <a:pt x="31" y="26"/>
                    <a:pt x="36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9" name="Freeform 1400">
              <a:extLst>
                <a:ext uri="{FF2B5EF4-FFF2-40B4-BE49-F238E27FC236}">
                  <a16:creationId xmlns:a16="http://schemas.microsoft.com/office/drawing/2014/main" id="{7C5DCBFD-159C-1BEA-6EAD-3540081C3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3391" y="4785092"/>
              <a:ext cx="29612" cy="27637"/>
            </a:xfrm>
            <a:custGeom>
              <a:avLst/>
              <a:gdLst>
                <a:gd name="T0" fmla="*/ 2 w 70"/>
                <a:gd name="T1" fmla="*/ 44 h 63"/>
                <a:gd name="T2" fmla="*/ 1 w 70"/>
                <a:gd name="T3" fmla="*/ 51 h 63"/>
                <a:gd name="T4" fmla="*/ 27 w 70"/>
                <a:gd name="T5" fmla="*/ 34 h 63"/>
                <a:gd name="T6" fmla="*/ 40 w 70"/>
                <a:gd name="T7" fmla="*/ 49 h 63"/>
                <a:gd name="T8" fmla="*/ 60 w 70"/>
                <a:gd name="T9" fmla="*/ 63 h 63"/>
                <a:gd name="T10" fmla="*/ 36 w 70"/>
                <a:gd name="T11" fmla="*/ 23 h 63"/>
                <a:gd name="T12" fmla="*/ 21 w 70"/>
                <a:gd name="T13" fmla="*/ 10 h 63"/>
                <a:gd name="T14" fmla="*/ 0 w 70"/>
                <a:gd name="T15" fmla="*/ 0 h 63"/>
                <a:gd name="T16" fmla="*/ 4 w 70"/>
                <a:gd name="T17" fmla="*/ 26 h 63"/>
                <a:gd name="T18" fmla="*/ 2 w 70"/>
                <a:gd name="T19" fmla="*/ 4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3">
                  <a:moveTo>
                    <a:pt x="2" y="44"/>
                  </a:moveTo>
                  <a:cubicBezTo>
                    <a:pt x="2" y="47"/>
                    <a:pt x="1" y="49"/>
                    <a:pt x="1" y="51"/>
                  </a:cubicBezTo>
                  <a:cubicBezTo>
                    <a:pt x="10" y="45"/>
                    <a:pt x="17" y="21"/>
                    <a:pt x="27" y="34"/>
                  </a:cubicBezTo>
                  <a:cubicBezTo>
                    <a:pt x="32" y="39"/>
                    <a:pt x="36" y="44"/>
                    <a:pt x="40" y="49"/>
                  </a:cubicBezTo>
                  <a:cubicBezTo>
                    <a:pt x="45" y="56"/>
                    <a:pt x="55" y="56"/>
                    <a:pt x="60" y="63"/>
                  </a:cubicBezTo>
                  <a:cubicBezTo>
                    <a:pt x="70" y="45"/>
                    <a:pt x="44" y="33"/>
                    <a:pt x="36" y="23"/>
                  </a:cubicBezTo>
                  <a:cubicBezTo>
                    <a:pt x="32" y="18"/>
                    <a:pt x="26" y="13"/>
                    <a:pt x="21" y="10"/>
                  </a:cubicBezTo>
                  <a:cubicBezTo>
                    <a:pt x="19" y="7"/>
                    <a:pt x="4" y="0"/>
                    <a:pt x="0" y="0"/>
                  </a:cubicBezTo>
                  <a:cubicBezTo>
                    <a:pt x="3" y="6"/>
                    <a:pt x="1" y="22"/>
                    <a:pt x="4" y="26"/>
                  </a:cubicBezTo>
                  <a:cubicBezTo>
                    <a:pt x="10" y="35"/>
                    <a:pt x="2" y="35"/>
                    <a:pt x="2" y="4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0" name="Freeform 1401">
              <a:extLst>
                <a:ext uri="{FF2B5EF4-FFF2-40B4-BE49-F238E27FC236}">
                  <a16:creationId xmlns:a16="http://schemas.microsoft.com/office/drawing/2014/main" id="{B4177F78-05FD-9B8A-E8D9-B8554580C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3261" y="4783119"/>
              <a:ext cx="5923" cy="9870"/>
            </a:xfrm>
            <a:custGeom>
              <a:avLst/>
              <a:gdLst>
                <a:gd name="T0" fmla="*/ 4 w 14"/>
                <a:gd name="T1" fmla="*/ 12 h 24"/>
                <a:gd name="T2" fmla="*/ 14 w 14"/>
                <a:gd name="T3" fmla="*/ 24 h 24"/>
                <a:gd name="T4" fmla="*/ 2 w 14"/>
                <a:gd name="T5" fmla="*/ 0 h 24"/>
                <a:gd name="T6" fmla="*/ 4 w 14"/>
                <a:gd name="T7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4">
                  <a:moveTo>
                    <a:pt x="4" y="12"/>
                  </a:moveTo>
                  <a:cubicBezTo>
                    <a:pt x="6" y="16"/>
                    <a:pt x="10" y="20"/>
                    <a:pt x="14" y="24"/>
                  </a:cubicBezTo>
                  <a:cubicBezTo>
                    <a:pt x="12" y="15"/>
                    <a:pt x="10" y="5"/>
                    <a:pt x="2" y="0"/>
                  </a:cubicBezTo>
                  <a:cubicBezTo>
                    <a:pt x="0" y="5"/>
                    <a:pt x="0" y="8"/>
                    <a:pt x="4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1" name="Freeform 1402">
              <a:extLst>
                <a:ext uri="{FF2B5EF4-FFF2-40B4-BE49-F238E27FC236}">
                  <a16:creationId xmlns:a16="http://schemas.microsoft.com/office/drawing/2014/main" id="{98CA3785-AE6C-4919-5382-E09E29BED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3261" y="4830496"/>
              <a:ext cx="19741" cy="59222"/>
            </a:xfrm>
            <a:custGeom>
              <a:avLst/>
              <a:gdLst>
                <a:gd name="T0" fmla="*/ 4 w 43"/>
                <a:gd name="T1" fmla="*/ 93 h 137"/>
                <a:gd name="T2" fmla="*/ 0 w 43"/>
                <a:gd name="T3" fmla="*/ 132 h 137"/>
                <a:gd name="T4" fmla="*/ 21 w 43"/>
                <a:gd name="T5" fmla="*/ 86 h 137"/>
                <a:gd name="T6" fmla="*/ 42 w 43"/>
                <a:gd name="T7" fmla="*/ 52 h 137"/>
                <a:gd name="T8" fmla="*/ 38 w 43"/>
                <a:gd name="T9" fmla="*/ 0 h 137"/>
                <a:gd name="T10" fmla="*/ 26 w 43"/>
                <a:gd name="T11" fmla="*/ 36 h 137"/>
                <a:gd name="T12" fmla="*/ 4 w 43"/>
                <a:gd name="T13" fmla="*/ 9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37">
                  <a:moveTo>
                    <a:pt x="4" y="93"/>
                  </a:moveTo>
                  <a:cubicBezTo>
                    <a:pt x="5" y="106"/>
                    <a:pt x="1" y="119"/>
                    <a:pt x="0" y="132"/>
                  </a:cubicBezTo>
                  <a:cubicBezTo>
                    <a:pt x="18" y="137"/>
                    <a:pt x="14" y="94"/>
                    <a:pt x="21" y="86"/>
                  </a:cubicBezTo>
                  <a:cubicBezTo>
                    <a:pt x="30" y="75"/>
                    <a:pt x="40" y="67"/>
                    <a:pt x="42" y="52"/>
                  </a:cubicBezTo>
                  <a:cubicBezTo>
                    <a:pt x="43" y="35"/>
                    <a:pt x="38" y="17"/>
                    <a:pt x="38" y="0"/>
                  </a:cubicBezTo>
                  <a:cubicBezTo>
                    <a:pt x="30" y="2"/>
                    <a:pt x="27" y="29"/>
                    <a:pt x="26" y="36"/>
                  </a:cubicBezTo>
                  <a:cubicBezTo>
                    <a:pt x="21" y="56"/>
                    <a:pt x="9" y="73"/>
                    <a:pt x="4" y="9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2" name="Freeform 1403">
              <a:extLst>
                <a:ext uri="{FF2B5EF4-FFF2-40B4-BE49-F238E27FC236}">
                  <a16:creationId xmlns:a16="http://schemas.microsoft.com/office/drawing/2014/main" id="{64DD4214-29B6-FB59-FDEE-C8E222A3B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1158" y="4763378"/>
              <a:ext cx="1975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3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1"/>
                    <a:pt x="6" y="0"/>
                    <a:pt x="0" y="3"/>
                  </a:cubicBezTo>
                  <a:cubicBezTo>
                    <a:pt x="3" y="4"/>
                    <a:pt x="5" y="5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3" name="Freeform 1404">
              <a:extLst>
                <a:ext uri="{FF2B5EF4-FFF2-40B4-BE49-F238E27FC236}">
                  <a16:creationId xmlns:a16="http://schemas.microsoft.com/office/drawing/2014/main" id="{75544792-5857-A151-AD11-CF448B601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1158" y="4737714"/>
              <a:ext cx="13819" cy="17766"/>
            </a:xfrm>
            <a:custGeom>
              <a:avLst/>
              <a:gdLst>
                <a:gd name="T0" fmla="*/ 14 w 30"/>
                <a:gd name="T1" fmla="*/ 41 h 41"/>
                <a:gd name="T2" fmla="*/ 7 w 30"/>
                <a:gd name="T3" fmla="*/ 0 h 41"/>
                <a:gd name="T4" fmla="*/ 14 w 30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1">
                  <a:moveTo>
                    <a:pt x="14" y="41"/>
                  </a:moveTo>
                  <a:cubicBezTo>
                    <a:pt x="30" y="30"/>
                    <a:pt x="28" y="5"/>
                    <a:pt x="7" y="0"/>
                  </a:cubicBezTo>
                  <a:cubicBezTo>
                    <a:pt x="0" y="13"/>
                    <a:pt x="5" y="32"/>
                    <a:pt x="14" y="4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4" name="Freeform 1405">
              <a:extLst>
                <a:ext uri="{FF2B5EF4-FFF2-40B4-BE49-F238E27FC236}">
                  <a16:creationId xmlns:a16="http://schemas.microsoft.com/office/drawing/2014/main" id="{8268229B-99ED-377B-CC4C-F725ECFB0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5106" y="4765352"/>
              <a:ext cx="3948" cy="1973"/>
            </a:xfrm>
            <a:custGeom>
              <a:avLst/>
              <a:gdLst>
                <a:gd name="T0" fmla="*/ 7 w 7"/>
                <a:gd name="T1" fmla="*/ 2 h 2"/>
                <a:gd name="T2" fmla="*/ 0 w 7"/>
                <a:gd name="T3" fmla="*/ 1 h 2"/>
                <a:gd name="T4" fmla="*/ 7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2"/>
                  </a:moveTo>
                  <a:cubicBezTo>
                    <a:pt x="5" y="1"/>
                    <a:pt x="3" y="0"/>
                    <a:pt x="0" y="1"/>
                  </a:cubicBezTo>
                  <a:cubicBezTo>
                    <a:pt x="2" y="1"/>
                    <a:pt x="5" y="2"/>
                    <a:pt x="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5" name="Freeform 1406">
              <a:extLst>
                <a:ext uri="{FF2B5EF4-FFF2-40B4-BE49-F238E27FC236}">
                  <a16:creationId xmlns:a16="http://schemas.microsoft.com/office/drawing/2014/main" id="{CD8B2F82-6DD9-EAC4-3E06-542AE028E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5106" y="4864054"/>
              <a:ext cx="25664" cy="27637"/>
            </a:xfrm>
            <a:custGeom>
              <a:avLst/>
              <a:gdLst>
                <a:gd name="T0" fmla="*/ 11 w 59"/>
                <a:gd name="T1" fmla="*/ 39 h 63"/>
                <a:gd name="T2" fmla="*/ 59 w 59"/>
                <a:gd name="T3" fmla="*/ 37 h 63"/>
                <a:gd name="T4" fmla="*/ 32 w 59"/>
                <a:gd name="T5" fmla="*/ 6 h 63"/>
                <a:gd name="T6" fmla="*/ 11 w 59"/>
                <a:gd name="T7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63">
                  <a:moveTo>
                    <a:pt x="11" y="39"/>
                  </a:moveTo>
                  <a:cubicBezTo>
                    <a:pt x="9" y="63"/>
                    <a:pt x="53" y="35"/>
                    <a:pt x="59" y="37"/>
                  </a:cubicBezTo>
                  <a:cubicBezTo>
                    <a:pt x="55" y="25"/>
                    <a:pt x="55" y="0"/>
                    <a:pt x="32" y="6"/>
                  </a:cubicBezTo>
                  <a:cubicBezTo>
                    <a:pt x="24" y="8"/>
                    <a:pt x="0" y="32"/>
                    <a:pt x="11" y="3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6" name="Freeform 1407">
              <a:extLst>
                <a:ext uri="{FF2B5EF4-FFF2-40B4-BE49-F238E27FC236}">
                  <a16:creationId xmlns:a16="http://schemas.microsoft.com/office/drawing/2014/main" id="{F8551F6A-A787-D651-17F2-25FEEDEA3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3002" y="4785092"/>
              <a:ext cx="49352" cy="84885"/>
            </a:xfrm>
            <a:custGeom>
              <a:avLst/>
              <a:gdLst>
                <a:gd name="T0" fmla="*/ 0 w 110"/>
                <a:gd name="T1" fmla="*/ 8 h 194"/>
                <a:gd name="T2" fmla="*/ 22 w 110"/>
                <a:gd name="T3" fmla="*/ 42 h 194"/>
                <a:gd name="T4" fmla="*/ 56 w 110"/>
                <a:gd name="T5" fmla="*/ 64 h 194"/>
                <a:gd name="T6" fmla="*/ 45 w 110"/>
                <a:gd name="T7" fmla="*/ 81 h 194"/>
                <a:gd name="T8" fmla="*/ 55 w 110"/>
                <a:gd name="T9" fmla="*/ 92 h 194"/>
                <a:gd name="T10" fmla="*/ 39 w 110"/>
                <a:gd name="T11" fmla="*/ 97 h 194"/>
                <a:gd name="T12" fmla="*/ 13 w 110"/>
                <a:gd name="T13" fmla="*/ 82 h 194"/>
                <a:gd name="T14" fmla="*/ 28 w 110"/>
                <a:gd name="T15" fmla="*/ 131 h 194"/>
                <a:gd name="T16" fmla="*/ 47 w 110"/>
                <a:gd name="T17" fmla="*/ 145 h 194"/>
                <a:gd name="T18" fmla="*/ 67 w 110"/>
                <a:gd name="T19" fmla="*/ 194 h 194"/>
                <a:gd name="T20" fmla="*/ 63 w 110"/>
                <a:gd name="T21" fmla="*/ 175 h 194"/>
                <a:gd name="T22" fmla="*/ 81 w 110"/>
                <a:gd name="T23" fmla="*/ 172 h 194"/>
                <a:gd name="T24" fmla="*/ 70 w 110"/>
                <a:gd name="T25" fmla="*/ 146 h 194"/>
                <a:gd name="T26" fmla="*/ 62 w 110"/>
                <a:gd name="T27" fmla="*/ 126 h 194"/>
                <a:gd name="T28" fmla="*/ 56 w 110"/>
                <a:gd name="T29" fmla="*/ 100 h 194"/>
                <a:gd name="T30" fmla="*/ 76 w 110"/>
                <a:gd name="T31" fmla="*/ 113 h 194"/>
                <a:gd name="T32" fmla="*/ 110 w 110"/>
                <a:gd name="T33" fmla="*/ 119 h 194"/>
                <a:gd name="T34" fmla="*/ 94 w 110"/>
                <a:gd name="T35" fmla="*/ 103 h 194"/>
                <a:gd name="T36" fmla="*/ 83 w 110"/>
                <a:gd name="T37" fmla="*/ 64 h 194"/>
                <a:gd name="T38" fmla="*/ 81 w 110"/>
                <a:gd name="T39" fmla="*/ 38 h 194"/>
                <a:gd name="T40" fmla="*/ 80 w 110"/>
                <a:gd name="T41" fmla="*/ 28 h 194"/>
                <a:gd name="T42" fmla="*/ 68 w 110"/>
                <a:gd name="T43" fmla="*/ 19 h 194"/>
                <a:gd name="T44" fmla="*/ 52 w 110"/>
                <a:gd name="T45" fmla="*/ 5 h 194"/>
                <a:gd name="T46" fmla="*/ 31 w 110"/>
                <a:gd name="T47" fmla="*/ 6 h 194"/>
                <a:gd name="T48" fmla="*/ 0 w 110"/>
                <a:gd name="T49" fmla="*/ 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0" h="194">
                  <a:moveTo>
                    <a:pt x="0" y="8"/>
                  </a:moveTo>
                  <a:cubicBezTo>
                    <a:pt x="5" y="21"/>
                    <a:pt x="11" y="32"/>
                    <a:pt x="22" y="42"/>
                  </a:cubicBezTo>
                  <a:cubicBezTo>
                    <a:pt x="28" y="47"/>
                    <a:pt x="48" y="67"/>
                    <a:pt x="56" y="64"/>
                  </a:cubicBezTo>
                  <a:cubicBezTo>
                    <a:pt x="53" y="70"/>
                    <a:pt x="53" y="78"/>
                    <a:pt x="45" y="81"/>
                  </a:cubicBezTo>
                  <a:cubicBezTo>
                    <a:pt x="49" y="84"/>
                    <a:pt x="52" y="88"/>
                    <a:pt x="55" y="92"/>
                  </a:cubicBezTo>
                  <a:cubicBezTo>
                    <a:pt x="48" y="85"/>
                    <a:pt x="44" y="94"/>
                    <a:pt x="39" y="97"/>
                  </a:cubicBezTo>
                  <a:cubicBezTo>
                    <a:pt x="30" y="102"/>
                    <a:pt x="17" y="88"/>
                    <a:pt x="13" y="82"/>
                  </a:cubicBezTo>
                  <a:cubicBezTo>
                    <a:pt x="7" y="90"/>
                    <a:pt x="19" y="127"/>
                    <a:pt x="28" y="131"/>
                  </a:cubicBezTo>
                  <a:cubicBezTo>
                    <a:pt x="27" y="114"/>
                    <a:pt x="47" y="136"/>
                    <a:pt x="47" y="145"/>
                  </a:cubicBezTo>
                  <a:cubicBezTo>
                    <a:pt x="48" y="167"/>
                    <a:pt x="44" y="184"/>
                    <a:pt x="67" y="194"/>
                  </a:cubicBezTo>
                  <a:cubicBezTo>
                    <a:pt x="66" y="187"/>
                    <a:pt x="63" y="181"/>
                    <a:pt x="63" y="175"/>
                  </a:cubicBezTo>
                  <a:cubicBezTo>
                    <a:pt x="67" y="179"/>
                    <a:pt x="80" y="179"/>
                    <a:pt x="81" y="172"/>
                  </a:cubicBezTo>
                  <a:cubicBezTo>
                    <a:pt x="81" y="168"/>
                    <a:pt x="72" y="150"/>
                    <a:pt x="70" y="146"/>
                  </a:cubicBezTo>
                  <a:cubicBezTo>
                    <a:pt x="64" y="137"/>
                    <a:pt x="63" y="138"/>
                    <a:pt x="62" y="126"/>
                  </a:cubicBezTo>
                  <a:cubicBezTo>
                    <a:pt x="61" y="118"/>
                    <a:pt x="63" y="106"/>
                    <a:pt x="56" y="100"/>
                  </a:cubicBezTo>
                  <a:cubicBezTo>
                    <a:pt x="61" y="99"/>
                    <a:pt x="76" y="113"/>
                    <a:pt x="76" y="113"/>
                  </a:cubicBezTo>
                  <a:cubicBezTo>
                    <a:pt x="82" y="106"/>
                    <a:pt x="104" y="115"/>
                    <a:pt x="110" y="119"/>
                  </a:cubicBezTo>
                  <a:cubicBezTo>
                    <a:pt x="105" y="113"/>
                    <a:pt x="102" y="105"/>
                    <a:pt x="94" y="103"/>
                  </a:cubicBezTo>
                  <a:cubicBezTo>
                    <a:pt x="104" y="95"/>
                    <a:pt x="84" y="73"/>
                    <a:pt x="83" y="64"/>
                  </a:cubicBezTo>
                  <a:cubicBezTo>
                    <a:pt x="82" y="54"/>
                    <a:pt x="86" y="46"/>
                    <a:pt x="81" y="38"/>
                  </a:cubicBezTo>
                  <a:cubicBezTo>
                    <a:pt x="78" y="33"/>
                    <a:pt x="90" y="34"/>
                    <a:pt x="80" y="28"/>
                  </a:cubicBezTo>
                  <a:cubicBezTo>
                    <a:pt x="75" y="25"/>
                    <a:pt x="68" y="27"/>
                    <a:pt x="68" y="19"/>
                  </a:cubicBezTo>
                  <a:cubicBezTo>
                    <a:pt x="69" y="8"/>
                    <a:pt x="59" y="7"/>
                    <a:pt x="52" y="5"/>
                  </a:cubicBezTo>
                  <a:cubicBezTo>
                    <a:pt x="43" y="4"/>
                    <a:pt x="40" y="3"/>
                    <a:pt x="31" y="6"/>
                  </a:cubicBezTo>
                  <a:cubicBezTo>
                    <a:pt x="21" y="10"/>
                    <a:pt x="10" y="0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7" name="Freeform 1408">
              <a:extLst>
                <a:ext uri="{FF2B5EF4-FFF2-40B4-BE49-F238E27FC236}">
                  <a16:creationId xmlns:a16="http://schemas.microsoft.com/office/drawing/2014/main" id="{4D5DB6BF-DB03-68DB-6C5C-3D47B764C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8924" y="4812728"/>
              <a:ext cx="7896" cy="9870"/>
            </a:xfrm>
            <a:custGeom>
              <a:avLst/>
              <a:gdLst>
                <a:gd name="T0" fmla="*/ 11 w 22"/>
                <a:gd name="T1" fmla="*/ 24 h 26"/>
                <a:gd name="T2" fmla="*/ 0 w 22"/>
                <a:gd name="T3" fmla="*/ 8 h 26"/>
                <a:gd name="T4" fmla="*/ 11 w 22"/>
                <a:gd name="T5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11" y="24"/>
                  </a:moveTo>
                  <a:cubicBezTo>
                    <a:pt x="22" y="26"/>
                    <a:pt x="14" y="0"/>
                    <a:pt x="0" y="8"/>
                  </a:cubicBezTo>
                  <a:cubicBezTo>
                    <a:pt x="3" y="14"/>
                    <a:pt x="5" y="21"/>
                    <a:pt x="11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8" name="Freeform 1409">
              <a:extLst>
                <a:ext uri="{FF2B5EF4-FFF2-40B4-BE49-F238E27FC236}">
                  <a16:creationId xmlns:a16="http://schemas.microsoft.com/office/drawing/2014/main" id="{3450AB28-7FE5-0A29-15D6-4611D62E4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56561" y="4868002"/>
              <a:ext cx="3948" cy="5922"/>
            </a:xfrm>
            <a:custGeom>
              <a:avLst/>
              <a:gdLst>
                <a:gd name="T0" fmla="*/ 5 w 12"/>
                <a:gd name="T1" fmla="*/ 9 h 16"/>
                <a:gd name="T2" fmla="*/ 12 w 12"/>
                <a:gd name="T3" fmla="*/ 16 h 16"/>
                <a:gd name="T4" fmla="*/ 0 w 12"/>
                <a:gd name="T5" fmla="*/ 2 h 16"/>
                <a:gd name="T6" fmla="*/ 5 w 12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5" y="9"/>
                  </a:moveTo>
                  <a:cubicBezTo>
                    <a:pt x="8" y="11"/>
                    <a:pt x="10" y="13"/>
                    <a:pt x="12" y="16"/>
                  </a:cubicBezTo>
                  <a:cubicBezTo>
                    <a:pt x="11" y="10"/>
                    <a:pt x="8" y="0"/>
                    <a:pt x="0" y="2"/>
                  </a:cubicBezTo>
                  <a:cubicBezTo>
                    <a:pt x="1" y="5"/>
                    <a:pt x="3" y="7"/>
                    <a:pt x="5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9" name="Freeform 1410">
              <a:extLst>
                <a:ext uri="{FF2B5EF4-FFF2-40B4-BE49-F238E27FC236}">
                  <a16:creationId xmlns:a16="http://schemas.microsoft.com/office/drawing/2014/main" id="{6897CC75-19ED-03C2-90C0-33F6937CB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4457" y="4856158"/>
              <a:ext cx="9871" cy="21714"/>
            </a:xfrm>
            <a:custGeom>
              <a:avLst/>
              <a:gdLst>
                <a:gd name="T0" fmla="*/ 10 w 20"/>
                <a:gd name="T1" fmla="*/ 33 h 48"/>
                <a:gd name="T2" fmla="*/ 11 w 20"/>
                <a:gd name="T3" fmla="*/ 46 h 48"/>
                <a:gd name="T4" fmla="*/ 17 w 20"/>
                <a:gd name="T5" fmla="*/ 29 h 48"/>
                <a:gd name="T6" fmla="*/ 12 w 20"/>
                <a:gd name="T7" fmla="*/ 14 h 48"/>
                <a:gd name="T8" fmla="*/ 12 w 20"/>
                <a:gd name="T9" fmla="*/ 0 h 48"/>
                <a:gd name="T10" fmla="*/ 3 w 20"/>
                <a:gd name="T11" fmla="*/ 24 h 48"/>
                <a:gd name="T12" fmla="*/ 10 w 20"/>
                <a:gd name="T13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8">
                  <a:moveTo>
                    <a:pt x="10" y="33"/>
                  </a:moveTo>
                  <a:cubicBezTo>
                    <a:pt x="15" y="37"/>
                    <a:pt x="15" y="42"/>
                    <a:pt x="11" y="46"/>
                  </a:cubicBezTo>
                  <a:cubicBezTo>
                    <a:pt x="20" y="48"/>
                    <a:pt x="18" y="34"/>
                    <a:pt x="17" y="29"/>
                  </a:cubicBezTo>
                  <a:cubicBezTo>
                    <a:pt x="16" y="24"/>
                    <a:pt x="12" y="19"/>
                    <a:pt x="12" y="14"/>
                  </a:cubicBezTo>
                  <a:cubicBezTo>
                    <a:pt x="11" y="9"/>
                    <a:pt x="14" y="5"/>
                    <a:pt x="12" y="0"/>
                  </a:cubicBezTo>
                  <a:cubicBezTo>
                    <a:pt x="0" y="5"/>
                    <a:pt x="10" y="16"/>
                    <a:pt x="3" y="24"/>
                  </a:cubicBezTo>
                  <a:cubicBezTo>
                    <a:pt x="8" y="25"/>
                    <a:pt x="11" y="28"/>
                    <a:pt x="10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0" name="Freeform 1411">
              <a:extLst>
                <a:ext uri="{FF2B5EF4-FFF2-40B4-BE49-F238E27FC236}">
                  <a16:creationId xmlns:a16="http://schemas.microsoft.com/office/drawing/2014/main" id="{CDD05673-4470-DB79-5C75-A2C591CE6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8276" y="4879847"/>
              <a:ext cx="3948" cy="5922"/>
            </a:xfrm>
            <a:custGeom>
              <a:avLst/>
              <a:gdLst>
                <a:gd name="T0" fmla="*/ 4 w 8"/>
                <a:gd name="T1" fmla="*/ 14 h 14"/>
                <a:gd name="T2" fmla="*/ 1 w 8"/>
                <a:gd name="T3" fmla="*/ 0 h 14"/>
                <a:gd name="T4" fmla="*/ 4 w 8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4">
                  <a:moveTo>
                    <a:pt x="4" y="14"/>
                  </a:moveTo>
                  <a:cubicBezTo>
                    <a:pt x="8" y="9"/>
                    <a:pt x="5" y="3"/>
                    <a:pt x="1" y="0"/>
                  </a:cubicBezTo>
                  <a:cubicBezTo>
                    <a:pt x="0" y="5"/>
                    <a:pt x="1" y="10"/>
                    <a:pt x="4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1" name="Freeform 1413">
              <a:extLst>
                <a:ext uri="{FF2B5EF4-FFF2-40B4-BE49-F238E27FC236}">
                  <a16:creationId xmlns:a16="http://schemas.microsoft.com/office/drawing/2014/main" id="{F702C128-76AD-8A38-0492-34A5C26B2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251" y="4871952"/>
              <a:ext cx="7896" cy="7896"/>
            </a:xfrm>
            <a:custGeom>
              <a:avLst/>
              <a:gdLst>
                <a:gd name="T0" fmla="*/ 5 w 20"/>
                <a:gd name="T1" fmla="*/ 0 h 22"/>
                <a:gd name="T2" fmla="*/ 10 w 20"/>
                <a:gd name="T3" fmla="*/ 20 h 22"/>
                <a:gd name="T4" fmla="*/ 5 w 20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5" y="0"/>
                  </a:moveTo>
                  <a:cubicBezTo>
                    <a:pt x="2" y="4"/>
                    <a:pt x="0" y="22"/>
                    <a:pt x="10" y="20"/>
                  </a:cubicBezTo>
                  <a:cubicBezTo>
                    <a:pt x="20" y="18"/>
                    <a:pt x="12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2" name="Freeform 1414">
              <a:extLst>
                <a:ext uri="{FF2B5EF4-FFF2-40B4-BE49-F238E27FC236}">
                  <a16:creationId xmlns:a16="http://schemas.microsoft.com/office/drawing/2014/main" id="{1854D24B-0BFA-3448-F51A-796BE50EC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0899" y="4848263"/>
              <a:ext cx="1975" cy="3948"/>
            </a:xfrm>
            <a:custGeom>
              <a:avLst/>
              <a:gdLst>
                <a:gd name="T0" fmla="*/ 1 w 7"/>
                <a:gd name="T1" fmla="*/ 7 h 7"/>
                <a:gd name="T2" fmla="*/ 0 w 7"/>
                <a:gd name="T3" fmla="*/ 0 h 7"/>
                <a:gd name="T4" fmla="*/ 1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1" y="7"/>
                  </a:moveTo>
                  <a:cubicBezTo>
                    <a:pt x="1" y="5"/>
                    <a:pt x="0" y="3"/>
                    <a:pt x="0" y="0"/>
                  </a:cubicBezTo>
                  <a:cubicBezTo>
                    <a:pt x="7" y="1"/>
                    <a:pt x="7" y="4"/>
                    <a:pt x="1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3" name="Freeform 1415">
              <a:extLst>
                <a:ext uri="{FF2B5EF4-FFF2-40B4-BE49-F238E27FC236}">
                  <a16:creationId xmlns:a16="http://schemas.microsoft.com/office/drawing/2014/main" id="{79242CDD-6ECB-8BBD-88D0-421A30D0E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6691" y="4824575"/>
              <a:ext cx="1975" cy="3948"/>
            </a:xfrm>
            <a:custGeom>
              <a:avLst/>
              <a:gdLst>
                <a:gd name="T0" fmla="*/ 1 w 2"/>
                <a:gd name="T1" fmla="*/ 0 h 8"/>
                <a:gd name="T2" fmla="*/ 2 w 2"/>
                <a:gd name="T3" fmla="*/ 8 h 8"/>
                <a:gd name="T4" fmla="*/ 1 w 2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0"/>
                  </a:moveTo>
                  <a:cubicBezTo>
                    <a:pt x="2" y="3"/>
                    <a:pt x="2" y="5"/>
                    <a:pt x="2" y="8"/>
                  </a:cubicBezTo>
                  <a:cubicBezTo>
                    <a:pt x="1" y="6"/>
                    <a:pt x="0" y="3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4" name="Freeform 1416">
              <a:extLst>
                <a:ext uri="{FF2B5EF4-FFF2-40B4-BE49-F238E27FC236}">
                  <a16:creationId xmlns:a16="http://schemas.microsoft.com/office/drawing/2014/main" id="{0748678E-C0AD-DD05-7479-CDAA853E2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7210" y="4826547"/>
              <a:ext cx="13819" cy="9870"/>
            </a:xfrm>
            <a:custGeom>
              <a:avLst/>
              <a:gdLst>
                <a:gd name="T0" fmla="*/ 5 w 34"/>
                <a:gd name="T1" fmla="*/ 24 h 24"/>
                <a:gd name="T2" fmla="*/ 5 w 34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4" h="24">
                  <a:moveTo>
                    <a:pt x="5" y="24"/>
                  </a:moveTo>
                  <a:cubicBezTo>
                    <a:pt x="0" y="0"/>
                    <a:pt x="34" y="12"/>
                    <a:pt x="5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5" name="Freeform 1417">
              <a:extLst>
                <a:ext uri="{FF2B5EF4-FFF2-40B4-BE49-F238E27FC236}">
                  <a16:creationId xmlns:a16="http://schemas.microsoft.com/office/drawing/2014/main" id="{4BA0DE2C-9828-C12E-4BE7-7BF732576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3439" y="6194577"/>
              <a:ext cx="150029" cy="161873"/>
            </a:xfrm>
            <a:custGeom>
              <a:avLst/>
              <a:gdLst>
                <a:gd name="T0" fmla="*/ 2 w 345"/>
                <a:gd name="T1" fmla="*/ 36 h 369"/>
                <a:gd name="T2" fmla="*/ 14 w 345"/>
                <a:gd name="T3" fmla="*/ 10 h 369"/>
                <a:gd name="T4" fmla="*/ 41 w 345"/>
                <a:gd name="T5" fmla="*/ 15 h 369"/>
                <a:gd name="T6" fmla="*/ 54 w 345"/>
                <a:gd name="T7" fmla="*/ 2 h 369"/>
                <a:gd name="T8" fmla="*/ 90 w 345"/>
                <a:gd name="T9" fmla="*/ 25 h 369"/>
                <a:gd name="T10" fmla="*/ 127 w 345"/>
                <a:gd name="T11" fmla="*/ 62 h 369"/>
                <a:gd name="T12" fmla="*/ 136 w 345"/>
                <a:gd name="T13" fmla="*/ 76 h 369"/>
                <a:gd name="T14" fmla="*/ 150 w 345"/>
                <a:gd name="T15" fmla="*/ 60 h 369"/>
                <a:gd name="T16" fmla="*/ 192 w 345"/>
                <a:gd name="T17" fmla="*/ 94 h 369"/>
                <a:gd name="T18" fmla="*/ 209 w 345"/>
                <a:gd name="T19" fmla="*/ 102 h 369"/>
                <a:gd name="T20" fmla="*/ 235 w 345"/>
                <a:gd name="T21" fmla="*/ 116 h 369"/>
                <a:gd name="T22" fmla="*/ 253 w 345"/>
                <a:gd name="T23" fmla="*/ 134 h 369"/>
                <a:gd name="T24" fmla="*/ 282 w 345"/>
                <a:gd name="T25" fmla="*/ 149 h 369"/>
                <a:gd name="T26" fmla="*/ 322 w 345"/>
                <a:gd name="T27" fmla="*/ 190 h 369"/>
                <a:gd name="T28" fmla="*/ 323 w 345"/>
                <a:gd name="T29" fmla="*/ 224 h 369"/>
                <a:gd name="T30" fmla="*/ 333 w 345"/>
                <a:gd name="T31" fmla="*/ 275 h 369"/>
                <a:gd name="T32" fmla="*/ 323 w 345"/>
                <a:gd name="T33" fmla="*/ 318 h 369"/>
                <a:gd name="T34" fmla="*/ 291 w 345"/>
                <a:gd name="T35" fmla="*/ 345 h 369"/>
                <a:gd name="T36" fmla="*/ 278 w 345"/>
                <a:gd name="T37" fmla="*/ 361 h 369"/>
                <a:gd name="T38" fmla="*/ 240 w 345"/>
                <a:gd name="T39" fmla="*/ 364 h 369"/>
                <a:gd name="T40" fmla="*/ 199 w 345"/>
                <a:gd name="T41" fmla="*/ 361 h 369"/>
                <a:gd name="T42" fmla="*/ 181 w 345"/>
                <a:gd name="T43" fmla="*/ 368 h 369"/>
                <a:gd name="T44" fmla="*/ 165 w 345"/>
                <a:gd name="T45" fmla="*/ 359 h 369"/>
                <a:gd name="T46" fmla="*/ 130 w 345"/>
                <a:gd name="T47" fmla="*/ 348 h 369"/>
                <a:gd name="T48" fmla="*/ 91 w 345"/>
                <a:gd name="T49" fmla="*/ 331 h 369"/>
                <a:gd name="T50" fmla="*/ 61 w 345"/>
                <a:gd name="T51" fmla="*/ 327 h 369"/>
                <a:gd name="T52" fmla="*/ 22 w 345"/>
                <a:gd name="T53" fmla="*/ 291 h 369"/>
                <a:gd name="T54" fmla="*/ 20 w 345"/>
                <a:gd name="T55" fmla="*/ 231 h 369"/>
                <a:gd name="T56" fmla="*/ 19 w 345"/>
                <a:gd name="T57" fmla="*/ 201 h 369"/>
                <a:gd name="T58" fmla="*/ 11 w 345"/>
                <a:gd name="T59" fmla="*/ 182 h 369"/>
                <a:gd name="T60" fmla="*/ 13 w 345"/>
                <a:gd name="T61" fmla="*/ 166 h 369"/>
                <a:gd name="T62" fmla="*/ 5 w 345"/>
                <a:gd name="T63" fmla="*/ 135 h 369"/>
                <a:gd name="T64" fmla="*/ 7 w 345"/>
                <a:gd name="T65" fmla="*/ 103 h 369"/>
                <a:gd name="T66" fmla="*/ 7 w 345"/>
                <a:gd name="T67" fmla="*/ 65 h 369"/>
                <a:gd name="T68" fmla="*/ 2 w 345"/>
                <a:gd name="T69" fmla="*/ 36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5" h="369">
                  <a:moveTo>
                    <a:pt x="2" y="36"/>
                  </a:moveTo>
                  <a:cubicBezTo>
                    <a:pt x="7" y="28"/>
                    <a:pt x="18" y="21"/>
                    <a:pt x="14" y="10"/>
                  </a:cubicBezTo>
                  <a:cubicBezTo>
                    <a:pt x="22" y="16"/>
                    <a:pt x="31" y="20"/>
                    <a:pt x="41" y="15"/>
                  </a:cubicBezTo>
                  <a:cubicBezTo>
                    <a:pt x="47" y="12"/>
                    <a:pt x="47" y="3"/>
                    <a:pt x="54" y="2"/>
                  </a:cubicBezTo>
                  <a:cubicBezTo>
                    <a:pt x="68" y="0"/>
                    <a:pt x="81" y="17"/>
                    <a:pt x="90" y="25"/>
                  </a:cubicBezTo>
                  <a:cubicBezTo>
                    <a:pt x="102" y="35"/>
                    <a:pt x="125" y="44"/>
                    <a:pt x="127" y="62"/>
                  </a:cubicBezTo>
                  <a:cubicBezTo>
                    <a:pt x="128" y="68"/>
                    <a:pt x="127" y="79"/>
                    <a:pt x="136" y="76"/>
                  </a:cubicBezTo>
                  <a:cubicBezTo>
                    <a:pt x="143" y="75"/>
                    <a:pt x="154" y="69"/>
                    <a:pt x="150" y="60"/>
                  </a:cubicBezTo>
                  <a:cubicBezTo>
                    <a:pt x="161" y="63"/>
                    <a:pt x="183" y="98"/>
                    <a:pt x="192" y="94"/>
                  </a:cubicBezTo>
                  <a:cubicBezTo>
                    <a:pt x="200" y="91"/>
                    <a:pt x="202" y="98"/>
                    <a:pt x="209" y="102"/>
                  </a:cubicBezTo>
                  <a:cubicBezTo>
                    <a:pt x="218" y="108"/>
                    <a:pt x="227" y="108"/>
                    <a:pt x="235" y="116"/>
                  </a:cubicBezTo>
                  <a:cubicBezTo>
                    <a:pt x="241" y="122"/>
                    <a:pt x="246" y="130"/>
                    <a:pt x="253" y="134"/>
                  </a:cubicBezTo>
                  <a:cubicBezTo>
                    <a:pt x="262" y="140"/>
                    <a:pt x="273" y="141"/>
                    <a:pt x="282" y="149"/>
                  </a:cubicBezTo>
                  <a:cubicBezTo>
                    <a:pt x="298" y="162"/>
                    <a:pt x="303" y="180"/>
                    <a:pt x="322" y="190"/>
                  </a:cubicBezTo>
                  <a:cubicBezTo>
                    <a:pt x="345" y="201"/>
                    <a:pt x="334" y="207"/>
                    <a:pt x="323" y="224"/>
                  </a:cubicBezTo>
                  <a:cubicBezTo>
                    <a:pt x="316" y="236"/>
                    <a:pt x="321" y="267"/>
                    <a:pt x="333" y="275"/>
                  </a:cubicBezTo>
                  <a:cubicBezTo>
                    <a:pt x="341" y="280"/>
                    <a:pt x="328" y="310"/>
                    <a:pt x="323" y="318"/>
                  </a:cubicBezTo>
                  <a:cubicBezTo>
                    <a:pt x="319" y="326"/>
                    <a:pt x="304" y="357"/>
                    <a:pt x="291" y="345"/>
                  </a:cubicBezTo>
                  <a:cubicBezTo>
                    <a:pt x="298" y="354"/>
                    <a:pt x="283" y="358"/>
                    <a:pt x="278" y="361"/>
                  </a:cubicBezTo>
                  <a:cubicBezTo>
                    <a:pt x="262" y="367"/>
                    <a:pt x="257" y="367"/>
                    <a:pt x="240" y="364"/>
                  </a:cubicBezTo>
                  <a:cubicBezTo>
                    <a:pt x="227" y="361"/>
                    <a:pt x="212" y="354"/>
                    <a:pt x="199" y="361"/>
                  </a:cubicBezTo>
                  <a:cubicBezTo>
                    <a:pt x="193" y="364"/>
                    <a:pt x="187" y="367"/>
                    <a:pt x="181" y="368"/>
                  </a:cubicBezTo>
                  <a:cubicBezTo>
                    <a:pt x="171" y="369"/>
                    <a:pt x="172" y="362"/>
                    <a:pt x="165" y="359"/>
                  </a:cubicBezTo>
                  <a:cubicBezTo>
                    <a:pt x="154" y="353"/>
                    <a:pt x="141" y="355"/>
                    <a:pt x="130" y="348"/>
                  </a:cubicBezTo>
                  <a:cubicBezTo>
                    <a:pt x="116" y="340"/>
                    <a:pt x="110" y="331"/>
                    <a:pt x="91" y="331"/>
                  </a:cubicBezTo>
                  <a:cubicBezTo>
                    <a:pt x="79" y="332"/>
                    <a:pt x="70" y="337"/>
                    <a:pt x="61" y="327"/>
                  </a:cubicBezTo>
                  <a:cubicBezTo>
                    <a:pt x="49" y="314"/>
                    <a:pt x="31" y="306"/>
                    <a:pt x="22" y="291"/>
                  </a:cubicBezTo>
                  <a:cubicBezTo>
                    <a:pt x="15" y="280"/>
                    <a:pt x="5" y="235"/>
                    <a:pt x="20" y="231"/>
                  </a:cubicBezTo>
                  <a:cubicBezTo>
                    <a:pt x="35" y="227"/>
                    <a:pt x="24" y="209"/>
                    <a:pt x="19" y="201"/>
                  </a:cubicBezTo>
                  <a:cubicBezTo>
                    <a:pt x="16" y="195"/>
                    <a:pt x="14" y="189"/>
                    <a:pt x="11" y="182"/>
                  </a:cubicBezTo>
                  <a:cubicBezTo>
                    <a:pt x="9" y="177"/>
                    <a:pt x="16" y="173"/>
                    <a:pt x="13" y="166"/>
                  </a:cubicBezTo>
                  <a:cubicBezTo>
                    <a:pt x="11" y="160"/>
                    <a:pt x="0" y="141"/>
                    <a:pt x="5" y="135"/>
                  </a:cubicBezTo>
                  <a:cubicBezTo>
                    <a:pt x="17" y="121"/>
                    <a:pt x="2" y="113"/>
                    <a:pt x="7" y="103"/>
                  </a:cubicBezTo>
                  <a:cubicBezTo>
                    <a:pt x="10" y="97"/>
                    <a:pt x="6" y="66"/>
                    <a:pt x="7" y="65"/>
                  </a:cubicBezTo>
                  <a:cubicBezTo>
                    <a:pt x="18" y="57"/>
                    <a:pt x="4" y="46"/>
                    <a:pt x="2" y="3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6" name="Freeform 1418">
              <a:extLst>
                <a:ext uri="{FF2B5EF4-FFF2-40B4-BE49-F238E27FC236}">
                  <a16:creationId xmlns:a16="http://schemas.microsoft.com/office/drawing/2014/main" id="{F3762EEE-79B2-F191-A8C2-555459D5C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6051" y="5079229"/>
              <a:ext cx="219122" cy="292162"/>
            </a:xfrm>
            <a:custGeom>
              <a:avLst/>
              <a:gdLst>
                <a:gd name="T0" fmla="*/ 21 w 503"/>
                <a:gd name="T1" fmla="*/ 550 h 672"/>
                <a:gd name="T2" fmla="*/ 52 w 503"/>
                <a:gd name="T3" fmla="*/ 542 h 672"/>
                <a:gd name="T4" fmla="*/ 27 w 503"/>
                <a:gd name="T5" fmla="*/ 495 h 672"/>
                <a:gd name="T6" fmla="*/ 52 w 503"/>
                <a:gd name="T7" fmla="*/ 460 h 672"/>
                <a:gd name="T8" fmla="*/ 90 w 503"/>
                <a:gd name="T9" fmla="*/ 448 h 672"/>
                <a:gd name="T10" fmla="*/ 124 w 503"/>
                <a:gd name="T11" fmla="*/ 461 h 672"/>
                <a:gd name="T12" fmla="*/ 175 w 503"/>
                <a:gd name="T13" fmla="*/ 441 h 672"/>
                <a:gd name="T14" fmla="*/ 206 w 503"/>
                <a:gd name="T15" fmla="*/ 456 h 672"/>
                <a:gd name="T16" fmla="*/ 217 w 503"/>
                <a:gd name="T17" fmla="*/ 403 h 672"/>
                <a:gd name="T18" fmla="*/ 224 w 503"/>
                <a:gd name="T19" fmla="*/ 325 h 672"/>
                <a:gd name="T20" fmla="*/ 194 w 503"/>
                <a:gd name="T21" fmla="*/ 302 h 672"/>
                <a:gd name="T22" fmla="*/ 197 w 503"/>
                <a:gd name="T23" fmla="*/ 242 h 672"/>
                <a:gd name="T24" fmla="*/ 213 w 503"/>
                <a:gd name="T25" fmla="*/ 201 h 672"/>
                <a:gd name="T26" fmla="*/ 137 w 503"/>
                <a:gd name="T27" fmla="*/ 190 h 672"/>
                <a:gd name="T28" fmla="*/ 143 w 503"/>
                <a:gd name="T29" fmla="*/ 118 h 672"/>
                <a:gd name="T30" fmla="*/ 242 w 503"/>
                <a:gd name="T31" fmla="*/ 121 h 672"/>
                <a:gd name="T32" fmla="*/ 330 w 503"/>
                <a:gd name="T33" fmla="*/ 157 h 672"/>
                <a:gd name="T34" fmla="*/ 344 w 503"/>
                <a:gd name="T35" fmla="*/ 103 h 672"/>
                <a:gd name="T36" fmla="*/ 358 w 503"/>
                <a:gd name="T37" fmla="*/ 39 h 672"/>
                <a:gd name="T38" fmla="*/ 400 w 503"/>
                <a:gd name="T39" fmla="*/ 12 h 672"/>
                <a:gd name="T40" fmla="*/ 465 w 503"/>
                <a:gd name="T41" fmla="*/ 14 h 672"/>
                <a:gd name="T42" fmla="*/ 475 w 503"/>
                <a:gd name="T43" fmla="*/ 92 h 672"/>
                <a:gd name="T44" fmla="*/ 458 w 503"/>
                <a:gd name="T45" fmla="*/ 187 h 672"/>
                <a:gd name="T46" fmla="*/ 449 w 503"/>
                <a:gd name="T47" fmla="*/ 250 h 672"/>
                <a:gd name="T48" fmla="*/ 429 w 503"/>
                <a:gd name="T49" fmla="*/ 342 h 672"/>
                <a:gd name="T50" fmla="*/ 366 w 503"/>
                <a:gd name="T51" fmla="*/ 421 h 672"/>
                <a:gd name="T52" fmla="*/ 339 w 503"/>
                <a:gd name="T53" fmla="*/ 523 h 672"/>
                <a:gd name="T54" fmla="*/ 289 w 503"/>
                <a:gd name="T55" fmla="*/ 602 h 672"/>
                <a:gd name="T56" fmla="*/ 247 w 503"/>
                <a:gd name="T57" fmla="*/ 646 h 672"/>
                <a:gd name="T58" fmla="*/ 217 w 503"/>
                <a:gd name="T59" fmla="*/ 623 h 672"/>
                <a:gd name="T60" fmla="*/ 178 w 503"/>
                <a:gd name="T61" fmla="*/ 617 h 672"/>
                <a:gd name="T62" fmla="*/ 151 w 503"/>
                <a:gd name="T63" fmla="*/ 652 h 672"/>
                <a:gd name="T64" fmla="*/ 104 w 503"/>
                <a:gd name="T65" fmla="*/ 622 h 672"/>
                <a:gd name="T66" fmla="*/ 65 w 503"/>
                <a:gd name="T67" fmla="*/ 657 h 672"/>
                <a:gd name="T68" fmla="*/ 0 w 503"/>
                <a:gd name="T69" fmla="*/ 58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3" h="672">
                  <a:moveTo>
                    <a:pt x="0" y="580"/>
                  </a:moveTo>
                  <a:cubicBezTo>
                    <a:pt x="5" y="564"/>
                    <a:pt x="8" y="560"/>
                    <a:pt x="21" y="550"/>
                  </a:cubicBezTo>
                  <a:cubicBezTo>
                    <a:pt x="32" y="542"/>
                    <a:pt x="36" y="570"/>
                    <a:pt x="51" y="561"/>
                  </a:cubicBezTo>
                  <a:cubicBezTo>
                    <a:pt x="53" y="560"/>
                    <a:pt x="50" y="547"/>
                    <a:pt x="52" y="542"/>
                  </a:cubicBezTo>
                  <a:cubicBezTo>
                    <a:pt x="57" y="532"/>
                    <a:pt x="47" y="530"/>
                    <a:pt x="41" y="526"/>
                  </a:cubicBezTo>
                  <a:cubicBezTo>
                    <a:pt x="35" y="522"/>
                    <a:pt x="50" y="489"/>
                    <a:pt x="27" y="495"/>
                  </a:cubicBezTo>
                  <a:cubicBezTo>
                    <a:pt x="35" y="484"/>
                    <a:pt x="33" y="471"/>
                    <a:pt x="29" y="458"/>
                  </a:cubicBezTo>
                  <a:cubicBezTo>
                    <a:pt x="39" y="461"/>
                    <a:pt x="43" y="460"/>
                    <a:pt x="52" y="460"/>
                  </a:cubicBezTo>
                  <a:cubicBezTo>
                    <a:pt x="56" y="460"/>
                    <a:pt x="58" y="466"/>
                    <a:pt x="62" y="465"/>
                  </a:cubicBezTo>
                  <a:cubicBezTo>
                    <a:pt x="73" y="462"/>
                    <a:pt x="93" y="465"/>
                    <a:pt x="90" y="448"/>
                  </a:cubicBezTo>
                  <a:cubicBezTo>
                    <a:pt x="89" y="436"/>
                    <a:pt x="85" y="412"/>
                    <a:pt x="107" y="424"/>
                  </a:cubicBezTo>
                  <a:cubicBezTo>
                    <a:pt x="115" y="428"/>
                    <a:pt x="130" y="452"/>
                    <a:pt x="124" y="461"/>
                  </a:cubicBezTo>
                  <a:cubicBezTo>
                    <a:pt x="135" y="455"/>
                    <a:pt x="145" y="468"/>
                    <a:pt x="155" y="466"/>
                  </a:cubicBezTo>
                  <a:cubicBezTo>
                    <a:pt x="164" y="464"/>
                    <a:pt x="173" y="449"/>
                    <a:pt x="175" y="441"/>
                  </a:cubicBezTo>
                  <a:cubicBezTo>
                    <a:pt x="178" y="446"/>
                    <a:pt x="183" y="474"/>
                    <a:pt x="190" y="474"/>
                  </a:cubicBezTo>
                  <a:cubicBezTo>
                    <a:pt x="194" y="473"/>
                    <a:pt x="207" y="461"/>
                    <a:pt x="206" y="456"/>
                  </a:cubicBezTo>
                  <a:cubicBezTo>
                    <a:pt x="205" y="450"/>
                    <a:pt x="206" y="431"/>
                    <a:pt x="212" y="428"/>
                  </a:cubicBezTo>
                  <a:cubicBezTo>
                    <a:pt x="219" y="424"/>
                    <a:pt x="226" y="410"/>
                    <a:pt x="217" y="403"/>
                  </a:cubicBezTo>
                  <a:cubicBezTo>
                    <a:pt x="230" y="399"/>
                    <a:pt x="223" y="375"/>
                    <a:pt x="221" y="366"/>
                  </a:cubicBezTo>
                  <a:cubicBezTo>
                    <a:pt x="217" y="352"/>
                    <a:pt x="231" y="337"/>
                    <a:pt x="224" y="325"/>
                  </a:cubicBezTo>
                  <a:cubicBezTo>
                    <a:pt x="220" y="318"/>
                    <a:pt x="210" y="316"/>
                    <a:pt x="203" y="316"/>
                  </a:cubicBezTo>
                  <a:cubicBezTo>
                    <a:pt x="199" y="313"/>
                    <a:pt x="203" y="303"/>
                    <a:pt x="194" y="302"/>
                  </a:cubicBezTo>
                  <a:cubicBezTo>
                    <a:pt x="173" y="300"/>
                    <a:pt x="189" y="289"/>
                    <a:pt x="187" y="275"/>
                  </a:cubicBezTo>
                  <a:cubicBezTo>
                    <a:pt x="185" y="266"/>
                    <a:pt x="188" y="248"/>
                    <a:pt x="197" y="242"/>
                  </a:cubicBezTo>
                  <a:cubicBezTo>
                    <a:pt x="206" y="235"/>
                    <a:pt x="214" y="238"/>
                    <a:pt x="219" y="226"/>
                  </a:cubicBezTo>
                  <a:cubicBezTo>
                    <a:pt x="224" y="217"/>
                    <a:pt x="217" y="209"/>
                    <a:pt x="213" y="201"/>
                  </a:cubicBezTo>
                  <a:cubicBezTo>
                    <a:pt x="207" y="186"/>
                    <a:pt x="205" y="172"/>
                    <a:pt x="185" y="175"/>
                  </a:cubicBezTo>
                  <a:cubicBezTo>
                    <a:pt x="169" y="178"/>
                    <a:pt x="154" y="187"/>
                    <a:pt x="137" y="190"/>
                  </a:cubicBezTo>
                  <a:cubicBezTo>
                    <a:pt x="142" y="177"/>
                    <a:pt x="136" y="164"/>
                    <a:pt x="135" y="151"/>
                  </a:cubicBezTo>
                  <a:cubicBezTo>
                    <a:pt x="134" y="138"/>
                    <a:pt x="143" y="125"/>
                    <a:pt x="143" y="118"/>
                  </a:cubicBezTo>
                  <a:cubicBezTo>
                    <a:pt x="143" y="112"/>
                    <a:pt x="211" y="119"/>
                    <a:pt x="216" y="119"/>
                  </a:cubicBezTo>
                  <a:cubicBezTo>
                    <a:pt x="228" y="118"/>
                    <a:pt x="232" y="120"/>
                    <a:pt x="242" y="121"/>
                  </a:cubicBezTo>
                  <a:cubicBezTo>
                    <a:pt x="251" y="122"/>
                    <a:pt x="253" y="134"/>
                    <a:pt x="265" y="131"/>
                  </a:cubicBezTo>
                  <a:cubicBezTo>
                    <a:pt x="289" y="124"/>
                    <a:pt x="314" y="141"/>
                    <a:pt x="330" y="157"/>
                  </a:cubicBezTo>
                  <a:cubicBezTo>
                    <a:pt x="337" y="146"/>
                    <a:pt x="330" y="138"/>
                    <a:pt x="330" y="127"/>
                  </a:cubicBezTo>
                  <a:cubicBezTo>
                    <a:pt x="331" y="117"/>
                    <a:pt x="340" y="111"/>
                    <a:pt x="344" y="103"/>
                  </a:cubicBezTo>
                  <a:cubicBezTo>
                    <a:pt x="348" y="91"/>
                    <a:pt x="354" y="80"/>
                    <a:pt x="357" y="67"/>
                  </a:cubicBezTo>
                  <a:cubicBezTo>
                    <a:pt x="360" y="57"/>
                    <a:pt x="356" y="48"/>
                    <a:pt x="358" y="39"/>
                  </a:cubicBezTo>
                  <a:cubicBezTo>
                    <a:pt x="360" y="31"/>
                    <a:pt x="362" y="20"/>
                    <a:pt x="369" y="16"/>
                  </a:cubicBezTo>
                  <a:cubicBezTo>
                    <a:pt x="378" y="11"/>
                    <a:pt x="390" y="16"/>
                    <a:pt x="400" y="12"/>
                  </a:cubicBezTo>
                  <a:cubicBezTo>
                    <a:pt x="411" y="7"/>
                    <a:pt x="419" y="0"/>
                    <a:pt x="432" y="6"/>
                  </a:cubicBezTo>
                  <a:cubicBezTo>
                    <a:pt x="443" y="11"/>
                    <a:pt x="452" y="16"/>
                    <a:pt x="465" y="14"/>
                  </a:cubicBezTo>
                  <a:cubicBezTo>
                    <a:pt x="482" y="11"/>
                    <a:pt x="503" y="5"/>
                    <a:pt x="501" y="28"/>
                  </a:cubicBezTo>
                  <a:cubicBezTo>
                    <a:pt x="499" y="48"/>
                    <a:pt x="485" y="75"/>
                    <a:pt x="475" y="92"/>
                  </a:cubicBezTo>
                  <a:cubicBezTo>
                    <a:pt x="464" y="112"/>
                    <a:pt x="464" y="125"/>
                    <a:pt x="464" y="149"/>
                  </a:cubicBezTo>
                  <a:cubicBezTo>
                    <a:pt x="464" y="161"/>
                    <a:pt x="462" y="174"/>
                    <a:pt x="458" y="187"/>
                  </a:cubicBezTo>
                  <a:cubicBezTo>
                    <a:pt x="454" y="200"/>
                    <a:pt x="451" y="207"/>
                    <a:pt x="450" y="222"/>
                  </a:cubicBezTo>
                  <a:cubicBezTo>
                    <a:pt x="450" y="232"/>
                    <a:pt x="450" y="241"/>
                    <a:pt x="449" y="250"/>
                  </a:cubicBezTo>
                  <a:cubicBezTo>
                    <a:pt x="448" y="260"/>
                    <a:pt x="446" y="272"/>
                    <a:pt x="443" y="281"/>
                  </a:cubicBezTo>
                  <a:cubicBezTo>
                    <a:pt x="437" y="305"/>
                    <a:pt x="449" y="320"/>
                    <a:pt x="429" y="342"/>
                  </a:cubicBezTo>
                  <a:cubicBezTo>
                    <a:pt x="411" y="361"/>
                    <a:pt x="393" y="367"/>
                    <a:pt x="381" y="388"/>
                  </a:cubicBezTo>
                  <a:cubicBezTo>
                    <a:pt x="375" y="398"/>
                    <a:pt x="371" y="410"/>
                    <a:pt x="366" y="421"/>
                  </a:cubicBezTo>
                  <a:cubicBezTo>
                    <a:pt x="358" y="442"/>
                    <a:pt x="337" y="445"/>
                    <a:pt x="339" y="458"/>
                  </a:cubicBezTo>
                  <a:cubicBezTo>
                    <a:pt x="341" y="479"/>
                    <a:pt x="339" y="499"/>
                    <a:pt x="339" y="523"/>
                  </a:cubicBezTo>
                  <a:cubicBezTo>
                    <a:pt x="339" y="545"/>
                    <a:pt x="329" y="580"/>
                    <a:pt x="307" y="584"/>
                  </a:cubicBezTo>
                  <a:cubicBezTo>
                    <a:pt x="299" y="585"/>
                    <a:pt x="291" y="594"/>
                    <a:pt x="289" y="602"/>
                  </a:cubicBezTo>
                  <a:cubicBezTo>
                    <a:pt x="288" y="606"/>
                    <a:pt x="273" y="612"/>
                    <a:pt x="269" y="617"/>
                  </a:cubicBezTo>
                  <a:cubicBezTo>
                    <a:pt x="262" y="626"/>
                    <a:pt x="256" y="637"/>
                    <a:pt x="247" y="646"/>
                  </a:cubicBezTo>
                  <a:cubicBezTo>
                    <a:pt x="236" y="657"/>
                    <a:pt x="225" y="644"/>
                    <a:pt x="219" y="652"/>
                  </a:cubicBezTo>
                  <a:cubicBezTo>
                    <a:pt x="219" y="644"/>
                    <a:pt x="212" y="630"/>
                    <a:pt x="217" y="623"/>
                  </a:cubicBezTo>
                  <a:cubicBezTo>
                    <a:pt x="222" y="618"/>
                    <a:pt x="224" y="613"/>
                    <a:pt x="215" y="610"/>
                  </a:cubicBezTo>
                  <a:cubicBezTo>
                    <a:pt x="203" y="606"/>
                    <a:pt x="188" y="630"/>
                    <a:pt x="178" y="617"/>
                  </a:cubicBezTo>
                  <a:cubicBezTo>
                    <a:pt x="173" y="622"/>
                    <a:pt x="174" y="629"/>
                    <a:pt x="171" y="635"/>
                  </a:cubicBezTo>
                  <a:cubicBezTo>
                    <a:pt x="168" y="643"/>
                    <a:pt x="157" y="646"/>
                    <a:pt x="151" y="652"/>
                  </a:cubicBezTo>
                  <a:cubicBezTo>
                    <a:pt x="151" y="641"/>
                    <a:pt x="136" y="640"/>
                    <a:pt x="134" y="630"/>
                  </a:cubicBezTo>
                  <a:cubicBezTo>
                    <a:pt x="126" y="644"/>
                    <a:pt x="118" y="601"/>
                    <a:pt x="104" y="622"/>
                  </a:cubicBezTo>
                  <a:cubicBezTo>
                    <a:pt x="100" y="629"/>
                    <a:pt x="92" y="629"/>
                    <a:pt x="86" y="634"/>
                  </a:cubicBezTo>
                  <a:cubicBezTo>
                    <a:pt x="81" y="639"/>
                    <a:pt x="71" y="650"/>
                    <a:pt x="65" y="657"/>
                  </a:cubicBezTo>
                  <a:cubicBezTo>
                    <a:pt x="51" y="672"/>
                    <a:pt x="47" y="643"/>
                    <a:pt x="45" y="635"/>
                  </a:cubicBezTo>
                  <a:cubicBezTo>
                    <a:pt x="39" y="613"/>
                    <a:pt x="16" y="595"/>
                    <a:pt x="0" y="58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7" name="Freeform 1419">
              <a:extLst>
                <a:ext uri="{FF2B5EF4-FFF2-40B4-BE49-F238E27FC236}">
                  <a16:creationId xmlns:a16="http://schemas.microsoft.com/office/drawing/2014/main" id="{440A64BA-0689-8D6E-1359-2984AE8E7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640" y="3764500"/>
              <a:ext cx="53301" cy="55274"/>
            </a:xfrm>
            <a:custGeom>
              <a:avLst/>
              <a:gdLst>
                <a:gd name="T0" fmla="*/ 16 w 124"/>
                <a:gd name="T1" fmla="*/ 72 h 124"/>
                <a:gd name="T2" fmla="*/ 26 w 124"/>
                <a:gd name="T3" fmla="*/ 38 h 124"/>
                <a:gd name="T4" fmla="*/ 46 w 124"/>
                <a:gd name="T5" fmla="*/ 20 h 124"/>
                <a:gd name="T6" fmla="*/ 41 w 124"/>
                <a:gd name="T7" fmla="*/ 0 h 124"/>
                <a:gd name="T8" fmla="*/ 63 w 124"/>
                <a:gd name="T9" fmla="*/ 18 h 124"/>
                <a:gd name="T10" fmla="*/ 93 w 124"/>
                <a:gd name="T11" fmla="*/ 40 h 124"/>
                <a:gd name="T12" fmla="*/ 119 w 124"/>
                <a:gd name="T13" fmla="*/ 47 h 124"/>
                <a:gd name="T14" fmla="*/ 109 w 124"/>
                <a:gd name="T15" fmla="*/ 57 h 124"/>
                <a:gd name="T16" fmla="*/ 112 w 124"/>
                <a:gd name="T17" fmla="*/ 74 h 124"/>
                <a:gd name="T18" fmla="*/ 96 w 124"/>
                <a:gd name="T19" fmla="*/ 74 h 124"/>
                <a:gd name="T20" fmla="*/ 86 w 124"/>
                <a:gd name="T21" fmla="*/ 69 h 124"/>
                <a:gd name="T22" fmla="*/ 74 w 124"/>
                <a:gd name="T23" fmla="*/ 124 h 124"/>
                <a:gd name="T24" fmla="*/ 46 w 124"/>
                <a:gd name="T25" fmla="*/ 98 h 124"/>
                <a:gd name="T26" fmla="*/ 23 w 124"/>
                <a:gd name="T27" fmla="*/ 81 h 124"/>
                <a:gd name="T28" fmla="*/ 35 w 124"/>
                <a:gd name="T29" fmla="*/ 82 h 124"/>
                <a:gd name="T30" fmla="*/ 16 w 124"/>
                <a:gd name="T31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" h="124">
                  <a:moveTo>
                    <a:pt x="16" y="72"/>
                  </a:moveTo>
                  <a:cubicBezTo>
                    <a:pt x="33" y="69"/>
                    <a:pt x="0" y="32"/>
                    <a:pt x="26" y="38"/>
                  </a:cubicBezTo>
                  <a:cubicBezTo>
                    <a:pt x="18" y="24"/>
                    <a:pt x="41" y="4"/>
                    <a:pt x="46" y="20"/>
                  </a:cubicBezTo>
                  <a:cubicBezTo>
                    <a:pt x="50" y="12"/>
                    <a:pt x="40" y="8"/>
                    <a:pt x="41" y="0"/>
                  </a:cubicBezTo>
                  <a:cubicBezTo>
                    <a:pt x="52" y="4"/>
                    <a:pt x="55" y="10"/>
                    <a:pt x="63" y="18"/>
                  </a:cubicBezTo>
                  <a:cubicBezTo>
                    <a:pt x="75" y="28"/>
                    <a:pt x="79" y="33"/>
                    <a:pt x="93" y="40"/>
                  </a:cubicBezTo>
                  <a:cubicBezTo>
                    <a:pt x="99" y="43"/>
                    <a:pt x="115" y="41"/>
                    <a:pt x="119" y="47"/>
                  </a:cubicBezTo>
                  <a:cubicBezTo>
                    <a:pt x="124" y="56"/>
                    <a:pt x="110" y="56"/>
                    <a:pt x="109" y="57"/>
                  </a:cubicBezTo>
                  <a:cubicBezTo>
                    <a:pt x="105" y="61"/>
                    <a:pt x="120" y="70"/>
                    <a:pt x="112" y="74"/>
                  </a:cubicBezTo>
                  <a:cubicBezTo>
                    <a:pt x="107" y="77"/>
                    <a:pt x="101" y="80"/>
                    <a:pt x="96" y="74"/>
                  </a:cubicBezTo>
                  <a:cubicBezTo>
                    <a:pt x="94" y="70"/>
                    <a:pt x="92" y="63"/>
                    <a:pt x="86" y="69"/>
                  </a:cubicBezTo>
                  <a:cubicBezTo>
                    <a:pt x="72" y="85"/>
                    <a:pt x="67" y="103"/>
                    <a:pt x="74" y="124"/>
                  </a:cubicBezTo>
                  <a:cubicBezTo>
                    <a:pt x="64" y="118"/>
                    <a:pt x="53" y="108"/>
                    <a:pt x="46" y="98"/>
                  </a:cubicBezTo>
                  <a:cubicBezTo>
                    <a:pt x="44" y="95"/>
                    <a:pt x="27" y="81"/>
                    <a:pt x="23" y="81"/>
                  </a:cubicBezTo>
                  <a:cubicBezTo>
                    <a:pt x="29" y="78"/>
                    <a:pt x="28" y="79"/>
                    <a:pt x="35" y="82"/>
                  </a:cubicBezTo>
                  <a:cubicBezTo>
                    <a:pt x="36" y="72"/>
                    <a:pt x="13" y="89"/>
                    <a:pt x="16" y="7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8" name="Freeform 1421">
              <a:extLst>
                <a:ext uri="{FF2B5EF4-FFF2-40B4-BE49-F238E27FC236}">
                  <a16:creationId xmlns:a16="http://schemas.microsoft.com/office/drawing/2014/main" id="{E2BD7D7F-9213-4EB1-6FBE-B399C2AFA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2809" y="3286775"/>
              <a:ext cx="33560" cy="21714"/>
            </a:xfrm>
            <a:custGeom>
              <a:avLst/>
              <a:gdLst>
                <a:gd name="T0" fmla="*/ 12 w 76"/>
                <a:gd name="T1" fmla="*/ 48 h 48"/>
                <a:gd name="T2" fmla="*/ 25 w 76"/>
                <a:gd name="T3" fmla="*/ 30 h 48"/>
                <a:gd name="T4" fmla="*/ 41 w 76"/>
                <a:gd name="T5" fmla="*/ 25 h 48"/>
                <a:gd name="T6" fmla="*/ 49 w 76"/>
                <a:gd name="T7" fmla="*/ 26 h 48"/>
                <a:gd name="T8" fmla="*/ 58 w 76"/>
                <a:gd name="T9" fmla="*/ 19 h 48"/>
                <a:gd name="T10" fmla="*/ 76 w 76"/>
                <a:gd name="T11" fmla="*/ 11 h 48"/>
                <a:gd name="T12" fmla="*/ 41 w 76"/>
                <a:gd name="T13" fmla="*/ 1 h 48"/>
                <a:gd name="T14" fmla="*/ 22 w 76"/>
                <a:gd name="T15" fmla="*/ 5 h 48"/>
                <a:gd name="T16" fmla="*/ 1 w 76"/>
                <a:gd name="T17" fmla="*/ 7 h 48"/>
                <a:gd name="T18" fmla="*/ 11 w 76"/>
                <a:gd name="T19" fmla="*/ 27 h 48"/>
                <a:gd name="T20" fmla="*/ 12 w 76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48">
                  <a:moveTo>
                    <a:pt x="12" y="48"/>
                  </a:moveTo>
                  <a:cubicBezTo>
                    <a:pt x="22" y="44"/>
                    <a:pt x="19" y="36"/>
                    <a:pt x="25" y="30"/>
                  </a:cubicBezTo>
                  <a:cubicBezTo>
                    <a:pt x="29" y="25"/>
                    <a:pt x="36" y="27"/>
                    <a:pt x="41" y="25"/>
                  </a:cubicBezTo>
                  <a:cubicBezTo>
                    <a:pt x="44" y="25"/>
                    <a:pt x="47" y="25"/>
                    <a:pt x="49" y="26"/>
                  </a:cubicBezTo>
                  <a:cubicBezTo>
                    <a:pt x="52" y="24"/>
                    <a:pt x="55" y="22"/>
                    <a:pt x="58" y="19"/>
                  </a:cubicBezTo>
                  <a:cubicBezTo>
                    <a:pt x="63" y="16"/>
                    <a:pt x="68" y="9"/>
                    <a:pt x="76" y="11"/>
                  </a:cubicBezTo>
                  <a:cubicBezTo>
                    <a:pt x="65" y="1"/>
                    <a:pt x="55" y="0"/>
                    <a:pt x="41" y="1"/>
                  </a:cubicBezTo>
                  <a:cubicBezTo>
                    <a:pt x="33" y="1"/>
                    <a:pt x="29" y="0"/>
                    <a:pt x="22" y="5"/>
                  </a:cubicBezTo>
                  <a:cubicBezTo>
                    <a:pt x="17" y="10"/>
                    <a:pt x="7" y="6"/>
                    <a:pt x="1" y="7"/>
                  </a:cubicBezTo>
                  <a:cubicBezTo>
                    <a:pt x="9" y="14"/>
                    <a:pt x="0" y="20"/>
                    <a:pt x="11" y="27"/>
                  </a:cubicBezTo>
                  <a:cubicBezTo>
                    <a:pt x="24" y="35"/>
                    <a:pt x="5" y="40"/>
                    <a:pt x="12" y="4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9" name="Freeform 1422">
              <a:extLst>
                <a:ext uri="{FF2B5EF4-FFF2-40B4-BE49-F238E27FC236}">
                  <a16:creationId xmlns:a16="http://schemas.microsoft.com/office/drawing/2014/main" id="{C4815EAE-F3F2-1AE3-7B0F-1A0827A9B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4783" y="3272957"/>
              <a:ext cx="23689" cy="11844"/>
            </a:xfrm>
            <a:custGeom>
              <a:avLst/>
              <a:gdLst>
                <a:gd name="T0" fmla="*/ 30 w 52"/>
                <a:gd name="T1" fmla="*/ 0 h 29"/>
                <a:gd name="T2" fmla="*/ 0 w 52"/>
                <a:gd name="T3" fmla="*/ 10 h 29"/>
                <a:gd name="T4" fmla="*/ 24 w 52"/>
                <a:gd name="T5" fmla="*/ 21 h 29"/>
                <a:gd name="T6" fmla="*/ 38 w 52"/>
                <a:gd name="T7" fmla="*/ 21 h 29"/>
                <a:gd name="T8" fmla="*/ 49 w 52"/>
                <a:gd name="T9" fmla="*/ 11 h 29"/>
                <a:gd name="T10" fmla="*/ 30 w 52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29">
                  <a:moveTo>
                    <a:pt x="30" y="0"/>
                  </a:moveTo>
                  <a:cubicBezTo>
                    <a:pt x="21" y="8"/>
                    <a:pt x="11" y="9"/>
                    <a:pt x="0" y="10"/>
                  </a:cubicBezTo>
                  <a:cubicBezTo>
                    <a:pt x="8" y="15"/>
                    <a:pt x="20" y="10"/>
                    <a:pt x="24" y="21"/>
                  </a:cubicBezTo>
                  <a:cubicBezTo>
                    <a:pt x="28" y="29"/>
                    <a:pt x="34" y="27"/>
                    <a:pt x="38" y="21"/>
                  </a:cubicBezTo>
                  <a:cubicBezTo>
                    <a:pt x="40" y="17"/>
                    <a:pt x="52" y="18"/>
                    <a:pt x="49" y="11"/>
                  </a:cubicBezTo>
                  <a:cubicBezTo>
                    <a:pt x="47" y="5"/>
                    <a:pt x="35" y="6"/>
                    <a:pt x="3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0" name="Freeform 1423">
              <a:extLst>
                <a:ext uri="{FF2B5EF4-FFF2-40B4-BE49-F238E27FC236}">
                  <a16:creationId xmlns:a16="http://schemas.microsoft.com/office/drawing/2014/main" id="{4F1054B4-8FBA-1FC3-954B-1ADF8C3F1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0446" y="3284802"/>
              <a:ext cx="7896" cy="3948"/>
            </a:xfrm>
            <a:custGeom>
              <a:avLst/>
              <a:gdLst>
                <a:gd name="T0" fmla="*/ 3 w 14"/>
                <a:gd name="T1" fmla="*/ 10 h 12"/>
                <a:gd name="T2" fmla="*/ 14 w 14"/>
                <a:gd name="T3" fmla="*/ 7 h 12"/>
                <a:gd name="T4" fmla="*/ 0 w 14"/>
                <a:gd name="T5" fmla="*/ 3 h 12"/>
                <a:gd name="T6" fmla="*/ 3 w 14"/>
                <a:gd name="T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3" y="10"/>
                  </a:moveTo>
                  <a:cubicBezTo>
                    <a:pt x="7" y="12"/>
                    <a:pt x="11" y="11"/>
                    <a:pt x="14" y="7"/>
                  </a:cubicBezTo>
                  <a:cubicBezTo>
                    <a:pt x="11" y="3"/>
                    <a:pt x="6" y="0"/>
                    <a:pt x="0" y="3"/>
                  </a:cubicBezTo>
                  <a:cubicBezTo>
                    <a:pt x="1" y="5"/>
                    <a:pt x="2" y="7"/>
                    <a:pt x="3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1" name="Freeform 1424">
              <a:extLst>
                <a:ext uri="{FF2B5EF4-FFF2-40B4-BE49-F238E27FC236}">
                  <a16:creationId xmlns:a16="http://schemas.microsoft.com/office/drawing/2014/main" id="{254C5E7B-C14C-56E3-466E-62AB1A72A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2420" y="3272957"/>
              <a:ext cx="1975" cy="1973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5 h 5"/>
                <a:gd name="T4" fmla="*/ 6 w 6"/>
                <a:gd name="T5" fmla="*/ 0 h 5"/>
                <a:gd name="T6" fmla="*/ 0 w 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lnTo>
                    <a:pt x="0" y="5"/>
                  </a:lnTo>
                  <a:cubicBezTo>
                    <a:pt x="2" y="4"/>
                    <a:pt x="4" y="2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2" name="Freeform 1425">
              <a:extLst>
                <a:ext uri="{FF2B5EF4-FFF2-40B4-BE49-F238E27FC236}">
                  <a16:creationId xmlns:a16="http://schemas.microsoft.com/office/drawing/2014/main" id="{FD12CE2F-7679-C632-4902-A55CF9DB6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6368" y="3255191"/>
              <a:ext cx="112523" cy="65144"/>
            </a:xfrm>
            <a:custGeom>
              <a:avLst/>
              <a:gdLst>
                <a:gd name="T0" fmla="*/ 9 w 256"/>
                <a:gd name="T1" fmla="*/ 74 h 148"/>
                <a:gd name="T2" fmla="*/ 28 w 256"/>
                <a:gd name="T3" fmla="*/ 60 h 148"/>
                <a:gd name="T4" fmla="*/ 8 w 256"/>
                <a:gd name="T5" fmla="*/ 60 h 148"/>
                <a:gd name="T6" fmla="*/ 10 w 256"/>
                <a:gd name="T7" fmla="*/ 41 h 148"/>
                <a:gd name="T8" fmla="*/ 4 w 256"/>
                <a:gd name="T9" fmla="*/ 44 h 148"/>
                <a:gd name="T10" fmla="*/ 6 w 256"/>
                <a:gd name="T11" fmla="*/ 30 h 148"/>
                <a:gd name="T12" fmla="*/ 36 w 256"/>
                <a:gd name="T13" fmla="*/ 24 h 148"/>
                <a:gd name="T14" fmla="*/ 32 w 256"/>
                <a:gd name="T15" fmla="*/ 17 h 148"/>
                <a:gd name="T16" fmla="*/ 55 w 256"/>
                <a:gd name="T17" fmla="*/ 11 h 148"/>
                <a:gd name="T18" fmla="*/ 72 w 256"/>
                <a:gd name="T19" fmla="*/ 8 h 148"/>
                <a:gd name="T20" fmla="*/ 109 w 256"/>
                <a:gd name="T21" fmla="*/ 0 h 148"/>
                <a:gd name="T22" fmla="*/ 156 w 256"/>
                <a:gd name="T23" fmla="*/ 5 h 148"/>
                <a:gd name="T24" fmla="*/ 193 w 256"/>
                <a:gd name="T25" fmla="*/ 13 h 148"/>
                <a:gd name="T26" fmla="*/ 256 w 256"/>
                <a:gd name="T27" fmla="*/ 19 h 148"/>
                <a:gd name="T28" fmla="*/ 239 w 256"/>
                <a:gd name="T29" fmla="*/ 36 h 148"/>
                <a:gd name="T30" fmla="*/ 222 w 256"/>
                <a:gd name="T31" fmla="*/ 60 h 148"/>
                <a:gd name="T32" fmla="*/ 229 w 256"/>
                <a:gd name="T33" fmla="*/ 80 h 148"/>
                <a:gd name="T34" fmla="*/ 228 w 256"/>
                <a:gd name="T35" fmla="*/ 97 h 148"/>
                <a:gd name="T36" fmla="*/ 239 w 256"/>
                <a:gd name="T37" fmla="*/ 108 h 148"/>
                <a:gd name="T38" fmla="*/ 249 w 256"/>
                <a:gd name="T39" fmla="*/ 122 h 148"/>
                <a:gd name="T40" fmla="*/ 231 w 256"/>
                <a:gd name="T41" fmla="*/ 147 h 148"/>
                <a:gd name="T42" fmla="*/ 206 w 256"/>
                <a:gd name="T43" fmla="*/ 141 h 148"/>
                <a:gd name="T44" fmla="*/ 183 w 256"/>
                <a:gd name="T45" fmla="*/ 147 h 148"/>
                <a:gd name="T46" fmla="*/ 135 w 256"/>
                <a:gd name="T47" fmla="*/ 121 h 148"/>
                <a:gd name="T48" fmla="*/ 117 w 256"/>
                <a:gd name="T49" fmla="*/ 115 h 148"/>
                <a:gd name="T50" fmla="*/ 100 w 256"/>
                <a:gd name="T51" fmla="*/ 110 h 148"/>
                <a:gd name="T52" fmla="*/ 58 w 256"/>
                <a:gd name="T53" fmla="*/ 123 h 148"/>
                <a:gd name="T54" fmla="*/ 65 w 256"/>
                <a:gd name="T55" fmla="*/ 94 h 148"/>
                <a:gd name="T56" fmla="*/ 56 w 256"/>
                <a:gd name="T57" fmla="*/ 91 h 148"/>
                <a:gd name="T58" fmla="*/ 9 w 256"/>
                <a:gd name="T59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6" h="148">
                  <a:moveTo>
                    <a:pt x="9" y="74"/>
                  </a:moveTo>
                  <a:cubicBezTo>
                    <a:pt x="4" y="61"/>
                    <a:pt x="21" y="63"/>
                    <a:pt x="28" y="60"/>
                  </a:cubicBezTo>
                  <a:cubicBezTo>
                    <a:pt x="23" y="59"/>
                    <a:pt x="12" y="63"/>
                    <a:pt x="8" y="60"/>
                  </a:cubicBezTo>
                  <a:cubicBezTo>
                    <a:pt x="0" y="53"/>
                    <a:pt x="14" y="48"/>
                    <a:pt x="10" y="41"/>
                  </a:cubicBezTo>
                  <a:cubicBezTo>
                    <a:pt x="8" y="42"/>
                    <a:pt x="6" y="43"/>
                    <a:pt x="4" y="44"/>
                  </a:cubicBezTo>
                  <a:cubicBezTo>
                    <a:pt x="5" y="40"/>
                    <a:pt x="3" y="34"/>
                    <a:pt x="6" y="30"/>
                  </a:cubicBezTo>
                  <a:cubicBezTo>
                    <a:pt x="13" y="22"/>
                    <a:pt x="27" y="25"/>
                    <a:pt x="36" y="24"/>
                  </a:cubicBezTo>
                  <a:cubicBezTo>
                    <a:pt x="35" y="22"/>
                    <a:pt x="33" y="19"/>
                    <a:pt x="32" y="17"/>
                  </a:cubicBezTo>
                  <a:cubicBezTo>
                    <a:pt x="42" y="22"/>
                    <a:pt x="46" y="10"/>
                    <a:pt x="55" y="11"/>
                  </a:cubicBezTo>
                  <a:cubicBezTo>
                    <a:pt x="60" y="12"/>
                    <a:pt x="74" y="18"/>
                    <a:pt x="72" y="8"/>
                  </a:cubicBezTo>
                  <a:cubicBezTo>
                    <a:pt x="78" y="8"/>
                    <a:pt x="116" y="14"/>
                    <a:pt x="109" y="0"/>
                  </a:cubicBezTo>
                  <a:cubicBezTo>
                    <a:pt x="123" y="5"/>
                    <a:pt x="141" y="3"/>
                    <a:pt x="156" y="5"/>
                  </a:cubicBezTo>
                  <a:cubicBezTo>
                    <a:pt x="169" y="6"/>
                    <a:pt x="180" y="12"/>
                    <a:pt x="193" y="13"/>
                  </a:cubicBezTo>
                  <a:cubicBezTo>
                    <a:pt x="205" y="15"/>
                    <a:pt x="251" y="6"/>
                    <a:pt x="256" y="19"/>
                  </a:cubicBezTo>
                  <a:cubicBezTo>
                    <a:pt x="244" y="19"/>
                    <a:pt x="242" y="26"/>
                    <a:pt x="239" y="36"/>
                  </a:cubicBezTo>
                  <a:cubicBezTo>
                    <a:pt x="236" y="47"/>
                    <a:pt x="222" y="50"/>
                    <a:pt x="222" y="60"/>
                  </a:cubicBezTo>
                  <a:cubicBezTo>
                    <a:pt x="222" y="68"/>
                    <a:pt x="227" y="73"/>
                    <a:pt x="229" y="80"/>
                  </a:cubicBezTo>
                  <a:cubicBezTo>
                    <a:pt x="231" y="86"/>
                    <a:pt x="226" y="91"/>
                    <a:pt x="228" y="97"/>
                  </a:cubicBezTo>
                  <a:cubicBezTo>
                    <a:pt x="229" y="102"/>
                    <a:pt x="236" y="105"/>
                    <a:pt x="239" y="108"/>
                  </a:cubicBezTo>
                  <a:cubicBezTo>
                    <a:pt x="244" y="113"/>
                    <a:pt x="239" y="117"/>
                    <a:pt x="249" y="122"/>
                  </a:cubicBezTo>
                  <a:cubicBezTo>
                    <a:pt x="240" y="132"/>
                    <a:pt x="227" y="136"/>
                    <a:pt x="231" y="147"/>
                  </a:cubicBezTo>
                  <a:cubicBezTo>
                    <a:pt x="223" y="147"/>
                    <a:pt x="213" y="142"/>
                    <a:pt x="206" y="141"/>
                  </a:cubicBezTo>
                  <a:cubicBezTo>
                    <a:pt x="197" y="140"/>
                    <a:pt x="191" y="148"/>
                    <a:pt x="183" y="147"/>
                  </a:cubicBezTo>
                  <a:cubicBezTo>
                    <a:pt x="165" y="143"/>
                    <a:pt x="151" y="128"/>
                    <a:pt x="135" y="121"/>
                  </a:cubicBezTo>
                  <a:cubicBezTo>
                    <a:pt x="130" y="119"/>
                    <a:pt x="122" y="114"/>
                    <a:pt x="117" y="115"/>
                  </a:cubicBezTo>
                  <a:cubicBezTo>
                    <a:pt x="110" y="115"/>
                    <a:pt x="106" y="110"/>
                    <a:pt x="100" y="110"/>
                  </a:cubicBezTo>
                  <a:cubicBezTo>
                    <a:pt x="86" y="110"/>
                    <a:pt x="72" y="127"/>
                    <a:pt x="58" y="123"/>
                  </a:cubicBezTo>
                  <a:cubicBezTo>
                    <a:pt x="60" y="116"/>
                    <a:pt x="62" y="99"/>
                    <a:pt x="65" y="94"/>
                  </a:cubicBezTo>
                  <a:cubicBezTo>
                    <a:pt x="69" y="87"/>
                    <a:pt x="59" y="84"/>
                    <a:pt x="56" y="91"/>
                  </a:cubicBezTo>
                  <a:cubicBezTo>
                    <a:pt x="46" y="111"/>
                    <a:pt x="17" y="74"/>
                    <a:pt x="9" y="7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3" name="Freeform 1426">
              <a:extLst>
                <a:ext uri="{FF2B5EF4-FFF2-40B4-BE49-F238E27FC236}">
                  <a16:creationId xmlns:a16="http://schemas.microsoft.com/office/drawing/2014/main" id="{1DB1F9E7-5270-63CC-9C92-7049631E1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1283" y="5235180"/>
              <a:ext cx="61197" cy="59222"/>
            </a:xfrm>
            <a:custGeom>
              <a:avLst/>
              <a:gdLst>
                <a:gd name="T0" fmla="*/ 5 w 140"/>
                <a:gd name="T1" fmla="*/ 112 h 137"/>
                <a:gd name="T2" fmla="*/ 24 w 140"/>
                <a:gd name="T3" fmla="*/ 73 h 137"/>
                <a:gd name="T4" fmla="*/ 53 w 140"/>
                <a:gd name="T5" fmla="*/ 30 h 137"/>
                <a:gd name="T6" fmla="*/ 70 w 140"/>
                <a:gd name="T7" fmla="*/ 24 h 137"/>
                <a:gd name="T8" fmla="*/ 82 w 140"/>
                <a:gd name="T9" fmla="*/ 31 h 137"/>
                <a:gd name="T10" fmla="*/ 113 w 140"/>
                <a:gd name="T11" fmla="*/ 3 h 137"/>
                <a:gd name="T12" fmla="*/ 125 w 140"/>
                <a:gd name="T13" fmla="*/ 42 h 137"/>
                <a:gd name="T14" fmla="*/ 138 w 140"/>
                <a:gd name="T15" fmla="*/ 88 h 137"/>
                <a:gd name="T16" fmla="*/ 111 w 140"/>
                <a:gd name="T17" fmla="*/ 102 h 137"/>
                <a:gd name="T18" fmla="*/ 77 w 140"/>
                <a:gd name="T19" fmla="*/ 98 h 137"/>
                <a:gd name="T20" fmla="*/ 57 w 140"/>
                <a:gd name="T21" fmla="*/ 134 h 137"/>
                <a:gd name="T22" fmla="*/ 34 w 140"/>
                <a:gd name="T23" fmla="*/ 128 h 137"/>
                <a:gd name="T24" fmla="*/ 14 w 140"/>
                <a:gd name="T25" fmla="*/ 131 h 137"/>
                <a:gd name="T26" fmla="*/ 5 w 140"/>
                <a:gd name="T27" fmla="*/ 11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37">
                  <a:moveTo>
                    <a:pt x="5" y="112"/>
                  </a:moveTo>
                  <a:cubicBezTo>
                    <a:pt x="0" y="102"/>
                    <a:pt x="24" y="86"/>
                    <a:pt x="24" y="73"/>
                  </a:cubicBezTo>
                  <a:cubicBezTo>
                    <a:pt x="24" y="51"/>
                    <a:pt x="34" y="41"/>
                    <a:pt x="53" y="30"/>
                  </a:cubicBezTo>
                  <a:cubicBezTo>
                    <a:pt x="55" y="29"/>
                    <a:pt x="67" y="22"/>
                    <a:pt x="70" y="24"/>
                  </a:cubicBezTo>
                  <a:cubicBezTo>
                    <a:pt x="74" y="27"/>
                    <a:pt x="75" y="38"/>
                    <a:pt x="82" y="31"/>
                  </a:cubicBezTo>
                  <a:cubicBezTo>
                    <a:pt x="87" y="25"/>
                    <a:pt x="103" y="0"/>
                    <a:pt x="113" y="3"/>
                  </a:cubicBezTo>
                  <a:cubicBezTo>
                    <a:pt x="108" y="16"/>
                    <a:pt x="119" y="32"/>
                    <a:pt x="125" y="42"/>
                  </a:cubicBezTo>
                  <a:cubicBezTo>
                    <a:pt x="132" y="54"/>
                    <a:pt x="140" y="74"/>
                    <a:pt x="138" y="88"/>
                  </a:cubicBezTo>
                  <a:cubicBezTo>
                    <a:pt x="136" y="105"/>
                    <a:pt x="126" y="107"/>
                    <a:pt x="111" y="102"/>
                  </a:cubicBezTo>
                  <a:cubicBezTo>
                    <a:pt x="95" y="96"/>
                    <a:pt x="91" y="110"/>
                    <a:pt x="77" y="98"/>
                  </a:cubicBezTo>
                  <a:cubicBezTo>
                    <a:pt x="75" y="113"/>
                    <a:pt x="76" y="130"/>
                    <a:pt x="57" y="134"/>
                  </a:cubicBezTo>
                  <a:cubicBezTo>
                    <a:pt x="48" y="136"/>
                    <a:pt x="39" y="137"/>
                    <a:pt x="34" y="128"/>
                  </a:cubicBezTo>
                  <a:cubicBezTo>
                    <a:pt x="29" y="117"/>
                    <a:pt x="15" y="118"/>
                    <a:pt x="14" y="131"/>
                  </a:cubicBezTo>
                  <a:cubicBezTo>
                    <a:pt x="8" y="125"/>
                    <a:pt x="6" y="120"/>
                    <a:pt x="5" y="1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4" name="Freeform 1427">
              <a:extLst>
                <a:ext uri="{FF2B5EF4-FFF2-40B4-BE49-F238E27FC236}">
                  <a16:creationId xmlns:a16="http://schemas.microsoft.com/office/drawing/2014/main" id="{34F6232C-93D5-2C42-097B-2EF62EE9D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4771" y="3837541"/>
              <a:ext cx="94756" cy="80936"/>
            </a:xfrm>
            <a:custGeom>
              <a:avLst/>
              <a:gdLst>
                <a:gd name="T0" fmla="*/ 0 w 219"/>
                <a:gd name="T1" fmla="*/ 9 h 185"/>
                <a:gd name="T2" fmla="*/ 37 w 219"/>
                <a:gd name="T3" fmla="*/ 9 h 185"/>
                <a:gd name="T4" fmla="*/ 90 w 219"/>
                <a:gd name="T5" fmla="*/ 6 h 185"/>
                <a:gd name="T6" fmla="*/ 98 w 219"/>
                <a:gd name="T7" fmla="*/ 0 h 185"/>
                <a:gd name="T8" fmla="*/ 104 w 219"/>
                <a:gd name="T9" fmla="*/ 13 h 185"/>
                <a:gd name="T10" fmla="*/ 139 w 219"/>
                <a:gd name="T11" fmla="*/ 38 h 185"/>
                <a:gd name="T12" fmla="*/ 151 w 219"/>
                <a:gd name="T13" fmla="*/ 71 h 185"/>
                <a:gd name="T14" fmla="*/ 170 w 219"/>
                <a:gd name="T15" fmla="*/ 83 h 185"/>
                <a:gd name="T16" fmla="*/ 148 w 219"/>
                <a:gd name="T17" fmla="*/ 97 h 185"/>
                <a:gd name="T18" fmla="*/ 192 w 219"/>
                <a:gd name="T19" fmla="*/ 127 h 185"/>
                <a:gd name="T20" fmla="*/ 208 w 219"/>
                <a:gd name="T21" fmla="*/ 136 h 185"/>
                <a:gd name="T22" fmla="*/ 219 w 219"/>
                <a:gd name="T23" fmla="*/ 155 h 185"/>
                <a:gd name="T24" fmla="*/ 218 w 219"/>
                <a:gd name="T25" fmla="*/ 180 h 185"/>
                <a:gd name="T26" fmla="*/ 195 w 219"/>
                <a:gd name="T27" fmla="*/ 182 h 185"/>
                <a:gd name="T28" fmla="*/ 172 w 219"/>
                <a:gd name="T29" fmla="*/ 147 h 185"/>
                <a:gd name="T30" fmla="*/ 163 w 219"/>
                <a:gd name="T31" fmla="*/ 131 h 185"/>
                <a:gd name="T32" fmla="*/ 147 w 219"/>
                <a:gd name="T33" fmla="*/ 132 h 185"/>
                <a:gd name="T34" fmla="*/ 126 w 219"/>
                <a:gd name="T35" fmla="*/ 129 h 185"/>
                <a:gd name="T36" fmla="*/ 100 w 219"/>
                <a:gd name="T37" fmla="*/ 119 h 185"/>
                <a:gd name="T38" fmla="*/ 64 w 219"/>
                <a:gd name="T39" fmla="*/ 94 h 185"/>
                <a:gd name="T40" fmla="*/ 26 w 219"/>
                <a:gd name="T41" fmla="*/ 88 h 185"/>
                <a:gd name="T42" fmla="*/ 26 w 219"/>
                <a:gd name="T43" fmla="*/ 73 h 185"/>
                <a:gd name="T44" fmla="*/ 25 w 219"/>
                <a:gd name="T45" fmla="*/ 55 h 185"/>
                <a:gd name="T46" fmla="*/ 0 w 219"/>
                <a:gd name="T47" fmla="*/ 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9" h="185">
                  <a:moveTo>
                    <a:pt x="0" y="9"/>
                  </a:moveTo>
                  <a:cubicBezTo>
                    <a:pt x="7" y="9"/>
                    <a:pt x="26" y="14"/>
                    <a:pt x="37" y="9"/>
                  </a:cubicBezTo>
                  <a:cubicBezTo>
                    <a:pt x="54" y="3"/>
                    <a:pt x="73" y="6"/>
                    <a:pt x="90" y="6"/>
                  </a:cubicBezTo>
                  <a:cubicBezTo>
                    <a:pt x="89" y="3"/>
                    <a:pt x="94" y="0"/>
                    <a:pt x="98" y="0"/>
                  </a:cubicBezTo>
                  <a:cubicBezTo>
                    <a:pt x="100" y="2"/>
                    <a:pt x="121" y="17"/>
                    <a:pt x="104" y="13"/>
                  </a:cubicBezTo>
                  <a:cubicBezTo>
                    <a:pt x="115" y="22"/>
                    <a:pt x="133" y="22"/>
                    <a:pt x="139" y="38"/>
                  </a:cubicBezTo>
                  <a:cubicBezTo>
                    <a:pt x="116" y="45"/>
                    <a:pt x="141" y="65"/>
                    <a:pt x="151" y="71"/>
                  </a:cubicBezTo>
                  <a:cubicBezTo>
                    <a:pt x="157" y="74"/>
                    <a:pt x="168" y="76"/>
                    <a:pt x="170" y="83"/>
                  </a:cubicBezTo>
                  <a:cubicBezTo>
                    <a:pt x="172" y="97"/>
                    <a:pt x="155" y="94"/>
                    <a:pt x="148" y="97"/>
                  </a:cubicBezTo>
                  <a:cubicBezTo>
                    <a:pt x="155" y="100"/>
                    <a:pt x="184" y="130"/>
                    <a:pt x="192" y="127"/>
                  </a:cubicBezTo>
                  <a:cubicBezTo>
                    <a:pt x="196" y="125"/>
                    <a:pt x="215" y="131"/>
                    <a:pt x="208" y="136"/>
                  </a:cubicBezTo>
                  <a:cubicBezTo>
                    <a:pt x="197" y="142"/>
                    <a:pt x="215" y="150"/>
                    <a:pt x="219" y="155"/>
                  </a:cubicBezTo>
                  <a:cubicBezTo>
                    <a:pt x="208" y="156"/>
                    <a:pt x="214" y="175"/>
                    <a:pt x="218" y="180"/>
                  </a:cubicBezTo>
                  <a:cubicBezTo>
                    <a:pt x="217" y="181"/>
                    <a:pt x="196" y="185"/>
                    <a:pt x="195" y="182"/>
                  </a:cubicBezTo>
                  <a:cubicBezTo>
                    <a:pt x="188" y="171"/>
                    <a:pt x="184" y="154"/>
                    <a:pt x="172" y="147"/>
                  </a:cubicBezTo>
                  <a:cubicBezTo>
                    <a:pt x="167" y="145"/>
                    <a:pt x="171" y="133"/>
                    <a:pt x="163" y="131"/>
                  </a:cubicBezTo>
                  <a:cubicBezTo>
                    <a:pt x="158" y="130"/>
                    <a:pt x="155" y="130"/>
                    <a:pt x="147" y="132"/>
                  </a:cubicBezTo>
                  <a:cubicBezTo>
                    <a:pt x="138" y="135"/>
                    <a:pt x="134" y="124"/>
                    <a:pt x="126" y="129"/>
                  </a:cubicBezTo>
                  <a:cubicBezTo>
                    <a:pt x="127" y="111"/>
                    <a:pt x="107" y="119"/>
                    <a:pt x="100" y="119"/>
                  </a:cubicBezTo>
                  <a:cubicBezTo>
                    <a:pt x="91" y="112"/>
                    <a:pt x="78" y="94"/>
                    <a:pt x="64" y="94"/>
                  </a:cubicBezTo>
                  <a:cubicBezTo>
                    <a:pt x="51" y="95"/>
                    <a:pt x="39" y="94"/>
                    <a:pt x="26" y="88"/>
                  </a:cubicBezTo>
                  <a:cubicBezTo>
                    <a:pt x="31" y="85"/>
                    <a:pt x="28" y="78"/>
                    <a:pt x="26" y="73"/>
                  </a:cubicBezTo>
                  <a:cubicBezTo>
                    <a:pt x="22" y="65"/>
                    <a:pt x="22" y="63"/>
                    <a:pt x="25" y="55"/>
                  </a:cubicBezTo>
                  <a:cubicBezTo>
                    <a:pt x="31" y="40"/>
                    <a:pt x="5" y="35"/>
                    <a:pt x="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5" name="Freeform 1428">
              <a:extLst>
                <a:ext uri="{FF2B5EF4-FFF2-40B4-BE49-F238E27FC236}">
                  <a16:creationId xmlns:a16="http://schemas.microsoft.com/office/drawing/2014/main" id="{B4105A9F-2514-C458-C297-57F9E213C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6942" y="4646908"/>
              <a:ext cx="177666" cy="148054"/>
            </a:xfrm>
            <a:custGeom>
              <a:avLst/>
              <a:gdLst>
                <a:gd name="T0" fmla="*/ 1 w 405"/>
                <a:gd name="T1" fmla="*/ 160 h 340"/>
                <a:gd name="T2" fmla="*/ 59 w 405"/>
                <a:gd name="T3" fmla="*/ 90 h 340"/>
                <a:gd name="T4" fmla="*/ 162 w 405"/>
                <a:gd name="T5" fmla="*/ 13 h 340"/>
                <a:gd name="T6" fmla="*/ 263 w 405"/>
                <a:gd name="T7" fmla="*/ 49 h 340"/>
                <a:gd name="T8" fmla="*/ 303 w 405"/>
                <a:gd name="T9" fmla="*/ 103 h 340"/>
                <a:gd name="T10" fmla="*/ 333 w 405"/>
                <a:gd name="T11" fmla="*/ 136 h 340"/>
                <a:gd name="T12" fmla="*/ 352 w 405"/>
                <a:gd name="T13" fmla="*/ 181 h 340"/>
                <a:gd name="T14" fmla="*/ 363 w 405"/>
                <a:gd name="T15" fmla="*/ 230 h 340"/>
                <a:gd name="T16" fmla="*/ 368 w 405"/>
                <a:gd name="T17" fmla="*/ 250 h 340"/>
                <a:gd name="T18" fmla="*/ 398 w 405"/>
                <a:gd name="T19" fmla="*/ 280 h 340"/>
                <a:gd name="T20" fmla="*/ 402 w 405"/>
                <a:gd name="T21" fmla="*/ 332 h 340"/>
                <a:gd name="T22" fmla="*/ 337 w 405"/>
                <a:gd name="T23" fmla="*/ 339 h 340"/>
                <a:gd name="T24" fmla="*/ 291 w 405"/>
                <a:gd name="T25" fmla="*/ 316 h 340"/>
                <a:gd name="T26" fmla="*/ 165 w 405"/>
                <a:gd name="T27" fmla="*/ 311 h 340"/>
                <a:gd name="T28" fmla="*/ 97 w 405"/>
                <a:gd name="T29" fmla="*/ 327 h 340"/>
                <a:gd name="T30" fmla="*/ 47 w 405"/>
                <a:gd name="T31" fmla="*/ 338 h 340"/>
                <a:gd name="T32" fmla="*/ 66 w 405"/>
                <a:gd name="T33" fmla="*/ 320 h 340"/>
                <a:gd name="T34" fmla="*/ 108 w 405"/>
                <a:gd name="T35" fmla="*/ 319 h 340"/>
                <a:gd name="T36" fmla="*/ 136 w 405"/>
                <a:gd name="T37" fmla="*/ 299 h 340"/>
                <a:gd name="T38" fmla="*/ 94 w 405"/>
                <a:gd name="T39" fmla="*/ 308 h 340"/>
                <a:gd name="T40" fmla="*/ 44 w 405"/>
                <a:gd name="T41" fmla="*/ 320 h 340"/>
                <a:gd name="T42" fmla="*/ 46 w 405"/>
                <a:gd name="T43" fmla="*/ 285 h 340"/>
                <a:gd name="T44" fmla="*/ 109 w 405"/>
                <a:gd name="T45" fmla="*/ 273 h 340"/>
                <a:gd name="T46" fmla="*/ 144 w 405"/>
                <a:gd name="T47" fmla="*/ 258 h 340"/>
                <a:gd name="T48" fmla="*/ 229 w 405"/>
                <a:gd name="T49" fmla="*/ 266 h 340"/>
                <a:gd name="T50" fmla="*/ 208 w 405"/>
                <a:gd name="T51" fmla="*/ 251 h 340"/>
                <a:gd name="T52" fmla="*/ 174 w 405"/>
                <a:gd name="T53" fmla="*/ 230 h 340"/>
                <a:gd name="T54" fmla="*/ 137 w 405"/>
                <a:gd name="T55" fmla="*/ 231 h 340"/>
                <a:gd name="T56" fmla="*/ 65 w 405"/>
                <a:gd name="T57" fmla="*/ 242 h 340"/>
                <a:gd name="T58" fmla="*/ 65 w 405"/>
                <a:gd name="T59" fmla="*/ 227 h 340"/>
                <a:gd name="T60" fmla="*/ 49 w 405"/>
                <a:gd name="T61" fmla="*/ 225 h 340"/>
                <a:gd name="T62" fmla="*/ 46 w 405"/>
                <a:gd name="T63" fmla="*/ 22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5" h="340">
                  <a:moveTo>
                    <a:pt x="11" y="156"/>
                  </a:moveTo>
                  <a:cubicBezTo>
                    <a:pt x="8" y="156"/>
                    <a:pt x="4" y="157"/>
                    <a:pt x="1" y="160"/>
                  </a:cubicBezTo>
                  <a:cubicBezTo>
                    <a:pt x="0" y="149"/>
                    <a:pt x="20" y="145"/>
                    <a:pt x="27" y="139"/>
                  </a:cubicBezTo>
                  <a:cubicBezTo>
                    <a:pt x="40" y="126"/>
                    <a:pt x="51" y="108"/>
                    <a:pt x="59" y="90"/>
                  </a:cubicBezTo>
                  <a:cubicBezTo>
                    <a:pt x="63" y="82"/>
                    <a:pt x="81" y="3"/>
                    <a:pt x="100" y="21"/>
                  </a:cubicBezTo>
                  <a:cubicBezTo>
                    <a:pt x="109" y="30"/>
                    <a:pt x="155" y="21"/>
                    <a:pt x="162" y="13"/>
                  </a:cubicBezTo>
                  <a:cubicBezTo>
                    <a:pt x="174" y="0"/>
                    <a:pt x="218" y="14"/>
                    <a:pt x="228" y="26"/>
                  </a:cubicBezTo>
                  <a:cubicBezTo>
                    <a:pt x="240" y="41"/>
                    <a:pt x="242" y="47"/>
                    <a:pt x="263" y="49"/>
                  </a:cubicBezTo>
                  <a:cubicBezTo>
                    <a:pt x="274" y="50"/>
                    <a:pt x="287" y="73"/>
                    <a:pt x="284" y="84"/>
                  </a:cubicBezTo>
                  <a:cubicBezTo>
                    <a:pt x="283" y="89"/>
                    <a:pt x="300" y="98"/>
                    <a:pt x="303" y="103"/>
                  </a:cubicBezTo>
                  <a:cubicBezTo>
                    <a:pt x="306" y="110"/>
                    <a:pt x="308" y="117"/>
                    <a:pt x="313" y="123"/>
                  </a:cubicBezTo>
                  <a:cubicBezTo>
                    <a:pt x="319" y="129"/>
                    <a:pt x="329" y="130"/>
                    <a:pt x="333" y="136"/>
                  </a:cubicBezTo>
                  <a:cubicBezTo>
                    <a:pt x="338" y="147"/>
                    <a:pt x="353" y="152"/>
                    <a:pt x="354" y="164"/>
                  </a:cubicBezTo>
                  <a:cubicBezTo>
                    <a:pt x="355" y="169"/>
                    <a:pt x="346" y="175"/>
                    <a:pt x="352" y="181"/>
                  </a:cubicBezTo>
                  <a:cubicBezTo>
                    <a:pt x="357" y="185"/>
                    <a:pt x="361" y="188"/>
                    <a:pt x="361" y="196"/>
                  </a:cubicBezTo>
                  <a:cubicBezTo>
                    <a:pt x="362" y="204"/>
                    <a:pt x="369" y="224"/>
                    <a:pt x="363" y="230"/>
                  </a:cubicBezTo>
                  <a:cubicBezTo>
                    <a:pt x="356" y="232"/>
                    <a:pt x="355" y="235"/>
                    <a:pt x="361" y="240"/>
                  </a:cubicBezTo>
                  <a:cubicBezTo>
                    <a:pt x="362" y="244"/>
                    <a:pt x="365" y="247"/>
                    <a:pt x="368" y="250"/>
                  </a:cubicBezTo>
                  <a:cubicBezTo>
                    <a:pt x="374" y="253"/>
                    <a:pt x="368" y="260"/>
                    <a:pt x="376" y="262"/>
                  </a:cubicBezTo>
                  <a:cubicBezTo>
                    <a:pt x="381" y="244"/>
                    <a:pt x="395" y="275"/>
                    <a:pt x="398" y="280"/>
                  </a:cubicBezTo>
                  <a:cubicBezTo>
                    <a:pt x="401" y="288"/>
                    <a:pt x="403" y="293"/>
                    <a:pt x="401" y="302"/>
                  </a:cubicBezTo>
                  <a:cubicBezTo>
                    <a:pt x="399" y="311"/>
                    <a:pt x="405" y="324"/>
                    <a:pt x="402" y="332"/>
                  </a:cubicBezTo>
                  <a:cubicBezTo>
                    <a:pt x="391" y="327"/>
                    <a:pt x="379" y="334"/>
                    <a:pt x="368" y="332"/>
                  </a:cubicBezTo>
                  <a:cubicBezTo>
                    <a:pt x="356" y="330"/>
                    <a:pt x="349" y="337"/>
                    <a:pt x="337" y="339"/>
                  </a:cubicBezTo>
                  <a:cubicBezTo>
                    <a:pt x="326" y="340"/>
                    <a:pt x="307" y="320"/>
                    <a:pt x="298" y="326"/>
                  </a:cubicBezTo>
                  <a:cubicBezTo>
                    <a:pt x="290" y="331"/>
                    <a:pt x="293" y="317"/>
                    <a:pt x="291" y="316"/>
                  </a:cubicBezTo>
                  <a:cubicBezTo>
                    <a:pt x="281" y="313"/>
                    <a:pt x="284" y="312"/>
                    <a:pt x="276" y="312"/>
                  </a:cubicBezTo>
                  <a:lnTo>
                    <a:pt x="165" y="311"/>
                  </a:lnTo>
                  <a:cubicBezTo>
                    <a:pt x="151" y="311"/>
                    <a:pt x="145" y="312"/>
                    <a:pt x="134" y="321"/>
                  </a:cubicBezTo>
                  <a:cubicBezTo>
                    <a:pt x="124" y="328"/>
                    <a:pt x="111" y="328"/>
                    <a:pt x="97" y="327"/>
                  </a:cubicBezTo>
                  <a:cubicBezTo>
                    <a:pt x="84" y="327"/>
                    <a:pt x="76" y="334"/>
                    <a:pt x="64" y="336"/>
                  </a:cubicBezTo>
                  <a:cubicBezTo>
                    <a:pt x="59" y="337"/>
                    <a:pt x="52" y="335"/>
                    <a:pt x="47" y="338"/>
                  </a:cubicBezTo>
                  <a:cubicBezTo>
                    <a:pt x="46" y="336"/>
                    <a:pt x="40" y="329"/>
                    <a:pt x="43" y="326"/>
                  </a:cubicBezTo>
                  <a:cubicBezTo>
                    <a:pt x="51" y="317"/>
                    <a:pt x="56" y="313"/>
                    <a:pt x="66" y="320"/>
                  </a:cubicBezTo>
                  <a:cubicBezTo>
                    <a:pt x="74" y="325"/>
                    <a:pt x="84" y="317"/>
                    <a:pt x="92" y="317"/>
                  </a:cubicBezTo>
                  <a:cubicBezTo>
                    <a:pt x="99" y="317"/>
                    <a:pt x="102" y="321"/>
                    <a:pt x="108" y="319"/>
                  </a:cubicBezTo>
                  <a:cubicBezTo>
                    <a:pt x="113" y="318"/>
                    <a:pt x="115" y="319"/>
                    <a:pt x="120" y="320"/>
                  </a:cubicBezTo>
                  <a:cubicBezTo>
                    <a:pt x="128" y="323"/>
                    <a:pt x="127" y="303"/>
                    <a:pt x="136" y="299"/>
                  </a:cubicBezTo>
                  <a:cubicBezTo>
                    <a:pt x="123" y="300"/>
                    <a:pt x="130" y="312"/>
                    <a:pt x="122" y="318"/>
                  </a:cubicBezTo>
                  <a:cubicBezTo>
                    <a:pt x="115" y="323"/>
                    <a:pt x="96" y="316"/>
                    <a:pt x="94" y="308"/>
                  </a:cubicBezTo>
                  <a:cubicBezTo>
                    <a:pt x="89" y="329"/>
                    <a:pt x="47" y="313"/>
                    <a:pt x="56" y="303"/>
                  </a:cubicBezTo>
                  <a:cubicBezTo>
                    <a:pt x="52" y="308"/>
                    <a:pt x="52" y="318"/>
                    <a:pt x="44" y="320"/>
                  </a:cubicBezTo>
                  <a:cubicBezTo>
                    <a:pt x="43" y="314"/>
                    <a:pt x="44" y="310"/>
                    <a:pt x="49" y="307"/>
                  </a:cubicBezTo>
                  <a:cubicBezTo>
                    <a:pt x="37" y="309"/>
                    <a:pt x="44" y="293"/>
                    <a:pt x="46" y="285"/>
                  </a:cubicBezTo>
                  <a:cubicBezTo>
                    <a:pt x="50" y="274"/>
                    <a:pt x="63" y="273"/>
                    <a:pt x="73" y="273"/>
                  </a:cubicBezTo>
                  <a:lnTo>
                    <a:pt x="109" y="273"/>
                  </a:lnTo>
                  <a:cubicBezTo>
                    <a:pt x="115" y="277"/>
                    <a:pt x="101" y="271"/>
                    <a:pt x="113" y="263"/>
                  </a:cubicBezTo>
                  <a:cubicBezTo>
                    <a:pt x="123" y="256"/>
                    <a:pt x="134" y="261"/>
                    <a:pt x="144" y="258"/>
                  </a:cubicBezTo>
                  <a:cubicBezTo>
                    <a:pt x="155" y="255"/>
                    <a:pt x="149" y="239"/>
                    <a:pt x="164" y="248"/>
                  </a:cubicBezTo>
                  <a:cubicBezTo>
                    <a:pt x="184" y="261"/>
                    <a:pt x="205" y="274"/>
                    <a:pt x="229" y="266"/>
                  </a:cubicBezTo>
                  <a:cubicBezTo>
                    <a:pt x="238" y="263"/>
                    <a:pt x="249" y="254"/>
                    <a:pt x="237" y="248"/>
                  </a:cubicBezTo>
                  <a:cubicBezTo>
                    <a:pt x="222" y="240"/>
                    <a:pt x="219" y="252"/>
                    <a:pt x="208" y="251"/>
                  </a:cubicBezTo>
                  <a:cubicBezTo>
                    <a:pt x="196" y="250"/>
                    <a:pt x="199" y="233"/>
                    <a:pt x="186" y="238"/>
                  </a:cubicBezTo>
                  <a:cubicBezTo>
                    <a:pt x="181" y="240"/>
                    <a:pt x="176" y="233"/>
                    <a:pt x="174" y="230"/>
                  </a:cubicBezTo>
                  <a:cubicBezTo>
                    <a:pt x="171" y="223"/>
                    <a:pt x="160" y="225"/>
                    <a:pt x="153" y="229"/>
                  </a:cubicBezTo>
                  <a:cubicBezTo>
                    <a:pt x="144" y="235"/>
                    <a:pt x="142" y="226"/>
                    <a:pt x="137" y="231"/>
                  </a:cubicBezTo>
                  <a:cubicBezTo>
                    <a:pt x="134" y="235"/>
                    <a:pt x="135" y="240"/>
                    <a:pt x="130" y="242"/>
                  </a:cubicBezTo>
                  <a:lnTo>
                    <a:pt x="65" y="242"/>
                  </a:lnTo>
                  <a:cubicBezTo>
                    <a:pt x="67" y="236"/>
                    <a:pt x="62" y="233"/>
                    <a:pt x="55" y="232"/>
                  </a:cubicBezTo>
                  <a:cubicBezTo>
                    <a:pt x="57" y="227"/>
                    <a:pt x="60" y="225"/>
                    <a:pt x="65" y="227"/>
                  </a:cubicBezTo>
                  <a:cubicBezTo>
                    <a:pt x="64" y="222"/>
                    <a:pt x="64" y="216"/>
                    <a:pt x="66" y="211"/>
                  </a:cubicBezTo>
                  <a:cubicBezTo>
                    <a:pt x="62" y="218"/>
                    <a:pt x="58" y="224"/>
                    <a:pt x="49" y="225"/>
                  </a:cubicBezTo>
                  <a:cubicBezTo>
                    <a:pt x="47" y="218"/>
                    <a:pt x="67" y="200"/>
                    <a:pt x="74" y="199"/>
                  </a:cubicBezTo>
                  <a:cubicBezTo>
                    <a:pt x="67" y="196"/>
                    <a:pt x="46" y="215"/>
                    <a:pt x="46" y="222"/>
                  </a:cubicBezTo>
                  <a:cubicBezTo>
                    <a:pt x="46" y="201"/>
                    <a:pt x="33" y="164"/>
                    <a:pt x="11" y="15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6" name="Freeform 1429">
              <a:extLst>
                <a:ext uri="{FF2B5EF4-FFF2-40B4-BE49-F238E27FC236}">
                  <a16:creationId xmlns:a16="http://schemas.microsoft.com/office/drawing/2014/main" id="{36DA93EF-1ED4-1FB0-3BD9-F9504D47E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8355" y="4834444"/>
              <a:ext cx="55274" cy="165821"/>
            </a:xfrm>
            <a:custGeom>
              <a:avLst/>
              <a:gdLst>
                <a:gd name="T0" fmla="*/ 0 w 128"/>
                <a:gd name="T1" fmla="*/ 0 h 381"/>
                <a:gd name="T2" fmla="*/ 38 w 128"/>
                <a:gd name="T3" fmla="*/ 10 h 381"/>
                <a:gd name="T4" fmla="*/ 71 w 128"/>
                <a:gd name="T5" fmla="*/ 8 h 381"/>
                <a:gd name="T6" fmla="*/ 67 w 128"/>
                <a:gd name="T7" fmla="*/ 62 h 381"/>
                <a:gd name="T8" fmla="*/ 99 w 128"/>
                <a:gd name="T9" fmla="*/ 89 h 381"/>
                <a:gd name="T10" fmla="*/ 105 w 128"/>
                <a:gd name="T11" fmla="*/ 139 h 381"/>
                <a:gd name="T12" fmla="*/ 118 w 128"/>
                <a:gd name="T13" fmla="*/ 186 h 381"/>
                <a:gd name="T14" fmla="*/ 119 w 128"/>
                <a:gd name="T15" fmla="*/ 288 h 381"/>
                <a:gd name="T16" fmla="*/ 111 w 128"/>
                <a:gd name="T17" fmla="*/ 314 h 381"/>
                <a:gd name="T18" fmla="*/ 117 w 128"/>
                <a:gd name="T19" fmla="*/ 344 h 381"/>
                <a:gd name="T20" fmla="*/ 128 w 128"/>
                <a:gd name="T21" fmla="*/ 368 h 381"/>
                <a:gd name="T22" fmla="*/ 87 w 128"/>
                <a:gd name="T23" fmla="*/ 381 h 381"/>
                <a:gd name="T24" fmla="*/ 67 w 128"/>
                <a:gd name="T25" fmla="*/ 363 h 381"/>
                <a:gd name="T26" fmla="*/ 44 w 128"/>
                <a:gd name="T27" fmla="*/ 338 h 381"/>
                <a:gd name="T28" fmla="*/ 51 w 128"/>
                <a:gd name="T29" fmla="*/ 294 h 381"/>
                <a:gd name="T30" fmla="*/ 42 w 128"/>
                <a:gd name="T31" fmla="*/ 274 h 381"/>
                <a:gd name="T32" fmla="*/ 50 w 128"/>
                <a:gd name="T33" fmla="*/ 243 h 381"/>
                <a:gd name="T34" fmla="*/ 49 w 128"/>
                <a:gd name="T35" fmla="*/ 223 h 381"/>
                <a:gd name="T36" fmla="*/ 55 w 128"/>
                <a:gd name="T37" fmla="*/ 211 h 381"/>
                <a:gd name="T38" fmla="*/ 34 w 128"/>
                <a:gd name="T39" fmla="*/ 180 h 381"/>
                <a:gd name="T40" fmla="*/ 43 w 128"/>
                <a:gd name="T41" fmla="*/ 149 h 381"/>
                <a:gd name="T42" fmla="*/ 43 w 128"/>
                <a:gd name="T43" fmla="*/ 129 h 381"/>
                <a:gd name="T44" fmla="*/ 24 w 128"/>
                <a:gd name="T45" fmla="*/ 129 h 381"/>
                <a:gd name="T46" fmla="*/ 33 w 128"/>
                <a:gd name="T47" fmla="*/ 118 h 381"/>
                <a:gd name="T48" fmla="*/ 35 w 128"/>
                <a:gd name="T49" fmla="*/ 81 h 381"/>
                <a:gd name="T50" fmla="*/ 24 w 128"/>
                <a:gd name="T51" fmla="*/ 56 h 381"/>
                <a:gd name="T52" fmla="*/ 6 w 128"/>
                <a:gd name="T53" fmla="*/ 26 h 381"/>
                <a:gd name="T54" fmla="*/ 11 w 128"/>
                <a:gd name="T55" fmla="*/ 6 h 381"/>
                <a:gd name="T56" fmla="*/ 0 w 128"/>
                <a:gd name="T57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" h="381">
                  <a:moveTo>
                    <a:pt x="0" y="0"/>
                  </a:moveTo>
                  <a:cubicBezTo>
                    <a:pt x="13" y="3"/>
                    <a:pt x="26" y="5"/>
                    <a:pt x="38" y="10"/>
                  </a:cubicBezTo>
                  <a:cubicBezTo>
                    <a:pt x="48" y="15"/>
                    <a:pt x="64" y="12"/>
                    <a:pt x="71" y="8"/>
                  </a:cubicBezTo>
                  <a:cubicBezTo>
                    <a:pt x="66" y="23"/>
                    <a:pt x="55" y="48"/>
                    <a:pt x="67" y="62"/>
                  </a:cubicBezTo>
                  <a:cubicBezTo>
                    <a:pt x="74" y="70"/>
                    <a:pt x="98" y="79"/>
                    <a:pt x="99" y="89"/>
                  </a:cubicBezTo>
                  <a:cubicBezTo>
                    <a:pt x="100" y="106"/>
                    <a:pt x="97" y="124"/>
                    <a:pt x="105" y="139"/>
                  </a:cubicBezTo>
                  <a:cubicBezTo>
                    <a:pt x="114" y="155"/>
                    <a:pt x="119" y="167"/>
                    <a:pt x="118" y="186"/>
                  </a:cubicBezTo>
                  <a:cubicBezTo>
                    <a:pt x="118" y="220"/>
                    <a:pt x="118" y="254"/>
                    <a:pt x="119" y="288"/>
                  </a:cubicBezTo>
                  <a:cubicBezTo>
                    <a:pt x="119" y="294"/>
                    <a:pt x="121" y="314"/>
                    <a:pt x="111" y="314"/>
                  </a:cubicBezTo>
                  <a:cubicBezTo>
                    <a:pt x="114" y="324"/>
                    <a:pt x="113" y="335"/>
                    <a:pt x="117" y="344"/>
                  </a:cubicBezTo>
                  <a:cubicBezTo>
                    <a:pt x="121" y="352"/>
                    <a:pt x="127" y="359"/>
                    <a:pt x="128" y="368"/>
                  </a:cubicBezTo>
                  <a:cubicBezTo>
                    <a:pt x="114" y="369"/>
                    <a:pt x="100" y="375"/>
                    <a:pt x="87" y="381"/>
                  </a:cubicBezTo>
                  <a:cubicBezTo>
                    <a:pt x="87" y="375"/>
                    <a:pt x="71" y="366"/>
                    <a:pt x="67" y="363"/>
                  </a:cubicBezTo>
                  <a:cubicBezTo>
                    <a:pt x="57" y="354"/>
                    <a:pt x="50" y="349"/>
                    <a:pt x="44" y="338"/>
                  </a:cubicBezTo>
                  <a:cubicBezTo>
                    <a:pt x="37" y="323"/>
                    <a:pt x="52" y="309"/>
                    <a:pt x="51" y="294"/>
                  </a:cubicBezTo>
                  <a:cubicBezTo>
                    <a:pt x="51" y="285"/>
                    <a:pt x="40" y="284"/>
                    <a:pt x="42" y="274"/>
                  </a:cubicBezTo>
                  <a:cubicBezTo>
                    <a:pt x="45" y="263"/>
                    <a:pt x="51" y="256"/>
                    <a:pt x="50" y="243"/>
                  </a:cubicBezTo>
                  <a:cubicBezTo>
                    <a:pt x="49" y="237"/>
                    <a:pt x="47" y="230"/>
                    <a:pt x="49" y="223"/>
                  </a:cubicBezTo>
                  <a:cubicBezTo>
                    <a:pt x="51" y="219"/>
                    <a:pt x="57" y="215"/>
                    <a:pt x="55" y="211"/>
                  </a:cubicBezTo>
                  <a:cubicBezTo>
                    <a:pt x="51" y="198"/>
                    <a:pt x="38" y="192"/>
                    <a:pt x="34" y="180"/>
                  </a:cubicBezTo>
                  <a:cubicBezTo>
                    <a:pt x="48" y="179"/>
                    <a:pt x="39" y="158"/>
                    <a:pt x="43" y="149"/>
                  </a:cubicBezTo>
                  <a:cubicBezTo>
                    <a:pt x="45" y="143"/>
                    <a:pt x="46" y="135"/>
                    <a:pt x="43" y="129"/>
                  </a:cubicBezTo>
                  <a:cubicBezTo>
                    <a:pt x="38" y="119"/>
                    <a:pt x="31" y="130"/>
                    <a:pt x="24" y="129"/>
                  </a:cubicBezTo>
                  <a:cubicBezTo>
                    <a:pt x="28" y="124"/>
                    <a:pt x="24" y="117"/>
                    <a:pt x="33" y="118"/>
                  </a:cubicBezTo>
                  <a:cubicBezTo>
                    <a:pt x="31" y="108"/>
                    <a:pt x="38" y="90"/>
                    <a:pt x="35" y="81"/>
                  </a:cubicBezTo>
                  <a:cubicBezTo>
                    <a:pt x="29" y="67"/>
                    <a:pt x="40" y="65"/>
                    <a:pt x="24" y="56"/>
                  </a:cubicBezTo>
                  <a:cubicBezTo>
                    <a:pt x="16" y="52"/>
                    <a:pt x="5" y="36"/>
                    <a:pt x="6" y="26"/>
                  </a:cubicBezTo>
                  <a:cubicBezTo>
                    <a:pt x="7" y="19"/>
                    <a:pt x="14" y="14"/>
                    <a:pt x="11" y="6"/>
                  </a:cubicBezTo>
                  <a:cubicBezTo>
                    <a:pt x="10" y="3"/>
                    <a:pt x="2" y="3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7" name="Freeform 1430">
              <a:extLst>
                <a:ext uri="{FF2B5EF4-FFF2-40B4-BE49-F238E27FC236}">
                  <a16:creationId xmlns:a16="http://schemas.microsoft.com/office/drawing/2014/main" id="{39C0EB7C-04C2-59B9-CFFA-0ECF3C43E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8917" y="4281706"/>
              <a:ext cx="5923" cy="5922"/>
            </a:xfrm>
            <a:custGeom>
              <a:avLst/>
              <a:gdLst>
                <a:gd name="T0" fmla="*/ 10 w 17"/>
                <a:gd name="T1" fmla="*/ 17 h 17"/>
                <a:gd name="T2" fmla="*/ 17 w 17"/>
                <a:gd name="T3" fmla="*/ 3 h 17"/>
                <a:gd name="T4" fmla="*/ 10 w 17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7">
                  <a:moveTo>
                    <a:pt x="10" y="17"/>
                  </a:moveTo>
                  <a:cubicBezTo>
                    <a:pt x="0" y="10"/>
                    <a:pt x="8" y="0"/>
                    <a:pt x="17" y="3"/>
                  </a:cubicBezTo>
                  <a:cubicBezTo>
                    <a:pt x="15" y="8"/>
                    <a:pt x="13" y="13"/>
                    <a:pt x="10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8" name="Freeform 1431">
              <a:extLst>
                <a:ext uri="{FF2B5EF4-FFF2-40B4-BE49-F238E27FC236}">
                  <a16:creationId xmlns:a16="http://schemas.microsoft.com/office/drawing/2014/main" id="{2BBEEAC5-EAF8-BAA9-4078-7B0843333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2865" y="4248147"/>
              <a:ext cx="9871" cy="11844"/>
            </a:xfrm>
            <a:custGeom>
              <a:avLst/>
              <a:gdLst>
                <a:gd name="T0" fmla="*/ 18 w 25"/>
                <a:gd name="T1" fmla="*/ 25 h 29"/>
                <a:gd name="T2" fmla="*/ 13 w 25"/>
                <a:gd name="T3" fmla="*/ 29 h 29"/>
                <a:gd name="T4" fmla="*/ 12 w 25"/>
                <a:gd name="T5" fmla="*/ 3 h 29"/>
                <a:gd name="T6" fmla="*/ 18 w 25"/>
                <a:gd name="T7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9">
                  <a:moveTo>
                    <a:pt x="18" y="25"/>
                  </a:moveTo>
                  <a:cubicBezTo>
                    <a:pt x="16" y="26"/>
                    <a:pt x="14" y="28"/>
                    <a:pt x="13" y="29"/>
                  </a:cubicBezTo>
                  <a:cubicBezTo>
                    <a:pt x="12" y="23"/>
                    <a:pt x="0" y="5"/>
                    <a:pt x="12" y="3"/>
                  </a:cubicBezTo>
                  <a:cubicBezTo>
                    <a:pt x="25" y="0"/>
                    <a:pt x="23" y="18"/>
                    <a:pt x="18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9" name="Freeform 1432">
              <a:extLst>
                <a:ext uri="{FF2B5EF4-FFF2-40B4-BE49-F238E27FC236}">
                  <a16:creationId xmlns:a16="http://schemas.microsoft.com/office/drawing/2014/main" id="{3D472388-1AAA-3D00-4F2B-969553FB5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631" y="4269861"/>
              <a:ext cx="9871" cy="5922"/>
            </a:xfrm>
            <a:custGeom>
              <a:avLst/>
              <a:gdLst>
                <a:gd name="T0" fmla="*/ 7 w 20"/>
                <a:gd name="T1" fmla="*/ 16 h 16"/>
                <a:gd name="T2" fmla="*/ 10 w 20"/>
                <a:gd name="T3" fmla="*/ 2 h 16"/>
                <a:gd name="T4" fmla="*/ 7 w 20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7" y="16"/>
                  </a:moveTo>
                  <a:cubicBezTo>
                    <a:pt x="1" y="12"/>
                    <a:pt x="0" y="0"/>
                    <a:pt x="10" y="2"/>
                  </a:cubicBezTo>
                  <a:cubicBezTo>
                    <a:pt x="20" y="4"/>
                    <a:pt x="14" y="15"/>
                    <a:pt x="7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0" name="Freeform 1433">
              <a:extLst>
                <a:ext uri="{FF2B5EF4-FFF2-40B4-BE49-F238E27FC236}">
                  <a16:creationId xmlns:a16="http://schemas.microsoft.com/office/drawing/2014/main" id="{74FFA430-0DCF-74DA-32EB-FFBCB8A93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4450" y="4258017"/>
              <a:ext cx="21715" cy="19741"/>
            </a:xfrm>
            <a:custGeom>
              <a:avLst/>
              <a:gdLst>
                <a:gd name="T0" fmla="*/ 13 w 51"/>
                <a:gd name="T1" fmla="*/ 46 h 46"/>
                <a:gd name="T2" fmla="*/ 0 w 51"/>
                <a:gd name="T3" fmla="*/ 18 h 46"/>
                <a:gd name="T4" fmla="*/ 51 w 51"/>
                <a:gd name="T5" fmla="*/ 0 h 46"/>
                <a:gd name="T6" fmla="*/ 13 w 51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6">
                  <a:moveTo>
                    <a:pt x="13" y="46"/>
                  </a:moveTo>
                  <a:cubicBezTo>
                    <a:pt x="8" y="37"/>
                    <a:pt x="5" y="27"/>
                    <a:pt x="0" y="18"/>
                  </a:cubicBezTo>
                  <a:cubicBezTo>
                    <a:pt x="19" y="14"/>
                    <a:pt x="33" y="8"/>
                    <a:pt x="51" y="0"/>
                  </a:cubicBezTo>
                  <a:cubicBezTo>
                    <a:pt x="45" y="14"/>
                    <a:pt x="28" y="40"/>
                    <a:pt x="13" y="4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1" name="Freeform 1434">
              <a:extLst>
                <a:ext uri="{FF2B5EF4-FFF2-40B4-BE49-F238E27FC236}">
                  <a16:creationId xmlns:a16="http://schemas.microsoft.com/office/drawing/2014/main" id="{E45A0A1F-8387-6DE0-43E2-716196888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2087" y="4269861"/>
              <a:ext cx="17767" cy="15793"/>
            </a:xfrm>
            <a:custGeom>
              <a:avLst/>
              <a:gdLst>
                <a:gd name="T0" fmla="*/ 18 w 41"/>
                <a:gd name="T1" fmla="*/ 37 h 37"/>
                <a:gd name="T2" fmla="*/ 16 w 41"/>
                <a:gd name="T3" fmla="*/ 6 h 37"/>
                <a:gd name="T4" fmla="*/ 18 w 41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7">
                  <a:moveTo>
                    <a:pt x="18" y="37"/>
                  </a:moveTo>
                  <a:cubicBezTo>
                    <a:pt x="3" y="35"/>
                    <a:pt x="0" y="9"/>
                    <a:pt x="16" y="6"/>
                  </a:cubicBezTo>
                  <a:cubicBezTo>
                    <a:pt x="41" y="0"/>
                    <a:pt x="33" y="30"/>
                    <a:pt x="18" y="3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2" name="Freeform 1435">
              <a:extLst>
                <a:ext uri="{FF2B5EF4-FFF2-40B4-BE49-F238E27FC236}">
                  <a16:creationId xmlns:a16="http://schemas.microsoft.com/office/drawing/2014/main" id="{0EA6F2FC-11CA-6EE5-0945-DE5A200E5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3542" y="4248147"/>
              <a:ext cx="19741" cy="27637"/>
            </a:xfrm>
            <a:custGeom>
              <a:avLst/>
              <a:gdLst>
                <a:gd name="T0" fmla="*/ 6 w 43"/>
                <a:gd name="T1" fmla="*/ 60 h 60"/>
                <a:gd name="T2" fmla="*/ 0 w 43"/>
                <a:gd name="T3" fmla="*/ 56 h 60"/>
                <a:gd name="T4" fmla="*/ 35 w 43"/>
                <a:gd name="T5" fmla="*/ 8 h 60"/>
                <a:gd name="T6" fmla="*/ 37 w 43"/>
                <a:gd name="T7" fmla="*/ 35 h 60"/>
                <a:gd name="T8" fmla="*/ 6 w 43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60">
                  <a:moveTo>
                    <a:pt x="6" y="60"/>
                  </a:moveTo>
                  <a:cubicBezTo>
                    <a:pt x="4" y="59"/>
                    <a:pt x="2" y="57"/>
                    <a:pt x="0" y="56"/>
                  </a:cubicBezTo>
                  <a:cubicBezTo>
                    <a:pt x="19" y="50"/>
                    <a:pt x="21" y="21"/>
                    <a:pt x="35" y="8"/>
                  </a:cubicBezTo>
                  <a:cubicBezTo>
                    <a:pt x="43" y="0"/>
                    <a:pt x="39" y="32"/>
                    <a:pt x="37" y="35"/>
                  </a:cubicBezTo>
                  <a:cubicBezTo>
                    <a:pt x="32" y="50"/>
                    <a:pt x="16" y="50"/>
                    <a:pt x="6" y="6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3" name="Freeform 1436">
              <a:extLst>
                <a:ext uri="{FF2B5EF4-FFF2-40B4-BE49-F238E27FC236}">
                  <a16:creationId xmlns:a16="http://schemas.microsoft.com/office/drawing/2014/main" id="{6404DFA9-3579-50AF-63AB-3BA20786F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1310" y="4234328"/>
              <a:ext cx="13819" cy="13818"/>
            </a:xfrm>
            <a:custGeom>
              <a:avLst/>
              <a:gdLst>
                <a:gd name="T0" fmla="*/ 6 w 31"/>
                <a:gd name="T1" fmla="*/ 35 h 35"/>
                <a:gd name="T2" fmla="*/ 0 w 31"/>
                <a:gd name="T3" fmla="*/ 32 h 35"/>
                <a:gd name="T4" fmla="*/ 27 w 31"/>
                <a:gd name="T5" fmla="*/ 13 h 35"/>
                <a:gd name="T6" fmla="*/ 6 w 3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5">
                  <a:moveTo>
                    <a:pt x="6" y="35"/>
                  </a:moveTo>
                  <a:lnTo>
                    <a:pt x="0" y="32"/>
                  </a:lnTo>
                  <a:cubicBezTo>
                    <a:pt x="2" y="27"/>
                    <a:pt x="23" y="0"/>
                    <a:pt x="27" y="13"/>
                  </a:cubicBezTo>
                  <a:cubicBezTo>
                    <a:pt x="31" y="24"/>
                    <a:pt x="11" y="29"/>
                    <a:pt x="6" y="3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4" name="Freeform 1437">
              <a:extLst>
                <a:ext uri="{FF2B5EF4-FFF2-40B4-BE49-F238E27FC236}">
                  <a16:creationId xmlns:a16="http://schemas.microsoft.com/office/drawing/2014/main" id="{92FE3255-AA46-1810-411B-7175B0164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1208" y="3754631"/>
              <a:ext cx="333618" cy="258602"/>
            </a:xfrm>
            <a:custGeom>
              <a:avLst/>
              <a:gdLst>
                <a:gd name="T0" fmla="*/ 9 w 761"/>
                <a:gd name="T1" fmla="*/ 71 h 591"/>
                <a:gd name="T2" fmla="*/ 18 w 761"/>
                <a:gd name="T3" fmla="*/ 46 h 591"/>
                <a:gd name="T4" fmla="*/ 70 w 761"/>
                <a:gd name="T5" fmla="*/ 27 h 591"/>
                <a:gd name="T6" fmla="*/ 87 w 761"/>
                <a:gd name="T7" fmla="*/ 14 h 591"/>
                <a:gd name="T8" fmla="*/ 138 w 761"/>
                <a:gd name="T9" fmla="*/ 27 h 591"/>
                <a:gd name="T10" fmla="*/ 227 w 761"/>
                <a:gd name="T11" fmla="*/ 22 h 591"/>
                <a:gd name="T12" fmla="*/ 330 w 761"/>
                <a:gd name="T13" fmla="*/ 28 h 591"/>
                <a:gd name="T14" fmla="*/ 392 w 761"/>
                <a:gd name="T15" fmla="*/ 32 h 591"/>
                <a:gd name="T16" fmla="*/ 458 w 761"/>
                <a:gd name="T17" fmla="*/ 39 h 591"/>
                <a:gd name="T18" fmla="*/ 477 w 761"/>
                <a:gd name="T19" fmla="*/ 59 h 591"/>
                <a:gd name="T20" fmla="*/ 535 w 761"/>
                <a:gd name="T21" fmla="*/ 79 h 591"/>
                <a:gd name="T22" fmla="*/ 559 w 761"/>
                <a:gd name="T23" fmla="*/ 86 h 591"/>
                <a:gd name="T24" fmla="*/ 605 w 761"/>
                <a:gd name="T25" fmla="*/ 75 h 591"/>
                <a:gd name="T26" fmla="*/ 651 w 761"/>
                <a:gd name="T27" fmla="*/ 106 h 591"/>
                <a:gd name="T28" fmla="*/ 688 w 761"/>
                <a:gd name="T29" fmla="*/ 110 h 591"/>
                <a:gd name="T30" fmla="*/ 728 w 761"/>
                <a:gd name="T31" fmla="*/ 108 h 591"/>
                <a:gd name="T32" fmla="*/ 761 w 761"/>
                <a:gd name="T33" fmla="*/ 114 h 591"/>
                <a:gd name="T34" fmla="*/ 752 w 761"/>
                <a:gd name="T35" fmla="*/ 143 h 591"/>
                <a:gd name="T36" fmla="*/ 686 w 761"/>
                <a:gd name="T37" fmla="*/ 192 h 591"/>
                <a:gd name="T38" fmla="*/ 598 w 761"/>
                <a:gd name="T39" fmla="*/ 228 h 591"/>
                <a:gd name="T40" fmla="*/ 557 w 761"/>
                <a:gd name="T41" fmla="*/ 285 h 591"/>
                <a:gd name="T42" fmla="*/ 546 w 761"/>
                <a:gd name="T43" fmla="*/ 397 h 591"/>
                <a:gd name="T44" fmla="*/ 501 w 761"/>
                <a:gd name="T45" fmla="*/ 442 h 591"/>
                <a:gd name="T46" fmla="*/ 499 w 761"/>
                <a:gd name="T47" fmla="*/ 460 h 591"/>
                <a:gd name="T48" fmla="*/ 428 w 761"/>
                <a:gd name="T49" fmla="*/ 506 h 591"/>
                <a:gd name="T50" fmla="*/ 379 w 761"/>
                <a:gd name="T51" fmla="*/ 536 h 591"/>
                <a:gd name="T52" fmla="*/ 280 w 761"/>
                <a:gd name="T53" fmla="*/ 537 h 591"/>
                <a:gd name="T54" fmla="*/ 220 w 761"/>
                <a:gd name="T55" fmla="*/ 559 h 591"/>
                <a:gd name="T56" fmla="*/ 189 w 761"/>
                <a:gd name="T57" fmla="*/ 591 h 591"/>
                <a:gd name="T58" fmla="*/ 150 w 761"/>
                <a:gd name="T59" fmla="*/ 555 h 591"/>
                <a:gd name="T60" fmla="*/ 153 w 761"/>
                <a:gd name="T61" fmla="*/ 523 h 591"/>
                <a:gd name="T62" fmla="*/ 115 w 761"/>
                <a:gd name="T63" fmla="*/ 495 h 591"/>
                <a:gd name="T64" fmla="*/ 84 w 761"/>
                <a:gd name="T65" fmla="*/ 500 h 591"/>
                <a:gd name="T66" fmla="*/ 87 w 761"/>
                <a:gd name="T67" fmla="*/ 457 h 591"/>
                <a:gd name="T68" fmla="*/ 116 w 761"/>
                <a:gd name="T69" fmla="*/ 424 h 591"/>
                <a:gd name="T70" fmla="*/ 116 w 761"/>
                <a:gd name="T71" fmla="*/ 365 h 591"/>
                <a:gd name="T72" fmla="*/ 96 w 761"/>
                <a:gd name="T73" fmla="*/ 327 h 591"/>
                <a:gd name="T74" fmla="*/ 111 w 761"/>
                <a:gd name="T75" fmla="*/ 315 h 591"/>
                <a:gd name="T76" fmla="*/ 123 w 761"/>
                <a:gd name="T77" fmla="*/ 277 h 591"/>
                <a:gd name="T78" fmla="*/ 135 w 761"/>
                <a:gd name="T79" fmla="*/ 252 h 591"/>
                <a:gd name="T80" fmla="*/ 154 w 761"/>
                <a:gd name="T81" fmla="*/ 195 h 591"/>
                <a:gd name="T82" fmla="*/ 157 w 761"/>
                <a:gd name="T83" fmla="*/ 161 h 591"/>
                <a:gd name="T84" fmla="*/ 120 w 761"/>
                <a:gd name="T85" fmla="*/ 144 h 591"/>
                <a:gd name="T86" fmla="*/ 67 w 761"/>
                <a:gd name="T87" fmla="*/ 153 h 591"/>
                <a:gd name="T88" fmla="*/ 60 w 761"/>
                <a:gd name="T89" fmla="*/ 127 h 591"/>
                <a:gd name="T90" fmla="*/ 19 w 761"/>
                <a:gd name="T91" fmla="*/ 146 h 591"/>
                <a:gd name="T92" fmla="*/ 20 w 761"/>
                <a:gd name="T93" fmla="*/ 120 h 591"/>
                <a:gd name="T94" fmla="*/ 20 w 761"/>
                <a:gd name="T95" fmla="*/ 102 h 591"/>
                <a:gd name="T96" fmla="*/ 14 w 761"/>
                <a:gd name="T97" fmla="*/ 99 h 591"/>
                <a:gd name="T98" fmla="*/ 7 w 761"/>
                <a:gd name="T99" fmla="*/ 7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61" h="591">
                  <a:moveTo>
                    <a:pt x="7" y="75"/>
                  </a:moveTo>
                  <a:cubicBezTo>
                    <a:pt x="7" y="73"/>
                    <a:pt x="8" y="72"/>
                    <a:pt x="9" y="71"/>
                  </a:cubicBezTo>
                  <a:cubicBezTo>
                    <a:pt x="0" y="72"/>
                    <a:pt x="0" y="65"/>
                    <a:pt x="2" y="59"/>
                  </a:cubicBezTo>
                  <a:cubicBezTo>
                    <a:pt x="6" y="50"/>
                    <a:pt x="13" y="53"/>
                    <a:pt x="18" y="46"/>
                  </a:cubicBezTo>
                  <a:cubicBezTo>
                    <a:pt x="30" y="34"/>
                    <a:pt x="54" y="40"/>
                    <a:pt x="70" y="33"/>
                  </a:cubicBezTo>
                  <a:cubicBezTo>
                    <a:pt x="57" y="33"/>
                    <a:pt x="65" y="30"/>
                    <a:pt x="70" y="27"/>
                  </a:cubicBezTo>
                  <a:cubicBezTo>
                    <a:pt x="67" y="28"/>
                    <a:pt x="64" y="29"/>
                    <a:pt x="61" y="30"/>
                  </a:cubicBezTo>
                  <a:cubicBezTo>
                    <a:pt x="60" y="22"/>
                    <a:pt x="87" y="0"/>
                    <a:pt x="87" y="14"/>
                  </a:cubicBezTo>
                  <a:lnTo>
                    <a:pt x="100" y="6"/>
                  </a:lnTo>
                  <a:cubicBezTo>
                    <a:pt x="101" y="16"/>
                    <a:pt x="138" y="12"/>
                    <a:pt x="138" y="27"/>
                  </a:cubicBezTo>
                  <a:cubicBezTo>
                    <a:pt x="149" y="13"/>
                    <a:pt x="182" y="24"/>
                    <a:pt x="197" y="22"/>
                  </a:cubicBezTo>
                  <a:cubicBezTo>
                    <a:pt x="210" y="20"/>
                    <a:pt x="214" y="19"/>
                    <a:pt x="227" y="22"/>
                  </a:cubicBezTo>
                  <a:cubicBezTo>
                    <a:pt x="242" y="26"/>
                    <a:pt x="257" y="29"/>
                    <a:pt x="272" y="31"/>
                  </a:cubicBezTo>
                  <a:cubicBezTo>
                    <a:pt x="293" y="35"/>
                    <a:pt x="312" y="33"/>
                    <a:pt x="330" y="28"/>
                  </a:cubicBezTo>
                  <a:cubicBezTo>
                    <a:pt x="342" y="26"/>
                    <a:pt x="356" y="28"/>
                    <a:pt x="367" y="35"/>
                  </a:cubicBezTo>
                  <a:cubicBezTo>
                    <a:pt x="381" y="43"/>
                    <a:pt x="379" y="31"/>
                    <a:pt x="392" y="32"/>
                  </a:cubicBezTo>
                  <a:cubicBezTo>
                    <a:pt x="404" y="33"/>
                    <a:pt x="415" y="38"/>
                    <a:pt x="426" y="40"/>
                  </a:cubicBezTo>
                  <a:cubicBezTo>
                    <a:pt x="433" y="41"/>
                    <a:pt x="455" y="34"/>
                    <a:pt x="458" y="39"/>
                  </a:cubicBezTo>
                  <a:cubicBezTo>
                    <a:pt x="462" y="44"/>
                    <a:pt x="482" y="37"/>
                    <a:pt x="479" y="50"/>
                  </a:cubicBezTo>
                  <a:cubicBezTo>
                    <a:pt x="478" y="53"/>
                    <a:pt x="475" y="56"/>
                    <a:pt x="477" y="59"/>
                  </a:cubicBezTo>
                  <a:cubicBezTo>
                    <a:pt x="482" y="65"/>
                    <a:pt x="481" y="58"/>
                    <a:pt x="486" y="58"/>
                  </a:cubicBezTo>
                  <a:cubicBezTo>
                    <a:pt x="504" y="59"/>
                    <a:pt x="528" y="76"/>
                    <a:pt x="535" y="79"/>
                  </a:cubicBezTo>
                  <a:cubicBezTo>
                    <a:pt x="539" y="80"/>
                    <a:pt x="543" y="77"/>
                    <a:pt x="547" y="78"/>
                  </a:cubicBezTo>
                  <a:cubicBezTo>
                    <a:pt x="551" y="80"/>
                    <a:pt x="555" y="87"/>
                    <a:pt x="559" y="86"/>
                  </a:cubicBezTo>
                  <a:cubicBezTo>
                    <a:pt x="571" y="83"/>
                    <a:pt x="587" y="84"/>
                    <a:pt x="602" y="88"/>
                  </a:cubicBezTo>
                  <a:cubicBezTo>
                    <a:pt x="600" y="82"/>
                    <a:pt x="602" y="78"/>
                    <a:pt x="605" y="75"/>
                  </a:cubicBezTo>
                  <a:cubicBezTo>
                    <a:pt x="613" y="75"/>
                    <a:pt x="618" y="75"/>
                    <a:pt x="632" y="84"/>
                  </a:cubicBezTo>
                  <a:cubicBezTo>
                    <a:pt x="643" y="84"/>
                    <a:pt x="653" y="88"/>
                    <a:pt x="651" y="106"/>
                  </a:cubicBezTo>
                  <a:cubicBezTo>
                    <a:pt x="666" y="104"/>
                    <a:pt x="665" y="93"/>
                    <a:pt x="666" y="100"/>
                  </a:cubicBezTo>
                  <a:cubicBezTo>
                    <a:pt x="669" y="102"/>
                    <a:pt x="684" y="111"/>
                    <a:pt x="688" y="110"/>
                  </a:cubicBezTo>
                  <a:cubicBezTo>
                    <a:pt x="692" y="109"/>
                    <a:pt x="696" y="105"/>
                    <a:pt x="701" y="107"/>
                  </a:cubicBezTo>
                  <a:cubicBezTo>
                    <a:pt x="710" y="111"/>
                    <a:pt x="720" y="115"/>
                    <a:pt x="728" y="108"/>
                  </a:cubicBezTo>
                  <a:cubicBezTo>
                    <a:pt x="734" y="104"/>
                    <a:pt x="739" y="104"/>
                    <a:pt x="753" y="106"/>
                  </a:cubicBezTo>
                  <a:cubicBezTo>
                    <a:pt x="759" y="106"/>
                    <a:pt x="754" y="115"/>
                    <a:pt x="761" y="114"/>
                  </a:cubicBezTo>
                  <a:cubicBezTo>
                    <a:pt x="761" y="121"/>
                    <a:pt x="757" y="119"/>
                    <a:pt x="753" y="122"/>
                  </a:cubicBezTo>
                  <a:cubicBezTo>
                    <a:pt x="747" y="126"/>
                    <a:pt x="753" y="138"/>
                    <a:pt x="752" y="143"/>
                  </a:cubicBezTo>
                  <a:cubicBezTo>
                    <a:pt x="752" y="160"/>
                    <a:pt x="716" y="171"/>
                    <a:pt x="704" y="176"/>
                  </a:cubicBezTo>
                  <a:cubicBezTo>
                    <a:pt x="695" y="180"/>
                    <a:pt x="693" y="188"/>
                    <a:pt x="686" y="192"/>
                  </a:cubicBezTo>
                  <a:cubicBezTo>
                    <a:pt x="677" y="196"/>
                    <a:pt x="664" y="196"/>
                    <a:pt x="655" y="199"/>
                  </a:cubicBezTo>
                  <a:cubicBezTo>
                    <a:pt x="631" y="204"/>
                    <a:pt x="617" y="215"/>
                    <a:pt x="598" y="228"/>
                  </a:cubicBezTo>
                  <a:cubicBezTo>
                    <a:pt x="613" y="239"/>
                    <a:pt x="599" y="242"/>
                    <a:pt x="589" y="247"/>
                  </a:cubicBezTo>
                  <a:cubicBezTo>
                    <a:pt x="574" y="256"/>
                    <a:pt x="572" y="276"/>
                    <a:pt x="557" y="285"/>
                  </a:cubicBezTo>
                  <a:cubicBezTo>
                    <a:pt x="533" y="301"/>
                    <a:pt x="524" y="346"/>
                    <a:pt x="544" y="367"/>
                  </a:cubicBezTo>
                  <a:cubicBezTo>
                    <a:pt x="556" y="380"/>
                    <a:pt x="566" y="384"/>
                    <a:pt x="546" y="397"/>
                  </a:cubicBezTo>
                  <a:cubicBezTo>
                    <a:pt x="534" y="404"/>
                    <a:pt x="526" y="407"/>
                    <a:pt x="516" y="417"/>
                  </a:cubicBezTo>
                  <a:cubicBezTo>
                    <a:pt x="510" y="424"/>
                    <a:pt x="505" y="433"/>
                    <a:pt x="501" y="442"/>
                  </a:cubicBezTo>
                  <a:cubicBezTo>
                    <a:pt x="499" y="448"/>
                    <a:pt x="496" y="454"/>
                    <a:pt x="496" y="460"/>
                  </a:cubicBezTo>
                  <a:cubicBezTo>
                    <a:pt x="496" y="466"/>
                    <a:pt x="505" y="473"/>
                    <a:pt x="499" y="460"/>
                  </a:cubicBezTo>
                  <a:cubicBezTo>
                    <a:pt x="507" y="473"/>
                    <a:pt x="475" y="474"/>
                    <a:pt x="468" y="475"/>
                  </a:cubicBezTo>
                  <a:cubicBezTo>
                    <a:pt x="453" y="477"/>
                    <a:pt x="432" y="491"/>
                    <a:pt x="428" y="506"/>
                  </a:cubicBezTo>
                  <a:cubicBezTo>
                    <a:pt x="425" y="519"/>
                    <a:pt x="415" y="542"/>
                    <a:pt x="401" y="530"/>
                  </a:cubicBezTo>
                  <a:cubicBezTo>
                    <a:pt x="392" y="524"/>
                    <a:pt x="386" y="533"/>
                    <a:pt x="379" y="536"/>
                  </a:cubicBezTo>
                  <a:cubicBezTo>
                    <a:pt x="369" y="540"/>
                    <a:pt x="358" y="534"/>
                    <a:pt x="347" y="535"/>
                  </a:cubicBezTo>
                  <a:cubicBezTo>
                    <a:pt x="325" y="539"/>
                    <a:pt x="302" y="536"/>
                    <a:pt x="280" y="537"/>
                  </a:cubicBezTo>
                  <a:cubicBezTo>
                    <a:pt x="267" y="537"/>
                    <a:pt x="265" y="539"/>
                    <a:pt x="256" y="548"/>
                  </a:cubicBezTo>
                  <a:cubicBezTo>
                    <a:pt x="246" y="557"/>
                    <a:pt x="232" y="553"/>
                    <a:pt x="220" y="559"/>
                  </a:cubicBezTo>
                  <a:cubicBezTo>
                    <a:pt x="215" y="562"/>
                    <a:pt x="209" y="582"/>
                    <a:pt x="204" y="581"/>
                  </a:cubicBezTo>
                  <a:cubicBezTo>
                    <a:pt x="197" y="581"/>
                    <a:pt x="199" y="591"/>
                    <a:pt x="189" y="591"/>
                  </a:cubicBezTo>
                  <a:cubicBezTo>
                    <a:pt x="181" y="591"/>
                    <a:pt x="174" y="577"/>
                    <a:pt x="167" y="578"/>
                  </a:cubicBezTo>
                  <a:cubicBezTo>
                    <a:pt x="158" y="579"/>
                    <a:pt x="152" y="561"/>
                    <a:pt x="150" y="555"/>
                  </a:cubicBezTo>
                  <a:cubicBezTo>
                    <a:pt x="161" y="553"/>
                    <a:pt x="147" y="545"/>
                    <a:pt x="144" y="542"/>
                  </a:cubicBezTo>
                  <a:cubicBezTo>
                    <a:pt x="136" y="536"/>
                    <a:pt x="145" y="525"/>
                    <a:pt x="153" y="523"/>
                  </a:cubicBezTo>
                  <a:cubicBezTo>
                    <a:pt x="148" y="522"/>
                    <a:pt x="146" y="524"/>
                    <a:pt x="145" y="529"/>
                  </a:cubicBezTo>
                  <a:cubicBezTo>
                    <a:pt x="141" y="524"/>
                    <a:pt x="108" y="502"/>
                    <a:pt x="115" y="495"/>
                  </a:cubicBezTo>
                  <a:cubicBezTo>
                    <a:pt x="103" y="493"/>
                    <a:pt x="115" y="500"/>
                    <a:pt x="102" y="500"/>
                  </a:cubicBezTo>
                  <a:cubicBezTo>
                    <a:pt x="97" y="500"/>
                    <a:pt x="90" y="502"/>
                    <a:pt x="84" y="500"/>
                  </a:cubicBezTo>
                  <a:cubicBezTo>
                    <a:pt x="77" y="497"/>
                    <a:pt x="77" y="477"/>
                    <a:pt x="78" y="471"/>
                  </a:cubicBezTo>
                  <a:cubicBezTo>
                    <a:pt x="79" y="465"/>
                    <a:pt x="83" y="461"/>
                    <a:pt x="87" y="457"/>
                  </a:cubicBezTo>
                  <a:cubicBezTo>
                    <a:pt x="92" y="452"/>
                    <a:pt x="92" y="445"/>
                    <a:pt x="96" y="441"/>
                  </a:cubicBezTo>
                  <a:cubicBezTo>
                    <a:pt x="106" y="431"/>
                    <a:pt x="110" y="439"/>
                    <a:pt x="116" y="424"/>
                  </a:cubicBezTo>
                  <a:cubicBezTo>
                    <a:pt x="104" y="428"/>
                    <a:pt x="94" y="412"/>
                    <a:pt x="94" y="402"/>
                  </a:cubicBezTo>
                  <a:cubicBezTo>
                    <a:pt x="93" y="386"/>
                    <a:pt x="111" y="379"/>
                    <a:pt x="116" y="365"/>
                  </a:cubicBezTo>
                  <a:cubicBezTo>
                    <a:pt x="118" y="357"/>
                    <a:pt x="104" y="347"/>
                    <a:pt x="101" y="341"/>
                  </a:cubicBezTo>
                  <a:cubicBezTo>
                    <a:pt x="98" y="335"/>
                    <a:pt x="101" y="332"/>
                    <a:pt x="96" y="327"/>
                  </a:cubicBezTo>
                  <a:cubicBezTo>
                    <a:pt x="93" y="323"/>
                    <a:pt x="88" y="319"/>
                    <a:pt x="86" y="314"/>
                  </a:cubicBezTo>
                  <a:cubicBezTo>
                    <a:pt x="94" y="316"/>
                    <a:pt x="102" y="315"/>
                    <a:pt x="111" y="315"/>
                  </a:cubicBezTo>
                  <a:cubicBezTo>
                    <a:pt x="119" y="315"/>
                    <a:pt x="117" y="310"/>
                    <a:pt x="120" y="304"/>
                  </a:cubicBezTo>
                  <a:cubicBezTo>
                    <a:pt x="123" y="298"/>
                    <a:pt x="131" y="297"/>
                    <a:pt x="123" y="277"/>
                  </a:cubicBezTo>
                  <a:cubicBezTo>
                    <a:pt x="120" y="271"/>
                    <a:pt x="131" y="268"/>
                    <a:pt x="132" y="268"/>
                  </a:cubicBezTo>
                  <a:cubicBezTo>
                    <a:pt x="138" y="265"/>
                    <a:pt x="136" y="257"/>
                    <a:pt x="135" y="252"/>
                  </a:cubicBezTo>
                  <a:cubicBezTo>
                    <a:pt x="135" y="248"/>
                    <a:pt x="137" y="211"/>
                    <a:pt x="132" y="212"/>
                  </a:cubicBezTo>
                  <a:cubicBezTo>
                    <a:pt x="141" y="210"/>
                    <a:pt x="145" y="201"/>
                    <a:pt x="154" y="195"/>
                  </a:cubicBezTo>
                  <a:cubicBezTo>
                    <a:pt x="158" y="192"/>
                    <a:pt x="179" y="174"/>
                    <a:pt x="177" y="169"/>
                  </a:cubicBezTo>
                  <a:cubicBezTo>
                    <a:pt x="174" y="163"/>
                    <a:pt x="158" y="164"/>
                    <a:pt x="157" y="161"/>
                  </a:cubicBezTo>
                  <a:cubicBezTo>
                    <a:pt x="156" y="155"/>
                    <a:pt x="161" y="138"/>
                    <a:pt x="154" y="144"/>
                  </a:cubicBezTo>
                  <a:cubicBezTo>
                    <a:pt x="150" y="147"/>
                    <a:pt x="120" y="139"/>
                    <a:pt x="120" y="144"/>
                  </a:cubicBezTo>
                  <a:cubicBezTo>
                    <a:pt x="118" y="155"/>
                    <a:pt x="101" y="151"/>
                    <a:pt x="95" y="149"/>
                  </a:cubicBezTo>
                  <a:cubicBezTo>
                    <a:pt x="86" y="145"/>
                    <a:pt x="76" y="149"/>
                    <a:pt x="67" y="153"/>
                  </a:cubicBezTo>
                  <a:cubicBezTo>
                    <a:pt x="48" y="159"/>
                    <a:pt x="60" y="140"/>
                    <a:pt x="67" y="135"/>
                  </a:cubicBezTo>
                  <a:cubicBezTo>
                    <a:pt x="61" y="136"/>
                    <a:pt x="59" y="133"/>
                    <a:pt x="60" y="127"/>
                  </a:cubicBezTo>
                  <a:cubicBezTo>
                    <a:pt x="54" y="133"/>
                    <a:pt x="47" y="133"/>
                    <a:pt x="40" y="134"/>
                  </a:cubicBezTo>
                  <a:cubicBezTo>
                    <a:pt x="31" y="136"/>
                    <a:pt x="26" y="143"/>
                    <a:pt x="19" y="146"/>
                  </a:cubicBezTo>
                  <a:cubicBezTo>
                    <a:pt x="12" y="128"/>
                    <a:pt x="32" y="126"/>
                    <a:pt x="36" y="112"/>
                  </a:cubicBezTo>
                  <a:cubicBezTo>
                    <a:pt x="33" y="118"/>
                    <a:pt x="26" y="120"/>
                    <a:pt x="20" y="120"/>
                  </a:cubicBezTo>
                  <a:cubicBezTo>
                    <a:pt x="21" y="113"/>
                    <a:pt x="28" y="110"/>
                    <a:pt x="34" y="107"/>
                  </a:cubicBezTo>
                  <a:cubicBezTo>
                    <a:pt x="28" y="110"/>
                    <a:pt x="19" y="110"/>
                    <a:pt x="20" y="102"/>
                  </a:cubicBezTo>
                  <a:cubicBezTo>
                    <a:pt x="20" y="95"/>
                    <a:pt x="30" y="93"/>
                    <a:pt x="31" y="86"/>
                  </a:cubicBezTo>
                  <a:cubicBezTo>
                    <a:pt x="26" y="92"/>
                    <a:pt x="17" y="91"/>
                    <a:pt x="14" y="99"/>
                  </a:cubicBezTo>
                  <a:cubicBezTo>
                    <a:pt x="7" y="90"/>
                    <a:pt x="17" y="83"/>
                    <a:pt x="24" y="78"/>
                  </a:cubicBezTo>
                  <a:cubicBezTo>
                    <a:pt x="17" y="83"/>
                    <a:pt x="9" y="84"/>
                    <a:pt x="7" y="7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5" name="Freeform 1438">
              <a:extLst>
                <a:ext uri="{FF2B5EF4-FFF2-40B4-BE49-F238E27FC236}">
                  <a16:creationId xmlns:a16="http://schemas.microsoft.com/office/drawing/2014/main" id="{6A7AE4E9-DA55-7D7A-E245-D0260E45D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3629" y="3910581"/>
              <a:ext cx="13819" cy="7896"/>
            </a:xfrm>
            <a:custGeom>
              <a:avLst/>
              <a:gdLst>
                <a:gd name="T0" fmla="*/ 12 w 32"/>
                <a:gd name="T1" fmla="*/ 21 h 21"/>
                <a:gd name="T2" fmla="*/ 13 w 32"/>
                <a:gd name="T3" fmla="*/ 3 h 21"/>
                <a:gd name="T4" fmla="*/ 26 w 32"/>
                <a:gd name="T5" fmla="*/ 3 h 21"/>
                <a:gd name="T6" fmla="*/ 12 w 32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1">
                  <a:moveTo>
                    <a:pt x="12" y="21"/>
                  </a:moveTo>
                  <a:cubicBezTo>
                    <a:pt x="0" y="19"/>
                    <a:pt x="4" y="7"/>
                    <a:pt x="13" y="3"/>
                  </a:cubicBezTo>
                  <a:cubicBezTo>
                    <a:pt x="17" y="1"/>
                    <a:pt x="22" y="0"/>
                    <a:pt x="26" y="3"/>
                  </a:cubicBezTo>
                  <a:cubicBezTo>
                    <a:pt x="32" y="9"/>
                    <a:pt x="15" y="15"/>
                    <a:pt x="12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6" name="Freeform 1439">
              <a:extLst>
                <a:ext uri="{FF2B5EF4-FFF2-40B4-BE49-F238E27FC236}">
                  <a16:creationId xmlns:a16="http://schemas.microsoft.com/office/drawing/2014/main" id="{DCFFA21C-937B-EB50-41C0-25A1167E1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7577" y="3922425"/>
              <a:ext cx="3948" cy="1973"/>
            </a:xfrm>
            <a:custGeom>
              <a:avLst/>
              <a:gdLst>
                <a:gd name="T0" fmla="*/ 2 w 8"/>
                <a:gd name="T1" fmla="*/ 8 h 8"/>
                <a:gd name="T2" fmla="*/ 8 w 8"/>
                <a:gd name="T3" fmla="*/ 5 h 8"/>
                <a:gd name="T4" fmla="*/ 2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2" y="8"/>
                  </a:moveTo>
                  <a:cubicBezTo>
                    <a:pt x="0" y="1"/>
                    <a:pt x="2" y="0"/>
                    <a:pt x="8" y="5"/>
                  </a:cubicBezTo>
                  <a:cubicBezTo>
                    <a:pt x="6" y="6"/>
                    <a:pt x="4" y="7"/>
                    <a:pt x="2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7" name="Freeform 1440">
              <a:extLst>
                <a:ext uri="{FF2B5EF4-FFF2-40B4-BE49-F238E27FC236}">
                  <a16:creationId xmlns:a16="http://schemas.microsoft.com/office/drawing/2014/main" id="{541E50A1-EDC5-4551-85B8-7F65F9BE0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3241" y="3880970"/>
              <a:ext cx="35533" cy="23689"/>
            </a:xfrm>
            <a:custGeom>
              <a:avLst/>
              <a:gdLst>
                <a:gd name="T0" fmla="*/ 63 w 79"/>
                <a:gd name="T1" fmla="*/ 41 h 54"/>
                <a:gd name="T2" fmla="*/ 38 w 79"/>
                <a:gd name="T3" fmla="*/ 45 h 54"/>
                <a:gd name="T4" fmla="*/ 16 w 79"/>
                <a:gd name="T5" fmla="*/ 34 h 54"/>
                <a:gd name="T6" fmla="*/ 17 w 79"/>
                <a:gd name="T7" fmla="*/ 19 h 54"/>
                <a:gd name="T8" fmla="*/ 60 w 79"/>
                <a:gd name="T9" fmla="*/ 0 h 54"/>
                <a:gd name="T10" fmla="*/ 57 w 79"/>
                <a:gd name="T11" fmla="*/ 14 h 54"/>
                <a:gd name="T12" fmla="*/ 73 w 79"/>
                <a:gd name="T13" fmla="*/ 16 h 54"/>
                <a:gd name="T14" fmla="*/ 63 w 79"/>
                <a:gd name="T15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54">
                  <a:moveTo>
                    <a:pt x="63" y="41"/>
                  </a:moveTo>
                  <a:cubicBezTo>
                    <a:pt x="51" y="54"/>
                    <a:pt x="52" y="47"/>
                    <a:pt x="38" y="45"/>
                  </a:cubicBezTo>
                  <a:cubicBezTo>
                    <a:pt x="23" y="43"/>
                    <a:pt x="33" y="27"/>
                    <a:pt x="16" y="34"/>
                  </a:cubicBezTo>
                  <a:cubicBezTo>
                    <a:pt x="0" y="40"/>
                    <a:pt x="13" y="22"/>
                    <a:pt x="17" y="19"/>
                  </a:cubicBezTo>
                  <a:cubicBezTo>
                    <a:pt x="31" y="9"/>
                    <a:pt x="44" y="5"/>
                    <a:pt x="60" y="0"/>
                  </a:cubicBezTo>
                  <a:cubicBezTo>
                    <a:pt x="53" y="2"/>
                    <a:pt x="51" y="10"/>
                    <a:pt x="57" y="14"/>
                  </a:cubicBezTo>
                  <a:cubicBezTo>
                    <a:pt x="62" y="18"/>
                    <a:pt x="68" y="13"/>
                    <a:pt x="73" y="16"/>
                  </a:cubicBezTo>
                  <a:cubicBezTo>
                    <a:pt x="79" y="21"/>
                    <a:pt x="63" y="36"/>
                    <a:pt x="63" y="4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8" name="Freeform 1441">
              <a:extLst>
                <a:ext uri="{FF2B5EF4-FFF2-40B4-BE49-F238E27FC236}">
                  <a16:creationId xmlns:a16="http://schemas.microsoft.com/office/drawing/2014/main" id="{07787FB9-8C00-819F-1F86-CDECB247B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4696" y="3877022"/>
              <a:ext cx="13819" cy="9870"/>
            </a:xfrm>
            <a:custGeom>
              <a:avLst/>
              <a:gdLst>
                <a:gd name="T0" fmla="*/ 0 w 31"/>
                <a:gd name="T1" fmla="*/ 10 h 24"/>
                <a:gd name="T2" fmla="*/ 31 w 31"/>
                <a:gd name="T3" fmla="*/ 23 h 24"/>
                <a:gd name="T4" fmla="*/ 0 w 31"/>
                <a:gd name="T5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4">
                  <a:moveTo>
                    <a:pt x="0" y="10"/>
                  </a:moveTo>
                  <a:cubicBezTo>
                    <a:pt x="11" y="0"/>
                    <a:pt x="30" y="8"/>
                    <a:pt x="31" y="23"/>
                  </a:cubicBezTo>
                  <a:cubicBezTo>
                    <a:pt x="23" y="24"/>
                    <a:pt x="4" y="18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9" name="Freeform 1442">
              <a:extLst>
                <a:ext uri="{FF2B5EF4-FFF2-40B4-BE49-F238E27FC236}">
                  <a16:creationId xmlns:a16="http://schemas.microsoft.com/office/drawing/2014/main" id="{0A21C5EF-74AB-9B48-2512-45C2D1F28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2880" y="5221361"/>
              <a:ext cx="1975" cy="5922"/>
            </a:xfrm>
            <a:custGeom>
              <a:avLst/>
              <a:gdLst>
                <a:gd name="T0" fmla="*/ 0 w 5"/>
                <a:gd name="T1" fmla="*/ 6 h 11"/>
                <a:gd name="T2" fmla="*/ 2 w 5"/>
                <a:gd name="T3" fmla="*/ 11 h 11"/>
                <a:gd name="T4" fmla="*/ 0 w 5"/>
                <a:gd name="T5" fmla="*/ 0 h 11"/>
                <a:gd name="T6" fmla="*/ 0 w 5"/>
                <a:gd name="T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1">
                  <a:moveTo>
                    <a:pt x="0" y="6"/>
                  </a:moveTo>
                  <a:cubicBezTo>
                    <a:pt x="1" y="8"/>
                    <a:pt x="1" y="10"/>
                    <a:pt x="2" y="11"/>
                  </a:cubicBezTo>
                  <a:cubicBezTo>
                    <a:pt x="5" y="7"/>
                    <a:pt x="4" y="3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0" name="Freeform 1443">
              <a:extLst>
                <a:ext uri="{FF2B5EF4-FFF2-40B4-BE49-F238E27FC236}">
                  <a16:creationId xmlns:a16="http://schemas.microsoft.com/office/drawing/2014/main" id="{B09F765D-8533-A56E-8EEC-54A821D5D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4984" y="5120684"/>
              <a:ext cx="171744" cy="211224"/>
            </a:xfrm>
            <a:custGeom>
              <a:avLst/>
              <a:gdLst>
                <a:gd name="T0" fmla="*/ 3 w 394"/>
                <a:gd name="T1" fmla="*/ 231 h 481"/>
                <a:gd name="T2" fmla="*/ 18 w 394"/>
                <a:gd name="T3" fmla="*/ 250 h 481"/>
                <a:gd name="T4" fmla="*/ 43 w 394"/>
                <a:gd name="T5" fmla="*/ 161 h 481"/>
                <a:gd name="T6" fmla="*/ 71 w 394"/>
                <a:gd name="T7" fmla="*/ 180 h 481"/>
                <a:gd name="T8" fmla="*/ 48 w 394"/>
                <a:gd name="T9" fmla="*/ 152 h 481"/>
                <a:gd name="T10" fmla="*/ 59 w 394"/>
                <a:gd name="T11" fmla="*/ 145 h 481"/>
                <a:gd name="T12" fmla="*/ 72 w 394"/>
                <a:gd name="T13" fmla="*/ 106 h 481"/>
                <a:gd name="T14" fmla="*/ 173 w 394"/>
                <a:gd name="T15" fmla="*/ 106 h 481"/>
                <a:gd name="T16" fmla="*/ 200 w 394"/>
                <a:gd name="T17" fmla="*/ 8 h 481"/>
                <a:gd name="T18" fmla="*/ 277 w 394"/>
                <a:gd name="T19" fmla="*/ 13 h 481"/>
                <a:gd name="T20" fmla="*/ 298 w 394"/>
                <a:gd name="T21" fmla="*/ 91 h 481"/>
                <a:gd name="T22" fmla="*/ 374 w 394"/>
                <a:gd name="T23" fmla="*/ 102 h 481"/>
                <a:gd name="T24" fmla="*/ 348 w 394"/>
                <a:gd name="T25" fmla="*/ 180 h 481"/>
                <a:gd name="T26" fmla="*/ 363 w 394"/>
                <a:gd name="T27" fmla="*/ 211 h 481"/>
                <a:gd name="T28" fmla="*/ 382 w 394"/>
                <a:gd name="T29" fmla="*/ 263 h 481"/>
                <a:gd name="T30" fmla="*/ 372 w 394"/>
                <a:gd name="T31" fmla="*/ 331 h 481"/>
                <a:gd name="T32" fmla="*/ 350 w 394"/>
                <a:gd name="T33" fmla="*/ 375 h 481"/>
                <a:gd name="T34" fmla="*/ 315 w 394"/>
                <a:gd name="T35" fmla="*/ 368 h 481"/>
                <a:gd name="T36" fmla="*/ 251 w 394"/>
                <a:gd name="T37" fmla="*/ 340 h 481"/>
                <a:gd name="T38" fmla="*/ 211 w 394"/>
                <a:gd name="T39" fmla="*/ 362 h 481"/>
                <a:gd name="T40" fmla="*/ 188 w 394"/>
                <a:gd name="T41" fmla="*/ 396 h 481"/>
                <a:gd name="T42" fmla="*/ 202 w 394"/>
                <a:gd name="T43" fmla="*/ 426 h 481"/>
                <a:gd name="T44" fmla="*/ 213 w 394"/>
                <a:gd name="T45" fmla="*/ 450 h 481"/>
                <a:gd name="T46" fmla="*/ 188 w 394"/>
                <a:gd name="T47" fmla="*/ 451 h 481"/>
                <a:gd name="T48" fmla="*/ 123 w 394"/>
                <a:gd name="T49" fmla="*/ 430 h 481"/>
                <a:gd name="T50" fmla="*/ 91 w 394"/>
                <a:gd name="T51" fmla="*/ 377 h 481"/>
                <a:gd name="T52" fmla="*/ 37 w 394"/>
                <a:gd name="T53" fmla="*/ 325 h 481"/>
                <a:gd name="T54" fmla="*/ 38 w 394"/>
                <a:gd name="T55" fmla="*/ 323 h 481"/>
                <a:gd name="T56" fmla="*/ 19 w 394"/>
                <a:gd name="T57" fmla="*/ 283 h 481"/>
                <a:gd name="T58" fmla="*/ 55 w 394"/>
                <a:gd name="T59" fmla="*/ 305 h 481"/>
                <a:gd name="T60" fmla="*/ 36 w 394"/>
                <a:gd name="T61" fmla="*/ 300 h 481"/>
                <a:gd name="T62" fmla="*/ 7 w 394"/>
                <a:gd name="T63" fmla="*/ 25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4" h="481">
                  <a:moveTo>
                    <a:pt x="7" y="250"/>
                  </a:moveTo>
                  <a:cubicBezTo>
                    <a:pt x="3" y="245"/>
                    <a:pt x="0" y="238"/>
                    <a:pt x="3" y="231"/>
                  </a:cubicBezTo>
                  <a:cubicBezTo>
                    <a:pt x="3" y="236"/>
                    <a:pt x="5" y="240"/>
                    <a:pt x="9" y="244"/>
                  </a:cubicBezTo>
                  <a:cubicBezTo>
                    <a:pt x="10" y="230"/>
                    <a:pt x="19" y="242"/>
                    <a:pt x="18" y="250"/>
                  </a:cubicBezTo>
                  <a:cubicBezTo>
                    <a:pt x="20" y="232"/>
                    <a:pt x="37" y="222"/>
                    <a:pt x="39" y="205"/>
                  </a:cubicBezTo>
                  <a:cubicBezTo>
                    <a:pt x="41" y="193"/>
                    <a:pt x="33" y="171"/>
                    <a:pt x="43" y="161"/>
                  </a:cubicBezTo>
                  <a:cubicBezTo>
                    <a:pt x="44" y="167"/>
                    <a:pt x="48" y="171"/>
                    <a:pt x="51" y="176"/>
                  </a:cubicBezTo>
                  <a:cubicBezTo>
                    <a:pt x="53" y="167"/>
                    <a:pt x="67" y="172"/>
                    <a:pt x="71" y="180"/>
                  </a:cubicBezTo>
                  <a:cubicBezTo>
                    <a:pt x="70" y="172"/>
                    <a:pt x="79" y="169"/>
                    <a:pt x="85" y="169"/>
                  </a:cubicBezTo>
                  <a:cubicBezTo>
                    <a:pt x="69" y="169"/>
                    <a:pt x="57" y="166"/>
                    <a:pt x="48" y="152"/>
                  </a:cubicBezTo>
                  <a:cubicBezTo>
                    <a:pt x="44" y="146"/>
                    <a:pt x="32" y="139"/>
                    <a:pt x="45" y="136"/>
                  </a:cubicBezTo>
                  <a:cubicBezTo>
                    <a:pt x="51" y="135"/>
                    <a:pt x="58" y="138"/>
                    <a:pt x="59" y="145"/>
                  </a:cubicBezTo>
                  <a:cubicBezTo>
                    <a:pt x="63" y="134"/>
                    <a:pt x="55" y="120"/>
                    <a:pt x="58" y="109"/>
                  </a:cubicBezTo>
                  <a:cubicBezTo>
                    <a:pt x="60" y="103"/>
                    <a:pt x="67" y="103"/>
                    <a:pt x="72" y="106"/>
                  </a:cubicBezTo>
                  <a:cubicBezTo>
                    <a:pt x="80" y="110"/>
                    <a:pt x="86" y="105"/>
                    <a:pt x="95" y="105"/>
                  </a:cubicBezTo>
                  <a:lnTo>
                    <a:pt x="173" y="106"/>
                  </a:lnTo>
                  <a:lnTo>
                    <a:pt x="173" y="20"/>
                  </a:lnTo>
                  <a:cubicBezTo>
                    <a:pt x="177" y="0"/>
                    <a:pt x="185" y="7"/>
                    <a:pt x="200" y="8"/>
                  </a:cubicBezTo>
                  <a:cubicBezTo>
                    <a:pt x="213" y="9"/>
                    <a:pt x="229" y="10"/>
                    <a:pt x="242" y="10"/>
                  </a:cubicBezTo>
                  <a:cubicBezTo>
                    <a:pt x="255" y="9"/>
                    <a:pt x="268" y="13"/>
                    <a:pt x="277" y="13"/>
                  </a:cubicBezTo>
                  <a:cubicBezTo>
                    <a:pt x="297" y="12"/>
                    <a:pt x="313" y="1"/>
                    <a:pt x="299" y="33"/>
                  </a:cubicBezTo>
                  <a:cubicBezTo>
                    <a:pt x="291" y="54"/>
                    <a:pt x="305" y="73"/>
                    <a:pt x="298" y="91"/>
                  </a:cubicBezTo>
                  <a:cubicBezTo>
                    <a:pt x="313" y="88"/>
                    <a:pt x="327" y="80"/>
                    <a:pt x="342" y="77"/>
                  </a:cubicBezTo>
                  <a:cubicBezTo>
                    <a:pt x="369" y="71"/>
                    <a:pt x="366" y="88"/>
                    <a:pt x="374" y="102"/>
                  </a:cubicBezTo>
                  <a:cubicBezTo>
                    <a:pt x="382" y="115"/>
                    <a:pt x="389" y="134"/>
                    <a:pt x="363" y="140"/>
                  </a:cubicBezTo>
                  <a:cubicBezTo>
                    <a:pt x="348" y="144"/>
                    <a:pt x="347" y="169"/>
                    <a:pt x="348" y="180"/>
                  </a:cubicBezTo>
                  <a:cubicBezTo>
                    <a:pt x="349" y="186"/>
                    <a:pt x="337" y="201"/>
                    <a:pt x="351" y="202"/>
                  </a:cubicBezTo>
                  <a:cubicBezTo>
                    <a:pt x="357" y="202"/>
                    <a:pt x="363" y="207"/>
                    <a:pt x="363" y="211"/>
                  </a:cubicBezTo>
                  <a:cubicBezTo>
                    <a:pt x="361" y="218"/>
                    <a:pt x="377" y="217"/>
                    <a:pt x="382" y="222"/>
                  </a:cubicBezTo>
                  <a:cubicBezTo>
                    <a:pt x="394" y="235"/>
                    <a:pt x="379" y="250"/>
                    <a:pt x="382" y="263"/>
                  </a:cubicBezTo>
                  <a:cubicBezTo>
                    <a:pt x="383" y="272"/>
                    <a:pt x="393" y="297"/>
                    <a:pt x="378" y="304"/>
                  </a:cubicBezTo>
                  <a:cubicBezTo>
                    <a:pt x="388" y="311"/>
                    <a:pt x="381" y="327"/>
                    <a:pt x="372" y="331"/>
                  </a:cubicBezTo>
                  <a:cubicBezTo>
                    <a:pt x="370" y="332"/>
                    <a:pt x="366" y="353"/>
                    <a:pt x="367" y="354"/>
                  </a:cubicBezTo>
                  <a:cubicBezTo>
                    <a:pt x="372" y="360"/>
                    <a:pt x="357" y="376"/>
                    <a:pt x="350" y="375"/>
                  </a:cubicBezTo>
                  <a:cubicBezTo>
                    <a:pt x="342" y="374"/>
                    <a:pt x="340" y="348"/>
                    <a:pt x="336" y="342"/>
                  </a:cubicBezTo>
                  <a:cubicBezTo>
                    <a:pt x="334" y="350"/>
                    <a:pt x="325" y="367"/>
                    <a:pt x="315" y="368"/>
                  </a:cubicBezTo>
                  <a:cubicBezTo>
                    <a:pt x="306" y="369"/>
                    <a:pt x="295" y="357"/>
                    <a:pt x="285" y="362"/>
                  </a:cubicBezTo>
                  <a:cubicBezTo>
                    <a:pt x="292" y="338"/>
                    <a:pt x="244" y="299"/>
                    <a:pt x="251" y="340"/>
                  </a:cubicBezTo>
                  <a:cubicBezTo>
                    <a:pt x="255" y="364"/>
                    <a:pt x="246" y="364"/>
                    <a:pt x="223" y="366"/>
                  </a:cubicBezTo>
                  <a:cubicBezTo>
                    <a:pt x="216" y="367"/>
                    <a:pt x="218" y="361"/>
                    <a:pt x="211" y="362"/>
                  </a:cubicBezTo>
                  <a:cubicBezTo>
                    <a:pt x="201" y="362"/>
                    <a:pt x="199" y="361"/>
                    <a:pt x="190" y="359"/>
                  </a:cubicBezTo>
                  <a:cubicBezTo>
                    <a:pt x="194" y="372"/>
                    <a:pt x="196" y="385"/>
                    <a:pt x="188" y="396"/>
                  </a:cubicBezTo>
                  <a:cubicBezTo>
                    <a:pt x="197" y="393"/>
                    <a:pt x="203" y="398"/>
                    <a:pt x="203" y="407"/>
                  </a:cubicBezTo>
                  <a:cubicBezTo>
                    <a:pt x="202" y="415"/>
                    <a:pt x="201" y="422"/>
                    <a:pt x="202" y="426"/>
                  </a:cubicBezTo>
                  <a:cubicBezTo>
                    <a:pt x="206" y="430"/>
                    <a:pt x="210" y="430"/>
                    <a:pt x="213" y="433"/>
                  </a:cubicBezTo>
                  <a:cubicBezTo>
                    <a:pt x="218" y="442"/>
                    <a:pt x="212" y="443"/>
                    <a:pt x="213" y="450"/>
                  </a:cubicBezTo>
                  <a:cubicBezTo>
                    <a:pt x="213" y="456"/>
                    <a:pt x="217" y="464"/>
                    <a:pt x="207" y="464"/>
                  </a:cubicBezTo>
                  <a:cubicBezTo>
                    <a:pt x="196" y="465"/>
                    <a:pt x="195" y="456"/>
                    <a:pt x="188" y="451"/>
                  </a:cubicBezTo>
                  <a:cubicBezTo>
                    <a:pt x="180" y="446"/>
                    <a:pt x="163" y="475"/>
                    <a:pt x="161" y="481"/>
                  </a:cubicBezTo>
                  <a:cubicBezTo>
                    <a:pt x="146" y="469"/>
                    <a:pt x="134" y="446"/>
                    <a:pt x="123" y="430"/>
                  </a:cubicBezTo>
                  <a:cubicBezTo>
                    <a:pt x="109" y="408"/>
                    <a:pt x="86" y="390"/>
                    <a:pt x="67" y="371"/>
                  </a:cubicBezTo>
                  <a:cubicBezTo>
                    <a:pt x="78" y="365"/>
                    <a:pt x="81" y="389"/>
                    <a:pt x="91" y="377"/>
                  </a:cubicBezTo>
                  <a:cubicBezTo>
                    <a:pt x="84" y="378"/>
                    <a:pt x="74" y="369"/>
                    <a:pt x="66" y="367"/>
                  </a:cubicBezTo>
                  <a:cubicBezTo>
                    <a:pt x="54" y="364"/>
                    <a:pt x="45" y="335"/>
                    <a:pt x="37" y="325"/>
                  </a:cubicBezTo>
                  <a:cubicBezTo>
                    <a:pt x="45" y="326"/>
                    <a:pt x="48" y="335"/>
                    <a:pt x="55" y="337"/>
                  </a:cubicBezTo>
                  <a:cubicBezTo>
                    <a:pt x="49" y="326"/>
                    <a:pt x="47" y="328"/>
                    <a:pt x="38" y="323"/>
                  </a:cubicBezTo>
                  <a:cubicBezTo>
                    <a:pt x="33" y="320"/>
                    <a:pt x="35" y="312"/>
                    <a:pt x="34" y="308"/>
                  </a:cubicBezTo>
                  <a:cubicBezTo>
                    <a:pt x="31" y="299"/>
                    <a:pt x="24" y="291"/>
                    <a:pt x="19" y="283"/>
                  </a:cubicBezTo>
                  <a:cubicBezTo>
                    <a:pt x="26" y="288"/>
                    <a:pt x="38" y="299"/>
                    <a:pt x="36" y="308"/>
                  </a:cubicBezTo>
                  <a:cubicBezTo>
                    <a:pt x="42" y="306"/>
                    <a:pt x="49" y="305"/>
                    <a:pt x="55" y="305"/>
                  </a:cubicBezTo>
                  <a:cubicBezTo>
                    <a:pt x="52" y="302"/>
                    <a:pt x="49" y="299"/>
                    <a:pt x="47" y="295"/>
                  </a:cubicBezTo>
                  <a:cubicBezTo>
                    <a:pt x="45" y="300"/>
                    <a:pt x="41" y="303"/>
                    <a:pt x="36" y="300"/>
                  </a:cubicBezTo>
                  <a:cubicBezTo>
                    <a:pt x="37" y="293"/>
                    <a:pt x="43" y="288"/>
                    <a:pt x="40" y="281"/>
                  </a:cubicBezTo>
                  <a:cubicBezTo>
                    <a:pt x="30" y="309"/>
                    <a:pt x="12" y="254"/>
                    <a:pt x="7" y="25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1" name="Freeform 1444">
              <a:extLst>
                <a:ext uri="{FF2B5EF4-FFF2-40B4-BE49-F238E27FC236}">
                  <a16:creationId xmlns:a16="http://schemas.microsoft.com/office/drawing/2014/main" id="{49AC4112-8B45-0052-44F8-2EA6A767E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0418" y="3600653"/>
              <a:ext cx="177666" cy="92781"/>
            </a:xfrm>
            <a:custGeom>
              <a:avLst/>
              <a:gdLst>
                <a:gd name="T0" fmla="*/ 0 w 406"/>
                <a:gd name="T1" fmla="*/ 130 h 215"/>
                <a:gd name="T2" fmla="*/ 22 w 406"/>
                <a:gd name="T3" fmla="*/ 120 h 215"/>
                <a:gd name="T4" fmla="*/ 20 w 406"/>
                <a:gd name="T5" fmla="*/ 95 h 215"/>
                <a:gd name="T6" fmla="*/ 33 w 406"/>
                <a:gd name="T7" fmla="*/ 79 h 215"/>
                <a:gd name="T8" fmla="*/ 25 w 406"/>
                <a:gd name="T9" fmla="*/ 67 h 215"/>
                <a:gd name="T10" fmla="*/ 49 w 406"/>
                <a:gd name="T11" fmla="*/ 67 h 215"/>
                <a:gd name="T12" fmla="*/ 61 w 406"/>
                <a:gd name="T13" fmla="*/ 46 h 215"/>
                <a:gd name="T14" fmla="*/ 79 w 406"/>
                <a:gd name="T15" fmla="*/ 54 h 215"/>
                <a:gd name="T16" fmla="*/ 159 w 406"/>
                <a:gd name="T17" fmla="*/ 60 h 215"/>
                <a:gd name="T18" fmla="*/ 176 w 406"/>
                <a:gd name="T19" fmla="*/ 46 h 215"/>
                <a:gd name="T20" fmla="*/ 195 w 406"/>
                <a:gd name="T21" fmla="*/ 35 h 215"/>
                <a:gd name="T22" fmla="*/ 213 w 406"/>
                <a:gd name="T23" fmla="*/ 35 h 215"/>
                <a:gd name="T24" fmla="*/ 247 w 406"/>
                <a:gd name="T25" fmla="*/ 28 h 215"/>
                <a:gd name="T26" fmla="*/ 257 w 406"/>
                <a:gd name="T27" fmla="*/ 6 h 215"/>
                <a:gd name="T28" fmla="*/ 299 w 406"/>
                <a:gd name="T29" fmla="*/ 10 h 215"/>
                <a:gd name="T30" fmla="*/ 318 w 406"/>
                <a:gd name="T31" fmla="*/ 12 h 215"/>
                <a:gd name="T32" fmla="*/ 343 w 406"/>
                <a:gd name="T33" fmla="*/ 19 h 215"/>
                <a:gd name="T34" fmla="*/ 387 w 406"/>
                <a:gd name="T35" fmla="*/ 39 h 215"/>
                <a:gd name="T36" fmla="*/ 388 w 406"/>
                <a:gd name="T37" fmla="*/ 60 h 215"/>
                <a:gd name="T38" fmla="*/ 362 w 406"/>
                <a:gd name="T39" fmla="*/ 69 h 215"/>
                <a:gd name="T40" fmla="*/ 346 w 406"/>
                <a:gd name="T41" fmla="*/ 90 h 215"/>
                <a:gd name="T42" fmla="*/ 323 w 406"/>
                <a:gd name="T43" fmla="*/ 135 h 215"/>
                <a:gd name="T44" fmla="*/ 308 w 406"/>
                <a:gd name="T45" fmla="*/ 158 h 215"/>
                <a:gd name="T46" fmla="*/ 293 w 406"/>
                <a:gd name="T47" fmla="*/ 174 h 215"/>
                <a:gd name="T48" fmla="*/ 276 w 406"/>
                <a:gd name="T49" fmla="*/ 180 h 215"/>
                <a:gd name="T50" fmla="*/ 257 w 406"/>
                <a:gd name="T51" fmla="*/ 183 h 215"/>
                <a:gd name="T52" fmla="*/ 227 w 406"/>
                <a:gd name="T53" fmla="*/ 183 h 215"/>
                <a:gd name="T54" fmla="*/ 204 w 406"/>
                <a:gd name="T55" fmla="*/ 184 h 215"/>
                <a:gd name="T56" fmla="*/ 185 w 406"/>
                <a:gd name="T57" fmla="*/ 196 h 215"/>
                <a:gd name="T58" fmla="*/ 158 w 406"/>
                <a:gd name="T59" fmla="*/ 200 h 215"/>
                <a:gd name="T60" fmla="*/ 139 w 406"/>
                <a:gd name="T61" fmla="*/ 213 h 215"/>
                <a:gd name="T62" fmla="*/ 91 w 406"/>
                <a:gd name="T63" fmla="*/ 203 h 215"/>
                <a:gd name="T64" fmla="*/ 70 w 406"/>
                <a:gd name="T65" fmla="*/ 191 h 215"/>
                <a:gd name="T66" fmla="*/ 43 w 406"/>
                <a:gd name="T67" fmla="*/ 169 h 215"/>
                <a:gd name="T68" fmla="*/ 21 w 406"/>
                <a:gd name="T69" fmla="*/ 148 h 215"/>
                <a:gd name="T70" fmla="*/ 0 w 406"/>
                <a:gd name="T71" fmla="*/ 13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6" h="215">
                  <a:moveTo>
                    <a:pt x="0" y="130"/>
                  </a:moveTo>
                  <a:cubicBezTo>
                    <a:pt x="6" y="124"/>
                    <a:pt x="13" y="118"/>
                    <a:pt x="22" y="120"/>
                  </a:cubicBezTo>
                  <a:cubicBezTo>
                    <a:pt x="19" y="113"/>
                    <a:pt x="17" y="103"/>
                    <a:pt x="20" y="95"/>
                  </a:cubicBezTo>
                  <a:cubicBezTo>
                    <a:pt x="22" y="88"/>
                    <a:pt x="31" y="86"/>
                    <a:pt x="33" y="79"/>
                  </a:cubicBezTo>
                  <a:cubicBezTo>
                    <a:pt x="35" y="73"/>
                    <a:pt x="14" y="71"/>
                    <a:pt x="25" y="67"/>
                  </a:cubicBezTo>
                  <a:cubicBezTo>
                    <a:pt x="34" y="64"/>
                    <a:pt x="43" y="78"/>
                    <a:pt x="49" y="67"/>
                  </a:cubicBezTo>
                  <a:cubicBezTo>
                    <a:pt x="54" y="60"/>
                    <a:pt x="58" y="50"/>
                    <a:pt x="61" y="46"/>
                  </a:cubicBezTo>
                  <a:cubicBezTo>
                    <a:pt x="65" y="43"/>
                    <a:pt x="68" y="46"/>
                    <a:pt x="79" y="54"/>
                  </a:cubicBezTo>
                  <a:cubicBezTo>
                    <a:pt x="104" y="73"/>
                    <a:pt x="130" y="64"/>
                    <a:pt x="159" y="60"/>
                  </a:cubicBezTo>
                  <a:cubicBezTo>
                    <a:pt x="143" y="47"/>
                    <a:pt x="166" y="46"/>
                    <a:pt x="176" y="46"/>
                  </a:cubicBezTo>
                  <a:cubicBezTo>
                    <a:pt x="181" y="45"/>
                    <a:pt x="193" y="41"/>
                    <a:pt x="195" y="35"/>
                  </a:cubicBezTo>
                  <a:cubicBezTo>
                    <a:pt x="197" y="24"/>
                    <a:pt x="205" y="32"/>
                    <a:pt x="213" y="35"/>
                  </a:cubicBezTo>
                  <a:cubicBezTo>
                    <a:pt x="223" y="39"/>
                    <a:pt x="239" y="35"/>
                    <a:pt x="247" y="28"/>
                  </a:cubicBezTo>
                  <a:cubicBezTo>
                    <a:pt x="252" y="23"/>
                    <a:pt x="250" y="9"/>
                    <a:pt x="257" y="6"/>
                  </a:cubicBezTo>
                  <a:cubicBezTo>
                    <a:pt x="270" y="1"/>
                    <a:pt x="286" y="8"/>
                    <a:pt x="299" y="10"/>
                  </a:cubicBezTo>
                  <a:cubicBezTo>
                    <a:pt x="305" y="0"/>
                    <a:pt x="313" y="7"/>
                    <a:pt x="318" y="12"/>
                  </a:cubicBezTo>
                  <a:cubicBezTo>
                    <a:pt x="325" y="20"/>
                    <a:pt x="333" y="23"/>
                    <a:pt x="343" y="19"/>
                  </a:cubicBezTo>
                  <a:cubicBezTo>
                    <a:pt x="361" y="11"/>
                    <a:pt x="370" y="33"/>
                    <a:pt x="387" y="39"/>
                  </a:cubicBezTo>
                  <a:cubicBezTo>
                    <a:pt x="406" y="45"/>
                    <a:pt x="393" y="55"/>
                    <a:pt x="388" y="60"/>
                  </a:cubicBezTo>
                  <a:cubicBezTo>
                    <a:pt x="380" y="67"/>
                    <a:pt x="367" y="61"/>
                    <a:pt x="362" y="69"/>
                  </a:cubicBezTo>
                  <a:cubicBezTo>
                    <a:pt x="358" y="75"/>
                    <a:pt x="346" y="84"/>
                    <a:pt x="346" y="90"/>
                  </a:cubicBezTo>
                  <a:cubicBezTo>
                    <a:pt x="346" y="97"/>
                    <a:pt x="332" y="119"/>
                    <a:pt x="323" y="135"/>
                  </a:cubicBezTo>
                  <a:cubicBezTo>
                    <a:pt x="319" y="143"/>
                    <a:pt x="310" y="149"/>
                    <a:pt x="308" y="158"/>
                  </a:cubicBezTo>
                  <a:cubicBezTo>
                    <a:pt x="306" y="164"/>
                    <a:pt x="308" y="171"/>
                    <a:pt x="293" y="174"/>
                  </a:cubicBezTo>
                  <a:cubicBezTo>
                    <a:pt x="286" y="176"/>
                    <a:pt x="280" y="173"/>
                    <a:pt x="276" y="180"/>
                  </a:cubicBezTo>
                  <a:cubicBezTo>
                    <a:pt x="270" y="187"/>
                    <a:pt x="264" y="181"/>
                    <a:pt x="257" y="183"/>
                  </a:cubicBezTo>
                  <a:cubicBezTo>
                    <a:pt x="248" y="187"/>
                    <a:pt x="237" y="184"/>
                    <a:pt x="227" y="183"/>
                  </a:cubicBezTo>
                  <a:cubicBezTo>
                    <a:pt x="220" y="182"/>
                    <a:pt x="209" y="178"/>
                    <a:pt x="204" y="184"/>
                  </a:cubicBezTo>
                  <a:cubicBezTo>
                    <a:pt x="197" y="190"/>
                    <a:pt x="195" y="195"/>
                    <a:pt x="185" y="196"/>
                  </a:cubicBezTo>
                  <a:cubicBezTo>
                    <a:pt x="176" y="196"/>
                    <a:pt x="167" y="197"/>
                    <a:pt x="158" y="200"/>
                  </a:cubicBezTo>
                  <a:cubicBezTo>
                    <a:pt x="151" y="204"/>
                    <a:pt x="148" y="211"/>
                    <a:pt x="139" y="213"/>
                  </a:cubicBezTo>
                  <a:cubicBezTo>
                    <a:pt x="123" y="215"/>
                    <a:pt x="103" y="211"/>
                    <a:pt x="91" y="203"/>
                  </a:cubicBezTo>
                  <a:cubicBezTo>
                    <a:pt x="83" y="198"/>
                    <a:pt x="76" y="199"/>
                    <a:pt x="70" y="191"/>
                  </a:cubicBezTo>
                  <a:cubicBezTo>
                    <a:pt x="63" y="181"/>
                    <a:pt x="53" y="175"/>
                    <a:pt x="43" y="169"/>
                  </a:cubicBezTo>
                  <a:cubicBezTo>
                    <a:pt x="34" y="162"/>
                    <a:pt x="26" y="157"/>
                    <a:pt x="21" y="148"/>
                  </a:cubicBezTo>
                  <a:cubicBezTo>
                    <a:pt x="16" y="140"/>
                    <a:pt x="10" y="128"/>
                    <a:pt x="0" y="1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2" name="Freeform 1445">
              <a:extLst>
                <a:ext uri="{FF2B5EF4-FFF2-40B4-BE49-F238E27FC236}">
                  <a16:creationId xmlns:a16="http://schemas.microsoft.com/office/drawing/2014/main" id="{B9A6A12F-F904-6A89-0B6D-9BE062B6C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7883" y="5511550"/>
              <a:ext cx="92782" cy="256629"/>
            </a:xfrm>
            <a:custGeom>
              <a:avLst/>
              <a:gdLst>
                <a:gd name="T0" fmla="*/ 2 w 213"/>
                <a:gd name="T1" fmla="*/ 328 h 590"/>
                <a:gd name="T2" fmla="*/ 20 w 213"/>
                <a:gd name="T3" fmla="*/ 292 h 590"/>
                <a:gd name="T4" fmla="*/ 21 w 213"/>
                <a:gd name="T5" fmla="*/ 259 h 590"/>
                <a:gd name="T6" fmla="*/ 59 w 213"/>
                <a:gd name="T7" fmla="*/ 227 h 590"/>
                <a:gd name="T8" fmla="*/ 45 w 213"/>
                <a:gd name="T9" fmla="*/ 161 h 590"/>
                <a:gd name="T10" fmla="*/ 47 w 213"/>
                <a:gd name="T11" fmla="*/ 125 h 590"/>
                <a:gd name="T12" fmla="*/ 61 w 213"/>
                <a:gd name="T13" fmla="*/ 105 h 590"/>
                <a:gd name="T14" fmla="*/ 56 w 213"/>
                <a:gd name="T15" fmla="*/ 58 h 590"/>
                <a:gd name="T16" fmla="*/ 45 w 213"/>
                <a:gd name="T17" fmla="*/ 26 h 590"/>
                <a:gd name="T18" fmla="*/ 27 w 213"/>
                <a:gd name="T19" fmla="*/ 16 h 590"/>
                <a:gd name="T20" fmla="*/ 25 w 213"/>
                <a:gd name="T21" fmla="*/ 0 h 590"/>
                <a:gd name="T22" fmla="*/ 49 w 213"/>
                <a:gd name="T23" fmla="*/ 8 h 590"/>
                <a:gd name="T24" fmla="*/ 62 w 213"/>
                <a:gd name="T25" fmla="*/ 17 h 590"/>
                <a:gd name="T26" fmla="*/ 90 w 213"/>
                <a:gd name="T27" fmla="*/ 25 h 590"/>
                <a:gd name="T28" fmla="*/ 104 w 213"/>
                <a:gd name="T29" fmla="*/ 67 h 590"/>
                <a:gd name="T30" fmla="*/ 107 w 213"/>
                <a:gd name="T31" fmla="*/ 97 h 590"/>
                <a:gd name="T32" fmla="*/ 113 w 213"/>
                <a:gd name="T33" fmla="*/ 162 h 590"/>
                <a:gd name="T34" fmla="*/ 92 w 213"/>
                <a:gd name="T35" fmla="*/ 220 h 590"/>
                <a:gd name="T36" fmla="*/ 110 w 213"/>
                <a:gd name="T37" fmla="*/ 280 h 590"/>
                <a:gd name="T38" fmla="*/ 128 w 213"/>
                <a:gd name="T39" fmla="*/ 333 h 590"/>
                <a:gd name="T40" fmla="*/ 145 w 213"/>
                <a:gd name="T41" fmla="*/ 350 h 590"/>
                <a:gd name="T42" fmla="*/ 169 w 213"/>
                <a:gd name="T43" fmla="*/ 381 h 590"/>
                <a:gd name="T44" fmla="*/ 155 w 213"/>
                <a:gd name="T45" fmla="*/ 329 h 590"/>
                <a:gd name="T46" fmla="*/ 145 w 213"/>
                <a:gd name="T47" fmla="*/ 314 h 590"/>
                <a:gd name="T48" fmla="*/ 171 w 213"/>
                <a:gd name="T49" fmla="*/ 340 h 590"/>
                <a:gd name="T50" fmla="*/ 200 w 213"/>
                <a:gd name="T51" fmla="*/ 382 h 590"/>
                <a:gd name="T52" fmla="*/ 208 w 213"/>
                <a:gd name="T53" fmla="*/ 432 h 590"/>
                <a:gd name="T54" fmla="*/ 208 w 213"/>
                <a:gd name="T55" fmla="*/ 484 h 590"/>
                <a:gd name="T56" fmla="*/ 197 w 213"/>
                <a:gd name="T57" fmla="*/ 506 h 590"/>
                <a:gd name="T58" fmla="*/ 172 w 213"/>
                <a:gd name="T59" fmla="*/ 516 h 590"/>
                <a:gd name="T60" fmla="*/ 158 w 213"/>
                <a:gd name="T61" fmla="*/ 543 h 590"/>
                <a:gd name="T62" fmla="*/ 168 w 213"/>
                <a:gd name="T63" fmla="*/ 569 h 590"/>
                <a:gd name="T64" fmla="*/ 165 w 213"/>
                <a:gd name="T65" fmla="*/ 586 h 590"/>
                <a:gd name="T66" fmla="*/ 151 w 213"/>
                <a:gd name="T67" fmla="*/ 582 h 590"/>
                <a:gd name="T68" fmla="*/ 147 w 213"/>
                <a:gd name="T69" fmla="*/ 559 h 590"/>
                <a:gd name="T70" fmla="*/ 109 w 213"/>
                <a:gd name="T71" fmla="*/ 512 h 590"/>
                <a:gd name="T72" fmla="*/ 105 w 213"/>
                <a:gd name="T73" fmla="*/ 484 h 590"/>
                <a:gd name="T74" fmla="*/ 116 w 213"/>
                <a:gd name="T75" fmla="*/ 457 h 590"/>
                <a:gd name="T76" fmla="*/ 123 w 213"/>
                <a:gd name="T77" fmla="*/ 432 h 590"/>
                <a:gd name="T78" fmla="*/ 114 w 213"/>
                <a:gd name="T79" fmla="*/ 384 h 590"/>
                <a:gd name="T80" fmla="*/ 88 w 213"/>
                <a:gd name="T81" fmla="*/ 387 h 590"/>
                <a:gd name="T82" fmla="*/ 66 w 213"/>
                <a:gd name="T83" fmla="*/ 394 h 590"/>
                <a:gd name="T84" fmla="*/ 26 w 213"/>
                <a:gd name="T85" fmla="*/ 350 h 590"/>
                <a:gd name="T86" fmla="*/ 2 w 213"/>
                <a:gd name="T87" fmla="*/ 328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590">
                  <a:moveTo>
                    <a:pt x="2" y="328"/>
                  </a:moveTo>
                  <a:cubicBezTo>
                    <a:pt x="4" y="323"/>
                    <a:pt x="16" y="304"/>
                    <a:pt x="20" y="292"/>
                  </a:cubicBezTo>
                  <a:cubicBezTo>
                    <a:pt x="24" y="279"/>
                    <a:pt x="23" y="276"/>
                    <a:pt x="21" y="259"/>
                  </a:cubicBezTo>
                  <a:cubicBezTo>
                    <a:pt x="18" y="244"/>
                    <a:pt x="52" y="235"/>
                    <a:pt x="59" y="227"/>
                  </a:cubicBezTo>
                  <a:cubicBezTo>
                    <a:pt x="35" y="220"/>
                    <a:pt x="45" y="179"/>
                    <a:pt x="45" y="161"/>
                  </a:cubicBezTo>
                  <a:cubicBezTo>
                    <a:pt x="45" y="147"/>
                    <a:pt x="55" y="140"/>
                    <a:pt x="47" y="125"/>
                  </a:cubicBezTo>
                  <a:cubicBezTo>
                    <a:pt x="37" y="108"/>
                    <a:pt x="51" y="112"/>
                    <a:pt x="61" y="105"/>
                  </a:cubicBezTo>
                  <a:cubicBezTo>
                    <a:pt x="72" y="97"/>
                    <a:pt x="74" y="80"/>
                    <a:pt x="56" y="58"/>
                  </a:cubicBezTo>
                  <a:cubicBezTo>
                    <a:pt x="41" y="41"/>
                    <a:pt x="60" y="36"/>
                    <a:pt x="45" y="26"/>
                  </a:cubicBezTo>
                  <a:cubicBezTo>
                    <a:pt x="34" y="19"/>
                    <a:pt x="29" y="19"/>
                    <a:pt x="27" y="16"/>
                  </a:cubicBezTo>
                  <a:cubicBezTo>
                    <a:pt x="25" y="15"/>
                    <a:pt x="29" y="5"/>
                    <a:pt x="25" y="0"/>
                  </a:cubicBezTo>
                  <a:cubicBezTo>
                    <a:pt x="27" y="2"/>
                    <a:pt x="42" y="7"/>
                    <a:pt x="49" y="8"/>
                  </a:cubicBezTo>
                  <a:cubicBezTo>
                    <a:pt x="58" y="9"/>
                    <a:pt x="55" y="16"/>
                    <a:pt x="62" y="17"/>
                  </a:cubicBezTo>
                  <a:cubicBezTo>
                    <a:pt x="70" y="18"/>
                    <a:pt x="85" y="17"/>
                    <a:pt x="90" y="25"/>
                  </a:cubicBezTo>
                  <a:cubicBezTo>
                    <a:pt x="90" y="37"/>
                    <a:pt x="90" y="50"/>
                    <a:pt x="104" y="67"/>
                  </a:cubicBezTo>
                  <a:cubicBezTo>
                    <a:pt x="117" y="82"/>
                    <a:pt x="105" y="85"/>
                    <a:pt x="107" y="97"/>
                  </a:cubicBezTo>
                  <a:cubicBezTo>
                    <a:pt x="109" y="108"/>
                    <a:pt x="112" y="156"/>
                    <a:pt x="113" y="162"/>
                  </a:cubicBezTo>
                  <a:cubicBezTo>
                    <a:pt x="113" y="184"/>
                    <a:pt x="84" y="206"/>
                    <a:pt x="92" y="220"/>
                  </a:cubicBezTo>
                  <a:cubicBezTo>
                    <a:pt x="122" y="271"/>
                    <a:pt x="112" y="270"/>
                    <a:pt x="110" y="280"/>
                  </a:cubicBezTo>
                  <a:cubicBezTo>
                    <a:pt x="104" y="323"/>
                    <a:pt x="133" y="314"/>
                    <a:pt x="128" y="333"/>
                  </a:cubicBezTo>
                  <a:cubicBezTo>
                    <a:pt x="117" y="381"/>
                    <a:pt x="146" y="373"/>
                    <a:pt x="145" y="350"/>
                  </a:cubicBezTo>
                  <a:lnTo>
                    <a:pt x="169" y="381"/>
                  </a:lnTo>
                  <a:cubicBezTo>
                    <a:pt x="174" y="384"/>
                    <a:pt x="171" y="342"/>
                    <a:pt x="155" y="329"/>
                  </a:cubicBezTo>
                  <a:cubicBezTo>
                    <a:pt x="140" y="331"/>
                    <a:pt x="147" y="318"/>
                    <a:pt x="145" y="314"/>
                  </a:cubicBezTo>
                  <a:cubicBezTo>
                    <a:pt x="156" y="319"/>
                    <a:pt x="157" y="320"/>
                    <a:pt x="171" y="340"/>
                  </a:cubicBezTo>
                  <a:cubicBezTo>
                    <a:pt x="180" y="354"/>
                    <a:pt x="188" y="368"/>
                    <a:pt x="200" y="382"/>
                  </a:cubicBezTo>
                  <a:cubicBezTo>
                    <a:pt x="213" y="397"/>
                    <a:pt x="213" y="412"/>
                    <a:pt x="208" y="432"/>
                  </a:cubicBezTo>
                  <a:cubicBezTo>
                    <a:pt x="204" y="449"/>
                    <a:pt x="210" y="466"/>
                    <a:pt x="208" y="484"/>
                  </a:cubicBezTo>
                  <a:cubicBezTo>
                    <a:pt x="206" y="492"/>
                    <a:pt x="204" y="501"/>
                    <a:pt x="197" y="506"/>
                  </a:cubicBezTo>
                  <a:cubicBezTo>
                    <a:pt x="190" y="512"/>
                    <a:pt x="180" y="510"/>
                    <a:pt x="172" y="516"/>
                  </a:cubicBezTo>
                  <a:cubicBezTo>
                    <a:pt x="166" y="522"/>
                    <a:pt x="168" y="535"/>
                    <a:pt x="158" y="543"/>
                  </a:cubicBezTo>
                  <a:cubicBezTo>
                    <a:pt x="160" y="546"/>
                    <a:pt x="167" y="560"/>
                    <a:pt x="168" y="569"/>
                  </a:cubicBezTo>
                  <a:cubicBezTo>
                    <a:pt x="168" y="572"/>
                    <a:pt x="168" y="583"/>
                    <a:pt x="165" y="586"/>
                  </a:cubicBezTo>
                  <a:cubicBezTo>
                    <a:pt x="162" y="590"/>
                    <a:pt x="149" y="589"/>
                    <a:pt x="151" y="582"/>
                  </a:cubicBezTo>
                  <a:cubicBezTo>
                    <a:pt x="155" y="569"/>
                    <a:pt x="161" y="573"/>
                    <a:pt x="147" y="559"/>
                  </a:cubicBezTo>
                  <a:cubicBezTo>
                    <a:pt x="137" y="549"/>
                    <a:pt x="110" y="523"/>
                    <a:pt x="109" y="512"/>
                  </a:cubicBezTo>
                  <a:cubicBezTo>
                    <a:pt x="106" y="494"/>
                    <a:pt x="102" y="498"/>
                    <a:pt x="105" y="484"/>
                  </a:cubicBezTo>
                  <a:cubicBezTo>
                    <a:pt x="107" y="477"/>
                    <a:pt x="111" y="463"/>
                    <a:pt x="116" y="457"/>
                  </a:cubicBezTo>
                  <a:cubicBezTo>
                    <a:pt x="123" y="447"/>
                    <a:pt x="122" y="445"/>
                    <a:pt x="123" y="432"/>
                  </a:cubicBezTo>
                  <a:cubicBezTo>
                    <a:pt x="124" y="418"/>
                    <a:pt x="125" y="398"/>
                    <a:pt x="114" y="384"/>
                  </a:cubicBezTo>
                  <a:cubicBezTo>
                    <a:pt x="111" y="378"/>
                    <a:pt x="99" y="386"/>
                    <a:pt x="88" y="387"/>
                  </a:cubicBezTo>
                  <a:cubicBezTo>
                    <a:pt x="80" y="388"/>
                    <a:pt x="67" y="386"/>
                    <a:pt x="66" y="394"/>
                  </a:cubicBezTo>
                  <a:cubicBezTo>
                    <a:pt x="61" y="388"/>
                    <a:pt x="28" y="349"/>
                    <a:pt x="26" y="350"/>
                  </a:cubicBezTo>
                  <a:cubicBezTo>
                    <a:pt x="17" y="354"/>
                    <a:pt x="0" y="335"/>
                    <a:pt x="2" y="328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3" name="Freeform 1446">
              <a:extLst>
                <a:ext uri="{FF2B5EF4-FFF2-40B4-BE49-F238E27FC236}">
                  <a16:creationId xmlns:a16="http://schemas.microsoft.com/office/drawing/2014/main" id="{C788FD6F-7F76-9E6A-4FA3-B8E6CB961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0160" y="3847410"/>
              <a:ext cx="225043" cy="157925"/>
            </a:xfrm>
            <a:custGeom>
              <a:avLst/>
              <a:gdLst>
                <a:gd name="T0" fmla="*/ 19 w 517"/>
                <a:gd name="T1" fmla="*/ 107 h 362"/>
                <a:gd name="T2" fmla="*/ 71 w 517"/>
                <a:gd name="T3" fmla="*/ 95 h 362"/>
                <a:gd name="T4" fmla="*/ 84 w 517"/>
                <a:gd name="T5" fmla="*/ 85 h 362"/>
                <a:gd name="T6" fmla="*/ 84 w 517"/>
                <a:gd name="T7" fmla="*/ 73 h 362"/>
                <a:gd name="T8" fmla="*/ 104 w 517"/>
                <a:gd name="T9" fmla="*/ 62 h 362"/>
                <a:gd name="T10" fmla="*/ 99 w 517"/>
                <a:gd name="T11" fmla="*/ 20 h 362"/>
                <a:gd name="T12" fmla="*/ 159 w 517"/>
                <a:gd name="T13" fmla="*/ 0 h 362"/>
                <a:gd name="T14" fmla="*/ 174 w 517"/>
                <a:gd name="T15" fmla="*/ 37 h 362"/>
                <a:gd name="T16" fmla="*/ 188 w 517"/>
                <a:gd name="T17" fmla="*/ 63 h 362"/>
                <a:gd name="T18" fmla="*/ 181 w 517"/>
                <a:gd name="T19" fmla="*/ 83 h 362"/>
                <a:gd name="T20" fmla="*/ 120 w 517"/>
                <a:gd name="T21" fmla="*/ 85 h 362"/>
                <a:gd name="T22" fmla="*/ 141 w 517"/>
                <a:gd name="T23" fmla="*/ 109 h 362"/>
                <a:gd name="T24" fmla="*/ 173 w 517"/>
                <a:gd name="T25" fmla="*/ 114 h 362"/>
                <a:gd name="T26" fmla="*/ 208 w 517"/>
                <a:gd name="T27" fmla="*/ 123 h 362"/>
                <a:gd name="T28" fmla="*/ 255 w 517"/>
                <a:gd name="T29" fmla="*/ 117 h 362"/>
                <a:gd name="T30" fmla="*/ 270 w 517"/>
                <a:gd name="T31" fmla="*/ 126 h 362"/>
                <a:gd name="T32" fmla="*/ 359 w 517"/>
                <a:gd name="T33" fmla="*/ 125 h 362"/>
                <a:gd name="T34" fmla="*/ 391 w 517"/>
                <a:gd name="T35" fmla="*/ 138 h 362"/>
                <a:gd name="T36" fmla="*/ 412 w 517"/>
                <a:gd name="T37" fmla="*/ 181 h 362"/>
                <a:gd name="T38" fmla="*/ 452 w 517"/>
                <a:gd name="T39" fmla="*/ 180 h 362"/>
                <a:gd name="T40" fmla="*/ 489 w 517"/>
                <a:gd name="T41" fmla="*/ 225 h 362"/>
                <a:gd name="T42" fmla="*/ 501 w 517"/>
                <a:gd name="T43" fmla="*/ 259 h 362"/>
                <a:gd name="T44" fmla="*/ 508 w 517"/>
                <a:gd name="T45" fmla="*/ 287 h 362"/>
                <a:gd name="T46" fmla="*/ 466 w 517"/>
                <a:gd name="T47" fmla="*/ 274 h 362"/>
                <a:gd name="T48" fmla="*/ 393 w 517"/>
                <a:gd name="T49" fmla="*/ 275 h 362"/>
                <a:gd name="T50" fmla="*/ 342 w 517"/>
                <a:gd name="T51" fmla="*/ 311 h 362"/>
                <a:gd name="T52" fmla="*/ 266 w 517"/>
                <a:gd name="T53" fmla="*/ 234 h 362"/>
                <a:gd name="T54" fmla="*/ 241 w 517"/>
                <a:gd name="T55" fmla="*/ 196 h 362"/>
                <a:gd name="T56" fmla="*/ 209 w 517"/>
                <a:gd name="T57" fmla="*/ 250 h 362"/>
                <a:gd name="T58" fmla="*/ 163 w 517"/>
                <a:gd name="T59" fmla="*/ 264 h 362"/>
                <a:gd name="T60" fmla="*/ 139 w 517"/>
                <a:gd name="T61" fmla="*/ 285 h 362"/>
                <a:gd name="T62" fmla="*/ 119 w 517"/>
                <a:gd name="T63" fmla="*/ 285 h 362"/>
                <a:gd name="T64" fmla="*/ 94 w 517"/>
                <a:gd name="T65" fmla="*/ 304 h 362"/>
                <a:gd name="T66" fmla="*/ 63 w 517"/>
                <a:gd name="T67" fmla="*/ 257 h 362"/>
                <a:gd name="T68" fmla="*/ 44 w 517"/>
                <a:gd name="T69" fmla="*/ 154 h 362"/>
                <a:gd name="T70" fmla="*/ 1 w 517"/>
                <a:gd name="T71" fmla="*/ 13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7" h="362">
                  <a:moveTo>
                    <a:pt x="1" y="132"/>
                  </a:moveTo>
                  <a:cubicBezTo>
                    <a:pt x="6" y="122"/>
                    <a:pt x="0" y="106"/>
                    <a:pt x="19" y="107"/>
                  </a:cubicBezTo>
                  <a:cubicBezTo>
                    <a:pt x="33" y="108"/>
                    <a:pt x="45" y="112"/>
                    <a:pt x="60" y="112"/>
                  </a:cubicBezTo>
                  <a:cubicBezTo>
                    <a:pt x="70" y="112"/>
                    <a:pt x="73" y="103"/>
                    <a:pt x="71" y="95"/>
                  </a:cubicBezTo>
                  <a:cubicBezTo>
                    <a:pt x="71" y="92"/>
                    <a:pt x="70" y="88"/>
                    <a:pt x="74" y="87"/>
                  </a:cubicBezTo>
                  <a:cubicBezTo>
                    <a:pt x="84" y="84"/>
                    <a:pt x="74" y="75"/>
                    <a:pt x="84" y="85"/>
                  </a:cubicBezTo>
                  <a:cubicBezTo>
                    <a:pt x="80" y="82"/>
                    <a:pt x="76" y="77"/>
                    <a:pt x="76" y="72"/>
                  </a:cubicBezTo>
                  <a:cubicBezTo>
                    <a:pt x="79" y="72"/>
                    <a:pt x="81" y="72"/>
                    <a:pt x="84" y="73"/>
                  </a:cubicBezTo>
                  <a:cubicBezTo>
                    <a:pt x="80" y="63"/>
                    <a:pt x="69" y="73"/>
                    <a:pt x="62" y="66"/>
                  </a:cubicBezTo>
                  <a:cubicBezTo>
                    <a:pt x="73" y="54"/>
                    <a:pt x="91" y="68"/>
                    <a:pt x="104" y="62"/>
                  </a:cubicBezTo>
                  <a:cubicBezTo>
                    <a:pt x="98" y="57"/>
                    <a:pt x="104" y="54"/>
                    <a:pt x="100" y="47"/>
                  </a:cubicBezTo>
                  <a:cubicBezTo>
                    <a:pt x="96" y="40"/>
                    <a:pt x="90" y="25"/>
                    <a:pt x="99" y="20"/>
                  </a:cubicBezTo>
                  <a:cubicBezTo>
                    <a:pt x="110" y="16"/>
                    <a:pt x="118" y="29"/>
                    <a:pt x="126" y="27"/>
                  </a:cubicBezTo>
                  <a:cubicBezTo>
                    <a:pt x="138" y="23"/>
                    <a:pt x="153" y="11"/>
                    <a:pt x="159" y="0"/>
                  </a:cubicBezTo>
                  <a:cubicBezTo>
                    <a:pt x="166" y="6"/>
                    <a:pt x="171" y="14"/>
                    <a:pt x="178" y="19"/>
                  </a:cubicBezTo>
                  <a:cubicBezTo>
                    <a:pt x="186" y="26"/>
                    <a:pt x="183" y="31"/>
                    <a:pt x="174" y="37"/>
                  </a:cubicBezTo>
                  <a:cubicBezTo>
                    <a:pt x="161" y="46"/>
                    <a:pt x="165" y="44"/>
                    <a:pt x="175" y="51"/>
                  </a:cubicBezTo>
                  <a:cubicBezTo>
                    <a:pt x="179" y="54"/>
                    <a:pt x="182" y="61"/>
                    <a:pt x="188" y="63"/>
                  </a:cubicBezTo>
                  <a:cubicBezTo>
                    <a:pt x="194" y="64"/>
                    <a:pt x="201" y="61"/>
                    <a:pt x="207" y="61"/>
                  </a:cubicBezTo>
                  <a:cubicBezTo>
                    <a:pt x="201" y="66"/>
                    <a:pt x="189" y="82"/>
                    <a:pt x="181" y="83"/>
                  </a:cubicBezTo>
                  <a:cubicBezTo>
                    <a:pt x="190" y="75"/>
                    <a:pt x="157" y="63"/>
                    <a:pt x="149" y="62"/>
                  </a:cubicBezTo>
                  <a:cubicBezTo>
                    <a:pt x="131" y="60"/>
                    <a:pt x="121" y="69"/>
                    <a:pt x="120" y="85"/>
                  </a:cubicBezTo>
                  <a:cubicBezTo>
                    <a:pt x="106" y="70"/>
                    <a:pt x="113" y="105"/>
                    <a:pt x="117" y="111"/>
                  </a:cubicBezTo>
                  <a:cubicBezTo>
                    <a:pt x="122" y="118"/>
                    <a:pt x="134" y="110"/>
                    <a:pt x="141" y="109"/>
                  </a:cubicBezTo>
                  <a:cubicBezTo>
                    <a:pt x="152" y="108"/>
                    <a:pt x="161" y="114"/>
                    <a:pt x="173" y="107"/>
                  </a:cubicBezTo>
                  <a:cubicBezTo>
                    <a:pt x="173" y="109"/>
                    <a:pt x="173" y="111"/>
                    <a:pt x="173" y="114"/>
                  </a:cubicBezTo>
                  <a:cubicBezTo>
                    <a:pt x="179" y="111"/>
                    <a:pt x="186" y="108"/>
                    <a:pt x="193" y="110"/>
                  </a:cubicBezTo>
                  <a:cubicBezTo>
                    <a:pt x="200" y="112"/>
                    <a:pt x="202" y="120"/>
                    <a:pt x="208" y="123"/>
                  </a:cubicBezTo>
                  <a:cubicBezTo>
                    <a:pt x="217" y="128"/>
                    <a:pt x="236" y="114"/>
                    <a:pt x="244" y="109"/>
                  </a:cubicBezTo>
                  <a:cubicBezTo>
                    <a:pt x="253" y="104"/>
                    <a:pt x="251" y="114"/>
                    <a:pt x="255" y="117"/>
                  </a:cubicBezTo>
                  <a:cubicBezTo>
                    <a:pt x="259" y="118"/>
                    <a:pt x="263" y="118"/>
                    <a:pt x="266" y="119"/>
                  </a:cubicBezTo>
                  <a:cubicBezTo>
                    <a:pt x="268" y="121"/>
                    <a:pt x="269" y="123"/>
                    <a:pt x="270" y="126"/>
                  </a:cubicBezTo>
                  <a:cubicBezTo>
                    <a:pt x="282" y="135"/>
                    <a:pt x="292" y="124"/>
                    <a:pt x="305" y="139"/>
                  </a:cubicBezTo>
                  <a:cubicBezTo>
                    <a:pt x="307" y="116"/>
                    <a:pt x="344" y="125"/>
                    <a:pt x="359" y="125"/>
                  </a:cubicBezTo>
                  <a:cubicBezTo>
                    <a:pt x="366" y="125"/>
                    <a:pt x="381" y="113"/>
                    <a:pt x="387" y="119"/>
                  </a:cubicBezTo>
                  <a:cubicBezTo>
                    <a:pt x="389" y="124"/>
                    <a:pt x="388" y="132"/>
                    <a:pt x="391" y="138"/>
                  </a:cubicBezTo>
                  <a:cubicBezTo>
                    <a:pt x="397" y="145"/>
                    <a:pt x="406" y="151"/>
                    <a:pt x="408" y="157"/>
                  </a:cubicBezTo>
                  <a:cubicBezTo>
                    <a:pt x="394" y="157"/>
                    <a:pt x="409" y="177"/>
                    <a:pt x="412" y="181"/>
                  </a:cubicBezTo>
                  <a:cubicBezTo>
                    <a:pt x="417" y="188"/>
                    <a:pt x="422" y="187"/>
                    <a:pt x="430" y="183"/>
                  </a:cubicBezTo>
                  <a:cubicBezTo>
                    <a:pt x="443" y="175"/>
                    <a:pt x="447" y="179"/>
                    <a:pt x="452" y="180"/>
                  </a:cubicBezTo>
                  <a:cubicBezTo>
                    <a:pt x="469" y="184"/>
                    <a:pt x="485" y="186"/>
                    <a:pt x="482" y="209"/>
                  </a:cubicBezTo>
                  <a:cubicBezTo>
                    <a:pt x="481" y="212"/>
                    <a:pt x="483" y="220"/>
                    <a:pt x="489" y="225"/>
                  </a:cubicBezTo>
                  <a:cubicBezTo>
                    <a:pt x="496" y="231"/>
                    <a:pt x="498" y="241"/>
                    <a:pt x="500" y="244"/>
                  </a:cubicBezTo>
                  <a:cubicBezTo>
                    <a:pt x="502" y="250"/>
                    <a:pt x="498" y="255"/>
                    <a:pt x="501" y="259"/>
                  </a:cubicBezTo>
                  <a:cubicBezTo>
                    <a:pt x="506" y="264"/>
                    <a:pt x="511" y="264"/>
                    <a:pt x="514" y="271"/>
                  </a:cubicBezTo>
                  <a:cubicBezTo>
                    <a:pt x="517" y="277"/>
                    <a:pt x="514" y="284"/>
                    <a:pt x="508" y="287"/>
                  </a:cubicBezTo>
                  <a:cubicBezTo>
                    <a:pt x="506" y="287"/>
                    <a:pt x="499" y="279"/>
                    <a:pt x="495" y="278"/>
                  </a:cubicBezTo>
                  <a:cubicBezTo>
                    <a:pt x="490" y="277"/>
                    <a:pt x="471" y="270"/>
                    <a:pt x="466" y="274"/>
                  </a:cubicBezTo>
                  <a:cubicBezTo>
                    <a:pt x="456" y="282"/>
                    <a:pt x="439" y="290"/>
                    <a:pt x="428" y="286"/>
                  </a:cubicBezTo>
                  <a:cubicBezTo>
                    <a:pt x="445" y="267"/>
                    <a:pt x="403" y="267"/>
                    <a:pt x="393" y="275"/>
                  </a:cubicBezTo>
                  <a:cubicBezTo>
                    <a:pt x="384" y="282"/>
                    <a:pt x="378" y="287"/>
                    <a:pt x="373" y="298"/>
                  </a:cubicBezTo>
                  <a:cubicBezTo>
                    <a:pt x="368" y="310"/>
                    <a:pt x="350" y="302"/>
                    <a:pt x="342" y="311"/>
                  </a:cubicBezTo>
                  <a:cubicBezTo>
                    <a:pt x="290" y="362"/>
                    <a:pt x="286" y="282"/>
                    <a:pt x="288" y="247"/>
                  </a:cubicBezTo>
                  <a:cubicBezTo>
                    <a:pt x="289" y="224"/>
                    <a:pt x="276" y="243"/>
                    <a:pt x="266" y="234"/>
                  </a:cubicBezTo>
                  <a:cubicBezTo>
                    <a:pt x="263" y="231"/>
                    <a:pt x="266" y="217"/>
                    <a:pt x="265" y="213"/>
                  </a:cubicBezTo>
                  <a:cubicBezTo>
                    <a:pt x="262" y="205"/>
                    <a:pt x="247" y="195"/>
                    <a:pt x="241" y="196"/>
                  </a:cubicBezTo>
                  <a:cubicBezTo>
                    <a:pt x="215" y="196"/>
                    <a:pt x="212" y="222"/>
                    <a:pt x="202" y="233"/>
                  </a:cubicBezTo>
                  <a:cubicBezTo>
                    <a:pt x="196" y="239"/>
                    <a:pt x="206" y="246"/>
                    <a:pt x="209" y="250"/>
                  </a:cubicBezTo>
                  <a:cubicBezTo>
                    <a:pt x="215" y="262"/>
                    <a:pt x="203" y="266"/>
                    <a:pt x="192" y="262"/>
                  </a:cubicBezTo>
                  <a:cubicBezTo>
                    <a:pt x="181" y="259"/>
                    <a:pt x="170" y="259"/>
                    <a:pt x="163" y="264"/>
                  </a:cubicBezTo>
                  <a:cubicBezTo>
                    <a:pt x="154" y="271"/>
                    <a:pt x="163" y="277"/>
                    <a:pt x="163" y="284"/>
                  </a:cubicBezTo>
                  <a:cubicBezTo>
                    <a:pt x="164" y="310"/>
                    <a:pt x="141" y="291"/>
                    <a:pt x="139" y="285"/>
                  </a:cubicBezTo>
                  <a:cubicBezTo>
                    <a:pt x="138" y="282"/>
                    <a:pt x="132" y="278"/>
                    <a:pt x="131" y="280"/>
                  </a:cubicBezTo>
                  <a:cubicBezTo>
                    <a:pt x="124" y="292"/>
                    <a:pt x="121" y="283"/>
                    <a:pt x="119" y="285"/>
                  </a:cubicBezTo>
                  <a:cubicBezTo>
                    <a:pt x="116" y="287"/>
                    <a:pt x="111" y="290"/>
                    <a:pt x="109" y="291"/>
                  </a:cubicBezTo>
                  <a:cubicBezTo>
                    <a:pt x="104" y="293"/>
                    <a:pt x="94" y="294"/>
                    <a:pt x="94" y="304"/>
                  </a:cubicBezTo>
                  <a:cubicBezTo>
                    <a:pt x="86" y="302"/>
                    <a:pt x="83" y="311"/>
                    <a:pt x="75" y="305"/>
                  </a:cubicBezTo>
                  <a:cubicBezTo>
                    <a:pt x="63" y="297"/>
                    <a:pt x="55" y="272"/>
                    <a:pt x="63" y="257"/>
                  </a:cubicBezTo>
                  <a:cubicBezTo>
                    <a:pt x="74" y="238"/>
                    <a:pt x="93" y="220"/>
                    <a:pt x="70" y="204"/>
                  </a:cubicBezTo>
                  <a:cubicBezTo>
                    <a:pt x="52" y="191"/>
                    <a:pt x="69" y="155"/>
                    <a:pt x="44" y="154"/>
                  </a:cubicBezTo>
                  <a:cubicBezTo>
                    <a:pt x="36" y="154"/>
                    <a:pt x="27" y="156"/>
                    <a:pt x="24" y="148"/>
                  </a:cubicBezTo>
                  <a:cubicBezTo>
                    <a:pt x="19" y="137"/>
                    <a:pt x="6" y="143"/>
                    <a:pt x="1" y="1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4" name="Freeform 1447">
              <a:extLst>
                <a:ext uri="{FF2B5EF4-FFF2-40B4-BE49-F238E27FC236}">
                  <a16:creationId xmlns:a16="http://schemas.microsoft.com/office/drawing/2014/main" id="{BA96FDAB-171B-B3E2-3BFF-B0F38CFF0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6705" y="4856159"/>
              <a:ext cx="9871" cy="13818"/>
            </a:xfrm>
            <a:custGeom>
              <a:avLst/>
              <a:gdLst>
                <a:gd name="T0" fmla="*/ 11 w 21"/>
                <a:gd name="T1" fmla="*/ 0 h 32"/>
                <a:gd name="T2" fmla="*/ 0 w 21"/>
                <a:gd name="T3" fmla="*/ 6 h 32"/>
                <a:gd name="T4" fmla="*/ 15 w 21"/>
                <a:gd name="T5" fmla="*/ 32 h 32"/>
                <a:gd name="T6" fmla="*/ 11 w 21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2">
                  <a:moveTo>
                    <a:pt x="11" y="0"/>
                  </a:moveTo>
                  <a:cubicBezTo>
                    <a:pt x="8" y="4"/>
                    <a:pt x="4" y="6"/>
                    <a:pt x="0" y="6"/>
                  </a:cubicBezTo>
                  <a:cubicBezTo>
                    <a:pt x="8" y="13"/>
                    <a:pt x="9" y="24"/>
                    <a:pt x="15" y="32"/>
                  </a:cubicBezTo>
                  <a:cubicBezTo>
                    <a:pt x="12" y="21"/>
                    <a:pt x="21" y="8"/>
                    <a:pt x="1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5" name="Freeform 1448">
              <a:extLst>
                <a:ext uri="{FF2B5EF4-FFF2-40B4-BE49-F238E27FC236}">
                  <a16:creationId xmlns:a16="http://schemas.microsoft.com/office/drawing/2014/main" id="{341E5646-E5D9-43B9-3523-D7EE05D97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9068" y="4824575"/>
              <a:ext cx="1975" cy="3948"/>
            </a:xfrm>
            <a:custGeom>
              <a:avLst/>
              <a:gdLst>
                <a:gd name="T0" fmla="*/ 4 w 5"/>
                <a:gd name="T1" fmla="*/ 0 h 7"/>
                <a:gd name="T2" fmla="*/ 0 w 5"/>
                <a:gd name="T3" fmla="*/ 0 h 7"/>
                <a:gd name="T4" fmla="*/ 5 w 5"/>
                <a:gd name="T5" fmla="*/ 7 h 7"/>
                <a:gd name="T6" fmla="*/ 4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4" y="0"/>
                  </a:moveTo>
                  <a:lnTo>
                    <a:pt x="0" y="0"/>
                  </a:lnTo>
                  <a:cubicBezTo>
                    <a:pt x="1" y="2"/>
                    <a:pt x="3" y="5"/>
                    <a:pt x="5" y="7"/>
                  </a:cubicBezTo>
                  <a:lnTo>
                    <a:pt x="4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6" name="Freeform 1449">
              <a:extLst>
                <a:ext uri="{FF2B5EF4-FFF2-40B4-BE49-F238E27FC236}">
                  <a16:creationId xmlns:a16="http://schemas.microsoft.com/office/drawing/2014/main" id="{8F5D205B-3593-AD06-CBC6-AF7FC5304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6964" y="4846288"/>
              <a:ext cx="3948" cy="1973"/>
            </a:xfrm>
            <a:custGeom>
              <a:avLst/>
              <a:gdLst>
                <a:gd name="T0" fmla="*/ 6 w 9"/>
                <a:gd name="T1" fmla="*/ 7 h 7"/>
                <a:gd name="T2" fmla="*/ 0 w 9"/>
                <a:gd name="T3" fmla="*/ 1 h 7"/>
                <a:gd name="T4" fmla="*/ 6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6" y="7"/>
                  </a:moveTo>
                  <a:cubicBezTo>
                    <a:pt x="9" y="2"/>
                    <a:pt x="7" y="0"/>
                    <a:pt x="0" y="1"/>
                  </a:cubicBezTo>
                  <a:cubicBezTo>
                    <a:pt x="2" y="3"/>
                    <a:pt x="4" y="5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7" name="Freeform 1450">
              <a:extLst>
                <a:ext uri="{FF2B5EF4-FFF2-40B4-BE49-F238E27FC236}">
                  <a16:creationId xmlns:a16="http://schemas.microsoft.com/office/drawing/2014/main" id="{6793214E-38E7-2816-EB3E-5B0CA40F5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3404" y="4716000"/>
              <a:ext cx="159900" cy="140158"/>
            </a:xfrm>
            <a:custGeom>
              <a:avLst/>
              <a:gdLst>
                <a:gd name="T0" fmla="*/ 3 w 363"/>
                <a:gd name="T1" fmla="*/ 106 h 324"/>
                <a:gd name="T2" fmla="*/ 0 w 363"/>
                <a:gd name="T3" fmla="*/ 87 h 324"/>
                <a:gd name="T4" fmla="*/ 36 w 363"/>
                <a:gd name="T5" fmla="*/ 42 h 324"/>
                <a:gd name="T6" fmla="*/ 92 w 363"/>
                <a:gd name="T7" fmla="*/ 23 h 324"/>
                <a:gd name="T8" fmla="*/ 116 w 363"/>
                <a:gd name="T9" fmla="*/ 23 h 324"/>
                <a:gd name="T10" fmla="*/ 151 w 363"/>
                <a:gd name="T11" fmla="*/ 21 h 324"/>
                <a:gd name="T12" fmla="*/ 186 w 363"/>
                <a:gd name="T13" fmla="*/ 28 h 324"/>
                <a:gd name="T14" fmla="*/ 228 w 363"/>
                <a:gd name="T15" fmla="*/ 52 h 324"/>
                <a:gd name="T16" fmla="*/ 249 w 363"/>
                <a:gd name="T17" fmla="*/ 48 h 324"/>
                <a:gd name="T18" fmla="*/ 242 w 363"/>
                <a:gd name="T19" fmla="*/ 25 h 324"/>
                <a:gd name="T20" fmla="*/ 251 w 363"/>
                <a:gd name="T21" fmla="*/ 22 h 324"/>
                <a:gd name="T22" fmla="*/ 261 w 363"/>
                <a:gd name="T23" fmla="*/ 18 h 324"/>
                <a:gd name="T24" fmla="*/ 269 w 363"/>
                <a:gd name="T25" fmla="*/ 10 h 324"/>
                <a:gd name="T26" fmla="*/ 285 w 363"/>
                <a:gd name="T27" fmla="*/ 20 h 324"/>
                <a:gd name="T28" fmla="*/ 338 w 363"/>
                <a:gd name="T29" fmla="*/ 0 h 324"/>
                <a:gd name="T30" fmla="*/ 336 w 363"/>
                <a:gd name="T31" fmla="*/ 15 h 324"/>
                <a:gd name="T32" fmla="*/ 329 w 363"/>
                <a:gd name="T33" fmla="*/ 33 h 324"/>
                <a:gd name="T34" fmla="*/ 332 w 363"/>
                <a:gd name="T35" fmla="*/ 48 h 324"/>
                <a:gd name="T36" fmla="*/ 340 w 363"/>
                <a:gd name="T37" fmla="*/ 68 h 324"/>
                <a:gd name="T38" fmla="*/ 350 w 363"/>
                <a:gd name="T39" fmla="*/ 109 h 324"/>
                <a:gd name="T40" fmla="*/ 350 w 363"/>
                <a:gd name="T41" fmla="*/ 133 h 324"/>
                <a:gd name="T42" fmla="*/ 356 w 363"/>
                <a:gd name="T43" fmla="*/ 156 h 324"/>
                <a:gd name="T44" fmla="*/ 334 w 363"/>
                <a:gd name="T45" fmla="*/ 184 h 324"/>
                <a:gd name="T46" fmla="*/ 316 w 363"/>
                <a:gd name="T47" fmla="*/ 198 h 324"/>
                <a:gd name="T48" fmla="*/ 283 w 363"/>
                <a:gd name="T49" fmla="*/ 208 h 324"/>
                <a:gd name="T50" fmla="*/ 287 w 363"/>
                <a:gd name="T51" fmla="*/ 230 h 324"/>
                <a:gd name="T52" fmla="*/ 255 w 363"/>
                <a:gd name="T53" fmla="*/ 225 h 324"/>
                <a:gd name="T54" fmla="*/ 246 w 363"/>
                <a:gd name="T55" fmla="*/ 239 h 324"/>
                <a:gd name="T56" fmla="*/ 254 w 363"/>
                <a:gd name="T57" fmla="*/ 262 h 324"/>
                <a:gd name="T58" fmla="*/ 275 w 363"/>
                <a:gd name="T59" fmla="*/ 283 h 324"/>
                <a:gd name="T60" fmla="*/ 274 w 363"/>
                <a:gd name="T61" fmla="*/ 296 h 324"/>
                <a:gd name="T62" fmla="*/ 256 w 363"/>
                <a:gd name="T63" fmla="*/ 291 h 324"/>
                <a:gd name="T64" fmla="*/ 242 w 363"/>
                <a:gd name="T65" fmla="*/ 280 h 324"/>
                <a:gd name="T66" fmla="*/ 201 w 363"/>
                <a:gd name="T67" fmla="*/ 284 h 324"/>
                <a:gd name="T68" fmla="*/ 194 w 363"/>
                <a:gd name="T69" fmla="*/ 309 h 324"/>
                <a:gd name="T70" fmla="*/ 168 w 363"/>
                <a:gd name="T71" fmla="*/ 317 h 324"/>
                <a:gd name="T72" fmla="*/ 151 w 363"/>
                <a:gd name="T73" fmla="*/ 320 h 324"/>
                <a:gd name="T74" fmla="*/ 120 w 363"/>
                <a:gd name="T75" fmla="*/ 305 h 324"/>
                <a:gd name="T76" fmla="*/ 103 w 363"/>
                <a:gd name="T77" fmla="*/ 315 h 324"/>
                <a:gd name="T78" fmla="*/ 107 w 363"/>
                <a:gd name="T79" fmla="*/ 300 h 324"/>
                <a:gd name="T80" fmla="*/ 100 w 363"/>
                <a:gd name="T81" fmla="*/ 271 h 324"/>
                <a:gd name="T82" fmla="*/ 87 w 363"/>
                <a:gd name="T83" fmla="*/ 289 h 324"/>
                <a:gd name="T84" fmla="*/ 71 w 363"/>
                <a:gd name="T85" fmla="*/ 289 h 324"/>
                <a:gd name="T86" fmla="*/ 66 w 363"/>
                <a:gd name="T87" fmla="*/ 264 h 324"/>
                <a:gd name="T88" fmla="*/ 64 w 363"/>
                <a:gd name="T89" fmla="*/ 243 h 324"/>
                <a:gd name="T90" fmla="*/ 61 w 363"/>
                <a:gd name="T91" fmla="*/ 227 h 324"/>
                <a:gd name="T92" fmla="*/ 51 w 363"/>
                <a:gd name="T93" fmla="*/ 232 h 324"/>
                <a:gd name="T94" fmla="*/ 40 w 363"/>
                <a:gd name="T95" fmla="*/ 203 h 324"/>
                <a:gd name="T96" fmla="*/ 35 w 363"/>
                <a:gd name="T97" fmla="*/ 168 h 324"/>
                <a:gd name="T98" fmla="*/ 3 w 363"/>
                <a:gd name="T99" fmla="*/ 10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3" h="324">
                  <a:moveTo>
                    <a:pt x="3" y="106"/>
                  </a:moveTo>
                  <a:cubicBezTo>
                    <a:pt x="3" y="100"/>
                    <a:pt x="3" y="93"/>
                    <a:pt x="0" y="87"/>
                  </a:cubicBezTo>
                  <a:cubicBezTo>
                    <a:pt x="21" y="87"/>
                    <a:pt x="30" y="57"/>
                    <a:pt x="36" y="42"/>
                  </a:cubicBezTo>
                  <a:cubicBezTo>
                    <a:pt x="43" y="26"/>
                    <a:pt x="78" y="13"/>
                    <a:pt x="92" y="23"/>
                  </a:cubicBezTo>
                  <a:cubicBezTo>
                    <a:pt x="99" y="27"/>
                    <a:pt x="106" y="25"/>
                    <a:pt x="116" y="23"/>
                  </a:cubicBezTo>
                  <a:cubicBezTo>
                    <a:pt x="126" y="20"/>
                    <a:pt x="123" y="27"/>
                    <a:pt x="151" y="21"/>
                  </a:cubicBezTo>
                  <a:cubicBezTo>
                    <a:pt x="178" y="16"/>
                    <a:pt x="167" y="45"/>
                    <a:pt x="186" y="28"/>
                  </a:cubicBezTo>
                  <a:cubicBezTo>
                    <a:pt x="187" y="54"/>
                    <a:pt x="218" y="35"/>
                    <a:pt x="228" y="52"/>
                  </a:cubicBezTo>
                  <a:cubicBezTo>
                    <a:pt x="233" y="61"/>
                    <a:pt x="251" y="61"/>
                    <a:pt x="249" y="48"/>
                  </a:cubicBezTo>
                  <a:cubicBezTo>
                    <a:pt x="248" y="41"/>
                    <a:pt x="232" y="32"/>
                    <a:pt x="242" y="25"/>
                  </a:cubicBezTo>
                  <a:cubicBezTo>
                    <a:pt x="246" y="23"/>
                    <a:pt x="250" y="28"/>
                    <a:pt x="251" y="22"/>
                  </a:cubicBezTo>
                  <a:cubicBezTo>
                    <a:pt x="252" y="16"/>
                    <a:pt x="257" y="18"/>
                    <a:pt x="261" y="18"/>
                  </a:cubicBezTo>
                  <a:cubicBezTo>
                    <a:pt x="266" y="17"/>
                    <a:pt x="265" y="10"/>
                    <a:pt x="269" y="10"/>
                  </a:cubicBezTo>
                  <a:cubicBezTo>
                    <a:pt x="275" y="9"/>
                    <a:pt x="281" y="17"/>
                    <a:pt x="285" y="20"/>
                  </a:cubicBezTo>
                  <a:cubicBezTo>
                    <a:pt x="303" y="34"/>
                    <a:pt x="328" y="14"/>
                    <a:pt x="338" y="0"/>
                  </a:cubicBezTo>
                  <a:cubicBezTo>
                    <a:pt x="338" y="4"/>
                    <a:pt x="338" y="10"/>
                    <a:pt x="336" y="15"/>
                  </a:cubicBezTo>
                  <a:cubicBezTo>
                    <a:pt x="334" y="20"/>
                    <a:pt x="329" y="28"/>
                    <a:pt x="329" y="33"/>
                  </a:cubicBezTo>
                  <a:cubicBezTo>
                    <a:pt x="330" y="39"/>
                    <a:pt x="328" y="44"/>
                    <a:pt x="332" y="48"/>
                  </a:cubicBezTo>
                  <a:cubicBezTo>
                    <a:pt x="338" y="55"/>
                    <a:pt x="339" y="62"/>
                    <a:pt x="340" y="68"/>
                  </a:cubicBezTo>
                  <a:cubicBezTo>
                    <a:pt x="344" y="85"/>
                    <a:pt x="355" y="89"/>
                    <a:pt x="350" y="109"/>
                  </a:cubicBezTo>
                  <a:cubicBezTo>
                    <a:pt x="349" y="116"/>
                    <a:pt x="347" y="124"/>
                    <a:pt x="350" y="133"/>
                  </a:cubicBezTo>
                  <a:cubicBezTo>
                    <a:pt x="353" y="140"/>
                    <a:pt x="354" y="149"/>
                    <a:pt x="356" y="156"/>
                  </a:cubicBezTo>
                  <a:cubicBezTo>
                    <a:pt x="363" y="187"/>
                    <a:pt x="337" y="181"/>
                    <a:pt x="334" y="184"/>
                  </a:cubicBezTo>
                  <a:cubicBezTo>
                    <a:pt x="326" y="189"/>
                    <a:pt x="322" y="194"/>
                    <a:pt x="316" y="198"/>
                  </a:cubicBezTo>
                  <a:cubicBezTo>
                    <a:pt x="302" y="210"/>
                    <a:pt x="295" y="208"/>
                    <a:pt x="283" y="208"/>
                  </a:cubicBezTo>
                  <a:cubicBezTo>
                    <a:pt x="288" y="214"/>
                    <a:pt x="283" y="223"/>
                    <a:pt x="287" y="230"/>
                  </a:cubicBezTo>
                  <a:cubicBezTo>
                    <a:pt x="280" y="229"/>
                    <a:pt x="261" y="216"/>
                    <a:pt x="255" y="225"/>
                  </a:cubicBezTo>
                  <a:cubicBezTo>
                    <a:pt x="252" y="231"/>
                    <a:pt x="244" y="231"/>
                    <a:pt x="246" y="239"/>
                  </a:cubicBezTo>
                  <a:cubicBezTo>
                    <a:pt x="247" y="247"/>
                    <a:pt x="250" y="256"/>
                    <a:pt x="254" y="262"/>
                  </a:cubicBezTo>
                  <a:cubicBezTo>
                    <a:pt x="259" y="270"/>
                    <a:pt x="273" y="271"/>
                    <a:pt x="275" y="283"/>
                  </a:cubicBezTo>
                  <a:cubicBezTo>
                    <a:pt x="267" y="284"/>
                    <a:pt x="274" y="290"/>
                    <a:pt x="274" y="296"/>
                  </a:cubicBezTo>
                  <a:cubicBezTo>
                    <a:pt x="268" y="295"/>
                    <a:pt x="261" y="295"/>
                    <a:pt x="256" y="291"/>
                  </a:cubicBezTo>
                  <a:cubicBezTo>
                    <a:pt x="251" y="288"/>
                    <a:pt x="249" y="279"/>
                    <a:pt x="242" y="280"/>
                  </a:cubicBezTo>
                  <a:cubicBezTo>
                    <a:pt x="229" y="283"/>
                    <a:pt x="213" y="295"/>
                    <a:pt x="201" y="284"/>
                  </a:cubicBezTo>
                  <a:cubicBezTo>
                    <a:pt x="194" y="291"/>
                    <a:pt x="202" y="300"/>
                    <a:pt x="194" y="309"/>
                  </a:cubicBezTo>
                  <a:cubicBezTo>
                    <a:pt x="185" y="317"/>
                    <a:pt x="178" y="313"/>
                    <a:pt x="168" y="317"/>
                  </a:cubicBezTo>
                  <a:cubicBezTo>
                    <a:pt x="161" y="320"/>
                    <a:pt x="160" y="324"/>
                    <a:pt x="151" y="320"/>
                  </a:cubicBezTo>
                  <a:cubicBezTo>
                    <a:pt x="142" y="317"/>
                    <a:pt x="124" y="314"/>
                    <a:pt x="120" y="305"/>
                  </a:cubicBezTo>
                  <a:cubicBezTo>
                    <a:pt x="122" y="315"/>
                    <a:pt x="109" y="321"/>
                    <a:pt x="103" y="315"/>
                  </a:cubicBezTo>
                  <a:cubicBezTo>
                    <a:pt x="94" y="307"/>
                    <a:pt x="102" y="305"/>
                    <a:pt x="107" y="300"/>
                  </a:cubicBezTo>
                  <a:cubicBezTo>
                    <a:pt x="113" y="293"/>
                    <a:pt x="106" y="276"/>
                    <a:pt x="100" y="271"/>
                  </a:cubicBezTo>
                  <a:cubicBezTo>
                    <a:pt x="90" y="263"/>
                    <a:pt x="89" y="284"/>
                    <a:pt x="87" y="289"/>
                  </a:cubicBezTo>
                  <a:cubicBezTo>
                    <a:pt x="81" y="284"/>
                    <a:pt x="77" y="292"/>
                    <a:pt x="71" y="289"/>
                  </a:cubicBezTo>
                  <a:cubicBezTo>
                    <a:pt x="63" y="285"/>
                    <a:pt x="68" y="271"/>
                    <a:pt x="66" y="264"/>
                  </a:cubicBezTo>
                  <a:cubicBezTo>
                    <a:pt x="64" y="257"/>
                    <a:pt x="70" y="248"/>
                    <a:pt x="64" y="243"/>
                  </a:cubicBezTo>
                  <a:cubicBezTo>
                    <a:pt x="59" y="240"/>
                    <a:pt x="49" y="229"/>
                    <a:pt x="61" y="227"/>
                  </a:cubicBezTo>
                  <a:cubicBezTo>
                    <a:pt x="56" y="224"/>
                    <a:pt x="52" y="227"/>
                    <a:pt x="51" y="232"/>
                  </a:cubicBezTo>
                  <a:cubicBezTo>
                    <a:pt x="53" y="221"/>
                    <a:pt x="44" y="212"/>
                    <a:pt x="40" y="203"/>
                  </a:cubicBezTo>
                  <a:cubicBezTo>
                    <a:pt x="36" y="192"/>
                    <a:pt x="41" y="178"/>
                    <a:pt x="35" y="168"/>
                  </a:cubicBezTo>
                  <a:cubicBezTo>
                    <a:pt x="21" y="148"/>
                    <a:pt x="11" y="130"/>
                    <a:pt x="3" y="10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8" name="Freeform 1451">
              <a:extLst>
                <a:ext uri="{FF2B5EF4-FFF2-40B4-BE49-F238E27FC236}">
                  <a16:creationId xmlns:a16="http://schemas.microsoft.com/office/drawing/2014/main" id="{305B6DA5-1CD2-02CB-8317-1BCE495F9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2973" y="3952037"/>
              <a:ext cx="7896" cy="9870"/>
            </a:xfrm>
            <a:custGeom>
              <a:avLst/>
              <a:gdLst>
                <a:gd name="T0" fmla="*/ 7 w 17"/>
                <a:gd name="T1" fmla="*/ 0 h 20"/>
                <a:gd name="T2" fmla="*/ 17 w 17"/>
                <a:gd name="T3" fmla="*/ 13 h 20"/>
                <a:gd name="T4" fmla="*/ 7 w 17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0">
                  <a:moveTo>
                    <a:pt x="7" y="0"/>
                  </a:moveTo>
                  <a:cubicBezTo>
                    <a:pt x="0" y="5"/>
                    <a:pt x="10" y="20"/>
                    <a:pt x="17" y="13"/>
                  </a:cubicBezTo>
                  <a:cubicBezTo>
                    <a:pt x="15" y="8"/>
                    <a:pt x="12" y="3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9" name="Freeform 1452">
              <a:extLst>
                <a:ext uri="{FF2B5EF4-FFF2-40B4-BE49-F238E27FC236}">
                  <a16:creationId xmlns:a16="http://schemas.microsoft.com/office/drawing/2014/main" id="{5A4090E1-3B26-7E0F-1D20-37374BC41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0740" y="3995467"/>
              <a:ext cx="3948" cy="3948"/>
            </a:xfrm>
            <a:custGeom>
              <a:avLst/>
              <a:gdLst>
                <a:gd name="T0" fmla="*/ 9 w 9"/>
                <a:gd name="T1" fmla="*/ 10 h 10"/>
                <a:gd name="T2" fmla="*/ 0 w 9"/>
                <a:gd name="T3" fmla="*/ 0 h 10"/>
                <a:gd name="T4" fmla="*/ 9 w 9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10"/>
                  </a:moveTo>
                  <a:cubicBezTo>
                    <a:pt x="7" y="6"/>
                    <a:pt x="4" y="3"/>
                    <a:pt x="0" y="0"/>
                  </a:cubicBezTo>
                  <a:cubicBezTo>
                    <a:pt x="1" y="5"/>
                    <a:pt x="4" y="9"/>
                    <a:pt x="9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0" name="Freeform 1453">
              <a:extLst>
                <a:ext uri="{FF2B5EF4-FFF2-40B4-BE49-F238E27FC236}">
                  <a16:creationId xmlns:a16="http://schemas.microsoft.com/office/drawing/2014/main" id="{C5CFDE77-AC14-9A52-69F0-FE495A244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0481" y="4048765"/>
              <a:ext cx="3948" cy="1973"/>
            </a:xfrm>
            <a:custGeom>
              <a:avLst/>
              <a:gdLst>
                <a:gd name="T0" fmla="*/ 5 w 9"/>
                <a:gd name="T1" fmla="*/ 0 h 7"/>
                <a:gd name="T2" fmla="*/ 9 w 9"/>
                <a:gd name="T3" fmla="*/ 7 h 7"/>
                <a:gd name="T4" fmla="*/ 5 w 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5" y="0"/>
                  </a:moveTo>
                  <a:cubicBezTo>
                    <a:pt x="0" y="5"/>
                    <a:pt x="1" y="7"/>
                    <a:pt x="9" y="7"/>
                  </a:cubicBezTo>
                  <a:cubicBezTo>
                    <a:pt x="8" y="4"/>
                    <a:pt x="6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1" name="Freeform 1454">
              <a:extLst>
                <a:ext uri="{FF2B5EF4-FFF2-40B4-BE49-F238E27FC236}">
                  <a16:creationId xmlns:a16="http://schemas.microsoft.com/office/drawing/2014/main" id="{585CAE7E-C48B-4957-80CA-E0DCAC6BC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2454" y="4058636"/>
              <a:ext cx="7896" cy="9870"/>
            </a:xfrm>
            <a:custGeom>
              <a:avLst/>
              <a:gdLst>
                <a:gd name="T0" fmla="*/ 16 w 19"/>
                <a:gd name="T1" fmla="*/ 6 h 19"/>
                <a:gd name="T2" fmla="*/ 5 w 19"/>
                <a:gd name="T3" fmla="*/ 0 h 19"/>
                <a:gd name="T4" fmla="*/ 16 w 19"/>
                <a:gd name="T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3" y="3"/>
                    <a:pt x="9" y="2"/>
                    <a:pt x="5" y="0"/>
                  </a:cubicBezTo>
                  <a:cubicBezTo>
                    <a:pt x="0" y="19"/>
                    <a:pt x="19" y="14"/>
                    <a:pt x="16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" name="Freeform 1455">
              <a:extLst>
                <a:ext uri="{FF2B5EF4-FFF2-40B4-BE49-F238E27FC236}">
                  <a16:creationId xmlns:a16="http://schemas.microsoft.com/office/drawing/2014/main" id="{EE88A569-5AF2-7860-BA05-73D27D75A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4299" y="4092195"/>
              <a:ext cx="29612" cy="17766"/>
            </a:xfrm>
            <a:custGeom>
              <a:avLst/>
              <a:gdLst>
                <a:gd name="T0" fmla="*/ 49 w 72"/>
                <a:gd name="T1" fmla="*/ 1 h 37"/>
                <a:gd name="T2" fmla="*/ 17 w 72"/>
                <a:gd name="T3" fmla="*/ 24 h 37"/>
                <a:gd name="T4" fmla="*/ 49 w 72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7">
                  <a:moveTo>
                    <a:pt x="49" y="1"/>
                  </a:moveTo>
                  <a:cubicBezTo>
                    <a:pt x="40" y="0"/>
                    <a:pt x="0" y="11"/>
                    <a:pt x="17" y="24"/>
                  </a:cubicBezTo>
                  <a:cubicBezTo>
                    <a:pt x="35" y="37"/>
                    <a:pt x="72" y="7"/>
                    <a:pt x="49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" name="Freeform 1456">
              <a:extLst>
                <a:ext uri="{FF2B5EF4-FFF2-40B4-BE49-F238E27FC236}">
                  <a16:creationId xmlns:a16="http://schemas.microsoft.com/office/drawing/2014/main" id="{2AFAE06C-08DE-7F1A-B830-213CF8643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8247" y="4066532"/>
              <a:ext cx="3948" cy="1973"/>
            </a:xfrm>
            <a:custGeom>
              <a:avLst/>
              <a:gdLst>
                <a:gd name="T0" fmla="*/ 0 w 9"/>
                <a:gd name="T1" fmla="*/ 2 h 7"/>
                <a:gd name="T2" fmla="*/ 9 w 9"/>
                <a:gd name="T3" fmla="*/ 6 h 7"/>
                <a:gd name="T4" fmla="*/ 0 w 9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2"/>
                  </a:moveTo>
                  <a:cubicBezTo>
                    <a:pt x="2" y="5"/>
                    <a:pt x="5" y="7"/>
                    <a:pt x="9" y="6"/>
                  </a:cubicBezTo>
                  <a:cubicBezTo>
                    <a:pt x="7" y="2"/>
                    <a:pt x="4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" name="Freeform 1457">
              <a:extLst>
                <a:ext uri="{FF2B5EF4-FFF2-40B4-BE49-F238E27FC236}">
                  <a16:creationId xmlns:a16="http://schemas.microsoft.com/office/drawing/2014/main" id="{D50E0D61-374C-6555-7E7E-4EF7CBE93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5884" y="4048765"/>
              <a:ext cx="7896" cy="5922"/>
            </a:xfrm>
            <a:custGeom>
              <a:avLst/>
              <a:gdLst>
                <a:gd name="T0" fmla="*/ 0 w 18"/>
                <a:gd name="T1" fmla="*/ 0 h 14"/>
                <a:gd name="T2" fmla="*/ 18 w 18"/>
                <a:gd name="T3" fmla="*/ 14 h 14"/>
                <a:gd name="T4" fmla="*/ 0 w 18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4">
                  <a:moveTo>
                    <a:pt x="0" y="0"/>
                  </a:moveTo>
                  <a:cubicBezTo>
                    <a:pt x="0" y="12"/>
                    <a:pt x="8" y="14"/>
                    <a:pt x="18" y="14"/>
                  </a:cubicBezTo>
                  <a:cubicBezTo>
                    <a:pt x="17" y="7"/>
                    <a:pt x="6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5" name="Freeform 1458">
              <a:extLst>
                <a:ext uri="{FF2B5EF4-FFF2-40B4-BE49-F238E27FC236}">
                  <a16:creationId xmlns:a16="http://schemas.microsoft.com/office/drawing/2014/main" id="{171CC2F1-CE14-5D57-8294-525EA9B8A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3651" y="4046793"/>
              <a:ext cx="9871" cy="9870"/>
            </a:xfrm>
            <a:custGeom>
              <a:avLst/>
              <a:gdLst>
                <a:gd name="T0" fmla="*/ 0 w 23"/>
                <a:gd name="T1" fmla="*/ 9 h 26"/>
                <a:gd name="T2" fmla="*/ 9 w 23"/>
                <a:gd name="T3" fmla="*/ 0 h 26"/>
                <a:gd name="T4" fmla="*/ 0 w 23"/>
                <a:gd name="T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6">
                  <a:moveTo>
                    <a:pt x="0" y="9"/>
                  </a:moveTo>
                  <a:cubicBezTo>
                    <a:pt x="10" y="26"/>
                    <a:pt x="23" y="6"/>
                    <a:pt x="9" y="0"/>
                  </a:cubicBezTo>
                  <a:cubicBezTo>
                    <a:pt x="8" y="5"/>
                    <a:pt x="5" y="8"/>
                    <a:pt x="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6" name="Freeform 1459">
              <a:extLst>
                <a:ext uri="{FF2B5EF4-FFF2-40B4-BE49-F238E27FC236}">
                  <a16:creationId xmlns:a16="http://schemas.microsoft.com/office/drawing/2014/main" id="{E20AFBE5-E7D7-5B50-E57A-08A9E38CE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8895" y="3926373"/>
              <a:ext cx="112523" cy="142132"/>
            </a:xfrm>
            <a:custGeom>
              <a:avLst/>
              <a:gdLst>
                <a:gd name="T0" fmla="*/ 5 w 261"/>
                <a:gd name="T1" fmla="*/ 68 h 326"/>
                <a:gd name="T2" fmla="*/ 21 w 261"/>
                <a:gd name="T3" fmla="*/ 75 h 326"/>
                <a:gd name="T4" fmla="*/ 26 w 261"/>
                <a:gd name="T5" fmla="*/ 25 h 326"/>
                <a:gd name="T6" fmla="*/ 70 w 261"/>
                <a:gd name="T7" fmla="*/ 23 h 326"/>
                <a:gd name="T8" fmla="*/ 84 w 261"/>
                <a:gd name="T9" fmla="*/ 21 h 326"/>
                <a:gd name="T10" fmla="*/ 88 w 261"/>
                <a:gd name="T11" fmla="*/ 0 h 326"/>
                <a:gd name="T12" fmla="*/ 150 w 261"/>
                <a:gd name="T13" fmla="*/ 62 h 326"/>
                <a:gd name="T14" fmla="*/ 208 w 261"/>
                <a:gd name="T15" fmla="*/ 118 h 326"/>
                <a:gd name="T16" fmla="*/ 227 w 261"/>
                <a:gd name="T17" fmla="*/ 169 h 326"/>
                <a:gd name="T18" fmla="*/ 248 w 261"/>
                <a:gd name="T19" fmla="*/ 192 h 326"/>
                <a:gd name="T20" fmla="*/ 258 w 261"/>
                <a:gd name="T21" fmla="*/ 238 h 326"/>
                <a:gd name="T22" fmla="*/ 252 w 261"/>
                <a:gd name="T23" fmla="*/ 232 h 326"/>
                <a:gd name="T24" fmla="*/ 243 w 261"/>
                <a:gd name="T25" fmla="*/ 270 h 326"/>
                <a:gd name="T26" fmla="*/ 214 w 261"/>
                <a:gd name="T27" fmla="*/ 260 h 326"/>
                <a:gd name="T28" fmla="*/ 206 w 261"/>
                <a:gd name="T29" fmla="*/ 273 h 326"/>
                <a:gd name="T30" fmla="*/ 214 w 261"/>
                <a:gd name="T31" fmla="*/ 286 h 326"/>
                <a:gd name="T32" fmla="*/ 184 w 261"/>
                <a:gd name="T33" fmla="*/ 268 h 326"/>
                <a:gd name="T34" fmla="*/ 162 w 261"/>
                <a:gd name="T35" fmla="*/ 283 h 326"/>
                <a:gd name="T36" fmla="*/ 173 w 261"/>
                <a:gd name="T37" fmla="*/ 290 h 326"/>
                <a:gd name="T38" fmla="*/ 171 w 261"/>
                <a:gd name="T39" fmla="*/ 302 h 326"/>
                <a:gd name="T40" fmla="*/ 155 w 261"/>
                <a:gd name="T41" fmla="*/ 283 h 326"/>
                <a:gd name="T42" fmla="*/ 150 w 261"/>
                <a:gd name="T43" fmla="*/ 292 h 326"/>
                <a:gd name="T44" fmla="*/ 164 w 261"/>
                <a:gd name="T45" fmla="*/ 306 h 326"/>
                <a:gd name="T46" fmla="*/ 155 w 261"/>
                <a:gd name="T47" fmla="*/ 306 h 326"/>
                <a:gd name="T48" fmla="*/ 161 w 261"/>
                <a:gd name="T49" fmla="*/ 310 h 326"/>
                <a:gd name="T50" fmla="*/ 143 w 261"/>
                <a:gd name="T51" fmla="*/ 305 h 326"/>
                <a:gd name="T52" fmla="*/ 143 w 261"/>
                <a:gd name="T53" fmla="*/ 292 h 326"/>
                <a:gd name="T54" fmla="*/ 131 w 261"/>
                <a:gd name="T55" fmla="*/ 318 h 326"/>
                <a:gd name="T56" fmla="*/ 118 w 261"/>
                <a:gd name="T57" fmla="*/ 308 h 326"/>
                <a:gd name="T58" fmla="*/ 113 w 261"/>
                <a:gd name="T59" fmla="*/ 326 h 326"/>
                <a:gd name="T60" fmla="*/ 106 w 261"/>
                <a:gd name="T61" fmla="*/ 310 h 326"/>
                <a:gd name="T62" fmla="*/ 87 w 261"/>
                <a:gd name="T63" fmla="*/ 295 h 326"/>
                <a:gd name="T64" fmla="*/ 97 w 261"/>
                <a:gd name="T65" fmla="*/ 303 h 326"/>
                <a:gd name="T66" fmla="*/ 101 w 261"/>
                <a:gd name="T67" fmla="*/ 298 h 326"/>
                <a:gd name="T68" fmla="*/ 89 w 261"/>
                <a:gd name="T69" fmla="*/ 292 h 326"/>
                <a:gd name="T70" fmla="*/ 101 w 261"/>
                <a:gd name="T71" fmla="*/ 288 h 326"/>
                <a:gd name="T72" fmla="*/ 94 w 261"/>
                <a:gd name="T73" fmla="*/ 282 h 326"/>
                <a:gd name="T74" fmla="*/ 69 w 261"/>
                <a:gd name="T75" fmla="*/ 264 h 326"/>
                <a:gd name="T76" fmla="*/ 82 w 261"/>
                <a:gd name="T77" fmla="*/ 266 h 326"/>
                <a:gd name="T78" fmla="*/ 82 w 261"/>
                <a:gd name="T79" fmla="*/ 230 h 326"/>
                <a:gd name="T80" fmla="*/ 68 w 261"/>
                <a:gd name="T81" fmla="*/ 228 h 326"/>
                <a:gd name="T82" fmla="*/ 76 w 261"/>
                <a:gd name="T83" fmla="*/ 219 h 326"/>
                <a:gd name="T84" fmla="*/ 82 w 261"/>
                <a:gd name="T85" fmla="*/ 205 h 326"/>
                <a:gd name="T86" fmla="*/ 68 w 261"/>
                <a:gd name="T87" fmla="*/ 205 h 326"/>
                <a:gd name="T88" fmla="*/ 79 w 261"/>
                <a:gd name="T89" fmla="*/ 193 h 326"/>
                <a:gd name="T90" fmla="*/ 50 w 261"/>
                <a:gd name="T91" fmla="*/ 162 h 326"/>
                <a:gd name="T92" fmla="*/ 40 w 261"/>
                <a:gd name="T93" fmla="*/ 154 h 326"/>
                <a:gd name="T94" fmla="*/ 27 w 261"/>
                <a:gd name="T95" fmla="*/ 150 h 326"/>
                <a:gd name="T96" fmla="*/ 10 w 261"/>
                <a:gd name="T97" fmla="*/ 135 h 326"/>
                <a:gd name="T98" fmla="*/ 14 w 261"/>
                <a:gd name="T99" fmla="*/ 126 h 326"/>
                <a:gd name="T100" fmla="*/ 18 w 261"/>
                <a:gd name="T101" fmla="*/ 126 h 326"/>
                <a:gd name="T102" fmla="*/ 28 w 261"/>
                <a:gd name="T103" fmla="*/ 133 h 326"/>
                <a:gd name="T104" fmla="*/ 27 w 261"/>
                <a:gd name="T105" fmla="*/ 120 h 326"/>
                <a:gd name="T106" fmla="*/ 55 w 261"/>
                <a:gd name="T107" fmla="*/ 140 h 326"/>
                <a:gd name="T108" fmla="*/ 60 w 261"/>
                <a:gd name="T109" fmla="*/ 128 h 326"/>
                <a:gd name="T110" fmla="*/ 48 w 261"/>
                <a:gd name="T111" fmla="*/ 117 h 326"/>
                <a:gd name="T112" fmla="*/ 41 w 261"/>
                <a:gd name="T113" fmla="*/ 102 h 326"/>
                <a:gd name="T114" fmla="*/ 20 w 261"/>
                <a:gd name="T115" fmla="*/ 88 h 326"/>
                <a:gd name="T116" fmla="*/ 15 w 261"/>
                <a:gd name="T117" fmla="*/ 78 h 326"/>
                <a:gd name="T118" fmla="*/ 5 w 261"/>
                <a:gd name="T119" fmla="*/ 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1" h="326">
                  <a:moveTo>
                    <a:pt x="5" y="68"/>
                  </a:moveTo>
                  <a:cubicBezTo>
                    <a:pt x="10" y="61"/>
                    <a:pt x="15" y="74"/>
                    <a:pt x="21" y="75"/>
                  </a:cubicBezTo>
                  <a:cubicBezTo>
                    <a:pt x="0" y="65"/>
                    <a:pt x="10" y="35"/>
                    <a:pt x="26" y="25"/>
                  </a:cubicBezTo>
                  <a:cubicBezTo>
                    <a:pt x="39" y="18"/>
                    <a:pt x="56" y="26"/>
                    <a:pt x="70" y="23"/>
                  </a:cubicBezTo>
                  <a:cubicBezTo>
                    <a:pt x="75" y="22"/>
                    <a:pt x="80" y="23"/>
                    <a:pt x="84" y="21"/>
                  </a:cubicBezTo>
                  <a:cubicBezTo>
                    <a:pt x="94" y="14"/>
                    <a:pt x="84" y="8"/>
                    <a:pt x="88" y="0"/>
                  </a:cubicBezTo>
                  <a:cubicBezTo>
                    <a:pt x="111" y="18"/>
                    <a:pt x="128" y="43"/>
                    <a:pt x="150" y="62"/>
                  </a:cubicBezTo>
                  <a:cubicBezTo>
                    <a:pt x="170" y="80"/>
                    <a:pt x="192" y="97"/>
                    <a:pt x="208" y="118"/>
                  </a:cubicBezTo>
                  <a:cubicBezTo>
                    <a:pt x="219" y="134"/>
                    <a:pt x="220" y="151"/>
                    <a:pt x="227" y="169"/>
                  </a:cubicBezTo>
                  <a:cubicBezTo>
                    <a:pt x="229" y="174"/>
                    <a:pt x="244" y="209"/>
                    <a:pt x="248" y="192"/>
                  </a:cubicBezTo>
                  <a:cubicBezTo>
                    <a:pt x="256" y="201"/>
                    <a:pt x="261" y="227"/>
                    <a:pt x="258" y="238"/>
                  </a:cubicBezTo>
                  <a:cubicBezTo>
                    <a:pt x="256" y="236"/>
                    <a:pt x="254" y="234"/>
                    <a:pt x="252" y="232"/>
                  </a:cubicBezTo>
                  <a:cubicBezTo>
                    <a:pt x="256" y="247"/>
                    <a:pt x="259" y="262"/>
                    <a:pt x="243" y="270"/>
                  </a:cubicBezTo>
                  <a:cubicBezTo>
                    <a:pt x="242" y="262"/>
                    <a:pt x="223" y="265"/>
                    <a:pt x="214" y="260"/>
                  </a:cubicBezTo>
                  <a:cubicBezTo>
                    <a:pt x="220" y="272"/>
                    <a:pt x="209" y="263"/>
                    <a:pt x="206" y="273"/>
                  </a:cubicBezTo>
                  <a:cubicBezTo>
                    <a:pt x="215" y="268"/>
                    <a:pt x="216" y="280"/>
                    <a:pt x="214" y="286"/>
                  </a:cubicBezTo>
                  <a:cubicBezTo>
                    <a:pt x="208" y="272"/>
                    <a:pt x="188" y="285"/>
                    <a:pt x="184" y="268"/>
                  </a:cubicBezTo>
                  <a:cubicBezTo>
                    <a:pt x="183" y="282"/>
                    <a:pt x="166" y="272"/>
                    <a:pt x="162" y="283"/>
                  </a:cubicBezTo>
                  <a:cubicBezTo>
                    <a:pt x="165" y="286"/>
                    <a:pt x="169" y="287"/>
                    <a:pt x="173" y="290"/>
                  </a:cubicBezTo>
                  <a:cubicBezTo>
                    <a:pt x="179" y="294"/>
                    <a:pt x="166" y="293"/>
                    <a:pt x="171" y="302"/>
                  </a:cubicBezTo>
                  <a:cubicBezTo>
                    <a:pt x="164" y="297"/>
                    <a:pt x="162" y="288"/>
                    <a:pt x="155" y="283"/>
                  </a:cubicBezTo>
                  <a:cubicBezTo>
                    <a:pt x="154" y="286"/>
                    <a:pt x="152" y="289"/>
                    <a:pt x="150" y="292"/>
                  </a:cubicBezTo>
                  <a:cubicBezTo>
                    <a:pt x="155" y="297"/>
                    <a:pt x="162" y="300"/>
                    <a:pt x="164" y="306"/>
                  </a:cubicBezTo>
                  <a:cubicBezTo>
                    <a:pt x="161" y="306"/>
                    <a:pt x="158" y="306"/>
                    <a:pt x="155" y="306"/>
                  </a:cubicBezTo>
                  <a:cubicBezTo>
                    <a:pt x="157" y="307"/>
                    <a:pt x="159" y="309"/>
                    <a:pt x="161" y="310"/>
                  </a:cubicBezTo>
                  <a:cubicBezTo>
                    <a:pt x="156" y="320"/>
                    <a:pt x="148" y="308"/>
                    <a:pt x="143" y="305"/>
                  </a:cubicBezTo>
                  <a:cubicBezTo>
                    <a:pt x="152" y="307"/>
                    <a:pt x="153" y="291"/>
                    <a:pt x="143" y="292"/>
                  </a:cubicBezTo>
                  <a:cubicBezTo>
                    <a:pt x="134" y="293"/>
                    <a:pt x="131" y="311"/>
                    <a:pt x="131" y="318"/>
                  </a:cubicBezTo>
                  <a:cubicBezTo>
                    <a:pt x="126" y="316"/>
                    <a:pt x="122" y="313"/>
                    <a:pt x="118" y="308"/>
                  </a:cubicBezTo>
                  <a:cubicBezTo>
                    <a:pt x="118" y="315"/>
                    <a:pt x="115" y="320"/>
                    <a:pt x="113" y="326"/>
                  </a:cubicBezTo>
                  <a:cubicBezTo>
                    <a:pt x="106" y="324"/>
                    <a:pt x="102" y="317"/>
                    <a:pt x="106" y="310"/>
                  </a:cubicBezTo>
                  <a:cubicBezTo>
                    <a:pt x="99" y="310"/>
                    <a:pt x="81" y="305"/>
                    <a:pt x="87" y="295"/>
                  </a:cubicBezTo>
                  <a:cubicBezTo>
                    <a:pt x="89" y="300"/>
                    <a:pt x="93" y="303"/>
                    <a:pt x="97" y="303"/>
                  </a:cubicBezTo>
                  <a:cubicBezTo>
                    <a:pt x="93" y="297"/>
                    <a:pt x="94" y="295"/>
                    <a:pt x="101" y="298"/>
                  </a:cubicBezTo>
                  <a:cubicBezTo>
                    <a:pt x="97" y="296"/>
                    <a:pt x="93" y="294"/>
                    <a:pt x="89" y="292"/>
                  </a:cubicBezTo>
                  <a:cubicBezTo>
                    <a:pt x="93" y="293"/>
                    <a:pt x="97" y="291"/>
                    <a:pt x="101" y="288"/>
                  </a:cubicBezTo>
                  <a:cubicBezTo>
                    <a:pt x="99" y="285"/>
                    <a:pt x="97" y="283"/>
                    <a:pt x="94" y="282"/>
                  </a:cubicBezTo>
                  <a:cubicBezTo>
                    <a:pt x="93" y="299"/>
                    <a:pt x="74" y="267"/>
                    <a:pt x="69" y="264"/>
                  </a:cubicBezTo>
                  <a:cubicBezTo>
                    <a:pt x="73" y="265"/>
                    <a:pt x="77" y="266"/>
                    <a:pt x="82" y="266"/>
                  </a:cubicBezTo>
                  <a:cubicBezTo>
                    <a:pt x="71" y="259"/>
                    <a:pt x="70" y="234"/>
                    <a:pt x="82" y="230"/>
                  </a:cubicBezTo>
                  <a:cubicBezTo>
                    <a:pt x="77" y="229"/>
                    <a:pt x="73" y="229"/>
                    <a:pt x="68" y="228"/>
                  </a:cubicBezTo>
                  <a:cubicBezTo>
                    <a:pt x="70" y="224"/>
                    <a:pt x="72" y="221"/>
                    <a:pt x="76" y="219"/>
                  </a:cubicBezTo>
                  <a:cubicBezTo>
                    <a:pt x="80" y="216"/>
                    <a:pt x="79" y="209"/>
                    <a:pt x="82" y="205"/>
                  </a:cubicBezTo>
                  <a:cubicBezTo>
                    <a:pt x="77" y="206"/>
                    <a:pt x="73" y="206"/>
                    <a:pt x="68" y="205"/>
                  </a:cubicBezTo>
                  <a:cubicBezTo>
                    <a:pt x="71" y="200"/>
                    <a:pt x="74" y="196"/>
                    <a:pt x="79" y="193"/>
                  </a:cubicBezTo>
                  <a:cubicBezTo>
                    <a:pt x="66" y="208"/>
                    <a:pt x="41" y="175"/>
                    <a:pt x="50" y="162"/>
                  </a:cubicBezTo>
                  <a:cubicBezTo>
                    <a:pt x="41" y="167"/>
                    <a:pt x="42" y="159"/>
                    <a:pt x="40" y="154"/>
                  </a:cubicBezTo>
                  <a:cubicBezTo>
                    <a:pt x="39" y="148"/>
                    <a:pt x="26" y="138"/>
                    <a:pt x="27" y="150"/>
                  </a:cubicBezTo>
                  <a:cubicBezTo>
                    <a:pt x="23" y="143"/>
                    <a:pt x="12" y="143"/>
                    <a:pt x="10" y="135"/>
                  </a:cubicBezTo>
                  <a:cubicBezTo>
                    <a:pt x="16" y="135"/>
                    <a:pt x="19" y="133"/>
                    <a:pt x="14" y="126"/>
                  </a:cubicBezTo>
                  <a:cubicBezTo>
                    <a:pt x="19" y="135"/>
                    <a:pt x="20" y="135"/>
                    <a:pt x="18" y="126"/>
                  </a:cubicBezTo>
                  <a:cubicBezTo>
                    <a:pt x="23" y="125"/>
                    <a:pt x="27" y="128"/>
                    <a:pt x="28" y="133"/>
                  </a:cubicBezTo>
                  <a:cubicBezTo>
                    <a:pt x="32" y="128"/>
                    <a:pt x="31" y="124"/>
                    <a:pt x="27" y="120"/>
                  </a:cubicBezTo>
                  <a:cubicBezTo>
                    <a:pt x="37" y="128"/>
                    <a:pt x="50" y="126"/>
                    <a:pt x="55" y="140"/>
                  </a:cubicBezTo>
                  <a:cubicBezTo>
                    <a:pt x="52" y="135"/>
                    <a:pt x="56" y="131"/>
                    <a:pt x="60" y="128"/>
                  </a:cubicBezTo>
                  <a:cubicBezTo>
                    <a:pt x="53" y="129"/>
                    <a:pt x="45" y="125"/>
                    <a:pt x="48" y="117"/>
                  </a:cubicBezTo>
                  <a:cubicBezTo>
                    <a:pt x="39" y="123"/>
                    <a:pt x="24" y="101"/>
                    <a:pt x="41" y="102"/>
                  </a:cubicBezTo>
                  <a:cubicBezTo>
                    <a:pt x="33" y="100"/>
                    <a:pt x="25" y="93"/>
                    <a:pt x="20" y="88"/>
                  </a:cubicBezTo>
                  <a:cubicBezTo>
                    <a:pt x="18" y="84"/>
                    <a:pt x="17" y="81"/>
                    <a:pt x="15" y="78"/>
                  </a:cubicBezTo>
                  <a:cubicBezTo>
                    <a:pt x="12" y="74"/>
                    <a:pt x="7" y="73"/>
                    <a:pt x="5" y="6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7" name="Freeform 1460">
              <a:extLst>
                <a:ext uri="{FF2B5EF4-FFF2-40B4-BE49-F238E27FC236}">
                  <a16:creationId xmlns:a16="http://schemas.microsoft.com/office/drawing/2014/main" id="{BC757BA6-74D4-C315-64A9-E6CDDE8E8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0224" y="4672571"/>
              <a:ext cx="181614" cy="100677"/>
            </a:xfrm>
            <a:custGeom>
              <a:avLst/>
              <a:gdLst>
                <a:gd name="T0" fmla="*/ 0 w 417"/>
                <a:gd name="T1" fmla="*/ 121 h 234"/>
                <a:gd name="T2" fmla="*/ 13 w 417"/>
                <a:gd name="T3" fmla="*/ 92 h 234"/>
                <a:gd name="T4" fmla="*/ 27 w 417"/>
                <a:gd name="T5" fmla="*/ 68 h 234"/>
                <a:gd name="T6" fmla="*/ 65 w 417"/>
                <a:gd name="T7" fmla="*/ 38 h 234"/>
                <a:gd name="T8" fmla="*/ 82 w 417"/>
                <a:gd name="T9" fmla="*/ 27 h 234"/>
                <a:gd name="T10" fmla="*/ 97 w 417"/>
                <a:gd name="T11" fmla="*/ 22 h 234"/>
                <a:gd name="T12" fmla="*/ 129 w 417"/>
                <a:gd name="T13" fmla="*/ 15 h 234"/>
                <a:gd name="T14" fmla="*/ 175 w 417"/>
                <a:gd name="T15" fmla="*/ 21 h 234"/>
                <a:gd name="T16" fmla="*/ 218 w 417"/>
                <a:gd name="T17" fmla="*/ 16 h 234"/>
                <a:gd name="T18" fmla="*/ 235 w 417"/>
                <a:gd name="T19" fmla="*/ 2 h 234"/>
                <a:gd name="T20" fmla="*/ 276 w 417"/>
                <a:gd name="T21" fmla="*/ 11 h 234"/>
                <a:gd name="T22" fmla="*/ 321 w 417"/>
                <a:gd name="T23" fmla="*/ 12 h 234"/>
                <a:gd name="T24" fmla="*/ 350 w 417"/>
                <a:gd name="T25" fmla="*/ 18 h 234"/>
                <a:gd name="T26" fmla="*/ 379 w 417"/>
                <a:gd name="T27" fmla="*/ 50 h 234"/>
                <a:gd name="T28" fmla="*/ 365 w 417"/>
                <a:gd name="T29" fmla="*/ 40 h 234"/>
                <a:gd name="T30" fmla="*/ 350 w 417"/>
                <a:gd name="T31" fmla="*/ 37 h 234"/>
                <a:gd name="T32" fmla="*/ 356 w 417"/>
                <a:gd name="T33" fmla="*/ 48 h 234"/>
                <a:gd name="T34" fmla="*/ 367 w 417"/>
                <a:gd name="T35" fmla="*/ 60 h 234"/>
                <a:gd name="T36" fmla="*/ 362 w 417"/>
                <a:gd name="T37" fmla="*/ 51 h 234"/>
                <a:gd name="T38" fmla="*/ 389 w 417"/>
                <a:gd name="T39" fmla="*/ 57 h 234"/>
                <a:gd name="T40" fmla="*/ 389 w 417"/>
                <a:gd name="T41" fmla="*/ 67 h 234"/>
                <a:gd name="T42" fmla="*/ 384 w 417"/>
                <a:gd name="T43" fmla="*/ 53 h 234"/>
                <a:gd name="T44" fmla="*/ 417 w 417"/>
                <a:gd name="T45" fmla="*/ 79 h 234"/>
                <a:gd name="T46" fmla="*/ 384 w 417"/>
                <a:gd name="T47" fmla="*/ 86 h 234"/>
                <a:gd name="T48" fmla="*/ 346 w 417"/>
                <a:gd name="T49" fmla="*/ 98 h 234"/>
                <a:gd name="T50" fmla="*/ 322 w 417"/>
                <a:gd name="T51" fmla="*/ 105 h 234"/>
                <a:gd name="T52" fmla="*/ 308 w 417"/>
                <a:gd name="T53" fmla="*/ 99 h 234"/>
                <a:gd name="T54" fmla="*/ 303 w 417"/>
                <a:gd name="T55" fmla="*/ 93 h 234"/>
                <a:gd name="T56" fmla="*/ 286 w 417"/>
                <a:gd name="T57" fmla="*/ 112 h 234"/>
                <a:gd name="T58" fmla="*/ 275 w 417"/>
                <a:gd name="T59" fmla="*/ 123 h 234"/>
                <a:gd name="T60" fmla="*/ 275 w 417"/>
                <a:gd name="T61" fmla="*/ 131 h 234"/>
                <a:gd name="T62" fmla="*/ 235 w 417"/>
                <a:gd name="T63" fmla="*/ 167 h 234"/>
                <a:gd name="T64" fmla="*/ 199 w 417"/>
                <a:gd name="T65" fmla="*/ 165 h 234"/>
                <a:gd name="T66" fmla="*/ 166 w 417"/>
                <a:gd name="T67" fmla="*/ 179 h 234"/>
                <a:gd name="T68" fmla="*/ 158 w 417"/>
                <a:gd name="T69" fmla="*/ 209 h 234"/>
                <a:gd name="T70" fmla="*/ 150 w 417"/>
                <a:gd name="T71" fmla="*/ 224 h 234"/>
                <a:gd name="T72" fmla="*/ 125 w 417"/>
                <a:gd name="T73" fmla="*/ 231 h 234"/>
                <a:gd name="T74" fmla="*/ 122 w 417"/>
                <a:gd name="T75" fmla="*/ 201 h 234"/>
                <a:gd name="T76" fmla="*/ 107 w 417"/>
                <a:gd name="T77" fmla="*/ 195 h 234"/>
                <a:gd name="T78" fmla="*/ 93 w 417"/>
                <a:gd name="T79" fmla="*/ 200 h 234"/>
                <a:gd name="T80" fmla="*/ 100 w 417"/>
                <a:gd name="T81" fmla="*/ 183 h 234"/>
                <a:gd name="T82" fmla="*/ 92 w 417"/>
                <a:gd name="T83" fmla="*/ 162 h 234"/>
                <a:gd name="T84" fmla="*/ 83 w 417"/>
                <a:gd name="T85" fmla="*/ 159 h 234"/>
                <a:gd name="T86" fmla="*/ 76 w 417"/>
                <a:gd name="T87" fmla="*/ 157 h 234"/>
                <a:gd name="T88" fmla="*/ 52 w 417"/>
                <a:gd name="T89" fmla="*/ 164 h 234"/>
                <a:gd name="T90" fmla="*/ 0 w 417"/>
                <a:gd name="T91" fmla="*/ 12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7" h="234">
                  <a:moveTo>
                    <a:pt x="0" y="121"/>
                  </a:moveTo>
                  <a:cubicBezTo>
                    <a:pt x="5" y="110"/>
                    <a:pt x="20" y="107"/>
                    <a:pt x="13" y="92"/>
                  </a:cubicBezTo>
                  <a:cubicBezTo>
                    <a:pt x="9" y="84"/>
                    <a:pt x="20" y="71"/>
                    <a:pt x="27" y="68"/>
                  </a:cubicBezTo>
                  <a:cubicBezTo>
                    <a:pt x="42" y="62"/>
                    <a:pt x="53" y="49"/>
                    <a:pt x="65" y="38"/>
                  </a:cubicBezTo>
                  <a:cubicBezTo>
                    <a:pt x="70" y="34"/>
                    <a:pt x="76" y="30"/>
                    <a:pt x="82" y="27"/>
                  </a:cubicBezTo>
                  <a:cubicBezTo>
                    <a:pt x="88" y="23"/>
                    <a:pt x="92" y="28"/>
                    <a:pt x="97" y="22"/>
                  </a:cubicBezTo>
                  <a:cubicBezTo>
                    <a:pt x="104" y="14"/>
                    <a:pt x="120" y="6"/>
                    <a:pt x="129" y="15"/>
                  </a:cubicBezTo>
                  <a:cubicBezTo>
                    <a:pt x="135" y="21"/>
                    <a:pt x="166" y="22"/>
                    <a:pt x="175" y="21"/>
                  </a:cubicBezTo>
                  <a:cubicBezTo>
                    <a:pt x="188" y="20"/>
                    <a:pt x="207" y="23"/>
                    <a:pt x="218" y="16"/>
                  </a:cubicBezTo>
                  <a:cubicBezTo>
                    <a:pt x="222" y="13"/>
                    <a:pt x="251" y="7"/>
                    <a:pt x="235" y="2"/>
                  </a:cubicBezTo>
                  <a:cubicBezTo>
                    <a:pt x="249" y="1"/>
                    <a:pt x="262" y="10"/>
                    <a:pt x="276" y="11"/>
                  </a:cubicBezTo>
                  <a:cubicBezTo>
                    <a:pt x="291" y="11"/>
                    <a:pt x="308" y="0"/>
                    <a:pt x="321" y="12"/>
                  </a:cubicBezTo>
                  <a:cubicBezTo>
                    <a:pt x="332" y="22"/>
                    <a:pt x="339" y="12"/>
                    <a:pt x="350" y="18"/>
                  </a:cubicBezTo>
                  <a:cubicBezTo>
                    <a:pt x="363" y="24"/>
                    <a:pt x="370" y="39"/>
                    <a:pt x="379" y="50"/>
                  </a:cubicBezTo>
                  <a:cubicBezTo>
                    <a:pt x="375" y="47"/>
                    <a:pt x="371" y="40"/>
                    <a:pt x="365" y="40"/>
                  </a:cubicBezTo>
                  <a:cubicBezTo>
                    <a:pt x="360" y="40"/>
                    <a:pt x="355" y="41"/>
                    <a:pt x="350" y="37"/>
                  </a:cubicBezTo>
                  <a:cubicBezTo>
                    <a:pt x="355" y="39"/>
                    <a:pt x="355" y="44"/>
                    <a:pt x="356" y="48"/>
                  </a:cubicBezTo>
                  <a:cubicBezTo>
                    <a:pt x="357" y="51"/>
                    <a:pt x="365" y="58"/>
                    <a:pt x="367" y="60"/>
                  </a:cubicBezTo>
                  <a:cubicBezTo>
                    <a:pt x="369" y="55"/>
                    <a:pt x="367" y="52"/>
                    <a:pt x="362" y="51"/>
                  </a:cubicBezTo>
                  <a:cubicBezTo>
                    <a:pt x="368" y="44"/>
                    <a:pt x="378" y="63"/>
                    <a:pt x="389" y="57"/>
                  </a:cubicBezTo>
                  <a:cubicBezTo>
                    <a:pt x="390" y="61"/>
                    <a:pt x="392" y="63"/>
                    <a:pt x="389" y="67"/>
                  </a:cubicBezTo>
                  <a:cubicBezTo>
                    <a:pt x="402" y="63"/>
                    <a:pt x="390" y="55"/>
                    <a:pt x="384" y="53"/>
                  </a:cubicBezTo>
                  <a:cubicBezTo>
                    <a:pt x="404" y="56"/>
                    <a:pt x="400" y="73"/>
                    <a:pt x="417" y="79"/>
                  </a:cubicBezTo>
                  <a:cubicBezTo>
                    <a:pt x="405" y="81"/>
                    <a:pt x="394" y="79"/>
                    <a:pt x="384" y="86"/>
                  </a:cubicBezTo>
                  <a:cubicBezTo>
                    <a:pt x="375" y="93"/>
                    <a:pt x="357" y="98"/>
                    <a:pt x="346" y="98"/>
                  </a:cubicBezTo>
                  <a:cubicBezTo>
                    <a:pt x="338" y="98"/>
                    <a:pt x="330" y="107"/>
                    <a:pt x="322" y="105"/>
                  </a:cubicBezTo>
                  <a:cubicBezTo>
                    <a:pt x="317" y="103"/>
                    <a:pt x="312" y="101"/>
                    <a:pt x="308" y="99"/>
                  </a:cubicBezTo>
                  <a:cubicBezTo>
                    <a:pt x="305" y="98"/>
                    <a:pt x="305" y="93"/>
                    <a:pt x="303" y="93"/>
                  </a:cubicBezTo>
                  <a:cubicBezTo>
                    <a:pt x="291" y="90"/>
                    <a:pt x="290" y="105"/>
                    <a:pt x="286" y="112"/>
                  </a:cubicBezTo>
                  <a:cubicBezTo>
                    <a:pt x="283" y="116"/>
                    <a:pt x="278" y="118"/>
                    <a:pt x="275" y="123"/>
                  </a:cubicBezTo>
                  <a:cubicBezTo>
                    <a:pt x="274" y="125"/>
                    <a:pt x="277" y="129"/>
                    <a:pt x="275" y="131"/>
                  </a:cubicBezTo>
                  <a:cubicBezTo>
                    <a:pt x="266" y="137"/>
                    <a:pt x="239" y="153"/>
                    <a:pt x="235" y="167"/>
                  </a:cubicBezTo>
                  <a:cubicBezTo>
                    <a:pt x="215" y="155"/>
                    <a:pt x="212" y="145"/>
                    <a:pt x="199" y="165"/>
                  </a:cubicBezTo>
                  <a:cubicBezTo>
                    <a:pt x="191" y="180"/>
                    <a:pt x="165" y="167"/>
                    <a:pt x="166" y="179"/>
                  </a:cubicBezTo>
                  <a:cubicBezTo>
                    <a:pt x="167" y="192"/>
                    <a:pt x="173" y="206"/>
                    <a:pt x="158" y="209"/>
                  </a:cubicBezTo>
                  <a:cubicBezTo>
                    <a:pt x="151" y="210"/>
                    <a:pt x="152" y="218"/>
                    <a:pt x="150" y="224"/>
                  </a:cubicBezTo>
                  <a:cubicBezTo>
                    <a:pt x="146" y="234"/>
                    <a:pt x="133" y="230"/>
                    <a:pt x="125" y="231"/>
                  </a:cubicBezTo>
                  <a:cubicBezTo>
                    <a:pt x="131" y="222"/>
                    <a:pt x="102" y="209"/>
                    <a:pt x="122" y="201"/>
                  </a:cubicBezTo>
                  <a:cubicBezTo>
                    <a:pt x="116" y="204"/>
                    <a:pt x="108" y="203"/>
                    <a:pt x="107" y="195"/>
                  </a:cubicBezTo>
                  <a:cubicBezTo>
                    <a:pt x="105" y="202"/>
                    <a:pt x="99" y="204"/>
                    <a:pt x="93" y="200"/>
                  </a:cubicBezTo>
                  <a:cubicBezTo>
                    <a:pt x="101" y="197"/>
                    <a:pt x="100" y="189"/>
                    <a:pt x="100" y="183"/>
                  </a:cubicBezTo>
                  <a:cubicBezTo>
                    <a:pt x="101" y="173"/>
                    <a:pt x="110" y="162"/>
                    <a:pt x="92" y="162"/>
                  </a:cubicBezTo>
                  <a:cubicBezTo>
                    <a:pt x="86" y="166"/>
                    <a:pt x="83" y="166"/>
                    <a:pt x="83" y="159"/>
                  </a:cubicBezTo>
                  <a:cubicBezTo>
                    <a:pt x="81" y="157"/>
                    <a:pt x="79" y="156"/>
                    <a:pt x="76" y="157"/>
                  </a:cubicBezTo>
                  <a:cubicBezTo>
                    <a:pt x="68" y="158"/>
                    <a:pt x="61" y="164"/>
                    <a:pt x="52" y="164"/>
                  </a:cubicBezTo>
                  <a:cubicBezTo>
                    <a:pt x="59" y="150"/>
                    <a:pt x="6" y="128"/>
                    <a:pt x="0" y="1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8" name="Freeform 1461">
              <a:extLst>
                <a:ext uri="{FF2B5EF4-FFF2-40B4-BE49-F238E27FC236}">
                  <a16:creationId xmlns:a16="http://schemas.microsoft.com/office/drawing/2014/main" id="{10226BDB-4FFF-0538-870B-32DE53DC7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5110" y="4658753"/>
              <a:ext cx="11844" cy="5922"/>
            </a:xfrm>
            <a:custGeom>
              <a:avLst/>
              <a:gdLst>
                <a:gd name="T0" fmla="*/ 0 w 24"/>
                <a:gd name="T1" fmla="*/ 12 h 12"/>
                <a:gd name="T2" fmla="*/ 24 w 24"/>
                <a:gd name="T3" fmla="*/ 0 h 12"/>
                <a:gd name="T4" fmla="*/ 0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7" y="7"/>
                    <a:pt x="16" y="3"/>
                    <a:pt x="24" y="0"/>
                  </a:cubicBezTo>
                  <a:cubicBezTo>
                    <a:pt x="15" y="0"/>
                    <a:pt x="4" y="4"/>
                    <a:pt x="0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9" name="Freeform 1462">
              <a:extLst>
                <a:ext uri="{FF2B5EF4-FFF2-40B4-BE49-F238E27FC236}">
                  <a16:creationId xmlns:a16="http://schemas.microsoft.com/office/drawing/2014/main" id="{095D03E8-CDA2-D2DC-D049-19CCDD058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2476" y="3051862"/>
              <a:ext cx="240836" cy="90807"/>
            </a:xfrm>
            <a:custGeom>
              <a:avLst/>
              <a:gdLst>
                <a:gd name="T0" fmla="*/ 58 w 554"/>
                <a:gd name="T1" fmla="*/ 70 h 210"/>
                <a:gd name="T2" fmla="*/ 85 w 554"/>
                <a:gd name="T3" fmla="*/ 69 h 210"/>
                <a:gd name="T4" fmla="*/ 118 w 554"/>
                <a:gd name="T5" fmla="*/ 63 h 210"/>
                <a:gd name="T6" fmla="*/ 118 w 554"/>
                <a:gd name="T7" fmla="*/ 68 h 210"/>
                <a:gd name="T8" fmla="*/ 90 w 554"/>
                <a:gd name="T9" fmla="*/ 92 h 210"/>
                <a:gd name="T10" fmla="*/ 129 w 554"/>
                <a:gd name="T11" fmla="*/ 93 h 210"/>
                <a:gd name="T12" fmla="*/ 44 w 554"/>
                <a:gd name="T13" fmla="*/ 106 h 210"/>
                <a:gd name="T14" fmla="*/ 25 w 554"/>
                <a:gd name="T15" fmla="*/ 119 h 210"/>
                <a:gd name="T16" fmla="*/ 79 w 554"/>
                <a:gd name="T17" fmla="*/ 115 h 210"/>
                <a:gd name="T18" fmla="*/ 89 w 554"/>
                <a:gd name="T19" fmla="*/ 130 h 210"/>
                <a:gd name="T20" fmla="*/ 133 w 554"/>
                <a:gd name="T21" fmla="*/ 126 h 210"/>
                <a:gd name="T22" fmla="*/ 112 w 554"/>
                <a:gd name="T23" fmla="*/ 143 h 210"/>
                <a:gd name="T24" fmla="*/ 131 w 554"/>
                <a:gd name="T25" fmla="*/ 144 h 210"/>
                <a:gd name="T26" fmla="*/ 99 w 554"/>
                <a:gd name="T27" fmla="*/ 158 h 210"/>
                <a:gd name="T28" fmla="*/ 71 w 554"/>
                <a:gd name="T29" fmla="*/ 169 h 210"/>
                <a:gd name="T30" fmla="*/ 59 w 554"/>
                <a:gd name="T31" fmla="*/ 182 h 210"/>
                <a:gd name="T32" fmla="*/ 126 w 554"/>
                <a:gd name="T33" fmla="*/ 179 h 210"/>
                <a:gd name="T34" fmla="*/ 143 w 554"/>
                <a:gd name="T35" fmla="*/ 180 h 210"/>
                <a:gd name="T36" fmla="*/ 157 w 554"/>
                <a:gd name="T37" fmla="*/ 185 h 210"/>
                <a:gd name="T38" fmla="*/ 181 w 554"/>
                <a:gd name="T39" fmla="*/ 187 h 210"/>
                <a:gd name="T40" fmla="*/ 206 w 554"/>
                <a:gd name="T41" fmla="*/ 201 h 210"/>
                <a:gd name="T42" fmla="*/ 283 w 554"/>
                <a:gd name="T43" fmla="*/ 207 h 210"/>
                <a:gd name="T44" fmla="*/ 307 w 554"/>
                <a:gd name="T45" fmla="*/ 192 h 210"/>
                <a:gd name="T46" fmla="*/ 355 w 554"/>
                <a:gd name="T47" fmla="*/ 175 h 210"/>
                <a:gd name="T48" fmla="*/ 439 w 554"/>
                <a:gd name="T49" fmla="*/ 147 h 210"/>
                <a:gd name="T50" fmla="*/ 487 w 554"/>
                <a:gd name="T51" fmla="*/ 129 h 210"/>
                <a:gd name="T52" fmla="*/ 526 w 554"/>
                <a:gd name="T53" fmla="*/ 116 h 210"/>
                <a:gd name="T54" fmla="*/ 534 w 554"/>
                <a:gd name="T55" fmla="*/ 106 h 210"/>
                <a:gd name="T56" fmla="*/ 547 w 554"/>
                <a:gd name="T57" fmla="*/ 97 h 210"/>
                <a:gd name="T58" fmla="*/ 547 w 554"/>
                <a:gd name="T59" fmla="*/ 84 h 210"/>
                <a:gd name="T60" fmla="*/ 545 w 554"/>
                <a:gd name="T61" fmla="*/ 67 h 210"/>
                <a:gd name="T62" fmla="*/ 499 w 554"/>
                <a:gd name="T63" fmla="*/ 69 h 210"/>
                <a:gd name="T64" fmla="*/ 488 w 554"/>
                <a:gd name="T65" fmla="*/ 54 h 210"/>
                <a:gd name="T66" fmla="*/ 479 w 554"/>
                <a:gd name="T67" fmla="*/ 27 h 210"/>
                <a:gd name="T68" fmla="*/ 509 w 554"/>
                <a:gd name="T69" fmla="*/ 11 h 210"/>
                <a:gd name="T70" fmla="*/ 452 w 554"/>
                <a:gd name="T71" fmla="*/ 12 h 210"/>
                <a:gd name="T72" fmla="*/ 415 w 554"/>
                <a:gd name="T73" fmla="*/ 9 h 210"/>
                <a:gd name="T74" fmla="*/ 380 w 554"/>
                <a:gd name="T75" fmla="*/ 22 h 210"/>
                <a:gd name="T76" fmla="*/ 320 w 554"/>
                <a:gd name="T77" fmla="*/ 26 h 210"/>
                <a:gd name="T78" fmla="*/ 324 w 554"/>
                <a:gd name="T79" fmla="*/ 59 h 210"/>
                <a:gd name="T80" fmla="*/ 279 w 554"/>
                <a:gd name="T81" fmla="*/ 31 h 210"/>
                <a:gd name="T82" fmla="*/ 257 w 554"/>
                <a:gd name="T83" fmla="*/ 52 h 210"/>
                <a:gd name="T84" fmla="*/ 214 w 554"/>
                <a:gd name="T85" fmla="*/ 44 h 210"/>
                <a:gd name="T86" fmla="*/ 189 w 554"/>
                <a:gd name="T87" fmla="*/ 59 h 210"/>
                <a:gd name="T88" fmla="*/ 164 w 554"/>
                <a:gd name="T89" fmla="*/ 92 h 210"/>
                <a:gd name="T90" fmla="*/ 141 w 554"/>
                <a:gd name="T91" fmla="*/ 51 h 210"/>
                <a:gd name="T92" fmla="*/ 153 w 554"/>
                <a:gd name="T93" fmla="*/ 31 h 210"/>
                <a:gd name="T94" fmla="*/ 124 w 554"/>
                <a:gd name="T95" fmla="*/ 12 h 210"/>
                <a:gd name="T96" fmla="*/ 85 w 554"/>
                <a:gd name="T97" fmla="*/ 13 h 210"/>
                <a:gd name="T98" fmla="*/ 90 w 554"/>
                <a:gd name="T99" fmla="*/ 25 h 210"/>
                <a:gd name="T100" fmla="*/ 97 w 554"/>
                <a:gd name="T101" fmla="*/ 48 h 210"/>
                <a:gd name="T102" fmla="*/ 80 w 554"/>
                <a:gd name="T103" fmla="*/ 36 h 210"/>
                <a:gd name="T104" fmla="*/ 67 w 554"/>
                <a:gd name="T105" fmla="*/ 23 h 210"/>
                <a:gd name="T106" fmla="*/ 63 w 554"/>
                <a:gd name="T107" fmla="*/ 37 h 210"/>
                <a:gd name="T108" fmla="*/ 63 w 554"/>
                <a:gd name="T109" fmla="*/ 46 h 210"/>
                <a:gd name="T110" fmla="*/ 63 w 554"/>
                <a:gd name="T111" fmla="*/ 53 h 210"/>
                <a:gd name="T112" fmla="*/ 60 w 554"/>
                <a:gd name="T113" fmla="*/ 58 h 210"/>
                <a:gd name="T114" fmla="*/ 31 w 554"/>
                <a:gd name="T115" fmla="*/ 61 h 210"/>
                <a:gd name="T116" fmla="*/ 0 w 554"/>
                <a:gd name="T117" fmla="*/ 7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4" h="210">
                  <a:moveTo>
                    <a:pt x="27" y="75"/>
                  </a:moveTo>
                  <a:cubicBezTo>
                    <a:pt x="36" y="75"/>
                    <a:pt x="49" y="72"/>
                    <a:pt x="58" y="70"/>
                  </a:cubicBezTo>
                  <a:cubicBezTo>
                    <a:pt x="63" y="69"/>
                    <a:pt x="62" y="61"/>
                    <a:pt x="68" y="65"/>
                  </a:cubicBezTo>
                  <a:cubicBezTo>
                    <a:pt x="77" y="70"/>
                    <a:pt x="84" y="55"/>
                    <a:pt x="85" y="69"/>
                  </a:cubicBezTo>
                  <a:cubicBezTo>
                    <a:pt x="90" y="67"/>
                    <a:pt x="94" y="65"/>
                    <a:pt x="99" y="62"/>
                  </a:cubicBezTo>
                  <a:cubicBezTo>
                    <a:pt x="100" y="72"/>
                    <a:pt x="112" y="69"/>
                    <a:pt x="118" y="63"/>
                  </a:cubicBezTo>
                  <a:cubicBezTo>
                    <a:pt x="114" y="67"/>
                    <a:pt x="110" y="69"/>
                    <a:pt x="105" y="71"/>
                  </a:cubicBezTo>
                  <a:cubicBezTo>
                    <a:pt x="111" y="76"/>
                    <a:pt x="113" y="70"/>
                    <a:pt x="118" y="68"/>
                  </a:cubicBezTo>
                  <a:cubicBezTo>
                    <a:pt x="121" y="67"/>
                    <a:pt x="131" y="74"/>
                    <a:pt x="138" y="72"/>
                  </a:cubicBezTo>
                  <a:cubicBezTo>
                    <a:pt x="121" y="76"/>
                    <a:pt x="103" y="80"/>
                    <a:pt x="90" y="92"/>
                  </a:cubicBezTo>
                  <a:cubicBezTo>
                    <a:pt x="96" y="91"/>
                    <a:pt x="103" y="93"/>
                    <a:pt x="109" y="94"/>
                  </a:cubicBezTo>
                  <a:cubicBezTo>
                    <a:pt x="116" y="95"/>
                    <a:pt x="122" y="91"/>
                    <a:pt x="129" y="93"/>
                  </a:cubicBezTo>
                  <a:cubicBezTo>
                    <a:pt x="115" y="115"/>
                    <a:pt x="72" y="85"/>
                    <a:pt x="57" y="107"/>
                  </a:cubicBezTo>
                  <a:cubicBezTo>
                    <a:pt x="56" y="96"/>
                    <a:pt x="51" y="105"/>
                    <a:pt x="44" y="106"/>
                  </a:cubicBezTo>
                  <a:cubicBezTo>
                    <a:pt x="36" y="108"/>
                    <a:pt x="28" y="107"/>
                    <a:pt x="20" y="107"/>
                  </a:cubicBezTo>
                  <a:cubicBezTo>
                    <a:pt x="4" y="107"/>
                    <a:pt x="13" y="123"/>
                    <a:pt x="25" y="119"/>
                  </a:cubicBezTo>
                  <a:cubicBezTo>
                    <a:pt x="37" y="114"/>
                    <a:pt x="45" y="113"/>
                    <a:pt x="59" y="115"/>
                  </a:cubicBezTo>
                  <a:cubicBezTo>
                    <a:pt x="66" y="116"/>
                    <a:pt x="72" y="115"/>
                    <a:pt x="79" y="115"/>
                  </a:cubicBezTo>
                  <a:cubicBezTo>
                    <a:pt x="86" y="115"/>
                    <a:pt x="94" y="124"/>
                    <a:pt x="101" y="120"/>
                  </a:cubicBezTo>
                  <a:cubicBezTo>
                    <a:pt x="96" y="121"/>
                    <a:pt x="91" y="125"/>
                    <a:pt x="89" y="130"/>
                  </a:cubicBezTo>
                  <a:cubicBezTo>
                    <a:pt x="94" y="131"/>
                    <a:pt x="97" y="134"/>
                    <a:pt x="97" y="139"/>
                  </a:cubicBezTo>
                  <a:cubicBezTo>
                    <a:pt x="106" y="131"/>
                    <a:pt x="121" y="126"/>
                    <a:pt x="133" y="126"/>
                  </a:cubicBezTo>
                  <a:cubicBezTo>
                    <a:pt x="130" y="131"/>
                    <a:pt x="122" y="131"/>
                    <a:pt x="117" y="132"/>
                  </a:cubicBezTo>
                  <a:cubicBezTo>
                    <a:pt x="111" y="134"/>
                    <a:pt x="97" y="147"/>
                    <a:pt x="112" y="143"/>
                  </a:cubicBezTo>
                  <a:cubicBezTo>
                    <a:pt x="107" y="144"/>
                    <a:pt x="103" y="145"/>
                    <a:pt x="99" y="148"/>
                  </a:cubicBezTo>
                  <a:cubicBezTo>
                    <a:pt x="110" y="151"/>
                    <a:pt x="119" y="139"/>
                    <a:pt x="131" y="144"/>
                  </a:cubicBezTo>
                  <a:cubicBezTo>
                    <a:pt x="125" y="145"/>
                    <a:pt x="97" y="151"/>
                    <a:pt x="114" y="158"/>
                  </a:cubicBezTo>
                  <a:cubicBezTo>
                    <a:pt x="109" y="159"/>
                    <a:pt x="103" y="156"/>
                    <a:pt x="99" y="158"/>
                  </a:cubicBezTo>
                  <a:cubicBezTo>
                    <a:pt x="100" y="169"/>
                    <a:pt x="91" y="166"/>
                    <a:pt x="83" y="168"/>
                  </a:cubicBezTo>
                  <a:cubicBezTo>
                    <a:pt x="79" y="170"/>
                    <a:pt x="75" y="171"/>
                    <a:pt x="71" y="169"/>
                  </a:cubicBezTo>
                  <a:cubicBezTo>
                    <a:pt x="70" y="167"/>
                    <a:pt x="68" y="166"/>
                    <a:pt x="66" y="165"/>
                  </a:cubicBezTo>
                  <a:cubicBezTo>
                    <a:pt x="58" y="167"/>
                    <a:pt x="60" y="176"/>
                    <a:pt x="59" y="182"/>
                  </a:cubicBezTo>
                  <a:cubicBezTo>
                    <a:pt x="74" y="182"/>
                    <a:pt x="91" y="181"/>
                    <a:pt x="106" y="179"/>
                  </a:cubicBezTo>
                  <a:cubicBezTo>
                    <a:pt x="113" y="177"/>
                    <a:pt x="119" y="180"/>
                    <a:pt x="126" y="179"/>
                  </a:cubicBezTo>
                  <a:cubicBezTo>
                    <a:pt x="134" y="179"/>
                    <a:pt x="137" y="171"/>
                    <a:pt x="146" y="173"/>
                  </a:cubicBezTo>
                  <a:cubicBezTo>
                    <a:pt x="145" y="175"/>
                    <a:pt x="144" y="177"/>
                    <a:pt x="143" y="180"/>
                  </a:cubicBezTo>
                  <a:cubicBezTo>
                    <a:pt x="147" y="180"/>
                    <a:pt x="154" y="185"/>
                    <a:pt x="158" y="182"/>
                  </a:cubicBezTo>
                  <a:cubicBezTo>
                    <a:pt x="165" y="176"/>
                    <a:pt x="168" y="186"/>
                    <a:pt x="157" y="185"/>
                  </a:cubicBezTo>
                  <a:cubicBezTo>
                    <a:pt x="164" y="190"/>
                    <a:pt x="172" y="184"/>
                    <a:pt x="177" y="180"/>
                  </a:cubicBezTo>
                  <a:cubicBezTo>
                    <a:pt x="178" y="182"/>
                    <a:pt x="180" y="185"/>
                    <a:pt x="181" y="187"/>
                  </a:cubicBezTo>
                  <a:cubicBezTo>
                    <a:pt x="178" y="188"/>
                    <a:pt x="175" y="188"/>
                    <a:pt x="172" y="189"/>
                  </a:cubicBezTo>
                  <a:cubicBezTo>
                    <a:pt x="179" y="203"/>
                    <a:pt x="193" y="198"/>
                    <a:pt x="206" y="201"/>
                  </a:cubicBezTo>
                  <a:cubicBezTo>
                    <a:pt x="220" y="203"/>
                    <a:pt x="233" y="209"/>
                    <a:pt x="249" y="209"/>
                  </a:cubicBezTo>
                  <a:cubicBezTo>
                    <a:pt x="260" y="210"/>
                    <a:pt x="272" y="209"/>
                    <a:pt x="283" y="207"/>
                  </a:cubicBezTo>
                  <a:cubicBezTo>
                    <a:pt x="288" y="206"/>
                    <a:pt x="293" y="204"/>
                    <a:pt x="298" y="201"/>
                  </a:cubicBezTo>
                  <a:cubicBezTo>
                    <a:pt x="309" y="195"/>
                    <a:pt x="296" y="195"/>
                    <a:pt x="307" y="192"/>
                  </a:cubicBezTo>
                  <a:cubicBezTo>
                    <a:pt x="291" y="189"/>
                    <a:pt x="323" y="186"/>
                    <a:pt x="328" y="186"/>
                  </a:cubicBezTo>
                  <a:cubicBezTo>
                    <a:pt x="336" y="185"/>
                    <a:pt x="352" y="185"/>
                    <a:pt x="355" y="175"/>
                  </a:cubicBezTo>
                  <a:cubicBezTo>
                    <a:pt x="356" y="191"/>
                    <a:pt x="383" y="174"/>
                    <a:pt x="391" y="170"/>
                  </a:cubicBezTo>
                  <a:cubicBezTo>
                    <a:pt x="407" y="161"/>
                    <a:pt x="423" y="156"/>
                    <a:pt x="439" y="147"/>
                  </a:cubicBezTo>
                  <a:cubicBezTo>
                    <a:pt x="448" y="142"/>
                    <a:pt x="457" y="153"/>
                    <a:pt x="466" y="150"/>
                  </a:cubicBezTo>
                  <a:cubicBezTo>
                    <a:pt x="472" y="148"/>
                    <a:pt x="503" y="130"/>
                    <a:pt x="487" y="129"/>
                  </a:cubicBezTo>
                  <a:cubicBezTo>
                    <a:pt x="492" y="123"/>
                    <a:pt x="505" y="127"/>
                    <a:pt x="497" y="117"/>
                  </a:cubicBezTo>
                  <a:cubicBezTo>
                    <a:pt x="505" y="130"/>
                    <a:pt x="516" y="114"/>
                    <a:pt x="526" y="116"/>
                  </a:cubicBezTo>
                  <a:cubicBezTo>
                    <a:pt x="514" y="110"/>
                    <a:pt x="537" y="108"/>
                    <a:pt x="521" y="107"/>
                  </a:cubicBezTo>
                  <a:cubicBezTo>
                    <a:pt x="525" y="108"/>
                    <a:pt x="530" y="107"/>
                    <a:pt x="534" y="106"/>
                  </a:cubicBezTo>
                  <a:cubicBezTo>
                    <a:pt x="528" y="104"/>
                    <a:pt x="522" y="101"/>
                    <a:pt x="515" y="100"/>
                  </a:cubicBezTo>
                  <a:cubicBezTo>
                    <a:pt x="526" y="92"/>
                    <a:pt x="536" y="110"/>
                    <a:pt x="547" y="97"/>
                  </a:cubicBezTo>
                  <a:cubicBezTo>
                    <a:pt x="554" y="89"/>
                    <a:pt x="531" y="89"/>
                    <a:pt x="528" y="89"/>
                  </a:cubicBezTo>
                  <a:cubicBezTo>
                    <a:pt x="534" y="88"/>
                    <a:pt x="541" y="89"/>
                    <a:pt x="547" y="84"/>
                  </a:cubicBezTo>
                  <a:cubicBezTo>
                    <a:pt x="540" y="82"/>
                    <a:pt x="533" y="82"/>
                    <a:pt x="526" y="83"/>
                  </a:cubicBezTo>
                  <a:cubicBezTo>
                    <a:pt x="533" y="82"/>
                    <a:pt x="548" y="77"/>
                    <a:pt x="545" y="67"/>
                  </a:cubicBezTo>
                  <a:cubicBezTo>
                    <a:pt x="538" y="69"/>
                    <a:pt x="530" y="62"/>
                    <a:pt x="523" y="61"/>
                  </a:cubicBezTo>
                  <a:cubicBezTo>
                    <a:pt x="513" y="59"/>
                    <a:pt x="507" y="64"/>
                    <a:pt x="499" y="69"/>
                  </a:cubicBezTo>
                  <a:cubicBezTo>
                    <a:pt x="504" y="63"/>
                    <a:pt x="517" y="60"/>
                    <a:pt x="514" y="50"/>
                  </a:cubicBezTo>
                  <a:cubicBezTo>
                    <a:pt x="506" y="51"/>
                    <a:pt x="497" y="53"/>
                    <a:pt x="488" y="54"/>
                  </a:cubicBezTo>
                  <a:cubicBezTo>
                    <a:pt x="490" y="47"/>
                    <a:pt x="500" y="45"/>
                    <a:pt x="502" y="39"/>
                  </a:cubicBezTo>
                  <a:cubicBezTo>
                    <a:pt x="505" y="33"/>
                    <a:pt x="482" y="32"/>
                    <a:pt x="479" y="27"/>
                  </a:cubicBezTo>
                  <a:cubicBezTo>
                    <a:pt x="487" y="27"/>
                    <a:pt x="486" y="25"/>
                    <a:pt x="488" y="19"/>
                  </a:cubicBezTo>
                  <a:cubicBezTo>
                    <a:pt x="489" y="12"/>
                    <a:pt x="504" y="13"/>
                    <a:pt x="509" y="11"/>
                  </a:cubicBezTo>
                  <a:cubicBezTo>
                    <a:pt x="497" y="13"/>
                    <a:pt x="471" y="11"/>
                    <a:pt x="467" y="27"/>
                  </a:cubicBezTo>
                  <a:cubicBezTo>
                    <a:pt x="462" y="23"/>
                    <a:pt x="450" y="19"/>
                    <a:pt x="452" y="12"/>
                  </a:cubicBezTo>
                  <a:cubicBezTo>
                    <a:pt x="456" y="2"/>
                    <a:pt x="433" y="1"/>
                    <a:pt x="428" y="3"/>
                  </a:cubicBezTo>
                  <a:cubicBezTo>
                    <a:pt x="423" y="6"/>
                    <a:pt x="413" y="0"/>
                    <a:pt x="415" y="9"/>
                  </a:cubicBezTo>
                  <a:cubicBezTo>
                    <a:pt x="417" y="22"/>
                    <a:pt x="407" y="21"/>
                    <a:pt x="405" y="30"/>
                  </a:cubicBezTo>
                  <a:cubicBezTo>
                    <a:pt x="403" y="28"/>
                    <a:pt x="383" y="21"/>
                    <a:pt x="380" y="22"/>
                  </a:cubicBezTo>
                  <a:cubicBezTo>
                    <a:pt x="369" y="23"/>
                    <a:pt x="363" y="36"/>
                    <a:pt x="354" y="42"/>
                  </a:cubicBezTo>
                  <a:cubicBezTo>
                    <a:pt x="352" y="34"/>
                    <a:pt x="327" y="15"/>
                    <a:pt x="320" y="26"/>
                  </a:cubicBezTo>
                  <a:cubicBezTo>
                    <a:pt x="317" y="29"/>
                    <a:pt x="319" y="36"/>
                    <a:pt x="322" y="39"/>
                  </a:cubicBezTo>
                  <a:cubicBezTo>
                    <a:pt x="328" y="45"/>
                    <a:pt x="326" y="52"/>
                    <a:pt x="324" y="59"/>
                  </a:cubicBezTo>
                  <a:cubicBezTo>
                    <a:pt x="315" y="48"/>
                    <a:pt x="309" y="19"/>
                    <a:pt x="290" y="24"/>
                  </a:cubicBezTo>
                  <a:cubicBezTo>
                    <a:pt x="284" y="25"/>
                    <a:pt x="283" y="30"/>
                    <a:pt x="279" y="31"/>
                  </a:cubicBezTo>
                  <a:cubicBezTo>
                    <a:pt x="274" y="32"/>
                    <a:pt x="269" y="29"/>
                    <a:pt x="264" y="31"/>
                  </a:cubicBezTo>
                  <a:cubicBezTo>
                    <a:pt x="257" y="35"/>
                    <a:pt x="263" y="47"/>
                    <a:pt x="257" y="52"/>
                  </a:cubicBezTo>
                  <a:cubicBezTo>
                    <a:pt x="248" y="61"/>
                    <a:pt x="235" y="33"/>
                    <a:pt x="229" y="29"/>
                  </a:cubicBezTo>
                  <a:cubicBezTo>
                    <a:pt x="219" y="21"/>
                    <a:pt x="211" y="35"/>
                    <a:pt x="214" y="44"/>
                  </a:cubicBezTo>
                  <a:cubicBezTo>
                    <a:pt x="216" y="51"/>
                    <a:pt x="208" y="72"/>
                    <a:pt x="203" y="63"/>
                  </a:cubicBezTo>
                  <a:cubicBezTo>
                    <a:pt x="201" y="79"/>
                    <a:pt x="195" y="60"/>
                    <a:pt x="189" y="59"/>
                  </a:cubicBezTo>
                  <a:cubicBezTo>
                    <a:pt x="175" y="56"/>
                    <a:pt x="176" y="88"/>
                    <a:pt x="169" y="72"/>
                  </a:cubicBezTo>
                  <a:cubicBezTo>
                    <a:pt x="169" y="79"/>
                    <a:pt x="163" y="84"/>
                    <a:pt x="164" y="92"/>
                  </a:cubicBezTo>
                  <a:cubicBezTo>
                    <a:pt x="161" y="83"/>
                    <a:pt x="164" y="66"/>
                    <a:pt x="149" y="72"/>
                  </a:cubicBezTo>
                  <a:cubicBezTo>
                    <a:pt x="169" y="69"/>
                    <a:pt x="141" y="58"/>
                    <a:pt x="141" y="51"/>
                  </a:cubicBezTo>
                  <a:cubicBezTo>
                    <a:pt x="156" y="70"/>
                    <a:pt x="172" y="34"/>
                    <a:pt x="154" y="38"/>
                  </a:cubicBezTo>
                  <a:cubicBezTo>
                    <a:pt x="166" y="34"/>
                    <a:pt x="158" y="33"/>
                    <a:pt x="153" y="31"/>
                  </a:cubicBezTo>
                  <a:cubicBezTo>
                    <a:pt x="145" y="29"/>
                    <a:pt x="147" y="24"/>
                    <a:pt x="142" y="20"/>
                  </a:cubicBezTo>
                  <a:cubicBezTo>
                    <a:pt x="136" y="16"/>
                    <a:pt x="128" y="19"/>
                    <a:pt x="124" y="12"/>
                  </a:cubicBezTo>
                  <a:cubicBezTo>
                    <a:pt x="122" y="9"/>
                    <a:pt x="114" y="6"/>
                    <a:pt x="111" y="5"/>
                  </a:cubicBezTo>
                  <a:cubicBezTo>
                    <a:pt x="108" y="5"/>
                    <a:pt x="79" y="10"/>
                    <a:pt x="85" y="13"/>
                  </a:cubicBezTo>
                  <a:cubicBezTo>
                    <a:pt x="92" y="18"/>
                    <a:pt x="108" y="19"/>
                    <a:pt x="116" y="19"/>
                  </a:cubicBezTo>
                  <a:cubicBezTo>
                    <a:pt x="108" y="21"/>
                    <a:pt x="96" y="15"/>
                    <a:pt x="90" y="25"/>
                  </a:cubicBezTo>
                  <a:cubicBezTo>
                    <a:pt x="96" y="27"/>
                    <a:pt x="109" y="29"/>
                    <a:pt x="110" y="37"/>
                  </a:cubicBezTo>
                  <a:cubicBezTo>
                    <a:pt x="110" y="42"/>
                    <a:pt x="99" y="44"/>
                    <a:pt x="97" y="48"/>
                  </a:cubicBezTo>
                  <a:cubicBezTo>
                    <a:pt x="108" y="32"/>
                    <a:pt x="95" y="35"/>
                    <a:pt x="85" y="39"/>
                  </a:cubicBezTo>
                  <a:cubicBezTo>
                    <a:pt x="89" y="32"/>
                    <a:pt x="87" y="31"/>
                    <a:pt x="80" y="36"/>
                  </a:cubicBezTo>
                  <a:cubicBezTo>
                    <a:pt x="81" y="34"/>
                    <a:pt x="82" y="32"/>
                    <a:pt x="84" y="30"/>
                  </a:cubicBezTo>
                  <a:cubicBezTo>
                    <a:pt x="78" y="27"/>
                    <a:pt x="73" y="24"/>
                    <a:pt x="67" y="23"/>
                  </a:cubicBezTo>
                  <a:cubicBezTo>
                    <a:pt x="62" y="23"/>
                    <a:pt x="49" y="26"/>
                    <a:pt x="63" y="29"/>
                  </a:cubicBezTo>
                  <a:cubicBezTo>
                    <a:pt x="54" y="31"/>
                    <a:pt x="54" y="34"/>
                    <a:pt x="63" y="37"/>
                  </a:cubicBezTo>
                  <a:cubicBezTo>
                    <a:pt x="57" y="33"/>
                    <a:pt x="50" y="32"/>
                    <a:pt x="44" y="31"/>
                  </a:cubicBezTo>
                  <a:cubicBezTo>
                    <a:pt x="41" y="42"/>
                    <a:pt x="56" y="42"/>
                    <a:pt x="63" y="46"/>
                  </a:cubicBezTo>
                  <a:cubicBezTo>
                    <a:pt x="55" y="45"/>
                    <a:pt x="43" y="39"/>
                    <a:pt x="37" y="48"/>
                  </a:cubicBezTo>
                  <a:cubicBezTo>
                    <a:pt x="45" y="52"/>
                    <a:pt x="54" y="51"/>
                    <a:pt x="63" y="53"/>
                  </a:cubicBezTo>
                  <a:cubicBezTo>
                    <a:pt x="58" y="53"/>
                    <a:pt x="54" y="54"/>
                    <a:pt x="50" y="55"/>
                  </a:cubicBezTo>
                  <a:cubicBezTo>
                    <a:pt x="53" y="57"/>
                    <a:pt x="56" y="58"/>
                    <a:pt x="60" y="58"/>
                  </a:cubicBezTo>
                  <a:cubicBezTo>
                    <a:pt x="48" y="66"/>
                    <a:pt x="34" y="47"/>
                    <a:pt x="21" y="51"/>
                  </a:cubicBezTo>
                  <a:cubicBezTo>
                    <a:pt x="23" y="56"/>
                    <a:pt x="27" y="59"/>
                    <a:pt x="31" y="61"/>
                  </a:cubicBezTo>
                  <a:cubicBezTo>
                    <a:pt x="23" y="62"/>
                    <a:pt x="23" y="64"/>
                    <a:pt x="31" y="67"/>
                  </a:cubicBezTo>
                  <a:cubicBezTo>
                    <a:pt x="21" y="64"/>
                    <a:pt x="7" y="56"/>
                    <a:pt x="0" y="70"/>
                  </a:cubicBezTo>
                  <a:cubicBezTo>
                    <a:pt x="10" y="70"/>
                    <a:pt x="19" y="69"/>
                    <a:pt x="27" y="7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" name="Freeform 1463">
              <a:extLst>
                <a:ext uri="{FF2B5EF4-FFF2-40B4-BE49-F238E27FC236}">
                  <a16:creationId xmlns:a16="http://schemas.microsoft.com/office/drawing/2014/main" id="{2258F5DD-C034-EFE5-B095-63A887ED9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9705" y="4706130"/>
              <a:ext cx="142132" cy="140158"/>
            </a:xfrm>
            <a:custGeom>
              <a:avLst/>
              <a:gdLst>
                <a:gd name="T0" fmla="*/ 13 w 323"/>
                <a:gd name="T1" fmla="*/ 147 h 324"/>
                <a:gd name="T2" fmla="*/ 31 w 323"/>
                <a:gd name="T3" fmla="*/ 158 h 324"/>
                <a:gd name="T4" fmla="*/ 32 w 323"/>
                <a:gd name="T5" fmla="*/ 153 h 324"/>
                <a:gd name="T6" fmla="*/ 51 w 323"/>
                <a:gd name="T7" fmla="*/ 150 h 324"/>
                <a:gd name="T8" fmla="*/ 60 w 323"/>
                <a:gd name="T9" fmla="*/ 132 h 324"/>
                <a:gd name="T10" fmla="*/ 73 w 323"/>
                <a:gd name="T11" fmla="*/ 125 h 324"/>
                <a:gd name="T12" fmla="*/ 72 w 323"/>
                <a:gd name="T13" fmla="*/ 95 h 324"/>
                <a:gd name="T14" fmla="*/ 93 w 323"/>
                <a:gd name="T15" fmla="*/ 95 h 324"/>
                <a:gd name="T16" fmla="*/ 107 w 323"/>
                <a:gd name="T17" fmla="*/ 84 h 324"/>
                <a:gd name="T18" fmla="*/ 140 w 323"/>
                <a:gd name="T19" fmla="*/ 89 h 324"/>
                <a:gd name="T20" fmla="*/ 177 w 323"/>
                <a:gd name="T21" fmla="*/ 53 h 324"/>
                <a:gd name="T22" fmla="*/ 186 w 323"/>
                <a:gd name="T23" fmla="*/ 38 h 324"/>
                <a:gd name="T24" fmla="*/ 201 w 323"/>
                <a:gd name="T25" fmla="*/ 15 h 324"/>
                <a:gd name="T26" fmla="*/ 222 w 323"/>
                <a:gd name="T27" fmla="*/ 24 h 324"/>
                <a:gd name="T28" fmla="*/ 248 w 323"/>
                <a:gd name="T29" fmla="*/ 20 h 324"/>
                <a:gd name="T30" fmla="*/ 289 w 323"/>
                <a:gd name="T31" fmla="*/ 9 h 324"/>
                <a:gd name="T32" fmla="*/ 302 w 323"/>
                <a:gd name="T33" fmla="*/ 1 h 324"/>
                <a:gd name="T34" fmla="*/ 323 w 323"/>
                <a:gd name="T35" fmla="*/ 1 h 324"/>
                <a:gd name="T36" fmla="*/ 306 w 323"/>
                <a:gd name="T37" fmla="*/ 9 h 324"/>
                <a:gd name="T38" fmla="*/ 311 w 323"/>
                <a:gd name="T39" fmla="*/ 58 h 324"/>
                <a:gd name="T40" fmla="*/ 288 w 323"/>
                <a:gd name="T41" fmla="*/ 99 h 324"/>
                <a:gd name="T42" fmla="*/ 281 w 323"/>
                <a:gd name="T43" fmla="*/ 161 h 324"/>
                <a:gd name="T44" fmla="*/ 272 w 323"/>
                <a:gd name="T45" fmla="*/ 200 h 324"/>
                <a:gd name="T46" fmla="*/ 277 w 323"/>
                <a:gd name="T47" fmla="*/ 166 h 324"/>
                <a:gd name="T48" fmla="*/ 261 w 323"/>
                <a:gd name="T49" fmla="*/ 188 h 324"/>
                <a:gd name="T50" fmla="*/ 265 w 323"/>
                <a:gd name="T51" fmla="*/ 229 h 324"/>
                <a:gd name="T52" fmla="*/ 263 w 323"/>
                <a:gd name="T53" fmla="*/ 216 h 324"/>
                <a:gd name="T54" fmla="*/ 256 w 323"/>
                <a:gd name="T55" fmla="*/ 241 h 324"/>
                <a:gd name="T56" fmla="*/ 256 w 323"/>
                <a:gd name="T57" fmla="*/ 262 h 324"/>
                <a:gd name="T58" fmla="*/ 253 w 323"/>
                <a:gd name="T59" fmla="*/ 304 h 324"/>
                <a:gd name="T60" fmla="*/ 252 w 323"/>
                <a:gd name="T61" fmla="*/ 321 h 324"/>
                <a:gd name="T62" fmla="*/ 224 w 323"/>
                <a:gd name="T63" fmla="*/ 318 h 324"/>
                <a:gd name="T64" fmla="*/ 219 w 323"/>
                <a:gd name="T65" fmla="*/ 312 h 324"/>
                <a:gd name="T66" fmla="*/ 208 w 323"/>
                <a:gd name="T67" fmla="*/ 306 h 324"/>
                <a:gd name="T68" fmla="*/ 192 w 323"/>
                <a:gd name="T69" fmla="*/ 299 h 324"/>
                <a:gd name="T70" fmla="*/ 177 w 323"/>
                <a:gd name="T71" fmla="*/ 304 h 324"/>
                <a:gd name="T72" fmla="*/ 164 w 323"/>
                <a:gd name="T73" fmla="*/ 302 h 324"/>
                <a:gd name="T74" fmla="*/ 133 w 323"/>
                <a:gd name="T75" fmla="*/ 289 h 324"/>
                <a:gd name="T76" fmla="*/ 135 w 323"/>
                <a:gd name="T77" fmla="*/ 287 h 324"/>
                <a:gd name="T78" fmla="*/ 182 w 323"/>
                <a:gd name="T79" fmla="*/ 278 h 324"/>
                <a:gd name="T80" fmla="*/ 163 w 323"/>
                <a:gd name="T81" fmla="*/ 247 h 324"/>
                <a:gd name="T82" fmla="*/ 141 w 323"/>
                <a:gd name="T83" fmla="*/ 228 h 324"/>
                <a:gd name="T84" fmla="*/ 122 w 323"/>
                <a:gd name="T85" fmla="*/ 220 h 324"/>
                <a:gd name="T86" fmla="*/ 115 w 323"/>
                <a:gd name="T87" fmla="*/ 252 h 324"/>
                <a:gd name="T88" fmla="*/ 135 w 323"/>
                <a:gd name="T89" fmla="*/ 287 h 324"/>
                <a:gd name="T90" fmla="*/ 133 w 323"/>
                <a:gd name="T91" fmla="*/ 289 h 324"/>
                <a:gd name="T92" fmla="*/ 117 w 323"/>
                <a:gd name="T93" fmla="*/ 290 h 324"/>
                <a:gd name="T94" fmla="*/ 89 w 323"/>
                <a:gd name="T95" fmla="*/ 259 h 324"/>
                <a:gd name="T96" fmla="*/ 41 w 323"/>
                <a:gd name="T97" fmla="*/ 198 h 324"/>
                <a:gd name="T98" fmla="*/ 13 w 323"/>
                <a:gd name="T99" fmla="*/ 147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3" h="324">
                  <a:moveTo>
                    <a:pt x="13" y="147"/>
                  </a:moveTo>
                  <a:cubicBezTo>
                    <a:pt x="21" y="151"/>
                    <a:pt x="21" y="159"/>
                    <a:pt x="31" y="158"/>
                  </a:cubicBezTo>
                  <a:cubicBezTo>
                    <a:pt x="32" y="156"/>
                    <a:pt x="28" y="153"/>
                    <a:pt x="32" y="153"/>
                  </a:cubicBezTo>
                  <a:cubicBezTo>
                    <a:pt x="36" y="152"/>
                    <a:pt x="47" y="152"/>
                    <a:pt x="51" y="150"/>
                  </a:cubicBezTo>
                  <a:cubicBezTo>
                    <a:pt x="60" y="148"/>
                    <a:pt x="54" y="137"/>
                    <a:pt x="60" y="132"/>
                  </a:cubicBezTo>
                  <a:cubicBezTo>
                    <a:pt x="65" y="129"/>
                    <a:pt x="71" y="132"/>
                    <a:pt x="73" y="125"/>
                  </a:cubicBezTo>
                  <a:cubicBezTo>
                    <a:pt x="74" y="118"/>
                    <a:pt x="67" y="101"/>
                    <a:pt x="72" y="95"/>
                  </a:cubicBezTo>
                  <a:cubicBezTo>
                    <a:pt x="76" y="89"/>
                    <a:pt x="87" y="94"/>
                    <a:pt x="93" y="95"/>
                  </a:cubicBezTo>
                  <a:cubicBezTo>
                    <a:pt x="100" y="96"/>
                    <a:pt x="103" y="89"/>
                    <a:pt x="107" y="84"/>
                  </a:cubicBezTo>
                  <a:cubicBezTo>
                    <a:pt x="122" y="66"/>
                    <a:pt x="124" y="79"/>
                    <a:pt x="140" y="89"/>
                  </a:cubicBezTo>
                  <a:cubicBezTo>
                    <a:pt x="143" y="74"/>
                    <a:pt x="164" y="64"/>
                    <a:pt x="177" y="53"/>
                  </a:cubicBezTo>
                  <a:cubicBezTo>
                    <a:pt x="185" y="53"/>
                    <a:pt x="176" y="46"/>
                    <a:pt x="186" y="38"/>
                  </a:cubicBezTo>
                  <a:cubicBezTo>
                    <a:pt x="194" y="32"/>
                    <a:pt x="193" y="22"/>
                    <a:pt x="201" y="15"/>
                  </a:cubicBezTo>
                  <a:cubicBezTo>
                    <a:pt x="211" y="9"/>
                    <a:pt x="214" y="20"/>
                    <a:pt x="222" y="24"/>
                  </a:cubicBezTo>
                  <a:cubicBezTo>
                    <a:pt x="232" y="30"/>
                    <a:pt x="237" y="24"/>
                    <a:pt x="248" y="20"/>
                  </a:cubicBezTo>
                  <a:cubicBezTo>
                    <a:pt x="259" y="16"/>
                    <a:pt x="278" y="15"/>
                    <a:pt x="289" y="9"/>
                  </a:cubicBezTo>
                  <a:cubicBezTo>
                    <a:pt x="293" y="7"/>
                    <a:pt x="297" y="2"/>
                    <a:pt x="302" y="1"/>
                  </a:cubicBezTo>
                  <a:cubicBezTo>
                    <a:pt x="309" y="0"/>
                    <a:pt x="316" y="2"/>
                    <a:pt x="323" y="1"/>
                  </a:cubicBezTo>
                  <a:cubicBezTo>
                    <a:pt x="317" y="4"/>
                    <a:pt x="314" y="16"/>
                    <a:pt x="306" y="9"/>
                  </a:cubicBezTo>
                  <a:cubicBezTo>
                    <a:pt x="299" y="22"/>
                    <a:pt x="317" y="42"/>
                    <a:pt x="311" y="58"/>
                  </a:cubicBezTo>
                  <a:cubicBezTo>
                    <a:pt x="305" y="73"/>
                    <a:pt x="293" y="82"/>
                    <a:pt x="288" y="99"/>
                  </a:cubicBezTo>
                  <a:cubicBezTo>
                    <a:pt x="282" y="119"/>
                    <a:pt x="284" y="140"/>
                    <a:pt x="281" y="161"/>
                  </a:cubicBezTo>
                  <a:cubicBezTo>
                    <a:pt x="279" y="171"/>
                    <a:pt x="284" y="198"/>
                    <a:pt x="272" y="200"/>
                  </a:cubicBezTo>
                  <a:cubicBezTo>
                    <a:pt x="272" y="188"/>
                    <a:pt x="279" y="179"/>
                    <a:pt x="277" y="166"/>
                  </a:cubicBezTo>
                  <a:cubicBezTo>
                    <a:pt x="269" y="168"/>
                    <a:pt x="276" y="183"/>
                    <a:pt x="261" y="188"/>
                  </a:cubicBezTo>
                  <a:cubicBezTo>
                    <a:pt x="272" y="201"/>
                    <a:pt x="264" y="214"/>
                    <a:pt x="265" y="229"/>
                  </a:cubicBezTo>
                  <a:cubicBezTo>
                    <a:pt x="262" y="225"/>
                    <a:pt x="262" y="221"/>
                    <a:pt x="263" y="216"/>
                  </a:cubicBezTo>
                  <a:cubicBezTo>
                    <a:pt x="261" y="225"/>
                    <a:pt x="256" y="232"/>
                    <a:pt x="256" y="241"/>
                  </a:cubicBezTo>
                  <a:cubicBezTo>
                    <a:pt x="272" y="235"/>
                    <a:pt x="259" y="257"/>
                    <a:pt x="256" y="262"/>
                  </a:cubicBezTo>
                  <a:cubicBezTo>
                    <a:pt x="248" y="275"/>
                    <a:pt x="243" y="290"/>
                    <a:pt x="253" y="304"/>
                  </a:cubicBezTo>
                  <a:cubicBezTo>
                    <a:pt x="257" y="310"/>
                    <a:pt x="265" y="316"/>
                    <a:pt x="252" y="321"/>
                  </a:cubicBezTo>
                  <a:cubicBezTo>
                    <a:pt x="244" y="324"/>
                    <a:pt x="231" y="324"/>
                    <a:pt x="224" y="318"/>
                  </a:cubicBezTo>
                  <a:cubicBezTo>
                    <a:pt x="222" y="317"/>
                    <a:pt x="220" y="315"/>
                    <a:pt x="219" y="312"/>
                  </a:cubicBezTo>
                  <a:cubicBezTo>
                    <a:pt x="213" y="304"/>
                    <a:pt x="215" y="307"/>
                    <a:pt x="208" y="306"/>
                  </a:cubicBezTo>
                  <a:cubicBezTo>
                    <a:pt x="202" y="305"/>
                    <a:pt x="198" y="298"/>
                    <a:pt x="192" y="299"/>
                  </a:cubicBezTo>
                  <a:cubicBezTo>
                    <a:pt x="187" y="300"/>
                    <a:pt x="182" y="302"/>
                    <a:pt x="177" y="304"/>
                  </a:cubicBezTo>
                  <a:cubicBezTo>
                    <a:pt x="175" y="306"/>
                    <a:pt x="167" y="303"/>
                    <a:pt x="164" y="302"/>
                  </a:cubicBezTo>
                  <a:cubicBezTo>
                    <a:pt x="144" y="293"/>
                    <a:pt x="136" y="289"/>
                    <a:pt x="133" y="289"/>
                  </a:cubicBezTo>
                  <a:cubicBezTo>
                    <a:pt x="132" y="289"/>
                    <a:pt x="127" y="288"/>
                    <a:pt x="135" y="287"/>
                  </a:cubicBezTo>
                  <a:cubicBezTo>
                    <a:pt x="141" y="288"/>
                    <a:pt x="197" y="318"/>
                    <a:pt x="182" y="278"/>
                  </a:cubicBezTo>
                  <a:cubicBezTo>
                    <a:pt x="179" y="275"/>
                    <a:pt x="166" y="250"/>
                    <a:pt x="163" y="247"/>
                  </a:cubicBezTo>
                  <a:cubicBezTo>
                    <a:pt x="160" y="245"/>
                    <a:pt x="142" y="233"/>
                    <a:pt x="141" y="228"/>
                  </a:cubicBezTo>
                  <a:cubicBezTo>
                    <a:pt x="139" y="223"/>
                    <a:pt x="125" y="220"/>
                    <a:pt x="122" y="220"/>
                  </a:cubicBezTo>
                  <a:cubicBezTo>
                    <a:pt x="110" y="222"/>
                    <a:pt x="118" y="256"/>
                    <a:pt x="115" y="252"/>
                  </a:cubicBezTo>
                  <a:cubicBezTo>
                    <a:pt x="118" y="255"/>
                    <a:pt x="125" y="282"/>
                    <a:pt x="135" y="287"/>
                  </a:cubicBezTo>
                  <a:cubicBezTo>
                    <a:pt x="134" y="287"/>
                    <a:pt x="135" y="290"/>
                    <a:pt x="133" y="289"/>
                  </a:cubicBezTo>
                  <a:cubicBezTo>
                    <a:pt x="125" y="286"/>
                    <a:pt x="127" y="312"/>
                    <a:pt x="117" y="290"/>
                  </a:cubicBezTo>
                  <a:cubicBezTo>
                    <a:pt x="111" y="277"/>
                    <a:pt x="98" y="268"/>
                    <a:pt x="89" y="259"/>
                  </a:cubicBezTo>
                  <a:cubicBezTo>
                    <a:pt x="70" y="241"/>
                    <a:pt x="62" y="215"/>
                    <a:pt x="41" y="198"/>
                  </a:cubicBezTo>
                  <a:cubicBezTo>
                    <a:pt x="28" y="186"/>
                    <a:pt x="0" y="164"/>
                    <a:pt x="13" y="14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1" name="Freeform 1464">
              <a:extLst>
                <a:ext uri="{FF2B5EF4-FFF2-40B4-BE49-F238E27FC236}">
                  <a16:creationId xmlns:a16="http://schemas.microsoft.com/office/drawing/2014/main" id="{A9CBB660-08EB-A9CE-D205-4E7EF9623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9880" y="7017762"/>
              <a:ext cx="1975" cy="1973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0 h 4"/>
                <a:gd name="T4" fmla="*/ 6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5" y="2"/>
                    <a:pt x="3" y="1"/>
                    <a:pt x="0" y="0"/>
                  </a:cubicBezTo>
                  <a:cubicBezTo>
                    <a:pt x="2" y="2"/>
                    <a:pt x="4" y="3"/>
                    <a:pt x="6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2" name="Freeform 1465">
              <a:extLst>
                <a:ext uri="{FF2B5EF4-FFF2-40B4-BE49-F238E27FC236}">
                  <a16:creationId xmlns:a16="http://schemas.microsoft.com/office/drawing/2014/main" id="{D310252F-7CA0-4D2E-745F-1B91D943A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9232" y="7029607"/>
              <a:ext cx="5923" cy="3948"/>
            </a:xfrm>
            <a:custGeom>
              <a:avLst/>
              <a:gdLst>
                <a:gd name="T0" fmla="*/ 12 w 13"/>
                <a:gd name="T1" fmla="*/ 7 h 7"/>
                <a:gd name="T2" fmla="*/ 13 w 13"/>
                <a:gd name="T3" fmla="*/ 2 h 7"/>
                <a:gd name="T4" fmla="*/ 0 w 13"/>
                <a:gd name="T5" fmla="*/ 3 h 7"/>
                <a:gd name="T6" fmla="*/ 12 w 1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12" y="7"/>
                  </a:moveTo>
                  <a:cubicBezTo>
                    <a:pt x="13" y="5"/>
                    <a:pt x="13" y="3"/>
                    <a:pt x="13" y="2"/>
                  </a:cubicBezTo>
                  <a:cubicBezTo>
                    <a:pt x="8" y="0"/>
                    <a:pt x="4" y="1"/>
                    <a:pt x="0" y="3"/>
                  </a:cubicBezTo>
                  <a:cubicBezTo>
                    <a:pt x="4" y="3"/>
                    <a:pt x="9" y="4"/>
                    <a:pt x="1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3" name="Freeform 1466">
              <a:extLst>
                <a:ext uri="{FF2B5EF4-FFF2-40B4-BE49-F238E27FC236}">
                  <a16:creationId xmlns:a16="http://schemas.microsoft.com/office/drawing/2014/main" id="{A624B087-164E-4A61-1817-E347AEB0F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1076" y="7031581"/>
              <a:ext cx="3948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2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1"/>
                    <a:pt x="5" y="0"/>
                    <a:pt x="0" y="2"/>
                  </a:cubicBezTo>
                  <a:cubicBezTo>
                    <a:pt x="2" y="3"/>
                    <a:pt x="4" y="4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4" name="Freeform 1467">
              <a:extLst>
                <a:ext uri="{FF2B5EF4-FFF2-40B4-BE49-F238E27FC236}">
                  <a16:creationId xmlns:a16="http://schemas.microsoft.com/office/drawing/2014/main" id="{68E9EFA0-41DB-411B-733D-188076C8C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024" y="7031581"/>
              <a:ext cx="1975" cy="1973"/>
            </a:xfrm>
            <a:custGeom>
              <a:avLst/>
              <a:gdLst>
                <a:gd name="T0" fmla="*/ 5 w 5"/>
                <a:gd name="T1" fmla="*/ 6 h 6"/>
                <a:gd name="T2" fmla="*/ 0 w 5"/>
                <a:gd name="T3" fmla="*/ 0 h 6"/>
                <a:gd name="T4" fmla="*/ 5 w 5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cubicBezTo>
                    <a:pt x="4" y="4"/>
                    <a:pt x="2" y="2"/>
                    <a:pt x="0" y="0"/>
                  </a:cubicBezTo>
                  <a:cubicBezTo>
                    <a:pt x="2" y="2"/>
                    <a:pt x="3" y="4"/>
                    <a:pt x="5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5" name="Freeform 1468">
              <a:extLst>
                <a:ext uri="{FF2B5EF4-FFF2-40B4-BE49-F238E27FC236}">
                  <a16:creationId xmlns:a16="http://schemas.microsoft.com/office/drawing/2014/main" id="{5F9EA493-87FC-EAAF-0AB8-14D16CA7A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568" y="6998021"/>
              <a:ext cx="33560" cy="19741"/>
            </a:xfrm>
            <a:custGeom>
              <a:avLst/>
              <a:gdLst>
                <a:gd name="T0" fmla="*/ 74 w 77"/>
                <a:gd name="T1" fmla="*/ 25 h 43"/>
                <a:gd name="T2" fmla="*/ 0 w 77"/>
                <a:gd name="T3" fmla="*/ 17 h 43"/>
                <a:gd name="T4" fmla="*/ 17 w 77"/>
                <a:gd name="T5" fmla="*/ 30 h 43"/>
                <a:gd name="T6" fmla="*/ 35 w 77"/>
                <a:gd name="T7" fmla="*/ 36 h 43"/>
                <a:gd name="T8" fmla="*/ 48 w 77"/>
                <a:gd name="T9" fmla="*/ 36 h 43"/>
                <a:gd name="T10" fmla="*/ 49 w 77"/>
                <a:gd name="T11" fmla="*/ 31 h 43"/>
                <a:gd name="T12" fmla="*/ 62 w 77"/>
                <a:gd name="T13" fmla="*/ 39 h 43"/>
                <a:gd name="T14" fmla="*/ 74 w 77"/>
                <a:gd name="T15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43">
                  <a:moveTo>
                    <a:pt x="74" y="25"/>
                  </a:moveTo>
                  <a:cubicBezTo>
                    <a:pt x="64" y="12"/>
                    <a:pt x="11" y="0"/>
                    <a:pt x="0" y="17"/>
                  </a:cubicBezTo>
                  <a:cubicBezTo>
                    <a:pt x="10" y="12"/>
                    <a:pt x="11" y="25"/>
                    <a:pt x="17" y="30"/>
                  </a:cubicBezTo>
                  <a:cubicBezTo>
                    <a:pt x="21" y="34"/>
                    <a:pt x="50" y="34"/>
                    <a:pt x="35" y="36"/>
                  </a:cubicBezTo>
                  <a:cubicBezTo>
                    <a:pt x="39" y="36"/>
                    <a:pt x="43" y="36"/>
                    <a:pt x="48" y="36"/>
                  </a:cubicBezTo>
                  <a:cubicBezTo>
                    <a:pt x="51" y="35"/>
                    <a:pt x="47" y="32"/>
                    <a:pt x="49" y="31"/>
                  </a:cubicBezTo>
                  <a:cubicBezTo>
                    <a:pt x="54" y="26"/>
                    <a:pt x="59" y="38"/>
                    <a:pt x="62" y="39"/>
                  </a:cubicBezTo>
                  <a:cubicBezTo>
                    <a:pt x="70" y="43"/>
                    <a:pt x="77" y="32"/>
                    <a:pt x="74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6" name="Freeform 1469">
              <a:extLst>
                <a:ext uri="{FF2B5EF4-FFF2-40B4-BE49-F238E27FC236}">
                  <a16:creationId xmlns:a16="http://schemas.microsoft.com/office/drawing/2014/main" id="{D972836A-EEEB-C734-A157-2AAD9168B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284" y="7019737"/>
              <a:ext cx="3948" cy="3948"/>
            </a:xfrm>
            <a:custGeom>
              <a:avLst/>
              <a:gdLst>
                <a:gd name="T0" fmla="*/ 4 w 8"/>
                <a:gd name="T1" fmla="*/ 8 h 8"/>
                <a:gd name="T2" fmla="*/ 8 w 8"/>
                <a:gd name="T3" fmla="*/ 3 h 8"/>
                <a:gd name="T4" fmla="*/ 4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5" y="7"/>
                    <a:pt x="7" y="5"/>
                    <a:pt x="8" y="3"/>
                  </a:cubicBezTo>
                  <a:cubicBezTo>
                    <a:pt x="1" y="0"/>
                    <a:pt x="0" y="2"/>
                    <a:pt x="4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7" name="Freeform 1470">
              <a:extLst>
                <a:ext uri="{FF2B5EF4-FFF2-40B4-BE49-F238E27FC236}">
                  <a16:creationId xmlns:a16="http://schemas.microsoft.com/office/drawing/2014/main" id="{B2B24227-B928-EC7B-354C-55FC8A4CC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153" y="7025658"/>
              <a:ext cx="5923" cy="3948"/>
            </a:xfrm>
            <a:custGeom>
              <a:avLst/>
              <a:gdLst>
                <a:gd name="T0" fmla="*/ 13 w 13"/>
                <a:gd name="T1" fmla="*/ 10 h 10"/>
                <a:gd name="T2" fmla="*/ 4 w 13"/>
                <a:gd name="T3" fmla="*/ 0 h 10"/>
                <a:gd name="T4" fmla="*/ 0 w 13"/>
                <a:gd name="T5" fmla="*/ 7 h 10"/>
                <a:gd name="T6" fmla="*/ 13 w 13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13" y="10"/>
                  </a:moveTo>
                  <a:cubicBezTo>
                    <a:pt x="11" y="6"/>
                    <a:pt x="8" y="2"/>
                    <a:pt x="4" y="0"/>
                  </a:cubicBezTo>
                  <a:cubicBezTo>
                    <a:pt x="2" y="2"/>
                    <a:pt x="0" y="4"/>
                    <a:pt x="0" y="7"/>
                  </a:cubicBezTo>
                  <a:cubicBezTo>
                    <a:pt x="4" y="8"/>
                    <a:pt x="8" y="9"/>
                    <a:pt x="13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8" name="Freeform 1471">
              <a:extLst>
                <a:ext uri="{FF2B5EF4-FFF2-40B4-BE49-F238E27FC236}">
                  <a16:creationId xmlns:a16="http://schemas.microsoft.com/office/drawing/2014/main" id="{45FC9F38-D602-07A1-B6B1-094347F02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153" y="7003944"/>
              <a:ext cx="5923" cy="3948"/>
            </a:xfrm>
            <a:custGeom>
              <a:avLst/>
              <a:gdLst>
                <a:gd name="T0" fmla="*/ 0 w 13"/>
                <a:gd name="T1" fmla="*/ 0 h 5"/>
                <a:gd name="T2" fmla="*/ 13 w 13"/>
                <a:gd name="T3" fmla="*/ 5 h 5"/>
                <a:gd name="T4" fmla="*/ 0 w 1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0"/>
                  </a:moveTo>
                  <a:cubicBezTo>
                    <a:pt x="1" y="5"/>
                    <a:pt x="9" y="5"/>
                    <a:pt x="13" y="5"/>
                  </a:cubicBezTo>
                  <a:cubicBezTo>
                    <a:pt x="9" y="2"/>
                    <a:pt x="4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9" name="Freeform 1472">
              <a:extLst>
                <a:ext uri="{FF2B5EF4-FFF2-40B4-BE49-F238E27FC236}">
                  <a16:creationId xmlns:a16="http://schemas.microsoft.com/office/drawing/2014/main" id="{ADC3F2B9-C213-6A10-E693-F5F9B3031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102" y="7011840"/>
              <a:ext cx="5923" cy="3948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4 h 7"/>
                <a:gd name="T4" fmla="*/ 13 w 13"/>
                <a:gd name="T5" fmla="*/ 6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5" y="0"/>
                    <a:pt x="2" y="1"/>
                    <a:pt x="0" y="4"/>
                  </a:cubicBezTo>
                  <a:cubicBezTo>
                    <a:pt x="4" y="6"/>
                    <a:pt x="8" y="7"/>
                    <a:pt x="13" y="6"/>
                  </a:cubicBezTo>
                  <a:cubicBezTo>
                    <a:pt x="11" y="4"/>
                    <a:pt x="10" y="2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0" name="Freeform 1473">
              <a:extLst>
                <a:ext uri="{FF2B5EF4-FFF2-40B4-BE49-F238E27FC236}">
                  <a16:creationId xmlns:a16="http://schemas.microsoft.com/office/drawing/2014/main" id="{E503E73F-0E42-9914-6261-BDB4F006B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972" y="7009866"/>
              <a:ext cx="3948" cy="3948"/>
            </a:xfrm>
            <a:custGeom>
              <a:avLst/>
              <a:gdLst>
                <a:gd name="T0" fmla="*/ 5 w 10"/>
                <a:gd name="T1" fmla="*/ 9 h 9"/>
                <a:gd name="T2" fmla="*/ 0 w 10"/>
                <a:gd name="T3" fmla="*/ 3 h 9"/>
                <a:gd name="T4" fmla="*/ 5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5" y="9"/>
                  </a:moveTo>
                  <a:cubicBezTo>
                    <a:pt x="10" y="5"/>
                    <a:pt x="6" y="0"/>
                    <a:pt x="0" y="3"/>
                  </a:cubicBezTo>
                  <a:cubicBezTo>
                    <a:pt x="1" y="5"/>
                    <a:pt x="3" y="8"/>
                    <a:pt x="5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1" name="Freeform 1474">
              <a:extLst>
                <a:ext uri="{FF2B5EF4-FFF2-40B4-BE49-F238E27FC236}">
                  <a16:creationId xmlns:a16="http://schemas.microsoft.com/office/drawing/2014/main" id="{CF1AB7F4-6E5C-18C6-0F32-50792672B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1825" y="6948670"/>
              <a:ext cx="1975" cy="3948"/>
            </a:xfrm>
            <a:custGeom>
              <a:avLst/>
              <a:gdLst>
                <a:gd name="T0" fmla="*/ 6 w 6"/>
                <a:gd name="T1" fmla="*/ 1 h 6"/>
                <a:gd name="T2" fmla="*/ 0 w 6"/>
                <a:gd name="T3" fmla="*/ 6 h 6"/>
                <a:gd name="T4" fmla="*/ 6 w 6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1"/>
                  </a:moveTo>
                  <a:cubicBezTo>
                    <a:pt x="2" y="1"/>
                    <a:pt x="0" y="0"/>
                    <a:pt x="0" y="6"/>
                  </a:cubicBezTo>
                  <a:cubicBezTo>
                    <a:pt x="2" y="5"/>
                    <a:pt x="4" y="3"/>
                    <a:pt x="6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2" name="Freeform 1475">
              <a:extLst>
                <a:ext uri="{FF2B5EF4-FFF2-40B4-BE49-F238E27FC236}">
                  <a16:creationId xmlns:a16="http://schemas.microsoft.com/office/drawing/2014/main" id="{BD5B004F-2782-919A-D687-B873F403D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670" y="6956566"/>
              <a:ext cx="3948" cy="3948"/>
            </a:xfrm>
            <a:custGeom>
              <a:avLst/>
              <a:gdLst>
                <a:gd name="T0" fmla="*/ 5 w 9"/>
                <a:gd name="T1" fmla="*/ 9 h 9"/>
                <a:gd name="T2" fmla="*/ 9 w 9"/>
                <a:gd name="T3" fmla="*/ 3 h 9"/>
                <a:gd name="T4" fmla="*/ 5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7" y="7"/>
                    <a:pt x="8" y="5"/>
                    <a:pt x="9" y="3"/>
                  </a:cubicBezTo>
                  <a:cubicBezTo>
                    <a:pt x="2" y="0"/>
                    <a:pt x="0" y="3"/>
                    <a:pt x="5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" name="Freeform 1476">
              <a:extLst>
                <a:ext uri="{FF2B5EF4-FFF2-40B4-BE49-F238E27FC236}">
                  <a16:creationId xmlns:a16="http://schemas.microsoft.com/office/drawing/2014/main" id="{17E2BE22-9C9F-A899-8CD2-41248AEE2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670" y="6954592"/>
              <a:ext cx="11844" cy="5922"/>
            </a:xfrm>
            <a:custGeom>
              <a:avLst/>
              <a:gdLst>
                <a:gd name="T0" fmla="*/ 17 w 26"/>
                <a:gd name="T1" fmla="*/ 0 h 14"/>
                <a:gd name="T2" fmla="*/ 8 w 26"/>
                <a:gd name="T3" fmla="*/ 2 h 14"/>
                <a:gd name="T4" fmla="*/ 13 w 26"/>
                <a:gd name="T5" fmla="*/ 8 h 14"/>
                <a:gd name="T6" fmla="*/ 0 w 26"/>
                <a:gd name="T7" fmla="*/ 5 h 14"/>
                <a:gd name="T8" fmla="*/ 17 w 2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17" y="0"/>
                  </a:moveTo>
                  <a:cubicBezTo>
                    <a:pt x="14" y="1"/>
                    <a:pt x="11" y="1"/>
                    <a:pt x="8" y="2"/>
                  </a:cubicBezTo>
                  <a:cubicBezTo>
                    <a:pt x="10" y="4"/>
                    <a:pt x="11" y="6"/>
                    <a:pt x="13" y="8"/>
                  </a:cubicBezTo>
                  <a:cubicBezTo>
                    <a:pt x="9" y="7"/>
                    <a:pt x="4" y="6"/>
                    <a:pt x="0" y="5"/>
                  </a:cubicBezTo>
                  <a:cubicBezTo>
                    <a:pt x="5" y="7"/>
                    <a:pt x="26" y="14"/>
                    <a:pt x="1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" name="Freeform 1477">
              <a:extLst>
                <a:ext uri="{FF2B5EF4-FFF2-40B4-BE49-F238E27FC236}">
                  <a16:creationId xmlns:a16="http://schemas.microsoft.com/office/drawing/2014/main" id="{A6AFFEA9-B40B-2DB2-BC64-09FCA4135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566" y="6952618"/>
              <a:ext cx="37508" cy="25662"/>
            </a:xfrm>
            <a:custGeom>
              <a:avLst/>
              <a:gdLst>
                <a:gd name="T0" fmla="*/ 62 w 86"/>
                <a:gd name="T1" fmla="*/ 58 h 58"/>
                <a:gd name="T2" fmla="*/ 85 w 86"/>
                <a:gd name="T3" fmla="*/ 48 h 58"/>
                <a:gd name="T4" fmla="*/ 86 w 86"/>
                <a:gd name="T5" fmla="*/ 38 h 58"/>
                <a:gd name="T6" fmla="*/ 65 w 86"/>
                <a:gd name="T7" fmla="*/ 24 h 58"/>
                <a:gd name="T8" fmla="*/ 51 w 86"/>
                <a:gd name="T9" fmla="*/ 23 h 58"/>
                <a:gd name="T10" fmla="*/ 38 w 86"/>
                <a:gd name="T11" fmla="*/ 21 h 58"/>
                <a:gd name="T12" fmla="*/ 16 w 86"/>
                <a:gd name="T13" fmla="*/ 6 h 58"/>
                <a:gd name="T14" fmla="*/ 19 w 86"/>
                <a:gd name="T15" fmla="*/ 13 h 58"/>
                <a:gd name="T16" fmla="*/ 6 w 86"/>
                <a:gd name="T17" fmla="*/ 13 h 58"/>
                <a:gd name="T18" fmla="*/ 32 w 86"/>
                <a:gd name="T19" fmla="*/ 25 h 58"/>
                <a:gd name="T20" fmla="*/ 0 w 86"/>
                <a:gd name="T21" fmla="*/ 24 h 58"/>
                <a:gd name="T22" fmla="*/ 8 w 86"/>
                <a:gd name="T23" fmla="*/ 30 h 58"/>
                <a:gd name="T24" fmla="*/ 26 w 86"/>
                <a:gd name="T25" fmla="*/ 43 h 58"/>
                <a:gd name="T26" fmla="*/ 39 w 86"/>
                <a:gd name="T27" fmla="*/ 44 h 58"/>
                <a:gd name="T28" fmla="*/ 62 w 86"/>
                <a:gd name="T29" fmla="*/ 39 h 58"/>
                <a:gd name="T30" fmla="*/ 55 w 86"/>
                <a:gd name="T31" fmla="*/ 45 h 58"/>
                <a:gd name="T32" fmla="*/ 62 w 86"/>
                <a:gd name="T33" fmla="*/ 50 h 58"/>
                <a:gd name="T34" fmla="*/ 49 w 86"/>
                <a:gd name="T35" fmla="*/ 55 h 58"/>
                <a:gd name="T36" fmla="*/ 62 w 86"/>
                <a:gd name="T3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58">
                  <a:moveTo>
                    <a:pt x="62" y="58"/>
                  </a:moveTo>
                  <a:cubicBezTo>
                    <a:pt x="69" y="53"/>
                    <a:pt x="77" y="49"/>
                    <a:pt x="85" y="48"/>
                  </a:cubicBezTo>
                  <a:cubicBezTo>
                    <a:pt x="78" y="45"/>
                    <a:pt x="77" y="34"/>
                    <a:pt x="86" y="38"/>
                  </a:cubicBezTo>
                  <a:cubicBezTo>
                    <a:pt x="84" y="25"/>
                    <a:pt x="70" y="32"/>
                    <a:pt x="65" y="24"/>
                  </a:cubicBezTo>
                  <a:cubicBezTo>
                    <a:pt x="62" y="18"/>
                    <a:pt x="50" y="12"/>
                    <a:pt x="51" y="23"/>
                  </a:cubicBezTo>
                  <a:cubicBezTo>
                    <a:pt x="49" y="18"/>
                    <a:pt x="39" y="8"/>
                    <a:pt x="38" y="21"/>
                  </a:cubicBezTo>
                  <a:cubicBezTo>
                    <a:pt x="35" y="16"/>
                    <a:pt x="23" y="0"/>
                    <a:pt x="16" y="6"/>
                  </a:cubicBezTo>
                  <a:cubicBezTo>
                    <a:pt x="17" y="8"/>
                    <a:pt x="18" y="11"/>
                    <a:pt x="19" y="13"/>
                  </a:cubicBezTo>
                  <a:cubicBezTo>
                    <a:pt x="15" y="12"/>
                    <a:pt x="10" y="12"/>
                    <a:pt x="6" y="13"/>
                  </a:cubicBezTo>
                  <a:cubicBezTo>
                    <a:pt x="15" y="17"/>
                    <a:pt x="22" y="23"/>
                    <a:pt x="32" y="25"/>
                  </a:cubicBezTo>
                  <a:cubicBezTo>
                    <a:pt x="22" y="25"/>
                    <a:pt x="6" y="11"/>
                    <a:pt x="0" y="24"/>
                  </a:cubicBezTo>
                  <a:cubicBezTo>
                    <a:pt x="5" y="23"/>
                    <a:pt x="8" y="25"/>
                    <a:pt x="8" y="30"/>
                  </a:cubicBezTo>
                  <a:cubicBezTo>
                    <a:pt x="24" y="23"/>
                    <a:pt x="20" y="34"/>
                    <a:pt x="26" y="43"/>
                  </a:cubicBezTo>
                  <a:cubicBezTo>
                    <a:pt x="29" y="48"/>
                    <a:pt x="36" y="50"/>
                    <a:pt x="39" y="44"/>
                  </a:cubicBezTo>
                  <a:cubicBezTo>
                    <a:pt x="43" y="36"/>
                    <a:pt x="53" y="36"/>
                    <a:pt x="62" y="39"/>
                  </a:cubicBezTo>
                  <a:cubicBezTo>
                    <a:pt x="59" y="41"/>
                    <a:pt x="57" y="43"/>
                    <a:pt x="55" y="45"/>
                  </a:cubicBezTo>
                  <a:cubicBezTo>
                    <a:pt x="58" y="47"/>
                    <a:pt x="60" y="49"/>
                    <a:pt x="62" y="50"/>
                  </a:cubicBezTo>
                  <a:cubicBezTo>
                    <a:pt x="58" y="52"/>
                    <a:pt x="54" y="54"/>
                    <a:pt x="49" y="55"/>
                  </a:cubicBezTo>
                  <a:cubicBezTo>
                    <a:pt x="54" y="55"/>
                    <a:pt x="58" y="56"/>
                    <a:pt x="62" y="5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5" name="Freeform 1478">
              <a:extLst>
                <a:ext uri="{FF2B5EF4-FFF2-40B4-BE49-F238E27FC236}">
                  <a16:creationId xmlns:a16="http://schemas.microsoft.com/office/drawing/2014/main" id="{5A1A9A0B-5CB2-C602-B9BC-06787A1CD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3410" y="6974332"/>
              <a:ext cx="3948" cy="3948"/>
            </a:xfrm>
            <a:custGeom>
              <a:avLst/>
              <a:gdLst>
                <a:gd name="T0" fmla="*/ 13 w 13"/>
                <a:gd name="T1" fmla="*/ 8 h 8"/>
                <a:gd name="T2" fmla="*/ 0 w 13"/>
                <a:gd name="T3" fmla="*/ 4 h 8"/>
                <a:gd name="T4" fmla="*/ 13 w 13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8"/>
                  </a:moveTo>
                  <a:cubicBezTo>
                    <a:pt x="13" y="0"/>
                    <a:pt x="5" y="0"/>
                    <a:pt x="0" y="4"/>
                  </a:cubicBezTo>
                  <a:cubicBezTo>
                    <a:pt x="5" y="2"/>
                    <a:pt x="9" y="4"/>
                    <a:pt x="1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6" name="Freeform 1479">
              <a:extLst>
                <a:ext uri="{FF2B5EF4-FFF2-40B4-BE49-F238E27FC236}">
                  <a16:creationId xmlns:a16="http://schemas.microsoft.com/office/drawing/2014/main" id="{30DEB863-E2A0-1006-46EA-FA65D59F0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7099" y="6976307"/>
              <a:ext cx="9871" cy="7896"/>
            </a:xfrm>
            <a:custGeom>
              <a:avLst/>
              <a:gdLst>
                <a:gd name="T0" fmla="*/ 8 w 21"/>
                <a:gd name="T1" fmla="*/ 0 h 18"/>
                <a:gd name="T2" fmla="*/ 4 w 21"/>
                <a:gd name="T3" fmla="*/ 0 h 18"/>
                <a:gd name="T4" fmla="*/ 0 w 21"/>
                <a:gd name="T5" fmla="*/ 9 h 18"/>
                <a:gd name="T6" fmla="*/ 8 w 21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8">
                  <a:moveTo>
                    <a:pt x="8" y="0"/>
                  </a:moveTo>
                  <a:cubicBezTo>
                    <a:pt x="7" y="0"/>
                    <a:pt x="5" y="0"/>
                    <a:pt x="4" y="0"/>
                  </a:cubicBezTo>
                  <a:cubicBezTo>
                    <a:pt x="8" y="5"/>
                    <a:pt x="6" y="8"/>
                    <a:pt x="0" y="9"/>
                  </a:cubicBezTo>
                  <a:cubicBezTo>
                    <a:pt x="9" y="18"/>
                    <a:pt x="21" y="4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7" name="Freeform 1480">
              <a:extLst>
                <a:ext uri="{FF2B5EF4-FFF2-40B4-BE49-F238E27FC236}">
                  <a16:creationId xmlns:a16="http://schemas.microsoft.com/office/drawing/2014/main" id="{275B52DA-06F0-E66F-9A2F-21350504B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073" y="6984203"/>
              <a:ext cx="7896" cy="1973"/>
            </a:xfrm>
            <a:custGeom>
              <a:avLst/>
              <a:gdLst>
                <a:gd name="T0" fmla="*/ 7 w 14"/>
                <a:gd name="T1" fmla="*/ 8 h 8"/>
                <a:gd name="T2" fmla="*/ 14 w 14"/>
                <a:gd name="T3" fmla="*/ 3 h 8"/>
                <a:gd name="T4" fmla="*/ 0 w 14"/>
                <a:gd name="T5" fmla="*/ 3 h 8"/>
                <a:gd name="T6" fmla="*/ 7 w 14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8">
                  <a:moveTo>
                    <a:pt x="7" y="8"/>
                  </a:moveTo>
                  <a:cubicBezTo>
                    <a:pt x="8" y="4"/>
                    <a:pt x="8" y="2"/>
                    <a:pt x="14" y="3"/>
                  </a:cubicBezTo>
                  <a:cubicBezTo>
                    <a:pt x="9" y="0"/>
                    <a:pt x="5" y="0"/>
                    <a:pt x="0" y="3"/>
                  </a:cubicBezTo>
                  <a:cubicBezTo>
                    <a:pt x="2" y="5"/>
                    <a:pt x="4" y="7"/>
                    <a:pt x="7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8" name="Freeform 1481">
              <a:extLst>
                <a:ext uri="{FF2B5EF4-FFF2-40B4-BE49-F238E27FC236}">
                  <a16:creationId xmlns:a16="http://schemas.microsoft.com/office/drawing/2014/main" id="{9C7562FE-91BD-3D07-BA2C-FCDF997D3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048" y="6968411"/>
              <a:ext cx="1975" cy="1973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0"/>
                    <a:pt x="2" y="1"/>
                    <a:pt x="0" y="2"/>
                  </a:cubicBezTo>
                  <a:cubicBezTo>
                    <a:pt x="2" y="1"/>
                    <a:pt x="4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9" name="Freeform 1482">
              <a:extLst>
                <a:ext uri="{FF2B5EF4-FFF2-40B4-BE49-F238E27FC236}">
                  <a16:creationId xmlns:a16="http://schemas.microsoft.com/office/drawing/2014/main" id="{BB6945F5-2C63-5686-E23A-200505AE7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048" y="6968411"/>
              <a:ext cx="19741" cy="15793"/>
            </a:xfrm>
            <a:custGeom>
              <a:avLst/>
              <a:gdLst>
                <a:gd name="T0" fmla="*/ 30 w 44"/>
                <a:gd name="T1" fmla="*/ 8 h 36"/>
                <a:gd name="T2" fmla="*/ 18 w 44"/>
                <a:gd name="T3" fmla="*/ 5 h 36"/>
                <a:gd name="T4" fmla="*/ 0 w 44"/>
                <a:gd name="T5" fmla="*/ 11 h 36"/>
                <a:gd name="T6" fmla="*/ 27 w 44"/>
                <a:gd name="T7" fmla="*/ 36 h 36"/>
                <a:gd name="T8" fmla="*/ 23 w 44"/>
                <a:gd name="T9" fmla="*/ 18 h 36"/>
                <a:gd name="T10" fmla="*/ 36 w 44"/>
                <a:gd name="T11" fmla="*/ 21 h 36"/>
                <a:gd name="T12" fmla="*/ 30 w 44"/>
                <a:gd name="T13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6">
                  <a:moveTo>
                    <a:pt x="30" y="8"/>
                  </a:moveTo>
                  <a:cubicBezTo>
                    <a:pt x="25" y="6"/>
                    <a:pt x="21" y="12"/>
                    <a:pt x="18" y="5"/>
                  </a:cubicBezTo>
                  <a:cubicBezTo>
                    <a:pt x="15" y="0"/>
                    <a:pt x="4" y="11"/>
                    <a:pt x="0" y="11"/>
                  </a:cubicBezTo>
                  <a:cubicBezTo>
                    <a:pt x="3" y="22"/>
                    <a:pt x="31" y="22"/>
                    <a:pt x="27" y="36"/>
                  </a:cubicBezTo>
                  <a:cubicBezTo>
                    <a:pt x="44" y="36"/>
                    <a:pt x="27" y="23"/>
                    <a:pt x="23" y="18"/>
                  </a:cubicBezTo>
                  <a:cubicBezTo>
                    <a:pt x="27" y="22"/>
                    <a:pt x="31" y="23"/>
                    <a:pt x="36" y="21"/>
                  </a:cubicBezTo>
                  <a:cubicBezTo>
                    <a:pt x="33" y="18"/>
                    <a:pt x="31" y="13"/>
                    <a:pt x="3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0" name="Freeform 1483">
              <a:extLst>
                <a:ext uri="{FF2B5EF4-FFF2-40B4-BE49-F238E27FC236}">
                  <a16:creationId xmlns:a16="http://schemas.microsoft.com/office/drawing/2014/main" id="{D468CF08-EA95-74A9-2F18-120C7E85A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4996" y="6980255"/>
              <a:ext cx="3948" cy="1973"/>
            </a:xfrm>
            <a:custGeom>
              <a:avLst/>
              <a:gdLst>
                <a:gd name="T0" fmla="*/ 7 w 7"/>
                <a:gd name="T1" fmla="*/ 6 h 6"/>
                <a:gd name="T2" fmla="*/ 0 w 7"/>
                <a:gd name="T3" fmla="*/ 0 h 6"/>
                <a:gd name="T4" fmla="*/ 7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6"/>
                  </a:moveTo>
                  <a:cubicBezTo>
                    <a:pt x="5" y="4"/>
                    <a:pt x="2" y="2"/>
                    <a:pt x="0" y="0"/>
                  </a:cubicBezTo>
                  <a:cubicBezTo>
                    <a:pt x="2" y="2"/>
                    <a:pt x="5" y="4"/>
                    <a:pt x="7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" name="Freeform 1484">
              <a:extLst>
                <a:ext uri="{FF2B5EF4-FFF2-40B4-BE49-F238E27FC236}">
                  <a16:creationId xmlns:a16="http://schemas.microsoft.com/office/drawing/2014/main" id="{8A4200E9-3614-7B2D-04A5-F4A74E26B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969" y="6988152"/>
              <a:ext cx="1975" cy="0"/>
            </a:xfrm>
            <a:custGeom>
              <a:avLst/>
              <a:gdLst>
                <a:gd name="T0" fmla="*/ 6 w 6"/>
                <a:gd name="T1" fmla="*/ 2 h 2"/>
                <a:gd name="T2" fmla="*/ 0 w 6"/>
                <a:gd name="T3" fmla="*/ 0 h 2"/>
                <a:gd name="T4" fmla="*/ 6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0"/>
                    <a:pt x="4" y="1"/>
                    <a:pt x="6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" name="Freeform 1485">
              <a:extLst>
                <a:ext uri="{FF2B5EF4-FFF2-40B4-BE49-F238E27FC236}">
                  <a16:creationId xmlns:a16="http://schemas.microsoft.com/office/drawing/2014/main" id="{6E7A6512-E2CD-7B12-F724-9DA4777B1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8944" y="6984203"/>
              <a:ext cx="1975" cy="3948"/>
            </a:xfrm>
            <a:custGeom>
              <a:avLst/>
              <a:gdLst>
                <a:gd name="T0" fmla="*/ 6 w 8"/>
                <a:gd name="T1" fmla="*/ 8 h 8"/>
                <a:gd name="T2" fmla="*/ 0 w 8"/>
                <a:gd name="T3" fmla="*/ 4 h 8"/>
                <a:gd name="T4" fmla="*/ 6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cubicBezTo>
                    <a:pt x="8" y="2"/>
                    <a:pt x="6" y="0"/>
                    <a:pt x="0" y="4"/>
                  </a:cubicBezTo>
                  <a:cubicBezTo>
                    <a:pt x="2" y="5"/>
                    <a:pt x="4" y="7"/>
                    <a:pt x="6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3" name="Freeform 1486">
              <a:extLst>
                <a:ext uri="{FF2B5EF4-FFF2-40B4-BE49-F238E27FC236}">
                  <a16:creationId xmlns:a16="http://schemas.microsoft.com/office/drawing/2014/main" id="{5F60C798-2A8B-6DAC-3E0E-71D19F9FB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4865" y="6972359"/>
              <a:ext cx="21715" cy="15793"/>
            </a:xfrm>
            <a:custGeom>
              <a:avLst/>
              <a:gdLst>
                <a:gd name="T0" fmla="*/ 23 w 47"/>
                <a:gd name="T1" fmla="*/ 5 h 37"/>
                <a:gd name="T2" fmla="*/ 0 w 47"/>
                <a:gd name="T3" fmla="*/ 3 h 37"/>
                <a:gd name="T4" fmla="*/ 20 w 47"/>
                <a:gd name="T5" fmla="*/ 13 h 37"/>
                <a:gd name="T6" fmla="*/ 33 w 47"/>
                <a:gd name="T7" fmla="*/ 28 h 37"/>
                <a:gd name="T8" fmla="*/ 47 w 47"/>
                <a:gd name="T9" fmla="*/ 23 h 37"/>
                <a:gd name="T10" fmla="*/ 32 w 47"/>
                <a:gd name="T11" fmla="*/ 17 h 37"/>
                <a:gd name="T12" fmla="*/ 23 w 47"/>
                <a:gd name="T13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7">
                  <a:moveTo>
                    <a:pt x="23" y="5"/>
                  </a:moveTo>
                  <a:cubicBezTo>
                    <a:pt x="16" y="2"/>
                    <a:pt x="7" y="1"/>
                    <a:pt x="0" y="3"/>
                  </a:cubicBezTo>
                  <a:cubicBezTo>
                    <a:pt x="2" y="4"/>
                    <a:pt x="20" y="37"/>
                    <a:pt x="20" y="13"/>
                  </a:cubicBezTo>
                  <a:cubicBezTo>
                    <a:pt x="19" y="28"/>
                    <a:pt x="36" y="13"/>
                    <a:pt x="33" y="28"/>
                  </a:cubicBezTo>
                  <a:cubicBezTo>
                    <a:pt x="38" y="27"/>
                    <a:pt x="43" y="25"/>
                    <a:pt x="47" y="23"/>
                  </a:cubicBezTo>
                  <a:cubicBezTo>
                    <a:pt x="44" y="18"/>
                    <a:pt x="29" y="0"/>
                    <a:pt x="32" y="17"/>
                  </a:cubicBezTo>
                  <a:cubicBezTo>
                    <a:pt x="27" y="15"/>
                    <a:pt x="24" y="10"/>
                    <a:pt x="23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4" name="Freeform 1487">
              <a:extLst>
                <a:ext uri="{FF2B5EF4-FFF2-40B4-BE49-F238E27FC236}">
                  <a16:creationId xmlns:a16="http://schemas.microsoft.com/office/drawing/2014/main" id="{3AE967C4-B05F-1F5D-2063-54BCF9B1D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8814" y="6994073"/>
              <a:ext cx="1975" cy="3948"/>
            </a:xfrm>
            <a:custGeom>
              <a:avLst/>
              <a:gdLst>
                <a:gd name="T0" fmla="*/ 5 w 5"/>
                <a:gd name="T1" fmla="*/ 7 h 7"/>
                <a:gd name="T2" fmla="*/ 0 w 5"/>
                <a:gd name="T3" fmla="*/ 0 h 7"/>
                <a:gd name="T4" fmla="*/ 5 w 5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5" y="2"/>
                    <a:pt x="5" y="0"/>
                    <a:pt x="0" y="0"/>
                  </a:cubicBezTo>
                  <a:cubicBezTo>
                    <a:pt x="2" y="2"/>
                    <a:pt x="3" y="5"/>
                    <a:pt x="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5" name="Freeform 1488">
              <a:extLst>
                <a:ext uri="{FF2B5EF4-FFF2-40B4-BE49-F238E27FC236}">
                  <a16:creationId xmlns:a16="http://schemas.microsoft.com/office/drawing/2014/main" id="{8B3A7555-2F90-D8F4-69CC-D30FD4082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4736" y="6980255"/>
              <a:ext cx="1975" cy="3948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  <a:gd name="T4" fmla="*/ 0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4"/>
                    <a:pt x="0" y="6"/>
                    <a:pt x="5" y="7"/>
                  </a:cubicBezTo>
                  <a:cubicBezTo>
                    <a:pt x="3" y="5"/>
                    <a:pt x="2" y="3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6" name="Freeform 1489">
              <a:extLst>
                <a:ext uri="{FF2B5EF4-FFF2-40B4-BE49-F238E27FC236}">
                  <a16:creationId xmlns:a16="http://schemas.microsoft.com/office/drawing/2014/main" id="{D3DB30FD-1225-ECC8-DAB1-AD577571D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2633" y="6958540"/>
              <a:ext cx="13819" cy="21714"/>
            </a:xfrm>
            <a:custGeom>
              <a:avLst/>
              <a:gdLst>
                <a:gd name="T0" fmla="*/ 34 w 34"/>
                <a:gd name="T1" fmla="*/ 50 h 50"/>
                <a:gd name="T2" fmla="*/ 20 w 34"/>
                <a:gd name="T3" fmla="*/ 30 h 50"/>
                <a:gd name="T4" fmla="*/ 33 w 34"/>
                <a:gd name="T5" fmla="*/ 31 h 50"/>
                <a:gd name="T6" fmla="*/ 15 w 34"/>
                <a:gd name="T7" fmla="*/ 7 h 50"/>
                <a:gd name="T8" fmla="*/ 13 w 34"/>
                <a:gd name="T9" fmla="*/ 23 h 50"/>
                <a:gd name="T10" fmla="*/ 0 w 34"/>
                <a:gd name="T11" fmla="*/ 24 h 50"/>
                <a:gd name="T12" fmla="*/ 34 w 34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0">
                  <a:moveTo>
                    <a:pt x="34" y="50"/>
                  </a:moveTo>
                  <a:cubicBezTo>
                    <a:pt x="32" y="42"/>
                    <a:pt x="24" y="38"/>
                    <a:pt x="20" y="30"/>
                  </a:cubicBezTo>
                  <a:cubicBezTo>
                    <a:pt x="24" y="34"/>
                    <a:pt x="28" y="35"/>
                    <a:pt x="33" y="31"/>
                  </a:cubicBezTo>
                  <a:cubicBezTo>
                    <a:pt x="23" y="26"/>
                    <a:pt x="24" y="12"/>
                    <a:pt x="15" y="7"/>
                  </a:cubicBezTo>
                  <a:cubicBezTo>
                    <a:pt x="1" y="0"/>
                    <a:pt x="7" y="19"/>
                    <a:pt x="13" y="23"/>
                  </a:cubicBezTo>
                  <a:cubicBezTo>
                    <a:pt x="9" y="22"/>
                    <a:pt x="4" y="22"/>
                    <a:pt x="0" y="24"/>
                  </a:cubicBezTo>
                  <a:cubicBezTo>
                    <a:pt x="8" y="37"/>
                    <a:pt x="19" y="47"/>
                    <a:pt x="34" y="5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7" name="Freeform 1490">
              <a:extLst>
                <a:ext uri="{FF2B5EF4-FFF2-40B4-BE49-F238E27FC236}">
                  <a16:creationId xmlns:a16="http://schemas.microsoft.com/office/drawing/2014/main" id="{1D579D06-17F5-D384-479E-991933D85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6581" y="6999996"/>
              <a:ext cx="9871" cy="3948"/>
            </a:xfrm>
            <a:custGeom>
              <a:avLst/>
              <a:gdLst>
                <a:gd name="T0" fmla="*/ 24 w 25"/>
                <a:gd name="T1" fmla="*/ 10 h 10"/>
                <a:gd name="T2" fmla="*/ 25 w 25"/>
                <a:gd name="T3" fmla="*/ 4 h 10"/>
                <a:gd name="T4" fmla="*/ 0 w 25"/>
                <a:gd name="T5" fmla="*/ 3 h 10"/>
                <a:gd name="T6" fmla="*/ 4 w 25"/>
                <a:gd name="T7" fmla="*/ 9 h 10"/>
                <a:gd name="T8" fmla="*/ 24 w 2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0">
                  <a:moveTo>
                    <a:pt x="24" y="10"/>
                  </a:moveTo>
                  <a:cubicBezTo>
                    <a:pt x="24" y="8"/>
                    <a:pt x="25" y="6"/>
                    <a:pt x="25" y="4"/>
                  </a:cubicBezTo>
                  <a:cubicBezTo>
                    <a:pt x="17" y="6"/>
                    <a:pt x="9" y="0"/>
                    <a:pt x="0" y="3"/>
                  </a:cubicBezTo>
                  <a:cubicBezTo>
                    <a:pt x="1" y="5"/>
                    <a:pt x="2" y="7"/>
                    <a:pt x="4" y="9"/>
                  </a:cubicBezTo>
                  <a:cubicBezTo>
                    <a:pt x="9" y="2"/>
                    <a:pt x="18" y="4"/>
                    <a:pt x="24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8" name="Freeform 1491">
              <a:extLst>
                <a:ext uri="{FF2B5EF4-FFF2-40B4-BE49-F238E27FC236}">
                  <a16:creationId xmlns:a16="http://schemas.microsoft.com/office/drawing/2014/main" id="{595FB9D0-97DD-95FF-0A72-50181379A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8425" y="6974332"/>
              <a:ext cx="1975" cy="3948"/>
            </a:xfrm>
            <a:custGeom>
              <a:avLst/>
              <a:gdLst>
                <a:gd name="T0" fmla="*/ 6 w 8"/>
                <a:gd name="T1" fmla="*/ 8 h 8"/>
                <a:gd name="T2" fmla="*/ 0 w 8"/>
                <a:gd name="T3" fmla="*/ 6 h 8"/>
                <a:gd name="T4" fmla="*/ 6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cubicBezTo>
                    <a:pt x="8" y="1"/>
                    <a:pt x="6" y="0"/>
                    <a:pt x="0" y="6"/>
                  </a:cubicBezTo>
                  <a:cubicBezTo>
                    <a:pt x="2" y="7"/>
                    <a:pt x="4" y="7"/>
                    <a:pt x="6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9" name="Freeform 1492">
              <a:extLst>
                <a:ext uri="{FF2B5EF4-FFF2-40B4-BE49-F238E27FC236}">
                  <a16:creationId xmlns:a16="http://schemas.microsoft.com/office/drawing/2014/main" id="{B72B6388-6FBE-F0B2-75B5-60330CA52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8425" y="7001969"/>
              <a:ext cx="19741" cy="9870"/>
            </a:xfrm>
            <a:custGeom>
              <a:avLst/>
              <a:gdLst>
                <a:gd name="T0" fmla="*/ 36 w 46"/>
                <a:gd name="T1" fmla="*/ 23 h 23"/>
                <a:gd name="T2" fmla="*/ 46 w 46"/>
                <a:gd name="T3" fmla="*/ 16 h 23"/>
                <a:gd name="T4" fmla="*/ 22 w 46"/>
                <a:gd name="T5" fmla="*/ 8 h 23"/>
                <a:gd name="T6" fmla="*/ 33 w 46"/>
                <a:gd name="T7" fmla="*/ 1 h 23"/>
                <a:gd name="T8" fmla="*/ 18 w 46"/>
                <a:gd name="T9" fmla="*/ 5 h 23"/>
                <a:gd name="T10" fmla="*/ 0 w 46"/>
                <a:gd name="T11" fmla="*/ 5 h 23"/>
                <a:gd name="T12" fmla="*/ 36 w 46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3">
                  <a:moveTo>
                    <a:pt x="36" y="23"/>
                  </a:moveTo>
                  <a:cubicBezTo>
                    <a:pt x="38" y="17"/>
                    <a:pt x="39" y="12"/>
                    <a:pt x="46" y="16"/>
                  </a:cubicBezTo>
                  <a:cubicBezTo>
                    <a:pt x="43" y="7"/>
                    <a:pt x="29" y="10"/>
                    <a:pt x="22" y="8"/>
                  </a:cubicBezTo>
                  <a:cubicBezTo>
                    <a:pt x="27" y="9"/>
                    <a:pt x="31" y="6"/>
                    <a:pt x="33" y="1"/>
                  </a:cubicBezTo>
                  <a:cubicBezTo>
                    <a:pt x="27" y="0"/>
                    <a:pt x="24" y="6"/>
                    <a:pt x="18" y="5"/>
                  </a:cubicBezTo>
                  <a:cubicBezTo>
                    <a:pt x="12" y="4"/>
                    <a:pt x="6" y="3"/>
                    <a:pt x="0" y="5"/>
                  </a:cubicBezTo>
                  <a:cubicBezTo>
                    <a:pt x="6" y="19"/>
                    <a:pt x="29" y="7"/>
                    <a:pt x="36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0" name="Freeform 1493">
              <a:extLst>
                <a:ext uri="{FF2B5EF4-FFF2-40B4-BE49-F238E27FC236}">
                  <a16:creationId xmlns:a16="http://schemas.microsoft.com/office/drawing/2014/main" id="{A640FC38-0E0C-2F33-94A6-88DE697DB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8425" y="6978281"/>
              <a:ext cx="5923" cy="3948"/>
            </a:xfrm>
            <a:custGeom>
              <a:avLst/>
              <a:gdLst>
                <a:gd name="T0" fmla="*/ 12 w 14"/>
                <a:gd name="T1" fmla="*/ 8 h 8"/>
                <a:gd name="T2" fmla="*/ 0 w 14"/>
                <a:gd name="T3" fmla="*/ 4 h 8"/>
                <a:gd name="T4" fmla="*/ 12 w 1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2" y="8"/>
                  </a:moveTo>
                  <a:cubicBezTo>
                    <a:pt x="14" y="0"/>
                    <a:pt x="4" y="2"/>
                    <a:pt x="0" y="4"/>
                  </a:cubicBezTo>
                  <a:cubicBezTo>
                    <a:pt x="4" y="6"/>
                    <a:pt x="8" y="7"/>
                    <a:pt x="12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1" name="Freeform 1494">
              <a:extLst>
                <a:ext uri="{FF2B5EF4-FFF2-40B4-BE49-F238E27FC236}">
                  <a16:creationId xmlns:a16="http://schemas.microsoft.com/office/drawing/2014/main" id="{2F0A5D8D-CDD6-F045-3D39-A5D028D5C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2373" y="6999996"/>
              <a:ext cx="5923" cy="1973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4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4" y="1"/>
                    <a:pt x="0" y="4"/>
                  </a:cubicBezTo>
                  <a:cubicBezTo>
                    <a:pt x="5" y="5"/>
                    <a:pt x="10" y="4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2" name="Freeform 1495">
              <a:extLst>
                <a:ext uri="{FF2B5EF4-FFF2-40B4-BE49-F238E27FC236}">
                  <a16:creationId xmlns:a16="http://schemas.microsoft.com/office/drawing/2014/main" id="{BB1ECEAA-67EB-33FE-9CB9-7EC44A061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166" y="7001969"/>
              <a:ext cx="3948" cy="1973"/>
            </a:xfrm>
            <a:custGeom>
              <a:avLst/>
              <a:gdLst>
                <a:gd name="T0" fmla="*/ 6 w 6"/>
                <a:gd name="T1" fmla="*/ 0 h 6"/>
                <a:gd name="T2" fmla="*/ 0 w 6"/>
                <a:gd name="T3" fmla="*/ 6 h 6"/>
                <a:gd name="T4" fmla="*/ 6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4" y="2"/>
                    <a:pt x="2" y="4"/>
                    <a:pt x="0" y="6"/>
                  </a:cubicBezTo>
                  <a:cubicBezTo>
                    <a:pt x="6" y="6"/>
                    <a:pt x="5" y="4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3" name="Freeform 1496">
              <a:extLst>
                <a:ext uri="{FF2B5EF4-FFF2-40B4-BE49-F238E27FC236}">
                  <a16:creationId xmlns:a16="http://schemas.microsoft.com/office/drawing/2014/main" id="{BA7CC2C6-7A63-754E-DD8D-74894EDAE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114" y="7009866"/>
              <a:ext cx="3948" cy="1973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0 h 4"/>
                <a:gd name="T4" fmla="*/ 6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5" y="2"/>
                    <a:pt x="3" y="1"/>
                    <a:pt x="0" y="0"/>
                  </a:cubicBezTo>
                  <a:cubicBezTo>
                    <a:pt x="2" y="1"/>
                    <a:pt x="4" y="3"/>
                    <a:pt x="6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4" name="Freeform 1497">
              <a:extLst>
                <a:ext uri="{FF2B5EF4-FFF2-40B4-BE49-F238E27FC236}">
                  <a16:creationId xmlns:a16="http://schemas.microsoft.com/office/drawing/2014/main" id="{9C7E38C8-93A8-3389-D772-38A379E54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114" y="6999996"/>
              <a:ext cx="17767" cy="5922"/>
            </a:xfrm>
            <a:custGeom>
              <a:avLst/>
              <a:gdLst>
                <a:gd name="T0" fmla="*/ 6 w 39"/>
                <a:gd name="T1" fmla="*/ 13 h 13"/>
                <a:gd name="T2" fmla="*/ 39 w 39"/>
                <a:gd name="T3" fmla="*/ 5 h 13"/>
                <a:gd name="T4" fmla="*/ 0 w 39"/>
                <a:gd name="T5" fmla="*/ 7 h 13"/>
                <a:gd name="T6" fmla="*/ 6 w 39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3">
                  <a:moveTo>
                    <a:pt x="6" y="13"/>
                  </a:moveTo>
                  <a:cubicBezTo>
                    <a:pt x="17" y="11"/>
                    <a:pt x="30" y="13"/>
                    <a:pt x="39" y="5"/>
                  </a:cubicBezTo>
                  <a:cubicBezTo>
                    <a:pt x="30" y="3"/>
                    <a:pt x="8" y="0"/>
                    <a:pt x="0" y="7"/>
                  </a:cubicBezTo>
                  <a:cubicBezTo>
                    <a:pt x="2" y="9"/>
                    <a:pt x="4" y="11"/>
                    <a:pt x="6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5" name="Freeform 1498">
              <a:extLst>
                <a:ext uri="{FF2B5EF4-FFF2-40B4-BE49-F238E27FC236}">
                  <a16:creationId xmlns:a16="http://schemas.microsoft.com/office/drawing/2014/main" id="{7689177E-FB5C-9B2A-7B00-9609A34F0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4088" y="7001969"/>
              <a:ext cx="57249" cy="23689"/>
            </a:xfrm>
            <a:custGeom>
              <a:avLst/>
              <a:gdLst>
                <a:gd name="T0" fmla="*/ 0 w 129"/>
                <a:gd name="T1" fmla="*/ 15 h 55"/>
                <a:gd name="T2" fmla="*/ 25 w 129"/>
                <a:gd name="T3" fmla="*/ 22 h 55"/>
                <a:gd name="T4" fmla="*/ 56 w 129"/>
                <a:gd name="T5" fmla="*/ 37 h 55"/>
                <a:gd name="T6" fmla="*/ 43 w 129"/>
                <a:gd name="T7" fmla="*/ 28 h 55"/>
                <a:gd name="T8" fmla="*/ 36 w 129"/>
                <a:gd name="T9" fmla="*/ 16 h 55"/>
                <a:gd name="T10" fmla="*/ 63 w 129"/>
                <a:gd name="T11" fmla="*/ 24 h 55"/>
                <a:gd name="T12" fmla="*/ 73 w 129"/>
                <a:gd name="T13" fmla="*/ 39 h 55"/>
                <a:gd name="T14" fmla="*/ 107 w 129"/>
                <a:gd name="T15" fmla="*/ 42 h 55"/>
                <a:gd name="T16" fmla="*/ 129 w 129"/>
                <a:gd name="T17" fmla="*/ 52 h 55"/>
                <a:gd name="T18" fmla="*/ 106 w 129"/>
                <a:gd name="T19" fmla="*/ 33 h 55"/>
                <a:gd name="T20" fmla="*/ 79 w 129"/>
                <a:gd name="T21" fmla="*/ 25 h 55"/>
                <a:gd name="T22" fmla="*/ 105 w 129"/>
                <a:gd name="T23" fmla="*/ 26 h 55"/>
                <a:gd name="T24" fmla="*/ 52 w 129"/>
                <a:gd name="T25" fmla="*/ 9 h 55"/>
                <a:gd name="T26" fmla="*/ 81 w 129"/>
                <a:gd name="T27" fmla="*/ 12 h 55"/>
                <a:gd name="T28" fmla="*/ 79 w 129"/>
                <a:gd name="T29" fmla="*/ 2 h 55"/>
                <a:gd name="T30" fmla="*/ 50 w 129"/>
                <a:gd name="T31" fmla="*/ 6 h 55"/>
                <a:gd name="T32" fmla="*/ 25 w 129"/>
                <a:gd name="T33" fmla="*/ 16 h 55"/>
                <a:gd name="T34" fmla="*/ 0 w 129"/>
                <a:gd name="T35" fmla="*/ 1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55">
                  <a:moveTo>
                    <a:pt x="0" y="15"/>
                  </a:moveTo>
                  <a:cubicBezTo>
                    <a:pt x="3" y="21"/>
                    <a:pt x="20" y="23"/>
                    <a:pt x="25" y="22"/>
                  </a:cubicBezTo>
                  <a:cubicBezTo>
                    <a:pt x="19" y="34"/>
                    <a:pt x="49" y="41"/>
                    <a:pt x="56" y="37"/>
                  </a:cubicBezTo>
                  <a:cubicBezTo>
                    <a:pt x="52" y="34"/>
                    <a:pt x="47" y="31"/>
                    <a:pt x="43" y="28"/>
                  </a:cubicBezTo>
                  <a:cubicBezTo>
                    <a:pt x="26" y="16"/>
                    <a:pt x="55" y="22"/>
                    <a:pt x="36" y="16"/>
                  </a:cubicBezTo>
                  <a:cubicBezTo>
                    <a:pt x="44" y="14"/>
                    <a:pt x="54" y="24"/>
                    <a:pt x="63" y="24"/>
                  </a:cubicBezTo>
                  <a:cubicBezTo>
                    <a:pt x="71" y="25"/>
                    <a:pt x="77" y="34"/>
                    <a:pt x="73" y="39"/>
                  </a:cubicBezTo>
                  <a:cubicBezTo>
                    <a:pt x="80" y="35"/>
                    <a:pt x="100" y="40"/>
                    <a:pt x="107" y="42"/>
                  </a:cubicBezTo>
                  <a:cubicBezTo>
                    <a:pt x="116" y="44"/>
                    <a:pt x="118" y="55"/>
                    <a:pt x="129" y="52"/>
                  </a:cubicBezTo>
                  <a:cubicBezTo>
                    <a:pt x="122" y="44"/>
                    <a:pt x="117" y="37"/>
                    <a:pt x="106" y="33"/>
                  </a:cubicBezTo>
                  <a:cubicBezTo>
                    <a:pt x="98" y="31"/>
                    <a:pt x="85" y="32"/>
                    <a:pt x="79" y="25"/>
                  </a:cubicBezTo>
                  <a:cubicBezTo>
                    <a:pt x="86" y="31"/>
                    <a:pt x="98" y="28"/>
                    <a:pt x="105" y="26"/>
                  </a:cubicBezTo>
                  <a:cubicBezTo>
                    <a:pt x="90" y="15"/>
                    <a:pt x="66" y="24"/>
                    <a:pt x="52" y="9"/>
                  </a:cubicBezTo>
                  <a:cubicBezTo>
                    <a:pt x="65" y="14"/>
                    <a:pt x="69" y="12"/>
                    <a:pt x="81" y="12"/>
                  </a:cubicBezTo>
                  <a:cubicBezTo>
                    <a:pt x="91" y="12"/>
                    <a:pt x="85" y="3"/>
                    <a:pt x="79" y="2"/>
                  </a:cubicBezTo>
                  <a:cubicBezTo>
                    <a:pt x="69" y="0"/>
                    <a:pt x="59" y="3"/>
                    <a:pt x="50" y="6"/>
                  </a:cubicBezTo>
                  <a:cubicBezTo>
                    <a:pt x="44" y="7"/>
                    <a:pt x="15" y="3"/>
                    <a:pt x="25" y="16"/>
                  </a:cubicBezTo>
                  <a:cubicBezTo>
                    <a:pt x="21" y="5"/>
                    <a:pt x="6" y="9"/>
                    <a:pt x="0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6" name="Freeform 1499">
              <a:extLst>
                <a:ext uri="{FF2B5EF4-FFF2-40B4-BE49-F238E27FC236}">
                  <a16:creationId xmlns:a16="http://schemas.microsoft.com/office/drawing/2014/main" id="{192EDCEA-7440-220D-BA2A-CCC203D30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6062" y="7013814"/>
              <a:ext cx="1975" cy="1973"/>
            </a:xfrm>
            <a:custGeom>
              <a:avLst/>
              <a:gdLst>
                <a:gd name="T0" fmla="*/ 6 w 9"/>
                <a:gd name="T1" fmla="*/ 0 h 5"/>
                <a:gd name="T2" fmla="*/ 9 w 9"/>
                <a:gd name="T3" fmla="*/ 5 h 5"/>
                <a:gd name="T4" fmla="*/ 6 w 9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6" y="0"/>
                  </a:moveTo>
                  <a:cubicBezTo>
                    <a:pt x="0" y="1"/>
                    <a:pt x="1" y="2"/>
                    <a:pt x="9" y="5"/>
                  </a:cubicBezTo>
                  <a:cubicBezTo>
                    <a:pt x="8" y="3"/>
                    <a:pt x="7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7" name="Freeform 1500">
              <a:extLst>
                <a:ext uri="{FF2B5EF4-FFF2-40B4-BE49-F238E27FC236}">
                  <a16:creationId xmlns:a16="http://schemas.microsoft.com/office/drawing/2014/main" id="{785FBC7E-639B-2301-4F57-481F6DFD4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3959" y="7015789"/>
              <a:ext cx="1975" cy="1973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1 h 5"/>
                <a:gd name="T4" fmla="*/ 7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5" y="1"/>
                    <a:pt x="5" y="0"/>
                    <a:pt x="0" y="1"/>
                  </a:cubicBezTo>
                  <a:cubicBezTo>
                    <a:pt x="2" y="2"/>
                    <a:pt x="4" y="4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8" name="Freeform 1501">
              <a:extLst>
                <a:ext uri="{FF2B5EF4-FFF2-40B4-BE49-F238E27FC236}">
                  <a16:creationId xmlns:a16="http://schemas.microsoft.com/office/drawing/2014/main" id="{47AFABFE-3FEB-B82B-BDCF-C6FAC0B8C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4448" y="6901292"/>
              <a:ext cx="3948" cy="5922"/>
            </a:xfrm>
            <a:custGeom>
              <a:avLst/>
              <a:gdLst>
                <a:gd name="T0" fmla="*/ 4 w 11"/>
                <a:gd name="T1" fmla="*/ 13 h 13"/>
                <a:gd name="T2" fmla="*/ 1 w 11"/>
                <a:gd name="T3" fmla="*/ 0 h 13"/>
                <a:gd name="T4" fmla="*/ 4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4" y="13"/>
                  </a:moveTo>
                  <a:cubicBezTo>
                    <a:pt x="11" y="11"/>
                    <a:pt x="5" y="2"/>
                    <a:pt x="1" y="0"/>
                  </a:cubicBezTo>
                  <a:cubicBezTo>
                    <a:pt x="0" y="5"/>
                    <a:pt x="1" y="9"/>
                    <a:pt x="4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9" name="Freeform 1502">
              <a:extLst>
                <a:ext uri="{FF2B5EF4-FFF2-40B4-BE49-F238E27FC236}">
                  <a16:creationId xmlns:a16="http://schemas.microsoft.com/office/drawing/2014/main" id="{46A9CBE4-2914-5CFC-7851-6348BE018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6421" y="6899319"/>
              <a:ext cx="7896" cy="15793"/>
            </a:xfrm>
            <a:custGeom>
              <a:avLst/>
              <a:gdLst>
                <a:gd name="T0" fmla="*/ 16 w 20"/>
                <a:gd name="T1" fmla="*/ 33 h 33"/>
                <a:gd name="T2" fmla="*/ 5 w 20"/>
                <a:gd name="T3" fmla="*/ 2 h 33"/>
                <a:gd name="T4" fmla="*/ 12 w 20"/>
                <a:gd name="T5" fmla="*/ 15 h 33"/>
                <a:gd name="T6" fmla="*/ 16 w 2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3">
                  <a:moveTo>
                    <a:pt x="16" y="33"/>
                  </a:moveTo>
                  <a:cubicBezTo>
                    <a:pt x="20" y="25"/>
                    <a:pt x="18" y="0"/>
                    <a:pt x="5" y="2"/>
                  </a:cubicBezTo>
                  <a:cubicBezTo>
                    <a:pt x="7" y="6"/>
                    <a:pt x="9" y="10"/>
                    <a:pt x="12" y="15"/>
                  </a:cubicBezTo>
                  <a:cubicBezTo>
                    <a:pt x="0" y="12"/>
                    <a:pt x="10" y="29"/>
                    <a:pt x="16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0" name="Freeform 1503">
              <a:extLst>
                <a:ext uri="{FF2B5EF4-FFF2-40B4-BE49-F238E27FC236}">
                  <a16:creationId xmlns:a16="http://schemas.microsoft.com/office/drawing/2014/main" id="{012D06B8-FE33-23C9-9B8B-CEDC2BAE3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4317" y="6905240"/>
              <a:ext cx="3948" cy="9870"/>
            </a:xfrm>
            <a:custGeom>
              <a:avLst/>
              <a:gdLst>
                <a:gd name="T0" fmla="*/ 4 w 11"/>
                <a:gd name="T1" fmla="*/ 23 h 23"/>
                <a:gd name="T2" fmla="*/ 0 w 11"/>
                <a:gd name="T3" fmla="*/ 3 h 23"/>
                <a:gd name="T4" fmla="*/ 4 w 11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3">
                  <a:moveTo>
                    <a:pt x="4" y="23"/>
                  </a:moveTo>
                  <a:cubicBezTo>
                    <a:pt x="8" y="18"/>
                    <a:pt x="11" y="0"/>
                    <a:pt x="0" y="3"/>
                  </a:cubicBezTo>
                  <a:cubicBezTo>
                    <a:pt x="0" y="10"/>
                    <a:pt x="3" y="16"/>
                    <a:pt x="4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1" name="Freeform 1504">
              <a:extLst>
                <a:ext uri="{FF2B5EF4-FFF2-40B4-BE49-F238E27FC236}">
                  <a16:creationId xmlns:a16="http://schemas.microsoft.com/office/drawing/2014/main" id="{350C68F2-83D7-B266-DE00-B98E707F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6292" y="6917085"/>
              <a:ext cx="7896" cy="3948"/>
            </a:xfrm>
            <a:custGeom>
              <a:avLst/>
              <a:gdLst>
                <a:gd name="T0" fmla="*/ 13 w 20"/>
                <a:gd name="T1" fmla="*/ 8 h 8"/>
                <a:gd name="T2" fmla="*/ 0 w 20"/>
                <a:gd name="T3" fmla="*/ 1 h 8"/>
                <a:gd name="T4" fmla="*/ 13 w 2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8">
                  <a:moveTo>
                    <a:pt x="13" y="8"/>
                  </a:moveTo>
                  <a:cubicBezTo>
                    <a:pt x="20" y="0"/>
                    <a:pt x="4" y="2"/>
                    <a:pt x="0" y="1"/>
                  </a:cubicBezTo>
                  <a:cubicBezTo>
                    <a:pt x="4" y="3"/>
                    <a:pt x="9" y="5"/>
                    <a:pt x="1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2" name="Freeform 1505">
              <a:extLst>
                <a:ext uri="{FF2B5EF4-FFF2-40B4-BE49-F238E27FC236}">
                  <a16:creationId xmlns:a16="http://schemas.microsoft.com/office/drawing/2014/main" id="{EFCD574C-28EC-CBF4-8081-3E5A12165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8265" y="6909190"/>
              <a:ext cx="3948" cy="3948"/>
            </a:xfrm>
            <a:custGeom>
              <a:avLst/>
              <a:gdLst>
                <a:gd name="T0" fmla="*/ 0 w 10"/>
                <a:gd name="T1" fmla="*/ 9 h 9"/>
                <a:gd name="T2" fmla="*/ 10 w 10"/>
                <a:gd name="T3" fmla="*/ 2 h 9"/>
                <a:gd name="T4" fmla="*/ 0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0" y="9"/>
                  </a:moveTo>
                  <a:cubicBezTo>
                    <a:pt x="4" y="8"/>
                    <a:pt x="8" y="6"/>
                    <a:pt x="10" y="2"/>
                  </a:cubicBezTo>
                  <a:cubicBezTo>
                    <a:pt x="5" y="0"/>
                    <a:pt x="1" y="3"/>
                    <a:pt x="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3" name="Freeform 1506">
              <a:extLst>
                <a:ext uri="{FF2B5EF4-FFF2-40B4-BE49-F238E27FC236}">
                  <a16:creationId xmlns:a16="http://schemas.microsoft.com/office/drawing/2014/main" id="{1228DA06-EE5A-8E59-7D58-9C337A5D3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8265" y="6901292"/>
              <a:ext cx="11844" cy="7896"/>
            </a:xfrm>
            <a:custGeom>
              <a:avLst/>
              <a:gdLst>
                <a:gd name="T0" fmla="*/ 27 w 27"/>
                <a:gd name="T1" fmla="*/ 17 h 17"/>
                <a:gd name="T2" fmla="*/ 0 w 27"/>
                <a:gd name="T3" fmla="*/ 1 h 17"/>
                <a:gd name="T4" fmla="*/ 27 w 27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7">
                  <a:moveTo>
                    <a:pt x="27" y="17"/>
                  </a:moveTo>
                  <a:cubicBezTo>
                    <a:pt x="27" y="9"/>
                    <a:pt x="7" y="0"/>
                    <a:pt x="0" y="1"/>
                  </a:cubicBezTo>
                  <a:cubicBezTo>
                    <a:pt x="8" y="8"/>
                    <a:pt x="17" y="13"/>
                    <a:pt x="27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4" name="Freeform 1507">
              <a:extLst>
                <a:ext uri="{FF2B5EF4-FFF2-40B4-BE49-F238E27FC236}">
                  <a16:creationId xmlns:a16="http://schemas.microsoft.com/office/drawing/2014/main" id="{2AB647E6-B7D7-01E4-8684-FA71BDC9E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162" y="6895369"/>
              <a:ext cx="7896" cy="7896"/>
            </a:xfrm>
            <a:custGeom>
              <a:avLst/>
              <a:gdLst>
                <a:gd name="T0" fmla="*/ 13 w 18"/>
                <a:gd name="T1" fmla="*/ 18 h 18"/>
                <a:gd name="T2" fmla="*/ 18 w 18"/>
                <a:gd name="T3" fmla="*/ 15 h 18"/>
                <a:gd name="T4" fmla="*/ 0 w 18"/>
                <a:gd name="T5" fmla="*/ 0 h 18"/>
                <a:gd name="T6" fmla="*/ 13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13" y="18"/>
                  </a:moveTo>
                  <a:cubicBezTo>
                    <a:pt x="15" y="17"/>
                    <a:pt x="16" y="16"/>
                    <a:pt x="18" y="15"/>
                  </a:cubicBezTo>
                  <a:cubicBezTo>
                    <a:pt x="11" y="11"/>
                    <a:pt x="7" y="4"/>
                    <a:pt x="0" y="0"/>
                  </a:cubicBezTo>
                  <a:cubicBezTo>
                    <a:pt x="3" y="10"/>
                    <a:pt x="2" y="14"/>
                    <a:pt x="13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5" name="Freeform 1508">
              <a:extLst>
                <a:ext uri="{FF2B5EF4-FFF2-40B4-BE49-F238E27FC236}">
                  <a16:creationId xmlns:a16="http://schemas.microsoft.com/office/drawing/2014/main" id="{3ABD0C5E-F37F-CFD8-E651-7D4C02DAD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136" y="6911162"/>
              <a:ext cx="13819" cy="11844"/>
            </a:xfrm>
            <a:custGeom>
              <a:avLst/>
              <a:gdLst>
                <a:gd name="T0" fmla="*/ 24 w 32"/>
                <a:gd name="T1" fmla="*/ 27 h 27"/>
                <a:gd name="T2" fmla="*/ 32 w 32"/>
                <a:gd name="T3" fmla="*/ 21 h 27"/>
                <a:gd name="T4" fmla="*/ 0 w 32"/>
                <a:gd name="T5" fmla="*/ 10 h 27"/>
                <a:gd name="T6" fmla="*/ 20 w 32"/>
                <a:gd name="T7" fmla="*/ 17 h 27"/>
                <a:gd name="T8" fmla="*/ 24 w 3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7">
                  <a:moveTo>
                    <a:pt x="24" y="27"/>
                  </a:moveTo>
                  <a:cubicBezTo>
                    <a:pt x="28" y="26"/>
                    <a:pt x="31" y="24"/>
                    <a:pt x="32" y="21"/>
                  </a:cubicBezTo>
                  <a:cubicBezTo>
                    <a:pt x="25" y="17"/>
                    <a:pt x="9" y="0"/>
                    <a:pt x="0" y="10"/>
                  </a:cubicBezTo>
                  <a:cubicBezTo>
                    <a:pt x="8" y="8"/>
                    <a:pt x="14" y="14"/>
                    <a:pt x="20" y="17"/>
                  </a:cubicBezTo>
                  <a:cubicBezTo>
                    <a:pt x="5" y="12"/>
                    <a:pt x="20" y="25"/>
                    <a:pt x="24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6" name="Freeform 1509">
              <a:extLst>
                <a:ext uri="{FF2B5EF4-FFF2-40B4-BE49-F238E27FC236}">
                  <a16:creationId xmlns:a16="http://schemas.microsoft.com/office/drawing/2014/main" id="{6E3072D6-C070-401F-D1DB-560CBDF6B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0110" y="6932877"/>
              <a:ext cx="47378" cy="21714"/>
            </a:xfrm>
            <a:custGeom>
              <a:avLst/>
              <a:gdLst>
                <a:gd name="T0" fmla="*/ 94 w 111"/>
                <a:gd name="T1" fmla="*/ 43 h 49"/>
                <a:gd name="T2" fmla="*/ 111 w 111"/>
                <a:gd name="T3" fmla="*/ 43 h 49"/>
                <a:gd name="T4" fmla="*/ 85 w 111"/>
                <a:gd name="T5" fmla="*/ 30 h 49"/>
                <a:gd name="T6" fmla="*/ 78 w 111"/>
                <a:gd name="T7" fmla="*/ 31 h 49"/>
                <a:gd name="T8" fmla="*/ 35 w 111"/>
                <a:gd name="T9" fmla="*/ 16 h 49"/>
                <a:gd name="T10" fmla="*/ 0 w 111"/>
                <a:gd name="T11" fmla="*/ 3 h 49"/>
                <a:gd name="T12" fmla="*/ 45 w 111"/>
                <a:gd name="T13" fmla="*/ 26 h 49"/>
                <a:gd name="T14" fmla="*/ 71 w 111"/>
                <a:gd name="T15" fmla="*/ 31 h 49"/>
                <a:gd name="T16" fmla="*/ 94 w 111"/>
                <a:gd name="T17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49">
                  <a:moveTo>
                    <a:pt x="94" y="43"/>
                  </a:moveTo>
                  <a:cubicBezTo>
                    <a:pt x="100" y="44"/>
                    <a:pt x="105" y="45"/>
                    <a:pt x="111" y="43"/>
                  </a:cubicBezTo>
                  <a:cubicBezTo>
                    <a:pt x="101" y="41"/>
                    <a:pt x="94" y="33"/>
                    <a:pt x="85" y="30"/>
                  </a:cubicBezTo>
                  <a:cubicBezTo>
                    <a:pt x="104" y="49"/>
                    <a:pt x="58" y="11"/>
                    <a:pt x="78" y="31"/>
                  </a:cubicBezTo>
                  <a:cubicBezTo>
                    <a:pt x="65" y="20"/>
                    <a:pt x="51" y="20"/>
                    <a:pt x="35" y="16"/>
                  </a:cubicBezTo>
                  <a:cubicBezTo>
                    <a:pt x="23" y="13"/>
                    <a:pt x="13" y="0"/>
                    <a:pt x="0" y="3"/>
                  </a:cubicBezTo>
                  <a:cubicBezTo>
                    <a:pt x="16" y="11"/>
                    <a:pt x="27" y="21"/>
                    <a:pt x="45" y="26"/>
                  </a:cubicBezTo>
                  <a:cubicBezTo>
                    <a:pt x="53" y="29"/>
                    <a:pt x="63" y="27"/>
                    <a:pt x="71" y="31"/>
                  </a:cubicBezTo>
                  <a:cubicBezTo>
                    <a:pt x="78" y="34"/>
                    <a:pt x="85" y="46"/>
                    <a:pt x="94" y="4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7" name="Freeform 1510">
              <a:extLst>
                <a:ext uri="{FF2B5EF4-FFF2-40B4-BE49-F238E27FC236}">
                  <a16:creationId xmlns:a16="http://schemas.microsoft.com/office/drawing/2014/main" id="{101C404C-A081-FE80-D58E-8D7993EB5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0110" y="6913137"/>
              <a:ext cx="3948" cy="1973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2 h 5"/>
                <a:gd name="T4" fmla="*/ 7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5" y="1"/>
                    <a:pt x="5" y="0"/>
                    <a:pt x="0" y="2"/>
                  </a:cubicBezTo>
                  <a:cubicBezTo>
                    <a:pt x="3" y="3"/>
                    <a:pt x="5" y="4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8" name="Freeform 1511">
              <a:extLst>
                <a:ext uri="{FF2B5EF4-FFF2-40B4-BE49-F238E27FC236}">
                  <a16:creationId xmlns:a16="http://schemas.microsoft.com/office/drawing/2014/main" id="{3943DEFE-D3CB-B23E-39D7-227A6EB89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85" y="6901292"/>
              <a:ext cx="5923" cy="3948"/>
            </a:xfrm>
            <a:custGeom>
              <a:avLst/>
              <a:gdLst>
                <a:gd name="T0" fmla="*/ 13 w 13"/>
                <a:gd name="T1" fmla="*/ 8 h 8"/>
                <a:gd name="T2" fmla="*/ 0 w 13"/>
                <a:gd name="T3" fmla="*/ 0 h 8"/>
                <a:gd name="T4" fmla="*/ 13 w 13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8"/>
                  </a:moveTo>
                  <a:cubicBezTo>
                    <a:pt x="13" y="2"/>
                    <a:pt x="5" y="0"/>
                    <a:pt x="0" y="0"/>
                  </a:cubicBezTo>
                  <a:cubicBezTo>
                    <a:pt x="4" y="3"/>
                    <a:pt x="8" y="6"/>
                    <a:pt x="1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9" name="Freeform 1512">
              <a:extLst>
                <a:ext uri="{FF2B5EF4-FFF2-40B4-BE49-F238E27FC236}">
                  <a16:creationId xmlns:a16="http://schemas.microsoft.com/office/drawing/2014/main" id="{67485F62-8990-023C-95DE-51AE8808E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85" y="6909190"/>
              <a:ext cx="13819" cy="7896"/>
            </a:xfrm>
            <a:custGeom>
              <a:avLst/>
              <a:gdLst>
                <a:gd name="T0" fmla="*/ 32 w 32"/>
                <a:gd name="T1" fmla="*/ 21 h 21"/>
                <a:gd name="T2" fmla="*/ 0 w 32"/>
                <a:gd name="T3" fmla="*/ 0 h 21"/>
                <a:gd name="T4" fmla="*/ 32 w 32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1">
                  <a:moveTo>
                    <a:pt x="32" y="21"/>
                  </a:moveTo>
                  <a:cubicBezTo>
                    <a:pt x="30" y="8"/>
                    <a:pt x="11" y="0"/>
                    <a:pt x="0" y="0"/>
                  </a:cubicBezTo>
                  <a:cubicBezTo>
                    <a:pt x="7" y="11"/>
                    <a:pt x="22" y="13"/>
                    <a:pt x="32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0" name="Freeform 1513">
              <a:extLst>
                <a:ext uri="{FF2B5EF4-FFF2-40B4-BE49-F238E27FC236}">
                  <a16:creationId xmlns:a16="http://schemas.microsoft.com/office/drawing/2014/main" id="{2A00F82D-5FB3-AC6D-D005-5220F3E66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4058" y="6905240"/>
              <a:ext cx="3948" cy="1973"/>
            </a:xfrm>
            <a:custGeom>
              <a:avLst/>
              <a:gdLst>
                <a:gd name="T0" fmla="*/ 6 w 6"/>
                <a:gd name="T1" fmla="*/ 5 h 5"/>
                <a:gd name="T2" fmla="*/ 0 w 6"/>
                <a:gd name="T3" fmla="*/ 2 h 5"/>
                <a:gd name="T4" fmla="*/ 6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cubicBezTo>
                    <a:pt x="4" y="2"/>
                    <a:pt x="6" y="0"/>
                    <a:pt x="0" y="2"/>
                  </a:cubicBezTo>
                  <a:cubicBezTo>
                    <a:pt x="2" y="3"/>
                    <a:pt x="4" y="4"/>
                    <a:pt x="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1" name="Freeform 1514">
              <a:extLst>
                <a:ext uri="{FF2B5EF4-FFF2-40B4-BE49-F238E27FC236}">
                  <a16:creationId xmlns:a16="http://schemas.microsoft.com/office/drawing/2014/main" id="{775B5395-BE2A-A63F-CCBE-509C26927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006" y="6917085"/>
              <a:ext cx="9871" cy="5922"/>
            </a:xfrm>
            <a:custGeom>
              <a:avLst/>
              <a:gdLst>
                <a:gd name="T0" fmla="*/ 19 w 24"/>
                <a:gd name="T1" fmla="*/ 15 h 15"/>
                <a:gd name="T2" fmla="*/ 24 w 24"/>
                <a:gd name="T3" fmla="*/ 14 h 15"/>
                <a:gd name="T4" fmla="*/ 0 w 24"/>
                <a:gd name="T5" fmla="*/ 1 h 15"/>
                <a:gd name="T6" fmla="*/ 19 w 24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5">
                  <a:moveTo>
                    <a:pt x="19" y="15"/>
                  </a:moveTo>
                  <a:cubicBezTo>
                    <a:pt x="21" y="15"/>
                    <a:pt x="22" y="14"/>
                    <a:pt x="24" y="14"/>
                  </a:cubicBezTo>
                  <a:cubicBezTo>
                    <a:pt x="20" y="5"/>
                    <a:pt x="9" y="0"/>
                    <a:pt x="0" y="1"/>
                  </a:cubicBezTo>
                  <a:cubicBezTo>
                    <a:pt x="6" y="6"/>
                    <a:pt x="14" y="9"/>
                    <a:pt x="19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2" name="Freeform 1515">
              <a:extLst>
                <a:ext uri="{FF2B5EF4-FFF2-40B4-BE49-F238E27FC236}">
                  <a16:creationId xmlns:a16="http://schemas.microsoft.com/office/drawing/2014/main" id="{36B77DCC-66C0-7BB3-5E39-B8185FDE0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006" y="6907214"/>
              <a:ext cx="3948" cy="3948"/>
            </a:xfrm>
            <a:custGeom>
              <a:avLst/>
              <a:gdLst>
                <a:gd name="T0" fmla="*/ 4 w 9"/>
                <a:gd name="T1" fmla="*/ 6 h 6"/>
                <a:gd name="T2" fmla="*/ 0 w 9"/>
                <a:gd name="T3" fmla="*/ 0 h 6"/>
                <a:gd name="T4" fmla="*/ 4 w 9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4" y="6"/>
                  </a:moveTo>
                  <a:cubicBezTo>
                    <a:pt x="9" y="3"/>
                    <a:pt x="7" y="1"/>
                    <a:pt x="0" y="0"/>
                  </a:cubicBezTo>
                  <a:cubicBezTo>
                    <a:pt x="1" y="2"/>
                    <a:pt x="3" y="4"/>
                    <a:pt x="4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3" name="Freeform 1516">
              <a:extLst>
                <a:ext uri="{FF2B5EF4-FFF2-40B4-BE49-F238E27FC236}">
                  <a16:creationId xmlns:a16="http://schemas.microsoft.com/office/drawing/2014/main" id="{FE21F427-96A8-680E-CDC9-A6E5D6B2B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9981" y="6915110"/>
              <a:ext cx="1975" cy="1973"/>
            </a:xfrm>
            <a:custGeom>
              <a:avLst/>
              <a:gdLst>
                <a:gd name="T0" fmla="*/ 7 w 8"/>
                <a:gd name="T1" fmla="*/ 6 h 6"/>
                <a:gd name="T2" fmla="*/ 0 w 8"/>
                <a:gd name="T3" fmla="*/ 3 h 6"/>
                <a:gd name="T4" fmla="*/ 7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1"/>
                    <a:pt x="6" y="0"/>
                    <a:pt x="0" y="3"/>
                  </a:cubicBezTo>
                  <a:cubicBezTo>
                    <a:pt x="2" y="4"/>
                    <a:pt x="4" y="5"/>
                    <a:pt x="7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4" name="Freeform 1517">
              <a:extLst>
                <a:ext uri="{FF2B5EF4-FFF2-40B4-BE49-F238E27FC236}">
                  <a16:creationId xmlns:a16="http://schemas.microsoft.com/office/drawing/2014/main" id="{E2654005-4E9D-2E46-B9AB-FEB5FFDC9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954" y="6923006"/>
              <a:ext cx="11844" cy="9870"/>
            </a:xfrm>
            <a:custGeom>
              <a:avLst/>
              <a:gdLst>
                <a:gd name="T0" fmla="*/ 15 w 24"/>
                <a:gd name="T1" fmla="*/ 24 h 24"/>
                <a:gd name="T2" fmla="*/ 9 w 24"/>
                <a:gd name="T3" fmla="*/ 2 h 24"/>
                <a:gd name="T4" fmla="*/ 15 w 24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4">
                  <a:moveTo>
                    <a:pt x="15" y="24"/>
                  </a:moveTo>
                  <a:cubicBezTo>
                    <a:pt x="24" y="19"/>
                    <a:pt x="21" y="0"/>
                    <a:pt x="9" y="2"/>
                  </a:cubicBezTo>
                  <a:cubicBezTo>
                    <a:pt x="0" y="3"/>
                    <a:pt x="15" y="20"/>
                    <a:pt x="15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5" name="Freeform 1518">
              <a:extLst>
                <a:ext uri="{FF2B5EF4-FFF2-40B4-BE49-F238E27FC236}">
                  <a16:creationId xmlns:a16="http://schemas.microsoft.com/office/drawing/2014/main" id="{06CA08CE-E2A9-096B-929C-4B18C3AF6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747" y="6944722"/>
              <a:ext cx="1975" cy="3948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5 h 5"/>
                <a:gd name="T4" fmla="*/ 0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1" y="3"/>
                    <a:pt x="3" y="4"/>
                    <a:pt x="6" y="5"/>
                  </a:cubicBezTo>
                  <a:cubicBezTo>
                    <a:pt x="4" y="3"/>
                    <a:pt x="2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" name="Freeform 1519">
              <a:extLst>
                <a:ext uri="{FF2B5EF4-FFF2-40B4-BE49-F238E27FC236}">
                  <a16:creationId xmlns:a16="http://schemas.microsoft.com/office/drawing/2014/main" id="{90F913D6-F6A1-F0DA-7267-87187F38B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747" y="6936826"/>
              <a:ext cx="7896" cy="3948"/>
            </a:xfrm>
            <a:custGeom>
              <a:avLst/>
              <a:gdLst>
                <a:gd name="T0" fmla="*/ 20 w 20"/>
                <a:gd name="T1" fmla="*/ 9 h 9"/>
                <a:gd name="T2" fmla="*/ 0 w 20"/>
                <a:gd name="T3" fmla="*/ 5 h 9"/>
                <a:gd name="T4" fmla="*/ 20 w 2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20" y="9"/>
                  </a:moveTo>
                  <a:cubicBezTo>
                    <a:pt x="18" y="0"/>
                    <a:pt x="6" y="1"/>
                    <a:pt x="0" y="5"/>
                  </a:cubicBezTo>
                  <a:cubicBezTo>
                    <a:pt x="7" y="2"/>
                    <a:pt x="14" y="4"/>
                    <a:pt x="2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" name="Freeform 1520">
              <a:extLst>
                <a:ext uri="{FF2B5EF4-FFF2-40B4-BE49-F238E27FC236}">
                  <a16:creationId xmlns:a16="http://schemas.microsoft.com/office/drawing/2014/main" id="{5CDBC6EA-D1DC-6FFC-EBB4-5C048CBF2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747" y="6907214"/>
              <a:ext cx="3948" cy="3948"/>
            </a:xfrm>
            <a:custGeom>
              <a:avLst/>
              <a:gdLst>
                <a:gd name="T0" fmla="*/ 2 w 11"/>
                <a:gd name="T1" fmla="*/ 11 h 11"/>
                <a:gd name="T2" fmla="*/ 8 w 11"/>
                <a:gd name="T3" fmla="*/ 0 h 11"/>
                <a:gd name="T4" fmla="*/ 2 w 11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2" y="11"/>
                  </a:moveTo>
                  <a:cubicBezTo>
                    <a:pt x="7" y="10"/>
                    <a:pt x="11" y="5"/>
                    <a:pt x="8" y="0"/>
                  </a:cubicBezTo>
                  <a:cubicBezTo>
                    <a:pt x="3" y="2"/>
                    <a:pt x="0" y="6"/>
                    <a:pt x="2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8" name="Freeform 1521">
              <a:extLst>
                <a:ext uri="{FF2B5EF4-FFF2-40B4-BE49-F238E27FC236}">
                  <a16:creationId xmlns:a16="http://schemas.microsoft.com/office/drawing/2014/main" id="{829CF00C-58A6-B946-4361-931A06662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043" y="6834175"/>
              <a:ext cx="13819" cy="9870"/>
            </a:xfrm>
            <a:custGeom>
              <a:avLst/>
              <a:gdLst>
                <a:gd name="T0" fmla="*/ 32 w 32"/>
                <a:gd name="T1" fmla="*/ 21 h 21"/>
                <a:gd name="T2" fmla="*/ 0 w 32"/>
                <a:gd name="T3" fmla="*/ 0 h 21"/>
                <a:gd name="T4" fmla="*/ 16 w 32"/>
                <a:gd name="T5" fmla="*/ 9 h 21"/>
                <a:gd name="T6" fmla="*/ 32 w 32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1">
                  <a:moveTo>
                    <a:pt x="32" y="21"/>
                  </a:moveTo>
                  <a:cubicBezTo>
                    <a:pt x="27" y="8"/>
                    <a:pt x="13" y="2"/>
                    <a:pt x="0" y="0"/>
                  </a:cubicBezTo>
                  <a:cubicBezTo>
                    <a:pt x="2" y="7"/>
                    <a:pt x="8" y="17"/>
                    <a:pt x="16" y="9"/>
                  </a:cubicBezTo>
                  <a:cubicBezTo>
                    <a:pt x="17" y="18"/>
                    <a:pt x="27" y="16"/>
                    <a:pt x="32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9" name="Freeform 1522">
              <a:extLst>
                <a:ext uri="{FF2B5EF4-FFF2-40B4-BE49-F238E27FC236}">
                  <a16:creationId xmlns:a16="http://schemas.microsoft.com/office/drawing/2014/main" id="{04E03DB5-B81B-4411-E64E-FFF0B6922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0888" y="6846019"/>
              <a:ext cx="15793" cy="15793"/>
            </a:xfrm>
            <a:custGeom>
              <a:avLst/>
              <a:gdLst>
                <a:gd name="T0" fmla="*/ 28 w 38"/>
                <a:gd name="T1" fmla="*/ 22 h 32"/>
                <a:gd name="T2" fmla="*/ 38 w 38"/>
                <a:gd name="T3" fmla="*/ 10 h 32"/>
                <a:gd name="T4" fmla="*/ 26 w 38"/>
                <a:gd name="T5" fmla="*/ 5 h 32"/>
                <a:gd name="T6" fmla="*/ 17 w 38"/>
                <a:gd name="T7" fmla="*/ 4 h 32"/>
                <a:gd name="T8" fmla="*/ 0 w 38"/>
                <a:gd name="T9" fmla="*/ 4 h 32"/>
                <a:gd name="T10" fmla="*/ 20 w 38"/>
                <a:gd name="T11" fmla="*/ 18 h 32"/>
                <a:gd name="T12" fmla="*/ 4 w 38"/>
                <a:gd name="T13" fmla="*/ 11 h 32"/>
                <a:gd name="T14" fmla="*/ 8 w 38"/>
                <a:gd name="T15" fmla="*/ 22 h 32"/>
                <a:gd name="T16" fmla="*/ 18 w 38"/>
                <a:gd name="T17" fmla="*/ 32 h 32"/>
                <a:gd name="T18" fmla="*/ 28 w 38"/>
                <a:gd name="T1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2">
                  <a:moveTo>
                    <a:pt x="28" y="22"/>
                  </a:moveTo>
                  <a:cubicBezTo>
                    <a:pt x="31" y="17"/>
                    <a:pt x="34" y="13"/>
                    <a:pt x="38" y="10"/>
                  </a:cubicBezTo>
                  <a:cubicBezTo>
                    <a:pt x="31" y="15"/>
                    <a:pt x="24" y="14"/>
                    <a:pt x="26" y="5"/>
                  </a:cubicBezTo>
                  <a:cubicBezTo>
                    <a:pt x="23" y="7"/>
                    <a:pt x="20" y="6"/>
                    <a:pt x="17" y="4"/>
                  </a:cubicBezTo>
                  <a:cubicBezTo>
                    <a:pt x="12" y="0"/>
                    <a:pt x="6" y="4"/>
                    <a:pt x="0" y="4"/>
                  </a:cubicBezTo>
                  <a:cubicBezTo>
                    <a:pt x="5" y="8"/>
                    <a:pt x="21" y="10"/>
                    <a:pt x="20" y="18"/>
                  </a:cubicBezTo>
                  <a:cubicBezTo>
                    <a:pt x="12" y="20"/>
                    <a:pt x="13" y="9"/>
                    <a:pt x="4" y="11"/>
                  </a:cubicBezTo>
                  <a:cubicBezTo>
                    <a:pt x="5" y="14"/>
                    <a:pt x="5" y="20"/>
                    <a:pt x="8" y="22"/>
                  </a:cubicBezTo>
                  <a:cubicBezTo>
                    <a:pt x="13" y="27"/>
                    <a:pt x="24" y="21"/>
                    <a:pt x="18" y="32"/>
                  </a:cubicBezTo>
                  <a:cubicBezTo>
                    <a:pt x="23" y="30"/>
                    <a:pt x="27" y="27"/>
                    <a:pt x="28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0" name="Freeform 1523">
              <a:extLst>
                <a:ext uri="{FF2B5EF4-FFF2-40B4-BE49-F238E27FC236}">
                  <a16:creationId xmlns:a16="http://schemas.microsoft.com/office/drawing/2014/main" id="{C30AF0CA-A557-CD8C-0953-1FEE2C1BB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810" y="6861812"/>
              <a:ext cx="7896" cy="9870"/>
            </a:xfrm>
            <a:custGeom>
              <a:avLst/>
              <a:gdLst>
                <a:gd name="T0" fmla="*/ 16 w 19"/>
                <a:gd name="T1" fmla="*/ 25 h 25"/>
                <a:gd name="T2" fmla="*/ 10 w 19"/>
                <a:gd name="T3" fmla="*/ 9 h 25"/>
                <a:gd name="T4" fmla="*/ 19 w 19"/>
                <a:gd name="T5" fmla="*/ 4 h 25"/>
                <a:gd name="T6" fmla="*/ 0 w 19"/>
                <a:gd name="T7" fmla="*/ 5 h 25"/>
                <a:gd name="T8" fmla="*/ 2 w 19"/>
                <a:gd name="T9" fmla="*/ 16 h 25"/>
                <a:gd name="T10" fmla="*/ 16 w 19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5">
                  <a:moveTo>
                    <a:pt x="16" y="25"/>
                  </a:moveTo>
                  <a:cubicBezTo>
                    <a:pt x="18" y="19"/>
                    <a:pt x="13" y="13"/>
                    <a:pt x="10" y="9"/>
                  </a:cubicBezTo>
                  <a:cubicBezTo>
                    <a:pt x="15" y="11"/>
                    <a:pt x="19" y="9"/>
                    <a:pt x="19" y="4"/>
                  </a:cubicBezTo>
                  <a:cubicBezTo>
                    <a:pt x="12" y="5"/>
                    <a:pt x="6" y="0"/>
                    <a:pt x="0" y="5"/>
                  </a:cubicBezTo>
                  <a:cubicBezTo>
                    <a:pt x="6" y="7"/>
                    <a:pt x="7" y="11"/>
                    <a:pt x="2" y="16"/>
                  </a:cubicBezTo>
                  <a:cubicBezTo>
                    <a:pt x="10" y="15"/>
                    <a:pt x="8" y="25"/>
                    <a:pt x="16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1" name="Freeform 1524">
              <a:extLst>
                <a:ext uri="{FF2B5EF4-FFF2-40B4-BE49-F238E27FC236}">
                  <a16:creationId xmlns:a16="http://schemas.microsoft.com/office/drawing/2014/main" id="{5EAF44E2-7877-DFFC-7150-8880BDC8F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732" y="6857864"/>
              <a:ext cx="1975" cy="1973"/>
            </a:xfrm>
            <a:custGeom>
              <a:avLst/>
              <a:gdLst>
                <a:gd name="T0" fmla="*/ 6 w 6"/>
                <a:gd name="T1" fmla="*/ 2 h 2"/>
                <a:gd name="T2" fmla="*/ 0 w 6"/>
                <a:gd name="T3" fmla="*/ 1 h 2"/>
                <a:gd name="T4" fmla="*/ 6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cubicBezTo>
                    <a:pt x="5" y="0"/>
                    <a:pt x="3" y="0"/>
                    <a:pt x="0" y="1"/>
                  </a:cubicBezTo>
                  <a:cubicBezTo>
                    <a:pt x="2" y="2"/>
                    <a:pt x="4" y="2"/>
                    <a:pt x="6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2" name="Freeform 1525">
              <a:extLst>
                <a:ext uri="{FF2B5EF4-FFF2-40B4-BE49-F238E27FC236}">
                  <a16:creationId xmlns:a16="http://schemas.microsoft.com/office/drawing/2014/main" id="{CA3F0902-78D2-0CF0-7531-6F65CE43A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6680" y="6867733"/>
              <a:ext cx="3948" cy="5922"/>
            </a:xfrm>
            <a:custGeom>
              <a:avLst/>
              <a:gdLst>
                <a:gd name="T0" fmla="*/ 8 w 9"/>
                <a:gd name="T1" fmla="*/ 12 h 12"/>
                <a:gd name="T2" fmla="*/ 0 w 9"/>
                <a:gd name="T3" fmla="*/ 1 h 12"/>
                <a:gd name="T4" fmla="*/ 8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8" y="12"/>
                  </a:moveTo>
                  <a:cubicBezTo>
                    <a:pt x="9" y="7"/>
                    <a:pt x="7" y="0"/>
                    <a:pt x="0" y="1"/>
                  </a:cubicBezTo>
                  <a:cubicBezTo>
                    <a:pt x="0" y="6"/>
                    <a:pt x="3" y="10"/>
                    <a:pt x="8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3" name="Freeform 1526">
              <a:extLst>
                <a:ext uri="{FF2B5EF4-FFF2-40B4-BE49-F238E27FC236}">
                  <a16:creationId xmlns:a16="http://schemas.microsoft.com/office/drawing/2014/main" id="{E48C5A63-1DFC-C6D3-778D-A07F84C05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0628" y="6857864"/>
              <a:ext cx="3948" cy="5922"/>
            </a:xfrm>
            <a:custGeom>
              <a:avLst/>
              <a:gdLst>
                <a:gd name="T0" fmla="*/ 3 w 8"/>
                <a:gd name="T1" fmla="*/ 10 h 10"/>
                <a:gd name="T2" fmla="*/ 8 w 8"/>
                <a:gd name="T3" fmla="*/ 0 h 10"/>
                <a:gd name="T4" fmla="*/ 3 w 8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3" y="10"/>
                  </a:moveTo>
                  <a:cubicBezTo>
                    <a:pt x="6" y="7"/>
                    <a:pt x="8" y="4"/>
                    <a:pt x="8" y="0"/>
                  </a:cubicBezTo>
                  <a:cubicBezTo>
                    <a:pt x="3" y="1"/>
                    <a:pt x="0" y="5"/>
                    <a:pt x="3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4" name="Freeform 1527">
              <a:extLst>
                <a:ext uri="{FF2B5EF4-FFF2-40B4-BE49-F238E27FC236}">
                  <a16:creationId xmlns:a16="http://schemas.microsoft.com/office/drawing/2014/main" id="{03B5D9CE-CAA7-6DAE-FA79-9FBA77325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8655" y="6865760"/>
              <a:ext cx="11844" cy="9870"/>
            </a:xfrm>
            <a:custGeom>
              <a:avLst/>
              <a:gdLst>
                <a:gd name="T0" fmla="*/ 28 w 28"/>
                <a:gd name="T1" fmla="*/ 20 h 20"/>
                <a:gd name="T2" fmla="*/ 9 w 28"/>
                <a:gd name="T3" fmla="*/ 5 h 20"/>
                <a:gd name="T4" fmla="*/ 28 w 2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0">
                  <a:moveTo>
                    <a:pt x="28" y="20"/>
                  </a:moveTo>
                  <a:cubicBezTo>
                    <a:pt x="28" y="15"/>
                    <a:pt x="14" y="0"/>
                    <a:pt x="9" y="5"/>
                  </a:cubicBezTo>
                  <a:cubicBezTo>
                    <a:pt x="0" y="13"/>
                    <a:pt x="22" y="20"/>
                    <a:pt x="28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5" name="Freeform 1528">
              <a:extLst>
                <a:ext uri="{FF2B5EF4-FFF2-40B4-BE49-F238E27FC236}">
                  <a16:creationId xmlns:a16="http://schemas.microsoft.com/office/drawing/2014/main" id="{2592BAB0-A5EA-AE81-4D54-EB52E645D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4577" y="6869708"/>
              <a:ext cx="15793" cy="11844"/>
            </a:xfrm>
            <a:custGeom>
              <a:avLst/>
              <a:gdLst>
                <a:gd name="T0" fmla="*/ 20 w 38"/>
                <a:gd name="T1" fmla="*/ 28 h 28"/>
                <a:gd name="T2" fmla="*/ 38 w 38"/>
                <a:gd name="T3" fmla="*/ 22 h 28"/>
                <a:gd name="T4" fmla="*/ 10 w 38"/>
                <a:gd name="T5" fmla="*/ 2 h 28"/>
                <a:gd name="T6" fmla="*/ 20 w 38"/>
                <a:gd name="T7" fmla="*/ 15 h 28"/>
                <a:gd name="T8" fmla="*/ 0 w 38"/>
                <a:gd name="T9" fmla="*/ 12 h 28"/>
                <a:gd name="T10" fmla="*/ 20 w 38"/>
                <a:gd name="T11" fmla="*/ 21 h 28"/>
                <a:gd name="T12" fmla="*/ 20 w 3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8">
                  <a:moveTo>
                    <a:pt x="20" y="28"/>
                  </a:moveTo>
                  <a:cubicBezTo>
                    <a:pt x="24" y="23"/>
                    <a:pt x="31" y="18"/>
                    <a:pt x="38" y="22"/>
                  </a:cubicBezTo>
                  <a:cubicBezTo>
                    <a:pt x="27" y="15"/>
                    <a:pt x="26" y="0"/>
                    <a:pt x="10" y="2"/>
                  </a:cubicBezTo>
                  <a:cubicBezTo>
                    <a:pt x="14" y="6"/>
                    <a:pt x="17" y="10"/>
                    <a:pt x="20" y="15"/>
                  </a:cubicBezTo>
                  <a:cubicBezTo>
                    <a:pt x="14" y="14"/>
                    <a:pt x="7" y="12"/>
                    <a:pt x="0" y="12"/>
                  </a:cubicBezTo>
                  <a:cubicBezTo>
                    <a:pt x="1" y="19"/>
                    <a:pt x="14" y="27"/>
                    <a:pt x="20" y="21"/>
                  </a:cubicBezTo>
                  <a:cubicBezTo>
                    <a:pt x="20" y="24"/>
                    <a:pt x="20" y="26"/>
                    <a:pt x="20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6" name="Freeform 1529">
              <a:extLst>
                <a:ext uri="{FF2B5EF4-FFF2-40B4-BE49-F238E27FC236}">
                  <a16:creationId xmlns:a16="http://schemas.microsoft.com/office/drawing/2014/main" id="{8B31E04C-1889-CF7A-6875-4B640F0B8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4577" y="6887474"/>
              <a:ext cx="5923" cy="11844"/>
            </a:xfrm>
            <a:custGeom>
              <a:avLst/>
              <a:gdLst>
                <a:gd name="T0" fmla="*/ 6 w 15"/>
                <a:gd name="T1" fmla="*/ 26 h 26"/>
                <a:gd name="T2" fmla="*/ 11 w 15"/>
                <a:gd name="T3" fmla="*/ 4 h 26"/>
                <a:gd name="T4" fmla="*/ 1 w 15"/>
                <a:gd name="T5" fmla="*/ 0 h 26"/>
                <a:gd name="T6" fmla="*/ 6 w 15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6">
                  <a:moveTo>
                    <a:pt x="6" y="26"/>
                  </a:moveTo>
                  <a:cubicBezTo>
                    <a:pt x="15" y="24"/>
                    <a:pt x="10" y="11"/>
                    <a:pt x="11" y="4"/>
                  </a:cubicBezTo>
                  <a:cubicBezTo>
                    <a:pt x="7" y="8"/>
                    <a:pt x="2" y="6"/>
                    <a:pt x="1" y="0"/>
                  </a:cubicBezTo>
                  <a:cubicBezTo>
                    <a:pt x="1" y="8"/>
                    <a:pt x="0" y="20"/>
                    <a:pt x="6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7" name="Freeform 1530">
              <a:extLst>
                <a:ext uri="{FF2B5EF4-FFF2-40B4-BE49-F238E27FC236}">
                  <a16:creationId xmlns:a16="http://schemas.microsoft.com/office/drawing/2014/main" id="{CA5A8BD1-7F68-65FA-98A0-5ED37AB92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551" y="6861812"/>
              <a:ext cx="15793" cy="11844"/>
            </a:xfrm>
            <a:custGeom>
              <a:avLst/>
              <a:gdLst>
                <a:gd name="T0" fmla="*/ 34 w 35"/>
                <a:gd name="T1" fmla="*/ 29 h 29"/>
                <a:gd name="T2" fmla="*/ 19 w 35"/>
                <a:gd name="T3" fmla="*/ 15 h 29"/>
                <a:gd name="T4" fmla="*/ 17 w 35"/>
                <a:gd name="T5" fmla="*/ 8 h 29"/>
                <a:gd name="T6" fmla="*/ 0 w 35"/>
                <a:gd name="T7" fmla="*/ 4 h 29"/>
                <a:gd name="T8" fmla="*/ 11 w 35"/>
                <a:gd name="T9" fmla="*/ 17 h 29"/>
                <a:gd name="T10" fmla="*/ 34 w 35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9">
                  <a:moveTo>
                    <a:pt x="34" y="29"/>
                  </a:moveTo>
                  <a:cubicBezTo>
                    <a:pt x="35" y="21"/>
                    <a:pt x="24" y="17"/>
                    <a:pt x="19" y="15"/>
                  </a:cubicBezTo>
                  <a:cubicBezTo>
                    <a:pt x="30" y="15"/>
                    <a:pt x="22" y="13"/>
                    <a:pt x="17" y="8"/>
                  </a:cubicBezTo>
                  <a:cubicBezTo>
                    <a:pt x="12" y="3"/>
                    <a:pt x="8" y="0"/>
                    <a:pt x="0" y="4"/>
                  </a:cubicBezTo>
                  <a:cubicBezTo>
                    <a:pt x="6" y="7"/>
                    <a:pt x="8" y="12"/>
                    <a:pt x="11" y="17"/>
                  </a:cubicBezTo>
                  <a:cubicBezTo>
                    <a:pt x="17" y="25"/>
                    <a:pt x="27" y="24"/>
                    <a:pt x="34" y="2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8" name="Freeform 1531">
              <a:extLst>
                <a:ext uri="{FF2B5EF4-FFF2-40B4-BE49-F238E27FC236}">
                  <a16:creationId xmlns:a16="http://schemas.microsoft.com/office/drawing/2014/main" id="{FAFEE094-9973-932E-6BCD-B5004570A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499" y="6881553"/>
              <a:ext cx="11844" cy="11844"/>
            </a:xfrm>
            <a:custGeom>
              <a:avLst/>
              <a:gdLst>
                <a:gd name="T0" fmla="*/ 3 w 24"/>
                <a:gd name="T1" fmla="*/ 28 h 28"/>
                <a:gd name="T2" fmla="*/ 17 w 24"/>
                <a:gd name="T3" fmla="*/ 26 h 28"/>
                <a:gd name="T4" fmla="*/ 17 w 24"/>
                <a:gd name="T5" fmla="*/ 18 h 28"/>
                <a:gd name="T6" fmla="*/ 24 w 24"/>
                <a:gd name="T7" fmla="*/ 22 h 28"/>
                <a:gd name="T8" fmla="*/ 0 w 24"/>
                <a:gd name="T9" fmla="*/ 17 h 28"/>
                <a:gd name="T10" fmla="*/ 3 w 24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8">
                  <a:moveTo>
                    <a:pt x="3" y="28"/>
                  </a:moveTo>
                  <a:cubicBezTo>
                    <a:pt x="11" y="26"/>
                    <a:pt x="15" y="18"/>
                    <a:pt x="17" y="26"/>
                  </a:cubicBezTo>
                  <a:cubicBezTo>
                    <a:pt x="16" y="23"/>
                    <a:pt x="16" y="20"/>
                    <a:pt x="17" y="18"/>
                  </a:cubicBezTo>
                  <a:cubicBezTo>
                    <a:pt x="19" y="19"/>
                    <a:pt x="21" y="21"/>
                    <a:pt x="24" y="22"/>
                  </a:cubicBezTo>
                  <a:cubicBezTo>
                    <a:pt x="17" y="12"/>
                    <a:pt x="9" y="0"/>
                    <a:pt x="0" y="17"/>
                  </a:cubicBezTo>
                  <a:cubicBezTo>
                    <a:pt x="5" y="19"/>
                    <a:pt x="7" y="23"/>
                    <a:pt x="3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9" name="Freeform 1532">
              <a:extLst>
                <a:ext uri="{FF2B5EF4-FFF2-40B4-BE49-F238E27FC236}">
                  <a16:creationId xmlns:a16="http://schemas.microsoft.com/office/drawing/2014/main" id="{F14583EA-1130-BF48-2E8F-9CEB2796D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4448" y="6879578"/>
              <a:ext cx="7896" cy="5922"/>
            </a:xfrm>
            <a:custGeom>
              <a:avLst/>
              <a:gdLst>
                <a:gd name="T0" fmla="*/ 16 w 18"/>
                <a:gd name="T1" fmla="*/ 13 h 13"/>
                <a:gd name="T2" fmla="*/ 6 w 18"/>
                <a:gd name="T3" fmla="*/ 0 h 13"/>
                <a:gd name="T4" fmla="*/ 16 w 1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8" y="6"/>
                    <a:pt x="9" y="6"/>
                    <a:pt x="6" y="0"/>
                  </a:cubicBezTo>
                  <a:cubicBezTo>
                    <a:pt x="0" y="8"/>
                    <a:pt x="11" y="11"/>
                    <a:pt x="16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0" name="Freeform 1533">
              <a:extLst>
                <a:ext uri="{FF2B5EF4-FFF2-40B4-BE49-F238E27FC236}">
                  <a16:creationId xmlns:a16="http://schemas.microsoft.com/office/drawing/2014/main" id="{4B8E2FB2-E327-1691-FA5B-79D8543A38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0369" y="6877604"/>
              <a:ext cx="7896" cy="7896"/>
            </a:xfrm>
            <a:custGeom>
              <a:avLst/>
              <a:gdLst>
                <a:gd name="T0" fmla="*/ 12 w 17"/>
                <a:gd name="T1" fmla="*/ 20 h 20"/>
                <a:gd name="T2" fmla="*/ 17 w 17"/>
                <a:gd name="T3" fmla="*/ 19 h 20"/>
                <a:gd name="T4" fmla="*/ 0 w 17"/>
                <a:gd name="T5" fmla="*/ 0 h 20"/>
                <a:gd name="T6" fmla="*/ 12 w 17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0">
                  <a:moveTo>
                    <a:pt x="12" y="20"/>
                  </a:moveTo>
                  <a:cubicBezTo>
                    <a:pt x="14" y="19"/>
                    <a:pt x="15" y="19"/>
                    <a:pt x="17" y="19"/>
                  </a:cubicBezTo>
                  <a:cubicBezTo>
                    <a:pt x="11" y="12"/>
                    <a:pt x="7" y="5"/>
                    <a:pt x="0" y="0"/>
                  </a:cubicBezTo>
                  <a:cubicBezTo>
                    <a:pt x="4" y="7"/>
                    <a:pt x="8" y="14"/>
                    <a:pt x="12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1" name="Freeform 1534">
              <a:extLst>
                <a:ext uri="{FF2B5EF4-FFF2-40B4-BE49-F238E27FC236}">
                  <a16:creationId xmlns:a16="http://schemas.microsoft.com/office/drawing/2014/main" id="{F3428762-6BA8-D9A6-57C2-F498B4CC4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8265" y="6887474"/>
              <a:ext cx="5923" cy="5922"/>
            </a:xfrm>
            <a:custGeom>
              <a:avLst/>
              <a:gdLst>
                <a:gd name="T0" fmla="*/ 12 w 12"/>
                <a:gd name="T1" fmla="*/ 11 h 11"/>
                <a:gd name="T2" fmla="*/ 0 w 12"/>
                <a:gd name="T3" fmla="*/ 1 h 11"/>
                <a:gd name="T4" fmla="*/ 12 w 12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12" y="11"/>
                  </a:moveTo>
                  <a:cubicBezTo>
                    <a:pt x="12" y="5"/>
                    <a:pt x="7" y="0"/>
                    <a:pt x="0" y="1"/>
                  </a:cubicBezTo>
                  <a:cubicBezTo>
                    <a:pt x="3" y="6"/>
                    <a:pt x="7" y="9"/>
                    <a:pt x="12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2" name="Freeform 1535">
              <a:extLst>
                <a:ext uri="{FF2B5EF4-FFF2-40B4-BE49-F238E27FC236}">
                  <a16:creationId xmlns:a16="http://schemas.microsoft.com/office/drawing/2014/main" id="{813BC8F3-D6B8-2495-90B6-F240F80CE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240" y="6885501"/>
              <a:ext cx="5923" cy="5922"/>
            </a:xfrm>
            <a:custGeom>
              <a:avLst/>
              <a:gdLst>
                <a:gd name="T0" fmla="*/ 6 w 12"/>
                <a:gd name="T1" fmla="*/ 11 h 11"/>
                <a:gd name="T2" fmla="*/ 12 w 12"/>
                <a:gd name="T3" fmla="*/ 7 h 11"/>
                <a:gd name="T4" fmla="*/ 0 w 12"/>
                <a:gd name="T5" fmla="*/ 5 h 11"/>
                <a:gd name="T6" fmla="*/ 6 w 12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1">
                  <a:moveTo>
                    <a:pt x="6" y="11"/>
                  </a:moveTo>
                  <a:cubicBezTo>
                    <a:pt x="8" y="10"/>
                    <a:pt x="10" y="9"/>
                    <a:pt x="12" y="7"/>
                  </a:cubicBezTo>
                  <a:cubicBezTo>
                    <a:pt x="9" y="2"/>
                    <a:pt x="5" y="0"/>
                    <a:pt x="0" y="5"/>
                  </a:cubicBezTo>
                  <a:cubicBezTo>
                    <a:pt x="2" y="7"/>
                    <a:pt x="4" y="9"/>
                    <a:pt x="6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" name="Freeform 1536">
              <a:extLst>
                <a:ext uri="{FF2B5EF4-FFF2-40B4-BE49-F238E27FC236}">
                  <a16:creationId xmlns:a16="http://schemas.microsoft.com/office/drawing/2014/main" id="{8E28539E-21C9-5E61-4C1F-FBE930CB9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136" y="6887474"/>
              <a:ext cx="1975" cy="3948"/>
            </a:xfrm>
            <a:custGeom>
              <a:avLst/>
              <a:gdLst>
                <a:gd name="T0" fmla="*/ 7 w 8"/>
                <a:gd name="T1" fmla="*/ 8 h 8"/>
                <a:gd name="T2" fmla="*/ 0 w 8"/>
                <a:gd name="T3" fmla="*/ 0 h 8"/>
                <a:gd name="T4" fmla="*/ 7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7" y="8"/>
                  </a:moveTo>
                  <a:cubicBezTo>
                    <a:pt x="8" y="3"/>
                    <a:pt x="5" y="0"/>
                    <a:pt x="0" y="0"/>
                  </a:cubicBezTo>
                  <a:cubicBezTo>
                    <a:pt x="0" y="5"/>
                    <a:pt x="2" y="8"/>
                    <a:pt x="7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4" name="Freeform 1537">
              <a:extLst>
                <a:ext uri="{FF2B5EF4-FFF2-40B4-BE49-F238E27FC236}">
                  <a16:creationId xmlns:a16="http://schemas.microsoft.com/office/drawing/2014/main" id="{55CFCE01-033A-EB7D-2BD2-F58F98F8A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7330" y="6782849"/>
              <a:ext cx="21715" cy="21714"/>
            </a:xfrm>
            <a:custGeom>
              <a:avLst/>
              <a:gdLst>
                <a:gd name="T0" fmla="*/ 43 w 54"/>
                <a:gd name="T1" fmla="*/ 53 h 53"/>
                <a:gd name="T2" fmla="*/ 0 w 54"/>
                <a:gd name="T3" fmla="*/ 9 h 53"/>
                <a:gd name="T4" fmla="*/ 13 w 54"/>
                <a:gd name="T5" fmla="*/ 21 h 53"/>
                <a:gd name="T6" fmla="*/ 12 w 54"/>
                <a:gd name="T7" fmla="*/ 31 h 53"/>
                <a:gd name="T8" fmla="*/ 28 w 54"/>
                <a:gd name="T9" fmla="*/ 33 h 53"/>
                <a:gd name="T10" fmla="*/ 43 w 54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3">
                  <a:moveTo>
                    <a:pt x="43" y="53"/>
                  </a:moveTo>
                  <a:cubicBezTo>
                    <a:pt x="54" y="41"/>
                    <a:pt x="15" y="0"/>
                    <a:pt x="0" y="9"/>
                  </a:cubicBezTo>
                  <a:cubicBezTo>
                    <a:pt x="3" y="12"/>
                    <a:pt x="12" y="17"/>
                    <a:pt x="13" y="21"/>
                  </a:cubicBezTo>
                  <a:cubicBezTo>
                    <a:pt x="14" y="28"/>
                    <a:pt x="23" y="27"/>
                    <a:pt x="12" y="31"/>
                  </a:cubicBezTo>
                  <a:cubicBezTo>
                    <a:pt x="18" y="34"/>
                    <a:pt x="25" y="27"/>
                    <a:pt x="28" y="33"/>
                  </a:cubicBezTo>
                  <a:cubicBezTo>
                    <a:pt x="30" y="40"/>
                    <a:pt x="37" y="50"/>
                    <a:pt x="43" y="5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5" name="Freeform 1538">
              <a:extLst>
                <a:ext uri="{FF2B5EF4-FFF2-40B4-BE49-F238E27FC236}">
                  <a16:creationId xmlns:a16="http://schemas.microsoft.com/office/drawing/2014/main" id="{D4B654DB-CC4D-786A-7A15-CE85BF9B6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278" y="6772978"/>
              <a:ext cx="1975" cy="3948"/>
            </a:xfrm>
            <a:custGeom>
              <a:avLst/>
              <a:gdLst>
                <a:gd name="T0" fmla="*/ 7 w 9"/>
                <a:gd name="T1" fmla="*/ 10 h 10"/>
                <a:gd name="T2" fmla="*/ 4 w 9"/>
                <a:gd name="T3" fmla="*/ 0 h 10"/>
                <a:gd name="T4" fmla="*/ 0 w 9"/>
                <a:gd name="T5" fmla="*/ 6 h 10"/>
                <a:gd name="T6" fmla="*/ 7 w 9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7" y="10"/>
                  </a:moveTo>
                  <a:cubicBezTo>
                    <a:pt x="9" y="6"/>
                    <a:pt x="8" y="2"/>
                    <a:pt x="4" y="0"/>
                  </a:cubicBezTo>
                  <a:cubicBezTo>
                    <a:pt x="3" y="1"/>
                    <a:pt x="1" y="3"/>
                    <a:pt x="0" y="6"/>
                  </a:cubicBezTo>
                  <a:cubicBezTo>
                    <a:pt x="2" y="7"/>
                    <a:pt x="5" y="8"/>
                    <a:pt x="7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" name="Freeform 1539">
              <a:extLst>
                <a:ext uri="{FF2B5EF4-FFF2-40B4-BE49-F238E27FC236}">
                  <a16:creationId xmlns:a16="http://schemas.microsoft.com/office/drawing/2014/main" id="{38AB0AA1-4012-278D-EE6B-55DC4EA12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278" y="6794693"/>
              <a:ext cx="9871" cy="11844"/>
            </a:xfrm>
            <a:custGeom>
              <a:avLst/>
              <a:gdLst>
                <a:gd name="T0" fmla="*/ 9 w 23"/>
                <a:gd name="T1" fmla="*/ 23 h 25"/>
                <a:gd name="T2" fmla="*/ 19 w 23"/>
                <a:gd name="T3" fmla="*/ 10 h 25"/>
                <a:gd name="T4" fmla="*/ 0 w 23"/>
                <a:gd name="T5" fmla="*/ 9 h 25"/>
                <a:gd name="T6" fmla="*/ 15 w 23"/>
                <a:gd name="T7" fmla="*/ 20 h 25"/>
                <a:gd name="T8" fmla="*/ 9 w 23"/>
                <a:gd name="T9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9" y="23"/>
                  </a:moveTo>
                  <a:cubicBezTo>
                    <a:pt x="18" y="25"/>
                    <a:pt x="23" y="18"/>
                    <a:pt x="19" y="10"/>
                  </a:cubicBezTo>
                  <a:cubicBezTo>
                    <a:pt x="13" y="0"/>
                    <a:pt x="7" y="7"/>
                    <a:pt x="0" y="9"/>
                  </a:cubicBezTo>
                  <a:cubicBezTo>
                    <a:pt x="1" y="17"/>
                    <a:pt x="9" y="18"/>
                    <a:pt x="15" y="20"/>
                  </a:cubicBezTo>
                  <a:cubicBezTo>
                    <a:pt x="13" y="21"/>
                    <a:pt x="11" y="22"/>
                    <a:pt x="9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7" name="Freeform 1540">
              <a:extLst>
                <a:ext uri="{FF2B5EF4-FFF2-40B4-BE49-F238E27FC236}">
                  <a16:creationId xmlns:a16="http://schemas.microsoft.com/office/drawing/2014/main" id="{F213C1A3-E4C3-A92A-5533-E5B384DDA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3252" y="6802590"/>
              <a:ext cx="9871" cy="5922"/>
            </a:xfrm>
            <a:custGeom>
              <a:avLst/>
              <a:gdLst>
                <a:gd name="T0" fmla="*/ 5 w 20"/>
                <a:gd name="T1" fmla="*/ 11 h 11"/>
                <a:gd name="T2" fmla="*/ 20 w 20"/>
                <a:gd name="T3" fmla="*/ 2 h 11"/>
                <a:gd name="T4" fmla="*/ 0 w 20"/>
                <a:gd name="T5" fmla="*/ 5 h 11"/>
                <a:gd name="T6" fmla="*/ 5 w 20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1">
                  <a:moveTo>
                    <a:pt x="5" y="11"/>
                  </a:moveTo>
                  <a:cubicBezTo>
                    <a:pt x="11" y="10"/>
                    <a:pt x="16" y="6"/>
                    <a:pt x="20" y="2"/>
                  </a:cubicBezTo>
                  <a:cubicBezTo>
                    <a:pt x="12" y="0"/>
                    <a:pt x="7" y="8"/>
                    <a:pt x="0" y="5"/>
                  </a:cubicBezTo>
                  <a:cubicBezTo>
                    <a:pt x="1" y="7"/>
                    <a:pt x="3" y="9"/>
                    <a:pt x="5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8" name="Freeform 1541">
              <a:extLst>
                <a:ext uri="{FF2B5EF4-FFF2-40B4-BE49-F238E27FC236}">
                  <a16:creationId xmlns:a16="http://schemas.microsoft.com/office/drawing/2014/main" id="{65ECABAF-DA20-511D-4A88-5CDA15A79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3252" y="6772978"/>
              <a:ext cx="3948" cy="1973"/>
            </a:xfrm>
            <a:custGeom>
              <a:avLst/>
              <a:gdLst>
                <a:gd name="T0" fmla="*/ 7 w 9"/>
                <a:gd name="T1" fmla="*/ 8 h 8"/>
                <a:gd name="T2" fmla="*/ 0 w 9"/>
                <a:gd name="T3" fmla="*/ 3 h 8"/>
                <a:gd name="T4" fmla="*/ 7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8"/>
                  </a:moveTo>
                  <a:cubicBezTo>
                    <a:pt x="9" y="2"/>
                    <a:pt x="7" y="0"/>
                    <a:pt x="0" y="3"/>
                  </a:cubicBezTo>
                  <a:cubicBezTo>
                    <a:pt x="3" y="5"/>
                    <a:pt x="5" y="6"/>
                    <a:pt x="7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9" name="Freeform 1542">
              <a:extLst>
                <a:ext uri="{FF2B5EF4-FFF2-40B4-BE49-F238E27FC236}">
                  <a16:creationId xmlns:a16="http://schemas.microsoft.com/office/drawing/2014/main" id="{89A49B9F-EA37-36DF-094A-BDCA8917A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3252" y="6776926"/>
              <a:ext cx="11844" cy="7896"/>
            </a:xfrm>
            <a:custGeom>
              <a:avLst/>
              <a:gdLst>
                <a:gd name="T0" fmla="*/ 22 w 25"/>
                <a:gd name="T1" fmla="*/ 19 h 19"/>
                <a:gd name="T2" fmla="*/ 16 w 25"/>
                <a:gd name="T3" fmla="*/ 0 h 19"/>
                <a:gd name="T4" fmla="*/ 16 w 25"/>
                <a:gd name="T5" fmla="*/ 13 h 19"/>
                <a:gd name="T6" fmla="*/ 2 w 25"/>
                <a:gd name="T7" fmla="*/ 17 h 19"/>
                <a:gd name="T8" fmla="*/ 22 w 25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9">
                  <a:moveTo>
                    <a:pt x="22" y="19"/>
                  </a:moveTo>
                  <a:cubicBezTo>
                    <a:pt x="25" y="12"/>
                    <a:pt x="22" y="4"/>
                    <a:pt x="16" y="0"/>
                  </a:cubicBezTo>
                  <a:cubicBezTo>
                    <a:pt x="13" y="5"/>
                    <a:pt x="13" y="9"/>
                    <a:pt x="16" y="13"/>
                  </a:cubicBezTo>
                  <a:cubicBezTo>
                    <a:pt x="11" y="9"/>
                    <a:pt x="0" y="7"/>
                    <a:pt x="2" y="17"/>
                  </a:cubicBezTo>
                  <a:cubicBezTo>
                    <a:pt x="9" y="10"/>
                    <a:pt x="15" y="18"/>
                    <a:pt x="22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0" name="Freeform 1543">
              <a:extLst>
                <a:ext uri="{FF2B5EF4-FFF2-40B4-BE49-F238E27FC236}">
                  <a16:creationId xmlns:a16="http://schemas.microsoft.com/office/drawing/2014/main" id="{EA247959-808E-2220-29DF-F6D85EC09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5226" y="6784822"/>
              <a:ext cx="19741" cy="11844"/>
            </a:xfrm>
            <a:custGeom>
              <a:avLst/>
              <a:gdLst>
                <a:gd name="T0" fmla="*/ 23 w 43"/>
                <a:gd name="T1" fmla="*/ 26 h 26"/>
                <a:gd name="T2" fmla="*/ 0 w 43"/>
                <a:gd name="T3" fmla="*/ 2 h 26"/>
                <a:gd name="T4" fmla="*/ 23 w 4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26">
                  <a:moveTo>
                    <a:pt x="23" y="26"/>
                  </a:moveTo>
                  <a:cubicBezTo>
                    <a:pt x="43" y="12"/>
                    <a:pt x="14" y="0"/>
                    <a:pt x="0" y="2"/>
                  </a:cubicBezTo>
                  <a:cubicBezTo>
                    <a:pt x="6" y="12"/>
                    <a:pt x="14" y="20"/>
                    <a:pt x="23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1" name="Freeform 1544">
              <a:extLst>
                <a:ext uri="{FF2B5EF4-FFF2-40B4-BE49-F238E27FC236}">
                  <a16:creationId xmlns:a16="http://schemas.microsoft.com/office/drawing/2014/main" id="{6CBA5990-931A-F07B-766C-ADCC33623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200" y="6808511"/>
              <a:ext cx="11844" cy="9870"/>
            </a:xfrm>
            <a:custGeom>
              <a:avLst/>
              <a:gdLst>
                <a:gd name="T0" fmla="*/ 28 w 28"/>
                <a:gd name="T1" fmla="*/ 21 h 21"/>
                <a:gd name="T2" fmla="*/ 0 w 28"/>
                <a:gd name="T3" fmla="*/ 6 h 21"/>
                <a:gd name="T4" fmla="*/ 28 w 28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1">
                  <a:moveTo>
                    <a:pt x="28" y="21"/>
                  </a:moveTo>
                  <a:cubicBezTo>
                    <a:pt x="28" y="10"/>
                    <a:pt x="8" y="0"/>
                    <a:pt x="0" y="6"/>
                  </a:cubicBezTo>
                  <a:cubicBezTo>
                    <a:pt x="2" y="19"/>
                    <a:pt x="22" y="10"/>
                    <a:pt x="28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2" name="Freeform 1545">
              <a:extLst>
                <a:ext uri="{FF2B5EF4-FFF2-40B4-BE49-F238E27FC236}">
                  <a16:creationId xmlns:a16="http://schemas.microsoft.com/office/drawing/2014/main" id="{A8DECE1D-5F2B-094B-9044-9F6EA789C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200" y="6784822"/>
              <a:ext cx="5923" cy="1973"/>
            </a:xfrm>
            <a:custGeom>
              <a:avLst/>
              <a:gdLst>
                <a:gd name="T0" fmla="*/ 13 w 13"/>
                <a:gd name="T1" fmla="*/ 6 h 6"/>
                <a:gd name="T2" fmla="*/ 0 w 13"/>
                <a:gd name="T3" fmla="*/ 0 h 6"/>
                <a:gd name="T4" fmla="*/ 13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6"/>
                  </a:moveTo>
                  <a:cubicBezTo>
                    <a:pt x="11" y="1"/>
                    <a:pt x="5" y="0"/>
                    <a:pt x="0" y="0"/>
                  </a:cubicBezTo>
                  <a:cubicBezTo>
                    <a:pt x="4" y="2"/>
                    <a:pt x="9" y="3"/>
                    <a:pt x="1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3" name="Freeform 1546">
              <a:extLst>
                <a:ext uri="{FF2B5EF4-FFF2-40B4-BE49-F238E27FC236}">
                  <a16:creationId xmlns:a16="http://schemas.microsoft.com/office/drawing/2014/main" id="{3F2E3058-00C5-82FA-05CA-B3774DFA0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9174" y="6816407"/>
              <a:ext cx="3948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3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1"/>
                    <a:pt x="5" y="0"/>
                    <a:pt x="0" y="3"/>
                  </a:cubicBezTo>
                  <a:cubicBezTo>
                    <a:pt x="2" y="4"/>
                    <a:pt x="4" y="4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4" name="Freeform 1547">
              <a:extLst>
                <a:ext uri="{FF2B5EF4-FFF2-40B4-BE49-F238E27FC236}">
                  <a16:creationId xmlns:a16="http://schemas.microsoft.com/office/drawing/2014/main" id="{015690DF-7AE4-75DF-45BE-9DEAE1EE4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200" y="6814434"/>
              <a:ext cx="13819" cy="9870"/>
            </a:xfrm>
            <a:custGeom>
              <a:avLst/>
              <a:gdLst>
                <a:gd name="T0" fmla="*/ 17 w 30"/>
                <a:gd name="T1" fmla="*/ 20 h 20"/>
                <a:gd name="T2" fmla="*/ 15 w 30"/>
                <a:gd name="T3" fmla="*/ 0 h 20"/>
                <a:gd name="T4" fmla="*/ 17 w 3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0">
                  <a:moveTo>
                    <a:pt x="17" y="20"/>
                  </a:moveTo>
                  <a:cubicBezTo>
                    <a:pt x="15" y="11"/>
                    <a:pt x="30" y="5"/>
                    <a:pt x="15" y="0"/>
                  </a:cubicBezTo>
                  <a:cubicBezTo>
                    <a:pt x="16" y="8"/>
                    <a:pt x="0" y="17"/>
                    <a:pt x="17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5" name="Freeform 1548">
              <a:extLst>
                <a:ext uri="{FF2B5EF4-FFF2-40B4-BE49-F238E27FC236}">
                  <a16:creationId xmlns:a16="http://schemas.microsoft.com/office/drawing/2014/main" id="{C3579809-EDFF-92CB-C82A-423C02090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5095" y="6808511"/>
              <a:ext cx="7896" cy="5922"/>
            </a:xfrm>
            <a:custGeom>
              <a:avLst/>
              <a:gdLst>
                <a:gd name="T0" fmla="*/ 11 w 18"/>
                <a:gd name="T1" fmla="*/ 13 h 13"/>
                <a:gd name="T2" fmla="*/ 18 w 18"/>
                <a:gd name="T3" fmla="*/ 10 h 13"/>
                <a:gd name="T4" fmla="*/ 0 w 18"/>
                <a:gd name="T5" fmla="*/ 0 h 13"/>
                <a:gd name="T6" fmla="*/ 11 w 18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3">
                  <a:moveTo>
                    <a:pt x="11" y="13"/>
                  </a:moveTo>
                  <a:cubicBezTo>
                    <a:pt x="14" y="12"/>
                    <a:pt x="16" y="11"/>
                    <a:pt x="18" y="10"/>
                  </a:cubicBezTo>
                  <a:cubicBezTo>
                    <a:pt x="15" y="4"/>
                    <a:pt x="8" y="0"/>
                    <a:pt x="0" y="0"/>
                  </a:cubicBezTo>
                  <a:cubicBezTo>
                    <a:pt x="4" y="4"/>
                    <a:pt x="8" y="9"/>
                    <a:pt x="11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6" name="Freeform 1549">
              <a:extLst>
                <a:ext uri="{FF2B5EF4-FFF2-40B4-BE49-F238E27FC236}">
                  <a16:creationId xmlns:a16="http://schemas.microsoft.com/office/drawing/2014/main" id="{9564D53D-DBE0-8609-C583-DE7FCBA18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5095" y="6780874"/>
              <a:ext cx="1975" cy="1973"/>
            </a:xfrm>
            <a:custGeom>
              <a:avLst/>
              <a:gdLst>
                <a:gd name="T0" fmla="*/ 5 w 5"/>
                <a:gd name="T1" fmla="*/ 7 h 7"/>
                <a:gd name="T2" fmla="*/ 0 w 5"/>
                <a:gd name="T3" fmla="*/ 0 h 7"/>
                <a:gd name="T4" fmla="*/ 5 w 5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3" y="5"/>
                    <a:pt x="2" y="2"/>
                    <a:pt x="0" y="0"/>
                  </a:cubicBezTo>
                  <a:cubicBezTo>
                    <a:pt x="1" y="3"/>
                    <a:pt x="3" y="5"/>
                    <a:pt x="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7" name="Freeform 1550">
              <a:extLst>
                <a:ext uri="{FF2B5EF4-FFF2-40B4-BE49-F238E27FC236}">
                  <a16:creationId xmlns:a16="http://schemas.microsoft.com/office/drawing/2014/main" id="{8FF359DD-9308-2C77-B939-33D898412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5095" y="6804563"/>
              <a:ext cx="3948" cy="3948"/>
            </a:xfrm>
            <a:custGeom>
              <a:avLst/>
              <a:gdLst>
                <a:gd name="T0" fmla="*/ 8 w 8"/>
                <a:gd name="T1" fmla="*/ 9 h 9"/>
                <a:gd name="T2" fmla="*/ 2 w 8"/>
                <a:gd name="T3" fmla="*/ 0 h 9"/>
                <a:gd name="T4" fmla="*/ 8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8" y="9"/>
                  </a:moveTo>
                  <a:cubicBezTo>
                    <a:pt x="8" y="5"/>
                    <a:pt x="6" y="2"/>
                    <a:pt x="2" y="0"/>
                  </a:cubicBezTo>
                  <a:cubicBezTo>
                    <a:pt x="0" y="5"/>
                    <a:pt x="3" y="9"/>
                    <a:pt x="8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8" name="Freeform 1551">
              <a:extLst>
                <a:ext uri="{FF2B5EF4-FFF2-40B4-BE49-F238E27FC236}">
                  <a16:creationId xmlns:a16="http://schemas.microsoft.com/office/drawing/2014/main" id="{D67030AE-4FAD-8D00-8427-44ECB401B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5095" y="6786797"/>
              <a:ext cx="19741" cy="17766"/>
            </a:xfrm>
            <a:custGeom>
              <a:avLst/>
              <a:gdLst>
                <a:gd name="T0" fmla="*/ 33 w 45"/>
                <a:gd name="T1" fmla="*/ 41 h 41"/>
                <a:gd name="T2" fmla="*/ 8 w 45"/>
                <a:gd name="T3" fmla="*/ 0 h 41"/>
                <a:gd name="T4" fmla="*/ 10 w 45"/>
                <a:gd name="T5" fmla="*/ 14 h 41"/>
                <a:gd name="T6" fmla="*/ 18 w 45"/>
                <a:gd name="T7" fmla="*/ 26 h 41"/>
                <a:gd name="T8" fmla="*/ 7 w 45"/>
                <a:gd name="T9" fmla="*/ 32 h 41"/>
                <a:gd name="T10" fmla="*/ 33 w 45"/>
                <a:gd name="T1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1">
                  <a:moveTo>
                    <a:pt x="33" y="41"/>
                  </a:moveTo>
                  <a:cubicBezTo>
                    <a:pt x="45" y="38"/>
                    <a:pt x="12" y="5"/>
                    <a:pt x="8" y="0"/>
                  </a:cubicBezTo>
                  <a:cubicBezTo>
                    <a:pt x="8" y="5"/>
                    <a:pt x="9" y="9"/>
                    <a:pt x="10" y="14"/>
                  </a:cubicBezTo>
                  <a:cubicBezTo>
                    <a:pt x="12" y="18"/>
                    <a:pt x="17" y="21"/>
                    <a:pt x="18" y="26"/>
                  </a:cubicBezTo>
                  <a:cubicBezTo>
                    <a:pt x="14" y="15"/>
                    <a:pt x="0" y="22"/>
                    <a:pt x="7" y="32"/>
                  </a:cubicBezTo>
                  <a:cubicBezTo>
                    <a:pt x="12" y="40"/>
                    <a:pt x="26" y="37"/>
                    <a:pt x="33" y="4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9" name="Freeform 1552">
              <a:extLst>
                <a:ext uri="{FF2B5EF4-FFF2-40B4-BE49-F238E27FC236}">
                  <a16:creationId xmlns:a16="http://schemas.microsoft.com/office/drawing/2014/main" id="{EDAADF5D-2FE1-CCF7-3E7A-7DE246DB2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7071" y="6830227"/>
              <a:ext cx="1975" cy="1973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0 h 4"/>
                <a:gd name="T4" fmla="*/ 6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5" y="2"/>
                    <a:pt x="3" y="1"/>
                    <a:pt x="0" y="0"/>
                  </a:cubicBezTo>
                  <a:cubicBezTo>
                    <a:pt x="2" y="1"/>
                    <a:pt x="4" y="2"/>
                    <a:pt x="6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0" name="Freeform 1553">
              <a:extLst>
                <a:ext uri="{FF2B5EF4-FFF2-40B4-BE49-F238E27FC236}">
                  <a16:creationId xmlns:a16="http://schemas.microsoft.com/office/drawing/2014/main" id="{CF2FD75D-2010-BD2B-C642-C547636D1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7071" y="6796667"/>
              <a:ext cx="37508" cy="51326"/>
            </a:xfrm>
            <a:custGeom>
              <a:avLst/>
              <a:gdLst>
                <a:gd name="T0" fmla="*/ 57 w 86"/>
                <a:gd name="T1" fmla="*/ 114 h 117"/>
                <a:gd name="T2" fmla="*/ 76 w 86"/>
                <a:gd name="T3" fmla="*/ 114 h 117"/>
                <a:gd name="T4" fmla="*/ 71 w 86"/>
                <a:gd name="T5" fmla="*/ 108 h 117"/>
                <a:gd name="T6" fmla="*/ 69 w 86"/>
                <a:gd name="T7" fmla="*/ 95 h 117"/>
                <a:gd name="T8" fmla="*/ 64 w 86"/>
                <a:gd name="T9" fmla="*/ 94 h 117"/>
                <a:gd name="T10" fmla="*/ 50 w 86"/>
                <a:gd name="T11" fmla="*/ 47 h 117"/>
                <a:gd name="T12" fmla="*/ 42 w 86"/>
                <a:gd name="T13" fmla="*/ 34 h 117"/>
                <a:gd name="T14" fmla="*/ 32 w 86"/>
                <a:gd name="T15" fmla="*/ 27 h 117"/>
                <a:gd name="T16" fmla="*/ 19 w 86"/>
                <a:gd name="T17" fmla="*/ 30 h 117"/>
                <a:gd name="T18" fmla="*/ 25 w 86"/>
                <a:gd name="T19" fmla="*/ 36 h 117"/>
                <a:gd name="T20" fmla="*/ 33 w 86"/>
                <a:gd name="T21" fmla="*/ 66 h 117"/>
                <a:gd name="T22" fmla="*/ 20 w 86"/>
                <a:gd name="T23" fmla="*/ 58 h 117"/>
                <a:gd name="T24" fmla="*/ 20 w 86"/>
                <a:gd name="T25" fmla="*/ 69 h 117"/>
                <a:gd name="T26" fmla="*/ 8 w 86"/>
                <a:gd name="T27" fmla="*/ 63 h 117"/>
                <a:gd name="T28" fmla="*/ 20 w 86"/>
                <a:gd name="T29" fmla="*/ 76 h 117"/>
                <a:gd name="T30" fmla="*/ 1 w 86"/>
                <a:gd name="T31" fmla="*/ 61 h 117"/>
                <a:gd name="T32" fmla="*/ 18 w 86"/>
                <a:gd name="T33" fmla="*/ 83 h 117"/>
                <a:gd name="T34" fmla="*/ 45 w 86"/>
                <a:gd name="T35" fmla="*/ 105 h 117"/>
                <a:gd name="T36" fmla="*/ 36 w 86"/>
                <a:gd name="T37" fmla="*/ 86 h 117"/>
                <a:gd name="T38" fmla="*/ 44 w 86"/>
                <a:gd name="T39" fmla="*/ 70 h 117"/>
                <a:gd name="T40" fmla="*/ 43 w 86"/>
                <a:gd name="T41" fmla="*/ 78 h 117"/>
                <a:gd name="T42" fmla="*/ 51 w 86"/>
                <a:gd name="T43" fmla="*/ 88 h 117"/>
                <a:gd name="T44" fmla="*/ 44 w 86"/>
                <a:gd name="T45" fmla="*/ 91 h 117"/>
                <a:gd name="T46" fmla="*/ 57 w 86"/>
                <a:gd name="T47" fmla="*/ 100 h 117"/>
                <a:gd name="T48" fmla="*/ 64 w 86"/>
                <a:gd name="T49" fmla="*/ 108 h 117"/>
                <a:gd name="T50" fmla="*/ 57 w 86"/>
                <a:gd name="T51" fmla="*/ 1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117">
                  <a:moveTo>
                    <a:pt x="57" y="114"/>
                  </a:moveTo>
                  <a:cubicBezTo>
                    <a:pt x="63" y="117"/>
                    <a:pt x="71" y="117"/>
                    <a:pt x="76" y="114"/>
                  </a:cubicBezTo>
                  <a:cubicBezTo>
                    <a:pt x="75" y="112"/>
                    <a:pt x="73" y="110"/>
                    <a:pt x="71" y="108"/>
                  </a:cubicBezTo>
                  <a:cubicBezTo>
                    <a:pt x="83" y="116"/>
                    <a:pt x="78" y="97"/>
                    <a:pt x="69" y="95"/>
                  </a:cubicBezTo>
                  <a:cubicBezTo>
                    <a:pt x="86" y="98"/>
                    <a:pt x="61" y="77"/>
                    <a:pt x="64" y="94"/>
                  </a:cubicBezTo>
                  <a:cubicBezTo>
                    <a:pt x="63" y="79"/>
                    <a:pt x="62" y="58"/>
                    <a:pt x="50" y="47"/>
                  </a:cubicBezTo>
                  <a:cubicBezTo>
                    <a:pt x="46" y="43"/>
                    <a:pt x="48" y="37"/>
                    <a:pt x="42" y="34"/>
                  </a:cubicBezTo>
                  <a:cubicBezTo>
                    <a:pt x="37" y="33"/>
                    <a:pt x="32" y="10"/>
                    <a:pt x="32" y="27"/>
                  </a:cubicBezTo>
                  <a:cubicBezTo>
                    <a:pt x="25" y="0"/>
                    <a:pt x="1" y="38"/>
                    <a:pt x="19" y="30"/>
                  </a:cubicBezTo>
                  <a:cubicBezTo>
                    <a:pt x="5" y="33"/>
                    <a:pt x="18" y="42"/>
                    <a:pt x="25" y="36"/>
                  </a:cubicBezTo>
                  <a:cubicBezTo>
                    <a:pt x="20" y="42"/>
                    <a:pt x="32" y="60"/>
                    <a:pt x="33" y="66"/>
                  </a:cubicBezTo>
                  <a:cubicBezTo>
                    <a:pt x="29" y="63"/>
                    <a:pt x="25" y="60"/>
                    <a:pt x="20" y="58"/>
                  </a:cubicBezTo>
                  <a:cubicBezTo>
                    <a:pt x="29" y="76"/>
                    <a:pt x="5" y="50"/>
                    <a:pt x="20" y="69"/>
                  </a:cubicBezTo>
                  <a:cubicBezTo>
                    <a:pt x="17" y="65"/>
                    <a:pt x="13" y="62"/>
                    <a:pt x="8" y="63"/>
                  </a:cubicBezTo>
                  <a:cubicBezTo>
                    <a:pt x="12" y="67"/>
                    <a:pt x="16" y="71"/>
                    <a:pt x="20" y="76"/>
                  </a:cubicBezTo>
                  <a:cubicBezTo>
                    <a:pt x="13" y="71"/>
                    <a:pt x="9" y="65"/>
                    <a:pt x="1" y="61"/>
                  </a:cubicBezTo>
                  <a:cubicBezTo>
                    <a:pt x="0" y="73"/>
                    <a:pt x="13" y="75"/>
                    <a:pt x="18" y="83"/>
                  </a:cubicBezTo>
                  <a:cubicBezTo>
                    <a:pt x="24" y="92"/>
                    <a:pt x="34" y="105"/>
                    <a:pt x="45" y="105"/>
                  </a:cubicBezTo>
                  <a:cubicBezTo>
                    <a:pt x="46" y="97"/>
                    <a:pt x="37" y="94"/>
                    <a:pt x="36" y="86"/>
                  </a:cubicBezTo>
                  <a:cubicBezTo>
                    <a:pt x="35" y="78"/>
                    <a:pt x="44" y="77"/>
                    <a:pt x="44" y="70"/>
                  </a:cubicBezTo>
                  <a:cubicBezTo>
                    <a:pt x="52" y="71"/>
                    <a:pt x="54" y="80"/>
                    <a:pt x="43" y="78"/>
                  </a:cubicBezTo>
                  <a:cubicBezTo>
                    <a:pt x="43" y="83"/>
                    <a:pt x="46" y="86"/>
                    <a:pt x="51" y="88"/>
                  </a:cubicBezTo>
                  <a:cubicBezTo>
                    <a:pt x="49" y="89"/>
                    <a:pt x="46" y="90"/>
                    <a:pt x="44" y="91"/>
                  </a:cubicBezTo>
                  <a:cubicBezTo>
                    <a:pt x="46" y="96"/>
                    <a:pt x="53" y="97"/>
                    <a:pt x="57" y="100"/>
                  </a:cubicBezTo>
                  <a:cubicBezTo>
                    <a:pt x="66" y="105"/>
                    <a:pt x="50" y="111"/>
                    <a:pt x="64" y="108"/>
                  </a:cubicBezTo>
                  <a:cubicBezTo>
                    <a:pt x="62" y="110"/>
                    <a:pt x="60" y="112"/>
                    <a:pt x="57" y="1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1" name="Freeform 1554">
              <a:extLst>
                <a:ext uri="{FF2B5EF4-FFF2-40B4-BE49-F238E27FC236}">
                  <a16:creationId xmlns:a16="http://schemas.microsoft.com/office/drawing/2014/main" id="{2D829532-0113-E5CE-78E1-008D1981E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043" y="6802590"/>
              <a:ext cx="3948" cy="3948"/>
            </a:xfrm>
            <a:custGeom>
              <a:avLst/>
              <a:gdLst>
                <a:gd name="T0" fmla="*/ 4 w 11"/>
                <a:gd name="T1" fmla="*/ 8 h 8"/>
                <a:gd name="T2" fmla="*/ 0 w 11"/>
                <a:gd name="T3" fmla="*/ 1 h 8"/>
                <a:gd name="T4" fmla="*/ 4 w 11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4" y="8"/>
                  </a:moveTo>
                  <a:cubicBezTo>
                    <a:pt x="11" y="4"/>
                    <a:pt x="8" y="0"/>
                    <a:pt x="0" y="1"/>
                  </a:cubicBezTo>
                  <a:cubicBezTo>
                    <a:pt x="2" y="3"/>
                    <a:pt x="3" y="5"/>
                    <a:pt x="4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2" name="Freeform 1555">
              <a:extLst>
                <a:ext uri="{FF2B5EF4-FFF2-40B4-BE49-F238E27FC236}">
                  <a16:creationId xmlns:a16="http://schemas.microsoft.com/office/drawing/2014/main" id="{26AC09EE-5D5F-438D-8698-AC331D302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019" y="6774952"/>
              <a:ext cx="1975" cy="3948"/>
            </a:xfrm>
            <a:custGeom>
              <a:avLst/>
              <a:gdLst>
                <a:gd name="T0" fmla="*/ 0 w 3"/>
                <a:gd name="T1" fmla="*/ 7 h 7"/>
                <a:gd name="T2" fmla="*/ 2 w 3"/>
                <a:gd name="T3" fmla="*/ 0 h 7"/>
                <a:gd name="T4" fmla="*/ 0 w 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1" y="4"/>
                    <a:pt x="3" y="4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3" name="Freeform 1556">
              <a:extLst>
                <a:ext uri="{FF2B5EF4-FFF2-40B4-BE49-F238E27FC236}">
                  <a16:creationId xmlns:a16="http://schemas.microsoft.com/office/drawing/2014/main" id="{8F599570-A311-C36B-B85B-D51F4FA33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019" y="6812459"/>
              <a:ext cx="9871" cy="11844"/>
            </a:xfrm>
            <a:custGeom>
              <a:avLst/>
              <a:gdLst>
                <a:gd name="T0" fmla="*/ 21 w 24"/>
                <a:gd name="T1" fmla="*/ 26 h 26"/>
                <a:gd name="T2" fmla="*/ 2 w 24"/>
                <a:gd name="T3" fmla="*/ 12 h 26"/>
                <a:gd name="T4" fmla="*/ 21 w 24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6">
                  <a:moveTo>
                    <a:pt x="21" y="26"/>
                  </a:moveTo>
                  <a:cubicBezTo>
                    <a:pt x="24" y="15"/>
                    <a:pt x="6" y="0"/>
                    <a:pt x="2" y="12"/>
                  </a:cubicBezTo>
                  <a:cubicBezTo>
                    <a:pt x="0" y="17"/>
                    <a:pt x="19" y="24"/>
                    <a:pt x="21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4" name="Freeform 1557">
              <a:extLst>
                <a:ext uri="{FF2B5EF4-FFF2-40B4-BE49-F238E27FC236}">
                  <a16:creationId xmlns:a16="http://schemas.microsoft.com/office/drawing/2014/main" id="{00BB2DB3-592F-7ECA-D6E2-E876684D8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019" y="6822330"/>
              <a:ext cx="3948" cy="1973"/>
            </a:xfrm>
            <a:custGeom>
              <a:avLst/>
              <a:gdLst>
                <a:gd name="T0" fmla="*/ 6 w 6"/>
                <a:gd name="T1" fmla="*/ 3 h 3"/>
                <a:gd name="T2" fmla="*/ 0 w 6"/>
                <a:gd name="T3" fmla="*/ 0 h 3"/>
                <a:gd name="T4" fmla="*/ 6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cubicBezTo>
                    <a:pt x="5" y="1"/>
                    <a:pt x="3" y="0"/>
                    <a:pt x="0" y="0"/>
                  </a:cubicBezTo>
                  <a:cubicBezTo>
                    <a:pt x="2" y="1"/>
                    <a:pt x="4" y="2"/>
                    <a:pt x="6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5" name="Freeform 1558">
              <a:extLst>
                <a:ext uri="{FF2B5EF4-FFF2-40B4-BE49-F238E27FC236}">
                  <a16:creationId xmlns:a16="http://schemas.microsoft.com/office/drawing/2014/main" id="{3D6BDD2F-F765-6E0C-A06E-C1AF46C87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2991" y="6786797"/>
              <a:ext cx="7896" cy="7896"/>
            </a:xfrm>
            <a:custGeom>
              <a:avLst/>
              <a:gdLst>
                <a:gd name="T0" fmla="*/ 10 w 19"/>
                <a:gd name="T1" fmla="*/ 14 h 14"/>
                <a:gd name="T2" fmla="*/ 0 w 19"/>
                <a:gd name="T3" fmla="*/ 1 h 14"/>
                <a:gd name="T4" fmla="*/ 10 w 19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4">
                  <a:moveTo>
                    <a:pt x="10" y="14"/>
                  </a:moveTo>
                  <a:cubicBezTo>
                    <a:pt x="19" y="7"/>
                    <a:pt x="7" y="0"/>
                    <a:pt x="0" y="1"/>
                  </a:cubicBezTo>
                  <a:cubicBezTo>
                    <a:pt x="4" y="5"/>
                    <a:pt x="7" y="9"/>
                    <a:pt x="1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6" name="Freeform 1559">
              <a:extLst>
                <a:ext uri="{FF2B5EF4-FFF2-40B4-BE49-F238E27FC236}">
                  <a16:creationId xmlns:a16="http://schemas.microsoft.com/office/drawing/2014/main" id="{9B5BBAFD-B739-24A7-8E1B-1A5DBEECD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2991" y="6776926"/>
              <a:ext cx="13819" cy="5922"/>
            </a:xfrm>
            <a:custGeom>
              <a:avLst/>
              <a:gdLst>
                <a:gd name="T0" fmla="*/ 10 w 32"/>
                <a:gd name="T1" fmla="*/ 12 h 12"/>
                <a:gd name="T2" fmla="*/ 32 w 32"/>
                <a:gd name="T3" fmla="*/ 6 h 12"/>
                <a:gd name="T4" fmla="*/ 0 w 32"/>
                <a:gd name="T5" fmla="*/ 3 h 12"/>
                <a:gd name="T6" fmla="*/ 10 w 3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2">
                  <a:moveTo>
                    <a:pt x="10" y="12"/>
                  </a:moveTo>
                  <a:cubicBezTo>
                    <a:pt x="18" y="10"/>
                    <a:pt x="27" y="12"/>
                    <a:pt x="32" y="6"/>
                  </a:cubicBezTo>
                  <a:cubicBezTo>
                    <a:pt x="22" y="0"/>
                    <a:pt x="11" y="4"/>
                    <a:pt x="0" y="3"/>
                  </a:cubicBezTo>
                  <a:cubicBezTo>
                    <a:pt x="1" y="8"/>
                    <a:pt x="5" y="12"/>
                    <a:pt x="10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7" name="Freeform 1560">
              <a:extLst>
                <a:ext uri="{FF2B5EF4-FFF2-40B4-BE49-F238E27FC236}">
                  <a16:creationId xmlns:a16="http://schemas.microsoft.com/office/drawing/2014/main" id="{4985D7A2-C666-6D46-3172-B53CC2086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914" y="6792719"/>
              <a:ext cx="7896" cy="5922"/>
            </a:xfrm>
            <a:custGeom>
              <a:avLst/>
              <a:gdLst>
                <a:gd name="T0" fmla="*/ 15 w 16"/>
                <a:gd name="T1" fmla="*/ 12 h 12"/>
                <a:gd name="T2" fmla="*/ 3 w 16"/>
                <a:gd name="T3" fmla="*/ 0 h 12"/>
                <a:gd name="T4" fmla="*/ 15 w 16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2"/>
                  </a:moveTo>
                  <a:cubicBezTo>
                    <a:pt x="16" y="6"/>
                    <a:pt x="7" y="3"/>
                    <a:pt x="3" y="0"/>
                  </a:cubicBezTo>
                  <a:cubicBezTo>
                    <a:pt x="0" y="9"/>
                    <a:pt x="10" y="10"/>
                    <a:pt x="15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8" name="Freeform 1561">
              <a:extLst>
                <a:ext uri="{FF2B5EF4-FFF2-40B4-BE49-F238E27FC236}">
                  <a16:creationId xmlns:a16="http://schemas.microsoft.com/office/drawing/2014/main" id="{CD0FDCFF-67A4-926B-FD62-A136C6CC3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4836" y="6794693"/>
              <a:ext cx="5923" cy="3948"/>
            </a:xfrm>
            <a:custGeom>
              <a:avLst/>
              <a:gdLst>
                <a:gd name="T0" fmla="*/ 13 w 13"/>
                <a:gd name="T1" fmla="*/ 8 h 8"/>
                <a:gd name="T2" fmla="*/ 0 w 13"/>
                <a:gd name="T3" fmla="*/ 1 h 8"/>
                <a:gd name="T4" fmla="*/ 13 w 13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8"/>
                  </a:moveTo>
                  <a:cubicBezTo>
                    <a:pt x="10" y="3"/>
                    <a:pt x="5" y="0"/>
                    <a:pt x="0" y="1"/>
                  </a:cubicBezTo>
                  <a:cubicBezTo>
                    <a:pt x="4" y="4"/>
                    <a:pt x="8" y="6"/>
                    <a:pt x="1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9" name="Freeform 1562">
              <a:extLst>
                <a:ext uri="{FF2B5EF4-FFF2-40B4-BE49-F238E27FC236}">
                  <a16:creationId xmlns:a16="http://schemas.microsoft.com/office/drawing/2014/main" id="{82380D3B-D412-9548-C37A-74EA9C27C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0759" y="6780874"/>
              <a:ext cx="1975" cy="1973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cubicBezTo>
                    <a:pt x="5" y="2"/>
                    <a:pt x="3" y="1"/>
                    <a:pt x="0" y="0"/>
                  </a:cubicBezTo>
                  <a:cubicBezTo>
                    <a:pt x="2" y="2"/>
                    <a:pt x="4" y="4"/>
                    <a:pt x="6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0" name="Freeform 1563">
              <a:extLst>
                <a:ext uri="{FF2B5EF4-FFF2-40B4-BE49-F238E27FC236}">
                  <a16:creationId xmlns:a16="http://schemas.microsoft.com/office/drawing/2014/main" id="{CE4191C5-AAC9-9E85-D7D7-E1FE0ECA7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4707" y="6828252"/>
              <a:ext cx="5923" cy="5922"/>
            </a:xfrm>
            <a:custGeom>
              <a:avLst/>
              <a:gdLst>
                <a:gd name="T0" fmla="*/ 7 w 12"/>
                <a:gd name="T1" fmla="*/ 13 h 13"/>
                <a:gd name="T2" fmla="*/ 12 w 12"/>
                <a:gd name="T3" fmla="*/ 8 h 13"/>
                <a:gd name="T4" fmla="*/ 0 w 12"/>
                <a:gd name="T5" fmla="*/ 0 h 13"/>
                <a:gd name="T6" fmla="*/ 7 w 12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3">
                  <a:moveTo>
                    <a:pt x="7" y="13"/>
                  </a:moveTo>
                  <a:cubicBezTo>
                    <a:pt x="9" y="11"/>
                    <a:pt x="10" y="10"/>
                    <a:pt x="12" y="8"/>
                  </a:cubicBezTo>
                  <a:cubicBezTo>
                    <a:pt x="9" y="4"/>
                    <a:pt x="5" y="1"/>
                    <a:pt x="0" y="0"/>
                  </a:cubicBezTo>
                  <a:cubicBezTo>
                    <a:pt x="2" y="4"/>
                    <a:pt x="4" y="9"/>
                    <a:pt x="7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1" name="Freeform 1564">
              <a:extLst>
                <a:ext uri="{FF2B5EF4-FFF2-40B4-BE49-F238E27FC236}">
                  <a16:creationId xmlns:a16="http://schemas.microsoft.com/office/drawing/2014/main" id="{6BDFDC50-981D-CFEA-8ED4-FA63BA072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4707" y="6784822"/>
              <a:ext cx="3948" cy="1973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0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5" y="2"/>
                    <a:pt x="3" y="0"/>
                    <a:pt x="0" y="0"/>
                  </a:cubicBezTo>
                  <a:cubicBezTo>
                    <a:pt x="2" y="1"/>
                    <a:pt x="5" y="2"/>
                    <a:pt x="7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2" name="Freeform 1565">
              <a:extLst>
                <a:ext uri="{FF2B5EF4-FFF2-40B4-BE49-F238E27FC236}">
                  <a16:creationId xmlns:a16="http://schemas.microsoft.com/office/drawing/2014/main" id="{45211C41-F85E-2416-BB17-15DE1D10C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537" y="6707834"/>
              <a:ext cx="3948" cy="0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0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5" y="2"/>
                    <a:pt x="2" y="1"/>
                    <a:pt x="0" y="0"/>
                  </a:cubicBezTo>
                  <a:cubicBezTo>
                    <a:pt x="2" y="1"/>
                    <a:pt x="4" y="2"/>
                    <a:pt x="7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3" name="Freeform 1566">
              <a:extLst>
                <a:ext uri="{FF2B5EF4-FFF2-40B4-BE49-F238E27FC236}">
                  <a16:creationId xmlns:a16="http://schemas.microsoft.com/office/drawing/2014/main" id="{285E8853-7A49-84BE-0E31-30BFAE3EF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5486" y="6703886"/>
              <a:ext cx="3948" cy="5922"/>
            </a:xfrm>
            <a:custGeom>
              <a:avLst/>
              <a:gdLst>
                <a:gd name="T0" fmla="*/ 3 w 10"/>
                <a:gd name="T1" fmla="*/ 11 h 12"/>
                <a:gd name="T2" fmla="*/ 10 w 10"/>
                <a:gd name="T3" fmla="*/ 12 h 12"/>
                <a:gd name="T4" fmla="*/ 9 w 10"/>
                <a:gd name="T5" fmla="*/ 0 h 12"/>
                <a:gd name="T6" fmla="*/ 3 w 1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3" y="11"/>
                  </a:moveTo>
                  <a:lnTo>
                    <a:pt x="10" y="12"/>
                  </a:lnTo>
                  <a:cubicBezTo>
                    <a:pt x="10" y="8"/>
                    <a:pt x="10" y="4"/>
                    <a:pt x="9" y="0"/>
                  </a:cubicBezTo>
                  <a:cubicBezTo>
                    <a:pt x="3" y="1"/>
                    <a:pt x="0" y="6"/>
                    <a:pt x="3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4" name="Freeform 1567">
              <a:extLst>
                <a:ext uri="{FF2B5EF4-FFF2-40B4-BE49-F238E27FC236}">
                  <a16:creationId xmlns:a16="http://schemas.microsoft.com/office/drawing/2014/main" id="{52535D7E-31D1-D64B-FB91-4E9589B6B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3252" y="6709807"/>
              <a:ext cx="3948" cy="5922"/>
            </a:xfrm>
            <a:custGeom>
              <a:avLst/>
              <a:gdLst>
                <a:gd name="T0" fmla="*/ 7 w 8"/>
                <a:gd name="T1" fmla="*/ 15 h 15"/>
                <a:gd name="T2" fmla="*/ 0 w 8"/>
                <a:gd name="T3" fmla="*/ 2 h 15"/>
                <a:gd name="T4" fmla="*/ 7 w 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5">
                  <a:moveTo>
                    <a:pt x="7" y="15"/>
                  </a:moveTo>
                  <a:cubicBezTo>
                    <a:pt x="8" y="9"/>
                    <a:pt x="8" y="0"/>
                    <a:pt x="0" y="2"/>
                  </a:cubicBezTo>
                  <a:cubicBezTo>
                    <a:pt x="1" y="7"/>
                    <a:pt x="3" y="11"/>
                    <a:pt x="7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5" name="Freeform 1568">
              <a:extLst>
                <a:ext uri="{FF2B5EF4-FFF2-40B4-BE49-F238E27FC236}">
                  <a16:creationId xmlns:a16="http://schemas.microsoft.com/office/drawing/2014/main" id="{8C9C6ACB-0A1A-AAB5-BC2F-9BFEED4C2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200" y="6711782"/>
              <a:ext cx="7896" cy="5922"/>
            </a:xfrm>
            <a:custGeom>
              <a:avLst/>
              <a:gdLst>
                <a:gd name="T0" fmla="*/ 8 w 17"/>
                <a:gd name="T1" fmla="*/ 16 h 16"/>
                <a:gd name="T2" fmla="*/ 17 w 17"/>
                <a:gd name="T3" fmla="*/ 8 h 16"/>
                <a:gd name="T4" fmla="*/ 8 w 17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6">
                  <a:moveTo>
                    <a:pt x="8" y="16"/>
                  </a:moveTo>
                  <a:cubicBezTo>
                    <a:pt x="10" y="12"/>
                    <a:pt x="13" y="9"/>
                    <a:pt x="17" y="8"/>
                  </a:cubicBezTo>
                  <a:cubicBezTo>
                    <a:pt x="10" y="0"/>
                    <a:pt x="0" y="9"/>
                    <a:pt x="8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6" name="Freeform 1569">
              <a:extLst>
                <a:ext uri="{FF2B5EF4-FFF2-40B4-BE49-F238E27FC236}">
                  <a16:creationId xmlns:a16="http://schemas.microsoft.com/office/drawing/2014/main" id="{EDE19A40-5503-BFE2-0AB4-1421076D2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9174" y="6707834"/>
              <a:ext cx="1975" cy="3948"/>
            </a:xfrm>
            <a:custGeom>
              <a:avLst/>
              <a:gdLst>
                <a:gd name="T0" fmla="*/ 6 w 6"/>
                <a:gd name="T1" fmla="*/ 7 h 7"/>
                <a:gd name="T2" fmla="*/ 0 w 6"/>
                <a:gd name="T3" fmla="*/ 0 h 7"/>
                <a:gd name="T4" fmla="*/ 6 w 6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cubicBezTo>
                    <a:pt x="5" y="3"/>
                    <a:pt x="3" y="1"/>
                    <a:pt x="0" y="0"/>
                  </a:cubicBezTo>
                  <a:cubicBezTo>
                    <a:pt x="2" y="2"/>
                    <a:pt x="4" y="4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7" name="Freeform 1570">
              <a:extLst>
                <a:ext uri="{FF2B5EF4-FFF2-40B4-BE49-F238E27FC236}">
                  <a16:creationId xmlns:a16="http://schemas.microsoft.com/office/drawing/2014/main" id="{C5785F3C-C474-BC7E-5072-509ECF1FF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148" y="6688093"/>
              <a:ext cx="1975" cy="1973"/>
            </a:xfrm>
            <a:custGeom>
              <a:avLst/>
              <a:gdLst>
                <a:gd name="T0" fmla="*/ 5 w 5"/>
                <a:gd name="T1" fmla="*/ 6 h 6"/>
                <a:gd name="T2" fmla="*/ 0 w 5"/>
                <a:gd name="T3" fmla="*/ 0 h 6"/>
                <a:gd name="T4" fmla="*/ 5 w 5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cubicBezTo>
                    <a:pt x="4" y="4"/>
                    <a:pt x="2" y="2"/>
                    <a:pt x="0" y="0"/>
                  </a:cubicBezTo>
                  <a:cubicBezTo>
                    <a:pt x="1" y="2"/>
                    <a:pt x="3" y="4"/>
                    <a:pt x="5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8" name="Freeform 1571">
              <a:extLst>
                <a:ext uri="{FF2B5EF4-FFF2-40B4-BE49-F238E27FC236}">
                  <a16:creationId xmlns:a16="http://schemas.microsoft.com/office/drawing/2014/main" id="{AE24AA57-F753-D854-9523-B9DC7BA48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148" y="6751264"/>
              <a:ext cx="3948" cy="3948"/>
            </a:xfrm>
            <a:custGeom>
              <a:avLst/>
              <a:gdLst>
                <a:gd name="T0" fmla="*/ 4 w 9"/>
                <a:gd name="T1" fmla="*/ 9 h 9"/>
                <a:gd name="T2" fmla="*/ 8 w 9"/>
                <a:gd name="T3" fmla="*/ 1 h 9"/>
                <a:gd name="T4" fmla="*/ 4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7" y="7"/>
                    <a:pt x="9" y="4"/>
                    <a:pt x="8" y="1"/>
                  </a:cubicBezTo>
                  <a:cubicBezTo>
                    <a:pt x="1" y="0"/>
                    <a:pt x="0" y="3"/>
                    <a:pt x="4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9" name="Freeform 1572">
              <a:extLst>
                <a:ext uri="{FF2B5EF4-FFF2-40B4-BE49-F238E27FC236}">
                  <a16:creationId xmlns:a16="http://schemas.microsoft.com/office/drawing/2014/main" id="{914647E6-E281-07A9-19B6-FDD7D701A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148" y="6717704"/>
              <a:ext cx="7896" cy="7896"/>
            </a:xfrm>
            <a:custGeom>
              <a:avLst/>
              <a:gdLst>
                <a:gd name="T0" fmla="*/ 13 w 16"/>
                <a:gd name="T1" fmla="*/ 17 h 17"/>
                <a:gd name="T2" fmla="*/ 0 w 16"/>
                <a:gd name="T3" fmla="*/ 8 h 17"/>
                <a:gd name="T4" fmla="*/ 13 w 16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13" y="17"/>
                  </a:moveTo>
                  <a:cubicBezTo>
                    <a:pt x="16" y="8"/>
                    <a:pt x="8" y="0"/>
                    <a:pt x="0" y="8"/>
                  </a:cubicBezTo>
                  <a:cubicBezTo>
                    <a:pt x="5" y="10"/>
                    <a:pt x="10" y="13"/>
                    <a:pt x="13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0" name="Freeform 1573">
              <a:extLst>
                <a:ext uri="{FF2B5EF4-FFF2-40B4-BE49-F238E27FC236}">
                  <a16:creationId xmlns:a16="http://schemas.microsoft.com/office/drawing/2014/main" id="{4B6554C8-8099-1AA6-CFE5-1F2653220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3123" y="6715730"/>
              <a:ext cx="3948" cy="3948"/>
            </a:xfrm>
            <a:custGeom>
              <a:avLst/>
              <a:gdLst>
                <a:gd name="T0" fmla="*/ 9 w 9"/>
                <a:gd name="T1" fmla="*/ 7 h 7"/>
                <a:gd name="T2" fmla="*/ 0 w 9"/>
                <a:gd name="T3" fmla="*/ 0 h 7"/>
                <a:gd name="T4" fmla="*/ 9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9" y="7"/>
                  </a:moveTo>
                  <a:cubicBezTo>
                    <a:pt x="7" y="3"/>
                    <a:pt x="4" y="1"/>
                    <a:pt x="0" y="0"/>
                  </a:cubicBezTo>
                  <a:cubicBezTo>
                    <a:pt x="1" y="5"/>
                    <a:pt x="4" y="7"/>
                    <a:pt x="9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1" name="Freeform 1574">
              <a:extLst>
                <a:ext uri="{FF2B5EF4-FFF2-40B4-BE49-F238E27FC236}">
                  <a16:creationId xmlns:a16="http://schemas.microsoft.com/office/drawing/2014/main" id="{7D78383C-D0F8-3011-9095-83A904492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3641" y="6654533"/>
              <a:ext cx="3948" cy="1973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2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4" y="2"/>
                    <a:pt x="4" y="0"/>
                    <a:pt x="0" y="2"/>
                  </a:cubicBezTo>
                  <a:cubicBezTo>
                    <a:pt x="2" y="3"/>
                    <a:pt x="5" y="3"/>
                    <a:pt x="7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2" name="Freeform 1575">
              <a:extLst>
                <a:ext uri="{FF2B5EF4-FFF2-40B4-BE49-F238E27FC236}">
                  <a16:creationId xmlns:a16="http://schemas.microsoft.com/office/drawing/2014/main" id="{BD6A4058-B4D3-00F8-9A17-29E0DD218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5486" y="6664404"/>
              <a:ext cx="3948" cy="3948"/>
            </a:xfrm>
            <a:custGeom>
              <a:avLst/>
              <a:gdLst>
                <a:gd name="T0" fmla="*/ 7 w 11"/>
                <a:gd name="T1" fmla="*/ 6 h 6"/>
                <a:gd name="T2" fmla="*/ 0 w 11"/>
                <a:gd name="T3" fmla="*/ 3 h 6"/>
                <a:gd name="T4" fmla="*/ 7 w 11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7" y="6"/>
                  </a:moveTo>
                  <a:cubicBezTo>
                    <a:pt x="11" y="0"/>
                    <a:pt x="3" y="0"/>
                    <a:pt x="0" y="3"/>
                  </a:cubicBezTo>
                  <a:cubicBezTo>
                    <a:pt x="2" y="4"/>
                    <a:pt x="5" y="5"/>
                    <a:pt x="7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3" name="Freeform 1576">
              <a:extLst>
                <a:ext uri="{FF2B5EF4-FFF2-40B4-BE49-F238E27FC236}">
                  <a16:creationId xmlns:a16="http://schemas.microsoft.com/office/drawing/2014/main" id="{209D0CEF-C3E7-0B90-4124-05F403423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1926" y="6579520"/>
              <a:ext cx="33560" cy="55274"/>
            </a:xfrm>
            <a:custGeom>
              <a:avLst/>
              <a:gdLst>
                <a:gd name="T0" fmla="*/ 32 w 76"/>
                <a:gd name="T1" fmla="*/ 5 h 124"/>
                <a:gd name="T2" fmla="*/ 21 w 76"/>
                <a:gd name="T3" fmla="*/ 9 h 124"/>
                <a:gd name="T4" fmla="*/ 0 w 76"/>
                <a:gd name="T5" fmla="*/ 2 h 124"/>
                <a:gd name="T6" fmla="*/ 7 w 76"/>
                <a:gd name="T7" fmla="*/ 37 h 124"/>
                <a:gd name="T8" fmla="*/ 22 w 76"/>
                <a:gd name="T9" fmla="*/ 90 h 124"/>
                <a:gd name="T10" fmla="*/ 21 w 76"/>
                <a:gd name="T11" fmla="*/ 108 h 124"/>
                <a:gd name="T12" fmla="*/ 39 w 76"/>
                <a:gd name="T13" fmla="*/ 118 h 124"/>
                <a:gd name="T14" fmla="*/ 56 w 76"/>
                <a:gd name="T15" fmla="*/ 122 h 124"/>
                <a:gd name="T16" fmla="*/ 57 w 76"/>
                <a:gd name="T17" fmla="*/ 103 h 124"/>
                <a:gd name="T18" fmla="*/ 52 w 76"/>
                <a:gd name="T19" fmla="*/ 82 h 124"/>
                <a:gd name="T20" fmla="*/ 64 w 76"/>
                <a:gd name="T21" fmla="*/ 82 h 124"/>
                <a:gd name="T22" fmla="*/ 47 w 76"/>
                <a:gd name="T23" fmla="*/ 56 h 124"/>
                <a:gd name="T24" fmla="*/ 54 w 76"/>
                <a:gd name="T25" fmla="*/ 37 h 124"/>
                <a:gd name="T26" fmla="*/ 32 w 76"/>
                <a:gd name="T27" fmla="*/ 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124">
                  <a:moveTo>
                    <a:pt x="32" y="5"/>
                  </a:moveTo>
                  <a:cubicBezTo>
                    <a:pt x="26" y="0"/>
                    <a:pt x="24" y="4"/>
                    <a:pt x="21" y="9"/>
                  </a:cubicBezTo>
                  <a:cubicBezTo>
                    <a:pt x="18" y="15"/>
                    <a:pt x="5" y="2"/>
                    <a:pt x="0" y="2"/>
                  </a:cubicBezTo>
                  <a:cubicBezTo>
                    <a:pt x="11" y="13"/>
                    <a:pt x="1" y="28"/>
                    <a:pt x="7" y="37"/>
                  </a:cubicBezTo>
                  <a:cubicBezTo>
                    <a:pt x="16" y="52"/>
                    <a:pt x="15" y="75"/>
                    <a:pt x="22" y="90"/>
                  </a:cubicBezTo>
                  <a:cubicBezTo>
                    <a:pt x="25" y="96"/>
                    <a:pt x="18" y="100"/>
                    <a:pt x="21" y="108"/>
                  </a:cubicBezTo>
                  <a:cubicBezTo>
                    <a:pt x="24" y="115"/>
                    <a:pt x="33" y="117"/>
                    <a:pt x="39" y="118"/>
                  </a:cubicBezTo>
                  <a:cubicBezTo>
                    <a:pt x="45" y="120"/>
                    <a:pt x="51" y="121"/>
                    <a:pt x="56" y="122"/>
                  </a:cubicBezTo>
                  <a:cubicBezTo>
                    <a:pt x="68" y="124"/>
                    <a:pt x="58" y="106"/>
                    <a:pt x="57" y="103"/>
                  </a:cubicBezTo>
                  <a:cubicBezTo>
                    <a:pt x="76" y="101"/>
                    <a:pt x="57" y="88"/>
                    <a:pt x="52" y="82"/>
                  </a:cubicBezTo>
                  <a:cubicBezTo>
                    <a:pt x="56" y="83"/>
                    <a:pt x="60" y="83"/>
                    <a:pt x="64" y="82"/>
                  </a:cubicBezTo>
                  <a:cubicBezTo>
                    <a:pt x="62" y="78"/>
                    <a:pt x="28" y="56"/>
                    <a:pt x="47" y="56"/>
                  </a:cubicBezTo>
                  <a:cubicBezTo>
                    <a:pt x="32" y="48"/>
                    <a:pt x="47" y="43"/>
                    <a:pt x="54" y="37"/>
                  </a:cubicBezTo>
                  <a:cubicBezTo>
                    <a:pt x="45" y="28"/>
                    <a:pt x="36" y="17"/>
                    <a:pt x="32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4" name="Freeform 1577">
              <a:extLst>
                <a:ext uri="{FF2B5EF4-FFF2-40B4-BE49-F238E27FC236}">
                  <a16:creationId xmlns:a16="http://schemas.microsoft.com/office/drawing/2014/main" id="{0658714F-2413-D435-437F-EF7B74731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900" y="6638741"/>
              <a:ext cx="5923" cy="3948"/>
            </a:xfrm>
            <a:custGeom>
              <a:avLst/>
              <a:gdLst>
                <a:gd name="T0" fmla="*/ 6 w 12"/>
                <a:gd name="T1" fmla="*/ 8 h 8"/>
                <a:gd name="T2" fmla="*/ 12 w 12"/>
                <a:gd name="T3" fmla="*/ 2 h 8"/>
                <a:gd name="T4" fmla="*/ 0 w 12"/>
                <a:gd name="T5" fmla="*/ 2 h 8"/>
                <a:gd name="T6" fmla="*/ 6 w 1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6" y="8"/>
                  </a:moveTo>
                  <a:cubicBezTo>
                    <a:pt x="8" y="6"/>
                    <a:pt x="10" y="4"/>
                    <a:pt x="12" y="2"/>
                  </a:cubicBezTo>
                  <a:cubicBezTo>
                    <a:pt x="8" y="0"/>
                    <a:pt x="4" y="0"/>
                    <a:pt x="0" y="2"/>
                  </a:cubicBezTo>
                  <a:cubicBezTo>
                    <a:pt x="2" y="4"/>
                    <a:pt x="4" y="6"/>
                    <a:pt x="6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5" name="Freeform 1578">
              <a:extLst>
                <a:ext uri="{FF2B5EF4-FFF2-40B4-BE49-F238E27FC236}">
                  <a16:creationId xmlns:a16="http://schemas.microsoft.com/office/drawing/2014/main" id="{F8FA1C7B-43C4-A5B3-940C-966628036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1797" y="6680197"/>
              <a:ext cx="3948" cy="3948"/>
            </a:xfrm>
            <a:custGeom>
              <a:avLst/>
              <a:gdLst>
                <a:gd name="T0" fmla="*/ 7 w 9"/>
                <a:gd name="T1" fmla="*/ 8 h 8"/>
                <a:gd name="T2" fmla="*/ 0 w 9"/>
                <a:gd name="T3" fmla="*/ 2 h 8"/>
                <a:gd name="T4" fmla="*/ 7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8"/>
                  </a:moveTo>
                  <a:cubicBezTo>
                    <a:pt x="9" y="3"/>
                    <a:pt x="6" y="0"/>
                    <a:pt x="0" y="2"/>
                  </a:cubicBezTo>
                  <a:cubicBezTo>
                    <a:pt x="2" y="4"/>
                    <a:pt x="4" y="6"/>
                    <a:pt x="7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6" name="Freeform 1579">
              <a:extLst>
                <a:ext uri="{FF2B5EF4-FFF2-40B4-BE49-F238E27FC236}">
                  <a16:creationId xmlns:a16="http://schemas.microsoft.com/office/drawing/2014/main" id="{6F37FC92-F378-8B73-C2D3-5B26D1379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7718" y="6672301"/>
              <a:ext cx="1975" cy="3948"/>
            </a:xfrm>
            <a:custGeom>
              <a:avLst/>
              <a:gdLst>
                <a:gd name="T0" fmla="*/ 5 w 5"/>
                <a:gd name="T1" fmla="*/ 6 h 6"/>
                <a:gd name="T2" fmla="*/ 0 w 5"/>
                <a:gd name="T3" fmla="*/ 0 h 6"/>
                <a:gd name="T4" fmla="*/ 5 w 5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cubicBezTo>
                    <a:pt x="5" y="2"/>
                    <a:pt x="5" y="1"/>
                    <a:pt x="0" y="0"/>
                  </a:cubicBezTo>
                  <a:cubicBezTo>
                    <a:pt x="2" y="2"/>
                    <a:pt x="4" y="4"/>
                    <a:pt x="5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7" name="Freeform 1580">
              <a:extLst>
                <a:ext uri="{FF2B5EF4-FFF2-40B4-BE49-F238E27FC236}">
                  <a16:creationId xmlns:a16="http://schemas.microsoft.com/office/drawing/2014/main" id="{1164A990-3AE2-52C7-0246-16CD77793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1666" y="6607157"/>
              <a:ext cx="3948" cy="1973"/>
            </a:xfrm>
            <a:custGeom>
              <a:avLst/>
              <a:gdLst>
                <a:gd name="T0" fmla="*/ 6 w 7"/>
                <a:gd name="T1" fmla="*/ 6 h 6"/>
                <a:gd name="T2" fmla="*/ 0 w 7"/>
                <a:gd name="T3" fmla="*/ 5 h 6"/>
                <a:gd name="T4" fmla="*/ 6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6" y="6"/>
                  </a:moveTo>
                  <a:cubicBezTo>
                    <a:pt x="7" y="0"/>
                    <a:pt x="5" y="0"/>
                    <a:pt x="0" y="5"/>
                  </a:cubicBezTo>
                  <a:cubicBezTo>
                    <a:pt x="2" y="5"/>
                    <a:pt x="4" y="5"/>
                    <a:pt x="6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8" name="Freeform 1581">
              <a:extLst>
                <a:ext uri="{FF2B5EF4-FFF2-40B4-BE49-F238E27FC236}">
                  <a16:creationId xmlns:a16="http://schemas.microsoft.com/office/drawing/2014/main" id="{DB607F42-B3E4-507E-BDFC-438F84847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1666" y="6601235"/>
              <a:ext cx="5923" cy="3948"/>
            </a:xfrm>
            <a:custGeom>
              <a:avLst/>
              <a:gdLst>
                <a:gd name="T0" fmla="*/ 14 w 14"/>
                <a:gd name="T1" fmla="*/ 9 h 9"/>
                <a:gd name="T2" fmla="*/ 0 w 14"/>
                <a:gd name="T3" fmla="*/ 2 h 9"/>
                <a:gd name="T4" fmla="*/ 14 w 14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4" y="9"/>
                  </a:moveTo>
                  <a:cubicBezTo>
                    <a:pt x="12" y="3"/>
                    <a:pt x="6" y="0"/>
                    <a:pt x="0" y="2"/>
                  </a:cubicBezTo>
                  <a:cubicBezTo>
                    <a:pt x="5" y="3"/>
                    <a:pt x="10" y="6"/>
                    <a:pt x="14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9" name="Freeform 1582">
              <a:extLst>
                <a:ext uri="{FF2B5EF4-FFF2-40B4-BE49-F238E27FC236}">
                  <a16:creationId xmlns:a16="http://schemas.microsoft.com/office/drawing/2014/main" id="{2E46304A-E302-8BE2-637E-7B8CC2C7D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3641" y="6674274"/>
              <a:ext cx="5923" cy="1973"/>
            </a:xfrm>
            <a:custGeom>
              <a:avLst/>
              <a:gdLst>
                <a:gd name="T0" fmla="*/ 13 w 13"/>
                <a:gd name="T1" fmla="*/ 6 h 6"/>
                <a:gd name="T2" fmla="*/ 0 w 13"/>
                <a:gd name="T3" fmla="*/ 5 h 6"/>
                <a:gd name="T4" fmla="*/ 13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6"/>
                  </a:moveTo>
                  <a:cubicBezTo>
                    <a:pt x="10" y="0"/>
                    <a:pt x="4" y="0"/>
                    <a:pt x="0" y="5"/>
                  </a:cubicBezTo>
                  <a:cubicBezTo>
                    <a:pt x="4" y="5"/>
                    <a:pt x="8" y="6"/>
                    <a:pt x="1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0" name="Freeform 1583">
              <a:extLst>
                <a:ext uri="{FF2B5EF4-FFF2-40B4-BE49-F238E27FC236}">
                  <a16:creationId xmlns:a16="http://schemas.microsoft.com/office/drawing/2014/main" id="{4ECA97EA-1189-93AE-24C3-1FF9753AA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3641" y="6666378"/>
              <a:ext cx="5923" cy="3948"/>
            </a:xfrm>
            <a:custGeom>
              <a:avLst/>
              <a:gdLst>
                <a:gd name="T0" fmla="*/ 10 w 14"/>
                <a:gd name="T1" fmla="*/ 11 h 11"/>
                <a:gd name="T2" fmla="*/ 13 w 14"/>
                <a:gd name="T3" fmla="*/ 0 h 11"/>
                <a:gd name="T4" fmla="*/ 0 w 14"/>
                <a:gd name="T5" fmla="*/ 3 h 11"/>
                <a:gd name="T6" fmla="*/ 10 w 14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0" y="11"/>
                  </a:moveTo>
                  <a:cubicBezTo>
                    <a:pt x="13" y="8"/>
                    <a:pt x="14" y="4"/>
                    <a:pt x="13" y="0"/>
                  </a:cubicBezTo>
                  <a:cubicBezTo>
                    <a:pt x="9" y="4"/>
                    <a:pt x="5" y="5"/>
                    <a:pt x="0" y="3"/>
                  </a:cubicBezTo>
                  <a:cubicBezTo>
                    <a:pt x="1" y="8"/>
                    <a:pt x="5" y="11"/>
                    <a:pt x="1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1" name="Freeform 1584">
              <a:extLst>
                <a:ext uri="{FF2B5EF4-FFF2-40B4-BE49-F238E27FC236}">
                  <a16:creationId xmlns:a16="http://schemas.microsoft.com/office/drawing/2014/main" id="{C13CFE12-E66B-1E91-25BA-38048C5EE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5615" y="6656508"/>
              <a:ext cx="1975" cy="1973"/>
            </a:xfrm>
            <a:custGeom>
              <a:avLst/>
              <a:gdLst>
                <a:gd name="T0" fmla="*/ 6 w 6"/>
                <a:gd name="T1" fmla="*/ 1 h 1"/>
                <a:gd name="T2" fmla="*/ 0 w 6"/>
                <a:gd name="T3" fmla="*/ 0 h 1"/>
                <a:gd name="T4" fmla="*/ 6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6" y="1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1"/>
                    <a:pt x="4" y="1"/>
                    <a:pt x="6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2" name="Freeform 1585">
              <a:extLst>
                <a:ext uri="{FF2B5EF4-FFF2-40B4-BE49-F238E27FC236}">
                  <a16:creationId xmlns:a16="http://schemas.microsoft.com/office/drawing/2014/main" id="{A4E8A9A7-3BF9-0226-C142-3A3CA184D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5615" y="6662430"/>
              <a:ext cx="1975" cy="0"/>
            </a:xfrm>
            <a:custGeom>
              <a:avLst/>
              <a:gdLst>
                <a:gd name="T0" fmla="*/ 6 w 6"/>
                <a:gd name="T1" fmla="*/ 2 h 2"/>
                <a:gd name="T2" fmla="*/ 0 w 6"/>
                <a:gd name="T3" fmla="*/ 0 h 2"/>
                <a:gd name="T4" fmla="*/ 6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1"/>
                    <a:pt x="4" y="1"/>
                    <a:pt x="6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3" name="Freeform 1586">
              <a:extLst>
                <a:ext uri="{FF2B5EF4-FFF2-40B4-BE49-F238E27FC236}">
                  <a16:creationId xmlns:a16="http://schemas.microsoft.com/office/drawing/2014/main" id="{2285B174-85B5-7E95-FBB3-C59483E6E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5615" y="6646637"/>
              <a:ext cx="7896" cy="3948"/>
            </a:xfrm>
            <a:custGeom>
              <a:avLst/>
              <a:gdLst>
                <a:gd name="T0" fmla="*/ 14 w 20"/>
                <a:gd name="T1" fmla="*/ 12 h 12"/>
                <a:gd name="T2" fmla="*/ 20 w 20"/>
                <a:gd name="T3" fmla="*/ 2 h 12"/>
                <a:gd name="T4" fmla="*/ 0 w 20"/>
                <a:gd name="T5" fmla="*/ 7 h 12"/>
                <a:gd name="T6" fmla="*/ 14 w 20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14" y="12"/>
                  </a:moveTo>
                  <a:cubicBezTo>
                    <a:pt x="13" y="7"/>
                    <a:pt x="15" y="2"/>
                    <a:pt x="20" y="2"/>
                  </a:cubicBezTo>
                  <a:cubicBezTo>
                    <a:pt x="13" y="4"/>
                    <a:pt x="6" y="0"/>
                    <a:pt x="0" y="7"/>
                  </a:cubicBezTo>
                  <a:cubicBezTo>
                    <a:pt x="5" y="7"/>
                    <a:pt x="10" y="9"/>
                    <a:pt x="14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4" name="Freeform 1587">
              <a:extLst>
                <a:ext uri="{FF2B5EF4-FFF2-40B4-BE49-F238E27FC236}">
                  <a16:creationId xmlns:a16="http://schemas.microsoft.com/office/drawing/2014/main" id="{EBFC5F0D-4D8F-9E2D-A793-40769F263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7589" y="6676249"/>
              <a:ext cx="5923" cy="3948"/>
            </a:xfrm>
            <a:custGeom>
              <a:avLst/>
              <a:gdLst>
                <a:gd name="T0" fmla="*/ 12 w 13"/>
                <a:gd name="T1" fmla="*/ 10 h 10"/>
                <a:gd name="T2" fmla="*/ 0 w 13"/>
                <a:gd name="T3" fmla="*/ 1 h 10"/>
                <a:gd name="T4" fmla="*/ 12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2" y="10"/>
                  </a:moveTo>
                  <a:cubicBezTo>
                    <a:pt x="13" y="3"/>
                    <a:pt x="5" y="0"/>
                    <a:pt x="0" y="1"/>
                  </a:cubicBezTo>
                  <a:cubicBezTo>
                    <a:pt x="3" y="5"/>
                    <a:pt x="7" y="8"/>
                    <a:pt x="12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5" name="Freeform 1588">
              <a:extLst>
                <a:ext uri="{FF2B5EF4-FFF2-40B4-BE49-F238E27FC236}">
                  <a16:creationId xmlns:a16="http://schemas.microsoft.com/office/drawing/2014/main" id="{14CB2EA1-D89E-A367-488A-376CE7783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7589" y="6581494"/>
              <a:ext cx="3948" cy="1973"/>
            </a:xfrm>
            <a:custGeom>
              <a:avLst/>
              <a:gdLst>
                <a:gd name="T0" fmla="*/ 5 w 5"/>
                <a:gd name="T1" fmla="*/ 7 h 7"/>
                <a:gd name="T2" fmla="*/ 0 w 5"/>
                <a:gd name="T3" fmla="*/ 0 h 7"/>
                <a:gd name="T4" fmla="*/ 5 w 5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5" y="3"/>
                    <a:pt x="3" y="1"/>
                    <a:pt x="0" y="0"/>
                  </a:cubicBezTo>
                  <a:cubicBezTo>
                    <a:pt x="1" y="2"/>
                    <a:pt x="3" y="4"/>
                    <a:pt x="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6" name="Freeform 1589">
              <a:extLst>
                <a:ext uri="{FF2B5EF4-FFF2-40B4-BE49-F238E27FC236}">
                  <a16:creationId xmlns:a16="http://schemas.microsoft.com/office/drawing/2014/main" id="{88199912-C175-6B86-E234-BFCDBF404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9563" y="6619001"/>
              <a:ext cx="5923" cy="1973"/>
            </a:xfrm>
            <a:custGeom>
              <a:avLst/>
              <a:gdLst>
                <a:gd name="T0" fmla="*/ 13 w 13"/>
                <a:gd name="T1" fmla="*/ 5 h 5"/>
                <a:gd name="T2" fmla="*/ 0 w 13"/>
                <a:gd name="T3" fmla="*/ 1 h 5"/>
                <a:gd name="T4" fmla="*/ 13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5"/>
                  </a:moveTo>
                  <a:cubicBezTo>
                    <a:pt x="9" y="2"/>
                    <a:pt x="5" y="0"/>
                    <a:pt x="0" y="1"/>
                  </a:cubicBezTo>
                  <a:cubicBezTo>
                    <a:pt x="4" y="2"/>
                    <a:pt x="9" y="4"/>
                    <a:pt x="13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7" name="Freeform 1590">
              <a:extLst>
                <a:ext uri="{FF2B5EF4-FFF2-40B4-BE49-F238E27FC236}">
                  <a16:creationId xmlns:a16="http://schemas.microsoft.com/office/drawing/2014/main" id="{F94814F3-1DC6-B6F5-FE46-80D4EC49D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7589" y="6672301"/>
              <a:ext cx="15793" cy="7896"/>
            </a:xfrm>
            <a:custGeom>
              <a:avLst/>
              <a:gdLst>
                <a:gd name="T0" fmla="*/ 19 w 38"/>
                <a:gd name="T1" fmla="*/ 17 h 17"/>
                <a:gd name="T2" fmla="*/ 38 w 38"/>
                <a:gd name="T3" fmla="*/ 8 h 17"/>
                <a:gd name="T4" fmla="*/ 14 w 38"/>
                <a:gd name="T5" fmla="*/ 2 h 17"/>
                <a:gd name="T6" fmla="*/ 19 w 38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7">
                  <a:moveTo>
                    <a:pt x="19" y="17"/>
                  </a:moveTo>
                  <a:cubicBezTo>
                    <a:pt x="25" y="15"/>
                    <a:pt x="30" y="8"/>
                    <a:pt x="38" y="8"/>
                  </a:cubicBezTo>
                  <a:cubicBezTo>
                    <a:pt x="32" y="2"/>
                    <a:pt x="22" y="0"/>
                    <a:pt x="14" y="2"/>
                  </a:cubicBezTo>
                  <a:cubicBezTo>
                    <a:pt x="0" y="6"/>
                    <a:pt x="10" y="15"/>
                    <a:pt x="19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8" name="Freeform 1591">
              <a:extLst>
                <a:ext uri="{FF2B5EF4-FFF2-40B4-BE49-F238E27FC236}">
                  <a16:creationId xmlns:a16="http://schemas.microsoft.com/office/drawing/2014/main" id="{E29AC361-62C2-DF90-E64E-4720A93FC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537" y="6658482"/>
              <a:ext cx="5923" cy="5922"/>
            </a:xfrm>
            <a:custGeom>
              <a:avLst/>
              <a:gdLst>
                <a:gd name="T0" fmla="*/ 11 w 14"/>
                <a:gd name="T1" fmla="*/ 11 h 11"/>
                <a:gd name="T2" fmla="*/ 14 w 14"/>
                <a:gd name="T3" fmla="*/ 2 h 11"/>
                <a:gd name="T4" fmla="*/ 0 w 14"/>
                <a:gd name="T5" fmla="*/ 1 h 11"/>
                <a:gd name="T6" fmla="*/ 11 w 14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1" y="11"/>
                  </a:moveTo>
                  <a:cubicBezTo>
                    <a:pt x="12" y="8"/>
                    <a:pt x="13" y="5"/>
                    <a:pt x="14" y="2"/>
                  </a:cubicBezTo>
                  <a:cubicBezTo>
                    <a:pt x="9" y="0"/>
                    <a:pt x="5" y="0"/>
                    <a:pt x="0" y="1"/>
                  </a:cubicBezTo>
                  <a:cubicBezTo>
                    <a:pt x="3" y="6"/>
                    <a:pt x="6" y="9"/>
                    <a:pt x="11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9" name="Freeform 1592">
              <a:extLst>
                <a:ext uri="{FF2B5EF4-FFF2-40B4-BE49-F238E27FC236}">
                  <a16:creationId xmlns:a16="http://schemas.microsoft.com/office/drawing/2014/main" id="{6879347A-208F-EB6F-B734-9A252C355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3511" y="6650585"/>
              <a:ext cx="1975" cy="1973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1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5" y="1"/>
                    <a:pt x="3" y="0"/>
                    <a:pt x="0" y="1"/>
                  </a:cubicBezTo>
                  <a:cubicBezTo>
                    <a:pt x="2" y="1"/>
                    <a:pt x="5" y="2"/>
                    <a:pt x="7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0" name="Freeform 1593">
              <a:extLst>
                <a:ext uri="{FF2B5EF4-FFF2-40B4-BE49-F238E27FC236}">
                  <a16:creationId xmlns:a16="http://schemas.microsoft.com/office/drawing/2014/main" id="{907D60C7-3D46-0FFC-8FC3-14E137E5A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3511" y="6668352"/>
              <a:ext cx="5923" cy="1973"/>
            </a:xfrm>
            <a:custGeom>
              <a:avLst/>
              <a:gdLst>
                <a:gd name="T0" fmla="*/ 11 w 13"/>
                <a:gd name="T1" fmla="*/ 8 h 8"/>
                <a:gd name="T2" fmla="*/ 13 w 13"/>
                <a:gd name="T3" fmla="*/ 3 h 8"/>
                <a:gd name="T4" fmla="*/ 0 w 13"/>
                <a:gd name="T5" fmla="*/ 0 h 8"/>
                <a:gd name="T6" fmla="*/ 11 w 1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1" y="8"/>
                  </a:moveTo>
                  <a:cubicBezTo>
                    <a:pt x="11" y="7"/>
                    <a:pt x="12" y="5"/>
                    <a:pt x="13" y="3"/>
                  </a:cubicBezTo>
                  <a:cubicBezTo>
                    <a:pt x="9" y="1"/>
                    <a:pt x="4" y="0"/>
                    <a:pt x="0" y="0"/>
                  </a:cubicBezTo>
                  <a:cubicBezTo>
                    <a:pt x="2" y="4"/>
                    <a:pt x="6" y="8"/>
                    <a:pt x="11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1" name="Freeform 1594">
              <a:extLst>
                <a:ext uri="{FF2B5EF4-FFF2-40B4-BE49-F238E27FC236}">
                  <a16:creationId xmlns:a16="http://schemas.microsoft.com/office/drawing/2014/main" id="{7DDDD42C-00EE-CCE3-C6C9-69D2A3247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5486" y="6656508"/>
              <a:ext cx="1975" cy="394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0 h 8"/>
                <a:gd name="T4" fmla="*/ 8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cubicBezTo>
                    <a:pt x="6" y="4"/>
                    <a:pt x="4" y="2"/>
                    <a:pt x="0" y="0"/>
                  </a:cubicBezTo>
                  <a:cubicBezTo>
                    <a:pt x="0" y="5"/>
                    <a:pt x="3" y="8"/>
                    <a:pt x="8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2" name="Freeform 1595">
              <a:extLst>
                <a:ext uri="{FF2B5EF4-FFF2-40B4-BE49-F238E27FC236}">
                  <a16:creationId xmlns:a16="http://schemas.microsoft.com/office/drawing/2014/main" id="{E19F56F1-C924-4B9D-97EC-7C6119890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5486" y="6680197"/>
              <a:ext cx="11844" cy="7896"/>
            </a:xfrm>
            <a:custGeom>
              <a:avLst/>
              <a:gdLst>
                <a:gd name="T0" fmla="*/ 0 w 24"/>
                <a:gd name="T1" fmla="*/ 10 h 14"/>
                <a:gd name="T2" fmla="*/ 24 w 24"/>
                <a:gd name="T3" fmla="*/ 6 h 14"/>
                <a:gd name="T4" fmla="*/ 0 w 24"/>
                <a:gd name="T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4">
                  <a:moveTo>
                    <a:pt x="0" y="10"/>
                  </a:moveTo>
                  <a:cubicBezTo>
                    <a:pt x="7" y="14"/>
                    <a:pt x="17" y="9"/>
                    <a:pt x="24" y="6"/>
                  </a:cubicBezTo>
                  <a:cubicBezTo>
                    <a:pt x="16" y="0"/>
                    <a:pt x="5" y="0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3" name="Freeform 1596">
              <a:extLst>
                <a:ext uri="{FF2B5EF4-FFF2-40B4-BE49-F238E27FC236}">
                  <a16:creationId xmlns:a16="http://schemas.microsoft.com/office/drawing/2014/main" id="{1FADE9CF-47F4-06C8-E0AC-96CD3E370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459" y="6690067"/>
              <a:ext cx="3948" cy="5922"/>
            </a:xfrm>
            <a:custGeom>
              <a:avLst/>
              <a:gdLst>
                <a:gd name="T0" fmla="*/ 8 w 10"/>
                <a:gd name="T1" fmla="*/ 11 h 11"/>
                <a:gd name="T2" fmla="*/ 0 w 10"/>
                <a:gd name="T3" fmla="*/ 0 h 11"/>
                <a:gd name="T4" fmla="*/ 8 w 10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8" y="11"/>
                  </a:moveTo>
                  <a:cubicBezTo>
                    <a:pt x="10" y="6"/>
                    <a:pt x="5" y="1"/>
                    <a:pt x="0" y="0"/>
                  </a:cubicBezTo>
                  <a:cubicBezTo>
                    <a:pt x="0" y="5"/>
                    <a:pt x="3" y="9"/>
                    <a:pt x="8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4" name="Freeform 1597">
              <a:extLst>
                <a:ext uri="{FF2B5EF4-FFF2-40B4-BE49-F238E27FC236}">
                  <a16:creationId xmlns:a16="http://schemas.microsoft.com/office/drawing/2014/main" id="{270BCD81-397A-274B-DDAE-00845ED2F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459" y="6660456"/>
              <a:ext cx="1975" cy="3948"/>
            </a:xfrm>
            <a:custGeom>
              <a:avLst/>
              <a:gdLst>
                <a:gd name="T0" fmla="*/ 7 w 7"/>
                <a:gd name="T1" fmla="*/ 7 h 7"/>
                <a:gd name="T2" fmla="*/ 0 w 7"/>
                <a:gd name="T3" fmla="*/ 6 h 7"/>
                <a:gd name="T4" fmla="*/ 7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0"/>
                    <a:pt x="5" y="0"/>
                    <a:pt x="0" y="6"/>
                  </a:cubicBezTo>
                  <a:cubicBezTo>
                    <a:pt x="2" y="6"/>
                    <a:pt x="4" y="7"/>
                    <a:pt x="7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5" name="Freeform 1598">
              <a:extLst>
                <a:ext uri="{FF2B5EF4-FFF2-40B4-BE49-F238E27FC236}">
                  <a16:creationId xmlns:a16="http://schemas.microsoft.com/office/drawing/2014/main" id="{F86D54DD-2E83-400D-872E-B752630CE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459" y="6695990"/>
              <a:ext cx="3948" cy="1973"/>
            </a:xfrm>
            <a:custGeom>
              <a:avLst/>
              <a:gdLst>
                <a:gd name="T0" fmla="*/ 7 w 8"/>
                <a:gd name="T1" fmla="*/ 7 h 7"/>
                <a:gd name="T2" fmla="*/ 0 w 8"/>
                <a:gd name="T3" fmla="*/ 4 h 7"/>
                <a:gd name="T4" fmla="*/ 7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7" y="7"/>
                  </a:moveTo>
                  <a:cubicBezTo>
                    <a:pt x="8" y="1"/>
                    <a:pt x="6" y="0"/>
                    <a:pt x="0" y="4"/>
                  </a:cubicBezTo>
                  <a:cubicBezTo>
                    <a:pt x="3" y="5"/>
                    <a:pt x="5" y="6"/>
                    <a:pt x="7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6" name="Freeform 1599">
              <a:extLst>
                <a:ext uri="{FF2B5EF4-FFF2-40B4-BE49-F238E27FC236}">
                  <a16:creationId xmlns:a16="http://schemas.microsoft.com/office/drawing/2014/main" id="{2D4522D3-DA62-B617-A839-FCB12AE76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459" y="6652560"/>
              <a:ext cx="5923" cy="5922"/>
            </a:xfrm>
            <a:custGeom>
              <a:avLst/>
              <a:gdLst>
                <a:gd name="T0" fmla="*/ 10 w 13"/>
                <a:gd name="T1" fmla="*/ 13 h 13"/>
                <a:gd name="T2" fmla="*/ 0 w 13"/>
                <a:gd name="T3" fmla="*/ 0 h 13"/>
                <a:gd name="T4" fmla="*/ 10 w 13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10" y="13"/>
                  </a:moveTo>
                  <a:cubicBezTo>
                    <a:pt x="13" y="6"/>
                    <a:pt x="5" y="1"/>
                    <a:pt x="0" y="0"/>
                  </a:cubicBezTo>
                  <a:cubicBezTo>
                    <a:pt x="3" y="5"/>
                    <a:pt x="6" y="9"/>
                    <a:pt x="1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7" name="Freeform 1600">
              <a:extLst>
                <a:ext uri="{FF2B5EF4-FFF2-40B4-BE49-F238E27FC236}">
                  <a16:creationId xmlns:a16="http://schemas.microsoft.com/office/drawing/2014/main" id="{2D42EA30-6842-ED9D-056B-668C399DC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434" y="6666378"/>
              <a:ext cx="3948" cy="1973"/>
            </a:xfrm>
            <a:custGeom>
              <a:avLst/>
              <a:gdLst>
                <a:gd name="T0" fmla="*/ 4 w 8"/>
                <a:gd name="T1" fmla="*/ 7 h 7"/>
                <a:gd name="T2" fmla="*/ 0 w 8"/>
                <a:gd name="T3" fmla="*/ 0 h 7"/>
                <a:gd name="T4" fmla="*/ 4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4" y="7"/>
                  </a:moveTo>
                  <a:cubicBezTo>
                    <a:pt x="8" y="3"/>
                    <a:pt x="6" y="0"/>
                    <a:pt x="0" y="0"/>
                  </a:cubicBezTo>
                  <a:cubicBezTo>
                    <a:pt x="1" y="2"/>
                    <a:pt x="3" y="4"/>
                    <a:pt x="4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8" name="Freeform 1601">
              <a:extLst>
                <a:ext uri="{FF2B5EF4-FFF2-40B4-BE49-F238E27FC236}">
                  <a16:creationId xmlns:a16="http://schemas.microsoft.com/office/drawing/2014/main" id="{B0C40873-B85E-328C-D5FC-862C4FC23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434" y="6678222"/>
              <a:ext cx="3948" cy="1973"/>
            </a:xfrm>
            <a:custGeom>
              <a:avLst/>
              <a:gdLst>
                <a:gd name="T0" fmla="*/ 6 w 7"/>
                <a:gd name="T1" fmla="*/ 7 h 7"/>
                <a:gd name="T2" fmla="*/ 6 w 7"/>
                <a:gd name="T3" fmla="*/ 0 h 7"/>
                <a:gd name="T4" fmla="*/ 0 w 7"/>
                <a:gd name="T5" fmla="*/ 5 h 7"/>
                <a:gd name="T6" fmla="*/ 6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6" y="7"/>
                  </a:moveTo>
                  <a:cubicBezTo>
                    <a:pt x="7" y="5"/>
                    <a:pt x="7" y="3"/>
                    <a:pt x="6" y="0"/>
                  </a:cubicBezTo>
                  <a:cubicBezTo>
                    <a:pt x="4" y="2"/>
                    <a:pt x="2" y="3"/>
                    <a:pt x="0" y="5"/>
                  </a:cubicBezTo>
                  <a:cubicBezTo>
                    <a:pt x="2" y="6"/>
                    <a:pt x="4" y="7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9" name="Freeform 1602">
              <a:extLst>
                <a:ext uri="{FF2B5EF4-FFF2-40B4-BE49-F238E27FC236}">
                  <a16:creationId xmlns:a16="http://schemas.microsoft.com/office/drawing/2014/main" id="{B290D8F6-7045-9C17-96E3-EB8987B51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459" y="6699938"/>
              <a:ext cx="9871" cy="11844"/>
            </a:xfrm>
            <a:custGeom>
              <a:avLst/>
              <a:gdLst>
                <a:gd name="T0" fmla="*/ 15 w 26"/>
                <a:gd name="T1" fmla="*/ 23 h 23"/>
                <a:gd name="T2" fmla="*/ 14 w 26"/>
                <a:gd name="T3" fmla="*/ 1 h 23"/>
                <a:gd name="T4" fmla="*/ 15 w 26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3">
                  <a:moveTo>
                    <a:pt x="15" y="23"/>
                  </a:moveTo>
                  <a:cubicBezTo>
                    <a:pt x="24" y="19"/>
                    <a:pt x="26" y="1"/>
                    <a:pt x="14" y="1"/>
                  </a:cubicBezTo>
                  <a:cubicBezTo>
                    <a:pt x="0" y="0"/>
                    <a:pt x="14" y="18"/>
                    <a:pt x="15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0" name="Freeform 1603">
              <a:extLst>
                <a:ext uri="{FF2B5EF4-FFF2-40B4-BE49-F238E27FC236}">
                  <a16:creationId xmlns:a16="http://schemas.microsoft.com/office/drawing/2014/main" id="{D053E25F-EA22-1F1C-40E2-4C387EF0A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434" y="6686119"/>
              <a:ext cx="15793" cy="7896"/>
            </a:xfrm>
            <a:custGeom>
              <a:avLst/>
              <a:gdLst>
                <a:gd name="T0" fmla="*/ 17 w 35"/>
                <a:gd name="T1" fmla="*/ 0 h 19"/>
                <a:gd name="T2" fmla="*/ 0 w 35"/>
                <a:gd name="T3" fmla="*/ 6 h 19"/>
                <a:gd name="T4" fmla="*/ 35 w 35"/>
                <a:gd name="T5" fmla="*/ 17 h 19"/>
                <a:gd name="T6" fmla="*/ 17 w 3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9">
                  <a:moveTo>
                    <a:pt x="17" y="0"/>
                  </a:moveTo>
                  <a:cubicBezTo>
                    <a:pt x="12" y="3"/>
                    <a:pt x="6" y="4"/>
                    <a:pt x="0" y="6"/>
                  </a:cubicBezTo>
                  <a:cubicBezTo>
                    <a:pt x="2" y="19"/>
                    <a:pt x="27" y="18"/>
                    <a:pt x="35" y="17"/>
                  </a:cubicBezTo>
                  <a:cubicBezTo>
                    <a:pt x="34" y="8"/>
                    <a:pt x="26" y="0"/>
                    <a:pt x="1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1" name="Freeform 1604">
              <a:extLst>
                <a:ext uri="{FF2B5EF4-FFF2-40B4-BE49-F238E27FC236}">
                  <a16:creationId xmlns:a16="http://schemas.microsoft.com/office/drawing/2014/main" id="{1D3F02C9-0B30-7448-3C86-D7CFB198F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382" y="6692041"/>
              <a:ext cx="11844" cy="5922"/>
            </a:xfrm>
            <a:custGeom>
              <a:avLst/>
              <a:gdLst>
                <a:gd name="T0" fmla="*/ 13 w 25"/>
                <a:gd name="T1" fmla="*/ 12 h 12"/>
                <a:gd name="T2" fmla="*/ 25 w 25"/>
                <a:gd name="T3" fmla="*/ 11 h 12"/>
                <a:gd name="T4" fmla="*/ 0 w 25"/>
                <a:gd name="T5" fmla="*/ 4 h 12"/>
                <a:gd name="T6" fmla="*/ 13 w 25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2">
                  <a:moveTo>
                    <a:pt x="13" y="12"/>
                  </a:moveTo>
                  <a:cubicBezTo>
                    <a:pt x="17" y="12"/>
                    <a:pt x="21" y="11"/>
                    <a:pt x="25" y="11"/>
                  </a:cubicBezTo>
                  <a:cubicBezTo>
                    <a:pt x="21" y="4"/>
                    <a:pt x="7" y="0"/>
                    <a:pt x="0" y="4"/>
                  </a:cubicBezTo>
                  <a:cubicBezTo>
                    <a:pt x="3" y="8"/>
                    <a:pt x="8" y="11"/>
                    <a:pt x="13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2" name="Freeform 1605">
              <a:extLst>
                <a:ext uri="{FF2B5EF4-FFF2-40B4-BE49-F238E27FC236}">
                  <a16:creationId xmlns:a16="http://schemas.microsoft.com/office/drawing/2014/main" id="{F2CF481A-7641-34A1-CF9F-98807F922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382" y="6678222"/>
              <a:ext cx="7896" cy="5922"/>
            </a:xfrm>
            <a:custGeom>
              <a:avLst/>
              <a:gdLst>
                <a:gd name="T0" fmla="*/ 10 w 14"/>
                <a:gd name="T1" fmla="*/ 13 h 13"/>
                <a:gd name="T2" fmla="*/ 0 w 14"/>
                <a:gd name="T3" fmla="*/ 2 h 13"/>
                <a:gd name="T4" fmla="*/ 10 w 1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10" y="13"/>
                  </a:moveTo>
                  <a:cubicBezTo>
                    <a:pt x="14" y="6"/>
                    <a:pt x="7" y="0"/>
                    <a:pt x="0" y="2"/>
                  </a:cubicBezTo>
                  <a:cubicBezTo>
                    <a:pt x="2" y="7"/>
                    <a:pt x="6" y="11"/>
                    <a:pt x="1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3" name="Freeform 1606">
              <a:extLst>
                <a:ext uri="{FF2B5EF4-FFF2-40B4-BE49-F238E27FC236}">
                  <a16:creationId xmlns:a16="http://schemas.microsoft.com/office/drawing/2014/main" id="{590317C9-B55F-9ED9-9EC6-5CF6E0888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1407" y="6668352"/>
              <a:ext cx="9871" cy="7896"/>
            </a:xfrm>
            <a:custGeom>
              <a:avLst/>
              <a:gdLst>
                <a:gd name="T0" fmla="*/ 16 w 24"/>
                <a:gd name="T1" fmla="*/ 20 h 20"/>
                <a:gd name="T2" fmla="*/ 24 w 24"/>
                <a:gd name="T3" fmla="*/ 18 h 20"/>
                <a:gd name="T4" fmla="*/ 16 w 2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0">
                  <a:moveTo>
                    <a:pt x="16" y="20"/>
                  </a:moveTo>
                  <a:cubicBezTo>
                    <a:pt x="18" y="20"/>
                    <a:pt x="21" y="19"/>
                    <a:pt x="24" y="18"/>
                  </a:cubicBezTo>
                  <a:cubicBezTo>
                    <a:pt x="14" y="0"/>
                    <a:pt x="0" y="15"/>
                    <a:pt x="16" y="2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4" name="Freeform 1607">
              <a:extLst>
                <a:ext uri="{FF2B5EF4-FFF2-40B4-BE49-F238E27FC236}">
                  <a16:creationId xmlns:a16="http://schemas.microsoft.com/office/drawing/2014/main" id="{C4CAA6EF-9CFA-662B-E57E-B5B8AAF0C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5355" y="6591364"/>
              <a:ext cx="1975" cy="1973"/>
            </a:xfrm>
            <a:custGeom>
              <a:avLst/>
              <a:gdLst>
                <a:gd name="T0" fmla="*/ 7 w 8"/>
                <a:gd name="T1" fmla="*/ 6 h 6"/>
                <a:gd name="T2" fmla="*/ 0 w 8"/>
                <a:gd name="T3" fmla="*/ 3 h 6"/>
                <a:gd name="T4" fmla="*/ 7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1"/>
                    <a:pt x="6" y="0"/>
                    <a:pt x="0" y="3"/>
                  </a:cubicBezTo>
                  <a:lnTo>
                    <a:pt x="7" y="6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5" name="Freeform 1608">
              <a:extLst>
                <a:ext uri="{FF2B5EF4-FFF2-40B4-BE49-F238E27FC236}">
                  <a16:creationId xmlns:a16="http://schemas.microsoft.com/office/drawing/2014/main" id="{0FFDAA5D-4452-51AA-7FBF-3ED64475E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7330" y="6699938"/>
              <a:ext cx="7896" cy="3948"/>
            </a:xfrm>
            <a:custGeom>
              <a:avLst/>
              <a:gdLst>
                <a:gd name="T0" fmla="*/ 6 w 21"/>
                <a:gd name="T1" fmla="*/ 12 h 12"/>
                <a:gd name="T2" fmla="*/ 21 w 21"/>
                <a:gd name="T3" fmla="*/ 10 h 12"/>
                <a:gd name="T4" fmla="*/ 6 w 2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2">
                  <a:moveTo>
                    <a:pt x="6" y="12"/>
                  </a:moveTo>
                  <a:cubicBezTo>
                    <a:pt x="9" y="6"/>
                    <a:pt x="16" y="8"/>
                    <a:pt x="21" y="10"/>
                  </a:cubicBezTo>
                  <a:cubicBezTo>
                    <a:pt x="18" y="0"/>
                    <a:pt x="0" y="0"/>
                    <a:pt x="6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6" name="Freeform 1609">
              <a:extLst>
                <a:ext uri="{FF2B5EF4-FFF2-40B4-BE49-F238E27FC236}">
                  <a16:creationId xmlns:a16="http://schemas.microsoft.com/office/drawing/2014/main" id="{F77FABD8-AEAB-B857-D3F3-318FCB594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303" y="6676249"/>
              <a:ext cx="3948" cy="3948"/>
            </a:xfrm>
            <a:custGeom>
              <a:avLst/>
              <a:gdLst>
                <a:gd name="T0" fmla="*/ 3 w 8"/>
                <a:gd name="T1" fmla="*/ 8 h 8"/>
                <a:gd name="T2" fmla="*/ 8 w 8"/>
                <a:gd name="T3" fmla="*/ 8 h 8"/>
                <a:gd name="T4" fmla="*/ 0 w 8"/>
                <a:gd name="T5" fmla="*/ 2 h 8"/>
                <a:gd name="T6" fmla="*/ 3 w 8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3" y="8"/>
                  </a:moveTo>
                  <a:lnTo>
                    <a:pt x="8" y="8"/>
                  </a:lnTo>
                  <a:cubicBezTo>
                    <a:pt x="8" y="3"/>
                    <a:pt x="5" y="0"/>
                    <a:pt x="0" y="2"/>
                  </a:cubicBezTo>
                  <a:cubicBezTo>
                    <a:pt x="1" y="4"/>
                    <a:pt x="2" y="6"/>
                    <a:pt x="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7" name="Freeform 1610">
              <a:extLst>
                <a:ext uri="{FF2B5EF4-FFF2-40B4-BE49-F238E27FC236}">
                  <a16:creationId xmlns:a16="http://schemas.microsoft.com/office/drawing/2014/main" id="{313BE91F-14C5-7DF4-D5EB-456956457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303" y="6697963"/>
              <a:ext cx="3948" cy="1973"/>
            </a:xfrm>
            <a:custGeom>
              <a:avLst/>
              <a:gdLst>
                <a:gd name="T0" fmla="*/ 7 w 8"/>
                <a:gd name="T1" fmla="*/ 6 h 6"/>
                <a:gd name="T2" fmla="*/ 0 w 8"/>
                <a:gd name="T3" fmla="*/ 4 h 6"/>
                <a:gd name="T4" fmla="*/ 7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0"/>
                    <a:pt x="6" y="0"/>
                    <a:pt x="0" y="4"/>
                  </a:cubicBezTo>
                  <a:cubicBezTo>
                    <a:pt x="3" y="5"/>
                    <a:pt x="5" y="5"/>
                    <a:pt x="7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8" name="Freeform 1611">
              <a:extLst>
                <a:ext uri="{FF2B5EF4-FFF2-40B4-BE49-F238E27FC236}">
                  <a16:creationId xmlns:a16="http://schemas.microsoft.com/office/drawing/2014/main" id="{F91D591C-C989-A4E7-2654-70A565C45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303" y="6648612"/>
              <a:ext cx="3948" cy="5922"/>
            </a:xfrm>
            <a:custGeom>
              <a:avLst/>
              <a:gdLst>
                <a:gd name="T0" fmla="*/ 10 w 10"/>
                <a:gd name="T1" fmla="*/ 13 h 13"/>
                <a:gd name="T2" fmla="*/ 0 w 10"/>
                <a:gd name="T3" fmla="*/ 5 h 13"/>
                <a:gd name="T4" fmla="*/ 10 w 10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10" y="13"/>
                  </a:moveTo>
                  <a:cubicBezTo>
                    <a:pt x="9" y="6"/>
                    <a:pt x="8" y="0"/>
                    <a:pt x="0" y="5"/>
                  </a:cubicBezTo>
                  <a:cubicBezTo>
                    <a:pt x="1" y="9"/>
                    <a:pt x="5" y="13"/>
                    <a:pt x="1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9" name="Freeform 1612">
              <a:extLst>
                <a:ext uri="{FF2B5EF4-FFF2-40B4-BE49-F238E27FC236}">
                  <a16:creationId xmlns:a16="http://schemas.microsoft.com/office/drawing/2014/main" id="{EC98762F-C270-73BF-7397-75C892786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303" y="6703886"/>
              <a:ext cx="9871" cy="5922"/>
            </a:xfrm>
            <a:custGeom>
              <a:avLst/>
              <a:gdLst>
                <a:gd name="T0" fmla="*/ 12 w 21"/>
                <a:gd name="T1" fmla="*/ 14 h 14"/>
                <a:gd name="T2" fmla="*/ 0 w 21"/>
                <a:gd name="T3" fmla="*/ 4 h 14"/>
                <a:gd name="T4" fmla="*/ 12 w 2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4">
                  <a:moveTo>
                    <a:pt x="12" y="14"/>
                  </a:moveTo>
                  <a:cubicBezTo>
                    <a:pt x="21" y="9"/>
                    <a:pt x="7" y="0"/>
                    <a:pt x="0" y="4"/>
                  </a:cubicBezTo>
                  <a:cubicBezTo>
                    <a:pt x="3" y="9"/>
                    <a:pt x="7" y="13"/>
                    <a:pt x="12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0" name="Freeform 1614">
              <a:extLst>
                <a:ext uri="{FF2B5EF4-FFF2-40B4-BE49-F238E27FC236}">
                  <a16:creationId xmlns:a16="http://schemas.microsoft.com/office/drawing/2014/main" id="{D852F725-AAC4-D166-7E9D-E21A1F9EC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5224" y="6664404"/>
              <a:ext cx="17767" cy="19741"/>
            </a:xfrm>
            <a:custGeom>
              <a:avLst/>
              <a:gdLst>
                <a:gd name="T0" fmla="*/ 38 w 42"/>
                <a:gd name="T1" fmla="*/ 28 h 42"/>
                <a:gd name="T2" fmla="*/ 33 w 42"/>
                <a:gd name="T3" fmla="*/ 21 h 42"/>
                <a:gd name="T4" fmla="*/ 31 w 42"/>
                <a:gd name="T5" fmla="*/ 8 h 42"/>
                <a:gd name="T6" fmla="*/ 23 w 42"/>
                <a:gd name="T7" fmla="*/ 6 h 42"/>
                <a:gd name="T8" fmla="*/ 8 w 42"/>
                <a:gd name="T9" fmla="*/ 4 h 42"/>
                <a:gd name="T10" fmla="*/ 14 w 42"/>
                <a:gd name="T11" fmla="*/ 15 h 42"/>
                <a:gd name="T12" fmla="*/ 0 w 42"/>
                <a:gd name="T13" fmla="*/ 19 h 42"/>
                <a:gd name="T14" fmla="*/ 15 w 42"/>
                <a:gd name="T15" fmla="*/ 32 h 42"/>
                <a:gd name="T16" fmla="*/ 20 w 42"/>
                <a:gd name="T17" fmla="*/ 41 h 42"/>
                <a:gd name="T18" fmla="*/ 38 w 42"/>
                <a:gd name="T1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38" y="28"/>
                  </a:moveTo>
                  <a:cubicBezTo>
                    <a:pt x="36" y="25"/>
                    <a:pt x="35" y="23"/>
                    <a:pt x="33" y="21"/>
                  </a:cubicBezTo>
                  <a:cubicBezTo>
                    <a:pt x="42" y="18"/>
                    <a:pt x="40" y="9"/>
                    <a:pt x="31" y="8"/>
                  </a:cubicBezTo>
                  <a:cubicBezTo>
                    <a:pt x="29" y="8"/>
                    <a:pt x="26" y="8"/>
                    <a:pt x="23" y="6"/>
                  </a:cubicBezTo>
                  <a:cubicBezTo>
                    <a:pt x="16" y="0"/>
                    <a:pt x="17" y="9"/>
                    <a:pt x="8" y="4"/>
                  </a:cubicBezTo>
                  <a:cubicBezTo>
                    <a:pt x="6" y="9"/>
                    <a:pt x="9" y="13"/>
                    <a:pt x="14" y="15"/>
                  </a:cubicBezTo>
                  <a:cubicBezTo>
                    <a:pt x="10" y="18"/>
                    <a:pt x="5" y="19"/>
                    <a:pt x="0" y="19"/>
                  </a:cubicBezTo>
                  <a:cubicBezTo>
                    <a:pt x="2" y="25"/>
                    <a:pt x="6" y="34"/>
                    <a:pt x="15" y="32"/>
                  </a:cubicBezTo>
                  <a:cubicBezTo>
                    <a:pt x="0" y="35"/>
                    <a:pt x="15" y="41"/>
                    <a:pt x="20" y="41"/>
                  </a:cubicBezTo>
                  <a:cubicBezTo>
                    <a:pt x="28" y="42"/>
                    <a:pt x="34" y="33"/>
                    <a:pt x="38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1" name="Freeform 1615">
              <a:extLst>
                <a:ext uri="{FF2B5EF4-FFF2-40B4-BE49-F238E27FC236}">
                  <a16:creationId xmlns:a16="http://schemas.microsoft.com/office/drawing/2014/main" id="{E0D1F1A5-6624-59F3-6B8C-A2E3F816B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3252" y="6699938"/>
              <a:ext cx="11844" cy="9871"/>
            </a:xfrm>
            <a:custGeom>
              <a:avLst/>
              <a:gdLst>
                <a:gd name="T0" fmla="*/ 24 w 25"/>
                <a:gd name="T1" fmla="*/ 24 h 24"/>
                <a:gd name="T2" fmla="*/ 15 w 25"/>
                <a:gd name="T3" fmla="*/ 2 h 24"/>
                <a:gd name="T4" fmla="*/ 24 w 25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4">
                  <a:moveTo>
                    <a:pt x="24" y="24"/>
                  </a:moveTo>
                  <a:cubicBezTo>
                    <a:pt x="25" y="21"/>
                    <a:pt x="21" y="0"/>
                    <a:pt x="15" y="2"/>
                  </a:cubicBezTo>
                  <a:cubicBezTo>
                    <a:pt x="0" y="8"/>
                    <a:pt x="18" y="19"/>
                    <a:pt x="24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2" name="Freeform 1616">
              <a:extLst>
                <a:ext uri="{FF2B5EF4-FFF2-40B4-BE49-F238E27FC236}">
                  <a16:creationId xmlns:a16="http://schemas.microsoft.com/office/drawing/2014/main" id="{28B3F88F-D438-12B1-3730-6F70A71CE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0859" y="5780023"/>
              <a:ext cx="355332" cy="1192336"/>
            </a:xfrm>
            <a:custGeom>
              <a:avLst/>
              <a:gdLst>
                <a:gd name="T0" fmla="*/ 67 w 816"/>
                <a:gd name="T1" fmla="*/ 26 h 2734"/>
                <a:gd name="T2" fmla="*/ 122 w 816"/>
                <a:gd name="T3" fmla="*/ 198 h 2734"/>
                <a:gd name="T4" fmla="*/ 235 w 816"/>
                <a:gd name="T5" fmla="*/ 406 h 2734"/>
                <a:gd name="T6" fmla="*/ 208 w 816"/>
                <a:gd name="T7" fmla="*/ 648 h 2734"/>
                <a:gd name="T8" fmla="*/ 160 w 816"/>
                <a:gd name="T9" fmla="*/ 877 h 2734"/>
                <a:gd name="T10" fmla="*/ 157 w 816"/>
                <a:gd name="T11" fmla="*/ 1008 h 2734"/>
                <a:gd name="T12" fmla="*/ 198 w 816"/>
                <a:gd name="T13" fmla="*/ 1145 h 2734"/>
                <a:gd name="T14" fmla="*/ 236 w 816"/>
                <a:gd name="T15" fmla="*/ 1279 h 2734"/>
                <a:gd name="T16" fmla="*/ 244 w 816"/>
                <a:gd name="T17" fmla="*/ 1413 h 2734"/>
                <a:gd name="T18" fmla="*/ 260 w 816"/>
                <a:gd name="T19" fmla="*/ 1560 h 2734"/>
                <a:gd name="T20" fmla="*/ 260 w 816"/>
                <a:gd name="T21" fmla="*/ 1709 h 2734"/>
                <a:gd name="T22" fmla="*/ 299 w 816"/>
                <a:gd name="T23" fmla="*/ 1870 h 2734"/>
                <a:gd name="T24" fmla="*/ 360 w 816"/>
                <a:gd name="T25" fmla="*/ 1984 h 2734"/>
                <a:gd name="T26" fmla="*/ 385 w 816"/>
                <a:gd name="T27" fmla="*/ 2062 h 2734"/>
                <a:gd name="T28" fmla="*/ 423 w 816"/>
                <a:gd name="T29" fmla="*/ 2161 h 2734"/>
                <a:gd name="T30" fmla="*/ 443 w 816"/>
                <a:gd name="T31" fmla="*/ 2295 h 2734"/>
                <a:gd name="T32" fmla="*/ 438 w 816"/>
                <a:gd name="T33" fmla="*/ 2421 h 2734"/>
                <a:gd name="T34" fmla="*/ 552 w 816"/>
                <a:gd name="T35" fmla="*/ 2506 h 2734"/>
                <a:gd name="T36" fmla="*/ 779 w 816"/>
                <a:gd name="T37" fmla="*/ 2607 h 2734"/>
                <a:gd name="T38" fmla="*/ 691 w 816"/>
                <a:gd name="T39" fmla="*/ 2723 h 2734"/>
                <a:gd name="T40" fmla="*/ 687 w 816"/>
                <a:gd name="T41" fmla="*/ 2656 h 2734"/>
                <a:gd name="T42" fmla="*/ 620 w 816"/>
                <a:gd name="T43" fmla="*/ 2691 h 2734"/>
                <a:gd name="T44" fmla="*/ 620 w 816"/>
                <a:gd name="T45" fmla="*/ 2641 h 2734"/>
                <a:gd name="T46" fmla="*/ 581 w 816"/>
                <a:gd name="T47" fmla="*/ 2650 h 2734"/>
                <a:gd name="T48" fmla="*/ 569 w 816"/>
                <a:gd name="T49" fmla="*/ 2632 h 2734"/>
                <a:gd name="T50" fmla="*/ 534 w 816"/>
                <a:gd name="T51" fmla="*/ 2638 h 2734"/>
                <a:gd name="T52" fmla="*/ 576 w 816"/>
                <a:gd name="T53" fmla="*/ 2600 h 2734"/>
                <a:gd name="T54" fmla="*/ 523 w 816"/>
                <a:gd name="T55" fmla="*/ 2549 h 2734"/>
                <a:gd name="T56" fmla="*/ 538 w 816"/>
                <a:gd name="T57" fmla="*/ 2597 h 2734"/>
                <a:gd name="T58" fmla="*/ 496 w 816"/>
                <a:gd name="T59" fmla="*/ 2573 h 2734"/>
                <a:gd name="T60" fmla="*/ 472 w 816"/>
                <a:gd name="T61" fmla="*/ 2536 h 2734"/>
                <a:gd name="T62" fmla="*/ 469 w 816"/>
                <a:gd name="T63" fmla="*/ 2492 h 2734"/>
                <a:gd name="T64" fmla="*/ 413 w 816"/>
                <a:gd name="T65" fmla="*/ 2467 h 2734"/>
                <a:gd name="T66" fmla="*/ 406 w 816"/>
                <a:gd name="T67" fmla="*/ 2425 h 2734"/>
                <a:gd name="T68" fmla="*/ 400 w 816"/>
                <a:gd name="T69" fmla="*/ 2376 h 2734"/>
                <a:gd name="T70" fmla="*/ 354 w 816"/>
                <a:gd name="T71" fmla="*/ 2338 h 2734"/>
                <a:gd name="T72" fmla="*/ 338 w 816"/>
                <a:gd name="T73" fmla="*/ 2299 h 2734"/>
                <a:gd name="T74" fmla="*/ 401 w 816"/>
                <a:gd name="T75" fmla="*/ 2299 h 2734"/>
                <a:gd name="T76" fmla="*/ 303 w 816"/>
                <a:gd name="T77" fmla="*/ 2277 h 2734"/>
                <a:gd name="T78" fmla="*/ 324 w 816"/>
                <a:gd name="T79" fmla="*/ 2246 h 2734"/>
                <a:gd name="T80" fmla="*/ 279 w 816"/>
                <a:gd name="T81" fmla="*/ 2214 h 2734"/>
                <a:gd name="T82" fmla="*/ 241 w 816"/>
                <a:gd name="T83" fmla="*/ 2176 h 2734"/>
                <a:gd name="T84" fmla="*/ 249 w 816"/>
                <a:gd name="T85" fmla="*/ 2138 h 2734"/>
                <a:gd name="T86" fmla="*/ 309 w 816"/>
                <a:gd name="T87" fmla="*/ 2173 h 2734"/>
                <a:gd name="T88" fmla="*/ 329 w 816"/>
                <a:gd name="T89" fmla="*/ 2126 h 2734"/>
                <a:gd name="T90" fmla="*/ 327 w 816"/>
                <a:gd name="T91" fmla="*/ 2101 h 2734"/>
                <a:gd name="T92" fmla="*/ 292 w 816"/>
                <a:gd name="T93" fmla="*/ 1978 h 2734"/>
                <a:gd name="T94" fmla="*/ 264 w 816"/>
                <a:gd name="T95" fmla="*/ 1901 h 2734"/>
                <a:gd name="T96" fmla="*/ 260 w 816"/>
                <a:gd name="T97" fmla="*/ 1810 h 2734"/>
                <a:gd name="T98" fmla="*/ 151 w 816"/>
                <a:gd name="T99" fmla="*/ 1684 h 2734"/>
                <a:gd name="T100" fmla="*/ 82 w 816"/>
                <a:gd name="T101" fmla="*/ 1512 h 2734"/>
                <a:gd name="T102" fmla="*/ 103 w 816"/>
                <a:gd name="T103" fmla="*/ 1424 h 2734"/>
                <a:gd name="T104" fmla="*/ 109 w 816"/>
                <a:gd name="T105" fmla="*/ 1191 h 2734"/>
                <a:gd name="T106" fmla="*/ 60 w 816"/>
                <a:gd name="T107" fmla="*/ 986 h 2734"/>
                <a:gd name="T108" fmla="*/ 57 w 816"/>
                <a:gd name="T109" fmla="*/ 791 h 2734"/>
                <a:gd name="T110" fmla="*/ 49 w 816"/>
                <a:gd name="T111" fmla="*/ 501 h 2734"/>
                <a:gd name="T112" fmla="*/ 43 w 816"/>
                <a:gd name="T113" fmla="*/ 268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6" h="2734">
                  <a:moveTo>
                    <a:pt x="0" y="64"/>
                  </a:moveTo>
                  <a:cubicBezTo>
                    <a:pt x="14" y="56"/>
                    <a:pt x="30" y="63"/>
                    <a:pt x="36" y="44"/>
                  </a:cubicBezTo>
                  <a:cubicBezTo>
                    <a:pt x="38" y="35"/>
                    <a:pt x="26" y="22"/>
                    <a:pt x="33" y="14"/>
                  </a:cubicBezTo>
                  <a:cubicBezTo>
                    <a:pt x="35" y="13"/>
                    <a:pt x="37" y="13"/>
                    <a:pt x="39" y="13"/>
                  </a:cubicBezTo>
                  <a:cubicBezTo>
                    <a:pt x="44" y="13"/>
                    <a:pt x="49" y="4"/>
                    <a:pt x="52" y="0"/>
                  </a:cubicBezTo>
                  <a:cubicBezTo>
                    <a:pt x="52" y="11"/>
                    <a:pt x="64" y="16"/>
                    <a:pt x="67" y="26"/>
                  </a:cubicBezTo>
                  <a:cubicBezTo>
                    <a:pt x="70" y="35"/>
                    <a:pt x="76" y="39"/>
                    <a:pt x="85" y="41"/>
                  </a:cubicBezTo>
                  <a:cubicBezTo>
                    <a:pt x="76" y="49"/>
                    <a:pt x="89" y="72"/>
                    <a:pt x="92" y="81"/>
                  </a:cubicBezTo>
                  <a:cubicBezTo>
                    <a:pt x="100" y="103"/>
                    <a:pt x="104" y="117"/>
                    <a:pt x="124" y="132"/>
                  </a:cubicBezTo>
                  <a:cubicBezTo>
                    <a:pt x="141" y="146"/>
                    <a:pt x="133" y="151"/>
                    <a:pt x="126" y="169"/>
                  </a:cubicBezTo>
                  <a:cubicBezTo>
                    <a:pt x="124" y="172"/>
                    <a:pt x="139" y="181"/>
                    <a:pt x="139" y="187"/>
                  </a:cubicBezTo>
                  <a:cubicBezTo>
                    <a:pt x="138" y="194"/>
                    <a:pt x="127" y="195"/>
                    <a:pt x="122" y="198"/>
                  </a:cubicBezTo>
                  <a:cubicBezTo>
                    <a:pt x="132" y="206"/>
                    <a:pt x="124" y="216"/>
                    <a:pt x="130" y="225"/>
                  </a:cubicBezTo>
                  <a:cubicBezTo>
                    <a:pt x="133" y="230"/>
                    <a:pt x="140" y="229"/>
                    <a:pt x="143" y="233"/>
                  </a:cubicBezTo>
                  <a:cubicBezTo>
                    <a:pt x="147" y="240"/>
                    <a:pt x="142" y="240"/>
                    <a:pt x="143" y="247"/>
                  </a:cubicBezTo>
                  <a:cubicBezTo>
                    <a:pt x="145" y="266"/>
                    <a:pt x="171" y="275"/>
                    <a:pt x="173" y="297"/>
                  </a:cubicBezTo>
                  <a:cubicBezTo>
                    <a:pt x="176" y="324"/>
                    <a:pt x="194" y="346"/>
                    <a:pt x="202" y="371"/>
                  </a:cubicBezTo>
                  <a:cubicBezTo>
                    <a:pt x="207" y="391"/>
                    <a:pt x="207" y="415"/>
                    <a:pt x="235" y="406"/>
                  </a:cubicBezTo>
                  <a:cubicBezTo>
                    <a:pt x="263" y="397"/>
                    <a:pt x="265" y="415"/>
                    <a:pt x="262" y="438"/>
                  </a:cubicBezTo>
                  <a:cubicBezTo>
                    <a:pt x="260" y="456"/>
                    <a:pt x="261" y="490"/>
                    <a:pt x="246" y="503"/>
                  </a:cubicBezTo>
                  <a:cubicBezTo>
                    <a:pt x="214" y="512"/>
                    <a:pt x="191" y="527"/>
                    <a:pt x="184" y="548"/>
                  </a:cubicBezTo>
                  <a:cubicBezTo>
                    <a:pt x="181" y="555"/>
                    <a:pt x="195" y="570"/>
                    <a:pt x="198" y="578"/>
                  </a:cubicBezTo>
                  <a:cubicBezTo>
                    <a:pt x="178" y="579"/>
                    <a:pt x="192" y="610"/>
                    <a:pt x="196" y="620"/>
                  </a:cubicBezTo>
                  <a:cubicBezTo>
                    <a:pt x="199" y="628"/>
                    <a:pt x="205" y="639"/>
                    <a:pt x="208" y="648"/>
                  </a:cubicBezTo>
                  <a:cubicBezTo>
                    <a:pt x="212" y="661"/>
                    <a:pt x="200" y="663"/>
                    <a:pt x="201" y="675"/>
                  </a:cubicBezTo>
                  <a:cubicBezTo>
                    <a:pt x="202" y="691"/>
                    <a:pt x="229" y="704"/>
                    <a:pt x="225" y="718"/>
                  </a:cubicBezTo>
                  <a:cubicBezTo>
                    <a:pt x="223" y="726"/>
                    <a:pt x="209" y="734"/>
                    <a:pt x="202" y="730"/>
                  </a:cubicBezTo>
                  <a:cubicBezTo>
                    <a:pt x="193" y="726"/>
                    <a:pt x="190" y="750"/>
                    <a:pt x="189" y="754"/>
                  </a:cubicBezTo>
                  <a:cubicBezTo>
                    <a:pt x="188" y="776"/>
                    <a:pt x="180" y="804"/>
                    <a:pt x="163" y="827"/>
                  </a:cubicBezTo>
                  <a:cubicBezTo>
                    <a:pt x="150" y="845"/>
                    <a:pt x="167" y="858"/>
                    <a:pt x="160" y="877"/>
                  </a:cubicBezTo>
                  <a:cubicBezTo>
                    <a:pt x="156" y="887"/>
                    <a:pt x="146" y="888"/>
                    <a:pt x="149" y="900"/>
                  </a:cubicBezTo>
                  <a:cubicBezTo>
                    <a:pt x="152" y="910"/>
                    <a:pt x="159" y="919"/>
                    <a:pt x="162" y="929"/>
                  </a:cubicBezTo>
                  <a:cubicBezTo>
                    <a:pt x="164" y="935"/>
                    <a:pt x="166" y="939"/>
                    <a:pt x="168" y="945"/>
                  </a:cubicBezTo>
                  <a:cubicBezTo>
                    <a:pt x="169" y="950"/>
                    <a:pt x="172" y="955"/>
                    <a:pt x="174" y="959"/>
                  </a:cubicBezTo>
                  <a:cubicBezTo>
                    <a:pt x="177" y="970"/>
                    <a:pt x="166" y="986"/>
                    <a:pt x="156" y="974"/>
                  </a:cubicBezTo>
                  <a:cubicBezTo>
                    <a:pt x="164" y="982"/>
                    <a:pt x="157" y="999"/>
                    <a:pt x="157" y="1008"/>
                  </a:cubicBezTo>
                  <a:cubicBezTo>
                    <a:pt x="157" y="1015"/>
                    <a:pt x="161" y="1025"/>
                    <a:pt x="154" y="1031"/>
                  </a:cubicBezTo>
                  <a:cubicBezTo>
                    <a:pt x="150" y="1035"/>
                    <a:pt x="149" y="1034"/>
                    <a:pt x="149" y="1042"/>
                  </a:cubicBezTo>
                  <a:cubicBezTo>
                    <a:pt x="148" y="1057"/>
                    <a:pt x="159" y="1072"/>
                    <a:pt x="166" y="1084"/>
                  </a:cubicBezTo>
                  <a:cubicBezTo>
                    <a:pt x="169" y="1090"/>
                    <a:pt x="173" y="1088"/>
                    <a:pt x="177" y="1093"/>
                  </a:cubicBezTo>
                  <a:cubicBezTo>
                    <a:pt x="180" y="1098"/>
                    <a:pt x="180" y="1105"/>
                    <a:pt x="173" y="1102"/>
                  </a:cubicBezTo>
                  <a:cubicBezTo>
                    <a:pt x="178" y="1119"/>
                    <a:pt x="195" y="1128"/>
                    <a:pt x="198" y="1145"/>
                  </a:cubicBezTo>
                  <a:cubicBezTo>
                    <a:pt x="199" y="1151"/>
                    <a:pt x="202" y="1156"/>
                    <a:pt x="209" y="1160"/>
                  </a:cubicBezTo>
                  <a:cubicBezTo>
                    <a:pt x="219" y="1165"/>
                    <a:pt x="209" y="1175"/>
                    <a:pt x="211" y="1182"/>
                  </a:cubicBezTo>
                  <a:cubicBezTo>
                    <a:pt x="216" y="1202"/>
                    <a:pt x="236" y="1185"/>
                    <a:pt x="236" y="1207"/>
                  </a:cubicBezTo>
                  <a:cubicBezTo>
                    <a:pt x="236" y="1225"/>
                    <a:pt x="234" y="1239"/>
                    <a:pt x="243" y="1255"/>
                  </a:cubicBezTo>
                  <a:cubicBezTo>
                    <a:pt x="245" y="1257"/>
                    <a:pt x="253" y="1270"/>
                    <a:pt x="244" y="1271"/>
                  </a:cubicBezTo>
                  <a:cubicBezTo>
                    <a:pt x="238" y="1271"/>
                    <a:pt x="237" y="1275"/>
                    <a:pt x="236" y="1279"/>
                  </a:cubicBezTo>
                  <a:cubicBezTo>
                    <a:pt x="234" y="1287"/>
                    <a:pt x="232" y="1294"/>
                    <a:pt x="231" y="1301"/>
                  </a:cubicBezTo>
                  <a:cubicBezTo>
                    <a:pt x="230" y="1310"/>
                    <a:pt x="233" y="1318"/>
                    <a:pt x="234" y="1327"/>
                  </a:cubicBezTo>
                  <a:cubicBezTo>
                    <a:pt x="235" y="1339"/>
                    <a:pt x="228" y="1342"/>
                    <a:pt x="225" y="1340"/>
                  </a:cubicBezTo>
                  <a:cubicBezTo>
                    <a:pt x="218" y="1338"/>
                    <a:pt x="227" y="1345"/>
                    <a:pt x="230" y="1350"/>
                  </a:cubicBezTo>
                  <a:cubicBezTo>
                    <a:pt x="242" y="1367"/>
                    <a:pt x="248" y="1384"/>
                    <a:pt x="250" y="1403"/>
                  </a:cubicBezTo>
                  <a:cubicBezTo>
                    <a:pt x="251" y="1409"/>
                    <a:pt x="250" y="1412"/>
                    <a:pt x="244" y="1413"/>
                  </a:cubicBezTo>
                  <a:cubicBezTo>
                    <a:pt x="239" y="1413"/>
                    <a:pt x="237" y="1421"/>
                    <a:pt x="237" y="1425"/>
                  </a:cubicBezTo>
                  <a:cubicBezTo>
                    <a:pt x="236" y="1440"/>
                    <a:pt x="224" y="1427"/>
                    <a:pt x="220" y="1444"/>
                  </a:cubicBezTo>
                  <a:cubicBezTo>
                    <a:pt x="219" y="1452"/>
                    <a:pt x="219" y="1458"/>
                    <a:pt x="222" y="1466"/>
                  </a:cubicBezTo>
                  <a:cubicBezTo>
                    <a:pt x="225" y="1474"/>
                    <a:pt x="225" y="1481"/>
                    <a:pt x="229" y="1488"/>
                  </a:cubicBezTo>
                  <a:cubicBezTo>
                    <a:pt x="240" y="1506"/>
                    <a:pt x="238" y="1514"/>
                    <a:pt x="239" y="1526"/>
                  </a:cubicBezTo>
                  <a:cubicBezTo>
                    <a:pt x="241" y="1540"/>
                    <a:pt x="254" y="1548"/>
                    <a:pt x="260" y="1560"/>
                  </a:cubicBezTo>
                  <a:cubicBezTo>
                    <a:pt x="263" y="1568"/>
                    <a:pt x="267" y="1576"/>
                    <a:pt x="273" y="1583"/>
                  </a:cubicBezTo>
                  <a:cubicBezTo>
                    <a:pt x="275" y="1587"/>
                    <a:pt x="282" y="1596"/>
                    <a:pt x="279" y="1601"/>
                  </a:cubicBezTo>
                  <a:cubicBezTo>
                    <a:pt x="274" y="1613"/>
                    <a:pt x="255" y="1612"/>
                    <a:pt x="259" y="1629"/>
                  </a:cubicBezTo>
                  <a:cubicBezTo>
                    <a:pt x="261" y="1639"/>
                    <a:pt x="256" y="1664"/>
                    <a:pt x="264" y="1672"/>
                  </a:cubicBezTo>
                  <a:cubicBezTo>
                    <a:pt x="255" y="1675"/>
                    <a:pt x="249" y="1677"/>
                    <a:pt x="257" y="1679"/>
                  </a:cubicBezTo>
                  <a:cubicBezTo>
                    <a:pt x="260" y="1679"/>
                    <a:pt x="278" y="1715"/>
                    <a:pt x="260" y="1709"/>
                  </a:cubicBezTo>
                  <a:cubicBezTo>
                    <a:pt x="261" y="1719"/>
                    <a:pt x="268" y="1719"/>
                    <a:pt x="271" y="1726"/>
                  </a:cubicBezTo>
                  <a:cubicBezTo>
                    <a:pt x="273" y="1732"/>
                    <a:pt x="269" y="1740"/>
                    <a:pt x="268" y="1746"/>
                  </a:cubicBezTo>
                  <a:cubicBezTo>
                    <a:pt x="264" y="1762"/>
                    <a:pt x="271" y="1774"/>
                    <a:pt x="282" y="1785"/>
                  </a:cubicBezTo>
                  <a:cubicBezTo>
                    <a:pt x="291" y="1795"/>
                    <a:pt x="293" y="1812"/>
                    <a:pt x="294" y="1827"/>
                  </a:cubicBezTo>
                  <a:cubicBezTo>
                    <a:pt x="295" y="1840"/>
                    <a:pt x="309" y="1848"/>
                    <a:pt x="316" y="1859"/>
                  </a:cubicBezTo>
                  <a:cubicBezTo>
                    <a:pt x="311" y="1864"/>
                    <a:pt x="301" y="1862"/>
                    <a:pt x="299" y="1870"/>
                  </a:cubicBezTo>
                  <a:cubicBezTo>
                    <a:pt x="298" y="1877"/>
                    <a:pt x="308" y="1888"/>
                    <a:pt x="309" y="1897"/>
                  </a:cubicBezTo>
                  <a:cubicBezTo>
                    <a:pt x="310" y="1907"/>
                    <a:pt x="315" y="1927"/>
                    <a:pt x="323" y="1933"/>
                  </a:cubicBezTo>
                  <a:cubicBezTo>
                    <a:pt x="331" y="1938"/>
                    <a:pt x="346" y="1934"/>
                    <a:pt x="347" y="1947"/>
                  </a:cubicBezTo>
                  <a:cubicBezTo>
                    <a:pt x="348" y="1958"/>
                    <a:pt x="331" y="1950"/>
                    <a:pt x="348" y="1964"/>
                  </a:cubicBezTo>
                  <a:cubicBezTo>
                    <a:pt x="351" y="1967"/>
                    <a:pt x="356" y="1971"/>
                    <a:pt x="359" y="1974"/>
                  </a:cubicBezTo>
                  <a:cubicBezTo>
                    <a:pt x="366" y="1982"/>
                    <a:pt x="358" y="1979"/>
                    <a:pt x="360" y="1984"/>
                  </a:cubicBezTo>
                  <a:cubicBezTo>
                    <a:pt x="362" y="1989"/>
                    <a:pt x="367" y="1991"/>
                    <a:pt x="369" y="1996"/>
                  </a:cubicBezTo>
                  <a:cubicBezTo>
                    <a:pt x="374" y="2003"/>
                    <a:pt x="367" y="2008"/>
                    <a:pt x="370" y="2014"/>
                  </a:cubicBezTo>
                  <a:cubicBezTo>
                    <a:pt x="375" y="2022"/>
                    <a:pt x="375" y="2029"/>
                    <a:pt x="384" y="2031"/>
                  </a:cubicBezTo>
                  <a:cubicBezTo>
                    <a:pt x="396" y="2033"/>
                    <a:pt x="411" y="2028"/>
                    <a:pt x="421" y="2038"/>
                  </a:cubicBezTo>
                  <a:cubicBezTo>
                    <a:pt x="423" y="2041"/>
                    <a:pt x="422" y="2055"/>
                    <a:pt x="419" y="2058"/>
                  </a:cubicBezTo>
                  <a:cubicBezTo>
                    <a:pt x="410" y="2066"/>
                    <a:pt x="395" y="2062"/>
                    <a:pt x="385" y="2062"/>
                  </a:cubicBezTo>
                  <a:cubicBezTo>
                    <a:pt x="363" y="2063"/>
                    <a:pt x="387" y="2071"/>
                    <a:pt x="396" y="2072"/>
                  </a:cubicBezTo>
                  <a:cubicBezTo>
                    <a:pt x="418" y="2074"/>
                    <a:pt x="449" y="2096"/>
                    <a:pt x="425" y="2116"/>
                  </a:cubicBezTo>
                  <a:cubicBezTo>
                    <a:pt x="422" y="2118"/>
                    <a:pt x="418" y="2115"/>
                    <a:pt x="416" y="2119"/>
                  </a:cubicBezTo>
                  <a:cubicBezTo>
                    <a:pt x="412" y="2124"/>
                    <a:pt x="423" y="2130"/>
                    <a:pt x="424" y="2135"/>
                  </a:cubicBezTo>
                  <a:cubicBezTo>
                    <a:pt x="425" y="2140"/>
                    <a:pt x="430" y="2140"/>
                    <a:pt x="432" y="2144"/>
                  </a:cubicBezTo>
                  <a:cubicBezTo>
                    <a:pt x="437" y="2149"/>
                    <a:pt x="430" y="2160"/>
                    <a:pt x="423" y="2161"/>
                  </a:cubicBezTo>
                  <a:cubicBezTo>
                    <a:pt x="432" y="2167"/>
                    <a:pt x="457" y="2190"/>
                    <a:pt x="450" y="2203"/>
                  </a:cubicBezTo>
                  <a:cubicBezTo>
                    <a:pt x="447" y="2209"/>
                    <a:pt x="441" y="2210"/>
                    <a:pt x="446" y="2218"/>
                  </a:cubicBezTo>
                  <a:cubicBezTo>
                    <a:pt x="447" y="2221"/>
                    <a:pt x="446" y="2228"/>
                    <a:pt x="448" y="2230"/>
                  </a:cubicBezTo>
                  <a:cubicBezTo>
                    <a:pt x="453" y="2232"/>
                    <a:pt x="455" y="2235"/>
                    <a:pt x="457" y="2240"/>
                  </a:cubicBezTo>
                  <a:cubicBezTo>
                    <a:pt x="447" y="2239"/>
                    <a:pt x="439" y="2264"/>
                    <a:pt x="440" y="2271"/>
                  </a:cubicBezTo>
                  <a:cubicBezTo>
                    <a:pt x="440" y="2280"/>
                    <a:pt x="438" y="2287"/>
                    <a:pt x="443" y="2295"/>
                  </a:cubicBezTo>
                  <a:cubicBezTo>
                    <a:pt x="448" y="2301"/>
                    <a:pt x="471" y="2313"/>
                    <a:pt x="468" y="2322"/>
                  </a:cubicBezTo>
                  <a:cubicBezTo>
                    <a:pt x="467" y="2328"/>
                    <a:pt x="459" y="2329"/>
                    <a:pt x="457" y="2334"/>
                  </a:cubicBezTo>
                  <a:cubicBezTo>
                    <a:pt x="455" y="2343"/>
                    <a:pt x="471" y="2353"/>
                    <a:pt x="463" y="2365"/>
                  </a:cubicBezTo>
                  <a:cubicBezTo>
                    <a:pt x="459" y="2371"/>
                    <a:pt x="451" y="2367"/>
                    <a:pt x="449" y="2374"/>
                  </a:cubicBezTo>
                  <a:cubicBezTo>
                    <a:pt x="445" y="2383"/>
                    <a:pt x="448" y="2398"/>
                    <a:pt x="431" y="2395"/>
                  </a:cubicBezTo>
                  <a:cubicBezTo>
                    <a:pt x="433" y="2404"/>
                    <a:pt x="430" y="2416"/>
                    <a:pt x="438" y="2421"/>
                  </a:cubicBezTo>
                  <a:cubicBezTo>
                    <a:pt x="448" y="2427"/>
                    <a:pt x="453" y="2441"/>
                    <a:pt x="454" y="2448"/>
                  </a:cubicBezTo>
                  <a:cubicBezTo>
                    <a:pt x="455" y="2458"/>
                    <a:pt x="471" y="2466"/>
                    <a:pt x="477" y="2474"/>
                  </a:cubicBezTo>
                  <a:cubicBezTo>
                    <a:pt x="482" y="2482"/>
                    <a:pt x="486" y="2493"/>
                    <a:pt x="496" y="2497"/>
                  </a:cubicBezTo>
                  <a:cubicBezTo>
                    <a:pt x="502" y="2500"/>
                    <a:pt x="506" y="2496"/>
                    <a:pt x="511" y="2492"/>
                  </a:cubicBezTo>
                  <a:cubicBezTo>
                    <a:pt x="516" y="2488"/>
                    <a:pt x="521" y="2491"/>
                    <a:pt x="527" y="2491"/>
                  </a:cubicBezTo>
                  <a:cubicBezTo>
                    <a:pt x="541" y="2491"/>
                    <a:pt x="543" y="2492"/>
                    <a:pt x="552" y="2506"/>
                  </a:cubicBezTo>
                  <a:cubicBezTo>
                    <a:pt x="558" y="2515"/>
                    <a:pt x="550" y="2526"/>
                    <a:pt x="559" y="2531"/>
                  </a:cubicBezTo>
                  <a:cubicBezTo>
                    <a:pt x="566" y="2535"/>
                    <a:pt x="572" y="2552"/>
                    <a:pt x="567" y="2559"/>
                  </a:cubicBezTo>
                  <a:cubicBezTo>
                    <a:pt x="580" y="2561"/>
                    <a:pt x="597" y="2576"/>
                    <a:pt x="605" y="2586"/>
                  </a:cubicBezTo>
                  <a:cubicBezTo>
                    <a:pt x="614" y="2597"/>
                    <a:pt x="653" y="2590"/>
                    <a:pt x="664" y="2589"/>
                  </a:cubicBezTo>
                  <a:cubicBezTo>
                    <a:pt x="713" y="2585"/>
                    <a:pt x="763" y="2596"/>
                    <a:pt x="816" y="2615"/>
                  </a:cubicBezTo>
                  <a:cubicBezTo>
                    <a:pt x="804" y="2615"/>
                    <a:pt x="792" y="2610"/>
                    <a:pt x="779" y="2607"/>
                  </a:cubicBezTo>
                  <a:cubicBezTo>
                    <a:pt x="757" y="2603"/>
                    <a:pt x="768" y="2616"/>
                    <a:pt x="761" y="2625"/>
                  </a:cubicBezTo>
                  <a:cubicBezTo>
                    <a:pt x="755" y="2633"/>
                    <a:pt x="742" y="2625"/>
                    <a:pt x="735" y="2634"/>
                  </a:cubicBezTo>
                  <a:cubicBezTo>
                    <a:pt x="726" y="2643"/>
                    <a:pt x="710" y="2641"/>
                    <a:pt x="699" y="2645"/>
                  </a:cubicBezTo>
                  <a:cubicBezTo>
                    <a:pt x="706" y="2655"/>
                    <a:pt x="707" y="2668"/>
                    <a:pt x="709" y="2680"/>
                  </a:cubicBezTo>
                  <a:cubicBezTo>
                    <a:pt x="712" y="2691"/>
                    <a:pt x="719" y="2698"/>
                    <a:pt x="725" y="2708"/>
                  </a:cubicBezTo>
                  <a:cubicBezTo>
                    <a:pt x="739" y="2734"/>
                    <a:pt x="705" y="2725"/>
                    <a:pt x="691" y="2723"/>
                  </a:cubicBezTo>
                  <a:cubicBezTo>
                    <a:pt x="676" y="2719"/>
                    <a:pt x="640" y="2709"/>
                    <a:pt x="633" y="2692"/>
                  </a:cubicBezTo>
                  <a:cubicBezTo>
                    <a:pt x="627" y="2675"/>
                    <a:pt x="661" y="2685"/>
                    <a:pt x="647" y="2696"/>
                  </a:cubicBezTo>
                  <a:cubicBezTo>
                    <a:pt x="655" y="2696"/>
                    <a:pt x="653" y="2687"/>
                    <a:pt x="656" y="2682"/>
                  </a:cubicBezTo>
                  <a:cubicBezTo>
                    <a:pt x="658" y="2679"/>
                    <a:pt x="676" y="2695"/>
                    <a:pt x="667" y="2703"/>
                  </a:cubicBezTo>
                  <a:cubicBezTo>
                    <a:pt x="681" y="2698"/>
                    <a:pt x="656" y="2677"/>
                    <a:pt x="682" y="2673"/>
                  </a:cubicBezTo>
                  <a:cubicBezTo>
                    <a:pt x="686" y="2672"/>
                    <a:pt x="687" y="2660"/>
                    <a:pt x="687" y="2656"/>
                  </a:cubicBezTo>
                  <a:cubicBezTo>
                    <a:pt x="687" y="2647"/>
                    <a:pt x="672" y="2649"/>
                    <a:pt x="667" y="2645"/>
                  </a:cubicBezTo>
                  <a:cubicBezTo>
                    <a:pt x="668" y="2654"/>
                    <a:pt x="654" y="2662"/>
                    <a:pt x="648" y="2667"/>
                  </a:cubicBezTo>
                  <a:cubicBezTo>
                    <a:pt x="637" y="2675"/>
                    <a:pt x="627" y="2663"/>
                    <a:pt x="616" y="2670"/>
                  </a:cubicBezTo>
                  <a:cubicBezTo>
                    <a:pt x="624" y="2668"/>
                    <a:pt x="630" y="2675"/>
                    <a:pt x="636" y="2679"/>
                  </a:cubicBezTo>
                  <a:cubicBezTo>
                    <a:pt x="631" y="2680"/>
                    <a:pt x="627" y="2680"/>
                    <a:pt x="622" y="2678"/>
                  </a:cubicBezTo>
                  <a:cubicBezTo>
                    <a:pt x="624" y="2683"/>
                    <a:pt x="623" y="2687"/>
                    <a:pt x="620" y="2691"/>
                  </a:cubicBezTo>
                  <a:cubicBezTo>
                    <a:pt x="628" y="2692"/>
                    <a:pt x="635" y="2698"/>
                    <a:pt x="640" y="2703"/>
                  </a:cubicBezTo>
                  <a:cubicBezTo>
                    <a:pt x="621" y="2708"/>
                    <a:pt x="589" y="2687"/>
                    <a:pt x="575" y="2675"/>
                  </a:cubicBezTo>
                  <a:cubicBezTo>
                    <a:pt x="585" y="2680"/>
                    <a:pt x="598" y="2679"/>
                    <a:pt x="608" y="2679"/>
                  </a:cubicBezTo>
                  <a:cubicBezTo>
                    <a:pt x="606" y="2671"/>
                    <a:pt x="586" y="2670"/>
                    <a:pt x="586" y="2654"/>
                  </a:cubicBezTo>
                  <a:cubicBezTo>
                    <a:pt x="585" y="2644"/>
                    <a:pt x="602" y="2640"/>
                    <a:pt x="599" y="2652"/>
                  </a:cubicBezTo>
                  <a:cubicBezTo>
                    <a:pt x="610" y="2649"/>
                    <a:pt x="612" y="2650"/>
                    <a:pt x="620" y="2641"/>
                  </a:cubicBezTo>
                  <a:cubicBezTo>
                    <a:pt x="627" y="2631"/>
                    <a:pt x="648" y="2645"/>
                    <a:pt x="659" y="2638"/>
                  </a:cubicBezTo>
                  <a:cubicBezTo>
                    <a:pt x="652" y="2629"/>
                    <a:pt x="606" y="2622"/>
                    <a:pt x="604" y="2638"/>
                  </a:cubicBezTo>
                  <a:cubicBezTo>
                    <a:pt x="597" y="2635"/>
                    <a:pt x="593" y="2633"/>
                    <a:pt x="603" y="2629"/>
                  </a:cubicBezTo>
                  <a:cubicBezTo>
                    <a:pt x="597" y="2629"/>
                    <a:pt x="573" y="2629"/>
                    <a:pt x="578" y="2641"/>
                  </a:cubicBezTo>
                  <a:cubicBezTo>
                    <a:pt x="583" y="2637"/>
                    <a:pt x="587" y="2637"/>
                    <a:pt x="592" y="2640"/>
                  </a:cubicBezTo>
                  <a:cubicBezTo>
                    <a:pt x="590" y="2645"/>
                    <a:pt x="586" y="2649"/>
                    <a:pt x="581" y="2650"/>
                  </a:cubicBezTo>
                  <a:cubicBezTo>
                    <a:pt x="584" y="2656"/>
                    <a:pt x="594" y="2669"/>
                    <a:pt x="581" y="2670"/>
                  </a:cubicBezTo>
                  <a:cubicBezTo>
                    <a:pt x="573" y="2671"/>
                    <a:pt x="556" y="2661"/>
                    <a:pt x="571" y="2657"/>
                  </a:cubicBezTo>
                  <a:cubicBezTo>
                    <a:pt x="564" y="2659"/>
                    <a:pt x="558" y="2652"/>
                    <a:pt x="552" y="2648"/>
                  </a:cubicBezTo>
                  <a:cubicBezTo>
                    <a:pt x="556" y="2649"/>
                    <a:pt x="561" y="2649"/>
                    <a:pt x="565" y="2648"/>
                  </a:cubicBezTo>
                  <a:cubicBezTo>
                    <a:pt x="563" y="2647"/>
                    <a:pt x="560" y="2646"/>
                    <a:pt x="558" y="2645"/>
                  </a:cubicBezTo>
                  <a:cubicBezTo>
                    <a:pt x="567" y="2639"/>
                    <a:pt x="557" y="2629"/>
                    <a:pt x="569" y="2632"/>
                  </a:cubicBezTo>
                  <a:cubicBezTo>
                    <a:pt x="560" y="2629"/>
                    <a:pt x="560" y="2627"/>
                    <a:pt x="569" y="2628"/>
                  </a:cubicBezTo>
                  <a:cubicBezTo>
                    <a:pt x="564" y="2626"/>
                    <a:pt x="560" y="2626"/>
                    <a:pt x="556" y="2628"/>
                  </a:cubicBezTo>
                  <a:cubicBezTo>
                    <a:pt x="560" y="2631"/>
                    <a:pt x="561" y="2636"/>
                    <a:pt x="558" y="2641"/>
                  </a:cubicBezTo>
                  <a:cubicBezTo>
                    <a:pt x="556" y="2636"/>
                    <a:pt x="552" y="2633"/>
                    <a:pt x="547" y="2633"/>
                  </a:cubicBezTo>
                  <a:cubicBezTo>
                    <a:pt x="547" y="2638"/>
                    <a:pt x="544" y="2642"/>
                    <a:pt x="539" y="2645"/>
                  </a:cubicBezTo>
                  <a:cubicBezTo>
                    <a:pt x="542" y="2638"/>
                    <a:pt x="540" y="2636"/>
                    <a:pt x="534" y="2638"/>
                  </a:cubicBezTo>
                  <a:cubicBezTo>
                    <a:pt x="548" y="2626"/>
                    <a:pt x="513" y="2604"/>
                    <a:pt x="511" y="2594"/>
                  </a:cubicBezTo>
                  <a:cubicBezTo>
                    <a:pt x="517" y="2600"/>
                    <a:pt x="527" y="2607"/>
                    <a:pt x="537" y="2607"/>
                  </a:cubicBezTo>
                  <a:cubicBezTo>
                    <a:pt x="541" y="2606"/>
                    <a:pt x="558" y="2591"/>
                    <a:pt x="553" y="2609"/>
                  </a:cubicBezTo>
                  <a:cubicBezTo>
                    <a:pt x="560" y="2605"/>
                    <a:pt x="572" y="2611"/>
                    <a:pt x="563" y="2600"/>
                  </a:cubicBezTo>
                  <a:cubicBezTo>
                    <a:pt x="566" y="2615"/>
                    <a:pt x="557" y="2595"/>
                    <a:pt x="557" y="2588"/>
                  </a:cubicBezTo>
                  <a:cubicBezTo>
                    <a:pt x="564" y="2589"/>
                    <a:pt x="571" y="2596"/>
                    <a:pt x="576" y="2600"/>
                  </a:cubicBezTo>
                  <a:cubicBezTo>
                    <a:pt x="586" y="2609"/>
                    <a:pt x="580" y="2616"/>
                    <a:pt x="574" y="2624"/>
                  </a:cubicBezTo>
                  <a:cubicBezTo>
                    <a:pt x="580" y="2620"/>
                    <a:pt x="587" y="2623"/>
                    <a:pt x="593" y="2623"/>
                  </a:cubicBezTo>
                  <a:cubicBezTo>
                    <a:pt x="585" y="2619"/>
                    <a:pt x="591" y="2609"/>
                    <a:pt x="584" y="2604"/>
                  </a:cubicBezTo>
                  <a:cubicBezTo>
                    <a:pt x="579" y="2601"/>
                    <a:pt x="563" y="2589"/>
                    <a:pt x="577" y="2587"/>
                  </a:cubicBezTo>
                  <a:cubicBezTo>
                    <a:pt x="569" y="2581"/>
                    <a:pt x="565" y="2570"/>
                    <a:pt x="555" y="2564"/>
                  </a:cubicBezTo>
                  <a:cubicBezTo>
                    <a:pt x="545" y="2558"/>
                    <a:pt x="532" y="2558"/>
                    <a:pt x="523" y="2549"/>
                  </a:cubicBezTo>
                  <a:cubicBezTo>
                    <a:pt x="522" y="2551"/>
                    <a:pt x="521" y="2553"/>
                    <a:pt x="520" y="2556"/>
                  </a:cubicBezTo>
                  <a:cubicBezTo>
                    <a:pt x="528" y="2555"/>
                    <a:pt x="566" y="2565"/>
                    <a:pt x="565" y="2576"/>
                  </a:cubicBezTo>
                  <a:cubicBezTo>
                    <a:pt x="565" y="2585"/>
                    <a:pt x="525" y="2564"/>
                    <a:pt x="519" y="2565"/>
                  </a:cubicBezTo>
                  <a:cubicBezTo>
                    <a:pt x="523" y="2570"/>
                    <a:pt x="529" y="2569"/>
                    <a:pt x="534" y="2573"/>
                  </a:cubicBezTo>
                  <a:cubicBezTo>
                    <a:pt x="539" y="2577"/>
                    <a:pt x="536" y="2585"/>
                    <a:pt x="544" y="2585"/>
                  </a:cubicBezTo>
                  <a:cubicBezTo>
                    <a:pt x="541" y="2588"/>
                    <a:pt x="539" y="2593"/>
                    <a:pt x="538" y="2597"/>
                  </a:cubicBezTo>
                  <a:cubicBezTo>
                    <a:pt x="532" y="2589"/>
                    <a:pt x="528" y="2578"/>
                    <a:pt x="519" y="2572"/>
                  </a:cubicBezTo>
                  <a:cubicBezTo>
                    <a:pt x="526" y="2580"/>
                    <a:pt x="536" y="2592"/>
                    <a:pt x="535" y="2604"/>
                  </a:cubicBezTo>
                  <a:cubicBezTo>
                    <a:pt x="526" y="2595"/>
                    <a:pt x="513" y="2592"/>
                    <a:pt x="508" y="2578"/>
                  </a:cubicBezTo>
                  <a:cubicBezTo>
                    <a:pt x="512" y="2582"/>
                    <a:pt x="517" y="2585"/>
                    <a:pt x="521" y="2588"/>
                  </a:cubicBezTo>
                  <a:cubicBezTo>
                    <a:pt x="518" y="2582"/>
                    <a:pt x="507" y="2578"/>
                    <a:pt x="509" y="2570"/>
                  </a:cubicBezTo>
                  <a:cubicBezTo>
                    <a:pt x="505" y="2570"/>
                    <a:pt x="500" y="2574"/>
                    <a:pt x="496" y="2573"/>
                  </a:cubicBezTo>
                  <a:cubicBezTo>
                    <a:pt x="492" y="2572"/>
                    <a:pt x="493" y="2566"/>
                    <a:pt x="488" y="2565"/>
                  </a:cubicBezTo>
                  <a:cubicBezTo>
                    <a:pt x="483" y="2564"/>
                    <a:pt x="476" y="2550"/>
                    <a:pt x="475" y="2546"/>
                  </a:cubicBezTo>
                  <a:cubicBezTo>
                    <a:pt x="486" y="2548"/>
                    <a:pt x="493" y="2558"/>
                    <a:pt x="501" y="2565"/>
                  </a:cubicBezTo>
                  <a:cubicBezTo>
                    <a:pt x="493" y="2555"/>
                    <a:pt x="487" y="2542"/>
                    <a:pt x="478" y="2534"/>
                  </a:cubicBezTo>
                  <a:cubicBezTo>
                    <a:pt x="491" y="2546"/>
                    <a:pt x="481" y="2531"/>
                    <a:pt x="474" y="2529"/>
                  </a:cubicBezTo>
                  <a:cubicBezTo>
                    <a:pt x="474" y="2531"/>
                    <a:pt x="473" y="2533"/>
                    <a:pt x="472" y="2536"/>
                  </a:cubicBezTo>
                  <a:cubicBezTo>
                    <a:pt x="467" y="2534"/>
                    <a:pt x="463" y="2532"/>
                    <a:pt x="459" y="2528"/>
                  </a:cubicBezTo>
                  <a:cubicBezTo>
                    <a:pt x="467" y="2542"/>
                    <a:pt x="446" y="2519"/>
                    <a:pt x="443" y="2516"/>
                  </a:cubicBezTo>
                  <a:cubicBezTo>
                    <a:pt x="439" y="2512"/>
                    <a:pt x="449" y="2510"/>
                    <a:pt x="451" y="2510"/>
                  </a:cubicBezTo>
                  <a:cubicBezTo>
                    <a:pt x="453" y="2510"/>
                    <a:pt x="456" y="2510"/>
                    <a:pt x="459" y="2510"/>
                  </a:cubicBezTo>
                  <a:cubicBezTo>
                    <a:pt x="470" y="2511"/>
                    <a:pt x="449" y="2497"/>
                    <a:pt x="465" y="2507"/>
                  </a:cubicBezTo>
                  <a:cubicBezTo>
                    <a:pt x="459" y="2502"/>
                    <a:pt x="460" y="2492"/>
                    <a:pt x="469" y="2492"/>
                  </a:cubicBezTo>
                  <a:cubicBezTo>
                    <a:pt x="461" y="2492"/>
                    <a:pt x="453" y="2485"/>
                    <a:pt x="459" y="2478"/>
                  </a:cubicBezTo>
                  <a:cubicBezTo>
                    <a:pt x="452" y="2484"/>
                    <a:pt x="458" y="2497"/>
                    <a:pt x="454" y="2505"/>
                  </a:cubicBezTo>
                  <a:cubicBezTo>
                    <a:pt x="448" y="2514"/>
                    <a:pt x="426" y="2483"/>
                    <a:pt x="421" y="2481"/>
                  </a:cubicBezTo>
                  <a:cubicBezTo>
                    <a:pt x="426" y="2482"/>
                    <a:pt x="431" y="2485"/>
                    <a:pt x="435" y="2488"/>
                  </a:cubicBezTo>
                  <a:cubicBezTo>
                    <a:pt x="421" y="2476"/>
                    <a:pt x="436" y="2485"/>
                    <a:pt x="442" y="2484"/>
                  </a:cubicBezTo>
                  <a:cubicBezTo>
                    <a:pt x="434" y="2477"/>
                    <a:pt x="416" y="2477"/>
                    <a:pt x="413" y="2467"/>
                  </a:cubicBezTo>
                  <a:cubicBezTo>
                    <a:pt x="413" y="2482"/>
                    <a:pt x="396" y="2460"/>
                    <a:pt x="387" y="2459"/>
                  </a:cubicBezTo>
                  <a:cubicBezTo>
                    <a:pt x="396" y="2442"/>
                    <a:pt x="425" y="2469"/>
                    <a:pt x="439" y="2467"/>
                  </a:cubicBezTo>
                  <a:cubicBezTo>
                    <a:pt x="427" y="2464"/>
                    <a:pt x="401" y="2457"/>
                    <a:pt x="399" y="2441"/>
                  </a:cubicBezTo>
                  <a:cubicBezTo>
                    <a:pt x="409" y="2441"/>
                    <a:pt x="416" y="2451"/>
                    <a:pt x="427" y="2447"/>
                  </a:cubicBezTo>
                  <a:cubicBezTo>
                    <a:pt x="420" y="2448"/>
                    <a:pt x="419" y="2443"/>
                    <a:pt x="421" y="2437"/>
                  </a:cubicBezTo>
                  <a:cubicBezTo>
                    <a:pt x="415" y="2452"/>
                    <a:pt x="385" y="2429"/>
                    <a:pt x="406" y="2425"/>
                  </a:cubicBezTo>
                  <a:cubicBezTo>
                    <a:pt x="401" y="2427"/>
                    <a:pt x="384" y="2421"/>
                    <a:pt x="394" y="2415"/>
                  </a:cubicBezTo>
                  <a:cubicBezTo>
                    <a:pt x="407" y="2408"/>
                    <a:pt x="417" y="2422"/>
                    <a:pt x="428" y="2425"/>
                  </a:cubicBezTo>
                  <a:cubicBezTo>
                    <a:pt x="420" y="2420"/>
                    <a:pt x="411" y="2415"/>
                    <a:pt x="404" y="2410"/>
                  </a:cubicBezTo>
                  <a:cubicBezTo>
                    <a:pt x="400" y="2408"/>
                    <a:pt x="394" y="2407"/>
                    <a:pt x="394" y="2401"/>
                  </a:cubicBezTo>
                  <a:cubicBezTo>
                    <a:pt x="395" y="2396"/>
                    <a:pt x="401" y="2394"/>
                    <a:pt x="405" y="2397"/>
                  </a:cubicBezTo>
                  <a:cubicBezTo>
                    <a:pt x="398" y="2394"/>
                    <a:pt x="386" y="2368"/>
                    <a:pt x="400" y="2376"/>
                  </a:cubicBezTo>
                  <a:cubicBezTo>
                    <a:pt x="395" y="2373"/>
                    <a:pt x="391" y="2373"/>
                    <a:pt x="387" y="2377"/>
                  </a:cubicBezTo>
                  <a:cubicBezTo>
                    <a:pt x="390" y="2380"/>
                    <a:pt x="391" y="2406"/>
                    <a:pt x="388" y="2410"/>
                  </a:cubicBezTo>
                  <a:cubicBezTo>
                    <a:pt x="378" y="2400"/>
                    <a:pt x="363" y="2383"/>
                    <a:pt x="364" y="2369"/>
                  </a:cubicBezTo>
                  <a:cubicBezTo>
                    <a:pt x="364" y="2366"/>
                    <a:pt x="352" y="2360"/>
                    <a:pt x="358" y="2355"/>
                  </a:cubicBezTo>
                  <a:cubicBezTo>
                    <a:pt x="362" y="2352"/>
                    <a:pt x="371" y="2352"/>
                    <a:pt x="376" y="2354"/>
                  </a:cubicBezTo>
                  <a:cubicBezTo>
                    <a:pt x="374" y="2352"/>
                    <a:pt x="342" y="2349"/>
                    <a:pt x="354" y="2338"/>
                  </a:cubicBezTo>
                  <a:cubicBezTo>
                    <a:pt x="358" y="2333"/>
                    <a:pt x="371" y="2340"/>
                    <a:pt x="376" y="2342"/>
                  </a:cubicBezTo>
                  <a:cubicBezTo>
                    <a:pt x="371" y="2339"/>
                    <a:pt x="369" y="2334"/>
                    <a:pt x="372" y="2328"/>
                  </a:cubicBezTo>
                  <a:cubicBezTo>
                    <a:pt x="368" y="2329"/>
                    <a:pt x="343" y="2327"/>
                    <a:pt x="359" y="2321"/>
                  </a:cubicBezTo>
                  <a:cubicBezTo>
                    <a:pt x="344" y="2328"/>
                    <a:pt x="335" y="2300"/>
                    <a:pt x="320" y="2304"/>
                  </a:cubicBezTo>
                  <a:cubicBezTo>
                    <a:pt x="318" y="2287"/>
                    <a:pt x="343" y="2307"/>
                    <a:pt x="347" y="2311"/>
                  </a:cubicBezTo>
                  <a:cubicBezTo>
                    <a:pt x="344" y="2307"/>
                    <a:pt x="341" y="2303"/>
                    <a:pt x="338" y="2299"/>
                  </a:cubicBezTo>
                  <a:cubicBezTo>
                    <a:pt x="350" y="2297"/>
                    <a:pt x="358" y="2303"/>
                    <a:pt x="369" y="2306"/>
                  </a:cubicBezTo>
                  <a:cubicBezTo>
                    <a:pt x="374" y="2308"/>
                    <a:pt x="379" y="2306"/>
                    <a:pt x="383" y="2309"/>
                  </a:cubicBezTo>
                  <a:cubicBezTo>
                    <a:pt x="388" y="2313"/>
                    <a:pt x="396" y="2311"/>
                    <a:pt x="401" y="2315"/>
                  </a:cubicBezTo>
                  <a:cubicBezTo>
                    <a:pt x="403" y="2311"/>
                    <a:pt x="402" y="2308"/>
                    <a:pt x="399" y="2304"/>
                  </a:cubicBezTo>
                  <a:cubicBezTo>
                    <a:pt x="397" y="2318"/>
                    <a:pt x="376" y="2299"/>
                    <a:pt x="375" y="2292"/>
                  </a:cubicBezTo>
                  <a:cubicBezTo>
                    <a:pt x="383" y="2298"/>
                    <a:pt x="392" y="2296"/>
                    <a:pt x="401" y="2299"/>
                  </a:cubicBezTo>
                  <a:cubicBezTo>
                    <a:pt x="398" y="2297"/>
                    <a:pt x="394" y="2297"/>
                    <a:pt x="391" y="2297"/>
                  </a:cubicBezTo>
                  <a:cubicBezTo>
                    <a:pt x="384" y="2296"/>
                    <a:pt x="380" y="2289"/>
                    <a:pt x="375" y="2285"/>
                  </a:cubicBezTo>
                  <a:cubicBezTo>
                    <a:pt x="370" y="2281"/>
                    <a:pt x="366" y="2283"/>
                    <a:pt x="362" y="2278"/>
                  </a:cubicBezTo>
                  <a:cubicBezTo>
                    <a:pt x="358" y="2274"/>
                    <a:pt x="361" y="2269"/>
                    <a:pt x="357" y="2265"/>
                  </a:cubicBezTo>
                  <a:cubicBezTo>
                    <a:pt x="362" y="2272"/>
                    <a:pt x="364" y="2290"/>
                    <a:pt x="350" y="2286"/>
                  </a:cubicBezTo>
                  <a:cubicBezTo>
                    <a:pt x="337" y="2283"/>
                    <a:pt x="312" y="2286"/>
                    <a:pt x="303" y="2277"/>
                  </a:cubicBezTo>
                  <a:cubicBezTo>
                    <a:pt x="309" y="2275"/>
                    <a:pt x="310" y="2271"/>
                    <a:pt x="307" y="2267"/>
                  </a:cubicBezTo>
                  <a:cubicBezTo>
                    <a:pt x="319" y="2263"/>
                    <a:pt x="325" y="2278"/>
                    <a:pt x="336" y="2280"/>
                  </a:cubicBezTo>
                  <a:cubicBezTo>
                    <a:pt x="326" y="2279"/>
                    <a:pt x="332" y="2269"/>
                    <a:pt x="340" y="2272"/>
                  </a:cubicBezTo>
                  <a:cubicBezTo>
                    <a:pt x="338" y="2260"/>
                    <a:pt x="332" y="2271"/>
                    <a:pt x="325" y="2267"/>
                  </a:cubicBezTo>
                  <a:cubicBezTo>
                    <a:pt x="320" y="2265"/>
                    <a:pt x="317" y="2258"/>
                    <a:pt x="311" y="2258"/>
                  </a:cubicBezTo>
                  <a:cubicBezTo>
                    <a:pt x="305" y="2258"/>
                    <a:pt x="314" y="2229"/>
                    <a:pt x="324" y="2246"/>
                  </a:cubicBezTo>
                  <a:cubicBezTo>
                    <a:pt x="323" y="2241"/>
                    <a:pt x="324" y="2237"/>
                    <a:pt x="330" y="2238"/>
                  </a:cubicBezTo>
                  <a:cubicBezTo>
                    <a:pt x="329" y="2234"/>
                    <a:pt x="328" y="2232"/>
                    <a:pt x="326" y="2229"/>
                  </a:cubicBezTo>
                  <a:cubicBezTo>
                    <a:pt x="325" y="2237"/>
                    <a:pt x="318" y="2239"/>
                    <a:pt x="314" y="2231"/>
                  </a:cubicBezTo>
                  <a:cubicBezTo>
                    <a:pt x="318" y="2230"/>
                    <a:pt x="322" y="2229"/>
                    <a:pt x="326" y="2228"/>
                  </a:cubicBezTo>
                  <a:cubicBezTo>
                    <a:pt x="322" y="2222"/>
                    <a:pt x="313" y="2221"/>
                    <a:pt x="308" y="2218"/>
                  </a:cubicBezTo>
                  <a:cubicBezTo>
                    <a:pt x="296" y="2210"/>
                    <a:pt x="293" y="2206"/>
                    <a:pt x="279" y="2214"/>
                  </a:cubicBezTo>
                  <a:cubicBezTo>
                    <a:pt x="284" y="2212"/>
                    <a:pt x="289" y="2214"/>
                    <a:pt x="292" y="2218"/>
                  </a:cubicBezTo>
                  <a:cubicBezTo>
                    <a:pt x="282" y="2216"/>
                    <a:pt x="271" y="2214"/>
                    <a:pt x="261" y="2208"/>
                  </a:cubicBezTo>
                  <a:cubicBezTo>
                    <a:pt x="245" y="2199"/>
                    <a:pt x="256" y="2195"/>
                    <a:pt x="250" y="2184"/>
                  </a:cubicBezTo>
                  <a:cubicBezTo>
                    <a:pt x="244" y="2196"/>
                    <a:pt x="219" y="2198"/>
                    <a:pt x="219" y="2209"/>
                  </a:cubicBezTo>
                  <a:cubicBezTo>
                    <a:pt x="230" y="2190"/>
                    <a:pt x="249" y="2236"/>
                    <a:pt x="223" y="2216"/>
                  </a:cubicBezTo>
                  <a:cubicBezTo>
                    <a:pt x="206" y="2203"/>
                    <a:pt x="221" y="2168"/>
                    <a:pt x="241" y="2176"/>
                  </a:cubicBezTo>
                  <a:cubicBezTo>
                    <a:pt x="235" y="2176"/>
                    <a:pt x="233" y="2171"/>
                    <a:pt x="237" y="2166"/>
                  </a:cubicBezTo>
                  <a:cubicBezTo>
                    <a:pt x="247" y="2175"/>
                    <a:pt x="242" y="2155"/>
                    <a:pt x="253" y="2166"/>
                  </a:cubicBezTo>
                  <a:cubicBezTo>
                    <a:pt x="244" y="2160"/>
                    <a:pt x="256" y="2152"/>
                    <a:pt x="246" y="2146"/>
                  </a:cubicBezTo>
                  <a:cubicBezTo>
                    <a:pt x="251" y="2170"/>
                    <a:pt x="221" y="2150"/>
                    <a:pt x="239" y="2151"/>
                  </a:cubicBezTo>
                  <a:cubicBezTo>
                    <a:pt x="233" y="2150"/>
                    <a:pt x="225" y="2149"/>
                    <a:pt x="224" y="2141"/>
                  </a:cubicBezTo>
                  <a:cubicBezTo>
                    <a:pt x="232" y="2144"/>
                    <a:pt x="240" y="2136"/>
                    <a:pt x="249" y="2138"/>
                  </a:cubicBezTo>
                  <a:cubicBezTo>
                    <a:pt x="257" y="2139"/>
                    <a:pt x="259" y="2148"/>
                    <a:pt x="267" y="2148"/>
                  </a:cubicBezTo>
                  <a:cubicBezTo>
                    <a:pt x="255" y="2140"/>
                    <a:pt x="267" y="2137"/>
                    <a:pt x="274" y="2136"/>
                  </a:cubicBezTo>
                  <a:cubicBezTo>
                    <a:pt x="281" y="2135"/>
                    <a:pt x="279" y="2145"/>
                    <a:pt x="287" y="2146"/>
                  </a:cubicBezTo>
                  <a:cubicBezTo>
                    <a:pt x="283" y="2152"/>
                    <a:pt x="293" y="2163"/>
                    <a:pt x="290" y="2150"/>
                  </a:cubicBezTo>
                  <a:cubicBezTo>
                    <a:pt x="309" y="2159"/>
                    <a:pt x="280" y="2171"/>
                    <a:pt x="270" y="2166"/>
                  </a:cubicBezTo>
                  <a:cubicBezTo>
                    <a:pt x="277" y="2170"/>
                    <a:pt x="300" y="2174"/>
                    <a:pt x="309" y="2173"/>
                  </a:cubicBezTo>
                  <a:cubicBezTo>
                    <a:pt x="304" y="2171"/>
                    <a:pt x="301" y="2167"/>
                    <a:pt x="301" y="2161"/>
                  </a:cubicBezTo>
                  <a:cubicBezTo>
                    <a:pt x="307" y="2165"/>
                    <a:pt x="313" y="2167"/>
                    <a:pt x="316" y="2173"/>
                  </a:cubicBezTo>
                  <a:cubicBezTo>
                    <a:pt x="318" y="2181"/>
                    <a:pt x="311" y="2187"/>
                    <a:pt x="314" y="2194"/>
                  </a:cubicBezTo>
                  <a:cubicBezTo>
                    <a:pt x="327" y="2192"/>
                    <a:pt x="330" y="2162"/>
                    <a:pt x="328" y="2153"/>
                  </a:cubicBezTo>
                  <a:cubicBezTo>
                    <a:pt x="326" y="2160"/>
                    <a:pt x="325" y="2167"/>
                    <a:pt x="320" y="2173"/>
                  </a:cubicBezTo>
                  <a:cubicBezTo>
                    <a:pt x="321" y="2159"/>
                    <a:pt x="303" y="2126"/>
                    <a:pt x="329" y="2126"/>
                  </a:cubicBezTo>
                  <a:cubicBezTo>
                    <a:pt x="321" y="2122"/>
                    <a:pt x="314" y="2128"/>
                    <a:pt x="310" y="2134"/>
                  </a:cubicBezTo>
                  <a:cubicBezTo>
                    <a:pt x="309" y="2128"/>
                    <a:pt x="304" y="2120"/>
                    <a:pt x="306" y="2113"/>
                  </a:cubicBezTo>
                  <a:cubicBezTo>
                    <a:pt x="308" y="2106"/>
                    <a:pt x="316" y="2106"/>
                    <a:pt x="319" y="2099"/>
                  </a:cubicBezTo>
                  <a:cubicBezTo>
                    <a:pt x="323" y="2105"/>
                    <a:pt x="330" y="2107"/>
                    <a:pt x="337" y="2110"/>
                  </a:cubicBezTo>
                  <a:cubicBezTo>
                    <a:pt x="345" y="2114"/>
                    <a:pt x="347" y="2105"/>
                    <a:pt x="340" y="2106"/>
                  </a:cubicBezTo>
                  <a:cubicBezTo>
                    <a:pt x="335" y="2107"/>
                    <a:pt x="332" y="2104"/>
                    <a:pt x="327" y="2101"/>
                  </a:cubicBezTo>
                  <a:cubicBezTo>
                    <a:pt x="319" y="2096"/>
                    <a:pt x="310" y="2101"/>
                    <a:pt x="302" y="2096"/>
                  </a:cubicBezTo>
                  <a:cubicBezTo>
                    <a:pt x="316" y="2086"/>
                    <a:pt x="283" y="2075"/>
                    <a:pt x="309" y="2073"/>
                  </a:cubicBezTo>
                  <a:cubicBezTo>
                    <a:pt x="328" y="2070"/>
                    <a:pt x="336" y="2044"/>
                    <a:pt x="326" y="2030"/>
                  </a:cubicBezTo>
                  <a:cubicBezTo>
                    <a:pt x="320" y="2040"/>
                    <a:pt x="280" y="2019"/>
                    <a:pt x="281" y="2009"/>
                  </a:cubicBezTo>
                  <a:cubicBezTo>
                    <a:pt x="282" y="2006"/>
                    <a:pt x="285" y="2006"/>
                    <a:pt x="287" y="2008"/>
                  </a:cubicBezTo>
                  <a:cubicBezTo>
                    <a:pt x="276" y="1996"/>
                    <a:pt x="299" y="1988"/>
                    <a:pt x="292" y="1978"/>
                  </a:cubicBezTo>
                  <a:cubicBezTo>
                    <a:pt x="290" y="1986"/>
                    <a:pt x="283" y="1986"/>
                    <a:pt x="282" y="1978"/>
                  </a:cubicBezTo>
                  <a:cubicBezTo>
                    <a:pt x="282" y="1967"/>
                    <a:pt x="275" y="1971"/>
                    <a:pt x="271" y="1961"/>
                  </a:cubicBezTo>
                  <a:cubicBezTo>
                    <a:pt x="267" y="1953"/>
                    <a:pt x="271" y="1950"/>
                    <a:pt x="273" y="1942"/>
                  </a:cubicBezTo>
                  <a:cubicBezTo>
                    <a:pt x="274" y="1938"/>
                    <a:pt x="265" y="1926"/>
                    <a:pt x="278" y="1929"/>
                  </a:cubicBezTo>
                  <a:cubicBezTo>
                    <a:pt x="278" y="1921"/>
                    <a:pt x="273" y="1920"/>
                    <a:pt x="269" y="1915"/>
                  </a:cubicBezTo>
                  <a:cubicBezTo>
                    <a:pt x="265" y="1911"/>
                    <a:pt x="266" y="1905"/>
                    <a:pt x="264" y="1901"/>
                  </a:cubicBezTo>
                  <a:cubicBezTo>
                    <a:pt x="254" y="1884"/>
                    <a:pt x="266" y="1894"/>
                    <a:pt x="277" y="1892"/>
                  </a:cubicBezTo>
                  <a:cubicBezTo>
                    <a:pt x="267" y="1890"/>
                    <a:pt x="257" y="1879"/>
                    <a:pt x="254" y="1870"/>
                  </a:cubicBezTo>
                  <a:cubicBezTo>
                    <a:pt x="268" y="1865"/>
                    <a:pt x="275" y="1877"/>
                    <a:pt x="282" y="1887"/>
                  </a:cubicBezTo>
                  <a:cubicBezTo>
                    <a:pt x="280" y="1874"/>
                    <a:pt x="271" y="1861"/>
                    <a:pt x="265" y="1850"/>
                  </a:cubicBezTo>
                  <a:cubicBezTo>
                    <a:pt x="252" y="1862"/>
                    <a:pt x="233" y="1844"/>
                    <a:pt x="249" y="1834"/>
                  </a:cubicBezTo>
                  <a:cubicBezTo>
                    <a:pt x="259" y="1827"/>
                    <a:pt x="273" y="1822"/>
                    <a:pt x="260" y="1810"/>
                  </a:cubicBezTo>
                  <a:cubicBezTo>
                    <a:pt x="267" y="1844"/>
                    <a:pt x="240" y="1819"/>
                    <a:pt x="225" y="1815"/>
                  </a:cubicBezTo>
                  <a:cubicBezTo>
                    <a:pt x="213" y="1813"/>
                    <a:pt x="221" y="1831"/>
                    <a:pt x="215" y="1836"/>
                  </a:cubicBezTo>
                  <a:cubicBezTo>
                    <a:pt x="205" y="1842"/>
                    <a:pt x="169" y="1831"/>
                    <a:pt x="188" y="1822"/>
                  </a:cubicBezTo>
                  <a:cubicBezTo>
                    <a:pt x="154" y="1822"/>
                    <a:pt x="149" y="1768"/>
                    <a:pt x="145" y="1744"/>
                  </a:cubicBezTo>
                  <a:cubicBezTo>
                    <a:pt x="144" y="1733"/>
                    <a:pt x="137" y="1709"/>
                    <a:pt x="142" y="1699"/>
                  </a:cubicBezTo>
                  <a:cubicBezTo>
                    <a:pt x="146" y="1688"/>
                    <a:pt x="154" y="1698"/>
                    <a:pt x="151" y="1684"/>
                  </a:cubicBezTo>
                  <a:cubicBezTo>
                    <a:pt x="150" y="1675"/>
                    <a:pt x="154" y="1666"/>
                    <a:pt x="151" y="1657"/>
                  </a:cubicBezTo>
                  <a:cubicBezTo>
                    <a:pt x="148" y="1642"/>
                    <a:pt x="144" y="1635"/>
                    <a:pt x="134" y="1620"/>
                  </a:cubicBezTo>
                  <a:cubicBezTo>
                    <a:pt x="124" y="1605"/>
                    <a:pt x="111" y="1592"/>
                    <a:pt x="106" y="1574"/>
                  </a:cubicBezTo>
                  <a:cubicBezTo>
                    <a:pt x="103" y="1563"/>
                    <a:pt x="106" y="1555"/>
                    <a:pt x="98" y="1546"/>
                  </a:cubicBezTo>
                  <a:cubicBezTo>
                    <a:pt x="92" y="1540"/>
                    <a:pt x="87" y="1534"/>
                    <a:pt x="83" y="1526"/>
                  </a:cubicBezTo>
                  <a:cubicBezTo>
                    <a:pt x="79" y="1520"/>
                    <a:pt x="84" y="1517"/>
                    <a:pt x="82" y="1512"/>
                  </a:cubicBezTo>
                  <a:cubicBezTo>
                    <a:pt x="78" y="1504"/>
                    <a:pt x="73" y="1498"/>
                    <a:pt x="74" y="1488"/>
                  </a:cubicBezTo>
                  <a:cubicBezTo>
                    <a:pt x="82" y="1493"/>
                    <a:pt x="95" y="1497"/>
                    <a:pt x="99" y="1485"/>
                  </a:cubicBezTo>
                  <a:cubicBezTo>
                    <a:pt x="103" y="1471"/>
                    <a:pt x="89" y="1461"/>
                    <a:pt x="94" y="1447"/>
                  </a:cubicBezTo>
                  <a:cubicBezTo>
                    <a:pt x="94" y="1452"/>
                    <a:pt x="97" y="1455"/>
                    <a:pt x="102" y="1454"/>
                  </a:cubicBezTo>
                  <a:cubicBezTo>
                    <a:pt x="102" y="1451"/>
                    <a:pt x="101" y="1448"/>
                    <a:pt x="100" y="1444"/>
                  </a:cubicBezTo>
                  <a:cubicBezTo>
                    <a:pt x="98" y="1438"/>
                    <a:pt x="103" y="1431"/>
                    <a:pt x="103" y="1424"/>
                  </a:cubicBezTo>
                  <a:cubicBezTo>
                    <a:pt x="103" y="1411"/>
                    <a:pt x="96" y="1402"/>
                    <a:pt x="104" y="1390"/>
                  </a:cubicBezTo>
                  <a:cubicBezTo>
                    <a:pt x="110" y="1380"/>
                    <a:pt x="98" y="1374"/>
                    <a:pt x="103" y="1361"/>
                  </a:cubicBezTo>
                  <a:cubicBezTo>
                    <a:pt x="107" y="1352"/>
                    <a:pt x="114" y="1337"/>
                    <a:pt x="115" y="1327"/>
                  </a:cubicBezTo>
                  <a:cubicBezTo>
                    <a:pt x="118" y="1304"/>
                    <a:pt x="109" y="1280"/>
                    <a:pt x="110" y="1257"/>
                  </a:cubicBezTo>
                  <a:cubicBezTo>
                    <a:pt x="110" y="1244"/>
                    <a:pt x="122" y="1233"/>
                    <a:pt x="121" y="1222"/>
                  </a:cubicBezTo>
                  <a:cubicBezTo>
                    <a:pt x="121" y="1212"/>
                    <a:pt x="113" y="1200"/>
                    <a:pt x="109" y="1191"/>
                  </a:cubicBezTo>
                  <a:cubicBezTo>
                    <a:pt x="106" y="1184"/>
                    <a:pt x="111" y="1173"/>
                    <a:pt x="114" y="1166"/>
                  </a:cubicBezTo>
                  <a:cubicBezTo>
                    <a:pt x="117" y="1159"/>
                    <a:pt x="112" y="1146"/>
                    <a:pt x="111" y="1139"/>
                  </a:cubicBezTo>
                  <a:cubicBezTo>
                    <a:pt x="110" y="1133"/>
                    <a:pt x="113" y="1129"/>
                    <a:pt x="110" y="1124"/>
                  </a:cubicBezTo>
                  <a:cubicBezTo>
                    <a:pt x="105" y="1119"/>
                    <a:pt x="102" y="1114"/>
                    <a:pt x="100" y="1107"/>
                  </a:cubicBezTo>
                  <a:cubicBezTo>
                    <a:pt x="95" y="1093"/>
                    <a:pt x="93" y="1080"/>
                    <a:pt x="87" y="1066"/>
                  </a:cubicBezTo>
                  <a:cubicBezTo>
                    <a:pt x="76" y="1041"/>
                    <a:pt x="64" y="1014"/>
                    <a:pt x="60" y="986"/>
                  </a:cubicBezTo>
                  <a:cubicBezTo>
                    <a:pt x="57" y="973"/>
                    <a:pt x="60" y="971"/>
                    <a:pt x="70" y="964"/>
                  </a:cubicBezTo>
                  <a:cubicBezTo>
                    <a:pt x="77" y="959"/>
                    <a:pt x="70" y="947"/>
                    <a:pt x="75" y="940"/>
                  </a:cubicBezTo>
                  <a:cubicBezTo>
                    <a:pt x="80" y="933"/>
                    <a:pt x="64" y="896"/>
                    <a:pt x="59" y="892"/>
                  </a:cubicBezTo>
                  <a:cubicBezTo>
                    <a:pt x="52" y="886"/>
                    <a:pt x="43" y="870"/>
                    <a:pt x="48" y="861"/>
                  </a:cubicBezTo>
                  <a:cubicBezTo>
                    <a:pt x="55" y="848"/>
                    <a:pt x="56" y="837"/>
                    <a:pt x="60" y="824"/>
                  </a:cubicBezTo>
                  <a:cubicBezTo>
                    <a:pt x="63" y="815"/>
                    <a:pt x="56" y="800"/>
                    <a:pt x="57" y="791"/>
                  </a:cubicBezTo>
                  <a:cubicBezTo>
                    <a:pt x="57" y="776"/>
                    <a:pt x="68" y="767"/>
                    <a:pt x="62" y="751"/>
                  </a:cubicBezTo>
                  <a:cubicBezTo>
                    <a:pt x="53" y="728"/>
                    <a:pt x="66" y="700"/>
                    <a:pt x="66" y="675"/>
                  </a:cubicBezTo>
                  <a:cubicBezTo>
                    <a:pt x="66" y="654"/>
                    <a:pt x="53" y="636"/>
                    <a:pt x="54" y="616"/>
                  </a:cubicBezTo>
                  <a:cubicBezTo>
                    <a:pt x="54" y="604"/>
                    <a:pt x="67" y="602"/>
                    <a:pt x="66" y="591"/>
                  </a:cubicBezTo>
                  <a:cubicBezTo>
                    <a:pt x="66" y="576"/>
                    <a:pt x="55" y="562"/>
                    <a:pt x="52" y="547"/>
                  </a:cubicBezTo>
                  <a:cubicBezTo>
                    <a:pt x="49" y="532"/>
                    <a:pt x="51" y="516"/>
                    <a:pt x="49" y="501"/>
                  </a:cubicBezTo>
                  <a:cubicBezTo>
                    <a:pt x="48" y="494"/>
                    <a:pt x="45" y="488"/>
                    <a:pt x="47" y="480"/>
                  </a:cubicBezTo>
                  <a:cubicBezTo>
                    <a:pt x="49" y="474"/>
                    <a:pt x="52" y="467"/>
                    <a:pt x="50" y="460"/>
                  </a:cubicBezTo>
                  <a:cubicBezTo>
                    <a:pt x="48" y="452"/>
                    <a:pt x="36" y="457"/>
                    <a:pt x="34" y="448"/>
                  </a:cubicBezTo>
                  <a:cubicBezTo>
                    <a:pt x="32" y="438"/>
                    <a:pt x="35" y="428"/>
                    <a:pt x="36" y="419"/>
                  </a:cubicBezTo>
                  <a:cubicBezTo>
                    <a:pt x="51" y="432"/>
                    <a:pt x="50" y="389"/>
                    <a:pt x="50" y="382"/>
                  </a:cubicBezTo>
                  <a:cubicBezTo>
                    <a:pt x="49" y="345"/>
                    <a:pt x="57" y="303"/>
                    <a:pt x="43" y="268"/>
                  </a:cubicBezTo>
                  <a:cubicBezTo>
                    <a:pt x="28" y="231"/>
                    <a:pt x="38" y="190"/>
                    <a:pt x="24" y="152"/>
                  </a:cubicBezTo>
                  <a:cubicBezTo>
                    <a:pt x="18" y="137"/>
                    <a:pt x="12" y="118"/>
                    <a:pt x="9" y="101"/>
                  </a:cubicBezTo>
                  <a:cubicBezTo>
                    <a:pt x="7" y="91"/>
                    <a:pt x="12" y="70"/>
                    <a:pt x="0" y="6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3" name="Freeform 1617">
              <a:extLst>
                <a:ext uri="{FF2B5EF4-FFF2-40B4-BE49-F238E27FC236}">
                  <a16:creationId xmlns:a16="http://schemas.microsoft.com/office/drawing/2014/main" id="{1F2DC34A-5DEC-55A1-32E2-C4C6CED6D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7329" y="6707834"/>
              <a:ext cx="3948" cy="3948"/>
            </a:xfrm>
            <a:custGeom>
              <a:avLst/>
              <a:gdLst>
                <a:gd name="T0" fmla="*/ 2 w 10"/>
                <a:gd name="T1" fmla="*/ 7 h 7"/>
                <a:gd name="T2" fmla="*/ 0 w 10"/>
                <a:gd name="T3" fmla="*/ 0 h 7"/>
                <a:gd name="T4" fmla="*/ 2 w 10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2" y="7"/>
                  </a:moveTo>
                  <a:cubicBezTo>
                    <a:pt x="2" y="5"/>
                    <a:pt x="1" y="2"/>
                    <a:pt x="0" y="0"/>
                  </a:cubicBezTo>
                  <a:cubicBezTo>
                    <a:pt x="9" y="1"/>
                    <a:pt x="10" y="3"/>
                    <a:pt x="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4" name="Freeform 1618">
              <a:extLst>
                <a:ext uri="{FF2B5EF4-FFF2-40B4-BE49-F238E27FC236}">
                  <a16:creationId xmlns:a16="http://schemas.microsoft.com/office/drawing/2014/main" id="{93F81856-8C9F-C8FE-C030-C9B11D879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643" y="6915110"/>
              <a:ext cx="1975" cy="1975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0 h 7"/>
                <a:gd name="T4" fmla="*/ 3 w 3"/>
                <a:gd name="T5" fmla="*/ 7 h 7"/>
                <a:gd name="T6" fmla="*/ 0 w 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1" y="2"/>
                    <a:pt x="2" y="4"/>
                    <a:pt x="3" y="7"/>
                  </a:cubicBezTo>
                  <a:lnTo>
                    <a:pt x="0" y="7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5" name="Freeform 1619">
              <a:extLst>
                <a:ext uri="{FF2B5EF4-FFF2-40B4-BE49-F238E27FC236}">
                  <a16:creationId xmlns:a16="http://schemas.microsoft.com/office/drawing/2014/main" id="{BE3E400E-9AF1-4773-D04B-A9792E1B3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4865" y="6923006"/>
              <a:ext cx="88834" cy="82911"/>
            </a:xfrm>
            <a:custGeom>
              <a:avLst/>
              <a:gdLst>
                <a:gd name="T0" fmla="*/ 43 w 204"/>
                <a:gd name="T1" fmla="*/ 65 h 188"/>
                <a:gd name="T2" fmla="*/ 37 w 204"/>
                <a:gd name="T3" fmla="*/ 39 h 188"/>
                <a:gd name="T4" fmla="*/ 50 w 204"/>
                <a:gd name="T5" fmla="*/ 38 h 188"/>
                <a:gd name="T6" fmla="*/ 31 w 204"/>
                <a:gd name="T7" fmla="*/ 27 h 188"/>
                <a:gd name="T8" fmla="*/ 55 w 204"/>
                <a:gd name="T9" fmla="*/ 30 h 188"/>
                <a:gd name="T10" fmla="*/ 69 w 204"/>
                <a:gd name="T11" fmla="*/ 7 h 188"/>
                <a:gd name="T12" fmla="*/ 94 w 204"/>
                <a:gd name="T13" fmla="*/ 19 h 188"/>
                <a:gd name="T14" fmla="*/ 121 w 204"/>
                <a:gd name="T15" fmla="*/ 15 h 188"/>
                <a:gd name="T16" fmla="*/ 138 w 204"/>
                <a:gd name="T17" fmla="*/ 44 h 188"/>
                <a:gd name="T18" fmla="*/ 158 w 204"/>
                <a:gd name="T19" fmla="*/ 84 h 188"/>
                <a:gd name="T20" fmla="*/ 204 w 204"/>
                <a:gd name="T21" fmla="*/ 179 h 188"/>
                <a:gd name="T22" fmla="*/ 184 w 204"/>
                <a:gd name="T23" fmla="*/ 171 h 188"/>
                <a:gd name="T24" fmla="*/ 197 w 204"/>
                <a:gd name="T25" fmla="*/ 178 h 188"/>
                <a:gd name="T26" fmla="*/ 156 w 204"/>
                <a:gd name="T27" fmla="*/ 178 h 188"/>
                <a:gd name="T28" fmla="*/ 138 w 204"/>
                <a:gd name="T29" fmla="*/ 169 h 188"/>
                <a:gd name="T30" fmla="*/ 122 w 204"/>
                <a:gd name="T31" fmla="*/ 167 h 188"/>
                <a:gd name="T32" fmla="*/ 126 w 204"/>
                <a:gd name="T33" fmla="*/ 175 h 188"/>
                <a:gd name="T34" fmla="*/ 108 w 204"/>
                <a:gd name="T35" fmla="*/ 166 h 188"/>
                <a:gd name="T36" fmla="*/ 79 w 204"/>
                <a:gd name="T37" fmla="*/ 174 h 188"/>
                <a:gd name="T38" fmla="*/ 92 w 204"/>
                <a:gd name="T39" fmla="*/ 165 h 188"/>
                <a:gd name="T40" fmla="*/ 66 w 204"/>
                <a:gd name="T41" fmla="*/ 171 h 188"/>
                <a:gd name="T42" fmla="*/ 60 w 204"/>
                <a:gd name="T43" fmla="*/ 158 h 188"/>
                <a:gd name="T44" fmla="*/ 40 w 204"/>
                <a:gd name="T45" fmla="*/ 153 h 188"/>
                <a:gd name="T46" fmla="*/ 25 w 204"/>
                <a:gd name="T47" fmla="*/ 159 h 188"/>
                <a:gd name="T48" fmla="*/ 10 w 204"/>
                <a:gd name="T49" fmla="*/ 162 h 188"/>
                <a:gd name="T50" fmla="*/ 0 w 204"/>
                <a:gd name="T51" fmla="*/ 150 h 188"/>
                <a:gd name="T52" fmla="*/ 21 w 204"/>
                <a:gd name="T53" fmla="*/ 156 h 188"/>
                <a:gd name="T54" fmla="*/ 12 w 204"/>
                <a:gd name="T55" fmla="*/ 149 h 188"/>
                <a:gd name="T56" fmla="*/ 25 w 204"/>
                <a:gd name="T57" fmla="*/ 152 h 188"/>
                <a:gd name="T58" fmla="*/ 57 w 204"/>
                <a:gd name="T59" fmla="*/ 147 h 188"/>
                <a:gd name="T60" fmla="*/ 68 w 204"/>
                <a:gd name="T61" fmla="*/ 138 h 188"/>
                <a:gd name="T62" fmla="*/ 80 w 204"/>
                <a:gd name="T63" fmla="*/ 158 h 188"/>
                <a:gd name="T64" fmla="*/ 75 w 204"/>
                <a:gd name="T65" fmla="*/ 146 h 188"/>
                <a:gd name="T66" fmla="*/ 107 w 204"/>
                <a:gd name="T67" fmla="*/ 155 h 188"/>
                <a:gd name="T68" fmla="*/ 76 w 204"/>
                <a:gd name="T69" fmla="*/ 138 h 188"/>
                <a:gd name="T70" fmla="*/ 49 w 204"/>
                <a:gd name="T71" fmla="*/ 126 h 188"/>
                <a:gd name="T72" fmla="*/ 102 w 204"/>
                <a:gd name="T73" fmla="*/ 145 h 188"/>
                <a:gd name="T74" fmla="*/ 104 w 204"/>
                <a:gd name="T75" fmla="*/ 135 h 188"/>
                <a:gd name="T76" fmla="*/ 124 w 204"/>
                <a:gd name="T77" fmla="*/ 150 h 188"/>
                <a:gd name="T78" fmla="*/ 114 w 204"/>
                <a:gd name="T79" fmla="*/ 138 h 188"/>
                <a:gd name="T80" fmla="*/ 136 w 204"/>
                <a:gd name="T81" fmla="*/ 143 h 188"/>
                <a:gd name="T82" fmla="*/ 151 w 204"/>
                <a:gd name="T83" fmla="*/ 160 h 188"/>
                <a:gd name="T84" fmla="*/ 163 w 204"/>
                <a:gd name="T85" fmla="*/ 156 h 188"/>
                <a:gd name="T86" fmla="*/ 169 w 204"/>
                <a:gd name="T87" fmla="*/ 148 h 188"/>
                <a:gd name="T88" fmla="*/ 81 w 204"/>
                <a:gd name="T89" fmla="*/ 107 h 188"/>
                <a:gd name="T90" fmla="*/ 110 w 204"/>
                <a:gd name="T91" fmla="*/ 73 h 188"/>
                <a:gd name="T92" fmla="*/ 43 w 204"/>
                <a:gd name="T93" fmla="*/ 6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4" h="188">
                  <a:moveTo>
                    <a:pt x="43" y="65"/>
                  </a:moveTo>
                  <a:cubicBezTo>
                    <a:pt x="39" y="59"/>
                    <a:pt x="32" y="47"/>
                    <a:pt x="37" y="39"/>
                  </a:cubicBezTo>
                  <a:cubicBezTo>
                    <a:pt x="39" y="48"/>
                    <a:pt x="51" y="47"/>
                    <a:pt x="50" y="38"/>
                  </a:cubicBezTo>
                  <a:cubicBezTo>
                    <a:pt x="49" y="33"/>
                    <a:pt x="35" y="28"/>
                    <a:pt x="31" y="27"/>
                  </a:cubicBezTo>
                  <a:cubicBezTo>
                    <a:pt x="38" y="20"/>
                    <a:pt x="47" y="28"/>
                    <a:pt x="55" y="30"/>
                  </a:cubicBezTo>
                  <a:cubicBezTo>
                    <a:pt x="71" y="34"/>
                    <a:pt x="64" y="14"/>
                    <a:pt x="69" y="7"/>
                  </a:cubicBezTo>
                  <a:cubicBezTo>
                    <a:pt x="74" y="0"/>
                    <a:pt x="89" y="17"/>
                    <a:pt x="94" y="19"/>
                  </a:cubicBezTo>
                  <a:cubicBezTo>
                    <a:pt x="104" y="21"/>
                    <a:pt x="112" y="9"/>
                    <a:pt x="121" y="15"/>
                  </a:cubicBezTo>
                  <a:cubicBezTo>
                    <a:pt x="131" y="21"/>
                    <a:pt x="132" y="35"/>
                    <a:pt x="138" y="44"/>
                  </a:cubicBezTo>
                  <a:cubicBezTo>
                    <a:pt x="146" y="56"/>
                    <a:pt x="152" y="70"/>
                    <a:pt x="158" y="84"/>
                  </a:cubicBezTo>
                  <a:cubicBezTo>
                    <a:pt x="172" y="116"/>
                    <a:pt x="192" y="146"/>
                    <a:pt x="204" y="179"/>
                  </a:cubicBezTo>
                  <a:cubicBezTo>
                    <a:pt x="198" y="175"/>
                    <a:pt x="190" y="175"/>
                    <a:pt x="184" y="171"/>
                  </a:cubicBezTo>
                  <a:cubicBezTo>
                    <a:pt x="188" y="175"/>
                    <a:pt x="192" y="177"/>
                    <a:pt x="197" y="178"/>
                  </a:cubicBezTo>
                  <a:cubicBezTo>
                    <a:pt x="188" y="188"/>
                    <a:pt x="166" y="182"/>
                    <a:pt x="156" y="178"/>
                  </a:cubicBezTo>
                  <a:cubicBezTo>
                    <a:pt x="150" y="176"/>
                    <a:pt x="144" y="167"/>
                    <a:pt x="138" y="169"/>
                  </a:cubicBezTo>
                  <a:cubicBezTo>
                    <a:pt x="130" y="171"/>
                    <a:pt x="129" y="174"/>
                    <a:pt x="122" y="167"/>
                  </a:cubicBezTo>
                  <a:cubicBezTo>
                    <a:pt x="123" y="170"/>
                    <a:pt x="125" y="173"/>
                    <a:pt x="126" y="175"/>
                  </a:cubicBezTo>
                  <a:cubicBezTo>
                    <a:pt x="122" y="171"/>
                    <a:pt x="101" y="180"/>
                    <a:pt x="108" y="166"/>
                  </a:cubicBezTo>
                  <a:cubicBezTo>
                    <a:pt x="107" y="173"/>
                    <a:pt x="85" y="177"/>
                    <a:pt x="79" y="174"/>
                  </a:cubicBezTo>
                  <a:cubicBezTo>
                    <a:pt x="83" y="171"/>
                    <a:pt x="87" y="168"/>
                    <a:pt x="92" y="165"/>
                  </a:cubicBezTo>
                  <a:cubicBezTo>
                    <a:pt x="84" y="160"/>
                    <a:pt x="73" y="169"/>
                    <a:pt x="66" y="171"/>
                  </a:cubicBezTo>
                  <a:cubicBezTo>
                    <a:pt x="65" y="166"/>
                    <a:pt x="63" y="162"/>
                    <a:pt x="60" y="158"/>
                  </a:cubicBezTo>
                  <a:cubicBezTo>
                    <a:pt x="57" y="174"/>
                    <a:pt x="46" y="156"/>
                    <a:pt x="40" y="153"/>
                  </a:cubicBezTo>
                  <a:cubicBezTo>
                    <a:pt x="49" y="165"/>
                    <a:pt x="31" y="160"/>
                    <a:pt x="25" y="159"/>
                  </a:cubicBezTo>
                  <a:cubicBezTo>
                    <a:pt x="20" y="158"/>
                    <a:pt x="15" y="164"/>
                    <a:pt x="10" y="162"/>
                  </a:cubicBezTo>
                  <a:cubicBezTo>
                    <a:pt x="6" y="161"/>
                    <a:pt x="4" y="152"/>
                    <a:pt x="0" y="150"/>
                  </a:cubicBezTo>
                  <a:cubicBezTo>
                    <a:pt x="8" y="149"/>
                    <a:pt x="13" y="155"/>
                    <a:pt x="21" y="156"/>
                  </a:cubicBezTo>
                  <a:cubicBezTo>
                    <a:pt x="20" y="151"/>
                    <a:pt x="17" y="148"/>
                    <a:pt x="12" y="149"/>
                  </a:cubicBezTo>
                  <a:cubicBezTo>
                    <a:pt x="17" y="147"/>
                    <a:pt x="21" y="148"/>
                    <a:pt x="25" y="152"/>
                  </a:cubicBezTo>
                  <a:cubicBezTo>
                    <a:pt x="11" y="138"/>
                    <a:pt x="53" y="153"/>
                    <a:pt x="57" y="147"/>
                  </a:cubicBezTo>
                  <a:cubicBezTo>
                    <a:pt x="61" y="143"/>
                    <a:pt x="57" y="135"/>
                    <a:pt x="68" y="138"/>
                  </a:cubicBezTo>
                  <a:cubicBezTo>
                    <a:pt x="75" y="140"/>
                    <a:pt x="68" y="162"/>
                    <a:pt x="80" y="158"/>
                  </a:cubicBezTo>
                  <a:cubicBezTo>
                    <a:pt x="76" y="156"/>
                    <a:pt x="74" y="151"/>
                    <a:pt x="75" y="146"/>
                  </a:cubicBezTo>
                  <a:cubicBezTo>
                    <a:pt x="86" y="146"/>
                    <a:pt x="97" y="159"/>
                    <a:pt x="107" y="155"/>
                  </a:cubicBezTo>
                  <a:cubicBezTo>
                    <a:pt x="97" y="149"/>
                    <a:pt x="85" y="146"/>
                    <a:pt x="76" y="138"/>
                  </a:cubicBezTo>
                  <a:cubicBezTo>
                    <a:pt x="67" y="132"/>
                    <a:pt x="56" y="137"/>
                    <a:pt x="49" y="126"/>
                  </a:cubicBezTo>
                  <a:cubicBezTo>
                    <a:pt x="67" y="129"/>
                    <a:pt x="87" y="134"/>
                    <a:pt x="102" y="145"/>
                  </a:cubicBezTo>
                  <a:cubicBezTo>
                    <a:pt x="96" y="142"/>
                    <a:pt x="94" y="134"/>
                    <a:pt x="104" y="135"/>
                  </a:cubicBezTo>
                  <a:cubicBezTo>
                    <a:pt x="112" y="137"/>
                    <a:pt x="118" y="145"/>
                    <a:pt x="124" y="150"/>
                  </a:cubicBezTo>
                  <a:cubicBezTo>
                    <a:pt x="122" y="145"/>
                    <a:pt x="118" y="141"/>
                    <a:pt x="114" y="138"/>
                  </a:cubicBezTo>
                  <a:cubicBezTo>
                    <a:pt x="122" y="135"/>
                    <a:pt x="131" y="146"/>
                    <a:pt x="136" y="143"/>
                  </a:cubicBezTo>
                  <a:cubicBezTo>
                    <a:pt x="145" y="137"/>
                    <a:pt x="158" y="151"/>
                    <a:pt x="151" y="160"/>
                  </a:cubicBezTo>
                  <a:cubicBezTo>
                    <a:pt x="153" y="154"/>
                    <a:pt x="158" y="152"/>
                    <a:pt x="163" y="156"/>
                  </a:cubicBezTo>
                  <a:cubicBezTo>
                    <a:pt x="155" y="148"/>
                    <a:pt x="162" y="147"/>
                    <a:pt x="169" y="148"/>
                  </a:cubicBezTo>
                  <a:cubicBezTo>
                    <a:pt x="145" y="128"/>
                    <a:pt x="98" y="135"/>
                    <a:pt x="81" y="107"/>
                  </a:cubicBezTo>
                  <a:cubicBezTo>
                    <a:pt x="68" y="87"/>
                    <a:pt x="116" y="91"/>
                    <a:pt x="110" y="73"/>
                  </a:cubicBezTo>
                  <a:cubicBezTo>
                    <a:pt x="103" y="51"/>
                    <a:pt x="58" y="88"/>
                    <a:pt x="43" y="6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6" name="Freeform 1620">
              <a:extLst>
                <a:ext uri="{FF2B5EF4-FFF2-40B4-BE49-F238E27FC236}">
                  <a16:creationId xmlns:a16="http://schemas.microsoft.com/office/drawing/2014/main" id="{D1840C2F-46F5-B5CC-8F8F-EE99EF3C1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9076" y="4015207"/>
              <a:ext cx="349411" cy="274396"/>
            </a:xfrm>
            <a:custGeom>
              <a:avLst/>
              <a:gdLst>
                <a:gd name="T0" fmla="*/ 0 w 803"/>
                <a:gd name="T1" fmla="*/ 626 h 632"/>
                <a:gd name="T2" fmla="*/ 16 w 803"/>
                <a:gd name="T3" fmla="*/ 606 h 632"/>
                <a:gd name="T4" fmla="*/ 55 w 803"/>
                <a:gd name="T5" fmla="*/ 598 h 632"/>
                <a:gd name="T6" fmla="*/ 121 w 803"/>
                <a:gd name="T7" fmla="*/ 568 h 632"/>
                <a:gd name="T8" fmla="*/ 175 w 803"/>
                <a:gd name="T9" fmla="*/ 522 h 632"/>
                <a:gd name="T10" fmla="*/ 220 w 803"/>
                <a:gd name="T11" fmla="*/ 469 h 632"/>
                <a:gd name="T12" fmla="*/ 233 w 803"/>
                <a:gd name="T13" fmla="*/ 408 h 632"/>
                <a:gd name="T14" fmla="*/ 226 w 803"/>
                <a:gd name="T15" fmla="*/ 393 h 632"/>
                <a:gd name="T16" fmla="*/ 230 w 803"/>
                <a:gd name="T17" fmla="*/ 363 h 632"/>
                <a:gd name="T18" fmla="*/ 260 w 803"/>
                <a:gd name="T19" fmla="*/ 300 h 632"/>
                <a:gd name="T20" fmla="*/ 271 w 803"/>
                <a:gd name="T21" fmla="*/ 260 h 632"/>
                <a:gd name="T22" fmla="*/ 291 w 803"/>
                <a:gd name="T23" fmla="*/ 235 h 632"/>
                <a:gd name="T24" fmla="*/ 341 w 803"/>
                <a:gd name="T25" fmla="*/ 192 h 632"/>
                <a:gd name="T26" fmla="*/ 409 w 803"/>
                <a:gd name="T27" fmla="*/ 162 h 632"/>
                <a:gd name="T28" fmla="*/ 488 w 803"/>
                <a:gd name="T29" fmla="*/ 35 h 632"/>
                <a:gd name="T30" fmla="*/ 501 w 803"/>
                <a:gd name="T31" fmla="*/ 11 h 632"/>
                <a:gd name="T32" fmla="*/ 524 w 803"/>
                <a:gd name="T33" fmla="*/ 5 h 632"/>
                <a:gd name="T34" fmla="*/ 537 w 803"/>
                <a:gd name="T35" fmla="*/ 17 h 632"/>
                <a:gd name="T36" fmla="*/ 558 w 803"/>
                <a:gd name="T37" fmla="*/ 45 h 632"/>
                <a:gd name="T38" fmla="*/ 623 w 803"/>
                <a:gd name="T39" fmla="*/ 53 h 632"/>
                <a:gd name="T40" fmla="*/ 682 w 803"/>
                <a:gd name="T41" fmla="*/ 39 h 632"/>
                <a:gd name="T42" fmla="*/ 685 w 803"/>
                <a:gd name="T43" fmla="*/ 54 h 632"/>
                <a:gd name="T44" fmla="*/ 688 w 803"/>
                <a:gd name="T45" fmla="*/ 54 h 632"/>
                <a:gd name="T46" fmla="*/ 712 w 803"/>
                <a:gd name="T47" fmla="*/ 61 h 632"/>
                <a:gd name="T48" fmla="*/ 732 w 803"/>
                <a:gd name="T49" fmla="*/ 71 h 632"/>
                <a:gd name="T50" fmla="*/ 752 w 803"/>
                <a:gd name="T51" fmla="*/ 87 h 632"/>
                <a:gd name="T52" fmla="*/ 760 w 803"/>
                <a:gd name="T53" fmla="*/ 109 h 632"/>
                <a:gd name="T54" fmla="*/ 756 w 803"/>
                <a:gd name="T55" fmla="*/ 131 h 632"/>
                <a:gd name="T56" fmla="*/ 756 w 803"/>
                <a:gd name="T57" fmla="*/ 163 h 632"/>
                <a:gd name="T58" fmla="*/ 761 w 803"/>
                <a:gd name="T59" fmla="*/ 186 h 632"/>
                <a:gd name="T60" fmla="*/ 766 w 803"/>
                <a:gd name="T61" fmla="*/ 218 h 632"/>
                <a:gd name="T62" fmla="*/ 769 w 803"/>
                <a:gd name="T63" fmla="*/ 235 h 632"/>
                <a:gd name="T64" fmla="*/ 790 w 803"/>
                <a:gd name="T65" fmla="*/ 253 h 632"/>
                <a:gd name="T66" fmla="*/ 784 w 803"/>
                <a:gd name="T67" fmla="*/ 290 h 632"/>
                <a:gd name="T68" fmla="*/ 671 w 803"/>
                <a:gd name="T69" fmla="*/ 299 h 632"/>
                <a:gd name="T70" fmla="*/ 632 w 803"/>
                <a:gd name="T71" fmla="*/ 320 h 632"/>
                <a:gd name="T72" fmla="*/ 620 w 803"/>
                <a:gd name="T73" fmla="*/ 342 h 632"/>
                <a:gd name="T74" fmla="*/ 626 w 803"/>
                <a:gd name="T75" fmla="*/ 373 h 632"/>
                <a:gd name="T76" fmla="*/ 598 w 803"/>
                <a:gd name="T77" fmla="*/ 383 h 632"/>
                <a:gd name="T78" fmla="*/ 570 w 803"/>
                <a:gd name="T79" fmla="*/ 402 h 632"/>
                <a:gd name="T80" fmla="*/ 547 w 803"/>
                <a:gd name="T81" fmla="*/ 408 h 632"/>
                <a:gd name="T82" fmla="*/ 517 w 803"/>
                <a:gd name="T83" fmla="*/ 443 h 632"/>
                <a:gd name="T84" fmla="*/ 468 w 803"/>
                <a:gd name="T85" fmla="*/ 462 h 632"/>
                <a:gd name="T86" fmla="*/ 436 w 803"/>
                <a:gd name="T87" fmla="*/ 472 h 632"/>
                <a:gd name="T88" fmla="*/ 402 w 803"/>
                <a:gd name="T89" fmla="*/ 477 h 632"/>
                <a:gd name="T90" fmla="*/ 382 w 803"/>
                <a:gd name="T91" fmla="*/ 489 h 632"/>
                <a:gd name="T92" fmla="*/ 363 w 803"/>
                <a:gd name="T93" fmla="*/ 497 h 632"/>
                <a:gd name="T94" fmla="*/ 342 w 803"/>
                <a:gd name="T95" fmla="*/ 514 h 632"/>
                <a:gd name="T96" fmla="*/ 319 w 803"/>
                <a:gd name="T97" fmla="*/ 529 h 632"/>
                <a:gd name="T98" fmla="*/ 294 w 803"/>
                <a:gd name="T99" fmla="*/ 562 h 632"/>
                <a:gd name="T100" fmla="*/ 291 w 803"/>
                <a:gd name="T101" fmla="*/ 624 h 632"/>
                <a:gd name="T102" fmla="*/ 0 w 803"/>
                <a:gd name="T103" fmla="*/ 626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3" h="632">
                  <a:moveTo>
                    <a:pt x="0" y="626"/>
                  </a:moveTo>
                  <a:cubicBezTo>
                    <a:pt x="3" y="622"/>
                    <a:pt x="13" y="607"/>
                    <a:pt x="16" y="606"/>
                  </a:cubicBezTo>
                  <a:cubicBezTo>
                    <a:pt x="29" y="601"/>
                    <a:pt x="42" y="600"/>
                    <a:pt x="55" y="598"/>
                  </a:cubicBezTo>
                  <a:cubicBezTo>
                    <a:pt x="79" y="592"/>
                    <a:pt x="103" y="585"/>
                    <a:pt x="121" y="568"/>
                  </a:cubicBezTo>
                  <a:cubicBezTo>
                    <a:pt x="138" y="551"/>
                    <a:pt x="157" y="538"/>
                    <a:pt x="175" y="522"/>
                  </a:cubicBezTo>
                  <a:cubicBezTo>
                    <a:pt x="193" y="507"/>
                    <a:pt x="206" y="487"/>
                    <a:pt x="220" y="469"/>
                  </a:cubicBezTo>
                  <a:cubicBezTo>
                    <a:pt x="230" y="457"/>
                    <a:pt x="252" y="421"/>
                    <a:pt x="233" y="408"/>
                  </a:cubicBezTo>
                  <a:cubicBezTo>
                    <a:pt x="226" y="403"/>
                    <a:pt x="221" y="402"/>
                    <a:pt x="226" y="393"/>
                  </a:cubicBezTo>
                  <a:cubicBezTo>
                    <a:pt x="230" y="383"/>
                    <a:pt x="230" y="374"/>
                    <a:pt x="230" y="363"/>
                  </a:cubicBezTo>
                  <a:cubicBezTo>
                    <a:pt x="232" y="334"/>
                    <a:pt x="242" y="321"/>
                    <a:pt x="260" y="300"/>
                  </a:cubicBezTo>
                  <a:cubicBezTo>
                    <a:pt x="270" y="287"/>
                    <a:pt x="267" y="275"/>
                    <a:pt x="271" y="260"/>
                  </a:cubicBezTo>
                  <a:cubicBezTo>
                    <a:pt x="275" y="250"/>
                    <a:pt x="283" y="242"/>
                    <a:pt x="291" y="235"/>
                  </a:cubicBezTo>
                  <a:cubicBezTo>
                    <a:pt x="307" y="220"/>
                    <a:pt x="320" y="202"/>
                    <a:pt x="341" y="192"/>
                  </a:cubicBezTo>
                  <a:cubicBezTo>
                    <a:pt x="363" y="182"/>
                    <a:pt x="387" y="174"/>
                    <a:pt x="409" y="162"/>
                  </a:cubicBezTo>
                  <a:cubicBezTo>
                    <a:pt x="451" y="138"/>
                    <a:pt x="472" y="79"/>
                    <a:pt x="488" y="35"/>
                  </a:cubicBezTo>
                  <a:cubicBezTo>
                    <a:pt x="489" y="31"/>
                    <a:pt x="495" y="10"/>
                    <a:pt x="501" y="11"/>
                  </a:cubicBezTo>
                  <a:cubicBezTo>
                    <a:pt x="509" y="11"/>
                    <a:pt x="517" y="8"/>
                    <a:pt x="524" y="5"/>
                  </a:cubicBezTo>
                  <a:cubicBezTo>
                    <a:pt x="533" y="0"/>
                    <a:pt x="534" y="11"/>
                    <a:pt x="537" y="17"/>
                  </a:cubicBezTo>
                  <a:cubicBezTo>
                    <a:pt x="542" y="29"/>
                    <a:pt x="548" y="37"/>
                    <a:pt x="558" y="45"/>
                  </a:cubicBezTo>
                  <a:cubicBezTo>
                    <a:pt x="580" y="60"/>
                    <a:pt x="598" y="56"/>
                    <a:pt x="623" y="53"/>
                  </a:cubicBezTo>
                  <a:cubicBezTo>
                    <a:pt x="643" y="50"/>
                    <a:pt x="670" y="63"/>
                    <a:pt x="682" y="39"/>
                  </a:cubicBezTo>
                  <a:cubicBezTo>
                    <a:pt x="682" y="46"/>
                    <a:pt x="684" y="48"/>
                    <a:pt x="685" y="54"/>
                  </a:cubicBezTo>
                  <a:cubicBezTo>
                    <a:pt x="686" y="61"/>
                    <a:pt x="698" y="64"/>
                    <a:pt x="688" y="54"/>
                  </a:cubicBezTo>
                  <a:cubicBezTo>
                    <a:pt x="693" y="61"/>
                    <a:pt x="703" y="65"/>
                    <a:pt x="712" y="61"/>
                  </a:cubicBezTo>
                  <a:cubicBezTo>
                    <a:pt x="721" y="56"/>
                    <a:pt x="726" y="66"/>
                    <a:pt x="732" y="71"/>
                  </a:cubicBezTo>
                  <a:cubicBezTo>
                    <a:pt x="738" y="76"/>
                    <a:pt x="749" y="79"/>
                    <a:pt x="752" y="87"/>
                  </a:cubicBezTo>
                  <a:cubicBezTo>
                    <a:pt x="756" y="96"/>
                    <a:pt x="747" y="104"/>
                    <a:pt x="760" y="109"/>
                  </a:cubicBezTo>
                  <a:cubicBezTo>
                    <a:pt x="753" y="114"/>
                    <a:pt x="755" y="124"/>
                    <a:pt x="756" y="131"/>
                  </a:cubicBezTo>
                  <a:cubicBezTo>
                    <a:pt x="758" y="142"/>
                    <a:pt x="755" y="152"/>
                    <a:pt x="756" y="163"/>
                  </a:cubicBezTo>
                  <a:cubicBezTo>
                    <a:pt x="757" y="171"/>
                    <a:pt x="763" y="177"/>
                    <a:pt x="761" y="186"/>
                  </a:cubicBezTo>
                  <a:cubicBezTo>
                    <a:pt x="757" y="200"/>
                    <a:pt x="759" y="205"/>
                    <a:pt x="766" y="218"/>
                  </a:cubicBezTo>
                  <a:cubicBezTo>
                    <a:pt x="769" y="224"/>
                    <a:pt x="766" y="229"/>
                    <a:pt x="769" y="235"/>
                  </a:cubicBezTo>
                  <a:cubicBezTo>
                    <a:pt x="774" y="244"/>
                    <a:pt x="782" y="247"/>
                    <a:pt x="790" y="253"/>
                  </a:cubicBezTo>
                  <a:cubicBezTo>
                    <a:pt x="803" y="264"/>
                    <a:pt x="762" y="282"/>
                    <a:pt x="784" y="290"/>
                  </a:cubicBezTo>
                  <a:cubicBezTo>
                    <a:pt x="762" y="296"/>
                    <a:pt x="682" y="269"/>
                    <a:pt x="671" y="299"/>
                  </a:cubicBezTo>
                  <a:cubicBezTo>
                    <a:pt x="665" y="315"/>
                    <a:pt x="649" y="321"/>
                    <a:pt x="632" y="320"/>
                  </a:cubicBezTo>
                  <a:cubicBezTo>
                    <a:pt x="619" y="319"/>
                    <a:pt x="603" y="337"/>
                    <a:pt x="620" y="342"/>
                  </a:cubicBezTo>
                  <a:cubicBezTo>
                    <a:pt x="605" y="356"/>
                    <a:pt x="633" y="366"/>
                    <a:pt x="626" y="373"/>
                  </a:cubicBezTo>
                  <a:cubicBezTo>
                    <a:pt x="619" y="380"/>
                    <a:pt x="606" y="377"/>
                    <a:pt x="598" y="383"/>
                  </a:cubicBezTo>
                  <a:cubicBezTo>
                    <a:pt x="589" y="389"/>
                    <a:pt x="580" y="399"/>
                    <a:pt x="570" y="402"/>
                  </a:cubicBezTo>
                  <a:cubicBezTo>
                    <a:pt x="562" y="405"/>
                    <a:pt x="554" y="404"/>
                    <a:pt x="547" y="408"/>
                  </a:cubicBezTo>
                  <a:cubicBezTo>
                    <a:pt x="533" y="416"/>
                    <a:pt x="527" y="432"/>
                    <a:pt x="517" y="443"/>
                  </a:cubicBezTo>
                  <a:cubicBezTo>
                    <a:pt x="506" y="456"/>
                    <a:pt x="484" y="461"/>
                    <a:pt x="468" y="462"/>
                  </a:cubicBezTo>
                  <a:cubicBezTo>
                    <a:pt x="455" y="463"/>
                    <a:pt x="441" y="457"/>
                    <a:pt x="436" y="472"/>
                  </a:cubicBezTo>
                  <a:cubicBezTo>
                    <a:pt x="431" y="488"/>
                    <a:pt x="415" y="476"/>
                    <a:pt x="402" y="477"/>
                  </a:cubicBezTo>
                  <a:cubicBezTo>
                    <a:pt x="393" y="478"/>
                    <a:pt x="388" y="482"/>
                    <a:pt x="382" y="489"/>
                  </a:cubicBezTo>
                  <a:cubicBezTo>
                    <a:pt x="377" y="495"/>
                    <a:pt x="370" y="494"/>
                    <a:pt x="363" y="497"/>
                  </a:cubicBezTo>
                  <a:cubicBezTo>
                    <a:pt x="354" y="500"/>
                    <a:pt x="349" y="508"/>
                    <a:pt x="342" y="514"/>
                  </a:cubicBezTo>
                  <a:cubicBezTo>
                    <a:pt x="335" y="520"/>
                    <a:pt x="326" y="523"/>
                    <a:pt x="319" y="529"/>
                  </a:cubicBezTo>
                  <a:cubicBezTo>
                    <a:pt x="305" y="541"/>
                    <a:pt x="292" y="542"/>
                    <a:pt x="294" y="562"/>
                  </a:cubicBezTo>
                  <a:cubicBezTo>
                    <a:pt x="295" y="582"/>
                    <a:pt x="293" y="604"/>
                    <a:pt x="291" y="624"/>
                  </a:cubicBezTo>
                  <a:cubicBezTo>
                    <a:pt x="290" y="632"/>
                    <a:pt x="27" y="626"/>
                    <a:pt x="0" y="6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7" name="Freeform 1621">
              <a:extLst>
                <a:ext uri="{FF2B5EF4-FFF2-40B4-BE49-F238E27FC236}">
                  <a16:creationId xmlns:a16="http://schemas.microsoft.com/office/drawing/2014/main" id="{08590B1B-4059-2CE4-E9FC-041E3A2A0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6713" y="4919330"/>
              <a:ext cx="120419" cy="138184"/>
            </a:xfrm>
            <a:custGeom>
              <a:avLst/>
              <a:gdLst>
                <a:gd name="T0" fmla="*/ 0 w 277"/>
                <a:gd name="T1" fmla="*/ 122 h 316"/>
                <a:gd name="T2" fmla="*/ 16 w 277"/>
                <a:gd name="T3" fmla="*/ 97 h 316"/>
                <a:gd name="T4" fmla="*/ 54 w 277"/>
                <a:gd name="T5" fmla="*/ 62 h 316"/>
                <a:gd name="T6" fmla="*/ 62 w 277"/>
                <a:gd name="T7" fmla="*/ 36 h 316"/>
                <a:gd name="T8" fmla="*/ 81 w 277"/>
                <a:gd name="T9" fmla="*/ 15 h 316"/>
                <a:gd name="T10" fmla="*/ 83 w 277"/>
                <a:gd name="T11" fmla="*/ 6 h 316"/>
                <a:gd name="T12" fmla="*/ 101 w 277"/>
                <a:gd name="T13" fmla="*/ 4 h 316"/>
                <a:gd name="T14" fmla="*/ 116 w 277"/>
                <a:gd name="T15" fmla="*/ 0 h 316"/>
                <a:gd name="T16" fmla="*/ 135 w 277"/>
                <a:gd name="T17" fmla="*/ 14 h 316"/>
                <a:gd name="T18" fmla="*/ 135 w 277"/>
                <a:gd name="T19" fmla="*/ 28 h 316"/>
                <a:gd name="T20" fmla="*/ 138 w 277"/>
                <a:gd name="T21" fmla="*/ 36 h 316"/>
                <a:gd name="T22" fmla="*/ 134 w 277"/>
                <a:gd name="T23" fmla="*/ 89 h 316"/>
                <a:gd name="T24" fmla="*/ 159 w 277"/>
                <a:gd name="T25" fmla="*/ 102 h 316"/>
                <a:gd name="T26" fmla="*/ 184 w 277"/>
                <a:gd name="T27" fmla="*/ 77 h 316"/>
                <a:gd name="T28" fmla="*/ 192 w 277"/>
                <a:gd name="T29" fmla="*/ 63 h 316"/>
                <a:gd name="T30" fmla="*/ 207 w 277"/>
                <a:gd name="T31" fmla="*/ 81 h 316"/>
                <a:gd name="T32" fmla="*/ 212 w 277"/>
                <a:gd name="T33" fmla="*/ 128 h 316"/>
                <a:gd name="T34" fmla="*/ 201 w 277"/>
                <a:gd name="T35" fmla="*/ 145 h 316"/>
                <a:gd name="T36" fmla="*/ 192 w 277"/>
                <a:gd name="T37" fmla="*/ 152 h 316"/>
                <a:gd name="T38" fmla="*/ 207 w 277"/>
                <a:gd name="T39" fmla="*/ 158 h 316"/>
                <a:gd name="T40" fmla="*/ 243 w 277"/>
                <a:gd name="T41" fmla="*/ 175 h 316"/>
                <a:gd name="T42" fmla="*/ 252 w 277"/>
                <a:gd name="T43" fmla="*/ 194 h 316"/>
                <a:gd name="T44" fmla="*/ 270 w 277"/>
                <a:gd name="T45" fmla="*/ 214 h 316"/>
                <a:gd name="T46" fmla="*/ 268 w 277"/>
                <a:gd name="T47" fmla="*/ 255 h 316"/>
                <a:gd name="T48" fmla="*/ 264 w 277"/>
                <a:gd name="T49" fmla="*/ 314 h 316"/>
                <a:gd name="T50" fmla="*/ 236 w 277"/>
                <a:gd name="T51" fmla="*/ 307 h 316"/>
                <a:gd name="T52" fmla="*/ 202 w 277"/>
                <a:gd name="T53" fmla="*/ 292 h 316"/>
                <a:gd name="T54" fmla="*/ 143 w 277"/>
                <a:gd name="T55" fmla="*/ 253 h 316"/>
                <a:gd name="T56" fmla="*/ 89 w 277"/>
                <a:gd name="T57" fmla="*/ 193 h 316"/>
                <a:gd name="T58" fmla="*/ 49 w 277"/>
                <a:gd name="T59" fmla="*/ 161 h 316"/>
                <a:gd name="T60" fmla="*/ 23 w 277"/>
                <a:gd name="T61" fmla="*/ 146 h 316"/>
                <a:gd name="T62" fmla="*/ 0 w 277"/>
                <a:gd name="T63" fmla="*/ 122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7" h="316">
                  <a:moveTo>
                    <a:pt x="0" y="122"/>
                  </a:moveTo>
                  <a:cubicBezTo>
                    <a:pt x="9" y="118"/>
                    <a:pt x="10" y="104"/>
                    <a:pt x="16" y="97"/>
                  </a:cubicBezTo>
                  <a:cubicBezTo>
                    <a:pt x="28" y="85"/>
                    <a:pt x="42" y="75"/>
                    <a:pt x="54" y="62"/>
                  </a:cubicBezTo>
                  <a:cubicBezTo>
                    <a:pt x="61" y="54"/>
                    <a:pt x="56" y="43"/>
                    <a:pt x="62" y="36"/>
                  </a:cubicBezTo>
                  <a:cubicBezTo>
                    <a:pt x="70" y="25"/>
                    <a:pt x="76" y="31"/>
                    <a:pt x="81" y="15"/>
                  </a:cubicBezTo>
                  <a:cubicBezTo>
                    <a:pt x="84" y="8"/>
                    <a:pt x="81" y="7"/>
                    <a:pt x="83" y="6"/>
                  </a:cubicBezTo>
                  <a:cubicBezTo>
                    <a:pt x="71" y="2"/>
                    <a:pt x="95" y="2"/>
                    <a:pt x="101" y="4"/>
                  </a:cubicBezTo>
                  <a:cubicBezTo>
                    <a:pt x="107" y="6"/>
                    <a:pt x="110" y="0"/>
                    <a:pt x="116" y="0"/>
                  </a:cubicBezTo>
                  <a:cubicBezTo>
                    <a:pt x="124" y="0"/>
                    <a:pt x="129" y="10"/>
                    <a:pt x="135" y="14"/>
                  </a:cubicBezTo>
                  <a:cubicBezTo>
                    <a:pt x="131" y="19"/>
                    <a:pt x="133" y="23"/>
                    <a:pt x="135" y="28"/>
                  </a:cubicBezTo>
                  <a:cubicBezTo>
                    <a:pt x="137" y="32"/>
                    <a:pt x="134" y="40"/>
                    <a:pt x="138" y="36"/>
                  </a:cubicBezTo>
                  <a:cubicBezTo>
                    <a:pt x="142" y="55"/>
                    <a:pt x="140" y="71"/>
                    <a:pt x="134" y="89"/>
                  </a:cubicBezTo>
                  <a:cubicBezTo>
                    <a:pt x="146" y="85"/>
                    <a:pt x="158" y="87"/>
                    <a:pt x="159" y="102"/>
                  </a:cubicBezTo>
                  <a:cubicBezTo>
                    <a:pt x="173" y="96"/>
                    <a:pt x="179" y="92"/>
                    <a:pt x="184" y="77"/>
                  </a:cubicBezTo>
                  <a:cubicBezTo>
                    <a:pt x="185" y="72"/>
                    <a:pt x="186" y="64"/>
                    <a:pt x="192" y="63"/>
                  </a:cubicBezTo>
                  <a:cubicBezTo>
                    <a:pt x="199" y="62"/>
                    <a:pt x="204" y="76"/>
                    <a:pt x="207" y="81"/>
                  </a:cubicBezTo>
                  <a:cubicBezTo>
                    <a:pt x="215" y="99"/>
                    <a:pt x="215" y="108"/>
                    <a:pt x="212" y="128"/>
                  </a:cubicBezTo>
                  <a:cubicBezTo>
                    <a:pt x="210" y="136"/>
                    <a:pt x="205" y="143"/>
                    <a:pt x="201" y="145"/>
                  </a:cubicBezTo>
                  <a:cubicBezTo>
                    <a:pt x="196" y="146"/>
                    <a:pt x="193" y="152"/>
                    <a:pt x="192" y="152"/>
                  </a:cubicBezTo>
                  <a:cubicBezTo>
                    <a:pt x="193" y="154"/>
                    <a:pt x="197" y="158"/>
                    <a:pt x="207" y="158"/>
                  </a:cubicBezTo>
                  <a:cubicBezTo>
                    <a:pt x="202" y="177"/>
                    <a:pt x="239" y="162"/>
                    <a:pt x="243" y="175"/>
                  </a:cubicBezTo>
                  <a:cubicBezTo>
                    <a:pt x="244" y="180"/>
                    <a:pt x="241" y="187"/>
                    <a:pt x="252" y="194"/>
                  </a:cubicBezTo>
                  <a:cubicBezTo>
                    <a:pt x="260" y="199"/>
                    <a:pt x="267" y="206"/>
                    <a:pt x="270" y="214"/>
                  </a:cubicBezTo>
                  <a:cubicBezTo>
                    <a:pt x="277" y="234"/>
                    <a:pt x="271" y="245"/>
                    <a:pt x="268" y="255"/>
                  </a:cubicBezTo>
                  <a:cubicBezTo>
                    <a:pt x="262" y="277"/>
                    <a:pt x="253" y="293"/>
                    <a:pt x="264" y="314"/>
                  </a:cubicBezTo>
                  <a:cubicBezTo>
                    <a:pt x="253" y="316"/>
                    <a:pt x="245" y="312"/>
                    <a:pt x="236" y="307"/>
                  </a:cubicBezTo>
                  <a:cubicBezTo>
                    <a:pt x="225" y="301"/>
                    <a:pt x="212" y="300"/>
                    <a:pt x="202" y="292"/>
                  </a:cubicBezTo>
                  <a:cubicBezTo>
                    <a:pt x="183" y="277"/>
                    <a:pt x="160" y="270"/>
                    <a:pt x="143" y="253"/>
                  </a:cubicBezTo>
                  <a:cubicBezTo>
                    <a:pt x="124" y="234"/>
                    <a:pt x="108" y="211"/>
                    <a:pt x="89" y="193"/>
                  </a:cubicBezTo>
                  <a:cubicBezTo>
                    <a:pt x="83" y="187"/>
                    <a:pt x="38" y="171"/>
                    <a:pt x="49" y="161"/>
                  </a:cubicBezTo>
                  <a:cubicBezTo>
                    <a:pt x="40" y="162"/>
                    <a:pt x="30" y="150"/>
                    <a:pt x="23" y="146"/>
                  </a:cubicBezTo>
                  <a:cubicBezTo>
                    <a:pt x="9" y="140"/>
                    <a:pt x="11" y="132"/>
                    <a:pt x="0" y="1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8" name="Freeform 1622">
              <a:extLst>
                <a:ext uri="{FF2B5EF4-FFF2-40B4-BE49-F238E27FC236}">
                  <a16:creationId xmlns:a16="http://schemas.microsoft.com/office/drawing/2014/main" id="{AA1904FA-C319-1A17-462E-24ED570CC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4566" y="3499975"/>
              <a:ext cx="9871" cy="5923"/>
            </a:xfrm>
            <a:custGeom>
              <a:avLst/>
              <a:gdLst>
                <a:gd name="T0" fmla="*/ 6 w 22"/>
                <a:gd name="T1" fmla="*/ 1 h 13"/>
                <a:gd name="T2" fmla="*/ 0 w 22"/>
                <a:gd name="T3" fmla="*/ 1 h 13"/>
                <a:gd name="T4" fmla="*/ 22 w 22"/>
                <a:gd name="T5" fmla="*/ 6 h 13"/>
                <a:gd name="T6" fmla="*/ 6 w 22"/>
                <a:gd name="T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3">
                  <a:moveTo>
                    <a:pt x="6" y="1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6" y="4"/>
                    <a:pt x="14" y="13"/>
                    <a:pt x="22" y="6"/>
                  </a:cubicBezTo>
                  <a:cubicBezTo>
                    <a:pt x="17" y="3"/>
                    <a:pt x="12" y="0"/>
                    <a:pt x="6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9" name="Freeform 1623">
              <a:extLst>
                <a:ext uri="{FF2B5EF4-FFF2-40B4-BE49-F238E27FC236}">
                  <a16:creationId xmlns:a16="http://schemas.microsoft.com/office/drawing/2014/main" id="{EA710ECE-5991-15EE-CBF0-28BA75C37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8514" y="3496027"/>
              <a:ext cx="11844" cy="9871"/>
            </a:xfrm>
            <a:custGeom>
              <a:avLst/>
              <a:gdLst>
                <a:gd name="T0" fmla="*/ 0 w 28"/>
                <a:gd name="T1" fmla="*/ 10 h 23"/>
                <a:gd name="T2" fmla="*/ 28 w 28"/>
                <a:gd name="T3" fmla="*/ 16 h 23"/>
                <a:gd name="T4" fmla="*/ 0 w 28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0"/>
                  </a:moveTo>
                  <a:cubicBezTo>
                    <a:pt x="11" y="6"/>
                    <a:pt x="17" y="23"/>
                    <a:pt x="28" y="16"/>
                  </a:cubicBezTo>
                  <a:cubicBezTo>
                    <a:pt x="20" y="12"/>
                    <a:pt x="9" y="0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0" name="Freeform 1624">
              <a:extLst>
                <a:ext uri="{FF2B5EF4-FFF2-40B4-BE49-F238E27FC236}">
                  <a16:creationId xmlns:a16="http://schemas.microsoft.com/office/drawing/2014/main" id="{7C7A17A1-9AEB-DD46-25B6-DB1505073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229" y="3454572"/>
              <a:ext cx="5923" cy="5923"/>
            </a:xfrm>
            <a:custGeom>
              <a:avLst/>
              <a:gdLst>
                <a:gd name="T0" fmla="*/ 2 w 11"/>
                <a:gd name="T1" fmla="*/ 13 h 13"/>
                <a:gd name="T2" fmla="*/ 7 w 11"/>
                <a:gd name="T3" fmla="*/ 0 h 13"/>
                <a:gd name="T4" fmla="*/ 2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2" y="13"/>
                  </a:moveTo>
                  <a:cubicBezTo>
                    <a:pt x="7" y="11"/>
                    <a:pt x="11" y="6"/>
                    <a:pt x="7" y="0"/>
                  </a:cubicBezTo>
                  <a:cubicBezTo>
                    <a:pt x="2" y="3"/>
                    <a:pt x="0" y="8"/>
                    <a:pt x="2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1" name="Freeform 1625">
              <a:extLst>
                <a:ext uri="{FF2B5EF4-FFF2-40B4-BE49-F238E27FC236}">
                  <a16:creationId xmlns:a16="http://schemas.microsoft.com/office/drawing/2014/main" id="{C6881E28-C04B-E0F3-79A9-5D3312C2F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6151" y="3452598"/>
              <a:ext cx="1975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4" y="1"/>
                    <a:pt x="2" y="2"/>
                    <a:pt x="0" y="4"/>
                  </a:cubicBezTo>
                  <a:lnTo>
                    <a:pt x="7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2" name="Freeform 1626">
              <a:extLst>
                <a:ext uri="{FF2B5EF4-FFF2-40B4-BE49-F238E27FC236}">
                  <a16:creationId xmlns:a16="http://schemas.microsoft.com/office/drawing/2014/main" id="{1CF62741-12C4-D2B9-0649-1003C1507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4047" y="3446676"/>
              <a:ext cx="7896" cy="3948"/>
            </a:xfrm>
            <a:custGeom>
              <a:avLst/>
              <a:gdLst>
                <a:gd name="T0" fmla="*/ 0 w 19"/>
                <a:gd name="T1" fmla="*/ 7 h 7"/>
                <a:gd name="T2" fmla="*/ 19 w 19"/>
                <a:gd name="T3" fmla="*/ 0 h 7"/>
                <a:gd name="T4" fmla="*/ 0 w 1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7">
                  <a:moveTo>
                    <a:pt x="0" y="7"/>
                  </a:moveTo>
                  <a:cubicBezTo>
                    <a:pt x="6" y="5"/>
                    <a:pt x="13" y="4"/>
                    <a:pt x="19" y="0"/>
                  </a:cubicBezTo>
                  <a:cubicBezTo>
                    <a:pt x="13" y="1"/>
                    <a:pt x="6" y="3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3" name="Freeform 1627">
              <a:extLst>
                <a:ext uri="{FF2B5EF4-FFF2-40B4-BE49-F238E27FC236}">
                  <a16:creationId xmlns:a16="http://schemas.microsoft.com/office/drawing/2014/main" id="{C0563697-541C-D62B-36C1-632251F4E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5892" y="3446676"/>
              <a:ext cx="5923" cy="0"/>
            </a:xfrm>
            <a:custGeom>
              <a:avLst/>
              <a:gdLst>
                <a:gd name="T0" fmla="*/ 0 w 13"/>
                <a:gd name="T1" fmla="*/ 3 h 3"/>
                <a:gd name="T2" fmla="*/ 13 w 13"/>
                <a:gd name="T3" fmla="*/ 0 h 3"/>
                <a:gd name="T4" fmla="*/ 0 w 1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0" y="3"/>
                  </a:moveTo>
                  <a:cubicBezTo>
                    <a:pt x="4" y="3"/>
                    <a:pt x="9" y="2"/>
                    <a:pt x="13" y="0"/>
                  </a:cubicBezTo>
                  <a:cubicBezTo>
                    <a:pt x="8" y="0"/>
                    <a:pt x="4" y="1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4" name="Freeform 1628">
              <a:extLst>
                <a:ext uri="{FF2B5EF4-FFF2-40B4-BE49-F238E27FC236}">
                  <a16:creationId xmlns:a16="http://schemas.microsoft.com/office/drawing/2014/main" id="{5A7F4454-F1CC-BC7A-2681-9EFB532B5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4696" y="3509846"/>
              <a:ext cx="23689" cy="9871"/>
            </a:xfrm>
            <a:custGeom>
              <a:avLst/>
              <a:gdLst>
                <a:gd name="T0" fmla="*/ 0 w 51"/>
                <a:gd name="T1" fmla="*/ 12 h 22"/>
                <a:gd name="T2" fmla="*/ 51 w 51"/>
                <a:gd name="T3" fmla="*/ 9 h 22"/>
                <a:gd name="T4" fmla="*/ 22 w 51"/>
                <a:gd name="T5" fmla="*/ 17 h 22"/>
                <a:gd name="T6" fmla="*/ 0 w 51"/>
                <a:gd name="T7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2">
                  <a:moveTo>
                    <a:pt x="0" y="12"/>
                  </a:moveTo>
                  <a:cubicBezTo>
                    <a:pt x="1" y="0"/>
                    <a:pt x="43" y="9"/>
                    <a:pt x="51" y="9"/>
                  </a:cubicBezTo>
                  <a:cubicBezTo>
                    <a:pt x="44" y="16"/>
                    <a:pt x="32" y="22"/>
                    <a:pt x="22" y="17"/>
                  </a:cubicBezTo>
                  <a:cubicBezTo>
                    <a:pt x="16" y="14"/>
                    <a:pt x="3" y="17"/>
                    <a:pt x="0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5" name="Freeform 1629">
              <a:extLst>
                <a:ext uri="{FF2B5EF4-FFF2-40B4-BE49-F238E27FC236}">
                  <a16:creationId xmlns:a16="http://schemas.microsoft.com/office/drawing/2014/main" id="{481A1974-4271-4243-3630-553BF40DFC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48644" y="3444701"/>
              <a:ext cx="96730" cy="86859"/>
            </a:xfrm>
            <a:custGeom>
              <a:avLst/>
              <a:gdLst>
                <a:gd name="T0" fmla="*/ 183 w 221"/>
                <a:gd name="T1" fmla="*/ 2 h 199"/>
                <a:gd name="T2" fmla="*/ 119 w 221"/>
                <a:gd name="T3" fmla="*/ 23 h 199"/>
                <a:gd name="T4" fmla="*/ 89 w 221"/>
                <a:gd name="T5" fmla="*/ 40 h 199"/>
                <a:gd name="T6" fmla="*/ 73 w 221"/>
                <a:gd name="T7" fmla="*/ 50 h 199"/>
                <a:gd name="T8" fmla="*/ 37 w 221"/>
                <a:gd name="T9" fmla="*/ 111 h 199"/>
                <a:gd name="T10" fmla="*/ 52 w 221"/>
                <a:gd name="T11" fmla="*/ 126 h 199"/>
                <a:gd name="T12" fmla="*/ 80 w 221"/>
                <a:gd name="T13" fmla="*/ 129 h 199"/>
                <a:gd name="T14" fmla="*/ 38 w 221"/>
                <a:gd name="T15" fmla="*/ 133 h 199"/>
                <a:gd name="T16" fmla="*/ 31 w 221"/>
                <a:gd name="T17" fmla="*/ 138 h 199"/>
                <a:gd name="T18" fmla="*/ 46 w 221"/>
                <a:gd name="T19" fmla="*/ 148 h 199"/>
                <a:gd name="T20" fmla="*/ 24 w 221"/>
                <a:gd name="T21" fmla="*/ 137 h 199"/>
                <a:gd name="T22" fmla="*/ 0 w 221"/>
                <a:gd name="T23" fmla="*/ 143 h 199"/>
                <a:gd name="T24" fmla="*/ 28 w 221"/>
                <a:gd name="T25" fmla="*/ 149 h 199"/>
                <a:gd name="T26" fmla="*/ 58 w 221"/>
                <a:gd name="T27" fmla="*/ 146 h 199"/>
                <a:gd name="T28" fmla="*/ 73 w 221"/>
                <a:gd name="T29" fmla="*/ 146 h 199"/>
                <a:gd name="T30" fmla="*/ 91 w 221"/>
                <a:gd name="T31" fmla="*/ 146 h 199"/>
                <a:gd name="T32" fmla="*/ 137 w 221"/>
                <a:gd name="T33" fmla="*/ 169 h 199"/>
                <a:gd name="T34" fmla="*/ 143 w 221"/>
                <a:gd name="T35" fmla="*/ 199 h 199"/>
                <a:gd name="T36" fmla="*/ 143 w 221"/>
                <a:gd name="T37" fmla="*/ 178 h 199"/>
                <a:gd name="T38" fmla="*/ 157 w 221"/>
                <a:gd name="T39" fmla="*/ 144 h 199"/>
                <a:gd name="T40" fmla="*/ 143 w 221"/>
                <a:gd name="T41" fmla="*/ 126 h 199"/>
                <a:gd name="T42" fmla="*/ 155 w 221"/>
                <a:gd name="T43" fmla="*/ 115 h 199"/>
                <a:gd name="T44" fmla="*/ 192 w 221"/>
                <a:gd name="T45" fmla="*/ 112 h 199"/>
                <a:gd name="T46" fmla="*/ 192 w 221"/>
                <a:gd name="T47" fmla="*/ 101 h 199"/>
                <a:gd name="T48" fmla="*/ 198 w 221"/>
                <a:gd name="T49" fmla="*/ 97 h 199"/>
                <a:gd name="T50" fmla="*/ 187 w 221"/>
                <a:gd name="T51" fmla="*/ 64 h 199"/>
                <a:gd name="T52" fmla="*/ 208 w 221"/>
                <a:gd name="T53" fmla="*/ 58 h 199"/>
                <a:gd name="T54" fmla="*/ 217 w 221"/>
                <a:gd name="T55" fmla="*/ 32 h 199"/>
                <a:gd name="T56" fmla="*/ 183 w 221"/>
                <a:gd name="T57" fmla="*/ 2 h 199"/>
                <a:gd name="T58" fmla="*/ 127 w 221"/>
                <a:gd name="T59" fmla="*/ 64 h 199"/>
                <a:gd name="T60" fmla="*/ 134 w 221"/>
                <a:gd name="T61" fmla="*/ 65 h 199"/>
                <a:gd name="T62" fmla="*/ 134 w 221"/>
                <a:gd name="T63" fmla="*/ 77 h 199"/>
                <a:gd name="T64" fmla="*/ 122 w 221"/>
                <a:gd name="T65" fmla="*/ 87 h 199"/>
                <a:gd name="T66" fmla="*/ 99 w 221"/>
                <a:gd name="T67" fmla="*/ 83 h 199"/>
                <a:gd name="T68" fmla="*/ 111 w 221"/>
                <a:gd name="T69" fmla="*/ 74 h 199"/>
                <a:gd name="T70" fmla="*/ 127 w 221"/>
                <a:gd name="T71" fmla="*/ 6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1" h="199">
                  <a:moveTo>
                    <a:pt x="183" y="2"/>
                  </a:moveTo>
                  <a:cubicBezTo>
                    <a:pt x="161" y="5"/>
                    <a:pt x="135" y="6"/>
                    <a:pt x="119" y="23"/>
                  </a:cubicBezTo>
                  <a:cubicBezTo>
                    <a:pt x="111" y="31"/>
                    <a:pt x="100" y="38"/>
                    <a:pt x="89" y="40"/>
                  </a:cubicBezTo>
                  <a:cubicBezTo>
                    <a:pt x="82" y="41"/>
                    <a:pt x="75" y="43"/>
                    <a:pt x="73" y="50"/>
                  </a:cubicBezTo>
                  <a:cubicBezTo>
                    <a:pt x="64" y="76"/>
                    <a:pt x="56" y="92"/>
                    <a:pt x="37" y="111"/>
                  </a:cubicBezTo>
                  <a:cubicBezTo>
                    <a:pt x="29" y="119"/>
                    <a:pt x="48" y="125"/>
                    <a:pt x="52" y="126"/>
                  </a:cubicBezTo>
                  <a:cubicBezTo>
                    <a:pt x="63" y="130"/>
                    <a:pt x="76" y="121"/>
                    <a:pt x="80" y="129"/>
                  </a:cubicBezTo>
                  <a:cubicBezTo>
                    <a:pt x="66" y="126"/>
                    <a:pt x="52" y="139"/>
                    <a:pt x="38" y="133"/>
                  </a:cubicBezTo>
                  <a:cubicBezTo>
                    <a:pt x="50" y="141"/>
                    <a:pt x="36" y="135"/>
                    <a:pt x="31" y="138"/>
                  </a:cubicBezTo>
                  <a:cubicBezTo>
                    <a:pt x="36" y="142"/>
                    <a:pt x="45" y="140"/>
                    <a:pt x="46" y="148"/>
                  </a:cubicBezTo>
                  <a:cubicBezTo>
                    <a:pt x="37" y="151"/>
                    <a:pt x="31" y="142"/>
                    <a:pt x="24" y="137"/>
                  </a:cubicBezTo>
                  <a:cubicBezTo>
                    <a:pt x="16" y="137"/>
                    <a:pt x="5" y="134"/>
                    <a:pt x="0" y="143"/>
                  </a:cubicBezTo>
                  <a:cubicBezTo>
                    <a:pt x="7" y="151"/>
                    <a:pt x="19" y="150"/>
                    <a:pt x="28" y="149"/>
                  </a:cubicBezTo>
                  <a:cubicBezTo>
                    <a:pt x="35" y="149"/>
                    <a:pt x="59" y="161"/>
                    <a:pt x="58" y="146"/>
                  </a:cubicBezTo>
                  <a:cubicBezTo>
                    <a:pt x="62" y="150"/>
                    <a:pt x="69" y="152"/>
                    <a:pt x="73" y="146"/>
                  </a:cubicBezTo>
                  <a:cubicBezTo>
                    <a:pt x="76" y="153"/>
                    <a:pt x="87" y="151"/>
                    <a:pt x="91" y="146"/>
                  </a:cubicBezTo>
                  <a:cubicBezTo>
                    <a:pt x="96" y="163"/>
                    <a:pt x="122" y="163"/>
                    <a:pt x="137" y="169"/>
                  </a:cubicBezTo>
                  <a:cubicBezTo>
                    <a:pt x="127" y="181"/>
                    <a:pt x="117" y="199"/>
                    <a:pt x="143" y="199"/>
                  </a:cubicBezTo>
                  <a:cubicBezTo>
                    <a:pt x="155" y="199"/>
                    <a:pt x="141" y="181"/>
                    <a:pt x="143" y="178"/>
                  </a:cubicBezTo>
                  <a:cubicBezTo>
                    <a:pt x="149" y="168"/>
                    <a:pt x="161" y="157"/>
                    <a:pt x="157" y="144"/>
                  </a:cubicBezTo>
                  <a:cubicBezTo>
                    <a:pt x="155" y="137"/>
                    <a:pt x="151" y="129"/>
                    <a:pt x="143" y="126"/>
                  </a:cubicBezTo>
                  <a:cubicBezTo>
                    <a:pt x="143" y="111"/>
                    <a:pt x="159" y="127"/>
                    <a:pt x="155" y="115"/>
                  </a:cubicBezTo>
                  <a:cubicBezTo>
                    <a:pt x="160" y="117"/>
                    <a:pt x="190" y="120"/>
                    <a:pt x="192" y="112"/>
                  </a:cubicBezTo>
                  <a:cubicBezTo>
                    <a:pt x="193" y="108"/>
                    <a:pt x="186" y="104"/>
                    <a:pt x="192" y="101"/>
                  </a:cubicBezTo>
                  <a:cubicBezTo>
                    <a:pt x="194" y="100"/>
                    <a:pt x="196" y="98"/>
                    <a:pt x="198" y="97"/>
                  </a:cubicBezTo>
                  <a:cubicBezTo>
                    <a:pt x="220" y="75"/>
                    <a:pt x="181" y="75"/>
                    <a:pt x="187" y="64"/>
                  </a:cubicBezTo>
                  <a:cubicBezTo>
                    <a:pt x="192" y="57"/>
                    <a:pt x="208" y="66"/>
                    <a:pt x="208" y="58"/>
                  </a:cubicBezTo>
                  <a:cubicBezTo>
                    <a:pt x="209" y="48"/>
                    <a:pt x="215" y="41"/>
                    <a:pt x="217" y="32"/>
                  </a:cubicBezTo>
                  <a:cubicBezTo>
                    <a:pt x="221" y="17"/>
                    <a:pt x="197" y="0"/>
                    <a:pt x="183" y="2"/>
                  </a:cubicBezTo>
                  <a:close/>
                  <a:moveTo>
                    <a:pt x="127" y="64"/>
                  </a:moveTo>
                  <a:cubicBezTo>
                    <a:pt x="129" y="64"/>
                    <a:pt x="132" y="64"/>
                    <a:pt x="134" y="65"/>
                  </a:cubicBezTo>
                  <a:cubicBezTo>
                    <a:pt x="142" y="69"/>
                    <a:pt x="139" y="73"/>
                    <a:pt x="134" y="77"/>
                  </a:cubicBezTo>
                  <a:cubicBezTo>
                    <a:pt x="130" y="80"/>
                    <a:pt x="126" y="84"/>
                    <a:pt x="122" y="87"/>
                  </a:cubicBezTo>
                  <a:cubicBezTo>
                    <a:pt x="116" y="92"/>
                    <a:pt x="106" y="83"/>
                    <a:pt x="99" y="83"/>
                  </a:cubicBezTo>
                  <a:cubicBezTo>
                    <a:pt x="101" y="78"/>
                    <a:pt x="106" y="76"/>
                    <a:pt x="111" y="74"/>
                  </a:cubicBezTo>
                  <a:cubicBezTo>
                    <a:pt x="116" y="71"/>
                    <a:pt x="121" y="65"/>
                    <a:pt x="127" y="6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6" name="Freeform 1630">
              <a:extLst>
                <a:ext uri="{FF2B5EF4-FFF2-40B4-BE49-F238E27FC236}">
                  <a16:creationId xmlns:a16="http://schemas.microsoft.com/office/drawing/2014/main" id="{6E24AB0C-A0A8-B442-F996-5E7A804B6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8366" y="4794963"/>
              <a:ext cx="9871" cy="9871"/>
            </a:xfrm>
            <a:custGeom>
              <a:avLst/>
              <a:gdLst>
                <a:gd name="T0" fmla="*/ 10 w 20"/>
                <a:gd name="T1" fmla="*/ 21 h 21"/>
                <a:gd name="T2" fmla="*/ 6 w 20"/>
                <a:gd name="T3" fmla="*/ 6 h 21"/>
                <a:gd name="T4" fmla="*/ 1 w 20"/>
                <a:gd name="T5" fmla="*/ 0 h 21"/>
                <a:gd name="T6" fmla="*/ 10 w 20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8" y="18"/>
                    <a:pt x="10" y="8"/>
                    <a:pt x="6" y="6"/>
                  </a:cubicBezTo>
                  <a:cubicBezTo>
                    <a:pt x="2" y="5"/>
                    <a:pt x="0" y="5"/>
                    <a:pt x="1" y="0"/>
                  </a:cubicBezTo>
                  <a:cubicBezTo>
                    <a:pt x="10" y="6"/>
                    <a:pt x="20" y="11"/>
                    <a:pt x="10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7" name="Freeform 1632">
              <a:extLst>
                <a:ext uri="{FF2B5EF4-FFF2-40B4-BE49-F238E27FC236}">
                  <a16:creationId xmlns:a16="http://schemas.microsoft.com/office/drawing/2014/main" id="{FDE8C7FB-DC5B-2573-0540-2D3F3607B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806" y="4838392"/>
              <a:ext cx="379021" cy="290189"/>
            </a:xfrm>
            <a:custGeom>
              <a:avLst/>
              <a:gdLst>
                <a:gd name="T0" fmla="*/ 603 w 872"/>
                <a:gd name="T1" fmla="*/ 154 h 665"/>
                <a:gd name="T2" fmla="*/ 606 w 872"/>
                <a:gd name="T3" fmla="*/ 171 h 665"/>
                <a:gd name="T4" fmla="*/ 654 w 872"/>
                <a:gd name="T5" fmla="*/ 184 h 665"/>
                <a:gd name="T6" fmla="*/ 695 w 872"/>
                <a:gd name="T7" fmla="*/ 215 h 665"/>
                <a:gd name="T8" fmla="*/ 721 w 872"/>
                <a:gd name="T9" fmla="*/ 261 h 665"/>
                <a:gd name="T10" fmla="*/ 765 w 872"/>
                <a:gd name="T11" fmla="*/ 295 h 665"/>
                <a:gd name="T12" fmla="*/ 798 w 872"/>
                <a:gd name="T13" fmla="*/ 335 h 665"/>
                <a:gd name="T14" fmla="*/ 816 w 872"/>
                <a:gd name="T15" fmla="*/ 378 h 665"/>
                <a:gd name="T16" fmla="*/ 858 w 872"/>
                <a:gd name="T17" fmla="*/ 420 h 665"/>
                <a:gd name="T18" fmla="*/ 836 w 872"/>
                <a:gd name="T19" fmla="*/ 447 h 665"/>
                <a:gd name="T20" fmla="*/ 811 w 872"/>
                <a:gd name="T21" fmla="*/ 450 h 665"/>
                <a:gd name="T22" fmla="*/ 774 w 872"/>
                <a:gd name="T23" fmla="*/ 438 h 665"/>
                <a:gd name="T24" fmla="*/ 731 w 872"/>
                <a:gd name="T25" fmla="*/ 440 h 665"/>
                <a:gd name="T26" fmla="*/ 683 w 872"/>
                <a:gd name="T27" fmla="*/ 458 h 665"/>
                <a:gd name="T28" fmla="*/ 630 w 872"/>
                <a:gd name="T29" fmla="*/ 471 h 665"/>
                <a:gd name="T30" fmla="*/ 559 w 872"/>
                <a:gd name="T31" fmla="*/ 476 h 665"/>
                <a:gd name="T32" fmla="*/ 538 w 872"/>
                <a:gd name="T33" fmla="*/ 519 h 665"/>
                <a:gd name="T34" fmla="*/ 466 w 872"/>
                <a:gd name="T35" fmla="*/ 509 h 665"/>
                <a:gd name="T36" fmla="*/ 415 w 872"/>
                <a:gd name="T37" fmla="*/ 499 h 665"/>
                <a:gd name="T38" fmla="*/ 354 w 872"/>
                <a:gd name="T39" fmla="*/ 447 h 665"/>
                <a:gd name="T40" fmla="*/ 293 w 872"/>
                <a:gd name="T41" fmla="*/ 496 h 665"/>
                <a:gd name="T42" fmla="*/ 284 w 872"/>
                <a:gd name="T43" fmla="*/ 531 h 665"/>
                <a:gd name="T44" fmla="*/ 236 w 872"/>
                <a:gd name="T45" fmla="*/ 565 h 665"/>
                <a:gd name="T46" fmla="*/ 178 w 872"/>
                <a:gd name="T47" fmla="*/ 564 h 665"/>
                <a:gd name="T48" fmla="*/ 139 w 872"/>
                <a:gd name="T49" fmla="*/ 620 h 665"/>
                <a:gd name="T50" fmla="*/ 112 w 872"/>
                <a:gd name="T51" fmla="*/ 615 h 665"/>
                <a:gd name="T52" fmla="*/ 53 w 872"/>
                <a:gd name="T53" fmla="*/ 527 h 665"/>
                <a:gd name="T54" fmla="*/ 19 w 872"/>
                <a:gd name="T55" fmla="*/ 446 h 665"/>
                <a:gd name="T56" fmla="*/ 15 w 872"/>
                <a:gd name="T57" fmla="*/ 411 h 665"/>
                <a:gd name="T58" fmla="*/ 0 w 872"/>
                <a:gd name="T59" fmla="*/ 375 h 665"/>
                <a:gd name="T60" fmla="*/ 34 w 872"/>
                <a:gd name="T61" fmla="*/ 332 h 665"/>
                <a:gd name="T62" fmla="*/ 99 w 872"/>
                <a:gd name="T63" fmla="*/ 262 h 665"/>
                <a:gd name="T64" fmla="*/ 143 w 872"/>
                <a:gd name="T65" fmla="*/ 237 h 665"/>
                <a:gd name="T66" fmla="*/ 187 w 872"/>
                <a:gd name="T67" fmla="*/ 243 h 665"/>
                <a:gd name="T68" fmla="*/ 286 w 872"/>
                <a:gd name="T69" fmla="*/ 216 h 665"/>
                <a:gd name="T70" fmla="*/ 298 w 872"/>
                <a:gd name="T71" fmla="*/ 163 h 665"/>
                <a:gd name="T72" fmla="*/ 431 w 872"/>
                <a:gd name="T73" fmla="*/ 114 h 665"/>
                <a:gd name="T74" fmla="*/ 484 w 872"/>
                <a:gd name="T75" fmla="*/ 45 h 665"/>
                <a:gd name="T76" fmla="*/ 541 w 872"/>
                <a:gd name="T77" fmla="*/ 0 h 665"/>
                <a:gd name="T78" fmla="*/ 610 w 872"/>
                <a:gd name="T79" fmla="*/ 6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72" h="665">
                  <a:moveTo>
                    <a:pt x="617" y="120"/>
                  </a:moveTo>
                  <a:cubicBezTo>
                    <a:pt x="616" y="138"/>
                    <a:pt x="601" y="141"/>
                    <a:pt x="603" y="154"/>
                  </a:cubicBezTo>
                  <a:cubicBezTo>
                    <a:pt x="606" y="153"/>
                    <a:pt x="608" y="152"/>
                    <a:pt x="610" y="151"/>
                  </a:cubicBezTo>
                  <a:cubicBezTo>
                    <a:pt x="612" y="158"/>
                    <a:pt x="608" y="165"/>
                    <a:pt x="606" y="171"/>
                  </a:cubicBezTo>
                  <a:cubicBezTo>
                    <a:pt x="620" y="173"/>
                    <a:pt x="636" y="170"/>
                    <a:pt x="649" y="177"/>
                  </a:cubicBezTo>
                  <a:cubicBezTo>
                    <a:pt x="652" y="178"/>
                    <a:pt x="654" y="180"/>
                    <a:pt x="654" y="184"/>
                  </a:cubicBezTo>
                  <a:cubicBezTo>
                    <a:pt x="650" y="201"/>
                    <a:pt x="653" y="207"/>
                    <a:pt x="666" y="209"/>
                  </a:cubicBezTo>
                  <a:cubicBezTo>
                    <a:pt x="675" y="211"/>
                    <a:pt x="687" y="209"/>
                    <a:pt x="695" y="215"/>
                  </a:cubicBezTo>
                  <a:cubicBezTo>
                    <a:pt x="704" y="222"/>
                    <a:pt x="708" y="229"/>
                    <a:pt x="718" y="236"/>
                  </a:cubicBezTo>
                  <a:cubicBezTo>
                    <a:pt x="732" y="247"/>
                    <a:pt x="721" y="256"/>
                    <a:pt x="721" y="261"/>
                  </a:cubicBezTo>
                  <a:cubicBezTo>
                    <a:pt x="721" y="270"/>
                    <a:pt x="734" y="277"/>
                    <a:pt x="741" y="281"/>
                  </a:cubicBezTo>
                  <a:cubicBezTo>
                    <a:pt x="748" y="286"/>
                    <a:pt x="757" y="291"/>
                    <a:pt x="765" y="295"/>
                  </a:cubicBezTo>
                  <a:cubicBezTo>
                    <a:pt x="780" y="303"/>
                    <a:pt x="776" y="307"/>
                    <a:pt x="781" y="316"/>
                  </a:cubicBezTo>
                  <a:cubicBezTo>
                    <a:pt x="785" y="323"/>
                    <a:pt x="803" y="326"/>
                    <a:pt x="798" y="335"/>
                  </a:cubicBezTo>
                  <a:cubicBezTo>
                    <a:pt x="792" y="348"/>
                    <a:pt x="797" y="350"/>
                    <a:pt x="805" y="358"/>
                  </a:cubicBezTo>
                  <a:cubicBezTo>
                    <a:pt x="812" y="364"/>
                    <a:pt x="804" y="370"/>
                    <a:pt x="816" y="378"/>
                  </a:cubicBezTo>
                  <a:cubicBezTo>
                    <a:pt x="824" y="383"/>
                    <a:pt x="832" y="385"/>
                    <a:pt x="840" y="390"/>
                  </a:cubicBezTo>
                  <a:cubicBezTo>
                    <a:pt x="854" y="397"/>
                    <a:pt x="859" y="405"/>
                    <a:pt x="858" y="420"/>
                  </a:cubicBezTo>
                  <a:cubicBezTo>
                    <a:pt x="858" y="434"/>
                    <a:pt x="867" y="442"/>
                    <a:pt x="872" y="454"/>
                  </a:cubicBezTo>
                  <a:cubicBezTo>
                    <a:pt x="861" y="442"/>
                    <a:pt x="846" y="437"/>
                    <a:pt x="836" y="447"/>
                  </a:cubicBezTo>
                  <a:cubicBezTo>
                    <a:pt x="832" y="451"/>
                    <a:pt x="823" y="450"/>
                    <a:pt x="818" y="450"/>
                  </a:cubicBezTo>
                  <a:cubicBezTo>
                    <a:pt x="816" y="449"/>
                    <a:pt x="813" y="449"/>
                    <a:pt x="811" y="450"/>
                  </a:cubicBezTo>
                  <a:cubicBezTo>
                    <a:pt x="805" y="453"/>
                    <a:pt x="803" y="448"/>
                    <a:pt x="799" y="446"/>
                  </a:cubicBezTo>
                  <a:cubicBezTo>
                    <a:pt x="790" y="443"/>
                    <a:pt x="783" y="435"/>
                    <a:pt x="774" y="438"/>
                  </a:cubicBezTo>
                  <a:cubicBezTo>
                    <a:pt x="755" y="443"/>
                    <a:pt x="755" y="431"/>
                    <a:pt x="743" y="429"/>
                  </a:cubicBezTo>
                  <a:cubicBezTo>
                    <a:pt x="735" y="428"/>
                    <a:pt x="730" y="433"/>
                    <a:pt x="731" y="440"/>
                  </a:cubicBezTo>
                  <a:cubicBezTo>
                    <a:pt x="734" y="453"/>
                    <a:pt x="719" y="455"/>
                    <a:pt x="711" y="457"/>
                  </a:cubicBezTo>
                  <a:cubicBezTo>
                    <a:pt x="702" y="460"/>
                    <a:pt x="690" y="464"/>
                    <a:pt x="683" y="458"/>
                  </a:cubicBezTo>
                  <a:cubicBezTo>
                    <a:pt x="678" y="455"/>
                    <a:pt x="669" y="442"/>
                    <a:pt x="666" y="450"/>
                  </a:cubicBezTo>
                  <a:cubicBezTo>
                    <a:pt x="663" y="461"/>
                    <a:pt x="640" y="469"/>
                    <a:pt x="630" y="471"/>
                  </a:cubicBezTo>
                  <a:cubicBezTo>
                    <a:pt x="612" y="474"/>
                    <a:pt x="600" y="491"/>
                    <a:pt x="592" y="483"/>
                  </a:cubicBezTo>
                  <a:cubicBezTo>
                    <a:pt x="583" y="473"/>
                    <a:pt x="574" y="460"/>
                    <a:pt x="559" y="476"/>
                  </a:cubicBezTo>
                  <a:cubicBezTo>
                    <a:pt x="555" y="482"/>
                    <a:pt x="555" y="489"/>
                    <a:pt x="552" y="495"/>
                  </a:cubicBezTo>
                  <a:cubicBezTo>
                    <a:pt x="547" y="503"/>
                    <a:pt x="547" y="513"/>
                    <a:pt x="538" y="519"/>
                  </a:cubicBezTo>
                  <a:cubicBezTo>
                    <a:pt x="527" y="526"/>
                    <a:pt x="500" y="509"/>
                    <a:pt x="486" y="510"/>
                  </a:cubicBezTo>
                  <a:cubicBezTo>
                    <a:pt x="477" y="510"/>
                    <a:pt x="476" y="513"/>
                    <a:pt x="466" y="509"/>
                  </a:cubicBezTo>
                  <a:cubicBezTo>
                    <a:pt x="456" y="506"/>
                    <a:pt x="453" y="511"/>
                    <a:pt x="446" y="502"/>
                  </a:cubicBezTo>
                  <a:cubicBezTo>
                    <a:pt x="439" y="494"/>
                    <a:pt x="424" y="501"/>
                    <a:pt x="415" y="499"/>
                  </a:cubicBezTo>
                  <a:cubicBezTo>
                    <a:pt x="402" y="497"/>
                    <a:pt x="402" y="480"/>
                    <a:pt x="395" y="474"/>
                  </a:cubicBezTo>
                  <a:cubicBezTo>
                    <a:pt x="383" y="462"/>
                    <a:pt x="366" y="454"/>
                    <a:pt x="354" y="447"/>
                  </a:cubicBezTo>
                  <a:cubicBezTo>
                    <a:pt x="338" y="437"/>
                    <a:pt x="315" y="458"/>
                    <a:pt x="307" y="472"/>
                  </a:cubicBezTo>
                  <a:cubicBezTo>
                    <a:pt x="303" y="480"/>
                    <a:pt x="296" y="487"/>
                    <a:pt x="293" y="496"/>
                  </a:cubicBezTo>
                  <a:cubicBezTo>
                    <a:pt x="290" y="503"/>
                    <a:pt x="281" y="502"/>
                    <a:pt x="278" y="506"/>
                  </a:cubicBezTo>
                  <a:cubicBezTo>
                    <a:pt x="274" y="512"/>
                    <a:pt x="284" y="524"/>
                    <a:pt x="284" y="531"/>
                  </a:cubicBezTo>
                  <a:cubicBezTo>
                    <a:pt x="282" y="542"/>
                    <a:pt x="281" y="546"/>
                    <a:pt x="282" y="570"/>
                  </a:cubicBezTo>
                  <a:cubicBezTo>
                    <a:pt x="273" y="555"/>
                    <a:pt x="251" y="568"/>
                    <a:pt x="236" y="565"/>
                  </a:cubicBezTo>
                  <a:cubicBezTo>
                    <a:pt x="230" y="564"/>
                    <a:pt x="218" y="559"/>
                    <a:pt x="212" y="556"/>
                  </a:cubicBezTo>
                  <a:cubicBezTo>
                    <a:pt x="200" y="551"/>
                    <a:pt x="190" y="562"/>
                    <a:pt x="178" y="564"/>
                  </a:cubicBezTo>
                  <a:cubicBezTo>
                    <a:pt x="160" y="568"/>
                    <a:pt x="146" y="562"/>
                    <a:pt x="142" y="584"/>
                  </a:cubicBezTo>
                  <a:cubicBezTo>
                    <a:pt x="140" y="596"/>
                    <a:pt x="141" y="609"/>
                    <a:pt x="139" y="620"/>
                  </a:cubicBezTo>
                  <a:cubicBezTo>
                    <a:pt x="136" y="636"/>
                    <a:pt x="126" y="650"/>
                    <a:pt x="121" y="665"/>
                  </a:cubicBezTo>
                  <a:cubicBezTo>
                    <a:pt x="117" y="648"/>
                    <a:pt x="113" y="633"/>
                    <a:pt x="112" y="615"/>
                  </a:cubicBezTo>
                  <a:cubicBezTo>
                    <a:pt x="111" y="597"/>
                    <a:pt x="92" y="598"/>
                    <a:pt x="83" y="588"/>
                  </a:cubicBezTo>
                  <a:cubicBezTo>
                    <a:pt x="78" y="583"/>
                    <a:pt x="31" y="527"/>
                    <a:pt x="53" y="527"/>
                  </a:cubicBezTo>
                  <a:cubicBezTo>
                    <a:pt x="41" y="519"/>
                    <a:pt x="44" y="501"/>
                    <a:pt x="32" y="492"/>
                  </a:cubicBezTo>
                  <a:cubicBezTo>
                    <a:pt x="17" y="481"/>
                    <a:pt x="19" y="464"/>
                    <a:pt x="19" y="446"/>
                  </a:cubicBezTo>
                  <a:cubicBezTo>
                    <a:pt x="18" y="440"/>
                    <a:pt x="10" y="435"/>
                    <a:pt x="10" y="431"/>
                  </a:cubicBezTo>
                  <a:cubicBezTo>
                    <a:pt x="11" y="424"/>
                    <a:pt x="14" y="418"/>
                    <a:pt x="15" y="411"/>
                  </a:cubicBezTo>
                  <a:cubicBezTo>
                    <a:pt x="15" y="403"/>
                    <a:pt x="15" y="395"/>
                    <a:pt x="13" y="388"/>
                  </a:cubicBezTo>
                  <a:cubicBezTo>
                    <a:pt x="11" y="381"/>
                    <a:pt x="3" y="384"/>
                    <a:pt x="0" y="375"/>
                  </a:cubicBezTo>
                  <a:cubicBezTo>
                    <a:pt x="5" y="369"/>
                    <a:pt x="11" y="364"/>
                    <a:pt x="17" y="359"/>
                  </a:cubicBezTo>
                  <a:cubicBezTo>
                    <a:pt x="27" y="351"/>
                    <a:pt x="28" y="342"/>
                    <a:pt x="34" y="332"/>
                  </a:cubicBezTo>
                  <a:cubicBezTo>
                    <a:pt x="44" y="315"/>
                    <a:pt x="52" y="290"/>
                    <a:pt x="63" y="274"/>
                  </a:cubicBezTo>
                  <a:cubicBezTo>
                    <a:pt x="78" y="254"/>
                    <a:pt x="80" y="267"/>
                    <a:pt x="99" y="262"/>
                  </a:cubicBezTo>
                  <a:cubicBezTo>
                    <a:pt x="109" y="259"/>
                    <a:pt x="117" y="257"/>
                    <a:pt x="126" y="254"/>
                  </a:cubicBezTo>
                  <a:cubicBezTo>
                    <a:pt x="136" y="251"/>
                    <a:pt x="133" y="240"/>
                    <a:pt x="143" y="237"/>
                  </a:cubicBezTo>
                  <a:cubicBezTo>
                    <a:pt x="146" y="247"/>
                    <a:pt x="154" y="254"/>
                    <a:pt x="160" y="262"/>
                  </a:cubicBezTo>
                  <a:cubicBezTo>
                    <a:pt x="166" y="252"/>
                    <a:pt x="182" y="247"/>
                    <a:pt x="187" y="243"/>
                  </a:cubicBezTo>
                  <a:cubicBezTo>
                    <a:pt x="202" y="231"/>
                    <a:pt x="227" y="226"/>
                    <a:pt x="245" y="226"/>
                  </a:cubicBezTo>
                  <a:cubicBezTo>
                    <a:pt x="262" y="226"/>
                    <a:pt x="278" y="231"/>
                    <a:pt x="286" y="216"/>
                  </a:cubicBezTo>
                  <a:cubicBezTo>
                    <a:pt x="291" y="205"/>
                    <a:pt x="314" y="186"/>
                    <a:pt x="313" y="176"/>
                  </a:cubicBezTo>
                  <a:cubicBezTo>
                    <a:pt x="312" y="170"/>
                    <a:pt x="298" y="171"/>
                    <a:pt x="298" y="163"/>
                  </a:cubicBezTo>
                  <a:cubicBezTo>
                    <a:pt x="297" y="151"/>
                    <a:pt x="335" y="150"/>
                    <a:pt x="345" y="150"/>
                  </a:cubicBezTo>
                  <a:cubicBezTo>
                    <a:pt x="376" y="151"/>
                    <a:pt x="410" y="139"/>
                    <a:pt x="431" y="114"/>
                  </a:cubicBezTo>
                  <a:cubicBezTo>
                    <a:pt x="441" y="100"/>
                    <a:pt x="448" y="86"/>
                    <a:pt x="462" y="76"/>
                  </a:cubicBezTo>
                  <a:cubicBezTo>
                    <a:pt x="469" y="71"/>
                    <a:pt x="488" y="53"/>
                    <a:pt x="484" y="45"/>
                  </a:cubicBezTo>
                  <a:cubicBezTo>
                    <a:pt x="479" y="35"/>
                    <a:pt x="487" y="24"/>
                    <a:pt x="500" y="21"/>
                  </a:cubicBezTo>
                  <a:cubicBezTo>
                    <a:pt x="514" y="18"/>
                    <a:pt x="525" y="0"/>
                    <a:pt x="541" y="0"/>
                  </a:cubicBezTo>
                  <a:cubicBezTo>
                    <a:pt x="560" y="0"/>
                    <a:pt x="565" y="12"/>
                    <a:pt x="574" y="23"/>
                  </a:cubicBezTo>
                  <a:cubicBezTo>
                    <a:pt x="587" y="39"/>
                    <a:pt x="602" y="52"/>
                    <a:pt x="610" y="69"/>
                  </a:cubicBezTo>
                  <a:cubicBezTo>
                    <a:pt x="618" y="88"/>
                    <a:pt x="619" y="102"/>
                    <a:pt x="617" y="12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8" name="Freeform 1633">
              <a:extLst>
                <a:ext uri="{FF2B5EF4-FFF2-40B4-BE49-F238E27FC236}">
                  <a16:creationId xmlns:a16="http://schemas.microsoft.com/office/drawing/2014/main" id="{E0241171-DABB-ADF2-265C-5FD00F06B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57" y="3569068"/>
              <a:ext cx="142132" cy="59222"/>
            </a:xfrm>
            <a:custGeom>
              <a:avLst/>
              <a:gdLst>
                <a:gd name="T0" fmla="*/ 0 w 328"/>
                <a:gd name="T1" fmla="*/ 73 h 139"/>
                <a:gd name="T2" fmla="*/ 32 w 328"/>
                <a:gd name="T3" fmla="*/ 58 h 139"/>
                <a:gd name="T4" fmla="*/ 65 w 328"/>
                <a:gd name="T5" fmla="*/ 39 h 139"/>
                <a:gd name="T6" fmla="*/ 116 w 328"/>
                <a:gd name="T7" fmla="*/ 16 h 139"/>
                <a:gd name="T8" fmla="*/ 145 w 328"/>
                <a:gd name="T9" fmla="*/ 3 h 139"/>
                <a:gd name="T10" fmla="*/ 166 w 328"/>
                <a:gd name="T11" fmla="*/ 24 h 139"/>
                <a:gd name="T12" fmla="*/ 191 w 328"/>
                <a:gd name="T13" fmla="*/ 19 h 139"/>
                <a:gd name="T14" fmla="*/ 211 w 328"/>
                <a:gd name="T15" fmla="*/ 15 h 139"/>
                <a:gd name="T16" fmla="*/ 256 w 328"/>
                <a:gd name="T17" fmla="*/ 13 h 139"/>
                <a:gd name="T18" fmla="*/ 298 w 328"/>
                <a:gd name="T19" fmla="*/ 28 h 139"/>
                <a:gd name="T20" fmla="*/ 324 w 328"/>
                <a:gd name="T21" fmla="*/ 37 h 139"/>
                <a:gd name="T22" fmla="*/ 322 w 328"/>
                <a:gd name="T23" fmla="*/ 50 h 139"/>
                <a:gd name="T24" fmla="*/ 305 w 328"/>
                <a:gd name="T25" fmla="*/ 84 h 139"/>
                <a:gd name="T26" fmla="*/ 302 w 328"/>
                <a:gd name="T27" fmla="*/ 89 h 139"/>
                <a:gd name="T28" fmla="*/ 263 w 328"/>
                <a:gd name="T29" fmla="*/ 78 h 139"/>
                <a:gd name="T30" fmla="*/ 251 w 328"/>
                <a:gd name="T31" fmla="*/ 82 h 139"/>
                <a:gd name="T32" fmla="*/ 228 w 328"/>
                <a:gd name="T33" fmla="*/ 77 h 139"/>
                <a:gd name="T34" fmla="*/ 205 w 328"/>
                <a:gd name="T35" fmla="*/ 95 h 139"/>
                <a:gd name="T36" fmla="*/ 168 w 328"/>
                <a:gd name="T37" fmla="*/ 108 h 139"/>
                <a:gd name="T38" fmla="*/ 145 w 328"/>
                <a:gd name="T39" fmla="*/ 113 h 139"/>
                <a:gd name="T40" fmla="*/ 115 w 328"/>
                <a:gd name="T41" fmla="*/ 132 h 139"/>
                <a:gd name="T42" fmla="*/ 72 w 328"/>
                <a:gd name="T43" fmla="*/ 138 h 139"/>
                <a:gd name="T44" fmla="*/ 50 w 328"/>
                <a:gd name="T45" fmla="*/ 137 h 139"/>
                <a:gd name="T46" fmla="*/ 31 w 328"/>
                <a:gd name="T47" fmla="*/ 126 h 139"/>
                <a:gd name="T48" fmla="*/ 4 w 328"/>
                <a:gd name="T49" fmla="*/ 104 h 139"/>
                <a:gd name="T50" fmla="*/ 3 w 328"/>
                <a:gd name="T51" fmla="*/ 91 h 139"/>
                <a:gd name="T52" fmla="*/ 0 w 328"/>
                <a:gd name="T53" fmla="*/ 7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8" h="139">
                  <a:moveTo>
                    <a:pt x="0" y="73"/>
                  </a:moveTo>
                  <a:cubicBezTo>
                    <a:pt x="7" y="55"/>
                    <a:pt x="15" y="58"/>
                    <a:pt x="32" y="58"/>
                  </a:cubicBezTo>
                  <a:cubicBezTo>
                    <a:pt x="38" y="58"/>
                    <a:pt x="65" y="45"/>
                    <a:pt x="65" y="39"/>
                  </a:cubicBezTo>
                  <a:cubicBezTo>
                    <a:pt x="68" y="17"/>
                    <a:pt x="121" y="0"/>
                    <a:pt x="116" y="16"/>
                  </a:cubicBezTo>
                  <a:cubicBezTo>
                    <a:pt x="123" y="15"/>
                    <a:pt x="137" y="0"/>
                    <a:pt x="145" y="3"/>
                  </a:cubicBezTo>
                  <a:cubicBezTo>
                    <a:pt x="156" y="7"/>
                    <a:pt x="168" y="19"/>
                    <a:pt x="166" y="24"/>
                  </a:cubicBezTo>
                  <a:cubicBezTo>
                    <a:pt x="176" y="32"/>
                    <a:pt x="179" y="27"/>
                    <a:pt x="191" y="19"/>
                  </a:cubicBezTo>
                  <a:cubicBezTo>
                    <a:pt x="195" y="16"/>
                    <a:pt x="205" y="12"/>
                    <a:pt x="211" y="15"/>
                  </a:cubicBezTo>
                  <a:cubicBezTo>
                    <a:pt x="232" y="22"/>
                    <a:pt x="241" y="13"/>
                    <a:pt x="256" y="13"/>
                  </a:cubicBezTo>
                  <a:cubicBezTo>
                    <a:pt x="274" y="14"/>
                    <a:pt x="283" y="13"/>
                    <a:pt x="298" y="28"/>
                  </a:cubicBezTo>
                  <a:cubicBezTo>
                    <a:pt x="304" y="33"/>
                    <a:pt x="319" y="35"/>
                    <a:pt x="324" y="37"/>
                  </a:cubicBezTo>
                  <a:cubicBezTo>
                    <a:pt x="328" y="37"/>
                    <a:pt x="327" y="37"/>
                    <a:pt x="322" y="50"/>
                  </a:cubicBezTo>
                  <a:cubicBezTo>
                    <a:pt x="318" y="62"/>
                    <a:pt x="307" y="74"/>
                    <a:pt x="305" y="84"/>
                  </a:cubicBezTo>
                  <a:cubicBezTo>
                    <a:pt x="305" y="87"/>
                    <a:pt x="309" y="90"/>
                    <a:pt x="302" y="89"/>
                  </a:cubicBezTo>
                  <a:cubicBezTo>
                    <a:pt x="280" y="102"/>
                    <a:pt x="268" y="77"/>
                    <a:pt x="263" y="78"/>
                  </a:cubicBezTo>
                  <a:cubicBezTo>
                    <a:pt x="258" y="80"/>
                    <a:pt x="257" y="83"/>
                    <a:pt x="251" y="82"/>
                  </a:cubicBezTo>
                  <a:cubicBezTo>
                    <a:pt x="244" y="80"/>
                    <a:pt x="236" y="77"/>
                    <a:pt x="228" y="77"/>
                  </a:cubicBezTo>
                  <a:cubicBezTo>
                    <a:pt x="211" y="75"/>
                    <a:pt x="207" y="78"/>
                    <a:pt x="205" y="95"/>
                  </a:cubicBezTo>
                  <a:cubicBezTo>
                    <a:pt x="204" y="106"/>
                    <a:pt x="177" y="113"/>
                    <a:pt x="168" y="108"/>
                  </a:cubicBezTo>
                  <a:cubicBezTo>
                    <a:pt x="145" y="95"/>
                    <a:pt x="155" y="105"/>
                    <a:pt x="145" y="113"/>
                  </a:cubicBezTo>
                  <a:cubicBezTo>
                    <a:pt x="137" y="121"/>
                    <a:pt x="94" y="116"/>
                    <a:pt x="115" y="132"/>
                  </a:cubicBezTo>
                  <a:cubicBezTo>
                    <a:pt x="101" y="134"/>
                    <a:pt x="87" y="139"/>
                    <a:pt x="72" y="138"/>
                  </a:cubicBezTo>
                  <a:cubicBezTo>
                    <a:pt x="67" y="137"/>
                    <a:pt x="58" y="139"/>
                    <a:pt x="50" y="137"/>
                  </a:cubicBezTo>
                  <a:cubicBezTo>
                    <a:pt x="44" y="135"/>
                    <a:pt x="37" y="129"/>
                    <a:pt x="31" y="126"/>
                  </a:cubicBezTo>
                  <a:cubicBezTo>
                    <a:pt x="21" y="122"/>
                    <a:pt x="9" y="114"/>
                    <a:pt x="4" y="104"/>
                  </a:cubicBezTo>
                  <a:cubicBezTo>
                    <a:pt x="2" y="100"/>
                    <a:pt x="4" y="95"/>
                    <a:pt x="3" y="91"/>
                  </a:cubicBezTo>
                  <a:cubicBezTo>
                    <a:pt x="0" y="83"/>
                    <a:pt x="1" y="80"/>
                    <a:pt x="0" y="7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9" name="Freeform 1634">
              <a:extLst>
                <a:ext uri="{FF2B5EF4-FFF2-40B4-BE49-F238E27FC236}">
                  <a16:creationId xmlns:a16="http://schemas.microsoft.com/office/drawing/2014/main" id="{A74784C9-458C-55EF-4CB8-F4291EC71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8990" y="3349946"/>
              <a:ext cx="142132" cy="82911"/>
            </a:xfrm>
            <a:custGeom>
              <a:avLst/>
              <a:gdLst>
                <a:gd name="T0" fmla="*/ 0 w 325"/>
                <a:gd name="T1" fmla="*/ 32 h 190"/>
                <a:gd name="T2" fmla="*/ 17 w 325"/>
                <a:gd name="T3" fmla="*/ 20 h 190"/>
                <a:gd name="T4" fmla="*/ 43 w 325"/>
                <a:gd name="T5" fmla="*/ 12 h 190"/>
                <a:gd name="T6" fmla="*/ 105 w 325"/>
                <a:gd name="T7" fmla="*/ 9 h 190"/>
                <a:gd name="T8" fmla="*/ 142 w 325"/>
                <a:gd name="T9" fmla="*/ 12 h 190"/>
                <a:gd name="T10" fmla="*/ 196 w 325"/>
                <a:gd name="T11" fmla="*/ 11 h 190"/>
                <a:gd name="T12" fmla="*/ 224 w 325"/>
                <a:gd name="T13" fmla="*/ 21 h 190"/>
                <a:gd name="T14" fmla="*/ 247 w 325"/>
                <a:gd name="T15" fmla="*/ 26 h 190"/>
                <a:gd name="T16" fmla="*/ 273 w 325"/>
                <a:gd name="T17" fmla="*/ 40 h 190"/>
                <a:gd name="T18" fmla="*/ 310 w 325"/>
                <a:gd name="T19" fmla="*/ 59 h 190"/>
                <a:gd name="T20" fmla="*/ 325 w 325"/>
                <a:gd name="T21" fmla="*/ 87 h 190"/>
                <a:gd name="T22" fmla="*/ 307 w 325"/>
                <a:gd name="T23" fmla="*/ 98 h 190"/>
                <a:gd name="T24" fmla="*/ 287 w 325"/>
                <a:gd name="T25" fmla="*/ 111 h 190"/>
                <a:gd name="T26" fmla="*/ 262 w 325"/>
                <a:gd name="T27" fmla="*/ 155 h 190"/>
                <a:gd name="T28" fmla="*/ 275 w 325"/>
                <a:gd name="T29" fmla="*/ 163 h 190"/>
                <a:gd name="T30" fmla="*/ 263 w 325"/>
                <a:gd name="T31" fmla="*/ 170 h 190"/>
                <a:gd name="T32" fmla="*/ 247 w 325"/>
                <a:gd name="T33" fmla="*/ 163 h 190"/>
                <a:gd name="T34" fmla="*/ 221 w 325"/>
                <a:gd name="T35" fmla="*/ 179 h 190"/>
                <a:gd name="T36" fmla="*/ 204 w 325"/>
                <a:gd name="T37" fmla="*/ 186 h 190"/>
                <a:gd name="T38" fmla="*/ 173 w 325"/>
                <a:gd name="T39" fmla="*/ 186 h 190"/>
                <a:gd name="T40" fmla="*/ 149 w 325"/>
                <a:gd name="T41" fmla="*/ 182 h 190"/>
                <a:gd name="T42" fmla="*/ 130 w 325"/>
                <a:gd name="T43" fmla="*/ 158 h 190"/>
                <a:gd name="T44" fmla="*/ 132 w 325"/>
                <a:gd name="T45" fmla="*/ 119 h 190"/>
                <a:gd name="T46" fmla="*/ 113 w 325"/>
                <a:gd name="T47" fmla="*/ 103 h 190"/>
                <a:gd name="T48" fmla="*/ 60 w 325"/>
                <a:gd name="T49" fmla="*/ 96 h 190"/>
                <a:gd name="T50" fmla="*/ 28 w 325"/>
                <a:gd name="T51" fmla="*/ 92 h 190"/>
                <a:gd name="T52" fmla="*/ 9 w 325"/>
                <a:gd name="T53" fmla="*/ 63 h 190"/>
                <a:gd name="T54" fmla="*/ 0 w 325"/>
                <a:gd name="T55" fmla="*/ 3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5" h="190">
                  <a:moveTo>
                    <a:pt x="0" y="32"/>
                  </a:moveTo>
                  <a:cubicBezTo>
                    <a:pt x="9" y="33"/>
                    <a:pt x="11" y="24"/>
                    <a:pt x="17" y="20"/>
                  </a:cubicBezTo>
                  <a:cubicBezTo>
                    <a:pt x="24" y="15"/>
                    <a:pt x="35" y="14"/>
                    <a:pt x="43" y="12"/>
                  </a:cubicBezTo>
                  <a:cubicBezTo>
                    <a:pt x="62" y="8"/>
                    <a:pt x="85" y="7"/>
                    <a:pt x="105" y="9"/>
                  </a:cubicBezTo>
                  <a:cubicBezTo>
                    <a:pt x="117" y="14"/>
                    <a:pt x="132" y="9"/>
                    <a:pt x="142" y="12"/>
                  </a:cubicBezTo>
                  <a:cubicBezTo>
                    <a:pt x="155" y="13"/>
                    <a:pt x="183" y="19"/>
                    <a:pt x="196" y="11"/>
                  </a:cubicBezTo>
                  <a:cubicBezTo>
                    <a:pt x="213" y="0"/>
                    <a:pt x="213" y="12"/>
                    <a:pt x="224" y="21"/>
                  </a:cubicBezTo>
                  <a:cubicBezTo>
                    <a:pt x="230" y="26"/>
                    <a:pt x="239" y="25"/>
                    <a:pt x="247" y="26"/>
                  </a:cubicBezTo>
                  <a:cubicBezTo>
                    <a:pt x="257" y="28"/>
                    <a:pt x="267" y="32"/>
                    <a:pt x="273" y="40"/>
                  </a:cubicBezTo>
                  <a:cubicBezTo>
                    <a:pt x="278" y="45"/>
                    <a:pt x="304" y="62"/>
                    <a:pt x="310" y="59"/>
                  </a:cubicBezTo>
                  <a:cubicBezTo>
                    <a:pt x="306" y="78"/>
                    <a:pt x="308" y="83"/>
                    <a:pt x="325" y="87"/>
                  </a:cubicBezTo>
                  <a:cubicBezTo>
                    <a:pt x="314" y="92"/>
                    <a:pt x="322" y="101"/>
                    <a:pt x="307" y="98"/>
                  </a:cubicBezTo>
                  <a:cubicBezTo>
                    <a:pt x="296" y="96"/>
                    <a:pt x="295" y="107"/>
                    <a:pt x="287" y="111"/>
                  </a:cubicBezTo>
                  <a:cubicBezTo>
                    <a:pt x="267" y="123"/>
                    <a:pt x="278" y="137"/>
                    <a:pt x="262" y="155"/>
                  </a:cubicBezTo>
                  <a:cubicBezTo>
                    <a:pt x="266" y="156"/>
                    <a:pt x="274" y="157"/>
                    <a:pt x="275" y="163"/>
                  </a:cubicBezTo>
                  <a:cubicBezTo>
                    <a:pt x="277" y="170"/>
                    <a:pt x="267" y="171"/>
                    <a:pt x="263" y="170"/>
                  </a:cubicBezTo>
                  <a:cubicBezTo>
                    <a:pt x="268" y="157"/>
                    <a:pt x="248" y="161"/>
                    <a:pt x="247" y="163"/>
                  </a:cubicBezTo>
                  <a:cubicBezTo>
                    <a:pt x="242" y="175"/>
                    <a:pt x="227" y="167"/>
                    <a:pt x="221" y="179"/>
                  </a:cubicBezTo>
                  <a:cubicBezTo>
                    <a:pt x="219" y="183"/>
                    <a:pt x="208" y="183"/>
                    <a:pt x="204" y="186"/>
                  </a:cubicBezTo>
                  <a:cubicBezTo>
                    <a:pt x="196" y="190"/>
                    <a:pt x="182" y="185"/>
                    <a:pt x="173" y="186"/>
                  </a:cubicBezTo>
                  <a:cubicBezTo>
                    <a:pt x="169" y="187"/>
                    <a:pt x="151" y="189"/>
                    <a:pt x="149" y="182"/>
                  </a:cubicBezTo>
                  <a:cubicBezTo>
                    <a:pt x="147" y="174"/>
                    <a:pt x="139" y="162"/>
                    <a:pt x="130" y="158"/>
                  </a:cubicBezTo>
                  <a:cubicBezTo>
                    <a:pt x="119" y="128"/>
                    <a:pt x="127" y="131"/>
                    <a:pt x="132" y="119"/>
                  </a:cubicBezTo>
                  <a:cubicBezTo>
                    <a:pt x="133" y="116"/>
                    <a:pt x="116" y="103"/>
                    <a:pt x="113" y="103"/>
                  </a:cubicBezTo>
                  <a:cubicBezTo>
                    <a:pt x="106" y="103"/>
                    <a:pt x="71" y="105"/>
                    <a:pt x="60" y="96"/>
                  </a:cubicBezTo>
                  <a:cubicBezTo>
                    <a:pt x="48" y="86"/>
                    <a:pt x="30" y="83"/>
                    <a:pt x="28" y="92"/>
                  </a:cubicBezTo>
                  <a:cubicBezTo>
                    <a:pt x="29" y="83"/>
                    <a:pt x="13" y="71"/>
                    <a:pt x="9" y="63"/>
                  </a:cubicBezTo>
                  <a:cubicBezTo>
                    <a:pt x="3" y="53"/>
                    <a:pt x="4" y="42"/>
                    <a:pt x="0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0" name="Freeform 1635">
              <a:extLst>
                <a:ext uri="{FF2B5EF4-FFF2-40B4-BE49-F238E27FC236}">
                  <a16:creationId xmlns:a16="http://schemas.microsoft.com/office/drawing/2014/main" id="{109307C5-CF30-6F73-8639-B17E0F921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8761" y="5716853"/>
              <a:ext cx="227018" cy="227018"/>
            </a:xfrm>
            <a:custGeom>
              <a:avLst/>
              <a:gdLst>
                <a:gd name="T0" fmla="*/ 6 w 522"/>
                <a:gd name="T1" fmla="*/ 166 h 518"/>
                <a:gd name="T2" fmla="*/ 31 w 522"/>
                <a:gd name="T3" fmla="*/ 166 h 518"/>
                <a:gd name="T4" fmla="*/ 49 w 522"/>
                <a:gd name="T5" fmla="*/ 179 h 518"/>
                <a:gd name="T6" fmla="*/ 71 w 522"/>
                <a:gd name="T7" fmla="*/ 173 h 518"/>
                <a:gd name="T8" fmla="*/ 95 w 522"/>
                <a:gd name="T9" fmla="*/ 183 h 518"/>
                <a:gd name="T10" fmla="*/ 135 w 522"/>
                <a:gd name="T11" fmla="*/ 160 h 518"/>
                <a:gd name="T12" fmla="*/ 170 w 522"/>
                <a:gd name="T13" fmla="*/ 110 h 518"/>
                <a:gd name="T14" fmla="*/ 188 w 522"/>
                <a:gd name="T15" fmla="*/ 94 h 518"/>
                <a:gd name="T16" fmla="*/ 218 w 522"/>
                <a:gd name="T17" fmla="*/ 77 h 518"/>
                <a:gd name="T18" fmla="*/ 245 w 522"/>
                <a:gd name="T19" fmla="*/ 41 h 518"/>
                <a:gd name="T20" fmla="*/ 277 w 522"/>
                <a:gd name="T21" fmla="*/ 10 h 518"/>
                <a:gd name="T22" fmla="*/ 310 w 522"/>
                <a:gd name="T23" fmla="*/ 0 h 518"/>
                <a:gd name="T24" fmla="*/ 350 w 522"/>
                <a:gd name="T25" fmla="*/ 1 h 518"/>
                <a:gd name="T26" fmla="*/ 376 w 522"/>
                <a:gd name="T27" fmla="*/ 28 h 518"/>
                <a:gd name="T28" fmla="*/ 420 w 522"/>
                <a:gd name="T29" fmla="*/ 39 h 518"/>
                <a:gd name="T30" fmla="*/ 460 w 522"/>
                <a:gd name="T31" fmla="*/ 61 h 518"/>
                <a:gd name="T32" fmla="*/ 500 w 522"/>
                <a:gd name="T33" fmla="*/ 76 h 518"/>
                <a:gd name="T34" fmla="*/ 518 w 522"/>
                <a:gd name="T35" fmla="*/ 82 h 518"/>
                <a:gd name="T36" fmla="*/ 514 w 522"/>
                <a:gd name="T37" fmla="*/ 112 h 518"/>
                <a:gd name="T38" fmla="*/ 517 w 522"/>
                <a:gd name="T39" fmla="*/ 150 h 518"/>
                <a:gd name="T40" fmla="*/ 515 w 522"/>
                <a:gd name="T41" fmla="*/ 191 h 518"/>
                <a:gd name="T42" fmla="*/ 514 w 522"/>
                <a:gd name="T43" fmla="*/ 216 h 518"/>
                <a:gd name="T44" fmla="*/ 510 w 522"/>
                <a:gd name="T45" fmla="*/ 237 h 518"/>
                <a:gd name="T46" fmla="*/ 495 w 522"/>
                <a:gd name="T47" fmla="*/ 253 h 518"/>
                <a:gd name="T48" fmla="*/ 504 w 522"/>
                <a:gd name="T49" fmla="*/ 262 h 518"/>
                <a:gd name="T50" fmla="*/ 504 w 522"/>
                <a:gd name="T51" fmla="*/ 273 h 518"/>
                <a:gd name="T52" fmla="*/ 498 w 522"/>
                <a:gd name="T53" fmla="*/ 286 h 518"/>
                <a:gd name="T54" fmla="*/ 503 w 522"/>
                <a:gd name="T55" fmla="*/ 307 h 518"/>
                <a:gd name="T56" fmla="*/ 510 w 522"/>
                <a:gd name="T57" fmla="*/ 305 h 518"/>
                <a:gd name="T58" fmla="*/ 506 w 522"/>
                <a:gd name="T59" fmla="*/ 338 h 518"/>
                <a:gd name="T60" fmla="*/ 483 w 522"/>
                <a:gd name="T61" fmla="*/ 374 h 518"/>
                <a:gd name="T62" fmla="*/ 477 w 522"/>
                <a:gd name="T63" fmla="*/ 399 h 518"/>
                <a:gd name="T64" fmla="*/ 474 w 522"/>
                <a:gd name="T65" fmla="*/ 433 h 518"/>
                <a:gd name="T66" fmla="*/ 407 w 522"/>
                <a:gd name="T67" fmla="*/ 501 h 518"/>
                <a:gd name="T68" fmla="*/ 391 w 522"/>
                <a:gd name="T69" fmla="*/ 518 h 518"/>
                <a:gd name="T70" fmla="*/ 340 w 522"/>
                <a:gd name="T71" fmla="*/ 509 h 518"/>
                <a:gd name="T72" fmla="*/ 303 w 522"/>
                <a:gd name="T73" fmla="*/ 500 h 518"/>
                <a:gd name="T74" fmla="*/ 266 w 522"/>
                <a:gd name="T75" fmla="*/ 495 h 518"/>
                <a:gd name="T76" fmla="*/ 249 w 522"/>
                <a:gd name="T77" fmla="*/ 486 h 518"/>
                <a:gd name="T78" fmla="*/ 246 w 522"/>
                <a:gd name="T79" fmla="*/ 469 h 518"/>
                <a:gd name="T80" fmla="*/ 177 w 522"/>
                <a:gd name="T81" fmla="*/ 445 h 518"/>
                <a:gd name="T82" fmla="*/ 162 w 522"/>
                <a:gd name="T83" fmla="*/ 393 h 518"/>
                <a:gd name="T84" fmla="*/ 134 w 522"/>
                <a:gd name="T85" fmla="*/ 369 h 518"/>
                <a:gd name="T86" fmla="*/ 111 w 522"/>
                <a:gd name="T87" fmla="*/ 330 h 518"/>
                <a:gd name="T88" fmla="*/ 63 w 522"/>
                <a:gd name="T89" fmla="*/ 292 h 518"/>
                <a:gd name="T90" fmla="*/ 31 w 522"/>
                <a:gd name="T91" fmla="*/ 221 h 518"/>
                <a:gd name="T92" fmla="*/ 6 w 522"/>
                <a:gd name="T93" fmla="*/ 166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22" h="518">
                  <a:moveTo>
                    <a:pt x="6" y="166"/>
                  </a:moveTo>
                  <a:cubicBezTo>
                    <a:pt x="15" y="168"/>
                    <a:pt x="23" y="170"/>
                    <a:pt x="31" y="166"/>
                  </a:cubicBezTo>
                  <a:cubicBezTo>
                    <a:pt x="40" y="163"/>
                    <a:pt x="44" y="176"/>
                    <a:pt x="49" y="179"/>
                  </a:cubicBezTo>
                  <a:cubicBezTo>
                    <a:pt x="55" y="183"/>
                    <a:pt x="65" y="174"/>
                    <a:pt x="71" y="173"/>
                  </a:cubicBezTo>
                  <a:cubicBezTo>
                    <a:pt x="78" y="172"/>
                    <a:pt x="89" y="180"/>
                    <a:pt x="95" y="183"/>
                  </a:cubicBezTo>
                  <a:cubicBezTo>
                    <a:pt x="114" y="190"/>
                    <a:pt x="125" y="174"/>
                    <a:pt x="135" y="160"/>
                  </a:cubicBezTo>
                  <a:cubicBezTo>
                    <a:pt x="148" y="142"/>
                    <a:pt x="161" y="126"/>
                    <a:pt x="170" y="110"/>
                  </a:cubicBezTo>
                  <a:cubicBezTo>
                    <a:pt x="175" y="102"/>
                    <a:pt x="181" y="99"/>
                    <a:pt x="188" y="94"/>
                  </a:cubicBezTo>
                  <a:cubicBezTo>
                    <a:pt x="197" y="87"/>
                    <a:pt x="207" y="82"/>
                    <a:pt x="218" y="77"/>
                  </a:cubicBezTo>
                  <a:cubicBezTo>
                    <a:pt x="240" y="69"/>
                    <a:pt x="244" y="66"/>
                    <a:pt x="245" y="41"/>
                  </a:cubicBezTo>
                  <a:cubicBezTo>
                    <a:pt x="246" y="29"/>
                    <a:pt x="266" y="15"/>
                    <a:pt x="277" y="10"/>
                  </a:cubicBezTo>
                  <a:cubicBezTo>
                    <a:pt x="287" y="6"/>
                    <a:pt x="299" y="1"/>
                    <a:pt x="310" y="0"/>
                  </a:cubicBezTo>
                  <a:cubicBezTo>
                    <a:pt x="324" y="0"/>
                    <a:pt x="337" y="4"/>
                    <a:pt x="350" y="1"/>
                  </a:cubicBezTo>
                  <a:cubicBezTo>
                    <a:pt x="350" y="26"/>
                    <a:pt x="348" y="28"/>
                    <a:pt x="376" y="28"/>
                  </a:cubicBezTo>
                  <a:cubicBezTo>
                    <a:pt x="393" y="28"/>
                    <a:pt x="403" y="32"/>
                    <a:pt x="420" y="39"/>
                  </a:cubicBezTo>
                  <a:cubicBezTo>
                    <a:pt x="429" y="43"/>
                    <a:pt x="451" y="56"/>
                    <a:pt x="460" y="61"/>
                  </a:cubicBezTo>
                  <a:cubicBezTo>
                    <a:pt x="473" y="68"/>
                    <a:pt x="495" y="65"/>
                    <a:pt x="500" y="76"/>
                  </a:cubicBezTo>
                  <a:cubicBezTo>
                    <a:pt x="504" y="84"/>
                    <a:pt x="510" y="84"/>
                    <a:pt x="518" y="82"/>
                  </a:cubicBezTo>
                  <a:cubicBezTo>
                    <a:pt x="516" y="94"/>
                    <a:pt x="509" y="100"/>
                    <a:pt x="514" y="112"/>
                  </a:cubicBezTo>
                  <a:cubicBezTo>
                    <a:pt x="521" y="126"/>
                    <a:pt x="513" y="137"/>
                    <a:pt x="517" y="150"/>
                  </a:cubicBezTo>
                  <a:cubicBezTo>
                    <a:pt x="521" y="163"/>
                    <a:pt x="512" y="177"/>
                    <a:pt x="515" y="191"/>
                  </a:cubicBezTo>
                  <a:cubicBezTo>
                    <a:pt x="516" y="201"/>
                    <a:pt x="522" y="209"/>
                    <a:pt x="514" y="216"/>
                  </a:cubicBezTo>
                  <a:cubicBezTo>
                    <a:pt x="508" y="222"/>
                    <a:pt x="513" y="235"/>
                    <a:pt x="510" y="237"/>
                  </a:cubicBezTo>
                  <a:cubicBezTo>
                    <a:pt x="501" y="242"/>
                    <a:pt x="498" y="241"/>
                    <a:pt x="495" y="253"/>
                  </a:cubicBezTo>
                  <a:cubicBezTo>
                    <a:pt x="493" y="258"/>
                    <a:pt x="502" y="259"/>
                    <a:pt x="504" y="262"/>
                  </a:cubicBezTo>
                  <a:cubicBezTo>
                    <a:pt x="506" y="264"/>
                    <a:pt x="504" y="271"/>
                    <a:pt x="504" y="273"/>
                  </a:cubicBezTo>
                  <a:cubicBezTo>
                    <a:pt x="503" y="278"/>
                    <a:pt x="499" y="281"/>
                    <a:pt x="498" y="286"/>
                  </a:cubicBezTo>
                  <a:cubicBezTo>
                    <a:pt x="496" y="290"/>
                    <a:pt x="502" y="303"/>
                    <a:pt x="503" y="307"/>
                  </a:cubicBezTo>
                  <a:cubicBezTo>
                    <a:pt x="505" y="307"/>
                    <a:pt x="507" y="306"/>
                    <a:pt x="510" y="305"/>
                  </a:cubicBezTo>
                  <a:cubicBezTo>
                    <a:pt x="509" y="319"/>
                    <a:pt x="514" y="324"/>
                    <a:pt x="506" y="338"/>
                  </a:cubicBezTo>
                  <a:cubicBezTo>
                    <a:pt x="499" y="349"/>
                    <a:pt x="495" y="368"/>
                    <a:pt x="483" y="374"/>
                  </a:cubicBezTo>
                  <a:cubicBezTo>
                    <a:pt x="469" y="380"/>
                    <a:pt x="479" y="389"/>
                    <a:pt x="477" y="399"/>
                  </a:cubicBezTo>
                  <a:cubicBezTo>
                    <a:pt x="474" y="412"/>
                    <a:pt x="464" y="420"/>
                    <a:pt x="474" y="433"/>
                  </a:cubicBezTo>
                  <a:cubicBezTo>
                    <a:pt x="463" y="425"/>
                    <a:pt x="416" y="495"/>
                    <a:pt x="407" y="501"/>
                  </a:cubicBezTo>
                  <a:cubicBezTo>
                    <a:pt x="399" y="506"/>
                    <a:pt x="395" y="518"/>
                    <a:pt x="391" y="518"/>
                  </a:cubicBezTo>
                  <a:cubicBezTo>
                    <a:pt x="384" y="502"/>
                    <a:pt x="355" y="509"/>
                    <a:pt x="340" y="509"/>
                  </a:cubicBezTo>
                  <a:cubicBezTo>
                    <a:pt x="327" y="509"/>
                    <a:pt x="315" y="504"/>
                    <a:pt x="303" y="500"/>
                  </a:cubicBezTo>
                  <a:cubicBezTo>
                    <a:pt x="276" y="490"/>
                    <a:pt x="267" y="497"/>
                    <a:pt x="266" y="495"/>
                  </a:cubicBezTo>
                  <a:cubicBezTo>
                    <a:pt x="259" y="486"/>
                    <a:pt x="258" y="491"/>
                    <a:pt x="249" y="486"/>
                  </a:cubicBezTo>
                  <a:cubicBezTo>
                    <a:pt x="240" y="481"/>
                    <a:pt x="249" y="473"/>
                    <a:pt x="246" y="469"/>
                  </a:cubicBezTo>
                  <a:cubicBezTo>
                    <a:pt x="233" y="452"/>
                    <a:pt x="184" y="463"/>
                    <a:pt x="177" y="445"/>
                  </a:cubicBezTo>
                  <a:cubicBezTo>
                    <a:pt x="170" y="428"/>
                    <a:pt x="156" y="411"/>
                    <a:pt x="162" y="393"/>
                  </a:cubicBezTo>
                  <a:cubicBezTo>
                    <a:pt x="170" y="369"/>
                    <a:pt x="158" y="364"/>
                    <a:pt x="134" y="369"/>
                  </a:cubicBezTo>
                  <a:cubicBezTo>
                    <a:pt x="138" y="346"/>
                    <a:pt x="132" y="337"/>
                    <a:pt x="111" y="330"/>
                  </a:cubicBezTo>
                  <a:cubicBezTo>
                    <a:pt x="95" y="325"/>
                    <a:pt x="72" y="307"/>
                    <a:pt x="63" y="292"/>
                  </a:cubicBezTo>
                  <a:cubicBezTo>
                    <a:pt x="49" y="270"/>
                    <a:pt x="48" y="242"/>
                    <a:pt x="31" y="221"/>
                  </a:cubicBezTo>
                  <a:cubicBezTo>
                    <a:pt x="24" y="211"/>
                    <a:pt x="0" y="178"/>
                    <a:pt x="6" y="16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1" name="Freeform 1636">
              <a:extLst>
                <a:ext uri="{FF2B5EF4-FFF2-40B4-BE49-F238E27FC236}">
                  <a16:creationId xmlns:a16="http://schemas.microsoft.com/office/drawing/2014/main" id="{4F199DF9-4BF4-938C-8801-44015E65A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7884" y="4901562"/>
              <a:ext cx="5923" cy="3948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10 h 10"/>
                <a:gd name="T4" fmla="*/ 0 w 1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cubicBezTo>
                    <a:pt x="2" y="5"/>
                    <a:pt x="9" y="8"/>
                    <a:pt x="13" y="10"/>
                  </a:cubicBezTo>
                  <a:cubicBezTo>
                    <a:pt x="12" y="4"/>
                    <a:pt x="7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2" name="Freeform 1637">
              <a:extLst>
                <a:ext uri="{FF2B5EF4-FFF2-40B4-BE49-F238E27FC236}">
                  <a16:creationId xmlns:a16="http://schemas.microsoft.com/office/drawing/2014/main" id="{3B40F4B6-DDB1-5816-C980-9C46744E9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5911" y="4873925"/>
              <a:ext cx="71067" cy="138184"/>
            </a:xfrm>
            <a:custGeom>
              <a:avLst/>
              <a:gdLst>
                <a:gd name="T0" fmla="*/ 15 w 163"/>
                <a:gd name="T1" fmla="*/ 177 h 320"/>
                <a:gd name="T2" fmla="*/ 77 w 163"/>
                <a:gd name="T3" fmla="*/ 303 h 320"/>
                <a:gd name="T4" fmla="*/ 148 w 163"/>
                <a:gd name="T5" fmla="*/ 256 h 320"/>
                <a:gd name="T6" fmla="*/ 150 w 163"/>
                <a:gd name="T7" fmla="*/ 187 h 320"/>
                <a:gd name="T8" fmla="*/ 136 w 163"/>
                <a:gd name="T9" fmla="*/ 165 h 320"/>
                <a:gd name="T10" fmla="*/ 130 w 163"/>
                <a:gd name="T11" fmla="*/ 148 h 320"/>
                <a:gd name="T12" fmla="*/ 116 w 163"/>
                <a:gd name="T13" fmla="*/ 109 h 320"/>
                <a:gd name="T14" fmla="*/ 102 w 163"/>
                <a:gd name="T15" fmla="*/ 106 h 320"/>
                <a:gd name="T16" fmla="*/ 81 w 163"/>
                <a:gd name="T17" fmla="*/ 57 h 320"/>
                <a:gd name="T18" fmla="*/ 32 w 163"/>
                <a:gd name="T19" fmla="*/ 12 h 320"/>
                <a:gd name="T20" fmla="*/ 50 w 163"/>
                <a:gd name="T21" fmla="*/ 27 h 320"/>
                <a:gd name="T22" fmla="*/ 16 w 163"/>
                <a:gd name="T23" fmla="*/ 14 h 320"/>
                <a:gd name="T24" fmla="*/ 35 w 163"/>
                <a:gd name="T25" fmla="*/ 27 h 320"/>
                <a:gd name="T26" fmla="*/ 61 w 163"/>
                <a:gd name="T27" fmla="*/ 37 h 320"/>
                <a:gd name="T28" fmla="*/ 31 w 163"/>
                <a:gd name="T29" fmla="*/ 30 h 320"/>
                <a:gd name="T30" fmla="*/ 28 w 163"/>
                <a:gd name="T31" fmla="*/ 40 h 320"/>
                <a:gd name="T32" fmla="*/ 27 w 163"/>
                <a:gd name="T33" fmla="*/ 64 h 320"/>
                <a:gd name="T34" fmla="*/ 16 w 163"/>
                <a:gd name="T35" fmla="*/ 148 h 320"/>
                <a:gd name="T36" fmla="*/ 10 w 163"/>
                <a:gd name="T37" fmla="*/ 124 h 320"/>
                <a:gd name="T38" fmla="*/ 15 w 163"/>
                <a:gd name="T39" fmla="*/ 177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" h="320">
                  <a:moveTo>
                    <a:pt x="15" y="177"/>
                  </a:moveTo>
                  <a:cubicBezTo>
                    <a:pt x="15" y="205"/>
                    <a:pt x="25" y="320"/>
                    <a:pt x="77" y="303"/>
                  </a:cubicBezTo>
                  <a:cubicBezTo>
                    <a:pt x="101" y="295"/>
                    <a:pt x="136" y="279"/>
                    <a:pt x="148" y="256"/>
                  </a:cubicBezTo>
                  <a:cubicBezTo>
                    <a:pt x="158" y="238"/>
                    <a:pt x="163" y="205"/>
                    <a:pt x="150" y="187"/>
                  </a:cubicBezTo>
                  <a:cubicBezTo>
                    <a:pt x="150" y="190"/>
                    <a:pt x="139" y="168"/>
                    <a:pt x="136" y="165"/>
                  </a:cubicBezTo>
                  <a:cubicBezTo>
                    <a:pt x="152" y="176"/>
                    <a:pt x="132" y="152"/>
                    <a:pt x="130" y="148"/>
                  </a:cubicBezTo>
                  <a:cubicBezTo>
                    <a:pt x="122" y="136"/>
                    <a:pt x="122" y="121"/>
                    <a:pt x="116" y="109"/>
                  </a:cubicBezTo>
                  <a:cubicBezTo>
                    <a:pt x="111" y="113"/>
                    <a:pt x="106" y="111"/>
                    <a:pt x="102" y="106"/>
                  </a:cubicBezTo>
                  <a:cubicBezTo>
                    <a:pt x="118" y="107"/>
                    <a:pt x="83" y="64"/>
                    <a:pt x="81" y="57"/>
                  </a:cubicBezTo>
                  <a:cubicBezTo>
                    <a:pt x="79" y="51"/>
                    <a:pt x="39" y="5"/>
                    <a:pt x="32" y="12"/>
                  </a:cubicBezTo>
                  <a:cubicBezTo>
                    <a:pt x="40" y="14"/>
                    <a:pt x="45" y="21"/>
                    <a:pt x="50" y="27"/>
                  </a:cubicBezTo>
                  <a:cubicBezTo>
                    <a:pt x="42" y="22"/>
                    <a:pt x="26" y="0"/>
                    <a:pt x="16" y="14"/>
                  </a:cubicBezTo>
                  <a:cubicBezTo>
                    <a:pt x="20" y="21"/>
                    <a:pt x="29" y="21"/>
                    <a:pt x="35" y="27"/>
                  </a:cubicBezTo>
                  <a:cubicBezTo>
                    <a:pt x="36" y="19"/>
                    <a:pt x="57" y="31"/>
                    <a:pt x="61" y="37"/>
                  </a:cubicBezTo>
                  <a:cubicBezTo>
                    <a:pt x="57" y="35"/>
                    <a:pt x="36" y="30"/>
                    <a:pt x="31" y="30"/>
                  </a:cubicBezTo>
                  <a:cubicBezTo>
                    <a:pt x="35" y="36"/>
                    <a:pt x="31" y="36"/>
                    <a:pt x="28" y="40"/>
                  </a:cubicBezTo>
                  <a:cubicBezTo>
                    <a:pt x="24" y="46"/>
                    <a:pt x="33" y="55"/>
                    <a:pt x="27" y="64"/>
                  </a:cubicBezTo>
                  <a:cubicBezTo>
                    <a:pt x="14" y="85"/>
                    <a:pt x="17" y="123"/>
                    <a:pt x="16" y="148"/>
                  </a:cubicBezTo>
                  <a:cubicBezTo>
                    <a:pt x="5" y="145"/>
                    <a:pt x="10" y="132"/>
                    <a:pt x="10" y="124"/>
                  </a:cubicBezTo>
                  <a:cubicBezTo>
                    <a:pt x="0" y="140"/>
                    <a:pt x="13" y="161"/>
                    <a:pt x="15" y="17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3" name="Freeform 1638">
              <a:extLst>
                <a:ext uri="{FF2B5EF4-FFF2-40B4-BE49-F238E27FC236}">
                  <a16:creationId xmlns:a16="http://schemas.microsoft.com/office/drawing/2014/main" id="{655C7742-96E7-6BD0-99FF-1C435F10E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41832" y="4881822"/>
              <a:ext cx="3948" cy="1975"/>
            </a:xfrm>
            <a:custGeom>
              <a:avLst/>
              <a:gdLst>
                <a:gd name="T0" fmla="*/ 0 w 7"/>
                <a:gd name="T1" fmla="*/ 0 h 6"/>
                <a:gd name="T2" fmla="*/ 7 w 7"/>
                <a:gd name="T3" fmla="*/ 5 h 6"/>
                <a:gd name="T4" fmla="*/ 0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1" y="4"/>
                    <a:pt x="1" y="6"/>
                    <a:pt x="7" y="5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4" name="Freeform 1639">
              <a:extLst>
                <a:ext uri="{FF2B5EF4-FFF2-40B4-BE49-F238E27FC236}">
                  <a16:creationId xmlns:a16="http://schemas.microsoft.com/office/drawing/2014/main" id="{A55DD8A9-34D8-3A11-4B57-5FC291C8D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9597" y="4102066"/>
              <a:ext cx="37508" cy="126341"/>
            </a:xfrm>
            <a:custGeom>
              <a:avLst/>
              <a:gdLst>
                <a:gd name="T0" fmla="*/ 0 w 87"/>
                <a:gd name="T1" fmla="*/ 157 h 288"/>
                <a:gd name="T2" fmla="*/ 12 w 87"/>
                <a:gd name="T3" fmla="*/ 128 h 288"/>
                <a:gd name="T4" fmla="*/ 32 w 87"/>
                <a:gd name="T5" fmla="*/ 57 h 288"/>
                <a:gd name="T6" fmla="*/ 40 w 87"/>
                <a:gd name="T7" fmla="*/ 32 h 288"/>
                <a:gd name="T8" fmla="*/ 42 w 87"/>
                <a:gd name="T9" fmla="*/ 15 h 288"/>
                <a:gd name="T10" fmla="*/ 59 w 87"/>
                <a:gd name="T11" fmla="*/ 16 h 288"/>
                <a:gd name="T12" fmla="*/ 72 w 87"/>
                <a:gd name="T13" fmla="*/ 0 h 288"/>
                <a:gd name="T14" fmla="*/ 77 w 87"/>
                <a:gd name="T15" fmla="*/ 75 h 288"/>
                <a:gd name="T16" fmla="*/ 56 w 87"/>
                <a:gd name="T17" fmla="*/ 57 h 288"/>
                <a:gd name="T18" fmla="*/ 41 w 87"/>
                <a:gd name="T19" fmla="*/ 75 h 288"/>
                <a:gd name="T20" fmla="*/ 47 w 87"/>
                <a:gd name="T21" fmla="*/ 111 h 288"/>
                <a:gd name="T22" fmla="*/ 41 w 87"/>
                <a:gd name="T23" fmla="*/ 143 h 288"/>
                <a:gd name="T24" fmla="*/ 75 w 87"/>
                <a:gd name="T25" fmla="*/ 134 h 288"/>
                <a:gd name="T26" fmla="*/ 75 w 87"/>
                <a:gd name="T27" fmla="*/ 164 h 288"/>
                <a:gd name="T28" fmla="*/ 66 w 87"/>
                <a:gd name="T29" fmla="*/ 205 h 288"/>
                <a:gd name="T30" fmla="*/ 49 w 87"/>
                <a:gd name="T31" fmla="*/ 288 h 288"/>
                <a:gd name="T32" fmla="*/ 0 w 87"/>
                <a:gd name="T33" fmla="*/ 15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288">
                  <a:moveTo>
                    <a:pt x="0" y="157"/>
                  </a:moveTo>
                  <a:cubicBezTo>
                    <a:pt x="3" y="153"/>
                    <a:pt x="19" y="133"/>
                    <a:pt x="12" y="128"/>
                  </a:cubicBezTo>
                  <a:cubicBezTo>
                    <a:pt x="25" y="107"/>
                    <a:pt x="28" y="82"/>
                    <a:pt x="32" y="57"/>
                  </a:cubicBezTo>
                  <a:cubicBezTo>
                    <a:pt x="34" y="50"/>
                    <a:pt x="34" y="38"/>
                    <a:pt x="40" y="32"/>
                  </a:cubicBezTo>
                  <a:cubicBezTo>
                    <a:pt x="45" y="28"/>
                    <a:pt x="38" y="19"/>
                    <a:pt x="42" y="15"/>
                  </a:cubicBezTo>
                  <a:cubicBezTo>
                    <a:pt x="46" y="11"/>
                    <a:pt x="55" y="15"/>
                    <a:pt x="59" y="16"/>
                  </a:cubicBezTo>
                  <a:cubicBezTo>
                    <a:pt x="70" y="17"/>
                    <a:pt x="68" y="6"/>
                    <a:pt x="72" y="0"/>
                  </a:cubicBezTo>
                  <a:cubicBezTo>
                    <a:pt x="87" y="1"/>
                    <a:pt x="75" y="58"/>
                    <a:pt x="77" y="75"/>
                  </a:cubicBezTo>
                  <a:cubicBezTo>
                    <a:pt x="75" y="68"/>
                    <a:pt x="64" y="60"/>
                    <a:pt x="56" y="57"/>
                  </a:cubicBezTo>
                  <a:cubicBezTo>
                    <a:pt x="46" y="55"/>
                    <a:pt x="43" y="67"/>
                    <a:pt x="41" y="75"/>
                  </a:cubicBezTo>
                  <a:cubicBezTo>
                    <a:pt x="39" y="83"/>
                    <a:pt x="35" y="113"/>
                    <a:pt x="47" y="111"/>
                  </a:cubicBezTo>
                  <a:cubicBezTo>
                    <a:pt x="72" y="108"/>
                    <a:pt x="36" y="125"/>
                    <a:pt x="41" y="143"/>
                  </a:cubicBezTo>
                  <a:cubicBezTo>
                    <a:pt x="44" y="153"/>
                    <a:pt x="70" y="134"/>
                    <a:pt x="75" y="134"/>
                  </a:cubicBezTo>
                  <a:cubicBezTo>
                    <a:pt x="74" y="143"/>
                    <a:pt x="74" y="149"/>
                    <a:pt x="75" y="164"/>
                  </a:cubicBezTo>
                  <a:cubicBezTo>
                    <a:pt x="75" y="177"/>
                    <a:pt x="70" y="194"/>
                    <a:pt x="66" y="205"/>
                  </a:cubicBezTo>
                  <a:cubicBezTo>
                    <a:pt x="58" y="227"/>
                    <a:pt x="64" y="266"/>
                    <a:pt x="49" y="288"/>
                  </a:cubicBezTo>
                  <a:lnTo>
                    <a:pt x="0" y="157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5" name="Freeform 1640">
              <a:extLst>
                <a:ext uri="{FF2B5EF4-FFF2-40B4-BE49-F238E27FC236}">
                  <a16:creationId xmlns:a16="http://schemas.microsoft.com/office/drawing/2014/main" id="{E53F6B57-DA3D-933D-E08E-49EFFE573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2598" y="4457398"/>
              <a:ext cx="240836" cy="284266"/>
            </a:xfrm>
            <a:custGeom>
              <a:avLst/>
              <a:gdLst>
                <a:gd name="T0" fmla="*/ 10 w 555"/>
                <a:gd name="T1" fmla="*/ 133 h 654"/>
                <a:gd name="T2" fmla="*/ 30 w 555"/>
                <a:gd name="T3" fmla="*/ 105 h 654"/>
                <a:gd name="T4" fmla="*/ 57 w 555"/>
                <a:gd name="T5" fmla="*/ 73 h 654"/>
                <a:gd name="T6" fmla="*/ 100 w 555"/>
                <a:gd name="T7" fmla="*/ 104 h 654"/>
                <a:gd name="T8" fmla="*/ 101 w 555"/>
                <a:gd name="T9" fmla="*/ 69 h 654"/>
                <a:gd name="T10" fmla="*/ 78 w 555"/>
                <a:gd name="T11" fmla="*/ 24 h 654"/>
                <a:gd name="T12" fmla="*/ 94 w 555"/>
                <a:gd name="T13" fmla="*/ 8 h 654"/>
                <a:gd name="T14" fmla="*/ 121 w 555"/>
                <a:gd name="T15" fmla="*/ 22 h 654"/>
                <a:gd name="T16" fmla="*/ 161 w 555"/>
                <a:gd name="T17" fmla="*/ 66 h 654"/>
                <a:gd name="T18" fmla="*/ 175 w 555"/>
                <a:gd name="T19" fmla="*/ 68 h 654"/>
                <a:gd name="T20" fmla="*/ 210 w 555"/>
                <a:gd name="T21" fmla="*/ 130 h 654"/>
                <a:gd name="T22" fmla="*/ 250 w 555"/>
                <a:gd name="T23" fmla="*/ 122 h 654"/>
                <a:gd name="T24" fmla="*/ 294 w 555"/>
                <a:gd name="T25" fmla="*/ 146 h 654"/>
                <a:gd name="T26" fmla="*/ 302 w 555"/>
                <a:gd name="T27" fmla="*/ 167 h 654"/>
                <a:gd name="T28" fmla="*/ 314 w 555"/>
                <a:gd name="T29" fmla="*/ 201 h 654"/>
                <a:gd name="T30" fmla="*/ 266 w 555"/>
                <a:gd name="T31" fmla="*/ 217 h 654"/>
                <a:gd name="T32" fmla="*/ 269 w 555"/>
                <a:gd name="T33" fmla="*/ 248 h 654"/>
                <a:gd name="T34" fmla="*/ 320 w 555"/>
                <a:gd name="T35" fmla="*/ 281 h 654"/>
                <a:gd name="T36" fmla="*/ 358 w 555"/>
                <a:gd name="T37" fmla="*/ 315 h 654"/>
                <a:gd name="T38" fmla="*/ 389 w 555"/>
                <a:gd name="T39" fmla="*/ 346 h 654"/>
                <a:gd name="T40" fmla="*/ 440 w 555"/>
                <a:gd name="T41" fmla="*/ 398 h 654"/>
                <a:gd name="T42" fmla="*/ 468 w 555"/>
                <a:gd name="T43" fmla="*/ 450 h 654"/>
                <a:gd name="T44" fmla="*/ 488 w 555"/>
                <a:gd name="T45" fmla="*/ 461 h 654"/>
                <a:gd name="T46" fmla="*/ 531 w 555"/>
                <a:gd name="T47" fmla="*/ 492 h 654"/>
                <a:gd name="T48" fmla="*/ 539 w 555"/>
                <a:gd name="T49" fmla="*/ 534 h 654"/>
                <a:gd name="T50" fmla="*/ 543 w 555"/>
                <a:gd name="T51" fmla="*/ 573 h 654"/>
                <a:gd name="T52" fmla="*/ 515 w 555"/>
                <a:gd name="T53" fmla="*/ 618 h 654"/>
                <a:gd name="T54" fmla="*/ 476 w 555"/>
                <a:gd name="T55" fmla="*/ 610 h 654"/>
                <a:gd name="T56" fmla="*/ 455 w 555"/>
                <a:gd name="T57" fmla="*/ 617 h 654"/>
                <a:gd name="T58" fmla="*/ 458 w 555"/>
                <a:gd name="T59" fmla="*/ 649 h 654"/>
                <a:gd name="T60" fmla="*/ 412 w 555"/>
                <a:gd name="T61" fmla="*/ 637 h 654"/>
                <a:gd name="T62" fmla="*/ 414 w 555"/>
                <a:gd name="T63" fmla="*/ 598 h 654"/>
                <a:gd name="T64" fmla="*/ 407 w 555"/>
                <a:gd name="T65" fmla="*/ 560 h 654"/>
                <a:gd name="T66" fmla="*/ 406 w 555"/>
                <a:gd name="T67" fmla="*/ 545 h 654"/>
                <a:gd name="T68" fmla="*/ 397 w 555"/>
                <a:gd name="T69" fmla="*/ 495 h 654"/>
                <a:gd name="T70" fmla="*/ 325 w 555"/>
                <a:gd name="T71" fmla="*/ 373 h 654"/>
                <a:gd name="T72" fmla="*/ 232 w 555"/>
                <a:gd name="T73" fmla="*/ 322 h 654"/>
                <a:gd name="T74" fmla="*/ 202 w 555"/>
                <a:gd name="T75" fmla="*/ 351 h 654"/>
                <a:gd name="T76" fmla="*/ 158 w 555"/>
                <a:gd name="T77" fmla="*/ 329 h 654"/>
                <a:gd name="T78" fmla="*/ 104 w 555"/>
                <a:gd name="T79" fmla="*/ 380 h 654"/>
                <a:gd name="T80" fmla="*/ 89 w 555"/>
                <a:gd name="T81" fmla="*/ 355 h 654"/>
                <a:gd name="T82" fmla="*/ 87 w 555"/>
                <a:gd name="T83" fmla="*/ 306 h 654"/>
                <a:gd name="T84" fmla="*/ 93 w 555"/>
                <a:gd name="T85" fmla="*/ 287 h 654"/>
                <a:gd name="T86" fmla="*/ 65 w 555"/>
                <a:gd name="T87" fmla="*/ 223 h 654"/>
                <a:gd name="T88" fmla="*/ 49 w 555"/>
                <a:gd name="T89" fmla="*/ 229 h 654"/>
                <a:gd name="T90" fmla="*/ 33 w 555"/>
                <a:gd name="T91" fmla="*/ 182 h 654"/>
                <a:gd name="T92" fmla="*/ 2 w 555"/>
                <a:gd name="T93" fmla="*/ 172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55" h="654">
                  <a:moveTo>
                    <a:pt x="1" y="166"/>
                  </a:moveTo>
                  <a:cubicBezTo>
                    <a:pt x="3" y="155"/>
                    <a:pt x="0" y="141"/>
                    <a:pt x="10" y="133"/>
                  </a:cubicBezTo>
                  <a:cubicBezTo>
                    <a:pt x="15" y="129"/>
                    <a:pt x="30" y="134"/>
                    <a:pt x="31" y="125"/>
                  </a:cubicBezTo>
                  <a:cubicBezTo>
                    <a:pt x="18" y="132"/>
                    <a:pt x="28" y="109"/>
                    <a:pt x="30" y="105"/>
                  </a:cubicBezTo>
                  <a:cubicBezTo>
                    <a:pt x="33" y="98"/>
                    <a:pt x="33" y="94"/>
                    <a:pt x="40" y="91"/>
                  </a:cubicBezTo>
                  <a:cubicBezTo>
                    <a:pt x="47" y="88"/>
                    <a:pt x="59" y="82"/>
                    <a:pt x="57" y="73"/>
                  </a:cubicBezTo>
                  <a:cubicBezTo>
                    <a:pt x="66" y="79"/>
                    <a:pt x="63" y="106"/>
                    <a:pt x="79" y="99"/>
                  </a:cubicBezTo>
                  <a:cubicBezTo>
                    <a:pt x="90" y="93"/>
                    <a:pt x="90" y="103"/>
                    <a:pt x="100" y="104"/>
                  </a:cubicBezTo>
                  <a:cubicBezTo>
                    <a:pt x="111" y="105"/>
                    <a:pt x="99" y="87"/>
                    <a:pt x="99" y="86"/>
                  </a:cubicBezTo>
                  <a:cubicBezTo>
                    <a:pt x="96" y="77"/>
                    <a:pt x="104" y="74"/>
                    <a:pt x="101" y="69"/>
                  </a:cubicBezTo>
                  <a:cubicBezTo>
                    <a:pt x="94" y="59"/>
                    <a:pt x="93" y="52"/>
                    <a:pt x="88" y="47"/>
                  </a:cubicBezTo>
                  <a:cubicBezTo>
                    <a:pt x="81" y="39"/>
                    <a:pt x="79" y="29"/>
                    <a:pt x="78" y="24"/>
                  </a:cubicBezTo>
                  <a:cubicBezTo>
                    <a:pt x="76" y="17"/>
                    <a:pt x="79" y="0"/>
                    <a:pt x="89" y="3"/>
                  </a:cubicBezTo>
                  <a:cubicBezTo>
                    <a:pt x="93" y="4"/>
                    <a:pt x="92" y="8"/>
                    <a:pt x="94" y="8"/>
                  </a:cubicBezTo>
                  <a:cubicBezTo>
                    <a:pt x="117" y="5"/>
                    <a:pt x="103" y="6"/>
                    <a:pt x="113" y="9"/>
                  </a:cubicBezTo>
                  <a:cubicBezTo>
                    <a:pt x="114" y="10"/>
                    <a:pt x="115" y="16"/>
                    <a:pt x="121" y="22"/>
                  </a:cubicBezTo>
                  <a:cubicBezTo>
                    <a:pt x="129" y="30"/>
                    <a:pt x="137" y="37"/>
                    <a:pt x="145" y="45"/>
                  </a:cubicBezTo>
                  <a:cubicBezTo>
                    <a:pt x="152" y="50"/>
                    <a:pt x="152" y="63"/>
                    <a:pt x="161" y="66"/>
                  </a:cubicBezTo>
                  <a:cubicBezTo>
                    <a:pt x="167" y="60"/>
                    <a:pt x="162" y="51"/>
                    <a:pt x="164" y="55"/>
                  </a:cubicBezTo>
                  <a:cubicBezTo>
                    <a:pt x="168" y="63"/>
                    <a:pt x="172" y="60"/>
                    <a:pt x="175" y="68"/>
                  </a:cubicBezTo>
                  <a:cubicBezTo>
                    <a:pt x="177" y="74"/>
                    <a:pt x="173" y="82"/>
                    <a:pt x="176" y="96"/>
                  </a:cubicBezTo>
                  <a:cubicBezTo>
                    <a:pt x="179" y="110"/>
                    <a:pt x="198" y="131"/>
                    <a:pt x="210" y="130"/>
                  </a:cubicBezTo>
                  <a:cubicBezTo>
                    <a:pt x="221" y="130"/>
                    <a:pt x="225" y="135"/>
                    <a:pt x="236" y="142"/>
                  </a:cubicBezTo>
                  <a:cubicBezTo>
                    <a:pt x="242" y="134"/>
                    <a:pt x="241" y="127"/>
                    <a:pt x="250" y="122"/>
                  </a:cubicBezTo>
                  <a:cubicBezTo>
                    <a:pt x="261" y="116"/>
                    <a:pt x="269" y="123"/>
                    <a:pt x="279" y="130"/>
                  </a:cubicBezTo>
                  <a:cubicBezTo>
                    <a:pt x="284" y="134"/>
                    <a:pt x="293" y="138"/>
                    <a:pt x="294" y="146"/>
                  </a:cubicBezTo>
                  <a:cubicBezTo>
                    <a:pt x="295" y="153"/>
                    <a:pt x="284" y="152"/>
                    <a:pt x="282" y="159"/>
                  </a:cubicBezTo>
                  <a:cubicBezTo>
                    <a:pt x="288" y="161"/>
                    <a:pt x="300" y="159"/>
                    <a:pt x="302" y="167"/>
                  </a:cubicBezTo>
                  <a:cubicBezTo>
                    <a:pt x="304" y="174"/>
                    <a:pt x="307" y="174"/>
                    <a:pt x="311" y="175"/>
                  </a:cubicBezTo>
                  <a:cubicBezTo>
                    <a:pt x="335" y="179"/>
                    <a:pt x="325" y="199"/>
                    <a:pt x="314" y="201"/>
                  </a:cubicBezTo>
                  <a:cubicBezTo>
                    <a:pt x="327" y="205"/>
                    <a:pt x="302" y="221"/>
                    <a:pt x="293" y="219"/>
                  </a:cubicBezTo>
                  <a:cubicBezTo>
                    <a:pt x="290" y="219"/>
                    <a:pt x="268" y="212"/>
                    <a:pt x="266" y="217"/>
                  </a:cubicBezTo>
                  <a:cubicBezTo>
                    <a:pt x="264" y="222"/>
                    <a:pt x="278" y="230"/>
                    <a:pt x="274" y="234"/>
                  </a:cubicBezTo>
                  <a:cubicBezTo>
                    <a:pt x="269" y="238"/>
                    <a:pt x="256" y="242"/>
                    <a:pt x="269" y="248"/>
                  </a:cubicBezTo>
                  <a:cubicBezTo>
                    <a:pt x="278" y="253"/>
                    <a:pt x="275" y="249"/>
                    <a:pt x="284" y="255"/>
                  </a:cubicBezTo>
                  <a:cubicBezTo>
                    <a:pt x="293" y="260"/>
                    <a:pt x="312" y="276"/>
                    <a:pt x="320" y="281"/>
                  </a:cubicBezTo>
                  <a:cubicBezTo>
                    <a:pt x="326" y="285"/>
                    <a:pt x="362" y="289"/>
                    <a:pt x="354" y="296"/>
                  </a:cubicBezTo>
                  <a:cubicBezTo>
                    <a:pt x="352" y="299"/>
                    <a:pt x="349" y="301"/>
                    <a:pt x="358" y="315"/>
                  </a:cubicBezTo>
                  <a:cubicBezTo>
                    <a:pt x="363" y="322"/>
                    <a:pt x="371" y="330"/>
                    <a:pt x="376" y="330"/>
                  </a:cubicBezTo>
                  <a:cubicBezTo>
                    <a:pt x="383" y="331"/>
                    <a:pt x="387" y="342"/>
                    <a:pt x="389" y="346"/>
                  </a:cubicBezTo>
                  <a:cubicBezTo>
                    <a:pt x="394" y="357"/>
                    <a:pt x="401" y="365"/>
                    <a:pt x="409" y="373"/>
                  </a:cubicBezTo>
                  <a:cubicBezTo>
                    <a:pt x="414" y="378"/>
                    <a:pt x="436" y="397"/>
                    <a:pt x="440" y="398"/>
                  </a:cubicBezTo>
                  <a:cubicBezTo>
                    <a:pt x="449" y="401"/>
                    <a:pt x="458" y="421"/>
                    <a:pt x="459" y="423"/>
                  </a:cubicBezTo>
                  <a:cubicBezTo>
                    <a:pt x="465" y="431"/>
                    <a:pt x="464" y="443"/>
                    <a:pt x="468" y="450"/>
                  </a:cubicBezTo>
                  <a:cubicBezTo>
                    <a:pt x="470" y="452"/>
                    <a:pt x="474" y="461"/>
                    <a:pt x="477" y="461"/>
                  </a:cubicBezTo>
                  <a:cubicBezTo>
                    <a:pt x="481" y="462"/>
                    <a:pt x="484" y="459"/>
                    <a:pt x="488" y="461"/>
                  </a:cubicBezTo>
                  <a:cubicBezTo>
                    <a:pt x="495" y="465"/>
                    <a:pt x="492" y="469"/>
                    <a:pt x="501" y="471"/>
                  </a:cubicBezTo>
                  <a:cubicBezTo>
                    <a:pt x="505" y="472"/>
                    <a:pt x="517" y="488"/>
                    <a:pt x="531" y="492"/>
                  </a:cubicBezTo>
                  <a:cubicBezTo>
                    <a:pt x="528" y="500"/>
                    <a:pt x="517" y="503"/>
                    <a:pt x="514" y="510"/>
                  </a:cubicBezTo>
                  <a:cubicBezTo>
                    <a:pt x="511" y="519"/>
                    <a:pt x="534" y="529"/>
                    <a:pt x="539" y="534"/>
                  </a:cubicBezTo>
                  <a:cubicBezTo>
                    <a:pt x="547" y="544"/>
                    <a:pt x="555" y="547"/>
                    <a:pt x="551" y="561"/>
                  </a:cubicBezTo>
                  <a:cubicBezTo>
                    <a:pt x="550" y="566"/>
                    <a:pt x="543" y="570"/>
                    <a:pt x="543" y="573"/>
                  </a:cubicBezTo>
                  <a:cubicBezTo>
                    <a:pt x="543" y="576"/>
                    <a:pt x="545" y="574"/>
                    <a:pt x="548" y="585"/>
                  </a:cubicBezTo>
                  <a:cubicBezTo>
                    <a:pt x="552" y="597"/>
                    <a:pt x="536" y="612"/>
                    <a:pt x="515" y="618"/>
                  </a:cubicBezTo>
                  <a:cubicBezTo>
                    <a:pt x="497" y="622"/>
                    <a:pt x="489" y="604"/>
                    <a:pt x="482" y="603"/>
                  </a:cubicBezTo>
                  <a:cubicBezTo>
                    <a:pt x="476" y="602"/>
                    <a:pt x="479" y="608"/>
                    <a:pt x="476" y="610"/>
                  </a:cubicBezTo>
                  <a:cubicBezTo>
                    <a:pt x="472" y="611"/>
                    <a:pt x="464" y="609"/>
                    <a:pt x="464" y="613"/>
                  </a:cubicBezTo>
                  <a:cubicBezTo>
                    <a:pt x="465" y="618"/>
                    <a:pt x="459" y="620"/>
                    <a:pt x="455" y="617"/>
                  </a:cubicBezTo>
                  <a:cubicBezTo>
                    <a:pt x="454" y="617"/>
                    <a:pt x="449" y="623"/>
                    <a:pt x="450" y="625"/>
                  </a:cubicBezTo>
                  <a:cubicBezTo>
                    <a:pt x="455" y="632"/>
                    <a:pt x="466" y="641"/>
                    <a:pt x="458" y="649"/>
                  </a:cubicBezTo>
                  <a:cubicBezTo>
                    <a:pt x="453" y="654"/>
                    <a:pt x="443" y="652"/>
                    <a:pt x="438" y="644"/>
                  </a:cubicBezTo>
                  <a:cubicBezTo>
                    <a:pt x="435" y="639"/>
                    <a:pt x="421" y="636"/>
                    <a:pt x="412" y="637"/>
                  </a:cubicBezTo>
                  <a:cubicBezTo>
                    <a:pt x="402" y="637"/>
                    <a:pt x="391" y="625"/>
                    <a:pt x="399" y="618"/>
                  </a:cubicBezTo>
                  <a:cubicBezTo>
                    <a:pt x="405" y="613"/>
                    <a:pt x="415" y="608"/>
                    <a:pt x="414" y="598"/>
                  </a:cubicBezTo>
                  <a:cubicBezTo>
                    <a:pt x="413" y="590"/>
                    <a:pt x="417" y="579"/>
                    <a:pt x="413" y="572"/>
                  </a:cubicBezTo>
                  <a:cubicBezTo>
                    <a:pt x="412" y="568"/>
                    <a:pt x="406" y="566"/>
                    <a:pt x="407" y="560"/>
                  </a:cubicBezTo>
                  <a:cubicBezTo>
                    <a:pt x="407" y="555"/>
                    <a:pt x="411" y="550"/>
                    <a:pt x="413" y="545"/>
                  </a:cubicBezTo>
                  <a:cubicBezTo>
                    <a:pt x="410" y="547"/>
                    <a:pt x="408" y="546"/>
                    <a:pt x="406" y="545"/>
                  </a:cubicBezTo>
                  <a:cubicBezTo>
                    <a:pt x="405" y="538"/>
                    <a:pt x="421" y="529"/>
                    <a:pt x="411" y="518"/>
                  </a:cubicBezTo>
                  <a:cubicBezTo>
                    <a:pt x="405" y="512"/>
                    <a:pt x="382" y="505"/>
                    <a:pt x="397" y="495"/>
                  </a:cubicBezTo>
                  <a:cubicBezTo>
                    <a:pt x="372" y="486"/>
                    <a:pt x="347" y="469"/>
                    <a:pt x="343" y="440"/>
                  </a:cubicBezTo>
                  <a:cubicBezTo>
                    <a:pt x="340" y="418"/>
                    <a:pt x="348" y="387"/>
                    <a:pt x="325" y="373"/>
                  </a:cubicBezTo>
                  <a:cubicBezTo>
                    <a:pt x="302" y="359"/>
                    <a:pt x="294" y="323"/>
                    <a:pt x="267" y="317"/>
                  </a:cubicBezTo>
                  <a:cubicBezTo>
                    <a:pt x="264" y="317"/>
                    <a:pt x="218" y="305"/>
                    <a:pt x="232" y="322"/>
                  </a:cubicBezTo>
                  <a:cubicBezTo>
                    <a:pt x="224" y="324"/>
                    <a:pt x="224" y="344"/>
                    <a:pt x="217" y="344"/>
                  </a:cubicBezTo>
                  <a:cubicBezTo>
                    <a:pt x="215" y="344"/>
                    <a:pt x="207" y="347"/>
                    <a:pt x="202" y="351"/>
                  </a:cubicBezTo>
                  <a:cubicBezTo>
                    <a:pt x="193" y="357"/>
                    <a:pt x="188" y="346"/>
                    <a:pt x="185" y="345"/>
                  </a:cubicBezTo>
                  <a:cubicBezTo>
                    <a:pt x="171" y="344"/>
                    <a:pt x="167" y="334"/>
                    <a:pt x="158" y="329"/>
                  </a:cubicBezTo>
                  <a:cubicBezTo>
                    <a:pt x="149" y="323"/>
                    <a:pt x="147" y="347"/>
                    <a:pt x="136" y="339"/>
                  </a:cubicBezTo>
                  <a:cubicBezTo>
                    <a:pt x="135" y="356"/>
                    <a:pt x="114" y="368"/>
                    <a:pt x="104" y="380"/>
                  </a:cubicBezTo>
                  <a:cubicBezTo>
                    <a:pt x="99" y="386"/>
                    <a:pt x="93" y="383"/>
                    <a:pt x="88" y="377"/>
                  </a:cubicBezTo>
                  <a:cubicBezTo>
                    <a:pt x="82" y="372"/>
                    <a:pt x="87" y="361"/>
                    <a:pt x="89" y="355"/>
                  </a:cubicBezTo>
                  <a:cubicBezTo>
                    <a:pt x="93" y="345"/>
                    <a:pt x="94" y="339"/>
                    <a:pt x="93" y="328"/>
                  </a:cubicBezTo>
                  <a:cubicBezTo>
                    <a:pt x="92" y="322"/>
                    <a:pt x="86" y="311"/>
                    <a:pt x="87" y="306"/>
                  </a:cubicBezTo>
                  <a:cubicBezTo>
                    <a:pt x="88" y="303"/>
                    <a:pt x="90" y="300"/>
                    <a:pt x="93" y="297"/>
                  </a:cubicBezTo>
                  <a:cubicBezTo>
                    <a:pt x="96" y="292"/>
                    <a:pt x="93" y="292"/>
                    <a:pt x="93" y="287"/>
                  </a:cubicBezTo>
                  <a:cubicBezTo>
                    <a:pt x="92" y="275"/>
                    <a:pt x="98" y="268"/>
                    <a:pt x="92" y="256"/>
                  </a:cubicBezTo>
                  <a:cubicBezTo>
                    <a:pt x="83" y="240"/>
                    <a:pt x="92" y="216"/>
                    <a:pt x="65" y="223"/>
                  </a:cubicBezTo>
                  <a:cubicBezTo>
                    <a:pt x="61" y="223"/>
                    <a:pt x="59" y="225"/>
                    <a:pt x="57" y="227"/>
                  </a:cubicBezTo>
                  <a:cubicBezTo>
                    <a:pt x="55" y="233"/>
                    <a:pt x="54" y="228"/>
                    <a:pt x="49" y="229"/>
                  </a:cubicBezTo>
                  <a:cubicBezTo>
                    <a:pt x="40" y="231"/>
                    <a:pt x="34" y="225"/>
                    <a:pt x="29" y="216"/>
                  </a:cubicBezTo>
                  <a:cubicBezTo>
                    <a:pt x="23" y="204"/>
                    <a:pt x="40" y="191"/>
                    <a:pt x="33" y="182"/>
                  </a:cubicBezTo>
                  <a:cubicBezTo>
                    <a:pt x="30" y="178"/>
                    <a:pt x="21" y="167"/>
                    <a:pt x="17" y="165"/>
                  </a:cubicBezTo>
                  <a:cubicBezTo>
                    <a:pt x="11" y="161"/>
                    <a:pt x="9" y="170"/>
                    <a:pt x="2" y="172"/>
                  </a:cubicBezTo>
                  <a:cubicBezTo>
                    <a:pt x="2" y="170"/>
                    <a:pt x="1" y="168"/>
                    <a:pt x="1" y="16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6" name="Freeform 1641">
              <a:extLst>
                <a:ext uri="{FF2B5EF4-FFF2-40B4-BE49-F238E27FC236}">
                  <a16:creationId xmlns:a16="http://schemas.microsoft.com/office/drawing/2014/main" id="{7FFF5661-AE86-D8E6-53DB-27106F6E2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84140" y="3782268"/>
              <a:ext cx="138184" cy="173718"/>
            </a:xfrm>
            <a:custGeom>
              <a:avLst/>
              <a:gdLst>
                <a:gd name="T0" fmla="*/ 6 w 319"/>
                <a:gd name="T1" fmla="*/ 216 h 398"/>
                <a:gd name="T2" fmla="*/ 20 w 319"/>
                <a:gd name="T3" fmla="*/ 194 h 398"/>
                <a:gd name="T4" fmla="*/ 33 w 319"/>
                <a:gd name="T5" fmla="*/ 186 h 398"/>
                <a:gd name="T6" fmla="*/ 59 w 319"/>
                <a:gd name="T7" fmla="*/ 162 h 398"/>
                <a:gd name="T8" fmla="*/ 71 w 319"/>
                <a:gd name="T9" fmla="*/ 157 h 398"/>
                <a:gd name="T10" fmla="*/ 82 w 319"/>
                <a:gd name="T11" fmla="*/ 137 h 398"/>
                <a:gd name="T12" fmla="*/ 88 w 319"/>
                <a:gd name="T13" fmla="*/ 96 h 398"/>
                <a:gd name="T14" fmla="*/ 103 w 319"/>
                <a:gd name="T15" fmla="*/ 89 h 398"/>
                <a:gd name="T16" fmla="*/ 126 w 319"/>
                <a:gd name="T17" fmla="*/ 105 h 398"/>
                <a:gd name="T18" fmla="*/ 171 w 319"/>
                <a:gd name="T19" fmla="*/ 117 h 398"/>
                <a:gd name="T20" fmla="*/ 192 w 319"/>
                <a:gd name="T21" fmla="*/ 105 h 398"/>
                <a:gd name="T22" fmla="*/ 176 w 319"/>
                <a:gd name="T23" fmla="*/ 94 h 398"/>
                <a:gd name="T24" fmla="*/ 160 w 319"/>
                <a:gd name="T25" fmla="*/ 74 h 398"/>
                <a:gd name="T26" fmla="*/ 204 w 319"/>
                <a:gd name="T27" fmla="*/ 70 h 398"/>
                <a:gd name="T28" fmla="*/ 217 w 319"/>
                <a:gd name="T29" fmla="*/ 47 h 398"/>
                <a:gd name="T30" fmla="*/ 238 w 319"/>
                <a:gd name="T31" fmla="*/ 41 h 398"/>
                <a:gd name="T32" fmla="*/ 230 w 319"/>
                <a:gd name="T33" fmla="*/ 1 h 398"/>
                <a:gd name="T34" fmla="*/ 261 w 319"/>
                <a:gd name="T35" fmla="*/ 15 h 398"/>
                <a:gd name="T36" fmla="*/ 309 w 319"/>
                <a:gd name="T37" fmla="*/ 51 h 398"/>
                <a:gd name="T38" fmla="*/ 293 w 319"/>
                <a:gd name="T39" fmla="*/ 50 h 398"/>
                <a:gd name="T40" fmla="*/ 286 w 319"/>
                <a:gd name="T41" fmla="*/ 64 h 398"/>
                <a:gd name="T42" fmla="*/ 274 w 319"/>
                <a:gd name="T43" fmla="*/ 103 h 398"/>
                <a:gd name="T44" fmla="*/ 300 w 319"/>
                <a:gd name="T45" fmla="*/ 162 h 398"/>
                <a:gd name="T46" fmla="*/ 283 w 319"/>
                <a:gd name="T47" fmla="*/ 174 h 398"/>
                <a:gd name="T48" fmla="*/ 281 w 319"/>
                <a:gd name="T49" fmla="*/ 188 h 398"/>
                <a:gd name="T50" fmla="*/ 266 w 319"/>
                <a:gd name="T51" fmla="*/ 200 h 398"/>
                <a:gd name="T52" fmla="*/ 256 w 319"/>
                <a:gd name="T53" fmla="*/ 217 h 398"/>
                <a:gd name="T54" fmla="*/ 235 w 319"/>
                <a:gd name="T55" fmla="*/ 224 h 398"/>
                <a:gd name="T56" fmla="*/ 221 w 319"/>
                <a:gd name="T57" fmla="*/ 235 h 398"/>
                <a:gd name="T58" fmla="*/ 217 w 319"/>
                <a:gd name="T59" fmla="*/ 250 h 398"/>
                <a:gd name="T60" fmla="*/ 227 w 319"/>
                <a:gd name="T61" fmla="*/ 273 h 398"/>
                <a:gd name="T62" fmla="*/ 221 w 319"/>
                <a:gd name="T63" fmla="*/ 276 h 398"/>
                <a:gd name="T64" fmla="*/ 246 w 319"/>
                <a:gd name="T65" fmla="*/ 290 h 398"/>
                <a:gd name="T66" fmla="*/ 306 w 319"/>
                <a:gd name="T67" fmla="*/ 338 h 398"/>
                <a:gd name="T68" fmla="*/ 234 w 319"/>
                <a:gd name="T69" fmla="*/ 361 h 398"/>
                <a:gd name="T70" fmla="*/ 219 w 319"/>
                <a:gd name="T71" fmla="*/ 388 h 398"/>
                <a:gd name="T72" fmla="*/ 197 w 319"/>
                <a:gd name="T73" fmla="*/ 393 h 398"/>
                <a:gd name="T74" fmla="*/ 176 w 319"/>
                <a:gd name="T75" fmla="*/ 384 h 398"/>
                <a:gd name="T76" fmla="*/ 152 w 319"/>
                <a:gd name="T77" fmla="*/ 372 h 398"/>
                <a:gd name="T78" fmla="*/ 164 w 319"/>
                <a:gd name="T79" fmla="*/ 380 h 398"/>
                <a:gd name="T80" fmla="*/ 148 w 319"/>
                <a:gd name="T81" fmla="*/ 398 h 398"/>
                <a:gd name="T82" fmla="*/ 153 w 319"/>
                <a:gd name="T83" fmla="*/ 388 h 398"/>
                <a:gd name="T84" fmla="*/ 143 w 319"/>
                <a:gd name="T85" fmla="*/ 388 h 398"/>
                <a:gd name="T86" fmla="*/ 117 w 319"/>
                <a:gd name="T87" fmla="*/ 377 h 398"/>
                <a:gd name="T88" fmla="*/ 129 w 319"/>
                <a:gd name="T89" fmla="*/ 371 h 398"/>
                <a:gd name="T90" fmla="*/ 95 w 319"/>
                <a:gd name="T91" fmla="*/ 366 h 398"/>
                <a:gd name="T92" fmla="*/ 105 w 319"/>
                <a:gd name="T93" fmla="*/ 360 h 398"/>
                <a:gd name="T94" fmla="*/ 96 w 319"/>
                <a:gd name="T95" fmla="*/ 329 h 398"/>
                <a:gd name="T96" fmla="*/ 113 w 319"/>
                <a:gd name="T97" fmla="*/ 323 h 398"/>
                <a:gd name="T98" fmla="*/ 135 w 319"/>
                <a:gd name="T99" fmla="*/ 327 h 398"/>
                <a:gd name="T100" fmla="*/ 96 w 319"/>
                <a:gd name="T101" fmla="*/ 305 h 398"/>
                <a:gd name="T102" fmla="*/ 98 w 319"/>
                <a:gd name="T103" fmla="*/ 274 h 398"/>
                <a:gd name="T104" fmla="*/ 90 w 319"/>
                <a:gd name="T105" fmla="*/ 255 h 398"/>
                <a:gd name="T106" fmla="*/ 41 w 319"/>
                <a:gd name="T107" fmla="*/ 241 h 398"/>
                <a:gd name="T108" fmla="*/ 40 w 319"/>
                <a:gd name="T109" fmla="*/ 254 h 398"/>
                <a:gd name="T110" fmla="*/ 23 w 319"/>
                <a:gd name="T111" fmla="*/ 238 h 398"/>
                <a:gd name="T112" fmla="*/ 14 w 319"/>
                <a:gd name="T113" fmla="*/ 222 h 398"/>
                <a:gd name="T114" fmla="*/ 6 w 319"/>
                <a:gd name="T115" fmla="*/ 21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9" h="398">
                  <a:moveTo>
                    <a:pt x="6" y="216"/>
                  </a:moveTo>
                  <a:cubicBezTo>
                    <a:pt x="8" y="207"/>
                    <a:pt x="13" y="201"/>
                    <a:pt x="20" y="194"/>
                  </a:cubicBezTo>
                  <a:cubicBezTo>
                    <a:pt x="25" y="189"/>
                    <a:pt x="32" y="191"/>
                    <a:pt x="33" y="186"/>
                  </a:cubicBezTo>
                  <a:cubicBezTo>
                    <a:pt x="35" y="174"/>
                    <a:pt x="59" y="173"/>
                    <a:pt x="59" y="162"/>
                  </a:cubicBezTo>
                  <a:cubicBezTo>
                    <a:pt x="59" y="154"/>
                    <a:pt x="66" y="158"/>
                    <a:pt x="71" y="157"/>
                  </a:cubicBezTo>
                  <a:cubicBezTo>
                    <a:pt x="79" y="154"/>
                    <a:pt x="80" y="142"/>
                    <a:pt x="82" y="137"/>
                  </a:cubicBezTo>
                  <a:cubicBezTo>
                    <a:pt x="86" y="121"/>
                    <a:pt x="77" y="102"/>
                    <a:pt x="88" y="96"/>
                  </a:cubicBezTo>
                  <a:cubicBezTo>
                    <a:pt x="92" y="94"/>
                    <a:pt x="97" y="86"/>
                    <a:pt x="103" y="89"/>
                  </a:cubicBezTo>
                  <a:cubicBezTo>
                    <a:pt x="111" y="93"/>
                    <a:pt x="117" y="101"/>
                    <a:pt x="126" y="105"/>
                  </a:cubicBezTo>
                  <a:cubicBezTo>
                    <a:pt x="140" y="113"/>
                    <a:pt x="155" y="116"/>
                    <a:pt x="171" y="117"/>
                  </a:cubicBezTo>
                  <a:cubicBezTo>
                    <a:pt x="180" y="118"/>
                    <a:pt x="198" y="119"/>
                    <a:pt x="192" y="105"/>
                  </a:cubicBezTo>
                  <a:cubicBezTo>
                    <a:pt x="189" y="99"/>
                    <a:pt x="181" y="98"/>
                    <a:pt x="176" y="94"/>
                  </a:cubicBezTo>
                  <a:cubicBezTo>
                    <a:pt x="170" y="88"/>
                    <a:pt x="165" y="81"/>
                    <a:pt x="160" y="74"/>
                  </a:cubicBezTo>
                  <a:cubicBezTo>
                    <a:pt x="174" y="70"/>
                    <a:pt x="190" y="72"/>
                    <a:pt x="204" y="70"/>
                  </a:cubicBezTo>
                  <a:cubicBezTo>
                    <a:pt x="224" y="69"/>
                    <a:pt x="213" y="57"/>
                    <a:pt x="217" y="47"/>
                  </a:cubicBezTo>
                  <a:cubicBezTo>
                    <a:pt x="220" y="39"/>
                    <a:pt x="232" y="44"/>
                    <a:pt x="238" y="41"/>
                  </a:cubicBezTo>
                  <a:cubicBezTo>
                    <a:pt x="247" y="37"/>
                    <a:pt x="232" y="7"/>
                    <a:pt x="230" y="1"/>
                  </a:cubicBezTo>
                  <a:cubicBezTo>
                    <a:pt x="244" y="0"/>
                    <a:pt x="255" y="3"/>
                    <a:pt x="261" y="15"/>
                  </a:cubicBezTo>
                  <a:cubicBezTo>
                    <a:pt x="271" y="31"/>
                    <a:pt x="297" y="36"/>
                    <a:pt x="309" y="51"/>
                  </a:cubicBezTo>
                  <a:cubicBezTo>
                    <a:pt x="303" y="56"/>
                    <a:pt x="299" y="49"/>
                    <a:pt x="293" y="50"/>
                  </a:cubicBezTo>
                  <a:cubicBezTo>
                    <a:pt x="289" y="51"/>
                    <a:pt x="287" y="61"/>
                    <a:pt x="286" y="64"/>
                  </a:cubicBezTo>
                  <a:cubicBezTo>
                    <a:pt x="282" y="74"/>
                    <a:pt x="271" y="92"/>
                    <a:pt x="274" y="103"/>
                  </a:cubicBezTo>
                  <a:cubicBezTo>
                    <a:pt x="276" y="111"/>
                    <a:pt x="319" y="153"/>
                    <a:pt x="300" y="162"/>
                  </a:cubicBezTo>
                  <a:cubicBezTo>
                    <a:pt x="294" y="165"/>
                    <a:pt x="286" y="167"/>
                    <a:pt x="283" y="174"/>
                  </a:cubicBezTo>
                  <a:cubicBezTo>
                    <a:pt x="281" y="179"/>
                    <a:pt x="284" y="184"/>
                    <a:pt x="281" y="188"/>
                  </a:cubicBezTo>
                  <a:cubicBezTo>
                    <a:pt x="276" y="193"/>
                    <a:pt x="270" y="193"/>
                    <a:pt x="266" y="200"/>
                  </a:cubicBezTo>
                  <a:cubicBezTo>
                    <a:pt x="263" y="206"/>
                    <a:pt x="261" y="213"/>
                    <a:pt x="256" y="217"/>
                  </a:cubicBezTo>
                  <a:cubicBezTo>
                    <a:pt x="250" y="222"/>
                    <a:pt x="242" y="221"/>
                    <a:pt x="235" y="224"/>
                  </a:cubicBezTo>
                  <a:cubicBezTo>
                    <a:pt x="230" y="226"/>
                    <a:pt x="226" y="231"/>
                    <a:pt x="221" y="235"/>
                  </a:cubicBezTo>
                  <a:cubicBezTo>
                    <a:pt x="215" y="241"/>
                    <a:pt x="209" y="243"/>
                    <a:pt x="217" y="250"/>
                  </a:cubicBezTo>
                  <a:cubicBezTo>
                    <a:pt x="224" y="255"/>
                    <a:pt x="225" y="265"/>
                    <a:pt x="227" y="273"/>
                  </a:cubicBezTo>
                  <a:cubicBezTo>
                    <a:pt x="224" y="263"/>
                    <a:pt x="220" y="269"/>
                    <a:pt x="221" y="276"/>
                  </a:cubicBezTo>
                  <a:cubicBezTo>
                    <a:pt x="222" y="290"/>
                    <a:pt x="237" y="284"/>
                    <a:pt x="246" y="290"/>
                  </a:cubicBezTo>
                  <a:cubicBezTo>
                    <a:pt x="261" y="299"/>
                    <a:pt x="308" y="318"/>
                    <a:pt x="306" y="338"/>
                  </a:cubicBezTo>
                  <a:cubicBezTo>
                    <a:pt x="302" y="367"/>
                    <a:pt x="248" y="338"/>
                    <a:pt x="234" y="361"/>
                  </a:cubicBezTo>
                  <a:cubicBezTo>
                    <a:pt x="229" y="369"/>
                    <a:pt x="229" y="390"/>
                    <a:pt x="219" y="388"/>
                  </a:cubicBezTo>
                  <a:cubicBezTo>
                    <a:pt x="214" y="388"/>
                    <a:pt x="186" y="378"/>
                    <a:pt x="197" y="393"/>
                  </a:cubicBezTo>
                  <a:cubicBezTo>
                    <a:pt x="191" y="390"/>
                    <a:pt x="180" y="388"/>
                    <a:pt x="176" y="384"/>
                  </a:cubicBezTo>
                  <a:cubicBezTo>
                    <a:pt x="169" y="377"/>
                    <a:pt x="161" y="372"/>
                    <a:pt x="152" y="372"/>
                  </a:cubicBezTo>
                  <a:cubicBezTo>
                    <a:pt x="155" y="375"/>
                    <a:pt x="160" y="378"/>
                    <a:pt x="164" y="380"/>
                  </a:cubicBezTo>
                  <a:cubicBezTo>
                    <a:pt x="158" y="380"/>
                    <a:pt x="157" y="392"/>
                    <a:pt x="148" y="398"/>
                  </a:cubicBezTo>
                  <a:cubicBezTo>
                    <a:pt x="143" y="390"/>
                    <a:pt x="154" y="394"/>
                    <a:pt x="153" y="388"/>
                  </a:cubicBezTo>
                  <a:cubicBezTo>
                    <a:pt x="152" y="381"/>
                    <a:pt x="142" y="378"/>
                    <a:pt x="143" y="388"/>
                  </a:cubicBezTo>
                  <a:cubicBezTo>
                    <a:pt x="138" y="377"/>
                    <a:pt x="123" y="388"/>
                    <a:pt x="117" y="377"/>
                  </a:cubicBezTo>
                  <a:cubicBezTo>
                    <a:pt x="132" y="377"/>
                    <a:pt x="114" y="366"/>
                    <a:pt x="129" y="371"/>
                  </a:cubicBezTo>
                  <a:cubicBezTo>
                    <a:pt x="121" y="363"/>
                    <a:pt x="105" y="368"/>
                    <a:pt x="95" y="366"/>
                  </a:cubicBezTo>
                  <a:cubicBezTo>
                    <a:pt x="96" y="361"/>
                    <a:pt x="100" y="358"/>
                    <a:pt x="105" y="360"/>
                  </a:cubicBezTo>
                  <a:cubicBezTo>
                    <a:pt x="93" y="352"/>
                    <a:pt x="105" y="339"/>
                    <a:pt x="96" y="329"/>
                  </a:cubicBezTo>
                  <a:cubicBezTo>
                    <a:pt x="105" y="336"/>
                    <a:pt x="101" y="324"/>
                    <a:pt x="113" y="323"/>
                  </a:cubicBezTo>
                  <a:cubicBezTo>
                    <a:pt x="120" y="322"/>
                    <a:pt x="129" y="324"/>
                    <a:pt x="135" y="327"/>
                  </a:cubicBezTo>
                  <a:cubicBezTo>
                    <a:pt x="127" y="311"/>
                    <a:pt x="96" y="328"/>
                    <a:pt x="96" y="305"/>
                  </a:cubicBezTo>
                  <a:cubicBezTo>
                    <a:pt x="96" y="296"/>
                    <a:pt x="101" y="282"/>
                    <a:pt x="98" y="274"/>
                  </a:cubicBezTo>
                  <a:cubicBezTo>
                    <a:pt x="96" y="265"/>
                    <a:pt x="87" y="266"/>
                    <a:pt x="90" y="255"/>
                  </a:cubicBezTo>
                  <a:cubicBezTo>
                    <a:pt x="75" y="266"/>
                    <a:pt x="55" y="247"/>
                    <a:pt x="41" y="241"/>
                  </a:cubicBezTo>
                  <a:cubicBezTo>
                    <a:pt x="44" y="246"/>
                    <a:pt x="44" y="250"/>
                    <a:pt x="40" y="254"/>
                  </a:cubicBezTo>
                  <a:cubicBezTo>
                    <a:pt x="38" y="245"/>
                    <a:pt x="30" y="242"/>
                    <a:pt x="23" y="238"/>
                  </a:cubicBezTo>
                  <a:cubicBezTo>
                    <a:pt x="19" y="237"/>
                    <a:pt x="0" y="223"/>
                    <a:pt x="14" y="222"/>
                  </a:cubicBezTo>
                  <a:cubicBezTo>
                    <a:pt x="11" y="220"/>
                    <a:pt x="9" y="218"/>
                    <a:pt x="6" y="2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7" name="Freeform 1642">
              <a:extLst>
                <a:ext uri="{FF2B5EF4-FFF2-40B4-BE49-F238E27FC236}">
                  <a16:creationId xmlns:a16="http://schemas.microsoft.com/office/drawing/2014/main" id="{E3E650C4-64FB-7F28-B634-D6DC0E72A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2938" y="3821748"/>
              <a:ext cx="173718" cy="177666"/>
            </a:xfrm>
            <a:custGeom>
              <a:avLst/>
              <a:gdLst>
                <a:gd name="T0" fmla="*/ 15 w 399"/>
                <a:gd name="T1" fmla="*/ 160 h 407"/>
                <a:gd name="T2" fmla="*/ 27 w 399"/>
                <a:gd name="T3" fmla="*/ 132 h 407"/>
                <a:gd name="T4" fmla="*/ 57 w 399"/>
                <a:gd name="T5" fmla="*/ 95 h 407"/>
                <a:gd name="T6" fmla="*/ 76 w 399"/>
                <a:gd name="T7" fmla="*/ 69 h 407"/>
                <a:gd name="T8" fmla="*/ 156 w 399"/>
                <a:gd name="T9" fmla="*/ 48 h 407"/>
                <a:gd name="T10" fmla="*/ 190 w 399"/>
                <a:gd name="T11" fmla="*/ 38 h 407"/>
                <a:gd name="T12" fmla="*/ 246 w 399"/>
                <a:gd name="T13" fmla="*/ 21 h 407"/>
                <a:gd name="T14" fmla="*/ 290 w 399"/>
                <a:gd name="T15" fmla="*/ 33 h 407"/>
                <a:gd name="T16" fmla="*/ 342 w 399"/>
                <a:gd name="T17" fmla="*/ 37 h 407"/>
                <a:gd name="T18" fmla="*/ 364 w 399"/>
                <a:gd name="T19" fmla="*/ 13 h 407"/>
                <a:gd name="T20" fmla="*/ 399 w 399"/>
                <a:gd name="T21" fmla="*/ 33 h 407"/>
                <a:gd name="T22" fmla="*/ 366 w 399"/>
                <a:gd name="T23" fmla="*/ 81 h 407"/>
                <a:gd name="T24" fmla="*/ 290 w 399"/>
                <a:gd name="T25" fmla="*/ 71 h 407"/>
                <a:gd name="T26" fmla="*/ 236 w 399"/>
                <a:gd name="T27" fmla="*/ 80 h 407"/>
                <a:gd name="T28" fmla="*/ 232 w 399"/>
                <a:gd name="T29" fmla="*/ 98 h 407"/>
                <a:gd name="T30" fmla="*/ 267 w 399"/>
                <a:gd name="T31" fmla="*/ 125 h 407"/>
                <a:gd name="T32" fmla="*/ 244 w 399"/>
                <a:gd name="T33" fmla="*/ 136 h 407"/>
                <a:gd name="T34" fmla="*/ 206 w 399"/>
                <a:gd name="T35" fmla="*/ 124 h 407"/>
                <a:gd name="T36" fmla="*/ 200 w 399"/>
                <a:gd name="T37" fmla="*/ 123 h 407"/>
                <a:gd name="T38" fmla="*/ 177 w 399"/>
                <a:gd name="T39" fmla="*/ 90 h 407"/>
                <a:gd name="T40" fmla="*/ 191 w 399"/>
                <a:gd name="T41" fmla="*/ 205 h 407"/>
                <a:gd name="T42" fmla="*/ 190 w 399"/>
                <a:gd name="T43" fmla="*/ 209 h 407"/>
                <a:gd name="T44" fmla="*/ 191 w 399"/>
                <a:gd name="T45" fmla="*/ 236 h 407"/>
                <a:gd name="T46" fmla="*/ 212 w 399"/>
                <a:gd name="T47" fmla="*/ 248 h 407"/>
                <a:gd name="T48" fmla="*/ 254 w 399"/>
                <a:gd name="T49" fmla="*/ 286 h 407"/>
                <a:gd name="T50" fmla="*/ 221 w 399"/>
                <a:gd name="T51" fmla="*/ 288 h 407"/>
                <a:gd name="T52" fmla="*/ 199 w 399"/>
                <a:gd name="T53" fmla="*/ 303 h 407"/>
                <a:gd name="T54" fmla="*/ 221 w 399"/>
                <a:gd name="T55" fmla="*/ 330 h 407"/>
                <a:gd name="T56" fmla="*/ 195 w 399"/>
                <a:gd name="T57" fmla="*/ 327 h 407"/>
                <a:gd name="T58" fmla="*/ 194 w 399"/>
                <a:gd name="T59" fmla="*/ 362 h 407"/>
                <a:gd name="T60" fmla="*/ 207 w 399"/>
                <a:gd name="T61" fmla="*/ 404 h 407"/>
                <a:gd name="T62" fmla="*/ 164 w 399"/>
                <a:gd name="T63" fmla="*/ 402 h 407"/>
                <a:gd name="T64" fmla="*/ 135 w 399"/>
                <a:gd name="T65" fmla="*/ 361 h 407"/>
                <a:gd name="T66" fmla="*/ 110 w 399"/>
                <a:gd name="T67" fmla="*/ 340 h 407"/>
                <a:gd name="T68" fmla="*/ 89 w 399"/>
                <a:gd name="T69" fmla="*/ 276 h 407"/>
                <a:gd name="T70" fmla="*/ 121 w 399"/>
                <a:gd name="T71" fmla="*/ 261 h 407"/>
                <a:gd name="T72" fmla="*/ 178 w 399"/>
                <a:gd name="T73" fmla="*/ 289 h 407"/>
                <a:gd name="T74" fmla="*/ 195 w 399"/>
                <a:gd name="T75" fmla="*/ 272 h 407"/>
                <a:gd name="T76" fmla="*/ 163 w 399"/>
                <a:gd name="T77" fmla="*/ 266 h 407"/>
                <a:gd name="T78" fmla="*/ 122 w 399"/>
                <a:gd name="T79" fmla="*/ 258 h 407"/>
                <a:gd name="T80" fmla="*/ 74 w 399"/>
                <a:gd name="T81" fmla="*/ 264 h 407"/>
                <a:gd name="T82" fmla="*/ 48 w 399"/>
                <a:gd name="T83" fmla="*/ 215 h 407"/>
                <a:gd name="T84" fmla="*/ 47 w 399"/>
                <a:gd name="T85" fmla="*/ 214 h 407"/>
                <a:gd name="T86" fmla="*/ 0 w 399"/>
                <a:gd name="T87" fmla="*/ 16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9" h="407">
                  <a:moveTo>
                    <a:pt x="0" y="160"/>
                  </a:moveTo>
                  <a:cubicBezTo>
                    <a:pt x="4" y="161"/>
                    <a:pt x="10" y="162"/>
                    <a:pt x="15" y="160"/>
                  </a:cubicBezTo>
                  <a:cubicBezTo>
                    <a:pt x="24" y="156"/>
                    <a:pt x="9" y="149"/>
                    <a:pt x="23" y="151"/>
                  </a:cubicBezTo>
                  <a:cubicBezTo>
                    <a:pt x="18" y="138"/>
                    <a:pt x="14" y="139"/>
                    <a:pt x="27" y="132"/>
                  </a:cubicBezTo>
                  <a:cubicBezTo>
                    <a:pt x="34" y="128"/>
                    <a:pt x="39" y="122"/>
                    <a:pt x="42" y="114"/>
                  </a:cubicBezTo>
                  <a:cubicBezTo>
                    <a:pt x="46" y="103"/>
                    <a:pt x="50" y="104"/>
                    <a:pt x="57" y="95"/>
                  </a:cubicBezTo>
                  <a:cubicBezTo>
                    <a:pt x="64" y="87"/>
                    <a:pt x="53" y="78"/>
                    <a:pt x="54" y="70"/>
                  </a:cubicBezTo>
                  <a:cubicBezTo>
                    <a:pt x="59" y="73"/>
                    <a:pt x="68" y="68"/>
                    <a:pt x="76" y="69"/>
                  </a:cubicBezTo>
                  <a:cubicBezTo>
                    <a:pt x="96" y="69"/>
                    <a:pt x="106" y="57"/>
                    <a:pt x="122" y="50"/>
                  </a:cubicBezTo>
                  <a:cubicBezTo>
                    <a:pt x="133" y="45"/>
                    <a:pt x="145" y="52"/>
                    <a:pt x="156" y="48"/>
                  </a:cubicBezTo>
                  <a:cubicBezTo>
                    <a:pt x="164" y="45"/>
                    <a:pt x="159" y="35"/>
                    <a:pt x="169" y="36"/>
                  </a:cubicBezTo>
                  <a:cubicBezTo>
                    <a:pt x="176" y="36"/>
                    <a:pt x="184" y="43"/>
                    <a:pt x="190" y="38"/>
                  </a:cubicBezTo>
                  <a:cubicBezTo>
                    <a:pt x="198" y="33"/>
                    <a:pt x="211" y="36"/>
                    <a:pt x="220" y="35"/>
                  </a:cubicBezTo>
                  <a:cubicBezTo>
                    <a:pt x="229" y="34"/>
                    <a:pt x="238" y="23"/>
                    <a:pt x="246" y="21"/>
                  </a:cubicBezTo>
                  <a:cubicBezTo>
                    <a:pt x="253" y="18"/>
                    <a:pt x="265" y="15"/>
                    <a:pt x="271" y="21"/>
                  </a:cubicBezTo>
                  <a:cubicBezTo>
                    <a:pt x="276" y="26"/>
                    <a:pt x="280" y="36"/>
                    <a:pt x="290" y="33"/>
                  </a:cubicBezTo>
                  <a:cubicBezTo>
                    <a:pt x="300" y="30"/>
                    <a:pt x="307" y="38"/>
                    <a:pt x="316" y="40"/>
                  </a:cubicBezTo>
                  <a:cubicBezTo>
                    <a:pt x="325" y="42"/>
                    <a:pt x="333" y="36"/>
                    <a:pt x="342" y="37"/>
                  </a:cubicBezTo>
                  <a:cubicBezTo>
                    <a:pt x="350" y="37"/>
                    <a:pt x="360" y="39"/>
                    <a:pt x="367" y="34"/>
                  </a:cubicBezTo>
                  <a:cubicBezTo>
                    <a:pt x="376" y="28"/>
                    <a:pt x="366" y="19"/>
                    <a:pt x="364" y="13"/>
                  </a:cubicBezTo>
                  <a:cubicBezTo>
                    <a:pt x="360" y="0"/>
                    <a:pt x="386" y="9"/>
                    <a:pt x="389" y="11"/>
                  </a:cubicBezTo>
                  <a:cubicBezTo>
                    <a:pt x="398" y="16"/>
                    <a:pt x="396" y="24"/>
                    <a:pt x="399" y="33"/>
                  </a:cubicBezTo>
                  <a:cubicBezTo>
                    <a:pt x="380" y="41"/>
                    <a:pt x="385" y="46"/>
                    <a:pt x="384" y="58"/>
                  </a:cubicBezTo>
                  <a:cubicBezTo>
                    <a:pt x="383" y="68"/>
                    <a:pt x="378" y="75"/>
                    <a:pt x="366" y="81"/>
                  </a:cubicBezTo>
                  <a:cubicBezTo>
                    <a:pt x="369" y="71"/>
                    <a:pt x="323" y="69"/>
                    <a:pt x="316" y="66"/>
                  </a:cubicBezTo>
                  <a:cubicBezTo>
                    <a:pt x="302" y="60"/>
                    <a:pt x="302" y="63"/>
                    <a:pt x="290" y="71"/>
                  </a:cubicBezTo>
                  <a:cubicBezTo>
                    <a:pt x="281" y="77"/>
                    <a:pt x="273" y="61"/>
                    <a:pt x="265" y="65"/>
                  </a:cubicBezTo>
                  <a:cubicBezTo>
                    <a:pt x="254" y="71"/>
                    <a:pt x="253" y="86"/>
                    <a:pt x="236" y="80"/>
                  </a:cubicBezTo>
                  <a:cubicBezTo>
                    <a:pt x="223" y="75"/>
                    <a:pt x="224" y="81"/>
                    <a:pt x="227" y="90"/>
                  </a:cubicBezTo>
                  <a:cubicBezTo>
                    <a:pt x="229" y="94"/>
                    <a:pt x="236" y="91"/>
                    <a:pt x="232" y="98"/>
                  </a:cubicBezTo>
                  <a:cubicBezTo>
                    <a:pt x="230" y="102"/>
                    <a:pt x="235" y="108"/>
                    <a:pt x="239" y="104"/>
                  </a:cubicBezTo>
                  <a:cubicBezTo>
                    <a:pt x="246" y="96"/>
                    <a:pt x="264" y="121"/>
                    <a:pt x="267" y="125"/>
                  </a:cubicBezTo>
                  <a:cubicBezTo>
                    <a:pt x="257" y="130"/>
                    <a:pt x="245" y="109"/>
                    <a:pt x="235" y="108"/>
                  </a:cubicBezTo>
                  <a:cubicBezTo>
                    <a:pt x="211" y="106"/>
                    <a:pt x="242" y="130"/>
                    <a:pt x="244" y="136"/>
                  </a:cubicBezTo>
                  <a:cubicBezTo>
                    <a:pt x="232" y="140"/>
                    <a:pt x="221" y="120"/>
                    <a:pt x="212" y="117"/>
                  </a:cubicBezTo>
                  <a:cubicBezTo>
                    <a:pt x="204" y="114"/>
                    <a:pt x="203" y="119"/>
                    <a:pt x="206" y="124"/>
                  </a:cubicBezTo>
                  <a:cubicBezTo>
                    <a:pt x="210" y="133"/>
                    <a:pt x="218" y="135"/>
                    <a:pt x="225" y="141"/>
                  </a:cubicBezTo>
                  <a:cubicBezTo>
                    <a:pt x="209" y="148"/>
                    <a:pt x="205" y="133"/>
                    <a:pt x="200" y="123"/>
                  </a:cubicBezTo>
                  <a:cubicBezTo>
                    <a:pt x="195" y="112"/>
                    <a:pt x="178" y="110"/>
                    <a:pt x="170" y="100"/>
                  </a:cubicBezTo>
                  <a:cubicBezTo>
                    <a:pt x="175" y="99"/>
                    <a:pt x="178" y="95"/>
                    <a:pt x="177" y="90"/>
                  </a:cubicBezTo>
                  <a:cubicBezTo>
                    <a:pt x="142" y="95"/>
                    <a:pt x="158" y="134"/>
                    <a:pt x="171" y="151"/>
                  </a:cubicBezTo>
                  <a:cubicBezTo>
                    <a:pt x="178" y="160"/>
                    <a:pt x="223" y="202"/>
                    <a:pt x="191" y="205"/>
                  </a:cubicBezTo>
                  <a:cubicBezTo>
                    <a:pt x="204" y="200"/>
                    <a:pt x="191" y="181"/>
                    <a:pt x="181" y="184"/>
                  </a:cubicBezTo>
                  <a:cubicBezTo>
                    <a:pt x="168" y="188"/>
                    <a:pt x="179" y="213"/>
                    <a:pt x="190" y="209"/>
                  </a:cubicBezTo>
                  <a:cubicBezTo>
                    <a:pt x="183" y="218"/>
                    <a:pt x="172" y="223"/>
                    <a:pt x="161" y="220"/>
                  </a:cubicBezTo>
                  <a:cubicBezTo>
                    <a:pt x="168" y="223"/>
                    <a:pt x="188" y="229"/>
                    <a:pt x="191" y="236"/>
                  </a:cubicBezTo>
                  <a:cubicBezTo>
                    <a:pt x="194" y="241"/>
                    <a:pt x="200" y="232"/>
                    <a:pt x="204" y="238"/>
                  </a:cubicBezTo>
                  <a:cubicBezTo>
                    <a:pt x="208" y="243"/>
                    <a:pt x="199" y="244"/>
                    <a:pt x="212" y="248"/>
                  </a:cubicBezTo>
                  <a:cubicBezTo>
                    <a:pt x="225" y="251"/>
                    <a:pt x="233" y="259"/>
                    <a:pt x="246" y="265"/>
                  </a:cubicBezTo>
                  <a:cubicBezTo>
                    <a:pt x="255" y="269"/>
                    <a:pt x="255" y="277"/>
                    <a:pt x="254" y="286"/>
                  </a:cubicBezTo>
                  <a:cubicBezTo>
                    <a:pt x="252" y="295"/>
                    <a:pt x="261" y="304"/>
                    <a:pt x="256" y="313"/>
                  </a:cubicBezTo>
                  <a:cubicBezTo>
                    <a:pt x="245" y="305"/>
                    <a:pt x="236" y="290"/>
                    <a:pt x="221" y="288"/>
                  </a:cubicBezTo>
                  <a:cubicBezTo>
                    <a:pt x="211" y="286"/>
                    <a:pt x="201" y="294"/>
                    <a:pt x="191" y="293"/>
                  </a:cubicBezTo>
                  <a:cubicBezTo>
                    <a:pt x="190" y="302"/>
                    <a:pt x="198" y="294"/>
                    <a:pt x="199" y="303"/>
                  </a:cubicBezTo>
                  <a:cubicBezTo>
                    <a:pt x="199" y="309"/>
                    <a:pt x="210" y="331"/>
                    <a:pt x="211" y="315"/>
                  </a:cubicBezTo>
                  <a:cubicBezTo>
                    <a:pt x="214" y="320"/>
                    <a:pt x="225" y="324"/>
                    <a:pt x="221" y="330"/>
                  </a:cubicBezTo>
                  <a:cubicBezTo>
                    <a:pt x="222" y="329"/>
                    <a:pt x="202" y="339"/>
                    <a:pt x="205" y="339"/>
                  </a:cubicBezTo>
                  <a:cubicBezTo>
                    <a:pt x="196" y="339"/>
                    <a:pt x="202" y="330"/>
                    <a:pt x="195" y="327"/>
                  </a:cubicBezTo>
                  <a:cubicBezTo>
                    <a:pt x="189" y="325"/>
                    <a:pt x="181" y="324"/>
                    <a:pt x="175" y="319"/>
                  </a:cubicBezTo>
                  <a:cubicBezTo>
                    <a:pt x="174" y="335"/>
                    <a:pt x="188" y="348"/>
                    <a:pt x="194" y="362"/>
                  </a:cubicBezTo>
                  <a:cubicBezTo>
                    <a:pt x="197" y="370"/>
                    <a:pt x="201" y="378"/>
                    <a:pt x="198" y="386"/>
                  </a:cubicBezTo>
                  <a:cubicBezTo>
                    <a:pt x="196" y="394"/>
                    <a:pt x="208" y="396"/>
                    <a:pt x="207" y="404"/>
                  </a:cubicBezTo>
                  <a:cubicBezTo>
                    <a:pt x="206" y="407"/>
                    <a:pt x="184" y="384"/>
                    <a:pt x="182" y="381"/>
                  </a:cubicBezTo>
                  <a:cubicBezTo>
                    <a:pt x="171" y="364"/>
                    <a:pt x="161" y="392"/>
                    <a:pt x="164" y="402"/>
                  </a:cubicBezTo>
                  <a:cubicBezTo>
                    <a:pt x="155" y="404"/>
                    <a:pt x="151" y="377"/>
                    <a:pt x="144" y="372"/>
                  </a:cubicBezTo>
                  <a:cubicBezTo>
                    <a:pt x="140" y="369"/>
                    <a:pt x="142" y="360"/>
                    <a:pt x="135" y="361"/>
                  </a:cubicBezTo>
                  <a:cubicBezTo>
                    <a:pt x="125" y="362"/>
                    <a:pt x="127" y="374"/>
                    <a:pt x="128" y="380"/>
                  </a:cubicBezTo>
                  <a:cubicBezTo>
                    <a:pt x="109" y="377"/>
                    <a:pt x="102" y="355"/>
                    <a:pt x="110" y="340"/>
                  </a:cubicBezTo>
                  <a:cubicBezTo>
                    <a:pt x="116" y="327"/>
                    <a:pt x="79" y="303"/>
                    <a:pt x="73" y="294"/>
                  </a:cubicBezTo>
                  <a:cubicBezTo>
                    <a:pt x="80" y="292"/>
                    <a:pt x="84" y="281"/>
                    <a:pt x="89" y="276"/>
                  </a:cubicBezTo>
                  <a:cubicBezTo>
                    <a:pt x="95" y="271"/>
                    <a:pt x="101" y="276"/>
                    <a:pt x="106" y="271"/>
                  </a:cubicBezTo>
                  <a:cubicBezTo>
                    <a:pt x="110" y="268"/>
                    <a:pt x="115" y="260"/>
                    <a:pt x="121" y="261"/>
                  </a:cubicBezTo>
                  <a:cubicBezTo>
                    <a:pt x="133" y="263"/>
                    <a:pt x="140" y="275"/>
                    <a:pt x="153" y="276"/>
                  </a:cubicBezTo>
                  <a:cubicBezTo>
                    <a:pt x="163" y="277"/>
                    <a:pt x="170" y="285"/>
                    <a:pt x="178" y="289"/>
                  </a:cubicBezTo>
                  <a:cubicBezTo>
                    <a:pt x="184" y="293"/>
                    <a:pt x="188" y="286"/>
                    <a:pt x="194" y="282"/>
                  </a:cubicBezTo>
                  <a:cubicBezTo>
                    <a:pt x="200" y="278"/>
                    <a:pt x="207" y="274"/>
                    <a:pt x="195" y="272"/>
                  </a:cubicBezTo>
                  <a:cubicBezTo>
                    <a:pt x="188" y="271"/>
                    <a:pt x="183" y="272"/>
                    <a:pt x="177" y="269"/>
                  </a:cubicBezTo>
                  <a:cubicBezTo>
                    <a:pt x="170" y="264"/>
                    <a:pt x="168" y="257"/>
                    <a:pt x="163" y="266"/>
                  </a:cubicBezTo>
                  <a:cubicBezTo>
                    <a:pt x="160" y="261"/>
                    <a:pt x="156" y="257"/>
                    <a:pt x="151" y="254"/>
                  </a:cubicBezTo>
                  <a:cubicBezTo>
                    <a:pt x="152" y="270"/>
                    <a:pt x="129" y="257"/>
                    <a:pt x="122" y="258"/>
                  </a:cubicBezTo>
                  <a:cubicBezTo>
                    <a:pt x="105" y="262"/>
                    <a:pt x="94" y="268"/>
                    <a:pt x="85" y="252"/>
                  </a:cubicBezTo>
                  <a:cubicBezTo>
                    <a:pt x="84" y="257"/>
                    <a:pt x="79" y="262"/>
                    <a:pt x="74" y="264"/>
                  </a:cubicBezTo>
                  <a:cubicBezTo>
                    <a:pt x="71" y="254"/>
                    <a:pt x="68" y="242"/>
                    <a:pt x="59" y="236"/>
                  </a:cubicBezTo>
                  <a:cubicBezTo>
                    <a:pt x="54" y="232"/>
                    <a:pt x="41" y="222"/>
                    <a:pt x="48" y="215"/>
                  </a:cubicBezTo>
                  <a:cubicBezTo>
                    <a:pt x="50" y="212"/>
                    <a:pt x="85" y="223"/>
                    <a:pt x="69" y="209"/>
                  </a:cubicBezTo>
                  <a:cubicBezTo>
                    <a:pt x="64" y="204"/>
                    <a:pt x="46" y="203"/>
                    <a:pt x="47" y="214"/>
                  </a:cubicBezTo>
                  <a:cubicBezTo>
                    <a:pt x="42" y="199"/>
                    <a:pt x="28" y="197"/>
                    <a:pt x="18" y="187"/>
                  </a:cubicBezTo>
                  <a:cubicBezTo>
                    <a:pt x="11" y="180"/>
                    <a:pt x="12" y="161"/>
                    <a:pt x="0" y="16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8" name="Freeform 1643">
              <a:extLst>
                <a:ext uri="{FF2B5EF4-FFF2-40B4-BE49-F238E27FC236}">
                  <a16:creationId xmlns:a16="http://schemas.microsoft.com/office/drawing/2014/main" id="{9D4D1DD8-1372-BFBC-C997-1719C05A4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968" y="3869126"/>
              <a:ext cx="7896" cy="7896"/>
            </a:xfrm>
            <a:custGeom>
              <a:avLst/>
              <a:gdLst>
                <a:gd name="T0" fmla="*/ 5 w 21"/>
                <a:gd name="T1" fmla="*/ 17 h 17"/>
                <a:gd name="T2" fmla="*/ 19 w 21"/>
                <a:gd name="T3" fmla="*/ 9 h 17"/>
                <a:gd name="T4" fmla="*/ 5 w 21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7">
                  <a:moveTo>
                    <a:pt x="5" y="17"/>
                  </a:moveTo>
                  <a:cubicBezTo>
                    <a:pt x="0" y="9"/>
                    <a:pt x="16" y="0"/>
                    <a:pt x="19" y="9"/>
                  </a:cubicBezTo>
                  <a:cubicBezTo>
                    <a:pt x="21" y="14"/>
                    <a:pt x="8" y="17"/>
                    <a:pt x="5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9" name="Freeform 1644">
              <a:extLst>
                <a:ext uri="{FF2B5EF4-FFF2-40B4-BE49-F238E27FC236}">
                  <a16:creationId xmlns:a16="http://schemas.microsoft.com/office/drawing/2014/main" id="{FEEE147C-EA60-823B-2E61-F94AE367A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0475" y="3981648"/>
              <a:ext cx="13819" cy="7896"/>
            </a:xfrm>
            <a:custGeom>
              <a:avLst/>
              <a:gdLst>
                <a:gd name="T0" fmla="*/ 10 w 32"/>
                <a:gd name="T1" fmla="*/ 18 h 18"/>
                <a:gd name="T2" fmla="*/ 32 w 32"/>
                <a:gd name="T3" fmla="*/ 2 h 18"/>
                <a:gd name="T4" fmla="*/ 10 w 32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8">
                  <a:moveTo>
                    <a:pt x="10" y="18"/>
                  </a:moveTo>
                  <a:cubicBezTo>
                    <a:pt x="0" y="8"/>
                    <a:pt x="25" y="0"/>
                    <a:pt x="32" y="2"/>
                  </a:cubicBezTo>
                  <a:cubicBezTo>
                    <a:pt x="27" y="6"/>
                    <a:pt x="11" y="10"/>
                    <a:pt x="10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0" name="Freeform 1645">
              <a:extLst>
                <a:ext uri="{FF2B5EF4-FFF2-40B4-BE49-F238E27FC236}">
                  <a16:creationId xmlns:a16="http://schemas.microsoft.com/office/drawing/2014/main" id="{78103F23-DA2C-A204-131D-DB54C70DE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1094" y="3886892"/>
              <a:ext cx="13819" cy="13819"/>
            </a:xfrm>
            <a:custGeom>
              <a:avLst/>
              <a:gdLst>
                <a:gd name="T0" fmla="*/ 21 w 28"/>
                <a:gd name="T1" fmla="*/ 27 h 34"/>
                <a:gd name="T2" fmla="*/ 28 w 28"/>
                <a:gd name="T3" fmla="*/ 32 h 34"/>
                <a:gd name="T4" fmla="*/ 1 w 28"/>
                <a:gd name="T5" fmla="*/ 2 h 34"/>
                <a:gd name="T6" fmla="*/ 21 w 28"/>
                <a:gd name="T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4">
                  <a:moveTo>
                    <a:pt x="21" y="27"/>
                  </a:moveTo>
                  <a:cubicBezTo>
                    <a:pt x="24" y="29"/>
                    <a:pt x="26" y="30"/>
                    <a:pt x="28" y="32"/>
                  </a:cubicBezTo>
                  <a:cubicBezTo>
                    <a:pt x="16" y="34"/>
                    <a:pt x="0" y="13"/>
                    <a:pt x="1" y="2"/>
                  </a:cubicBezTo>
                  <a:cubicBezTo>
                    <a:pt x="25" y="0"/>
                    <a:pt x="4" y="22"/>
                    <a:pt x="21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1" name="Freeform 1646">
              <a:extLst>
                <a:ext uri="{FF2B5EF4-FFF2-40B4-BE49-F238E27FC236}">
                  <a16:creationId xmlns:a16="http://schemas.microsoft.com/office/drawing/2014/main" id="{CD7238EF-F540-4EB4-0420-438FDA7EF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0835" y="3930322"/>
              <a:ext cx="13819" cy="13819"/>
            </a:xfrm>
            <a:custGeom>
              <a:avLst/>
              <a:gdLst>
                <a:gd name="T0" fmla="*/ 15 w 33"/>
                <a:gd name="T1" fmla="*/ 7 h 30"/>
                <a:gd name="T2" fmla="*/ 15 w 33"/>
                <a:gd name="T3" fmla="*/ 0 h 30"/>
                <a:gd name="T4" fmla="*/ 22 w 33"/>
                <a:gd name="T5" fmla="*/ 14 h 30"/>
                <a:gd name="T6" fmla="*/ 33 w 33"/>
                <a:gd name="T7" fmla="*/ 28 h 30"/>
                <a:gd name="T8" fmla="*/ 12 w 33"/>
                <a:gd name="T9" fmla="*/ 20 h 30"/>
                <a:gd name="T10" fmla="*/ 6 w 33"/>
                <a:gd name="T11" fmla="*/ 24 h 30"/>
                <a:gd name="T12" fmla="*/ 15 w 33"/>
                <a:gd name="T1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0">
                  <a:moveTo>
                    <a:pt x="15" y="7"/>
                  </a:moveTo>
                  <a:lnTo>
                    <a:pt x="15" y="0"/>
                  </a:lnTo>
                  <a:cubicBezTo>
                    <a:pt x="20" y="4"/>
                    <a:pt x="17" y="11"/>
                    <a:pt x="22" y="14"/>
                  </a:cubicBezTo>
                  <a:cubicBezTo>
                    <a:pt x="26" y="18"/>
                    <a:pt x="31" y="22"/>
                    <a:pt x="33" y="28"/>
                  </a:cubicBezTo>
                  <a:cubicBezTo>
                    <a:pt x="27" y="30"/>
                    <a:pt x="12" y="28"/>
                    <a:pt x="12" y="20"/>
                  </a:cubicBezTo>
                  <a:cubicBezTo>
                    <a:pt x="10" y="21"/>
                    <a:pt x="8" y="22"/>
                    <a:pt x="6" y="24"/>
                  </a:cubicBezTo>
                  <a:cubicBezTo>
                    <a:pt x="0" y="12"/>
                    <a:pt x="11" y="14"/>
                    <a:pt x="1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2" name="Freeform 1647">
              <a:extLst>
                <a:ext uri="{FF2B5EF4-FFF2-40B4-BE49-F238E27FC236}">
                  <a16:creationId xmlns:a16="http://schemas.microsoft.com/office/drawing/2014/main" id="{5F304F5D-6701-63F5-CAE4-757D81E83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6756" y="3918477"/>
              <a:ext cx="5923" cy="9871"/>
            </a:xfrm>
            <a:custGeom>
              <a:avLst/>
              <a:gdLst>
                <a:gd name="T0" fmla="*/ 10 w 13"/>
                <a:gd name="T1" fmla="*/ 1 h 23"/>
                <a:gd name="T2" fmla="*/ 5 w 13"/>
                <a:gd name="T3" fmla="*/ 18 h 23"/>
                <a:gd name="T4" fmla="*/ 10 w 13"/>
                <a:gd name="T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3">
                  <a:moveTo>
                    <a:pt x="10" y="1"/>
                  </a:moveTo>
                  <a:cubicBezTo>
                    <a:pt x="13" y="5"/>
                    <a:pt x="12" y="23"/>
                    <a:pt x="5" y="18"/>
                  </a:cubicBezTo>
                  <a:cubicBezTo>
                    <a:pt x="0" y="14"/>
                    <a:pt x="3" y="0"/>
                    <a:pt x="1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3" name="Freeform 1648">
              <a:extLst>
                <a:ext uri="{FF2B5EF4-FFF2-40B4-BE49-F238E27FC236}">
                  <a16:creationId xmlns:a16="http://schemas.microsoft.com/office/drawing/2014/main" id="{7B32C8F2-A848-7CA4-A1D4-6ADE70291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8731" y="3930322"/>
              <a:ext cx="3948" cy="5923"/>
            </a:xfrm>
            <a:custGeom>
              <a:avLst/>
              <a:gdLst>
                <a:gd name="T0" fmla="*/ 7 w 7"/>
                <a:gd name="T1" fmla="*/ 13 h 13"/>
                <a:gd name="T2" fmla="*/ 0 w 7"/>
                <a:gd name="T3" fmla="*/ 0 h 13"/>
                <a:gd name="T4" fmla="*/ 7 w 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cubicBezTo>
                    <a:pt x="4" y="9"/>
                    <a:pt x="1" y="5"/>
                    <a:pt x="0" y="0"/>
                  </a:cubicBezTo>
                  <a:cubicBezTo>
                    <a:pt x="3" y="4"/>
                    <a:pt x="6" y="8"/>
                    <a:pt x="7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4" name="Freeform 1649">
              <a:extLst>
                <a:ext uri="{FF2B5EF4-FFF2-40B4-BE49-F238E27FC236}">
                  <a16:creationId xmlns:a16="http://schemas.microsoft.com/office/drawing/2014/main" id="{08B3836C-FDA5-3CB8-9796-39B36E1F4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0705" y="3950062"/>
              <a:ext cx="9871" cy="7896"/>
            </a:xfrm>
            <a:custGeom>
              <a:avLst/>
              <a:gdLst>
                <a:gd name="T0" fmla="*/ 14 w 22"/>
                <a:gd name="T1" fmla="*/ 17 h 17"/>
                <a:gd name="T2" fmla="*/ 1 w 22"/>
                <a:gd name="T3" fmla="*/ 0 h 17"/>
                <a:gd name="T4" fmla="*/ 14 w 22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7">
                  <a:moveTo>
                    <a:pt x="14" y="17"/>
                  </a:moveTo>
                  <a:cubicBezTo>
                    <a:pt x="8" y="14"/>
                    <a:pt x="0" y="8"/>
                    <a:pt x="1" y="0"/>
                  </a:cubicBezTo>
                  <a:cubicBezTo>
                    <a:pt x="14" y="0"/>
                    <a:pt x="22" y="7"/>
                    <a:pt x="14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5" name="Freeform 1650">
              <a:extLst>
                <a:ext uri="{FF2B5EF4-FFF2-40B4-BE49-F238E27FC236}">
                  <a16:creationId xmlns:a16="http://schemas.microsoft.com/office/drawing/2014/main" id="{053D4FC4-E686-F0D5-51EE-0408A8D69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3875" y="3999415"/>
              <a:ext cx="7896" cy="7896"/>
            </a:xfrm>
            <a:custGeom>
              <a:avLst/>
              <a:gdLst>
                <a:gd name="T0" fmla="*/ 6 w 17"/>
                <a:gd name="T1" fmla="*/ 0 h 17"/>
                <a:gd name="T2" fmla="*/ 6 w 17"/>
                <a:gd name="T3" fmla="*/ 17 h 17"/>
                <a:gd name="T4" fmla="*/ 6 w 17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7">
                  <a:moveTo>
                    <a:pt x="6" y="0"/>
                  </a:moveTo>
                  <a:cubicBezTo>
                    <a:pt x="10" y="5"/>
                    <a:pt x="17" y="15"/>
                    <a:pt x="6" y="17"/>
                  </a:cubicBezTo>
                  <a:cubicBezTo>
                    <a:pt x="5" y="12"/>
                    <a:pt x="0" y="4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6" name="Freeform 1651">
              <a:extLst>
                <a:ext uri="{FF2B5EF4-FFF2-40B4-BE49-F238E27FC236}">
                  <a16:creationId xmlns:a16="http://schemas.microsoft.com/office/drawing/2014/main" id="{4D550078-1774-5A3F-E1BD-88FFB5F4D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5719" y="3946114"/>
              <a:ext cx="3948" cy="3948"/>
            </a:xfrm>
            <a:custGeom>
              <a:avLst/>
              <a:gdLst>
                <a:gd name="T0" fmla="*/ 5 w 9"/>
                <a:gd name="T1" fmla="*/ 0 h 8"/>
                <a:gd name="T2" fmla="*/ 0 w 9"/>
                <a:gd name="T3" fmla="*/ 8 h 8"/>
                <a:gd name="T4" fmla="*/ 5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5" y="0"/>
                  </a:moveTo>
                  <a:cubicBezTo>
                    <a:pt x="9" y="7"/>
                    <a:pt x="6" y="8"/>
                    <a:pt x="0" y="8"/>
                  </a:cubicBezTo>
                  <a:cubicBezTo>
                    <a:pt x="0" y="4"/>
                    <a:pt x="2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7" name="Freeform 1652">
              <a:extLst>
                <a:ext uri="{FF2B5EF4-FFF2-40B4-BE49-F238E27FC236}">
                  <a16:creationId xmlns:a16="http://schemas.microsoft.com/office/drawing/2014/main" id="{F9131B68-9D48-F52D-4007-CBD0641B0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694" y="3954011"/>
              <a:ext cx="3948" cy="1975"/>
            </a:xfrm>
            <a:custGeom>
              <a:avLst/>
              <a:gdLst>
                <a:gd name="T0" fmla="*/ 4 w 9"/>
                <a:gd name="T1" fmla="*/ 8 h 8"/>
                <a:gd name="T2" fmla="*/ 0 w 9"/>
                <a:gd name="T3" fmla="*/ 2 h 8"/>
                <a:gd name="T4" fmla="*/ 4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3" y="6"/>
                    <a:pt x="1" y="4"/>
                    <a:pt x="0" y="2"/>
                  </a:cubicBezTo>
                  <a:cubicBezTo>
                    <a:pt x="7" y="0"/>
                    <a:pt x="9" y="2"/>
                    <a:pt x="4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8" name="Freeform 1653">
              <a:extLst>
                <a:ext uri="{FF2B5EF4-FFF2-40B4-BE49-F238E27FC236}">
                  <a16:creationId xmlns:a16="http://schemas.microsoft.com/office/drawing/2014/main" id="{6D1EA7C9-0B6A-63BE-5075-C05BFFF4B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901" y="3912556"/>
              <a:ext cx="47378" cy="37508"/>
            </a:xfrm>
            <a:custGeom>
              <a:avLst/>
              <a:gdLst>
                <a:gd name="T0" fmla="*/ 43 w 111"/>
                <a:gd name="T1" fmla="*/ 43 h 85"/>
                <a:gd name="T2" fmla="*/ 0 w 111"/>
                <a:gd name="T3" fmla="*/ 15 h 85"/>
                <a:gd name="T4" fmla="*/ 20 w 111"/>
                <a:gd name="T5" fmla="*/ 0 h 85"/>
                <a:gd name="T6" fmla="*/ 39 w 111"/>
                <a:gd name="T7" fmla="*/ 17 h 85"/>
                <a:gd name="T8" fmla="*/ 72 w 111"/>
                <a:gd name="T9" fmla="*/ 27 h 85"/>
                <a:gd name="T10" fmla="*/ 84 w 111"/>
                <a:gd name="T11" fmla="*/ 58 h 85"/>
                <a:gd name="T12" fmla="*/ 105 w 111"/>
                <a:gd name="T13" fmla="*/ 72 h 85"/>
                <a:gd name="T14" fmla="*/ 88 w 111"/>
                <a:gd name="T15" fmla="*/ 72 h 85"/>
                <a:gd name="T16" fmla="*/ 70 w 111"/>
                <a:gd name="T17" fmla="*/ 48 h 85"/>
                <a:gd name="T18" fmla="*/ 43 w 111"/>
                <a:gd name="T19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85">
                  <a:moveTo>
                    <a:pt x="43" y="43"/>
                  </a:moveTo>
                  <a:cubicBezTo>
                    <a:pt x="46" y="30"/>
                    <a:pt x="11" y="6"/>
                    <a:pt x="0" y="15"/>
                  </a:cubicBezTo>
                  <a:cubicBezTo>
                    <a:pt x="6" y="9"/>
                    <a:pt x="11" y="0"/>
                    <a:pt x="20" y="0"/>
                  </a:cubicBezTo>
                  <a:cubicBezTo>
                    <a:pt x="30" y="0"/>
                    <a:pt x="34" y="11"/>
                    <a:pt x="39" y="17"/>
                  </a:cubicBezTo>
                  <a:cubicBezTo>
                    <a:pt x="48" y="26"/>
                    <a:pt x="61" y="22"/>
                    <a:pt x="72" y="27"/>
                  </a:cubicBezTo>
                  <a:cubicBezTo>
                    <a:pt x="84" y="32"/>
                    <a:pt x="78" y="49"/>
                    <a:pt x="84" y="58"/>
                  </a:cubicBezTo>
                  <a:cubicBezTo>
                    <a:pt x="90" y="65"/>
                    <a:pt x="101" y="63"/>
                    <a:pt x="105" y="72"/>
                  </a:cubicBezTo>
                  <a:cubicBezTo>
                    <a:pt x="111" y="85"/>
                    <a:pt x="91" y="75"/>
                    <a:pt x="88" y="72"/>
                  </a:cubicBezTo>
                  <a:cubicBezTo>
                    <a:pt x="82" y="66"/>
                    <a:pt x="78" y="52"/>
                    <a:pt x="70" y="48"/>
                  </a:cubicBezTo>
                  <a:cubicBezTo>
                    <a:pt x="62" y="44"/>
                    <a:pt x="49" y="52"/>
                    <a:pt x="43" y="4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9" name="Freeform 1654">
              <a:extLst>
                <a:ext uri="{FF2B5EF4-FFF2-40B4-BE49-F238E27FC236}">
                  <a16:creationId xmlns:a16="http://schemas.microsoft.com/office/drawing/2014/main" id="{BEE67F1D-9C69-D538-E320-1C000B969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9668" y="3908607"/>
              <a:ext cx="3948" cy="1975"/>
            </a:xfrm>
            <a:custGeom>
              <a:avLst/>
              <a:gdLst>
                <a:gd name="T0" fmla="*/ 6 w 7"/>
                <a:gd name="T1" fmla="*/ 7 h 7"/>
                <a:gd name="T2" fmla="*/ 0 w 7"/>
                <a:gd name="T3" fmla="*/ 2 h 7"/>
                <a:gd name="T4" fmla="*/ 6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6" y="7"/>
                  </a:moveTo>
                  <a:cubicBezTo>
                    <a:pt x="4" y="6"/>
                    <a:pt x="2" y="4"/>
                    <a:pt x="0" y="2"/>
                  </a:cubicBezTo>
                  <a:cubicBezTo>
                    <a:pt x="5" y="0"/>
                    <a:pt x="7" y="2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0" name="Freeform 1655">
              <a:extLst>
                <a:ext uri="{FF2B5EF4-FFF2-40B4-BE49-F238E27FC236}">
                  <a16:creationId xmlns:a16="http://schemas.microsoft.com/office/drawing/2014/main" id="{8263247D-6C2E-0B7F-1E58-D119E642D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642" y="4023104"/>
              <a:ext cx="78963" cy="25664"/>
            </a:xfrm>
            <a:custGeom>
              <a:avLst/>
              <a:gdLst>
                <a:gd name="T0" fmla="*/ 42 w 179"/>
                <a:gd name="T1" fmla="*/ 35 h 58"/>
                <a:gd name="T2" fmla="*/ 8 w 179"/>
                <a:gd name="T3" fmla="*/ 32 h 58"/>
                <a:gd name="T4" fmla="*/ 6 w 179"/>
                <a:gd name="T5" fmla="*/ 9 h 58"/>
                <a:gd name="T6" fmla="*/ 12 w 179"/>
                <a:gd name="T7" fmla="*/ 13 h 58"/>
                <a:gd name="T8" fmla="*/ 15 w 179"/>
                <a:gd name="T9" fmla="*/ 0 h 58"/>
                <a:gd name="T10" fmla="*/ 44 w 179"/>
                <a:gd name="T11" fmla="*/ 7 h 58"/>
                <a:gd name="T12" fmla="*/ 46 w 179"/>
                <a:gd name="T13" fmla="*/ 18 h 58"/>
                <a:gd name="T14" fmla="*/ 70 w 179"/>
                <a:gd name="T15" fmla="*/ 21 h 58"/>
                <a:gd name="T16" fmla="*/ 127 w 179"/>
                <a:gd name="T17" fmla="*/ 27 h 58"/>
                <a:gd name="T18" fmla="*/ 143 w 179"/>
                <a:gd name="T19" fmla="*/ 31 h 58"/>
                <a:gd name="T20" fmla="*/ 146 w 179"/>
                <a:gd name="T21" fmla="*/ 39 h 58"/>
                <a:gd name="T22" fmla="*/ 174 w 179"/>
                <a:gd name="T23" fmla="*/ 33 h 58"/>
                <a:gd name="T24" fmla="*/ 176 w 179"/>
                <a:gd name="T25" fmla="*/ 45 h 58"/>
                <a:gd name="T26" fmla="*/ 162 w 179"/>
                <a:gd name="T27" fmla="*/ 49 h 58"/>
                <a:gd name="T28" fmla="*/ 108 w 179"/>
                <a:gd name="T29" fmla="*/ 54 h 58"/>
                <a:gd name="T30" fmla="*/ 87 w 179"/>
                <a:gd name="T31" fmla="*/ 55 h 58"/>
                <a:gd name="T32" fmla="*/ 76 w 179"/>
                <a:gd name="T33" fmla="*/ 42 h 58"/>
                <a:gd name="T34" fmla="*/ 42 w 179"/>
                <a:gd name="T35" fmla="*/ 3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" h="58">
                  <a:moveTo>
                    <a:pt x="42" y="35"/>
                  </a:moveTo>
                  <a:cubicBezTo>
                    <a:pt x="34" y="37"/>
                    <a:pt x="16" y="36"/>
                    <a:pt x="8" y="32"/>
                  </a:cubicBezTo>
                  <a:cubicBezTo>
                    <a:pt x="0" y="29"/>
                    <a:pt x="5" y="15"/>
                    <a:pt x="6" y="9"/>
                  </a:cubicBezTo>
                  <a:cubicBezTo>
                    <a:pt x="8" y="10"/>
                    <a:pt x="10" y="12"/>
                    <a:pt x="12" y="13"/>
                  </a:cubicBezTo>
                  <a:cubicBezTo>
                    <a:pt x="14" y="9"/>
                    <a:pt x="15" y="4"/>
                    <a:pt x="15" y="0"/>
                  </a:cubicBezTo>
                  <a:cubicBezTo>
                    <a:pt x="20" y="15"/>
                    <a:pt x="32" y="9"/>
                    <a:pt x="44" y="7"/>
                  </a:cubicBezTo>
                  <a:cubicBezTo>
                    <a:pt x="32" y="12"/>
                    <a:pt x="41" y="14"/>
                    <a:pt x="46" y="18"/>
                  </a:cubicBezTo>
                  <a:cubicBezTo>
                    <a:pt x="53" y="25"/>
                    <a:pt x="61" y="24"/>
                    <a:pt x="70" y="21"/>
                  </a:cubicBezTo>
                  <a:cubicBezTo>
                    <a:pt x="88" y="14"/>
                    <a:pt x="108" y="26"/>
                    <a:pt x="127" y="27"/>
                  </a:cubicBezTo>
                  <a:cubicBezTo>
                    <a:pt x="132" y="27"/>
                    <a:pt x="142" y="22"/>
                    <a:pt x="143" y="31"/>
                  </a:cubicBezTo>
                  <a:cubicBezTo>
                    <a:pt x="143" y="35"/>
                    <a:pt x="140" y="40"/>
                    <a:pt x="146" y="39"/>
                  </a:cubicBezTo>
                  <a:cubicBezTo>
                    <a:pt x="155" y="39"/>
                    <a:pt x="165" y="31"/>
                    <a:pt x="174" y="33"/>
                  </a:cubicBezTo>
                  <a:cubicBezTo>
                    <a:pt x="178" y="34"/>
                    <a:pt x="179" y="43"/>
                    <a:pt x="176" y="45"/>
                  </a:cubicBezTo>
                  <a:cubicBezTo>
                    <a:pt x="173" y="49"/>
                    <a:pt x="166" y="49"/>
                    <a:pt x="162" y="49"/>
                  </a:cubicBezTo>
                  <a:cubicBezTo>
                    <a:pt x="143" y="49"/>
                    <a:pt x="126" y="51"/>
                    <a:pt x="108" y="54"/>
                  </a:cubicBezTo>
                  <a:cubicBezTo>
                    <a:pt x="101" y="56"/>
                    <a:pt x="93" y="58"/>
                    <a:pt x="87" y="55"/>
                  </a:cubicBezTo>
                  <a:cubicBezTo>
                    <a:pt x="81" y="51"/>
                    <a:pt x="82" y="45"/>
                    <a:pt x="76" y="42"/>
                  </a:cubicBezTo>
                  <a:cubicBezTo>
                    <a:pt x="66" y="37"/>
                    <a:pt x="53" y="38"/>
                    <a:pt x="42" y="3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" name="Freeform 1656">
              <a:extLst>
                <a:ext uri="{FF2B5EF4-FFF2-40B4-BE49-F238E27FC236}">
                  <a16:creationId xmlns:a16="http://schemas.microsoft.com/office/drawing/2014/main" id="{CEDE04A4-F64D-0798-F926-96E3344A3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9408" y="3955985"/>
              <a:ext cx="3948" cy="5923"/>
            </a:xfrm>
            <a:custGeom>
              <a:avLst/>
              <a:gdLst>
                <a:gd name="T0" fmla="*/ 3 w 9"/>
                <a:gd name="T1" fmla="*/ 12 h 12"/>
                <a:gd name="T2" fmla="*/ 8 w 9"/>
                <a:gd name="T3" fmla="*/ 0 h 12"/>
                <a:gd name="T4" fmla="*/ 3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3" y="12"/>
                  </a:moveTo>
                  <a:cubicBezTo>
                    <a:pt x="0" y="7"/>
                    <a:pt x="3" y="3"/>
                    <a:pt x="8" y="0"/>
                  </a:cubicBezTo>
                  <a:cubicBezTo>
                    <a:pt x="9" y="5"/>
                    <a:pt x="7" y="9"/>
                    <a:pt x="3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" name="Freeform 1657">
              <a:extLst>
                <a:ext uri="{FF2B5EF4-FFF2-40B4-BE49-F238E27FC236}">
                  <a16:creationId xmlns:a16="http://schemas.microsoft.com/office/drawing/2014/main" id="{466B5852-09A3-9CBF-F19F-93D0D3C51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3356" y="3987570"/>
              <a:ext cx="5923" cy="3948"/>
            </a:xfrm>
            <a:custGeom>
              <a:avLst/>
              <a:gdLst>
                <a:gd name="T0" fmla="*/ 0 w 14"/>
                <a:gd name="T1" fmla="*/ 8 h 8"/>
                <a:gd name="T2" fmla="*/ 0 w 14"/>
                <a:gd name="T3" fmla="*/ 1 h 8"/>
                <a:gd name="T4" fmla="*/ 13 w 14"/>
                <a:gd name="T5" fmla="*/ 0 h 8"/>
                <a:gd name="T6" fmla="*/ 0 w 14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8">
                  <a:moveTo>
                    <a:pt x="0" y="8"/>
                  </a:moveTo>
                  <a:lnTo>
                    <a:pt x="0" y="1"/>
                  </a:lnTo>
                  <a:cubicBezTo>
                    <a:pt x="5" y="5"/>
                    <a:pt x="10" y="5"/>
                    <a:pt x="13" y="0"/>
                  </a:cubicBezTo>
                  <a:cubicBezTo>
                    <a:pt x="14" y="8"/>
                    <a:pt x="6" y="7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" name="Freeform 1658">
              <a:extLst>
                <a:ext uri="{FF2B5EF4-FFF2-40B4-BE49-F238E27FC236}">
                  <a16:creationId xmlns:a16="http://schemas.microsoft.com/office/drawing/2014/main" id="{79B90523-1E92-E74E-B253-DDEEFFE37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9408" y="3853333"/>
              <a:ext cx="9871" cy="7896"/>
            </a:xfrm>
            <a:custGeom>
              <a:avLst/>
              <a:gdLst>
                <a:gd name="T0" fmla="*/ 10 w 21"/>
                <a:gd name="T1" fmla="*/ 19 h 19"/>
                <a:gd name="T2" fmla="*/ 11 w 21"/>
                <a:gd name="T3" fmla="*/ 2 h 19"/>
                <a:gd name="T4" fmla="*/ 10 w 21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10" y="19"/>
                  </a:moveTo>
                  <a:cubicBezTo>
                    <a:pt x="1" y="16"/>
                    <a:pt x="0" y="0"/>
                    <a:pt x="11" y="2"/>
                  </a:cubicBezTo>
                  <a:cubicBezTo>
                    <a:pt x="21" y="4"/>
                    <a:pt x="19" y="17"/>
                    <a:pt x="10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" name="Freeform 1659">
              <a:extLst>
                <a:ext uri="{FF2B5EF4-FFF2-40B4-BE49-F238E27FC236}">
                  <a16:creationId xmlns:a16="http://schemas.microsoft.com/office/drawing/2014/main" id="{6BD7ED8F-C2E9-222D-C270-0BE2DE3F1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1383" y="3914529"/>
              <a:ext cx="5923" cy="7896"/>
            </a:xfrm>
            <a:custGeom>
              <a:avLst/>
              <a:gdLst>
                <a:gd name="T0" fmla="*/ 10 w 15"/>
                <a:gd name="T1" fmla="*/ 16 h 16"/>
                <a:gd name="T2" fmla="*/ 2 w 15"/>
                <a:gd name="T3" fmla="*/ 0 h 16"/>
                <a:gd name="T4" fmla="*/ 15 w 15"/>
                <a:gd name="T5" fmla="*/ 15 h 16"/>
                <a:gd name="T6" fmla="*/ 10 w 15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6">
                  <a:moveTo>
                    <a:pt x="10" y="16"/>
                  </a:moveTo>
                  <a:cubicBezTo>
                    <a:pt x="9" y="8"/>
                    <a:pt x="0" y="8"/>
                    <a:pt x="2" y="0"/>
                  </a:cubicBezTo>
                  <a:cubicBezTo>
                    <a:pt x="10" y="1"/>
                    <a:pt x="13" y="9"/>
                    <a:pt x="15" y="15"/>
                  </a:cubicBezTo>
                  <a:cubicBezTo>
                    <a:pt x="14" y="15"/>
                    <a:pt x="12" y="15"/>
                    <a:pt x="10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" name="Freeform 1660">
              <a:extLst>
                <a:ext uri="{FF2B5EF4-FFF2-40B4-BE49-F238E27FC236}">
                  <a16:creationId xmlns:a16="http://schemas.microsoft.com/office/drawing/2014/main" id="{AC063B0F-64A5-4BFD-870F-8FDBFB367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1253" y="3979674"/>
              <a:ext cx="3948" cy="1975"/>
            </a:xfrm>
            <a:custGeom>
              <a:avLst/>
              <a:gdLst>
                <a:gd name="T0" fmla="*/ 3 w 8"/>
                <a:gd name="T1" fmla="*/ 6 h 6"/>
                <a:gd name="T2" fmla="*/ 0 w 8"/>
                <a:gd name="T3" fmla="*/ 0 h 6"/>
                <a:gd name="T4" fmla="*/ 3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3" y="6"/>
                  </a:moveTo>
                  <a:cubicBezTo>
                    <a:pt x="2" y="4"/>
                    <a:pt x="1" y="2"/>
                    <a:pt x="0" y="0"/>
                  </a:cubicBezTo>
                  <a:cubicBezTo>
                    <a:pt x="7" y="0"/>
                    <a:pt x="8" y="2"/>
                    <a:pt x="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6" name="Freeform 1661">
              <a:extLst>
                <a:ext uri="{FF2B5EF4-FFF2-40B4-BE49-F238E27FC236}">
                  <a16:creationId xmlns:a16="http://schemas.microsoft.com/office/drawing/2014/main" id="{804C22C5-E07D-9369-EE9D-E0386D012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5201" y="3880970"/>
              <a:ext cx="11844" cy="7896"/>
            </a:xfrm>
            <a:custGeom>
              <a:avLst/>
              <a:gdLst>
                <a:gd name="T0" fmla="*/ 8 w 28"/>
                <a:gd name="T1" fmla="*/ 1 h 20"/>
                <a:gd name="T2" fmla="*/ 28 w 28"/>
                <a:gd name="T3" fmla="*/ 1 h 20"/>
                <a:gd name="T4" fmla="*/ 25 w 28"/>
                <a:gd name="T5" fmla="*/ 14 h 20"/>
                <a:gd name="T6" fmla="*/ 8 w 28"/>
                <a:gd name="T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0">
                  <a:moveTo>
                    <a:pt x="8" y="1"/>
                  </a:moveTo>
                  <a:cubicBezTo>
                    <a:pt x="15" y="0"/>
                    <a:pt x="22" y="4"/>
                    <a:pt x="28" y="1"/>
                  </a:cubicBezTo>
                  <a:cubicBezTo>
                    <a:pt x="26" y="5"/>
                    <a:pt x="25" y="9"/>
                    <a:pt x="25" y="14"/>
                  </a:cubicBezTo>
                  <a:cubicBezTo>
                    <a:pt x="15" y="9"/>
                    <a:pt x="0" y="20"/>
                    <a:pt x="8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7" name="Freeform 1662">
              <a:extLst>
                <a:ext uri="{FF2B5EF4-FFF2-40B4-BE49-F238E27FC236}">
                  <a16:creationId xmlns:a16="http://schemas.microsoft.com/office/drawing/2014/main" id="{22FF6E07-7467-8DD7-DFE8-9F11E0E55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1253" y="3946114"/>
              <a:ext cx="9871" cy="9871"/>
            </a:xfrm>
            <a:custGeom>
              <a:avLst/>
              <a:gdLst>
                <a:gd name="T0" fmla="*/ 18 w 25"/>
                <a:gd name="T1" fmla="*/ 23 h 23"/>
                <a:gd name="T2" fmla="*/ 0 w 25"/>
                <a:gd name="T3" fmla="*/ 5 h 23"/>
                <a:gd name="T4" fmla="*/ 6 w 25"/>
                <a:gd name="T5" fmla="*/ 0 h 23"/>
                <a:gd name="T6" fmla="*/ 18 w 25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8" y="23"/>
                  </a:moveTo>
                  <a:cubicBezTo>
                    <a:pt x="12" y="17"/>
                    <a:pt x="7" y="9"/>
                    <a:pt x="0" y="5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9" y="10"/>
                    <a:pt x="25" y="10"/>
                    <a:pt x="18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8" name="Freeform 1663">
              <a:extLst>
                <a:ext uri="{FF2B5EF4-FFF2-40B4-BE49-F238E27FC236}">
                  <a16:creationId xmlns:a16="http://schemas.microsoft.com/office/drawing/2014/main" id="{184120C0-0988-742B-D07B-364F5937A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149" y="3955985"/>
              <a:ext cx="7896" cy="5923"/>
            </a:xfrm>
            <a:custGeom>
              <a:avLst/>
              <a:gdLst>
                <a:gd name="T0" fmla="*/ 0 w 15"/>
                <a:gd name="T1" fmla="*/ 0 h 11"/>
                <a:gd name="T2" fmla="*/ 15 w 15"/>
                <a:gd name="T3" fmla="*/ 10 h 11"/>
                <a:gd name="T4" fmla="*/ 0 w 15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cubicBezTo>
                    <a:pt x="6" y="2"/>
                    <a:pt x="15" y="2"/>
                    <a:pt x="15" y="10"/>
                  </a:cubicBezTo>
                  <a:cubicBezTo>
                    <a:pt x="9" y="11"/>
                    <a:pt x="2" y="7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9" name="Freeform 1664">
              <a:extLst>
                <a:ext uri="{FF2B5EF4-FFF2-40B4-BE49-F238E27FC236}">
                  <a16:creationId xmlns:a16="http://schemas.microsoft.com/office/drawing/2014/main" id="{A351E9A7-B2AA-66B5-DC53-0F9C6D090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7176" y="3991519"/>
              <a:ext cx="3948" cy="1975"/>
            </a:xfrm>
            <a:custGeom>
              <a:avLst/>
              <a:gdLst>
                <a:gd name="T0" fmla="*/ 7 w 7"/>
                <a:gd name="T1" fmla="*/ 4 h 4"/>
                <a:gd name="T2" fmla="*/ 0 w 7"/>
                <a:gd name="T3" fmla="*/ 1 h 4"/>
                <a:gd name="T4" fmla="*/ 7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cubicBezTo>
                    <a:pt x="5" y="3"/>
                    <a:pt x="3" y="2"/>
                    <a:pt x="0" y="1"/>
                  </a:cubicBezTo>
                  <a:cubicBezTo>
                    <a:pt x="5" y="0"/>
                    <a:pt x="4" y="2"/>
                    <a:pt x="7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0" name="Freeform 1665">
              <a:extLst>
                <a:ext uri="{FF2B5EF4-FFF2-40B4-BE49-F238E27FC236}">
                  <a16:creationId xmlns:a16="http://schemas.microsoft.com/office/drawing/2014/main" id="{4CB05E21-9737-C685-8DBE-D1F90C6F7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3097" y="3975726"/>
              <a:ext cx="5923" cy="3948"/>
            </a:xfrm>
            <a:custGeom>
              <a:avLst/>
              <a:gdLst>
                <a:gd name="T0" fmla="*/ 5 w 11"/>
                <a:gd name="T1" fmla="*/ 12 h 12"/>
                <a:gd name="T2" fmla="*/ 7 w 11"/>
                <a:gd name="T3" fmla="*/ 0 h 12"/>
                <a:gd name="T4" fmla="*/ 5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5" y="12"/>
                  </a:moveTo>
                  <a:cubicBezTo>
                    <a:pt x="0" y="8"/>
                    <a:pt x="0" y="3"/>
                    <a:pt x="7" y="0"/>
                  </a:cubicBezTo>
                  <a:cubicBezTo>
                    <a:pt x="11" y="4"/>
                    <a:pt x="10" y="9"/>
                    <a:pt x="5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1" name="Freeform 1666">
              <a:extLst>
                <a:ext uri="{FF2B5EF4-FFF2-40B4-BE49-F238E27FC236}">
                  <a16:creationId xmlns:a16="http://schemas.microsoft.com/office/drawing/2014/main" id="{B6FEDFD1-FFB8-1A6A-435C-63685C9B1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7045" y="3961907"/>
              <a:ext cx="3948" cy="3948"/>
            </a:xfrm>
            <a:custGeom>
              <a:avLst/>
              <a:gdLst>
                <a:gd name="T0" fmla="*/ 5 w 9"/>
                <a:gd name="T1" fmla="*/ 9 h 9"/>
                <a:gd name="T2" fmla="*/ 9 w 9"/>
                <a:gd name="T3" fmla="*/ 3 h 9"/>
                <a:gd name="T4" fmla="*/ 5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0" y="2"/>
                    <a:pt x="1" y="0"/>
                    <a:pt x="9" y="3"/>
                  </a:cubicBezTo>
                  <a:cubicBezTo>
                    <a:pt x="8" y="5"/>
                    <a:pt x="6" y="7"/>
                    <a:pt x="5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2" name="Freeform 1667">
              <a:extLst>
                <a:ext uri="{FF2B5EF4-FFF2-40B4-BE49-F238E27FC236}">
                  <a16:creationId xmlns:a16="http://schemas.microsoft.com/office/drawing/2014/main" id="{DE5904A0-D00F-A9E4-CFED-8BA05D6F7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020" y="3987570"/>
              <a:ext cx="3948" cy="3948"/>
            </a:xfrm>
            <a:custGeom>
              <a:avLst/>
              <a:gdLst>
                <a:gd name="T0" fmla="*/ 6 w 10"/>
                <a:gd name="T1" fmla="*/ 8 h 8"/>
                <a:gd name="T2" fmla="*/ 0 w 10"/>
                <a:gd name="T3" fmla="*/ 3 h 8"/>
                <a:gd name="T4" fmla="*/ 6 w 1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cubicBezTo>
                    <a:pt x="4" y="6"/>
                    <a:pt x="2" y="5"/>
                    <a:pt x="0" y="3"/>
                  </a:cubicBezTo>
                  <a:cubicBezTo>
                    <a:pt x="5" y="0"/>
                    <a:pt x="10" y="3"/>
                    <a:pt x="6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3" name="Freeform 1668">
              <a:extLst>
                <a:ext uri="{FF2B5EF4-FFF2-40B4-BE49-F238E27FC236}">
                  <a16:creationId xmlns:a16="http://schemas.microsoft.com/office/drawing/2014/main" id="{D594B0C0-A3F1-8195-5399-064E20020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7045" y="3863203"/>
              <a:ext cx="3948" cy="3948"/>
            </a:xfrm>
            <a:custGeom>
              <a:avLst/>
              <a:gdLst>
                <a:gd name="T0" fmla="*/ 9 w 9"/>
                <a:gd name="T1" fmla="*/ 1 h 8"/>
                <a:gd name="T2" fmla="*/ 9 w 9"/>
                <a:gd name="T3" fmla="*/ 7 h 8"/>
                <a:gd name="T4" fmla="*/ 0 w 9"/>
                <a:gd name="T5" fmla="*/ 1 h 8"/>
                <a:gd name="T6" fmla="*/ 9 w 9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9" y="1"/>
                  </a:moveTo>
                  <a:lnTo>
                    <a:pt x="9" y="7"/>
                  </a:lnTo>
                  <a:cubicBezTo>
                    <a:pt x="4" y="8"/>
                    <a:pt x="0" y="6"/>
                    <a:pt x="0" y="1"/>
                  </a:cubicBezTo>
                  <a:cubicBezTo>
                    <a:pt x="3" y="0"/>
                    <a:pt x="6" y="0"/>
                    <a:pt x="9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4" name="Freeform 1669">
              <a:extLst>
                <a:ext uri="{FF2B5EF4-FFF2-40B4-BE49-F238E27FC236}">
                  <a16:creationId xmlns:a16="http://schemas.microsoft.com/office/drawing/2014/main" id="{4D8CA226-0D61-DA65-E0C5-4FB2C17FF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0993" y="3971778"/>
              <a:ext cx="7896" cy="9871"/>
            </a:xfrm>
            <a:custGeom>
              <a:avLst/>
              <a:gdLst>
                <a:gd name="T0" fmla="*/ 7 w 18"/>
                <a:gd name="T1" fmla="*/ 22 h 22"/>
                <a:gd name="T2" fmla="*/ 2 w 18"/>
                <a:gd name="T3" fmla="*/ 8 h 22"/>
                <a:gd name="T4" fmla="*/ 13 w 18"/>
                <a:gd name="T5" fmla="*/ 2 h 22"/>
                <a:gd name="T6" fmla="*/ 7 w 18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2">
                  <a:moveTo>
                    <a:pt x="7" y="22"/>
                  </a:moveTo>
                  <a:cubicBezTo>
                    <a:pt x="4" y="19"/>
                    <a:pt x="0" y="13"/>
                    <a:pt x="2" y="8"/>
                  </a:cubicBezTo>
                  <a:cubicBezTo>
                    <a:pt x="3" y="6"/>
                    <a:pt x="10" y="0"/>
                    <a:pt x="13" y="2"/>
                  </a:cubicBezTo>
                  <a:cubicBezTo>
                    <a:pt x="18" y="6"/>
                    <a:pt x="11" y="20"/>
                    <a:pt x="7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5" name="Freeform 1670">
              <a:extLst>
                <a:ext uri="{FF2B5EF4-FFF2-40B4-BE49-F238E27FC236}">
                  <a16:creationId xmlns:a16="http://schemas.microsoft.com/office/drawing/2014/main" id="{0210FD9A-1735-D9CF-A91C-9CE4E0EA7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2838" y="3983622"/>
              <a:ext cx="7896" cy="3948"/>
            </a:xfrm>
            <a:custGeom>
              <a:avLst/>
              <a:gdLst>
                <a:gd name="T0" fmla="*/ 0 w 16"/>
                <a:gd name="T1" fmla="*/ 10 h 10"/>
                <a:gd name="T2" fmla="*/ 16 w 16"/>
                <a:gd name="T3" fmla="*/ 0 h 10"/>
                <a:gd name="T4" fmla="*/ 0 w 16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">
                  <a:moveTo>
                    <a:pt x="0" y="10"/>
                  </a:moveTo>
                  <a:cubicBezTo>
                    <a:pt x="2" y="3"/>
                    <a:pt x="9" y="0"/>
                    <a:pt x="16" y="0"/>
                  </a:cubicBezTo>
                  <a:cubicBezTo>
                    <a:pt x="10" y="3"/>
                    <a:pt x="6" y="7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6" name="Freeform 1671">
              <a:extLst>
                <a:ext uri="{FF2B5EF4-FFF2-40B4-BE49-F238E27FC236}">
                  <a16:creationId xmlns:a16="http://schemas.microsoft.com/office/drawing/2014/main" id="{9DD70C8A-DADF-A640-E74F-74520C5A3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0864" y="3920452"/>
              <a:ext cx="11844" cy="21715"/>
            </a:xfrm>
            <a:custGeom>
              <a:avLst/>
              <a:gdLst>
                <a:gd name="T0" fmla="*/ 14 w 31"/>
                <a:gd name="T1" fmla="*/ 49 h 49"/>
                <a:gd name="T2" fmla="*/ 2 w 31"/>
                <a:gd name="T3" fmla="*/ 21 h 49"/>
                <a:gd name="T4" fmla="*/ 14 w 31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9">
                  <a:moveTo>
                    <a:pt x="14" y="49"/>
                  </a:moveTo>
                  <a:cubicBezTo>
                    <a:pt x="0" y="43"/>
                    <a:pt x="17" y="27"/>
                    <a:pt x="2" y="21"/>
                  </a:cubicBezTo>
                  <a:cubicBezTo>
                    <a:pt x="18" y="0"/>
                    <a:pt x="31" y="38"/>
                    <a:pt x="14" y="4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7" name="Freeform 1672">
              <a:extLst>
                <a:ext uri="{FF2B5EF4-FFF2-40B4-BE49-F238E27FC236}">
                  <a16:creationId xmlns:a16="http://schemas.microsoft.com/office/drawing/2014/main" id="{3154AC3A-2B24-8F54-E491-52D987494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6786" y="3955985"/>
              <a:ext cx="9871" cy="5923"/>
            </a:xfrm>
            <a:custGeom>
              <a:avLst/>
              <a:gdLst>
                <a:gd name="T0" fmla="*/ 0 w 22"/>
                <a:gd name="T1" fmla="*/ 13 h 13"/>
                <a:gd name="T2" fmla="*/ 22 w 22"/>
                <a:gd name="T3" fmla="*/ 0 h 13"/>
                <a:gd name="T4" fmla="*/ 0 w 2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3">
                  <a:moveTo>
                    <a:pt x="0" y="13"/>
                  </a:moveTo>
                  <a:cubicBezTo>
                    <a:pt x="0" y="2"/>
                    <a:pt x="14" y="3"/>
                    <a:pt x="22" y="0"/>
                  </a:cubicBezTo>
                  <a:cubicBezTo>
                    <a:pt x="18" y="8"/>
                    <a:pt x="8" y="12"/>
                    <a:pt x="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8" name="Freeform 1673">
              <a:extLst>
                <a:ext uri="{FF2B5EF4-FFF2-40B4-BE49-F238E27FC236}">
                  <a16:creationId xmlns:a16="http://schemas.microsoft.com/office/drawing/2014/main" id="{6BC64CB7-5B9F-9CFA-7C78-D64905077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6916" y="3900711"/>
              <a:ext cx="23689" cy="13819"/>
            </a:xfrm>
            <a:custGeom>
              <a:avLst/>
              <a:gdLst>
                <a:gd name="T0" fmla="*/ 41 w 53"/>
                <a:gd name="T1" fmla="*/ 30 h 30"/>
                <a:gd name="T2" fmla="*/ 21 w 53"/>
                <a:gd name="T3" fmla="*/ 22 h 30"/>
                <a:gd name="T4" fmla="*/ 28 w 53"/>
                <a:gd name="T5" fmla="*/ 18 h 30"/>
                <a:gd name="T6" fmla="*/ 9 w 53"/>
                <a:gd name="T7" fmla="*/ 17 h 30"/>
                <a:gd name="T8" fmla="*/ 17 w 53"/>
                <a:gd name="T9" fmla="*/ 5 h 30"/>
                <a:gd name="T10" fmla="*/ 53 w 53"/>
                <a:gd name="T11" fmla="*/ 26 h 30"/>
                <a:gd name="T12" fmla="*/ 41 w 53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30">
                  <a:moveTo>
                    <a:pt x="41" y="30"/>
                  </a:moveTo>
                  <a:cubicBezTo>
                    <a:pt x="34" y="30"/>
                    <a:pt x="27" y="26"/>
                    <a:pt x="21" y="22"/>
                  </a:cubicBezTo>
                  <a:cubicBezTo>
                    <a:pt x="23" y="21"/>
                    <a:pt x="25" y="19"/>
                    <a:pt x="28" y="18"/>
                  </a:cubicBezTo>
                  <a:cubicBezTo>
                    <a:pt x="22" y="17"/>
                    <a:pt x="15" y="20"/>
                    <a:pt x="9" y="17"/>
                  </a:cubicBezTo>
                  <a:cubicBezTo>
                    <a:pt x="0" y="10"/>
                    <a:pt x="10" y="7"/>
                    <a:pt x="17" y="5"/>
                  </a:cubicBezTo>
                  <a:cubicBezTo>
                    <a:pt x="36" y="0"/>
                    <a:pt x="42" y="7"/>
                    <a:pt x="53" y="26"/>
                  </a:cubicBezTo>
                  <a:cubicBezTo>
                    <a:pt x="48" y="23"/>
                    <a:pt x="43" y="26"/>
                    <a:pt x="41" y="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9" name="Freeform 1674">
              <a:extLst>
                <a:ext uri="{FF2B5EF4-FFF2-40B4-BE49-F238E27FC236}">
                  <a16:creationId xmlns:a16="http://schemas.microsoft.com/office/drawing/2014/main" id="{E62AF5EC-3662-525D-7F00-50FF5E524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8631" y="3952037"/>
              <a:ext cx="15793" cy="5923"/>
            </a:xfrm>
            <a:custGeom>
              <a:avLst/>
              <a:gdLst>
                <a:gd name="T0" fmla="*/ 24 w 36"/>
                <a:gd name="T1" fmla="*/ 14 h 14"/>
                <a:gd name="T2" fmla="*/ 14 w 36"/>
                <a:gd name="T3" fmla="*/ 2 h 14"/>
                <a:gd name="T4" fmla="*/ 36 w 36"/>
                <a:gd name="T5" fmla="*/ 4 h 14"/>
                <a:gd name="T6" fmla="*/ 24 w 3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4">
                  <a:moveTo>
                    <a:pt x="24" y="14"/>
                  </a:moveTo>
                  <a:cubicBezTo>
                    <a:pt x="23" y="13"/>
                    <a:pt x="0" y="6"/>
                    <a:pt x="14" y="2"/>
                  </a:cubicBezTo>
                  <a:cubicBezTo>
                    <a:pt x="21" y="0"/>
                    <a:pt x="29" y="6"/>
                    <a:pt x="36" y="4"/>
                  </a:cubicBezTo>
                  <a:cubicBezTo>
                    <a:pt x="34" y="9"/>
                    <a:pt x="30" y="13"/>
                    <a:pt x="24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0" name="Freeform 1675">
              <a:extLst>
                <a:ext uri="{FF2B5EF4-FFF2-40B4-BE49-F238E27FC236}">
                  <a16:creationId xmlns:a16="http://schemas.microsoft.com/office/drawing/2014/main" id="{0ABA5C80-4C2D-EA89-F0F0-C6ADB073E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8501" y="3973751"/>
              <a:ext cx="3948" cy="1975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cubicBezTo>
                    <a:pt x="4" y="4"/>
                    <a:pt x="2" y="2"/>
                    <a:pt x="0" y="0"/>
                  </a:cubicBezTo>
                  <a:cubicBezTo>
                    <a:pt x="5" y="0"/>
                    <a:pt x="5" y="2"/>
                    <a:pt x="6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1" name="Freeform 1676">
              <a:extLst>
                <a:ext uri="{FF2B5EF4-FFF2-40B4-BE49-F238E27FC236}">
                  <a16:creationId xmlns:a16="http://schemas.microsoft.com/office/drawing/2014/main" id="{0C64148A-8CA7-21A3-33B1-1B884399F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2450" y="3977699"/>
              <a:ext cx="3948" cy="3948"/>
            </a:xfrm>
            <a:custGeom>
              <a:avLst/>
              <a:gdLst>
                <a:gd name="T0" fmla="*/ 5 w 9"/>
                <a:gd name="T1" fmla="*/ 8 h 8"/>
                <a:gd name="T2" fmla="*/ 9 w 9"/>
                <a:gd name="T3" fmla="*/ 2 h 8"/>
                <a:gd name="T4" fmla="*/ 5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5" y="8"/>
                  </a:moveTo>
                  <a:cubicBezTo>
                    <a:pt x="0" y="2"/>
                    <a:pt x="1" y="0"/>
                    <a:pt x="9" y="2"/>
                  </a:cubicBezTo>
                  <a:cubicBezTo>
                    <a:pt x="7" y="4"/>
                    <a:pt x="6" y="6"/>
                    <a:pt x="5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2" name="Freeform 1677">
              <a:extLst>
                <a:ext uri="{FF2B5EF4-FFF2-40B4-BE49-F238E27FC236}">
                  <a16:creationId xmlns:a16="http://schemas.microsoft.com/office/drawing/2014/main" id="{C1993420-F129-959F-0797-842940A8F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2318" y="4017181"/>
              <a:ext cx="3948" cy="13819"/>
            </a:xfrm>
            <a:custGeom>
              <a:avLst/>
              <a:gdLst>
                <a:gd name="T0" fmla="*/ 3 w 9"/>
                <a:gd name="T1" fmla="*/ 32 h 32"/>
                <a:gd name="T2" fmla="*/ 5 w 9"/>
                <a:gd name="T3" fmla="*/ 0 h 32"/>
                <a:gd name="T4" fmla="*/ 3 w 9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2">
                  <a:moveTo>
                    <a:pt x="3" y="32"/>
                  </a:moveTo>
                  <a:cubicBezTo>
                    <a:pt x="0" y="21"/>
                    <a:pt x="1" y="12"/>
                    <a:pt x="5" y="0"/>
                  </a:cubicBezTo>
                  <a:cubicBezTo>
                    <a:pt x="7" y="7"/>
                    <a:pt x="9" y="29"/>
                    <a:pt x="3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3" name="Freeform 1678">
              <a:extLst>
                <a:ext uri="{FF2B5EF4-FFF2-40B4-BE49-F238E27FC236}">
                  <a16:creationId xmlns:a16="http://schemas.microsoft.com/office/drawing/2014/main" id="{5A845967-7D61-3095-2EA5-5AF1BE5CD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6138" y="3997440"/>
              <a:ext cx="13819" cy="21715"/>
            </a:xfrm>
            <a:custGeom>
              <a:avLst/>
              <a:gdLst>
                <a:gd name="T0" fmla="*/ 15 w 33"/>
                <a:gd name="T1" fmla="*/ 33 h 50"/>
                <a:gd name="T2" fmla="*/ 2 w 33"/>
                <a:gd name="T3" fmla="*/ 24 h 50"/>
                <a:gd name="T4" fmla="*/ 31 w 33"/>
                <a:gd name="T5" fmla="*/ 0 h 50"/>
                <a:gd name="T6" fmla="*/ 26 w 33"/>
                <a:gd name="T7" fmla="*/ 22 h 50"/>
                <a:gd name="T8" fmla="*/ 15 w 33"/>
                <a:gd name="T9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0">
                  <a:moveTo>
                    <a:pt x="15" y="33"/>
                  </a:moveTo>
                  <a:cubicBezTo>
                    <a:pt x="8" y="50"/>
                    <a:pt x="3" y="31"/>
                    <a:pt x="2" y="24"/>
                  </a:cubicBezTo>
                  <a:cubicBezTo>
                    <a:pt x="0" y="11"/>
                    <a:pt x="20" y="2"/>
                    <a:pt x="31" y="0"/>
                  </a:cubicBezTo>
                  <a:cubicBezTo>
                    <a:pt x="33" y="7"/>
                    <a:pt x="28" y="15"/>
                    <a:pt x="26" y="22"/>
                  </a:cubicBezTo>
                  <a:cubicBezTo>
                    <a:pt x="23" y="34"/>
                    <a:pt x="22" y="24"/>
                    <a:pt x="15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4" name="Freeform 1679">
              <a:extLst>
                <a:ext uri="{FF2B5EF4-FFF2-40B4-BE49-F238E27FC236}">
                  <a16:creationId xmlns:a16="http://schemas.microsoft.com/office/drawing/2014/main" id="{E50EC263-7EC3-36D1-A1B4-810E5EA10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3632" y="3790164"/>
              <a:ext cx="408632" cy="250707"/>
            </a:xfrm>
            <a:custGeom>
              <a:avLst/>
              <a:gdLst>
                <a:gd name="T0" fmla="*/ 124 w 940"/>
                <a:gd name="T1" fmla="*/ 48 h 575"/>
                <a:gd name="T2" fmla="*/ 245 w 940"/>
                <a:gd name="T3" fmla="*/ 112 h 575"/>
                <a:gd name="T4" fmla="*/ 288 w 940"/>
                <a:gd name="T5" fmla="*/ 100 h 575"/>
                <a:gd name="T6" fmla="*/ 326 w 940"/>
                <a:gd name="T7" fmla="*/ 30 h 575"/>
                <a:gd name="T8" fmla="*/ 336 w 940"/>
                <a:gd name="T9" fmla="*/ 13 h 575"/>
                <a:gd name="T10" fmla="*/ 375 w 940"/>
                <a:gd name="T11" fmla="*/ 11 h 575"/>
                <a:gd name="T12" fmla="*/ 414 w 940"/>
                <a:gd name="T13" fmla="*/ 36 h 575"/>
                <a:gd name="T14" fmla="*/ 456 w 940"/>
                <a:gd name="T15" fmla="*/ 53 h 575"/>
                <a:gd name="T16" fmla="*/ 468 w 940"/>
                <a:gd name="T17" fmla="*/ 80 h 575"/>
                <a:gd name="T18" fmla="*/ 514 w 940"/>
                <a:gd name="T19" fmla="*/ 115 h 575"/>
                <a:gd name="T20" fmla="*/ 559 w 940"/>
                <a:gd name="T21" fmla="*/ 111 h 575"/>
                <a:gd name="T22" fmla="*/ 638 w 940"/>
                <a:gd name="T23" fmla="*/ 203 h 575"/>
                <a:gd name="T24" fmla="*/ 767 w 940"/>
                <a:gd name="T25" fmla="*/ 286 h 575"/>
                <a:gd name="T26" fmla="*/ 879 w 940"/>
                <a:gd name="T27" fmla="*/ 341 h 575"/>
                <a:gd name="T28" fmla="*/ 932 w 940"/>
                <a:gd name="T29" fmla="*/ 360 h 575"/>
                <a:gd name="T30" fmla="*/ 940 w 940"/>
                <a:gd name="T31" fmla="*/ 408 h 575"/>
                <a:gd name="T32" fmla="*/ 879 w 940"/>
                <a:gd name="T33" fmla="*/ 407 h 575"/>
                <a:gd name="T34" fmla="*/ 839 w 940"/>
                <a:gd name="T35" fmla="*/ 421 h 575"/>
                <a:gd name="T36" fmla="*/ 830 w 940"/>
                <a:gd name="T37" fmla="*/ 475 h 575"/>
                <a:gd name="T38" fmla="*/ 745 w 940"/>
                <a:gd name="T39" fmla="*/ 521 h 575"/>
                <a:gd name="T40" fmla="*/ 740 w 940"/>
                <a:gd name="T41" fmla="*/ 557 h 575"/>
                <a:gd name="T42" fmla="*/ 681 w 940"/>
                <a:gd name="T43" fmla="*/ 554 h 575"/>
                <a:gd name="T44" fmla="*/ 633 w 940"/>
                <a:gd name="T45" fmla="*/ 541 h 575"/>
                <a:gd name="T46" fmla="*/ 621 w 940"/>
                <a:gd name="T47" fmla="*/ 506 h 575"/>
                <a:gd name="T48" fmla="*/ 594 w 940"/>
                <a:gd name="T49" fmla="*/ 460 h 575"/>
                <a:gd name="T50" fmla="*/ 536 w 940"/>
                <a:gd name="T51" fmla="*/ 434 h 575"/>
                <a:gd name="T52" fmla="*/ 470 w 940"/>
                <a:gd name="T53" fmla="*/ 390 h 575"/>
                <a:gd name="T54" fmla="*/ 394 w 940"/>
                <a:gd name="T55" fmla="*/ 371 h 575"/>
                <a:gd name="T56" fmla="*/ 333 w 940"/>
                <a:gd name="T57" fmla="*/ 343 h 575"/>
                <a:gd name="T58" fmla="*/ 244 w 940"/>
                <a:gd name="T59" fmla="*/ 352 h 575"/>
                <a:gd name="T60" fmla="*/ 197 w 940"/>
                <a:gd name="T61" fmla="*/ 399 h 575"/>
                <a:gd name="T62" fmla="*/ 149 w 940"/>
                <a:gd name="T63" fmla="*/ 407 h 575"/>
                <a:gd name="T64" fmla="*/ 130 w 940"/>
                <a:gd name="T65" fmla="*/ 324 h 575"/>
                <a:gd name="T66" fmla="*/ 113 w 940"/>
                <a:gd name="T67" fmla="*/ 272 h 575"/>
                <a:gd name="T68" fmla="*/ 79 w 940"/>
                <a:gd name="T69" fmla="*/ 262 h 575"/>
                <a:gd name="T70" fmla="*/ 104 w 940"/>
                <a:gd name="T71" fmla="*/ 242 h 575"/>
                <a:gd name="T72" fmla="*/ 90 w 940"/>
                <a:gd name="T73" fmla="*/ 220 h 575"/>
                <a:gd name="T74" fmla="*/ 42 w 940"/>
                <a:gd name="T75" fmla="*/ 206 h 575"/>
                <a:gd name="T76" fmla="*/ 39 w 940"/>
                <a:gd name="T77" fmla="*/ 153 h 575"/>
                <a:gd name="T78" fmla="*/ 33 w 940"/>
                <a:gd name="T79" fmla="*/ 123 h 575"/>
                <a:gd name="T80" fmla="*/ 48 w 940"/>
                <a:gd name="T81" fmla="*/ 137 h 575"/>
                <a:gd name="T82" fmla="*/ 64 w 940"/>
                <a:gd name="T83" fmla="*/ 139 h 575"/>
                <a:gd name="T84" fmla="*/ 90 w 940"/>
                <a:gd name="T85" fmla="*/ 156 h 575"/>
                <a:gd name="T86" fmla="*/ 119 w 940"/>
                <a:gd name="T87" fmla="*/ 147 h 575"/>
                <a:gd name="T88" fmla="*/ 127 w 940"/>
                <a:gd name="T89" fmla="*/ 150 h 575"/>
                <a:gd name="T90" fmla="*/ 117 w 940"/>
                <a:gd name="T91" fmla="*/ 136 h 575"/>
                <a:gd name="T92" fmla="*/ 140 w 940"/>
                <a:gd name="T93" fmla="*/ 122 h 575"/>
                <a:gd name="T94" fmla="*/ 94 w 940"/>
                <a:gd name="T95" fmla="*/ 86 h 575"/>
                <a:gd name="T96" fmla="*/ 15 w 940"/>
                <a:gd name="T97" fmla="*/ 62 h 575"/>
                <a:gd name="T98" fmla="*/ 23 w 940"/>
                <a:gd name="T99" fmla="*/ 94 h 575"/>
                <a:gd name="T100" fmla="*/ 17 w 940"/>
                <a:gd name="T101" fmla="*/ 10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0" h="575">
                  <a:moveTo>
                    <a:pt x="0" y="78"/>
                  </a:moveTo>
                  <a:cubicBezTo>
                    <a:pt x="27" y="34"/>
                    <a:pt x="78" y="26"/>
                    <a:pt x="124" y="48"/>
                  </a:cubicBezTo>
                  <a:cubicBezTo>
                    <a:pt x="146" y="58"/>
                    <a:pt x="157" y="78"/>
                    <a:pt x="173" y="95"/>
                  </a:cubicBezTo>
                  <a:cubicBezTo>
                    <a:pt x="195" y="118"/>
                    <a:pt x="215" y="109"/>
                    <a:pt x="245" y="112"/>
                  </a:cubicBezTo>
                  <a:cubicBezTo>
                    <a:pt x="258" y="113"/>
                    <a:pt x="270" y="113"/>
                    <a:pt x="284" y="114"/>
                  </a:cubicBezTo>
                  <a:cubicBezTo>
                    <a:pt x="297" y="114"/>
                    <a:pt x="289" y="103"/>
                    <a:pt x="288" y="100"/>
                  </a:cubicBezTo>
                  <a:cubicBezTo>
                    <a:pt x="270" y="69"/>
                    <a:pt x="277" y="65"/>
                    <a:pt x="291" y="50"/>
                  </a:cubicBezTo>
                  <a:cubicBezTo>
                    <a:pt x="303" y="38"/>
                    <a:pt x="326" y="55"/>
                    <a:pt x="326" y="30"/>
                  </a:cubicBezTo>
                  <a:cubicBezTo>
                    <a:pt x="326" y="8"/>
                    <a:pt x="354" y="35"/>
                    <a:pt x="361" y="37"/>
                  </a:cubicBezTo>
                  <a:cubicBezTo>
                    <a:pt x="359" y="34"/>
                    <a:pt x="336" y="14"/>
                    <a:pt x="336" y="13"/>
                  </a:cubicBezTo>
                  <a:cubicBezTo>
                    <a:pt x="335" y="8"/>
                    <a:pt x="349" y="16"/>
                    <a:pt x="358" y="5"/>
                  </a:cubicBezTo>
                  <a:cubicBezTo>
                    <a:pt x="363" y="0"/>
                    <a:pt x="371" y="6"/>
                    <a:pt x="375" y="11"/>
                  </a:cubicBezTo>
                  <a:cubicBezTo>
                    <a:pt x="381" y="18"/>
                    <a:pt x="389" y="18"/>
                    <a:pt x="399" y="21"/>
                  </a:cubicBezTo>
                  <a:cubicBezTo>
                    <a:pt x="406" y="24"/>
                    <a:pt x="405" y="33"/>
                    <a:pt x="414" y="36"/>
                  </a:cubicBezTo>
                  <a:cubicBezTo>
                    <a:pt x="421" y="38"/>
                    <a:pt x="429" y="36"/>
                    <a:pt x="437" y="36"/>
                  </a:cubicBezTo>
                  <a:cubicBezTo>
                    <a:pt x="448" y="36"/>
                    <a:pt x="457" y="42"/>
                    <a:pt x="456" y="53"/>
                  </a:cubicBezTo>
                  <a:cubicBezTo>
                    <a:pt x="455" y="66"/>
                    <a:pt x="469" y="64"/>
                    <a:pt x="473" y="75"/>
                  </a:cubicBezTo>
                  <a:cubicBezTo>
                    <a:pt x="467" y="74"/>
                    <a:pt x="464" y="75"/>
                    <a:pt x="468" y="80"/>
                  </a:cubicBezTo>
                  <a:cubicBezTo>
                    <a:pt x="473" y="88"/>
                    <a:pt x="473" y="89"/>
                    <a:pt x="472" y="97"/>
                  </a:cubicBezTo>
                  <a:cubicBezTo>
                    <a:pt x="471" y="112"/>
                    <a:pt x="505" y="116"/>
                    <a:pt x="514" y="115"/>
                  </a:cubicBezTo>
                  <a:cubicBezTo>
                    <a:pt x="525" y="114"/>
                    <a:pt x="533" y="118"/>
                    <a:pt x="543" y="120"/>
                  </a:cubicBezTo>
                  <a:cubicBezTo>
                    <a:pt x="556" y="123"/>
                    <a:pt x="550" y="111"/>
                    <a:pt x="559" y="111"/>
                  </a:cubicBezTo>
                  <a:cubicBezTo>
                    <a:pt x="583" y="112"/>
                    <a:pt x="596" y="136"/>
                    <a:pt x="605" y="153"/>
                  </a:cubicBezTo>
                  <a:cubicBezTo>
                    <a:pt x="619" y="169"/>
                    <a:pt x="630" y="186"/>
                    <a:pt x="638" y="203"/>
                  </a:cubicBezTo>
                  <a:cubicBezTo>
                    <a:pt x="648" y="223"/>
                    <a:pt x="680" y="235"/>
                    <a:pt x="698" y="245"/>
                  </a:cubicBezTo>
                  <a:cubicBezTo>
                    <a:pt x="721" y="258"/>
                    <a:pt x="755" y="285"/>
                    <a:pt x="767" y="286"/>
                  </a:cubicBezTo>
                  <a:cubicBezTo>
                    <a:pt x="780" y="288"/>
                    <a:pt x="804" y="304"/>
                    <a:pt x="827" y="318"/>
                  </a:cubicBezTo>
                  <a:cubicBezTo>
                    <a:pt x="846" y="329"/>
                    <a:pt x="857" y="342"/>
                    <a:pt x="879" y="341"/>
                  </a:cubicBezTo>
                  <a:cubicBezTo>
                    <a:pt x="888" y="341"/>
                    <a:pt x="900" y="346"/>
                    <a:pt x="910" y="352"/>
                  </a:cubicBezTo>
                  <a:cubicBezTo>
                    <a:pt x="920" y="357"/>
                    <a:pt x="933" y="358"/>
                    <a:pt x="932" y="360"/>
                  </a:cubicBezTo>
                  <a:cubicBezTo>
                    <a:pt x="937" y="366"/>
                    <a:pt x="931" y="371"/>
                    <a:pt x="932" y="377"/>
                  </a:cubicBezTo>
                  <a:cubicBezTo>
                    <a:pt x="932" y="386"/>
                    <a:pt x="933" y="402"/>
                    <a:pt x="940" y="408"/>
                  </a:cubicBezTo>
                  <a:cubicBezTo>
                    <a:pt x="912" y="416"/>
                    <a:pt x="901" y="398"/>
                    <a:pt x="894" y="396"/>
                  </a:cubicBezTo>
                  <a:cubicBezTo>
                    <a:pt x="878" y="391"/>
                    <a:pt x="879" y="404"/>
                    <a:pt x="879" y="407"/>
                  </a:cubicBezTo>
                  <a:cubicBezTo>
                    <a:pt x="880" y="417"/>
                    <a:pt x="872" y="419"/>
                    <a:pt x="864" y="419"/>
                  </a:cubicBezTo>
                  <a:cubicBezTo>
                    <a:pt x="856" y="419"/>
                    <a:pt x="846" y="417"/>
                    <a:pt x="839" y="421"/>
                  </a:cubicBezTo>
                  <a:cubicBezTo>
                    <a:pt x="831" y="426"/>
                    <a:pt x="831" y="436"/>
                    <a:pt x="830" y="445"/>
                  </a:cubicBezTo>
                  <a:cubicBezTo>
                    <a:pt x="829" y="458"/>
                    <a:pt x="832" y="462"/>
                    <a:pt x="830" y="475"/>
                  </a:cubicBezTo>
                  <a:cubicBezTo>
                    <a:pt x="828" y="485"/>
                    <a:pt x="825" y="491"/>
                    <a:pt x="817" y="496"/>
                  </a:cubicBezTo>
                  <a:cubicBezTo>
                    <a:pt x="797" y="509"/>
                    <a:pt x="771" y="525"/>
                    <a:pt x="745" y="521"/>
                  </a:cubicBezTo>
                  <a:cubicBezTo>
                    <a:pt x="746" y="526"/>
                    <a:pt x="750" y="531"/>
                    <a:pt x="755" y="534"/>
                  </a:cubicBezTo>
                  <a:cubicBezTo>
                    <a:pt x="745" y="539"/>
                    <a:pt x="758" y="545"/>
                    <a:pt x="740" y="557"/>
                  </a:cubicBezTo>
                  <a:cubicBezTo>
                    <a:pt x="731" y="571"/>
                    <a:pt x="710" y="563"/>
                    <a:pt x="703" y="575"/>
                  </a:cubicBezTo>
                  <a:cubicBezTo>
                    <a:pt x="700" y="565"/>
                    <a:pt x="692" y="556"/>
                    <a:pt x="681" y="554"/>
                  </a:cubicBezTo>
                  <a:cubicBezTo>
                    <a:pt x="664" y="551"/>
                    <a:pt x="668" y="559"/>
                    <a:pt x="658" y="553"/>
                  </a:cubicBezTo>
                  <a:cubicBezTo>
                    <a:pt x="654" y="551"/>
                    <a:pt x="639" y="538"/>
                    <a:pt x="633" y="541"/>
                  </a:cubicBezTo>
                  <a:cubicBezTo>
                    <a:pt x="631" y="537"/>
                    <a:pt x="629" y="525"/>
                    <a:pt x="625" y="519"/>
                  </a:cubicBezTo>
                  <a:cubicBezTo>
                    <a:pt x="619" y="509"/>
                    <a:pt x="618" y="518"/>
                    <a:pt x="621" y="506"/>
                  </a:cubicBezTo>
                  <a:cubicBezTo>
                    <a:pt x="623" y="497"/>
                    <a:pt x="615" y="479"/>
                    <a:pt x="614" y="470"/>
                  </a:cubicBezTo>
                  <a:cubicBezTo>
                    <a:pt x="612" y="459"/>
                    <a:pt x="603" y="460"/>
                    <a:pt x="594" y="460"/>
                  </a:cubicBezTo>
                  <a:cubicBezTo>
                    <a:pt x="584" y="461"/>
                    <a:pt x="573" y="464"/>
                    <a:pt x="564" y="461"/>
                  </a:cubicBezTo>
                  <a:cubicBezTo>
                    <a:pt x="552" y="458"/>
                    <a:pt x="545" y="442"/>
                    <a:pt x="536" y="434"/>
                  </a:cubicBezTo>
                  <a:cubicBezTo>
                    <a:pt x="524" y="425"/>
                    <a:pt x="506" y="428"/>
                    <a:pt x="497" y="415"/>
                  </a:cubicBezTo>
                  <a:cubicBezTo>
                    <a:pt x="488" y="403"/>
                    <a:pt x="484" y="396"/>
                    <a:pt x="470" y="390"/>
                  </a:cubicBezTo>
                  <a:cubicBezTo>
                    <a:pt x="455" y="384"/>
                    <a:pt x="443" y="387"/>
                    <a:pt x="428" y="386"/>
                  </a:cubicBezTo>
                  <a:cubicBezTo>
                    <a:pt x="414" y="385"/>
                    <a:pt x="406" y="374"/>
                    <a:pt x="394" y="371"/>
                  </a:cubicBezTo>
                  <a:cubicBezTo>
                    <a:pt x="382" y="367"/>
                    <a:pt x="360" y="369"/>
                    <a:pt x="354" y="357"/>
                  </a:cubicBezTo>
                  <a:cubicBezTo>
                    <a:pt x="349" y="346"/>
                    <a:pt x="345" y="341"/>
                    <a:pt x="333" y="343"/>
                  </a:cubicBezTo>
                  <a:cubicBezTo>
                    <a:pt x="328" y="345"/>
                    <a:pt x="277" y="333"/>
                    <a:pt x="290" y="354"/>
                  </a:cubicBezTo>
                  <a:cubicBezTo>
                    <a:pt x="274" y="357"/>
                    <a:pt x="259" y="349"/>
                    <a:pt x="244" y="352"/>
                  </a:cubicBezTo>
                  <a:cubicBezTo>
                    <a:pt x="226" y="356"/>
                    <a:pt x="214" y="367"/>
                    <a:pt x="202" y="380"/>
                  </a:cubicBezTo>
                  <a:cubicBezTo>
                    <a:pt x="196" y="385"/>
                    <a:pt x="202" y="393"/>
                    <a:pt x="197" y="399"/>
                  </a:cubicBezTo>
                  <a:cubicBezTo>
                    <a:pt x="194" y="402"/>
                    <a:pt x="189" y="404"/>
                    <a:pt x="185" y="406"/>
                  </a:cubicBezTo>
                  <a:cubicBezTo>
                    <a:pt x="175" y="409"/>
                    <a:pt x="158" y="414"/>
                    <a:pt x="149" y="407"/>
                  </a:cubicBezTo>
                  <a:cubicBezTo>
                    <a:pt x="142" y="401"/>
                    <a:pt x="140" y="385"/>
                    <a:pt x="138" y="377"/>
                  </a:cubicBezTo>
                  <a:cubicBezTo>
                    <a:pt x="133" y="360"/>
                    <a:pt x="135" y="341"/>
                    <a:pt x="130" y="324"/>
                  </a:cubicBezTo>
                  <a:cubicBezTo>
                    <a:pt x="128" y="313"/>
                    <a:pt x="137" y="297"/>
                    <a:pt x="128" y="289"/>
                  </a:cubicBezTo>
                  <a:cubicBezTo>
                    <a:pt x="123" y="284"/>
                    <a:pt x="111" y="281"/>
                    <a:pt x="113" y="272"/>
                  </a:cubicBezTo>
                  <a:cubicBezTo>
                    <a:pt x="113" y="284"/>
                    <a:pt x="105" y="269"/>
                    <a:pt x="100" y="264"/>
                  </a:cubicBezTo>
                  <a:cubicBezTo>
                    <a:pt x="94" y="259"/>
                    <a:pt x="82" y="251"/>
                    <a:pt x="79" y="262"/>
                  </a:cubicBezTo>
                  <a:cubicBezTo>
                    <a:pt x="71" y="253"/>
                    <a:pt x="72" y="239"/>
                    <a:pt x="82" y="232"/>
                  </a:cubicBezTo>
                  <a:cubicBezTo>
                    <a:pt x="69" y="245"/>
                    <a:pt x="99" y="241"/>
                    <a:pt x="104" y="242"/>
                  </a:cubicBezTo>
                  <a:cubicBezTo>
                    <a:pt x="99" y="242"/>
                    <a:pt x="96" y="234"/>
                    <a:pt x="95" y="234"/>
                  </a:cubicBezTo>
                  <a:cubicBezTo>
                    <a:pt x="88" y="236"/>
                    <a:pt x="90" y="224"/>
                    <a:pt x="90" y="220"/>
                  </a:cubicBezTo>
                  <a:cubicBezTo>
                    <a:pt x="89" y="201"/>
                    <a:pt x="62" y="213"/>
                    <a:pt x="51" y="207"/>
                  </a:cubicBezTo>
                  <a:cubicBezTo>
                    <a:pt x="59" y="220"/>
                    <a:pt x="45" y="210"/>
                    <a:pt x="42" y="206"/>
                  </a:cubicBezTo>
                  <a:cubicBezTo>
                    <a:pt x="38" y="202"/>
                    <a:pt x="37" y="196"/>
                    <a:pt x="37" y="190"/>
                  </a:cubicBezTo>
                  <a:cubicBezTo>
                    <a:pt x="36" y="177"/>
                    <a:pt x="39" y="165"/>
                    <a:pt x="39" y="153"/>
                  </a:cubicBezTo>
                  <a:cubicBezTo>
                    <a:pt x="40" y="147"/>
                    <a:pt x="42" y="140"/>
                    <a:pt x="40" y="135"/>
                  </a:cubicBezTo>
                  <a:cubicBezTo>
                    <a:pt x="38" y="131"/>
                    <a:pt x="29" y="121"/>
                    <a:pt x="33" y="123"/>
                  </a:cubicBezTo>
                  <a:cubicBezTo>
                    <a:pt x="34" y="123"/>
                    <a:pt x="32" y="120"/>
                    <a:pt x="33" y="120"/>
                  </a:cubicBezTo>
                  <a:cubicBezTo>
                    <a:pt x="36" y="121"/>
                    <a:pt x="40" y="137"/>
                    <a:pt x="48" y="137"/>
                  </a:cubicBezTo>
                  <a:cubicBezTo>
                    <a:pt x="40" y="138"/>
                    <a:pt x="48" y="150"/>
                    <a:pt x="58" y="141"/>
                  </a:cubicBezTo>
                  <a:cubicBezTo>
                    <a:pt x="56" y="145"/>
                    <a:pt x="58" y="149"/>
                    <a:pt x="64" y="139"/>
                  </a:cubicBezTo>
                  <a:cubicBezTo>
                    <a:pt x="66" y="146"/>
                    <a:pt x="76" y="153"/>
                    <a:pt x="77" y="134"/>
                  </a:cubicBezTo>
                  <a:cubicBezTo>
                    <a:pt x="81" y="135"/>
                    <a:pt x="85" y="155"/>
                    <a:pt x="90" y="156"/>
                  </a:cubicBezTo>
                  <a:cubicBezTo>
                    <a:pt x="94" y="157"/>
                    <a:pt x="112" y="151"/>
                    <a:pt x="107" y="148"/>
                  </a:cubicBezTo>
                  <a:cubicBezTo>
                    <a:pt x="110" y="149"/>
                    <a:pt x="118" y="146"/>
                    <a:pt x="119" y="147"/>
                  </a:cubicBezTo>
                  <a:cubicBezTo>
                    <a:pt x="120" y="147"/>
                    <a:pt x="112" y="154"/>
                    <a:pt x="129" y="151"/>
                  </a:cubicBezTo>
                  <a:cubicBezTo>
                    <a:pt x="130" y="152"/>
                    <a:pt x="128" y="149"/>
                    <a:pt x="127" y="150"/>
                  </a:cubicBezTo>
                  <a:cubicBezTo>
                    <a:pt x="127" y="149"/>
                    <a:pt x="128" y="149"/>
                    <a:pt x="130" y="148"/>
                  </a:cubicBezTo>
                  <a:cubicBezTo>
                    <a:pt x="120" y="148"/>
                    <a:pt x="124" y="145"/>
                    <a:pt x="117" y="136"/>
                  </a:cubicBezTo>
                  <a:cubicBezTo>
                    <a:pt x="119" y="130"/>
                    <a:pt x="132" y="134"/>
                    <a:pt x="129" y="140"/>
                  </a:cubicBezTo>
                  <a:cubicBezTo>
                    <a:pt x="143" y="144"/>
                    <a:pt x="151" y="130"/>
                    <a:pt x="140" y="122"/>
                  </a:cubicBezTo>
                  <a:lnTo>
                    <a:pt x="146" y="123"/>
                  </a:lnTo>
                  <a:cubicBezTo>
                    <a:pt x="141" y="108"/>
                    <a:pt x="97" y="98"/>
                    <a:pt x="94" y="86"/>
                  </a:cubicBezTo>
                  <a:cubicBezTo>
                    <a:pt x="93" y="80"/>
                    <a:pt x="79" y="45"/>
                    <a:pt x="71" y="42"/>
                  </a:cubicBezTo>
                  <a:cubicBezTo>
                    <a:pt x="45" y="33"/>
                    <a:pt x="21" y="58"/>
                    <a:pt x="15" y="62"/>
                  </a:cubicBezTo>
                  <a:cubicBezTo>
                    <a:pt x="12" y="64"/>
                    <a:pt x="13" y="77"/>
                    <a:pt x="16" y="77"/>
                  </a:cubicBezTo>
                  <a:cubicBezTo>
                    <a:pt x="21" y="65"/>
                    <a:pt x="23" y="85"/>
                    <a:pt x="23" y="94"/>
                  </a:cubicBezTo>
                  <a:cubicBezTo>
                    <a:pt x="22" y="96"/>
                    <a:pt x="35" y="123"/>
                    <a:pt x="30" y="119"/>
                  </a:cubicBezTo>
                  <a:cubicBezTo>
                    <a:pt x="28" y="112"/>
                    <a:pt x="23" y="105"/>
                    <a:pt x="17" y="100"/>
                  </a:cubicBezTo>
                  <a:cubicBezTo>
                    <a:pt x="10" y="93"/>
                    <a:pt x="9" y="84"/>
                    <a:pt x="0" y="7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5" name="Freeform 1680">
              <a:extLst>
                <a:ext uri="{FF2B5EF4-FFF2-40B4-BE49-F238E27FC236}">
                  <a16:creationId xmlns:a16="http://schemas.microsoft.com/office/drawing/2014/main" id="{5E25BF7B-B5FE-4FA2-B962-9191996C2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494" y="5209517"/>
              <a:ext cx="9871" cy="7896"/>
            </a:xfrm>
            <a:custGeom>
              <a:avLst/>
              <a:gdLst>
                <a:gd name="T0" fmla="*/ 14 w 23"/>
                <a:gd name="T1" fmla="*/ 21 h 21"/>
                <a:gd name="T2" fmla="*/ 15 w 23"/>
                <a:gd name="T3" fmla="*/ 4 h 21"/>
                <a:gd name="T4" fmla="*/ 14 w 23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1">
                  <a:moveTo>
                    <a:pt x="14" y="21"/>
                  </a:moveTo>
                  <a:cubicBezTo>
                    <a:pt x="21" y="19"/>
                    <a:pt x="23" y="6"/>
                    <a:pt x="15" y="4"/>
                  </a:cubicBezTo>
                  <a:cubicBezTo>
                    <a:pt x="0" y="0"/>
                    <a:pt x="5" y="16"/>
                    <a:pt x="14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6" name="Freeform 1681">
              <a:extLst>
                <a:ext uri="{FF2B5EF4-FFF2-40B4-BE49-F238E27FC236}">
                  <a16:creationId xmlns:a16="http://schemas.microsoft.com/office/drawing/2014/main" id="{5B025697-DC31-1E95-515C-7C17DBF19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5468" y="5195699"/>
              <a:ext cx="25664" cy="41456"/>
            </a:xfrm>
            <a:custGeom>
              <a:avLst/>
              <a:gdLst>
                <a:gd name="T0" fmla="*/ 4 w 60"/>
                <a:gd name="T1" fmla="*/ 13 h 96"/>
                <a:gd name="T2" fmla="*/ 18 w 60"/>
                <a:gd name="T3" fmla="*/ 31 h 96"/>
                <a:gd name="T4" fmla="*/ 36 w 60"/>
                <a:gd name="T5" fmla="*/ 61 h 96"/>
                <a:gd name="T6" fmla="*/ 21 w 60"/>
                <a:gd name="T7" fmla="*/ 90 h 96"/>
                <a:gd name="T8" fmla="*/ 59 w 60"/>
                <a:gd name="T9" fmla="*/ 73 h 96"/>
                <a:gd name="T10" fmla="*/ 48 w 60"/>
                <a:gd name="T11" fmla="*/ 56 h 96"/>
                <a:gd name="T12" fmla="*/ 34 w 60"/>
                <a:gd name="T13" fmla="*/ 31 h 96"/>
                <a:gd name="T14" fmla="*/ 4 w 60"/>
                <a:gd name="T15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96">
                  <a:moveTo>
                    <a:pt x="4" y="13"/>
                  </a:moveTo>
                  <a:cubicBezTo>
                    <a:pt x="15" y="15"/>
                    <a:pt x="15" y="22"/>
                    <a:pt x="18" y="31"/>
                  </a:cubicBezTo>
                  <a:cubicBezTo>
                    <a:pt x="22" y="42"/>
                    <a:pt x="32" y="49"/>
                    <a:pt x="36" y="61"/>
                  </a:cubicBezTo>
                  <a:cubicBezTo>
                    <a:pt x="24" y="64"/>
                    <a:pt x="0" y="81"/>
                    <a:pt x="21" y="90"/>
                  </a:cubicBezTo>
                  <a:cubicBezTo>
                    <a:pt x="33" y="96"/>
                    <a:pt x="57" y="86"/>
                    <a:pt x="59" y="73"/>
                  </a:cubicBezTo>
                  <a:cubicBezTo>
                    <a:pt x="60" y="64"/>
                    <a:pt x="46" y="63"/>
                    <a:pt x="48" y="56"/>
                  </a:cubicBezTo>
                  <a:cubicBezTo>
                    <a:pt x="49" y="44"/>
                    <a:pt x="40" y="40"/>
                    <a:pt x="34" y="31"/>
                  </a:cubicBezTo>
                  <a:cubicBezTo>
                    <a:pt x="24" y="16"/>
                    <a:pt x="25" y="0"/>
                    <a:pt x="4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7" name="Freeform 1682">
              <a:extLst>
                <a:ext uri="{FF2B5EF4-FFF2-40B4-BE49-F238E27FC236}">
                  <a16:creationId xmlns:a16="http://schemas.microsoft.com/office/drawing/2014/main" id="{554A97C6-26F6-5944-D507-E2746EA06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3234" y="5207543"/>
              <a:ext cx="15793" cy="5923"/>
            </a:xfrm>
            <a:custGeom>
              <a:avLst/>
              <a:gdLst>
                <a:gd name="T0" fmla="*/ 31 w 38"/>
                <a:gd name="T1" fmla="*/ 16 h 16"/>
                <a:gd name="T2" fmla="*/ 19 w 38"/>
                <a:gd name="T3" fmla="*/ 0 h 16"/>
                <a:gd name="T4" fmla="*/ 31 w 38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6">
                  <a:moveTo>
                    <a:pt x="31" y="16"/>
                  </a:moveTo>
                  <a:cubicBezTo>
                    <a:pt x="38" y="7"/>
                    <a:pt x="27" y="0"/>
                    <a:pt x="19" y="0"/>
                  </a:cubicBezTo>
                  <a:cubicBezTo>
                    <a:pt x="0" y="0"/>
                    <a:pt x="30" y="15"/>
                    <a:pt x="31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8" name="Freeform 1683">
              <a:extLst>
                <a:ext uri="{FF2B5EF4-FFF2-40B4-BE49-F238E27FC236}">
                  <a16:creationId xmlns:a16="http://schemas.microsoft.com/office/drawing/2014/main" id="{BB7B4A3B-180B-8E7D-3726-FB6BF383F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9027" y="5189776"/>
              <a:ext cx="3948" cy="1975"/>
            </a:xfrm>
            <a:custGeom>
              <a:avLst/>
              <a:gdLst>
                <a:gd name="T0" fmla="*/ 4 w 9"/>
                <a:gd name="T1" fmla="*/ 8 h 8"/>
                <a:gd name="T2" fmla="*/ 0 w 9"/>
                <a:gd name="T3" fmla="*/ 2 h 8"/>
                <a:gd name="T4" fmla="*/ 4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2"/>
                    <a:pt x="7" y="0"/>
                    <a:pt x="0" y="2"/>
                  </a:cubicBezTo>
                  <a:cubicBezTo>
                    <a:pt x="1" y="4"/>
                    <a:pt x="3" y="6"/>
                    <a:pt x="4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9" name="Freeform 1684">
              <a:extLst>
                <a:ext uri="{FF2B5EF4-FFF2-40B4-BE49-F238E27FC236}">
                  <a16:creationId xmlns:a16="http://schemas.microsoft.com/office/drawing/2014/main" id="{34BC73D6-D4E2-1C76-53A5-6F2B7FD0D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053" y="5217413"/>
              <a:ext cx="11844" cy="9871"/>
            </a:xfrm>
            <a:custGeom>
              <a:avLst/>
              <a:gdLst>
                <a:gd name="T0" fmla="*/ 18 w 31"/>
                <a:gd name="T1" fmla="*/ 23 h 23"/>
                <a:gd name="T2" fmla="*/ 15 w 31"/>
                <a:gd name="T3" fmla="*/ 2 h 23"/>
                <a:gd name="T4" fmla="*/ 18 w 31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3">
                  <a:moveTo>
                    <a:pt x="18" y="23"/>
                  </a:moveTo>
                  <a:cubicBezTo>
                    <a:pt x="31" y="20"/>
                    <a:pt x="31" y="0"/>
                    <a:pt x="15" y="2"/>
                  </a:cubicBezTo>
                  <a:cubicBezTo>
                    <a:pt x="0" y="5"/>
                    <a:pt x="3" y="23"/>
                    <a:pt x="18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0" name="Freeform 1685">
              <a:extLst>
                <a:ext uri="{FF2B5EF4-FFF2-40B4-BE49-F238E27FC236}">
                  <a16:creationId xmlns:a16="http://schemas.microsoft.com/office/drawing/2014/main" id="{A32A051A-95F1-2E15-3038-E53E37688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053" y="5241102"/>
              <a:ext cx="5923" cy="5923"/>
            </a:xfrm>
            <a:custGeom>
              <a:avLst/>
              <a:gdLst>
                <a:gd name="T0" fmla="*/ 8 w 13"/>
                <a:gd name="T1" fmla="*/ 13 h 13"/>
                <a:gd name="T2" fmla="*/ 13 w 13"/>
                <a:gd name="T3" fmla="*/ 6 h 13"/>
                <a:gd name="T4" fmla="*/ 8 w 13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8" y="13"/>
                  </a:moveTo>
                  <a:cubicBezTo>
                    <a:pt x="10" y="11"/>
                    <a:pt x="12" y="9"/>
                    <a:pt x="13" y="6"/>
                  </a:cubicBezTo>
                  <a:cubicBezTo>
                    <a:pt x="5" y="0"/>
                    <a:pt x="0" y="10"/>
                    <a:pt x="8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1" name="Freeform 1686">
              <a:extLst>
                <a:ext uri="{FF2B5EF4-FFF2-40B4-BE49-F238E27FC236}">
                  <a16:creationId xmlns:a16="http://schemas.microsoft.com/office/drawing/2014/main" id="{E818B122-5AA2-9BF8-D72C-A74B77977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4690" y="5223336"/>
              <a:ext cx="11844" cy="9871"/>
            </a:xfrm>
            <a:custGeom>
              <a:avLst/>
              <a:gdLst>
                <a:gd name="T0" fmla="*/ 6 w 27"/>
                <a:gd name="T1" fmla="*/ 21 h 21"/>
                <a:gd name="T2" fmla="*/ 21 w 27"/>
                <a:gd name="T3" fmla="*/ 0 h 21"/>
                <a:gd name="T4" fmla="*/ 6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6" y="21"/>
                  </a:moveTo>
                  <a:cubicBezTo>
                    <a:pt x="14" y="20"/>
                    <a:pt x="27" y="8"/>
                    <a:pt x="21" y="0"/>
                  </a:cubicBezTo>
                  <a:cubicBezTo>
                    <a:pt x="14" y="1"/>
                    <a:pt x="0" y="13"/>
                    <a:pt x="6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2" name="Freeform 1687">
              <a:extLst>
                <a:ext uri="{FF2B5EF4-FFF2-40B4-BE49-F238E27FC236}">
                  <a16:creationId xmlns:a16="http://schemas.microsoft.com/office/drawing/2014/main" id="{0088D38B-AC88-280D-E8D4-EE9573D0E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0930" y="5282558"/>
              <a:ext cx="0" cy="5923"/>
            </a:xfrm>
            <a:custGeom>
              <a:avLst/>
              <a:gdLst>
                <a:gd name="T0" fmla="*/ 2 w 4"/>
                <a:gd name="T1" fmla="*/ 12 h 12"/>
                <a:gd name="T2" fmla="*/ 1 w 4"/>
                <a:gd name="T3" fmla="*/ 0 h 12"/>
                <a:gd name="T4" fmla="*/ 2 w 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2">
                  <a:moveTo>
                    <a:pt x="2" y="12"/>
                  </a:moveTo>
                  <a:cubicBezTo>
                    <a:pt x="4" y="8"/>
                    <a:pt x="4" y="4"/>
                    <a:pt x="1" y="0"/>
                  </a:cubicBezTo>
                  <a:cubicBezTo>
                    <a:pt x="0" y="4"/>
                    <a:pt x="0" y="8"/>
                    <a:pt x="2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3" name="Freeform 1688">
              <a:extLst>
                <a:ext uri="{FF2B5EF4-FFF2-40B4-BE49-F238E27FC236}">
                  <a16:creationId xmlns:a16="http://schemas.microsoft.com/office/drawing/2014/main" id="{7F16A007-B9BA-8932-28C6-E3B6E2BCA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9085" y="5290455"/>
              <a:ext cx="9871" cy="11844"/>
            </a:xfrm>
            <a:custGeom>
              <a:avLst/>
              <a:gdLst>
                <a:gd name="T0" fmla="*/ 18 w 25"/>
                <a:gd name="T1" fmla="*/ 0 h 31"/>
                <a:gd name="T2" fmla="*/ 1 w 25"/>
                <a:gd name="T3" fmla="*/ 13 h 31"/>
                <a:gd name="T4" fmla="*/ 7 w 25"/>
                <a:gd name="T5" fmla="*/ 27 h 31"/>
                <a:gd name="T6" fmla="*/ 12 w 25"/>
                <a:gd name="T7" fmla="*/ 15 h 31"/>
                <a:gd name="T8" fmla="*/ 25 w 25"/>
                <a:gd name="T9" fmla="*/ 4 h 31"/>
                <a:gd name="T10" fmla="*/ 18 w 25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1">
                  <a:moveTo>
                    <a:pt x="18" y="0"/>
                  </a:moveTo>
                  <a:cubicBezTo>
                    <a:pt x="11" y="1"/>
                    <a:pt x="4" y="6"/>
                    <a:pt x="1" y="13"/>
                  </a:cubicBezTo>
                  <a:cubicBezTo>
                    <a:pt x="0" y="15"/>
                    <a:pt x="2" y="31"/>
                    <a:pt x="7" y="27"/>
                  </a:cubicBezTo>
                  <a:cubicBezTo>
                    <a:pt x="9" y="26"/>
                    <a:pt x="12" y="17"/>
                    <a:pt x="12" y="15"/>
                  </a:cubicBezTo>
                  <a:cubicBezTo>
                    <a:pt x="12" y="12"/>
                    <a:pt x="22" y="8"/>
                    <a:pt x="25" y="4"/>
                  </a:cubicBezTo>
                  <a:cubicBezTo>
                    <a:pt x="22" y="3"/>
                    <a:pt x="20" y="1"/>
                    <a:pt x="1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4" name="Freeform 1689">
              <a:extLst>
                <a:ext uri="{FF2B5EF4-FFF2-40B4-BE49-F238E27FC236}">
                  <a16:creationId xmlns:a16="http://schemas.microsoft.com/office/drawing/2014/main" id="{916EC629-711E-6C42-FEFE-7ACC43393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396" y="5154243"/>
              <a:ext cx="169769" cy="211226"/>
            </a:xfrm>
            <a:custGeom>
              <a:avLst/>
              <a:gdLst>
                <a:gd name="T0" fmla="*/ 6 w 388"/>
                <a:gd name="T1" fmla="*/ 274 h 484"/>
                <a:gd name="T2" fmla="*/ 19 w 388"/>
                <a:gd name="T3" fmla="*/ 250 h 484"/>
                <a:gd name="T4" fmla="*/ 13 w 388"/>
                <a:gd name="T5" fmla="*/ 233 h 484"/>
                <a:gd name="T6" fmla="*/ 17 w 388"/>
                <a:gd name="T7" fmla="*/ 205 h 484"/>
                <a:gd name="T8" fmla="*/ 20 w 388"/>
                <a:gd name="T9" fmla="*/ 178 h 484"/>
                <a:gd name="T10" fmla="*/ 33 w 388"/>
                <a:gd name="T11" fmla="*/ 165 h 484"/>
                <a:gd name="T12" fmla="*/ 50 w 388"/>
                <a:gd name="T13" fmla="*/ 156 h 484"/>
                <a:gd name="T14" fmla="*/ 42 w 388"/>
                <a:gd name="T15" fmla="*/ 126 h 484"/>
                <a:gd name="T16" fmla="*/ 66 w 388"/>
                <a:gd name="T17" fmla="*/ 83 h 484"/>
                <a:gd name="T18" fmla="*/ 63 w 388"/>
                <a:gd name="T19" fmla="*/ 48 h 484"/>
                <a:gd name="T20" fmla="*/ 93 w 388"/>
                <a:gd name="T21" fmla="*/ 44 h 484"/>
                <a:gd name="T22" fmla="*/ 110 w 388"/>
                <a:gd name="T23" fmla="*/ 27 h 484"/>
                <a:gd name="T24" fmla="*/ 136 w 388"/>
                <a:gd name="T25" fmla="*/ 23 h 484"/>
                <a:gd name="T26" fmla="*/ 148 w 388"/>
                <a:gd name="T27" fmla="*/ 0 h 484"/>
                <a:gd name="T28" fmla="*/ 219 w 388"/>
                <a:gd name="T29" fmla="*/ 45 h 484"/>
                <a:gd name="T30" fmla="*/ 235 w 388"/>
                <a:gd name="T31" fmla="*/ 58 h 484"/>
                <a:gd name="T32" fmla="*/ 255 w 388"/>
                <a:gd name="T33" fmla="*/ 82 h 484"/>
                <a:gd name="T34" fmla="*/ 294 w 388"/>
                <a:gd name="T35" fmla="*/ 88 h 484"/>
                <a:gd name="T36" fmla="*/ 311 w 388"/>
                <a:gd name="T37" fmla="*/ 86 h 484"/>
                <a:gd name="T38" fmla="*/ 310 w 388"/>
                <a:gd name="T39" fmla="*/ 79 h 484"/>
                <a:gd name="T40" fmla="*/ 341 w 388"/>
                <a:gd name="T41" fmla="*/ 93 h 484"/>
                <a:gd name="T42" fmla="*/ 383 w 388"/>
                <a:gd name="T43" fmla="*/ 117 h 484"/>
                <a:gd name="T44" fmla="*/ 360 w 388"/>
                <a:gd name="T45" fmla="*/ 117 h 484"/>
                <a:gd name="T46" fmla="*/ 379 w 388"/>
                <a:gd name="T47" fmla="*/ 142 h 484"/>
                <a:gd name="T48" fmla="*/ 388 w 388"/>
                <a:gd name="T49" fmla="*/ 182 h 484"/>
                <a:gd name="T50" fmla="*/ 375 w 388"/>
                <a:gd name="T51" fmla="*/ 178 h 484"/>
                <a:gd name="T52" fmla="*/ 295 w 388"/>
                <a:gd name="T53" fmla="*/ 301 h 484"/>
                <a:gd name="T54" fmla="*/ 226 w 388"/>
                <a:gd name="T55" fmla="*/ 329 h 484"/>
                <a:gd name="T56" fmla="*/ 201 w 388"/>
                <a:gd name="T57" fmla="*/ 351 h 484"/>
                <a:gd name="T58" fmla="*/ 193 w 388"/>
                <a:gd name="T59" fmla="*/ 361 h 484"/>
                <a:gd name="T60" fmla="*/ 191 w 388"/>
                <a:gd name="T61" fmla="*/ 374 h 484"/>
                <a:gd name="T62" fmla="*/ 177 w 388"/>
                <a:gd name="T63" fmla="*/ 395 h 484"/>
                <a:gd name="T64" fmla="*/ 164 w 388"/>
                <a:gd name="T65" fmla="*/ 439 h 484"/>
                <a:gd name="T66" fmla="*/ 148 w 388"/>
                <a:gd name="T67" fmla="*/ 468 h 484"/>
                <a:gd name="T68" fmla="*/ 132 w 388"/>
                <a:gd name="T69" fmla="*/ 484 h 484"/>
                <a:gd name="T70" fmla="*/ 107 w 388"/>
                <a:gd name="T71" fmla="*/ 455 h 484"/>
                <a:gd name="T72" fmla="*/ 84 w 388"/>
                <a:gd name="T73" fmla="*/ 446 h 484"/>
                <a:gd name="T74" fmla="*/ 61 w 388"/>
                <a:gd name="T75" fmla="*/ 437 h 484"/>
                <a:gd name="T76" fmla="*/ 49 w 388"/>
                <a:gd name="T77" fmla="*/ 429 h 484"/>
                <a:gd name="T78" fmla="*/ 45 w 388"/>
                <a:gd name="T79" fmla="*/ 411 h 484"/>
                <a:gd name="T80" fmla="*/ 60 w 388"/>
                <a:gd name="T81" fmla="*/ 406 h 484"/>
                <a:gd name="T82" fmla="*/ 49 w 388"/>
                <a:gd name="T83" fmla="*/ 364 h 484"/>
                <a:gd name="T84" fmla="*/ 73 w 388"/>
                <a:gd name="T85" fmla="*/ 350 h 484"/>
                <a:gd name="T86" fmla="*/ 83 w 388"/>
                <a:gd name="T87" fmla="*/ 319 h 484"/>
                <a:gd name="T88" fmla="*/ 82 w 388"/>
                <a:gd name="T89" fmla="*/ 293 h 484"/>
                <a:gd name="T90" fmla="*/ 85 w 388"/>
                <a:gd name="T91" fmla="*/ 260 h 484"/>
                <a:gd name="T92" fmla="*/ 78 w 388"/>
                <a:gd name="T93" fmla="*/ 294 h 484"/>
                <a:gd name="T94" fmla="*/ 75 w 388"/>
                <a:gd name="T95" fmla="*/ 296 h 484"/>
                <a:gd name="T96" fmla="*/ 70 w 388"/>
                <a:gd name="T97" fmla="*/ 284 h 484"/>
                <a:gd name="T98" fmla="*/ 53 w 388"/>
                <a:gd name="T99" fmla="*/ 315 h 484"/>
                <a:gd name="T100" fmla="*/ 24 w 388"/>
                <a:gd name="T101" fmla="*/ 291 h 484"/>
                <a:gd name="T102" fmla="*/ 6 w 388"/>
                <a:gd name="T103" fmla="*/ 27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8" h="484">
                  <a:moveTo>
                    <a:pt x="6" y="274"/>
                  </a:moveTo>
                  <a:cubicBezTo>
                    <a:pt x="19" y="279"/>
                    <a:pt x="19" y="258"/>
                    <a:pt x="19" y="250"/>
                  </a:cubicBezTo>
                  <a:cubicBezTo>
                    <a:pt x="18" y="244"/>
                    <a:pt x="15" y="239"/>
                    <a:pt x="13" y="233"/>
                  </a:cubicBezTo>
                  <a:cubicBezTo>
                    <a:pt x="9" y="222"/>
                    <a:pt x="21" y="215"/>
                    <a:pt x="17" y="205"/>
                  </a:cubicBezTo>
                  <a:cubicBezTo>
                    <a:pt x="12" y="194"/>
                    <a:pt x="0" y="179"/>
                    <a:pt x="20" y="178"/>
                  </a:cubicBezTo>
                  <a:cubicBezTo>
                    <a:pt x="28" y="177"/>
                    <a:pt x="32" y="173"/>
                    <a:pt x="33" y="165"/>
                  </a:cubicBezTo>
                  <a:cubicBezTo>
                    <a:pt x="35" y="155"/>
                    <a:pt x="41" y="157"/>
                    <a:pt x="50" y="156"/>
                  </a:cubicBezTo>
                  <a:cubicBezTo>
                    <a:pt x="35" y="154"/>
                    <a:pt x="34" y="135"/>
                    <a:pt x="42" y="126"/>
                  </a:cubicBezTo>
                  <a:cubicBezTo>
                    <a:pt x="56" y="113"/>
                    <a:pt x="65" y="103"/>
                    <a:pt x="66" y="83"/>
                  </a:cubicBezTo>
                  <a:cubicBezTo>
                    <a:pt x="66" y="78"/>
                    <a:pt x="58" y="52"/>
                    <a:pt x="63" y="48"/>
                  </a:cubicBezTo>
                  <a:cubicBezTo>
                    <a:pt x="69" y="45"/>
                    <a:pt x="93" y="27"/>
                    <a:pt x="93" y="44"/>
                  </a:cubicBezTo>
                  <a:cubicBezTo>
                    <a:pt x="89" y="34"/>
                    <a:pt x="102" y="29"/>
                    <a:pt x="110" y="27"/>
                  </a:cubicBezTo>
                  <a:cubicBezTo>
                    <a:pt x="118" y="24"/>
                    <a:pt x="135" y="13"/>
                    <a:pt x="136" y="23"/>
                  </a:cubicBezTo>
                  <a:cubicBezTo>
                    <a:pt x="139" y="15"/>
                    <a:pt x="143" y="7"/>
                    <a:pt x="148" y="0"/>
                  </a:cubicBezTo>
                  <a:cubicBezTo>
                    <a:pt x="166" y="16"/>
                    <a:pt x="193" y="46"/>
                    <a:pt x="219" y="45"/>
                  </a:cubicBezTo>
                  <a:cubicBezTo>
                    <a:pt x="227" y="45"/>
                    <a:pt x="228" y="55"/>
                    <a:pt x="235" y="58"/>
                  </a:cubicBezTo>
                  <a:cubicBezTo>
                    <a:pt x="246" y="61"/>
                    <a:pt x="237" y="82"/>
                    <a:pt x="255" y="82"/>
                  </a:cubicBezTo>
                  <a:cubicBezTo>
                    <a:pt x="268" y="82"/>
                    <a:pt x="279" y="88"/>
                    <a:pt x="294" y="88"/>
                  </a:cubicBezTo>
                  <a:cubicBezTo>
                    <a:pt x="298" y="88"/>
                    <a:pt x="309" y="95"/>
                    <a:pt x="311" y="86"/>
                  </a:cubicBezTo>
                  <a:cubicBezTo>
                    <a:pt x="311" y="83"/>
                    <a:pt x="306" y="81"/>
                    <a:pt x="310" y="79"/>
                  </a:cubicBezTo>
                  <a:cubicBezTo>
                    <a:pt x="323" y="73"/>
                    <a:pt x="333" y="84"/>
                    <a:pt x="341" y="93"/>
                  </a:cubicBezTo>
                  <a:cubicBezTo>
                    <a:pt x="353" y="107"/>
                    <a:pt x="368" y="108"/>
                    <a:pt x="383" y="117"/>
                  </a:cubicBezTo>
                  <a:cubicBezTo>
                    <a:pt x="375" y="119"/>
                    <a:pt x="368" y="118"/>
                    <a:pt x="360" y="117"/>
                  </a:cubicBezTo>
                  <a:cubicBezTo>
                    <a:pt x="359" y="122"/>
                    <a:pt x="376" y="138"/>
                    <a:pt x="379" y="142"/>
                  </a:cubicBezTo>
                  <a:cubicBezTo>
                    <a:pt x="388" y="154"/>
                    <a:pt x="382" y="167"/>
                    <a:pt x="388" y="182"/>
                  </a:cubicBezTo>
                  <a:cubicBezTo>
                    <a:pt x="383" y="183"/>
                    <a:pt x="379" y="181"/>
                    <a:pt x="375" y="178"/>
                  </a:cubicBezTo>
                  <a:cubicBezTo>
                    <a:pt x="366" y="228"/>
                    <a:pt x="337" y="272"/>
                    <a:pt x="295" y="301"/>
                  </a:cubicBezTo>
                  <a:cubicBezTo>
                    <a:pt x="274" y="316"/>
                    <a:pt x="248" y="320"/>
                    <a:pt x="226" y="329"/>
                  </a:cubicBezTo>
                  <a:cubicBezTo>
                    <a:pt x="214" y="334"/>
                    <a:pt x="208" y="342"/>
                    <a:pt x="201" y="351"/>
                  </a:cubicBezTo>
                  <a:cubicBezTo>
                    <a:pt x="198" y="354"/>
                    <a:pt x="195" y="357"/>
                    <a:pt x="193" y="361"/>
                  </a:cubicBezTo>
                  <a:cubicBezTo>
                    <a:pt x="192" y="366"/>
                    <a:pt x="195" y="369"/>
                    <a:pt x="191" y="374"/>
                  </a:cubicBezTo>
                  <a:cubicBezTo>
                    <a:pt x="187" y="353"/>
                    <a:pt x="178" y="393"/>
                    <a:pt x="177" y="395"/>
                  </a:cubicBezTo>
                  <a:cubicBezTo>
                    <a:pt x="170" y="407"/>
                    <a:pt x="163" y="424"/>
                    <a:pt x="164" y="439"/>
                  </a:cubicBezTo>
                  <a:cubicBezTo>
                    <a:pt x="165" y="456"/>
                    <a:pt x="152" y="455"/>
                    <a:pt x="148" y="468"/>
                  </a:cubicBezTo>
                  <a:cubicBezTo>
                    <a:pt x="144" y="482"/>
                    <a:pt x="145" y="484"/>
                    <a:pt x="132" y="484"/>
                  </a:cubicBezTo>
                  <a:cubicBezTo>
                    <a:pt x="116" y="484"/>
                    <a:pt x="112" y="466"/>
                    <a:pt x="107" y="455"/>
                  </a:cubicBezTo>
                  <a:cubicBezTo>
                    <a:pt x="101" y="440"/>
                    <a:pt x="93" y="452"/>
                    <a:pt x="84" y="446"/>
                  </a:cubicBezTo>
                  <a:cubicBezTo>
                    <a:pt x="77" y="442"/>
                    <a:pt x="69" y="428"/>
                    <a:pt x="61" y="437"/>
                  </a:cubicBezTo>
                  <a:cubicBezTo>
                    <a:pt x="49" y="449"/>
                    <a:pt x="37" y="446"/>
                    <a:pt x="49" y="429"/>
                  </a:cubicBezTo>
                  <a:cubicBezTo>
                    <a:pt x="40" y="428"/>
                    <a:pt x="38" y="416"/>
                    <a:pt x="45" y="411"/>
                  </a:cubicBezTo>
                  <a:cubicBezTo>
                    <a:pt x="49" y="408"/>
                    <a:pt x="56" y="410"/>
                    <a:pt x="60" y="406"/>
                  </a:cubicBezTo>
                  <a:cubicBezTo>
                    <a:pt x="67" y="401"/>
                    <a:pt x="57" y="367"/>
                    <a:pt x="49" y="364"/>
                  </a:cubicBezTo>
                  <a:cubicBezTo>
                    <a:pt x="59" y="359"/>
                    <a:pt x="67" y="361"/>
                    <a:pt x="73" y="350"/>
                  </a:cubicBezTo>
                  <a:cubicBezTo>
                    <a:pt x="78" y="340"/>
                    <a:pt x="79" y="329"/>
                    <a:pt x="83" y="319"/>
                  </a:cubicBezTo>
                  <a:cubicBezTo>
                    <a:pt x="86" y="306"/>
                    <a:pt x="87" y="305"/>
                    <a:pt x="82" y="293"/>
                  </a:cubicBezTo>
                  <a:cubicBezTo>
                    <a:pt x="78" y="282"/>
                    <a:pt x="77" y="270"/>
                    <a:pt x="85" y="260"/>
                  </a:cubicBezTo>
                  <a:cubicBezTo>
                    <a:pt x="71" y="267"/>
                    <a:pt x="80" y="283"/>
                    <a:pt x="78" y="294"/>
                  </a:cubicBezTo>
                  <a:cubicBezTo>
                    <a:pt x="74" y="314"/>
                    <a:pt x="61" y="297"/>
                    <a:pt x="75" y="296"/>
                  </a:cubicBezTo>
                  <a:cubicBezTo>
                    <a:pt x="68" y="295"/>
                    <a:pt x="67" y="289"/>
                    <a:pt x="70" y="284"/>
                  </a:cubicBezTo>
                  <a:cubicBezTo>
                    <a:pt x="65" y="289"/>
                    <a:pt x="49" y="308"/>
                    <a:pt x="53" y="315"/>
                  </a:cubicBezTo>
                  <a:cubicBezTo>
                    <a:pt x="42" y="308"/>
                    <a:pt x="35" y="297"/>
                    <a:pt x="24" y="291"/>
                  </a:cubicBezTo>
                  <a:cubicBezTo>
                    <a:pt x="16" y="287"/>
                    <a:pt x="7" y="284"/>
                    <a:pt x="6" y="27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5" name="Freeform 1690">
              <a:extLst>
                <a:ext uri="{FF2B5EF4-FFF2-40B4-BE49-F238E27FC236}">
                  <a16:creationId xmlns:a16="http://schemas.microsoft.com/office/drawing/2014/main" id="{A9CE3AC7-AFCC-C61F-9D63-96131AC57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4018" y="4789042"/>
              <a:ext cx="90807" cy="207277"/>
            </a:xfrm>
            <a:custGeom>
              <a:avLst/>
              <a:gdLst>
                <a:gd name="T0" fmla="*/ 3 w 210"/>
                <a:gd name="T1" fmla="*/ 135 h 475"/>
                <a:gd name="T2" fmla="*/ 11 w 210"/>
                <a:gd name="T3" fmla="*/ 113 h 475"/>
                <a:gd name="T4" fmla="*/ 21 w 210"/>
                <a:gd name="T5" fmla="*/ 104 h 475"/>
                <a:gd name="T6" fmla="*/ 55 w 210"/>
                <a:gd name="T7" fmla="*/ 82 h 475"/>
                <a:gd name="T8" fmla="*/ 101 w 210"/>
                <a:gd name="T9" fmla="*/ 65 h 475"/>
                <a:gd name="T10" fmla="*/ 112 w 210"/>
                <a:gd name="T11" fmla="*/ 37 h 475"/>
                <a:gd name="T12" fmla="*/ 113 w 210"/>
                <a:gd name="T13" fmla="*/ 17 h 475"/>
                <a:gd name="T14" fmla="*/ 130 w 210"/>
                <a:gd name="T15" fmla="*/ 13 h 475"/>
                <a:gd name="T16" fmla="*/ 157 w 210"/>
                <a:gd name="T17" fmla="*/ 22 h 475"/>
                <a:gd name="T18" fmla="*/ 169 w 210"/>
                <a:gd name="T19" fmla="*/ 38 h 475"/>
                <a:gd name="T20" fmla="*/ 188 w 210"/>
                <a:gd name="T21" fmla="*/ 59 h 475"/>
                <a:gd name="T22" fmla="*/ 183 w 210"/>
                <a:gd name="T23" fmla="*/ 78 h 475"/>
                <a:gd name="T24" fmla="*/ 195 w 210"/>
                <a:gd name="T25" fmla="*/ 103 h 475"/>
                <a:gd name="T26" fmla="*/ 200 w 210"/>
                <a:gd name="T27" fmla="*/ 129 h 475"/>
                <a:gd name="T28" fmla="*/ 204 w 210"/>
                <a:gd name="T29" fmla="*/ 156 h 475"/>
                <a:gd name="T30" fmla="*/ 191 w 210"/>
                <a:gd name="T31" fmla="*/ 162 h 475"/>
                <a:gd name="T32" fmla="*/ 190 w 210"/>
                <a:gd name="T33" fmla="*/ 192 h 475"/>
                <a:gd name="T34" fmla="*/ 173 w 210"/>
                <a:gd name="T35" fmla="*/ 206 h 475"/>
                <a:gd name="T36" fmla="*/ 163 w 210"/>
                <a:gd name="T37" fmla="*/ 225 h 475"/>
                <a:gd name="T38" fmla="*/ 147 w 210"/>
                <a:gd name="T39" fmla="*/ 260 h 475"/>
                <a:gd name="T40" fmla="*/ 135 w 210"/>
                <a:gd name="T41" fmla="*/ 267 h 475"/>
                <a:gd name="T42" fmla="*/ 130 w 210"/>
                <a:gd name="T43" fmla="*/ 290 h 475"/>
                <a:gd name="T44" fmla="*/ 129 w 210"/>
                <a:gd name="T45" fmla="*/ 347 h 475"/>
                <a:gd name="T46" fmla="*/ 135 w 210"/>
                <a:gd name="T47" fmla="*/ 384 h 475"/>
                <a:gd name="T48" fmla="*/ 132 w 210"/>
                <a:gd name="T49" fmla="*/ 413 h 475"/>
                <a:gd name="T50" fmla="*/ 134 w 210"/>
                <a:gd name="T51" fmla="*/ 439 h 475"/>
                <a:gd name="T52" fmla="*/ 129 w 210"/>
                <a:gd name="T53" fmla="*/ 465 h 475"/>
                <a:gd name="T54" fmla="*/ 97 w 210"/>
                <a:gd name="T55" fmla="*/ 468 h 475"/>
                <a:gd name="T56" fmla="*/ 56 w 210"/>
                <a:gd name="T57" fmla="*/ 475 h 475"/>
                <a:gd name="T58" fmla="*/ 68 w 210"/>
                <a:gd name="T59" fmla="*/ 471 h 475"/>
                <a:gd name="T60" fmla="*/ 59 w 210"/>
                <a:gd name="T61" fmla="*/ 451 h 475"/>
                <a:gd name="T62" fmla="*/ 51 w 210"/>
                <a:gd name="T63" fmla="*/ 417 h 475"/>
                <a:gd name="T64" fmla="*/ 58 w 210"/>
                <a:gd name="T65" fmla="*/ 397 h 475"/>
                <a:gd name="T66" fmla="*/ 58 w 210"/>
                <a:gd name="T67" fmla="*/ 296 h 475"/>
                <a:gd name="T68" fmla="*/ 47 w 210"/>
                <a:gd name="T69" fmla="*/ 246 h 475"/>
                <a:gd name="T70" fmla="*/ 39 w 210"/>
                <a:gd name="T71" fmla="*/ 196 h 475"/>
                <a:gd name="T72" fmla="*/ 9 w 210"/>
                <a:gd name="T73" fmla="*/ 166 h 475"/>
                <a:gd name="T74" fmla="*/ 3 w 210"/>
                <a:gd name="T75" fmla="*/ 13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475">
                  <a:moveTo>
                    <a:pt x="3" y="135"/>
                  </a:moveTo>
                  <a:cubicBezTo>
                    <a:pt x="6" y="128"/>
                    <a:pt x="6" y="118"/>
                    <a:pt x="11" y="113"/>
                  </a:cubicBezTo>
                  <a:cubicBezTo>
                    <a:pt x="16" y="108"/>
                    <a:pt x="17" y="108"/>
                    <a:pt x="21" y="104"/>
                  </a:cubicBezTo>
                  <a:cubicBezTo>
                    <a:pt x="30" y="95"/>
                    <a:pt x="44" y="70"/>
                    <a:pt x="55" y="82"/>
                  </a:cubicBezTo>
                  <a:cubicBezTo>
                    <a:pt x="59" y="86"/>
                    <a:pt x="94" y="77"/>
                    <a:pt x="101" y="65"/>
                  </a:cubicBezTo>
                  <a:cubicBezTo>
                    <a:pt x="106" y="57"/>
                    <a:pt x="112" y="46"/>
                    <a:pt x="112" y="37"/>
                  </a:cubicBezTo>
                  <a:cubicBezTo>
                    <a:pt x="111" y="31"/>
                    <a:pt x="104" y="18"/>
                    <a:pt x="113" y="17"/>
                  </a:cubicBezTo>
                  <a:cubicBezTo>
                    <a:pt x="119" y="15"/>
                    <a:pt x="127" y="17"/>
                    <a:pt x="130" y="13"/>
                  </a:cubicBezTo>
                  <a:cubicBezTo>
                    <a:pt x="139" y="0"/>
                    <a:pt x="150" y="15"/>
                    <a:pt x="157" y="22"/>
                  </a:cubicBezTo>
                  <a:cubicBezTo>
                    <a:pt x="162" y="28"/>
                    <a:pt x="165" y="32"/>
                    <a:pt x="169" y="38"/>
                  </a:cubicBezTo>
                  <a:cubicBezTo>
                    <a:pt x="175" y="44"/>
                    <a:pt x="183" y="51"/>
                    <a:pt x="188" y="59"/>
                  </a:cubicBezTo>
                  <a:cubicBezTo>
                    <a:pt x="191" y="63"/>
                    <a:pt x="184" y="74"/>
                    <a:pt x="183" y="78"/>
                  </a:cubicBezTo>
                  <a:cubicBezTo>
                    <a:pt x="181" y="88"/>
                    <a:pt x="191" y="96"/>
                    <a:pt x="195" y="103"/>
                  </a:cubicBezTo>
                  <a:cubicBezTo>
                    <a:pt x="201" y="112"/>
                    <a:pt x="196" y="121"/>
                    <a:pt x="200" y="129"/>
                  </a:cubicBezTo>
                  <a:cubicBezTo>
                    <a:pt x="205" y="138"/>
                    <a:pt x="210" y="146"/>
                    <a:pt x="204" y="156"/>
                  </a:cubicBezTo>
                  <a:cubicBezTo>
                    <a:pt x="201" y="161"/>
                    <a:pt x="194" y="156"/>
                    <a:pt x="191" y="162"/>
                  </a:cubicBezTo>
                  <a:cubicBezTo>
                    <a:pt x="188" y="172"/>
                    <a:pt x="201" y="179"/>
                    <a:pt x="190" y="192"/>
                  </a:cubicBezTo>
                  <a:cubicBezTo>
                    <a:pt x="185" y="198"/>
                    <a:pt x="177" y="199"/>
                    <a:pt x="173" y="206"/>
                  </a:cubicBezTo>
                  <a:cubicBezTo>
                    <a:pt x="170" y="212"/>
                    <a:pt x="169" y="219"/>
                    <a:pt x="163" y="225"/>
                  </a:cubicBezTo>
                  <a:cubicBezTo>
                    <a:pt x="153" y="238"/>
                    <a:pt x="169" y="255"/>
                    <a:pt x="147" y="260"/>
                  </a:cubicBezTo>
                  <a:cubicBezTo>
                    <a:pt x="140" y="262"/>
                    <a:pt x="136" y="259"/>
                    <a:pt x="135" y="267"/>
                  </a:cubicBezTo>
                  <a:cubicBezTo>
                    <a:pt x="133" y="275"/>
                    <a:pt x="129" y="282"/>
                    <a:pt x="130" y="290"/>
                  </a:cubicBezTo>
                  <a:cubicBezTo>
                    <a:pt x="131" y="309"/>
                    <a:pt x="130" y="328"/>
                    <a:pt x="129" y="347"/>
                  </a:cubicBezTo>
                  <a:cubicBezTo>
                    <a:pt x="128" y="355"/>
                    <a:pt x="137" y="372"/>
                    <a:pt x="135" y="384"/>
                  </a:cubicBezTo>
                  <a:cubicBezTo>
                    <a:pt x="134" y="394"/>
                    <a:pt x="134" y="404"/>
                    <a:pt x="132" y="413"/>
                  </a:cubicBezTo>
                  <a:cubicBezTo>
                    <a:pt x="130" y="426"/>
                    <a:pt x="135" y="432"/>
                    <a:pt x="134" y="439"/>
                  </a:cubicBezTo>
                  <a:cubicBezTo>
                    <a:pt x="133" y="447"/>
                    <a:pt x="128" y="459"/>
                    <a:pt x="129" y="465"/>
                  </a:cubicBezTo>
                  <a:cubicBezTo>
                    <a:pt x="120" y="465"/>
                    <a:pt x="105" y="467"/>
                    <a:pt x="97" y="468"/>
                  </a:cubicBezTo>
                  <a:cubicBezTo>
                    <a:pt x="83" y="471"/>
                    <a:pt x="70" y="473"/>
                    <a:pt x="56" y="475"/>
                  </a:cubicBezTo>
                  <a:cubicBezTo>
                    <a:pt x="59" y="472"/>
                    <a:pt x="63" y="471"/>
                    <a:pt x="68" y="471"/>
                  </a:cubicBezTo>
                  <a:cubicBezTo>
                    <a:pt x="67" y="464"/>
                    <a:pt x="62" y="457"/>
                    <a:pt x="59" y="451"/>
                  </a:cubicBezTo>
                  <a:cubicBezTo>
                    <a:pt x="54" y="442"/>
                    <a:pt x="52" y="427"/>
                    <a:pt x="51" y="417"/>
                  </a:cubicBezTo>
                  <a:cubicBezTo>
                    <a:pt x="52" y="417"/>
                    <a:pt x="59" y="415"/>
                    <a:pt x="58" y="397"/>
                  </a:cubicBezTo>
                  <a:cubicBezTo>
                    <a:pt x="57" y="363"/>
                    <a:pt x="58" y="329"/>
                    <a:pt x="58" y="296"/>
                  </a:cubicBezTo>
                  <a:cubicBezTo>
                    <a:pt x="58" y="276"/>
                    <a:pt x="57" y="262"/>
                    <a:pt x="47" y="246"/>
                  </a:cubicBezTo>
                  <a:cubicBezTo>
                    <a:pt x="37" y="230"/>
                    <a:pt x="40" y="213"/>
                    <a:pt x="39" y="196"/>
                  </a:cubicBezTo>
                  <a:cubicBezTo>
                    <a:pt x="39" y="182"/>
                    <a:pt x="19" y="176"/>
                    <a:pt x="9" y="166"/>
                  </a:cubicBezTo>
                  <a:cubicBezTo>
                    <a:pt x="0" y="158"/>
                    <a:pt x="2" y="146"/>
                    <a:pt x="3" y="13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6" name="Freeform 1691">
              <a:extLst>
                <a:ext uri="{FF2B5EF4-FFF2-40B4-BE49-F238E27FC236}">
                  <a16:creationId xmlns:a16="http://schemas.microsoft.com/office/drawing/2014/main" id="{E2387234-0219-0EEF-A5CF-A6DB30813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9350" y="3653952"/>
              <a:ext cx="82911" cy="51326"/>
            </a:xfrm>
            <a:custGeom>
              <a:avLst/>
              <a:gdLst>
                <a:gd name="T0" fmla="*/ 8 w 190"/>
                <a:gd name="T1" fmla="*/ 73 h 118"/>
                <a:gd name="T2" fmla="*/ 16 w 190"/>
                <a:gd name="T3" fmla="*/ 58 h 118"/>
                <a:gd name="T4" fmla="*/ 0 w 190"/>
                <a:gd name="T5" fmla="*/ 50 h 118"/>
                <a:gd name="T6" fmla="*/ 23 w 190"/>
                <a:gd name="T7" fmla="*/ 31 h 118"/>
                <a:gd name="T8" fmla="*/ 71 w 190"/>
                <a:gd name="T9" fmla="*/ 40 h 118"/>
                <a:gd name="T10" fmla="*/ 106 w 190"/>
                <a:gd name="T11" fmla="*/ 22 h 118"/>
                <a:gd name="T12" fmla="*/ 131 w 190"/>
                <a:gd name="T13" fmla="*/ 22 h 118"/>
                <a:gd name="T14" fmla="*/ 156 w 190"/>
                <a:gd name="T15" fmla="*/ 22 h 118"/>
                <a:gd name="T16" fmla="*/ 169 w 190"/>
                <a:gd name="T17" fmla="*/ 7 h 118"/>
                <a:gd name="T18" fmla="*/ 190 w 190"/>
                <a:gd name="T19" fmla="*/ 35 h 118"/>
                <a:gd name="T20" fmla="*/ 172 w 190"/>
                <a:gd name="T21" fmla="*/ 42 h 118"/>
                <a:gd name="T22" fmla="*/ 158 w 190"/>
                <a:gd name="T23" fmla="*/ 46 h 118"/>
                <a:gd name="T24" fmla="*/ 134 w 190"/>
                <a:gd name="T25" fmla="*/ 57 h 118"/>
                <a:gd name="T26" fmla="*/ 137 w 190"/>
                <a:gd name="T27" fmla="*/ 77 h 118"/>
                <a:gd name="T28" fmla="*/ 111 w 190"/>
                <a:gd name="T29" fmla="*/ 92 h 118"/>
                <a:gd name="T30" fmla="*/ 119 w 190"/>
                <a:gd name="T31" fmla="*/ 97 h 118"/>
                <a:gd name="T32" fmla="*/ 107 w 190"/>
                <a:gd name="T33" fmla="*/ 111 h 118"/>
                <a:gd name="T34" fmla="*/ 71 w 190"/>
                <a:gd name="T35" fmla="*/ 95 h 118"/>
                <a:gd name="T36" fmla="*/ 42 w 190"/>
                <a:gd name="T37" fmla="*/ 109 h 118"/>
                <a:gd name="T38" fmla="*/ 34 w 190"/>
                <a:gd name="T39" fmla="*/ 110 h 118"/>
                <a:gd name="T40" fmla="*/ 12 w 190"/>
                <a:gd name="T41" fmla="*/ 109 h 118"/>
                <a:gd name="T42" fmla="*/ 27 w 190"/>
                <a:gd name="T43" fmla="*/ 92 h 118"/>
                <a:gd name="T44" fmla="*/ 14 w 190"/>
                <a:gd name="T45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0" h="118">
                  <a:moveTo>
                    <a:pt x="8" y="73"/>
                  </a:moveTo>
                  <a:cubicBezTo>
                    <a:pt x="7" y="67"/>
                    <a:pt x="12" y="61"/>
                    <a:pt x="16" y="58"/>
                  </a:cubicBezTo>
                  <a:cubicBezTo>
                    <a:pt x="10" y="56"/>
                    <a:pt x="5" y="53"/>
                    <a:pt x="0" y="50"/>
                  </a:cubicBezTo>
                  <a:cubicBezTo>
                    <a:pt x="13" y="36"/>
                    <a:pt x="7" y="27"/>
                    <a:pt x="23" y="31"/>
                  </a:cubicBezTo>
                  <a:cubicBezTo>
                    <a:pt x="29" y="32"/>
                    <a:pt x="66" y="45"/>
                    <a:pt x="71" y="40"/>
                  </a:cubicBezTo>
                  <a:cubicBezTo>
                    <a:pt x="81" y="31"/>
                    <a:pt x="91" y="21"/>
                    <a:pt x="106" y="22"/>
                  </a:cubicBezTo>
                  <a:cubicBezTo>
                    <a:pt x="114" y="22"/>
                    <a:pt x="124" y="26"/>
                    <a:pt x="131" y="22"/>
                  </a:cubicBezTo>
                  <a:cubicBezTo>
                    <a:pt x="139" y="17"/>
                    <a:pt x="148" y="17"/>
                    <a:pt x="156" y="22"/>
                  </a:cubicBezTo>
                  <a:cubicBezTo>
                    <a:pt x="149" y="13"/>
                    <a:pt x="160" y="0"/>
                    <a:pt x="169" y="7"/>
                  </a:cubicBezTo>
                  <a:cubicBezTo>
                    <a:pt x="176" y="13"/>
                    <a:pt x="185" y="27"/>
                    <a:pt x="190" y="35"/>
                  </a:cubicBezTo>
                  <a:cubicBezTo>
                    <a:pt x="183" y="34"/>
                    <a:pt x="160" y="28"/>
                    <a:pt x="172" y="42"/>
                  </a:cubicBezTo>
                  <a:cubicBezTo>
                    <a:pt x="165" y="42"/>
                    <a:pt x="161" y="38"/>
                    <a:pt x="158" y="46"/>
                  </a:cubicBezTo>
                  <a:cubicBezTo>
                    <a:pt x="157" y="50"/>
                    <a:pt x="139" y="54"/>
                    <a:pt x="134" y="57"/>
                  </a:cubicBezTo>
                  <a:cubicBezTo>
                    <a:pt x="130" y="60"/>
                    <a:pt x="138" y="72"/>
                    <a:pt x="137" y="77"/>
                  </a:cubicBezTo>
                  <a:cubicBezTo>
                    <a:pt x="137" y="85"/>
                    <a:pt x="118" y="86"/>
                    <a:pt x="111" y="92"/>
                  </a:cubicBezTo>
                  <a:cubicBezTo>
                    <a:pt x="114" y="93"/>
                    <a:pt x="116" y="96"/>
                    <a:pt x="119" y="97"/>
                  </a:cubicBezTo>
                  <a:cubicBezTo>
                    <a:pt x="114" y="98"/>
                    <a:pt x="118" y="118"/>
                    <a:pt x="107" y="111"/>
                  </a:cubicBezTo>
                  <a:cubicBezTo>
                    <a:pt x="95" y="103"/>
                    <a:pt x="83" y="107"/>
                    <a:pt x="71" y="95"/>
                  </a:cubicBezTo>
                  <a:cubicBezTo>
                    <a:pt x="67" y="105"/>
                    <a:pt x="53" y="113"/>
                    <a:pt x="42" y="109"/>
                  </a:cubicBezTo>
                  <a:cubicBezTo>
                    <a:pt x="38" y="107"/>
                    <a:pt x="38" y="106"/>
                    <a:pt x="34" y="110"/>
                  </a:cubicBezTo>
                  <a:cubicBezTo>
                    <a:pt x="29" y="115"/>
                    <a:pt x="18" y="111"/>
                    <a:pt x="12" y="109"/>
                  </a:cubicBezTo>
                  <a:cubicBezTo>
                    <a:pt x="19" y="103"/>
                    <a:pt x="32" y="101"/>
                    <a:pt x="27" y="92"/>
                  </a:cubicBezTo>
                  <a:cubicBezTo>
                    <a:pt x="23" y="85"/>
                    <a:pt x="5" y="87"/>
                    <a:pt x="14" y="7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7" name="Freeform 1692">
              <a:extLst>
                <a:ext uri="{FF2B5EF4-FFF2-40B4-BE49-F238E27FC236}">
                  <a16:creationId xmlns:a16="http://schemas.microsoft.com/office/drawing/2014/main" id="{76556E39-B8AF-96BB-8D6E-B6EE05B82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2362" y="2724168"/>
              <a:ext cx="29612" cy="17767"/>
            </a:xfrm>
            <a:custGeom>
              <a:avLst/>
              <a:gdLst>
                <a:gd name="T0" fmla="*/ 63 w 70"/>
                <a:gd name="T1" fmla="*/ 35 h 42"/>
                <a:gd name="T2" fmla="*/ 30 w 70"/>
                <a:gd name="T3" fmla="*/ 20 h 42"/>
                <a:gd name="T4" fmla="*/ 0 w 70"/>
                <a:gd name="T5" fmla="*/ 6 h 42"/>
                <a:gd name="T6" fmla="*/ 29 w 70"/>
                <a:gd name="T7" fmla="*/ 27 h 42"/>
                <a:gd name="T8" fmla="*/ 70 w 70"/>
                <a:gd name="T9" fmla="*/ 40 h 42"/>
                <a:gd name="T10" fmla="*/ 63 w 70"/>
                <a:gd name="T11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42">
                  <a:moveTo>
                    <a:pt x="63" y="35"/>
                  </a:moveTo>
                  <a:cubicBezTo>
                    <a:pt x="54" y="27"/>
                    <a:pt x="39" y="28"/>
                    <a:pt x="30" y="20"/>
                  </a:cubicBezTo>
                  <a:cubicBezTo>
                    <a:pt x="21" y="12"/>
                    <a:pt x="14" y="0"/>
                    <a:pt x="0" y="6"/>
                  </a:cubicBezTo>
                  <a:cubicBezTo>
                    <a:pt x="4" y="17"/>
                    <a:pt x="18" y="24"/>
                    <a:pt x="29" y="27"/>
                  </a:cubicBezTo>
                  <a:cubicBezTo>
                    <a:pt x="41" y="31"/>
                    <a:pt x="57" y="42"/>
                    <a:pt x="70" y="40"/>
                  </a:cubicBezTo>
                  <a:cubicBezTo>
                    <a:pt x="68" y="38"/>
                    <a:pt x="66" y="36"/>
                    <a:pt x="63" y="3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8" name="Freeform 1693">
              <a:extLst>
                <a:ext uri="{FF2B5EF4-FFF2-40B4-BE49-F238E27FC236}">
                  <a16:creationId xmlns:a16="http://schemas.microsoft.com/office/drawing/2014/main" id="{EB738E4E-D350-37F6-6E79-733A46FAE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4335" y="2704427"/>
              <a:ext cx="5923" cy="0"/>
            </a:xfrm>
            <a:custGeom>
              <a:avLst/>
              <a:gdLst>
                <a:gd name="T0" fmla="*/ 14 w 14"/>
                <a:gd name="T1" fmla="*/ 3 h 3"/>
                <a:gd name="T2" fmla="*/ 0 w 14"/>
                <a:gd name="T3" fmla="*/ 2 h 3"/>
                <a:gd name="T4" fmla="*/ 14 w 1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cubicBezTo>
                    <a:pt x="10" y="0"/>
                    <a:pt x="5" y="0"/>
                    <a:pt x="0" y="2"/>
                  </a:cubicBezTo>
                  <a:cubicBezTo>
                    <a:pt x="5" y="3"/>
                    <a:pt x="10" y="3"/>
                    <a:pt x="14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9" name="Freeform 1694">
              <a:extLst>
                <a:ext uri="{FF2B5EF4-FFF2-40B4-BE49-F238E27FC236}">
                  <a16:creationId xmlns:a16="http://schemas.microsoft.com/office/drawing/2014/main" id="{46439855-1FDC-624F-2AB1-B628FB0A2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2362" y="2694556"/>
              <a:ext cx="203329" cy="88834"/>
            </a:xfrm>
            <a:custGeom>
              <a:avLst/>
              <a:gdLst>
                <a:gd name="T0" fmla="*/ 47 w 463"/>
                <a:gd name="T1" fmla="*/ 53 h 205"/>
                <a:gd name="T2" fmla="*/ 62 w 463"/>
                <a:gd name="T3" fmla="*/ 53 h 205"/>
                <a:gd name="T4" fmla="*/ 63 w 463"/>
                <a:gd name="T5" fmla="*/ 65 h 205"/>
                <a:gd name="T6" fmla="*/ 54 w 463"/>
                <a:gd name="T7" fmla="*/ 86 h 205"/>
                <a:gd name="T8" fmla="*/ 68 w 463"/>
                <a:gd name="T9" fmla="*/ 94 h 205"/>
                <a:gd name="T10" fmla="*/ 145 w 463"/>
                <a:gd name="T11" fmla="*/ 104 h 205"/>
                <a:gd name="T12" fmla="*/ 157 w 463"/>
                <a:gd name="T13" fmla="*/ 91 h 205"/>
                <a:gd name="T14" fmla="*/ 196 w 463"/>
                <a:gd name="T15" fmla="*/ 73 h 205"/>
                <a:gd name="T16" fmla="*/ 223 w 463"/>
                <a:gd name="T17" fmla="*/ 92 h 205"/>
                <a:gd name="T18" fmla="*/ 262 w 463"/>
                <a:gd name="T19" fmla="*/ 82 h 205"/>
                <a:gd name="T20" fmla="*/ 278 w 463"/>
                <a:gd name="T21" fmla="*/ 96 h 205"/>
                <a:gd name="T22" fmla="*/ 193 w 463"/>
                <a:gd name="T23" fmla="*/ 108 h 205"/>
                <a:gd name="T24" fmla="*/ 155 w 463"/>
                <a:gd name="T25" fmla="*/ 121 h 205"/>
                <a:gd name="T26" fmla="*/ 147 w 463"/>
                <a:gd name="T27" fmla="*/ 134 h 205"/>
                <a:gd name="T28" fmla="*/ 240 w 463"/>
                <a:gd name="T29" fmla="*/ 128 h 205"/>
                <a:gd name="T30" fmla="*/ 276 w 463"/>
                <a:gd name="T31" fmla="*/ 131 h 205"/>
                <a:gd name="T32" fmla="*/ 173 w 463"/>
                <a:gd name="T33" fmla="*/ 138 h 205"/>
                <a:gd name="T34" fmla="*/ 177 w 463"/>
                <a:gd name="T35" fmla="*/ 144 h 205"/>
                <a:gd name="T36" fmla="*/ 152 w 463"/>
                <a:gd name="T37" fmla="*/ 159 h 205"/>
                <a:gd name="T38" fmla="*/ 229 w 463"/>
                <a:gd name="T39" fmla="*/ 170 h 205"/>
                <a:gd name="T40" fmla="*/ 213 w 463"/>
                <a:gd name="T41" fmla="*/ 182 h 205"/>
                <a:gd name="T42" fmla="*/ 276 w 463"/>
                <a:gd name="T43" fmla="*/ 185 h 205"/>
                <a:gd name="T44" fmla="*/ 286 w 463"/>
                <a:gd name="T45" fmla="*/ 172 h 205"/>
                <a:gd name="T46" fmla="*/ 321 w 463"/>
                <a:gd name="T47" fmla="*/ 147 h 205"/>
                <a:gd name="T48" fmla="*/ 362 w 463"/>
                <a:gd name="T49" fmla="*/ 112 h 205"/>
                <a:gd name="T50" fmla="*/ 357 w 463"/>
                <a:gd name="T51" fmla="*/ 93 h 205"/>
                <a:gd name="T52" fmla="*/ 463 w 463"/>
                <a:gd name="T53" fmla="*/ 72 h 205"/>
                <a:gd name="T54" fmla="*/ 365 w 463"/>
                <a:gd name="T55" fmla="*/ 55 h 205"/>
                <a:gd name="T56" fmla="*/ 324 w 463"/>
                <a:gd name="T57" fmla="*/ 31 h 205"/>
                <a:gd name="T58" fmla="*/ 296 w 463"/>
                <a:gd name="T59" fmla="*/ 38 h 205"/>
                <a:gd name="T60" fmla="*/ 279 w 463"/>
                <a:gd name="T61" fmla="*/ 13 h 205"/>
                <a:gd name="T62" fmla="*/ 231 w 463"/>
                <a:gd name="T63" fmla="*/ 17 h 205"/>
                <a:gd name="T64" fmla="*/ 220 w 463"/>
                <a:gd name="T65" fmla="*/ 56 h 205"/>
                <a:gd name="T66" fmla="*/ 163 w 463"/>
                <a:gd name="T67" fmla="*/ 27 h 205"/>
                <a:gd name="T68" fmla="*/ 148 w 463"/>
                <a:gd name="T69" fmla="*/ 48 h 205"/>
                <a:gd name="T70" fmla="*/ 117 w 463"/>
                <a:gd name="T71" fmla="*/ 31 h 205"/>
                <a:gd name="T72" fmla="*/ 114 w 463"/>
                <a:gd name="T73" fmla="*/ 26 h 205"/>
                <a:gd name="T74" fmla="*/ 111 w 463"/>
                <a:gd name="T75" fmla="*/ 19 h 205"/>
                <a:gd name="T76" fmla="*/ 67 w 463"/>
                <a:gd name="T77" fmla="*/ 26 h 205"/>
                <a:gd name="T78" fmla="*/ 34 w 463"/>
                <a:gd name="T79" fmla="*/ 29 h 205"/>
                <a:gd name="T80" fmla="*/ 5 w 463"/>
                <a:gd name="T81" fmla="*/ 36 h 205"/>
                <a:gd name="T82" fmla="*/ 24 w 463"/>
                <a:gd name="T83" fmla="*/ 5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63" h="205">
                  <a:moveTo>
                    <a:pt x="24" y="53"/>
                  </a:moveTo>
                  <a:cubicBezTo>
                    <a:pt x="26" y="63"/>
                    <a:pt x="42" y="56"/>
                    <a:pt x="47" y="53"/>
                  </a:cubicBezTo>
                  <a:cubicBezTo>
                    <a:pt x="46" y="51"/>
                    <a:pt x="44" y="49"/>
                    <a:pt x="42" y="47"/>
                  </a:cubicBezTo>
                  <a:cubicBezTo>
                    <a:pt x="49" y="51"/>
                    <a:pt x="56" y="46"/>
                    <a:pt x="62" y="53"/>
                  </a:cubicBezTo>
                  <a:cubicBezTo>
                    <a:pt x="57" y="55"/>
                    <a:pt x="52" y="57"/>
                    <a:pt x="47" y="60"/>
                  </a:cubicBezTo>
                  <a:cubicBezTo>
                    <a:pt x="52" y="62"/>
                    <a:pt x="58" y="64"/>
                    <a:pt x="63" y="65"/>
                  </a:cubicBezTo>
                  <a:cubicBezTo>
                    <a:pt x="52" y="73"/>
                    <a:pt x="38" y="59"/>
                    <a:pt x="27" y="67"/>
                  </a:cubicBezTo>
                  <a:cubicBezTo>
                    <a:pt x="38" y="70"/>
                    <a:pt x="42" y="83"/>
                    <a:pt x="54" y="86"/>
                  </a:cubicBezTo>
                  <a:cubicBezTo>
                    <a:pt x="67" y="89"/>
                    <a:pt x="82" y="87"/>
                    <a:pt x="96" y="91"/>
                  </a:cubicBezTo>
                  <a:cubicBezTo>
                    <a:pt x="87" y="92"/>
                    <a:pt x="76" y="89"/>
                    <a:pt x="68" y="94"/>
                  </a:cubicBezTo>
                  <a:cubicBezTo>
                    <a:pt x="81" y="102"/>
                    <a:pt x="97" y="108"/>
                    <a:pt x="113" y="107"/>
                  </a:cubicBezTo>
                  <a:cubicBezTo>
                    <a:pt x="124" y="107"/>
                    <a:pt x="134" y="107"/>
                    <a:pt x="145" y="104"/>
                  </a:cubicBezTo>
                  <a:cubicBezTo>
                    <a:pt x="153" y="95"/>
                    <a:pt x="160" y="100"/>
                    <a:pt x="170" y="96"/>
                  </a:cubicBezTo>
                  <a:cubicBezTo>
                    <a:pt x="166" y="94"/>
                    <a:pt x="161" y="92"/>
                    <a:pt x="157" y="91"/>
                  </a:cubicBezTo>
                  <a:cubicBezTo>
                    <a:pt x="162" y="89"/>
                    <a:pt x="164" y="86"/>
                    <a:pt x="160" y="81"/>
                  </a:cubicBezTo>
                  <a:cubicBezTo>
                    <a:pt x="173" y="77"/>
                    <a:pt x="188" y="92"/>
                    <a:pt x="196" y="73"/>
                  </a:cubicBezTo>
                  <a:cubicBezTo>
                    <a:pt x="205" y="76"/>
                    <a:pt x="202" y="87"/>
                    <a:pt x="193" y="87"/>
                  </a:cubicBezTo>
                  <a:cubicBezTo>
                    <a:pt x="200" y="97"/>
                    <a:pt x="214" y="94"/>
                    <a:pt x="223" y="92"/>
                  </a:cubicBezTo>
                  <a:cubicBezTo>
                    <a:pt x="229" y="90"/>
                    <a:pt x="235" y="87"/>
                    <a:pt x="240" y="84"/>
                  </a:cubicBezTo>
                  <a:cubicBezTo>
                    <a:pt x="250" y="78"/>
                    <a:pt x="252" y="82"/>
                    <a:pt x="262" y="82"/>
                  </a:cubicBezTo>
                  <a:cubicBezTo>
                    <a:pt x="255" y="85"/>
                    <a:pt x="248" y="88"/>
                    <a:pt x="243" y="94"/>
                  </a:cubicBezTo>
                  <a:cubicBezTo>
                    <a:pt x="255" y="93"/>
                    <a:pt x="266" y="95"/>
                    <a:pt x="278" y="96"/>
                  </a:cubicBezTo>
                  <a:cubicBezTo>
                    <a:pt x="258" y="102"/>
                    <a:pt x="235" y="92"/>
                    <a:pt x="217" y="102"/>
                  </a:cubicBezTo>
                  <a:cubicBezTo>
                    <a:pt x="209" y="106"/>
                    <a:pt x="201" y="104"/>
                    <a:pt x="193" y="108"/>
                  </a:cubicBezTo>
                  <a:cubicBezTo>
                    <a:pt x="178" y="115"/>
                    <a:pt x="164" y="110"/>
                    <a:pt x="149" y="115"/>
                  </a:cubicBezTo>
                  <a:cubicBezTo>
                    <a:pt x="151" y="117"/>
                    <a:pt x="153" y="119"/>
                    <a:pt x="155" y="121"/>
                  </a:cubicBezTo>
                  <a:cubicBezTo>
                    <a:pt x="147" y="118"/>
                    <a:pt x="131" y="112"/>
                    <a:pt x="124" y="117"/>
                  </a:cubicBezTo>
                  <a:cubicBezTo>
                    <a:pt x="109" y="127"/>
                    <a:pt x="143" y="134"/>
                    <a:pt x="147" y="134"/>
                  </a:cubicBezTo>
                  <a:cubicBezTo>
                    <a:pt x="167" y="133"/>
                    <a:pt x="186" y="129"/>
                    <a:pt x="205" y="128"/>
                  </a:cubicBezTo>
                  <a:cubicBezTo>
                    <a:pt x="217" y="127"/>
                    <a:pt x="228" y="129"/>
                    <a:pt x="240" y="128"/>
                  </a:cubicBezTo>
                  <a:cubicBezTo>
                    <a:pt x="251" y="127"/>
                    <a:pt x="262" y="121"/>
                    <a:pt x="272" y="123"/>
                  </a:cubicBezTo>
                  <a:cubicBezTo>
                    <a:pt x="268" y="127"/>
                    <a:pt x="267" y="131"/>
                    <a:pt x="276" y="131"/>
                  </a:cubicBezTo>
                  <a:cubicBezTo>
                    <a:pt x="260" y="126"/>
                    <a:pt x="243" y="132"/>
                    <a:pt x="226" y="132"/>
                  </a:cubicBezTo>
                  <a:cubicBezTo>
                    <a:pt x="209" y="132"/>
                    <a:pt x="191" y="134"/>
                    <a:pt x="173" y="138"/>
                  </a:cubicBezTo>
                  <a:cubicBezTo>
                    <a:pt x="195" y="145"/>
                    <a:pt x="220" y="140"/>
                    <a:pt x="241" y="150"/>
                  </a:cubicBezTo>
                  <a:cubicBezTo>
                    <a:pt x="220" y="150"/>
                    <a:pt x="198" y="138"/>
                    <a:pt x="177" y="144"/>
                  </a:cubicBezTo>
                  <a:cubicBezTo>
                    <a:pt x="168" y="147"/>
                    <a:pt x="161" y="141"/>
                    <a:pt x="152" y="142"/>
                  </a:cubicBezTo>
                  <a:cubicBezTo>
                    <a:pt x="136" y="144"/>
                    <a:pt x="141" y="153"/>
                    <a:pt x="152" y="159"/>
                  </a:cubicBezTo>
                  <a:cubicBezTo>
                    <a:pt x="165" y="167"/>
                    <a:pt x="185" y="170"/>
                    <a:pt x="201" y="174"/>
                  </a:cubicBezTo>
                  <a:cubicBezTo>
                    <a:pt x="212" y="176"/>
                    <a:pt x="218" y="171"/>
                    <a:pt x="229" y="170"/>
                  </a:cubicBezTo>
                  <a:cubicBezTo>
                    <a:pt x="238" y="169"/>
                    <a:pt x="246" y="174"/>
                    <a:pt x="255" y="176"/>
                  </a:cubicBezTo>
                  <a:cubicBezTo>
                    <a:pt x="241" y="181"/>
                    <a:pt x="226" y="174"/>
                    <a:pt x="213" y="182"/>
                  </a:cubicBezTo>
                  <a:cubicBezTo>
                    <a:pt x="225" y="185"/>
                    <a:pt x="241" y="190"/>
                    <a:pt x="251" y="197"/>
                  </a:cubicBezTo>
                  <a:cubicBezTo>
                    <a:pt x="262" y="205"/>
                    <a:pt x="296" y="190"/>
                    <a:pt x="276" y="185"/>
                  </a:cubicBezTo>
                  <a:cubicBezTo>
                    <a:pt x="280" y="183"/>
                    <a:pt x="285" y="182"/>
                    <a:pt x="289" y="178"/>
                  </a:cubicBezTo>
                  <a:cubicBezTo>
                    <a:pt x="288" y="176"/>
                    <a:pt x="287" y="174"/>
                    <a:pt x="286" y="172"/>
                  </a:cubicBezTo>
                  <a:cubicBezTo>
                    <a:pt x="289" y="171"/>
                    <a:pt x="292" y="169"/>
                    <a:pt x="294" y="167"/>
                  </a:cubicBezTo>
                  <a:cubicBezTo>
                    <a:pt x="299" y="154"/>
                    <a:pt x="307" y="147"/>
                    <a:pt x="321" y="147"/>
                  </a:cubicBezTo>
                  <a:cubicBezTo>
                    <a:pt x="331" y="147"/>
                    <a:pt x="340" y="133"/>
                    <a:pt x="333" y="126"/>
                  </a:cubicBezTo>
                  <a:cubicBezTo>
                    <a:pt x="325" y="117"/>
                    <a:pt x="360" y="114"/>
                    <a:pt x="362" y="112"/>
                  </a:cubicBezTo>
                  <a:cubicBezTo>
                    <a:pt x="360" y="111"/>
                    <a:pt x="358" y="109"/>
                    <a:pt x="356" y="108"/>
                  </a:cubicBezTo>
                  <a:cubicBezTo>
                    <a:pt x="365" y="108"/>
                    <a:pt x="360" y="98"/>
                    <a:pt x="357" y="93"/>
                  </a:cubicBezTo>
                  <a:cubicBezTo>
                    <a:pt x="379" y="91"/>
                    <a:pt x="398" y="83"/>
                    <a:pt x="421" y="84"/>
                  </a:cubicBezTo>
                  <a:cubicBezTo>
                    <a:pt x="432" y="84"/>
                    <a:pt x="459" y="87"/>
                    <a:pt x="463" y="72"/>
                  </a:cubicBezTo>
                  <a:cubicBezTo>
                    <a:pt x="440" y="67"/>
                    <a:pt x="409" y="70"/>
                    <a:pt x="388" y="59"/>
                  </a:cubicBezTo>
                  <a:cubicBezTo>
                    <a:pt x="380" y="55"/>
                    <a:pt x="374" y="53"/>
                    <a:pt x="365" y="55"/>
                  </a:cubicBezTo>
                  <a:cubicBezTo>
                    <a:pt x="353" y="56"/>
                    <a:pt x="348" y="49"/>
                    <a:pt x="337" y="49"/>
                  </a:cubicBezTo>
                  <a:cubicBezTo>
                    <a:pt x="356" y="45"/>
                    <a:pt x="331" y="33"/>
                    <a:pt x="324" y="31"/>
                  </a:cubicBezTo>
                  <a:cubicBezTo>
                    <a:pt x="317" y="28"/>
                    <a:pt x="311" y="35"/>
                    <a:pt x="305" y="38"/>
                  </a:cubicBezTo>
                  <a:cubicBezTo>
                    <a:pt x="302" y="40"/>
                    <a:pt x="299" y="41"/>
                    <a:pt x="296" y="38"/>
                  </a:cubicBezTo>
                  <a:cubicBezTo>
                    <a:pt x="290" y="31"/>
                    <a:pt x="302" y="28"/>
                    <a:pt x="306" y="23"/>
                  </a:cubicBezTo>
                  <a:cubicBezTo>
                    <a:pt x="297" y="20"/>
                    <a:pt x="288" y="15"/>
                    <a:pt x="279" y="13"/>
                  </a:cubicBezTo>
                  <a:cubicBezTo>
                    <a:pt x="271" y="11"/>
                    <a:pt x="265" y="15"/>
                    <a:pt x="258" y="14"/>
                  </a:cubicBezTo>
                  <a:cubicBezTo>
                    <a:pt x="251" y="13"/>
                    <a:pt x="228" y="0"/>
                    <a:pt x="231" y="17"/>
                  </a:cubicBezTo>
                  <a:cubicBezTo>
                    <a:pt x="199" y="7"/>
                    <a:pt x="252" y="65"/>
                    <a:pt x="252" y="69"/>
                  </a:cubicBezTo>
                  <a:cubicBezTo>
                    <a:pt x="240" y="65"/>
                    <a:pt x="234" y="51"/>
                    <a:pt x="220" y="56"/>
                  </a:cubicBezTo>
                  <a:cubicBezTo>
                    <a:pt x="226" y="46"/>
                    <a:pt x="194" y="28"/>
                    <a:pt x="188" y="25"/>
                  </a:cubicBezTo>
                  <a:cubicBezTo>
                    <a:pt x="178" y="20"/>
                    <a:pt x="171" y="20"/>
                    <a:pt x="163" y="27"/>
                  </a:cubicBezTo>
                  <a:cubicBezTo>
                    <a:pt x="157" y="32"/>
                    <a:pt x="151" y="30"/>
                    <a:pt x="145" y="34"/>
                  </a:cubicBezTo>
                  <a:cubicBezTo>
                    <a:pt x="142" y="36"/>
                    <a:pt x="148" y="46"/>
                    <a:pt x="148" y="48"/>
                  </a:cubicBezTo>
                  <a:cubicBezTo>
                    <a:pt x="139" y="35"/>
                    <a:pt x="126" y="43"/>
                    <a:pt x="114" y="38"/>
                  </a:cubicBezTo>
                  <a:cubicBezTo>
                    <a:pt x="115" y="36"/>
                    <a:pt x="116" y="34"/>
                    <a:pt x="117" y="31"/>
                  </a:cubicBezTo>
                  <a:cubicBezTo>
                    <a:pt x="106" y="31"/>
                    <a:pt x="94" y="35"/>
                    <a:pt x="82" y="32"/>
                  </a:cubicBezTo>
                  <a:cubicBezTo>
                    <a:pt x="93" y="32"/>
                    <a:pt x="103" y="26"/>
                    <a:pt x="114" y="26"/>
                  </a:cubicBezTo>
                  <a:cubicBezTo>
                    <a:pt x="123" y="26"/>
                    <a:pt x="133" y="26"/>
                    <a:pt x="143" y="23"/>
                  </a:cubicBezTo>
                  <a:cubicBezTo>
                    <a:pt x="140" y="11"/>
                    <a:pt x="118" y="18"/>
                    <a:pt x="111" y="19"/>
                  </a:cubicBezTo>
                  <a:cubicBezTo>
                    <a:pt x="103" y="19"/>
                    <a:pt x="95" y="22"/>
                    <a:pt x="87" y="22"/>
                  </a:cubicBezTo>
                  <a:cubicBezTo>
                    <a:pt x="82" y="23"/>
                    <a:pt x="59" y="13"/>
                    <a:pt x="67" y="26"/>
                  </a:cubicBezTo>
                  <a:cubicBezTo>
                    <a:pt x="59" y="29"/>
                    <a:pt x="55" y="19"/>
                    <a:pt x="48" y="18"/>
                  </a:cubicBezTo>
                  <a:cubicBezTo>
                    <a:pt x="43" y="17"/>
                    <a:pt x="18" y="25"/>
                    <a:pt x="34" y="29"/>
                  </a:cubicBezTo>
                  <a:cubicBezTo>
                    <a:pt x="30" y="30"/>
                    <a:pt x="0" y="33"/>
                    <a:pt x="20" y="33"/>
                  </a:cubicBezTo>
                  <a:cubicBezTo>
                    <a:pt x="15" y="33"/>
                    <a:pt x="10" y="34"/>
                    <a:pt x="5" y="36"/>
                  </a:cubicBezTo>
                  <a:cubicBezTo>
                    <a:pt x="12" y="36"/>
                    <a:pt x="11" y="37"/>
                    <a:pt x="10" y="42"/>
                  </a:cubicBezTo>
                  <a:cubicBezTo>
                    <a:pt x="9" y="47"/>
                    <a:pt x="21" y="50"/>
                    <a:pt x="24" y="5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0" name="Freeform 1695">
              <a:extLst>
                <a:ext uri="{FF2B5EF4-FFF2-40B4-BE49-F238E27FC236}">
                  <a16:creationId xmlns:a16="http://schemas.microsoft.com/office/drawing/2014/main" id="{907942E6-B653-08ED-3879-332EFC3E8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2651" y="2686660"/>
              <a:ext cx="171744" cy="33560"/>
            </a:xfrm>
            <a:custGeom>
              <a:avLst/>
              <a:gdLst>
                <a:gd name="T0" fmla="*/ 33 w 391"/>
                <a:gd name="T1" fmla="*/ 28 h 77"/>
                <a:gd name="T2" fmla="*/ 12 w 391"/>
                <a:gd name="T3" fmla="*/ 33 h 77"/>
                <a:gd name="T4" fmla="*/ 95 w 391"/>
                <a:gd name="T5" fmla="*/ 41 h 77"/>
                <a:gd name="T6" fmla="*/ 187 w 391"/>
                <a:gd name="T7" fmla="*/ 39 h 77"/>
                <a:gd name="T8" fmla="*/ 116 w 391"/>
                <a:gd name="T9" fmla="*/ 44 h 77"/>
                <a:gd name="T10" fmla="*/ 136 w 391"/>
                <a:gd name="T11" fmla="*/ 49 h 77"/>
                <a:gd name="T12" fmla="*/ 79 w 391"/>
                <a:gd name="T13" fmla="*/ 48 h 77"/>
                <a:gd name="T14" fmla="*/ 137 w 391"/>
                <a:gd name="T15" fmla="*/ 61 h 77"/>
                <a:gd name="T16" fmla="*/ 213 w 391"/>
                <a:gd name="T17" fmla="*/ 59 h 77"/>
                <a:gd name="T18" fmla="*/ 206 w 391"/>
                <a:gd name="T19" fmla="*/ 64 h 77"/>
                <a:gd name="T20" fmla="*/ 274 w 391"/>
                <a:gd name="T21" fmla="*/ 70 h 77"/>
                <a:gd name="T22" fmla="*/ 311 w 391"/>
                <a:gd name="T23" fmla="*/ 64 h 77"/>
                <a:gd name="T24" fmla="*/ 343 w 391"/>
                <a:gd name="T25" fmla="*/ 55 h 77"/>
                <a:gd name="T26" fmla="*/ 337 w 391"/>
                <a:gd name="T27" fmla="*/ 49 h 77"/>
                <a:gd name="T28" fmla="*/ 391 w 391"/>
                <a:gd name="T29" fmla="*/ 35 h 77"/>
                <a:gd name="T30" fmla="*/ 338 w 391"/>
                <a:gd name="T31" fmla="*/ 19 h 77"/>
                <a:gd name="T32" fmla="*/ 296 w 391"/>
                <a:gd name="T33" fmla="*/ 15 h 77"/>
                <a:gd name="T34" fmla="*/ 276 w 391"/>
                <a:gd name="T35" fmla="*/ 14 h 77"/>
                <a:gd name="T36" fmla="*/ 260 w 391"/>
                <a:gd name="T37" fmla="*/ 10 h 77"/>
                <a:gd name="T38" fmla="*/ 243 w 391"/>
                <a:gd name="T39" fmla="*/ 18 h 77"/>
                <a:gd name="T40" fmla="*/ 215 w 391"/>
                <a:gd name="T41" fmla="*/ 20 h 77"/>
                <a:gd name="T42" fmla="*/ 224 w 391"/>
                <a:gd name="T43" fmla="*/ 8 h 77"/>
                <a:gd name="T44" fmla="*/ 204 w 391"/>
                <a:gd name="T45" fmla="*/ 2 h 77"/>
                <a:gd name="T46" fmla="*/ 190 w 391"/>
                <a:gd name="T47" fmla="*/ 7 h 77"/>
                <a:gd name="T48" fmla="*/ 192 w 391"/>
                <a:gd name="T49" fmla="*/ 15 h 77"/>
                <a:gd name="T50" fmla="*/ 190 w 391"/>
                <a:gd name="T51" fmla="*/ 27 h 77"/>
                <a:gd name="T52" fmla="*/ 156 w 391"/>
                <a:gd name="T53" fmla="*/ 22 h 77"/>
                <a:gd name="T54" fmla="*/ 143 w 391"/>
                <a:gd name="T55" fmla="*/ 17 h 77"/>
                <a:gd name="T56" fmla="*/ 118 w 391"/>
                <a:gd name="T57" fmla="*/ 14 h 77"/>
                <a:gd name="T58" fmla="*/ 70 w 391"/>
                <a:gd name="T59" fmla="*/ 5 h 77"/>
                <a:gd name="T60" fmla="*/ 84 w 391"/>
                <a:gd name="T61" fmla="*/ 9 h 77"/>
                <a:gd name="T62" fmla="*/ 50 w 391"/>
                <a:gd name="T63" fmla="*/ 10 h 77"/>
                <a:gd name="T64" fmla="*/ 69 w 391"/>
                <a:gd name="T65" fmla="*/ 19 h 77"/>
                <a:gd name="T66" fmla="*/ 40 w 391"/>
                <a:gd name="T67" fmla="*/ 18 h 77"/>
                <a:gd name="T68" fmla="*/ 0 w 391"/>
                <a:gd name="T69" fmla="*/ 20 h 77"/>
                <a:gd name="T70" fmla="*/ 14 w 391"/>
                <a:gd name="T71" fmla="*/ 24 h 77"/>
                <a:gd name="T72" fmla="*/ 41 w 391"/>
                <a:gd name="T73" fmla="*/ 26 h 77"/>
                <a:gd name="T74" fmla="*/ 33 w 391"/>
                <a:gd name="T75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1" h="77">
                  <a:moveTo>
                    <a:pt x="33" y="28"/>
                  </a:moveTo>
                  <a:cubicBezTo>
                    <a:pt x="26" y="31"/>
                    <a:pt x="19" y="31"/>
                    <a:pt x="12" y="33"/>
                  </a:cubicBezTo>
                  <a:cubicBezTo>
                    <a:pt x="39" y="39"/>
                    <a:pt x="67" y="46"/>
                    <a:pt x="95" y="41"/>
                  </a:cubicBezTo>
                  <a:cubicBezTo>
                    <a:pt x="125" y="35"/>
                    <a:pt x="156" y="37"/>
                    <a:pt x="187" y="39"/>
                  </a:cubicBezTo>
                  <a:cubicBezTo>
                    <a:pt x="164" y="47"/>
                    <a:pt x="139" y="45"/>
                    <a:pt x="116" y="44"/>
                  </a:cubicBezTo>
                  <a:cubicBezTo>
                    <a:pt x="122" y="49"/>
                    <a:pt x="129" y="49"/>
                    <a:pt x="136" y="49"/>
                  </a:cubicBezTo>
                  <a:cubicBezTo>
                    <a:pt x="117" y="52"/>
                    <a:pt x="98" y="46"/>
                    <a:pt x="79" y="48"/>
                  </a:cubicBezTo>
                  <a:cubicBezTo>
                    <a:pt x="91" y="60"/>
                    <a:pt x="122" y="60"/>
                    <a:pt x="137" y="61"/>
                  </a:cubicBezTo>
                  <a:cubicBezTo>
                    <a:pt x="161" y="63"/>
                    <a:pt x="189" y="62"/>
                    <a:pt x="213" y="59"/>
                  </a:cubicBezTo>
                  <a:cubicBezTo>
                    <a:pt x="211" y="61"/>
                    <a:pt x="209" y="62"/>
                    <a:pt x="206" y="64"/>
                  </a:cubicBezTo>
                  <a:cubicBezTo>
                    <a:pt x="224" y="75"/>
                    <a:pt x="255" y="77"/>
                    <a:pt x="274" y="70"/>
                  </a:cubicBezTo>
                  <a:cubicBezTo>
                    <a:pt x="288" y="64"/>
                    <a:pt x="295" y="63"/>
                    <a:pt x="311" y="64"/>
                  </a:cubicBezTo>
                  <a:cubicBezTo>
                    <a:pt x="321" y="65"/>
                    <a:pt x="334" y="61"/>
                    <a:pt x="343" y="55"/>
                  </a:cubicBezTo>
                  <a:cubicBezTo>
                    <a:pt x="341" y="53"/>
                    <a:pt x="339" y="51"/>
                    <a:pt x="337" y="49"/>
                  </a:cubicBezTo>
                  <a:cubicBezTo>
                    <a:pt x="355" y="43"/>
                    <a:pt x="373" y="38"/>
                    <a:pt x="391" y="35"/>
                  </a:cubicBezTo>
                  <a:cubicBezTo>
                    <a:pt x="384" y="13"/>
                    <a:pt x="355" y="19"/>
                    <a:pt x="338" y="19"/>
                  </a:cubicBezTo>
                  <a:cubicBezTo>
                    <a:pt x="324" y="20"/>
                    <a:pt x="310" y="15"/>
                    <a:pt x="296" y="15"/>
                  </a:cubicBezTo>
                  <a:cubicBezTo>
                    <a:pt x="290" y="15"/>
                    <a:pt x="282" y="12"/>
                    <a:pt x="276" y="14"/>
                  </a:cubicBezTo>
                  <a:cubicBezTo>
                    <a:pt x="270" y="16"/>
                    <a:pt x="267" y="8"/>
                    <a:pt x="260" y="10"/>
                  </a:cubicBezTo>
                  <a:cubicBezTo>
                    <a:pt x="280" y="12"/>
                    <a:pt x="247" y="15"/>
                    <a:pt x="243" y="18"/>
                  </a:cubicBezTo>
                  <a:cubicBezTo>
                    <a:pt x="235" y="24"/>
                    <a:pt x="224" y="19"/>
                    <a:pt x="215" y="20"/>
                  </a:cubicBezTo>
                  <a:cubicBezTo>
                    <a:pt x="227" y="15"/>
                    <a:pt x="211" y="9"/>
                    <a:pt x="224" y="8"/>
                  </a:cubicBezTo>
                  <a:cubicBezTo>
                    <a:pt x="218" y="4"/>
                    <a:pt x="211" y="4"/>
                    <a:pt x="204" y="2"/>
                  </a:cubicBezTo>
                  <a:cubicBezTo>
                    <a:pt x="206" y="12"/>
                    <a:pt x="194" y="12"/>
                    <a:pt x="190" y="7"/>
                  </a:cubicBezTo>
                  <a:cubicBezTo>
                    <a:pt x="195" y="10"/>
                    <a:pt x="195" y="11"/>
                    <a:pt x="192" y="15"/>
                  </a:cubicBezTo>
                  <a:cubicBezTo>
                    <a:pt x="189" y="19"/>
                    <a:pt x="192" y="26"/>
                    <a:pt x="190" y="27"/>
                  </a:cubicBezTo>
                  <a:cubicBezTo>
                    <a:pt x="181" y="34"/>
                    <a:pt x="167" y="17"/>
                    <a:pt x="156" y="22"/>
                  </a:cubicBezTo>
                  <a:cubicBezTo>
                    <a:pt x="175" y="16"/>
                    <a:pt x="147" y="16"/>
                    <a:pt x="143" y="17"/>
                  </a:cubicBezTo>
                  <a:cubicBezTo>
                    <a:pt x="135" y="18"/>
                    <a:pt x="126" y="19"/>
                    <a:pt x="118" y="14"/>
                  </a:cubicBezTo>
                  <a:cubicBezTo>
                    <a:pt x="106" y="6"/>
                    <a:pt x="84" y="0"/>
                    <a:pt x="70" y="5"/>
                  </a:cubicBezTo>
                  <a:cubicBezTo>
                    <a:pt x="74" y="7"/>
                    <a:pt x="79" y="9"/>
                    <a:pt x="84" y="9"/>
                  </a:cubicBezTo>
                  <a:cubicBezTo>
                    <a:pt x="74" y="21"/>
                    <a:pt x="62" y="11"/>
                    <a:pt x="50" y="10"/>
                  </a:cubicBezTo>
                  <a:cubicBezTo>
                    <a:pt x="53" y="17"/>
                    <a:pt x="61" y="20"/>
                    <a:pt x="69" y="19"/>
                  </a:cubicBezTo>
                  <a:cubicBezTo>
                    <a:pt x="61" y="27"/>
                    <a:pt x="49" y="20"/>
                    <a:pt x="40" y="18"/>
                  </a:cubicBezTo>
                  <a:cubicBezTo>
                    <a:pt x="27" y="15"/>
                    <a:pt x="13" y="19"/>
                    <a:pt x="0" y="20"/>
                  </a:cubicBezTo>
                  <a:cubicBezTo>
                    <a:pt x="3" y="20"/>
                    <a:pt x="32" y="25"/>
                    <a:pt x="14" y="24"/>
                  </a:cubicBezTo>
                  <a:cubicBezTo>
                    <a:pt x="23" y="26"/>
                    <a:pt x="32" y="28"/>
                    <a:pt x="41" y="26"/>
                  </a:cubicBezTo>
                  <a:cubicBezTo>
                    <a:pt x="38" y="28"/>
                    <a:pt x="36" y="29"/>
                    <a:pt x="33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1" name="Freeform 1696">
              <a:extLst>
                <a:ext uri="{FF2B5EF4-FFF2-40B4-BE49-F238E27FC236}">
                  <a16:creationId xmlns:a16="http://schemas.microsoft.com/office/drawing/2014/main" id="{2BC71563-44F7-8D6B-FCF5-0F8548E0B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8572" y="2690608"/>
              <a:ext cx="7896" cy="3948"/>
            </a:xfrm>
            <a:custGeom>
              <a:avLst/>
              <a:gdLst>
                <a:gd name="T0" fmla="*/ 14 w 19"/>
                <a:gd name="T1" fmla="*/ 8 h 8"/>
                <a:gd name="T2" fmla="*/ 19 w 19"/>
                <a:gd name="T3" fmla="*/ 4 h 8"/>
                <a:gd name="T4" fmla="*/ 0 w 19"/>
                <a:gd name="T5" fmla="*/ 5 h 8"/>
                <a:gd name="T6" fmla="*/ 14 w 1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4" y="8"/>
                  </a:moveTo>
                  <a:cubicBezTo>
                    <a:pt x="16" y="7"/>
                    <a:pt x="18" y="5"/>
                    <a:pt x="19" y="4"/>
                  </a:cubicBezTo>
                  <a:cubicBezTo>
                    <a:pt x="13" y="2"/>
                    <a:pt x="6" y="0"/>
                    <a:pt x="0" y="5"/>
                  </a:cubicBezTo>
                  <a:cubicBezTo>
                    <a:pt x="5" y="6"/>
                    <a:pt x="9" y="6"/>
                    <a:pt x="14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2" name="Freeform 1697">
              <a:extLst>
                <a:ext uri="{FF2B5EF4-FFF2-40B4-BE49-F238E27FC236}">
                  <a16:creationId xmlns:a16="http://schemas.microsoft.com/office/drawing/2014/main" id="{17AC62B6-9345-896A-ED1A-3AB6B4901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6209" y="2832740"/>
              <a:ext cx="7896" cy="5923"/>
            </a:xfrm>
            <a:custGeom>
              <a:avLst/>
              <a:gdLst>
                <a:gd name="T0" fmla="*/ 13 w 20"/>
                <a:gd name="T1" fmla="*/ 12 h 12"/>
                <a:gd name="T2" fmla="*/ 20 w 20"/>
                <a:gd name="T3" fmla="*/ 3 h 12"/>
                <a:gd name="T4" fmla="*/ 0 w 20"/>
                <a:gd name="T5" fmla="*/ 4 h 12"/>
                <a:gd name="T6" fmla="*/ 13 w 20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13" y="12"/>
                  </a:moveTo>
                  <a:cubicBezTo>
                    <a:pt x="18" y="10"/>
                    <a:pt x="20" y="8"/>
                    <a:pt x="20" y="3"/>
                  </a:cubicBezTo>
                  <a:cubicBezTo>
                    <a:pt x="14" y="0"/>
                    <a:pt x="6" y="1"/>
                    <a:pt x="0" y="4"/>
                  </a:cubicBezTo>
                  <a:cubicBezTo>
                    <a:pt x="4" y="7"/>
                    <a:pt x="8" y="9"/>
                    <a:pt x="13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3" name="Freeform 1698">
              <a:extLst>
                <a:ext uri="{FF2B5EF4-FFF2-40B4-BE49-F238E27FC236}">
                  <a16:creationId xmlns:a16="http://schemas.microsoft.com/office/drawing/2014/main" id="{EE1096DE-7CB7-E81D-AA32-436865015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8184" y="2712323"/>
              <a:ext cx="9871" cy="1975"/>
            </a:xfrm>
            <a:custGeom>
              <a:avLst/>
              <a:gdLst>
                <a:gd name="T0" fmla="*/ 13 w 20"/>
                <a:gd name="T1" fmla="*/ 4 h 4"/>
                <a:gd name="T2" fmla="*/ 20 w 20"/>
                <a:gd name="T3" fmla="*/ 4 h 4"/>
                <a:gd name="T4" fmla="*/ 0 w 20"/>
                <a:gd name="T5" fmla="*/ 4 h 4"/>
                <a:gd name="T6" fmla="*/ 13 w 2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4">
                  <a:moveTo>
                    <a:pt x="13" y="4"/>
                  </a:moveTo>
                  <a:lnTo>
                    <a:pt x="20" y="4"/>
                  </a:lnTo>
                  <a:cubicBezTo>
                    <a:pt x="14" y="1"/>
                    <a:pt x="6" y="0"/>
                    <a:pt x="0" y="4"/>
                  </a:cubicBezTo>
                  <a:cubicBezTo>
                    <a:pt x="5" y="4"/>
                    <a:pt x="9" y="4"/>
                    <a:pt x="1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4" name="Freeform 1699">
              <a:extLst>
                <a:ext uri="{FF2B5EF4-FFF2-40B4-BE49-F238E27FC236}">
                  <a16:creationId xmlns:a16="http://schemas.microsoft.com/office/drawing/2014/main" id="{7BD5BAF8-59D9-4410-DD2F-98A6B4353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8054" y="2718245"/>
              <a:ext cx="11844" cy="3948"/>
            </a:xfrm>
            <a:custGeom>
              <a:avLst/>
              <a:gdLst>
                <a:gd name="T0" fmla="*/ 8 w 27"/>
                <a:gd name="T1" fmla="*/ 9 h 9"/>
                <a:gd name="T2" fmla="*/ 27 w 27"/>
                <a:gd name="T3" fmla="*/ 5 h 9"/>
                <a:gd name="T4" fmla="*/ 0 w 27"/>
                <a:gd name="T5" fmla="*/ 7 h 9"/>
                <a:gd name="T6" fmla="*/ 8 w 2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9">
                  <a:moveTo>
                    <a:pt x="8" y="9"/>
                  </a:moveTo>
                  <a:cubicBezTo>
                    <a:pt x="14" y="8"/>
                    <a:pt x="21" y="7"/>
                    <a:pt x="27" y="5"/>
                  </a:cubicBezTo>
                  <a:cubicBezTo>
                    <a:pt x="18" y="3"/>
                    <a:pt x="8" y="0"/>
                    <a:pt x="0" y="7"/>
                  </a:cubicBezTo>
                  <a:cubicBezTo>
                    <a:pt x="3" y="8"/>
                    <a:pt x="5" y="9"/>
                    <a:pt x="8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5" name="Freeform 1700">
              <a:extLst>
                <a:ext uri="{FF2B5EF4-FFF2-40B4-BE49-F238E27FC236}">
                  <a16:creationId xmlns:a16="http://schemas.microsoft.com/office/drawing/2014/main" id="{5139F493-F963-3179-57AC-BA6D6BE98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0028" y="2682712"/>
              <a:ext cx="7896" cy="1975"/>
            </a:xfrm>
            <a:custGeom>
              <a:avLst/>
              <a:gdLst>
                <a:gd name="T0" fmla="*/ 13 w 19"/>
                <a:gd name="T1" fmla="*/ 4 h 4"/>
                <a:gd name="T2" fmla="*/ 19 w 19"/>
                <a:gd name="T3" fmla="*/ 2 h 4"/>
                <a:gd name="T4" fmla="*/ 0 w 19"/>
                <a:gd name="T5" fmla="*/ 0 h 4"/>
                <a:gd name="T6" fmla="*/ 13 w 19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">
                  <a:moveTo>
                    <a:pt x="13" y="4"/>
                  </a:moveTo>
                  <a:cubicBezTo>
                    <a:pt x="15" y="3"/>
                    <a:pt x="17" y="2"/>
                    <a:pt x="19" y="2"/>
                  </a:cubicBezTo>
                  <a:cubicBezTo>
                    <a:pt x="13" y="1"/>
                    <a:pt x="6" y="0"/>
                    <a:pt x="0" y="0"/>
                  </a:cubicBezTo>
                  <a:cubicBezTo>
                    <a:pt x="4" y="1"/>
                    <a:pt x="9" y="2"/>
                    <a:pt x="1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6" name="Freeform 1701">
              <a:extLst>
                <a:ext uri="{FF2B5EF4-FFF2-40B4-BE49-F238E27FC236}">
                  <a16:creationId xmlns:a16="http://schemas.microsoft.com/office/drawing/2014/main" id="{66FE04BC-B84B-05A2-6508-0E9A75226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0028" y="2728116"/>
              <a:ext cx="45404" cy="13819"/>
            </a:xfrm>
            <a:custGeom>
              <a:avLst/>
              <a:gdLst>
                <a:gd name="T0" fmla="*/ 0 w 104"/>
                <a:gd name="T1" fmla="*/ 16 h 32"/>
                <a:gd name="T2" fmla="*/ 30 w 104"/>
                <a:gd name="T3" fmla="*/ 26 h 32"/>
                <a:gd name="T4" fmla="*/ 57 w 104"/>
                <a:gd name="T5" fmla="*/ 29 h 32"/>
                <a:gd name="T6" fmla="*/ 89 w 104"/>
                <a:gd name="T7" fmla="*/ 15 h 32"/>
                <a:gd name="T8" fmla="*/ 0 w 104"/>
                <a:gd name="T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2">
                  <a:moveTo>
                    <a:pt x="0" y="16"/>
                  </a:moveTo>
                  <a:cubicBezTo>
                    <a:pt x="12" y="18"/>
                    <a:pt x="21" y="18"/>
                    <a:pt x="30" y="26"/>
                  </a:cubicBezTo>
                  <a:cubicBezTo>
                    <a:pt x="39" y="32"/>
                    <a:pt x="48" y="29"/>
                    <a:pt x="57" y="29"/>
                  </a:cubicBezTo>
                  <a:cubicBezTo>
                    <a:pt x="61" y="29"/>
                    <a:pt x="104" y="29"/>
                    <a:pt x="89" y="15"/>
                  </a:cubicBezTo>
                  <a:cubicBezTo>
                    <a:pt x="72" y="0"/>
                    <a:pt x="19" y="9"/>
                    <a:pt x="0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7" name="Freeform 1702">
              <a:extLst>
                <a:ext uri="{FF2B5EF4-FFF2-40B4-BE49-F238E27FC236}">
                  <a16:creationId xmlns:a16="http://schemas.microsoft.com/office/drawing/2014/main" id="{54AC7E0D-9915-1F9E-E6BA-3601A93CF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0028" y="2684686"/>
              <a:ext cx="3948" cy="0"/>
            </a:xfrm>
            <a:custGeom>
              <a:avLst/>
              <a:gdLst>
                <a:gd name="T0" fmla="*/ 7 w 7"/>
                <a:gd name="T1" fmla="*/ 2 h 2"/>
                <a:gd name="T2" fmla="*/ 0 w 7"/>
                <a:gd name="T3" fmla="*/ 1 h 2"/>
                <a:gd name="T4" fmla="*/ 7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2"/>
                  </a:moveTo>
                  <a:cubicBezTo>
                    <a:pt x="5" y="0"/>
                    <a:pt x="3" y="0"/>
                    <a:pt x="0" y="1"/>
                  </a:cubicBezTo>
                  <a:cubicBezTo>
                    <a:pt x="3" y="1"/>
                    <a:pt x="5" y="2"/>
                    <a:pt x="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8" name="Freeform 1703">
              <a:extLst>
                <a:ext uri="{FF2B5EF4-FFF2-40B4-BE49-F238E27FC236}">
                  <a16:creationId xmlns:a16="http://schemas.microsoft.com/office/drawing/2014/main" id="{30151697-27EF-DA7D-A15F-EAE953DEB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5821" y="2739960"/>
              <a:ext cx="75015" cy="25664"/>
            </a:xfrm>
            <a:custGeom>
              <a:avLst/>
              <a:gdLst>
                <a:gd name="T0" fmla="*/ 0 w 169"/>
                <a:gd name="T1" fmla="*/ 46 h 62"/>
                <a:gd name="T2" fmla="*/ 82 w 169"/>
                <a:gd name="T3" fmla="*/ 41 h 62"/>
                <a:gd name="T4" fmla="*/ 70 w 169"/>
                <a:gd name="T5" fmla="*/ 54 h 62"/>
                <a:gd name="T6" fmla="*/ 100 w 169"/>
                <a:gd name="T7" fmla="*/ 50 h 62"/>
                <a:gd name="T8" fmla="*/ 130 w 169"/>
                <a:gd name="T9" fmla="*/ 42 h 62"/>
                <a:gd name="T10" fmla="*/ 169 w 169"/>
                <a:gd name="T11" fmla="*/ 30 h 62"/>
                <a:gd name="T12" fmla="*/ 134 w 169"/>
                <a:gd name="T13" fmla="*/ 23 h 62"/>
                <a:gd name="T14" fmla="*/ 95 w 169"/>
                <a:gd name="T15" fmla="*/ 16 h 62"/>
                <a:gd name="T16" fmla="*/ 108 w 169"/>
                <a:gd name="T17" fmla="*/ 7 h 62"/>
                <a:gd name="T18" fmla="*/ 57 w 169"/>
                <a:gd name="T19" fmla="*/ 5 h 62"/>
                <a:gd name="T20" fmla="*/ 0 w 169"/>
                <a:gd name="T21" fmla="*/ 8 h 62"/>
                <a:gd name="T22" fmla="*/ 26 w 169"/>
                <a:gd name="T23" fmla="*/ 18 h 62"/>
                <a:gd name="T24" fmla="*/ 18 w 169"/>
                <a:gd name="T25" fmla="*/ 34 h 62"/>
                <a:gd name="T26" fmla="*/ 0 w 169"/>
                <a:gd name="T27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62">
                  <a:moveTo>
                    <a:pt x="0" y="46"/>
                  </a:moveTo>
                  <a:cubicBezTo>
                    <a:pt x="27" y="53"/>
                    <a:pt x="54" y="38"/>
                    <a:pt x="82" y="41"/>
                  </a:cubicBezTo>
                  <a:cubicBezTo>
                    <a:pt x="79" y="43"/>
                    <a:pt x="64" y="49"/>
                    <a:pt x="70" y="54"/>
                  </a:cubicBezTo>
                  <a:cubicBezTo>
                    <a:pt x="80" y="62"/>
                    <a:pt x="90" y="53"/>
                    <a:pt x="100" y="50"/>
                  </a:cubicBezTo>
                  <a:cubicBezTo>
                    <a:pt x="112" y="47"/>
                    <a:pt x="119" y="49"/>
                    <a:pt x="130" y="42"/>
                  </a:cubicBezTo>
                  <a:cubicBezTo>
                    <a:pt x="142" y="34"/>
                    <a:pt x="155" y="32"/>
                    <a:pt x="169" y="30"/>
                  </a:cubicBezTo>
                  <a:cubicBezTo>
                    <a:pt x="159" y="23"/>
                    <a:pt x="146" y="20"/>
                    <a:pt x="134" y="23"/>
                  </a:cubicBezTo>
                  <a:cubicBezTo>
                    <a:pt x="121" y="26"/>
                    <a:pt x="107" y="20"/>
                    <a:pt x="95" y="16"/>
                  </a:cubicBezTo>
                  <a:cubicBezTo>
                    <a:pt x="98" y="12"/>
                    <a:pt x="103" y="9"/>
                    <a:pt x="108" y="7"/>
                  </a:cubicBezTo>
                  <a:cubicBezTo>
                    <a:pt x="91" y="0"/>
                    <a:pt x="74" y="5"/>
                    <a:pt x="57" y="5"/>
                  </a:cubicBezTo>
                  <a:cubicBezTo>
                    <a:pt x="38" y="5"/>
                    <a:pt x="19" y="4"/>
                    <a:pt x="0" y="8"/>
                  </a:cubicBezTo>
                  <a:cubicBezTo>
                    <a:pt x="6" y="16"/>
                    <a:pt x="17" y="18"/>
                    <a:pt x="26" y="18"/>
                  </a:cubicBezTo>
                  <a:cubicBezTo>
                    <a:pt x="25" y="24"/>
                    <a:pt x="21" y="30"/>
                    <a:pt x="18" y="34"/>
                  </a:cubicBezTo>
                  <a:cubicBezTo>
                    <a:pt x="13" y="41"/>
                    <a:pt x="2" y="35"/>
                    <a:pt x="0" y="4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9" name="Freeform 1704">
              <a:extLst>
                <a:ext uri="{FF2B5EF4-FFF2-40B4-BE49-F238E27FC236}">
                  <a16:creationId xmlns:a16="http://schemas.microsoft.com/office/drawing/2014/main" id="{276505B7-00DF-3EC2-EDB8-28A6CF74D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497" y="2726141"/>
              <a:ext cx="7896" cy="5923"/>
            </a:xfrm>
            <a:custGeom>
              <a:avLst/>
              <a:gdLst>
                <a:gd name="T0" fmla="*/ 13 w 19"/>
                <a:gd name="T1" fmla="*/ 12 h 12"/>
                <a:gd name="T2" fmla="*/ 19 w 19"/>
                <a:gd name="T3" fmla="*/ 8 h 12"/>
                <a:gd name="T4" fmla="*/ 0 w 19"/>
                <a:gd name="T5" fmla="*/ 7 h 12"/>
                <a:gd name="T6" fmla="*/ 13 w 1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2">
                  <a:moveTo>
                    <a:pt x="13" y="12"/>
                  </a:moveTo>
                  <a:cubicBezTo>
                    <a:pt x="15" y="11"/>
                    <a:pt x="17" y="9"/>
                    <a:pt x="19" y="8"/>
                  </a:cubicBezTo>
                  <a:cubicBezTo>
                    <a:pt x="13" y="7"/>
                    <a:pt x="6" y="0"/>
                    <a:pt x="0" y="7"/>
                  </a:cubicBezTo>
                  <a:cubicBezTo>
                    <a:pt x="4" y="8"/>
                    <a:pt x="9" y="10"/>
                    <a:pt x="13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0" name="Freeform 1705">
              <a:extLst>
                <a:ext uri="{FF2B5EF4-FFF2-40B4-BE49-F238E27FC236}">
                  <a16:creationId xmlns:a16="http://schemas.microsoft.com/office/drawing/2014/main" id="{50305509-ECD9-BD43-3D04-41360ADD2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2290" y="2694556"/>
              <a:ext cx="5923" cy="1975"/>
            </a:xfrm>
            <a:custGeom>
              <a:avLst/>
              <a:gdLst>
                <a:gd name="T0" fmla="*/ 6 w 13"/>
                <a:gd name="T1" fmla="*/ 0 h 4"/>
                <a:gd name="T2" fmla="*/ 0 w 13"/>
                <a:gd name="T3" fmla="*/ 3 h 4"/>
                <a:gd name="T4" fmla="*/ 13 w 13"/>
                <a:gd name="T5" fmla="*/ 1 h 4"/>
                <a:gd name="T6" fmla="*/ 6 w 1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5" y="4"/>
                    <a:pt x="9" y="3"/>
                    <a:pt x="13" y="1"/>
                  </a:cubicBezTo>
                  <a:cubicBezTo>
                    <a:pt x="11" y="1"/>
                    <a:pt x="9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1" name="Freeform 1706">
              <a:extLst>
                <a:ext uri="{FF2B5EF4-FFF2-40B4-BE49-F238E27FC236}">
                  <a16:creationId xmlns:a16="http://schemas.microsoft.com/office/drawing/2014/main" id="{30AF003C-C55F-01A1-7AAA-6482FAA10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4134" y="2720220"/>
              <a:ext cx="29612" cy="7896"/>
            </a:xfrm>
            <a:custGeom>
              <a:avLst/>
              <a:gdLst>
                <a:gd name="T0" fmla="*/ 7 w 68"/>
                <a:gd name="T1" fmla="*/ 16 h 19"/>
                <a:gd name="T2" fmla="*/ 68 w 68"/>
                <a:gd name="T3" fmla="*/ 11 h 19"/>
                <a:gd name="T4" fmla="*/ 0 w 68"/>
                <a:gd name="T5" fmla="*/ 15 h 19"/>
                <a:gd name="T6" fmla="*/ 7 w 68"/>
                <a:gd name="T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9">
                  <a:moveTo>
                    <a:pt x="7" y="16"/>
                  </a:moveTo>
                  <a:cubicBezTo>
                    <a:pt x="27" y="9"/>
                    <a:pt x="52" y="19"/>
                    <a:pt x="68" y="11"/>
                  </a:cubicBezTo>
                  <a:cubicBezTo>
                    <a:pt x="46" y="13"/>
                    <a:pt x="20" y="0"/>
                    <a:pt x="0" y="15"/>
                  </a:cubicBezTo>
                  <a:cubicBezTo>
                    <a:pt x="2" y="15"/>
                    <a:pt x="5" y="15"/>
                    <a:pt x="7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2" name="Freeform 1707">
              <a:extLst>
                <a:ext uri="{FF2B5EF4-FFF2-40B4-BE49-F238E27FC236}">
                  <a16:creationId xmlns:a16="http://schemas.microsoft.com/office/drawing/2014/main" id="{0A7CDCC8-43AC-4F02-25A2-AEAFA354F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3356" y="2692583"/>
              <a:ext cx="35533" cy="3948"/>
            </a:xfrm>
            <a:custGeom>
              <a:avLst/>
              <a:gdLst>
                <a:gd name="T0" fmla="*/ 0 w 83"/>
                <a:gd name="T1" fmla="*/ 11 h 11"/>
                <a:gd name="T2" fmla="*/ 83 w 83"/>
                <a:gd name="T3" fmla="*/ 4 h 11"/>
                <a:gd name="T4" fmla="*/ 0 w 83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11">
                  <a:moveTo>
                    <a:pt x="0" y="11"/>
                  </a:moveTo>
                  <a:cubicBezTo>
                    <a:pt x="28" y="9"/>
                    <a:pt x="56" y="9"/>
                    <a:pt x="83" y="4"/>
                  </a:cubicBezTo>
                  <a:cubicBezTo>
                    <a:pt x="57" y="1"/>
                    <a:pt x="24" y="0"/>
                    <a:pt x="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3" name="Freeform 1708">
              <a:extLst>
                <a:ext uri="{FF2B5EF4-FFF2-40B4-BE49-F238E27FC236}">
                  <a16:creationId xmlns:a16="http://schemas.microsoft.com/office/drawing/2014/main" id="{02BE05FD-829E-337D-F7A7-46C1B386D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4047" y="3207813"/>
              <a:ext cx="3948" cy="3948"/>
            </a:xfrm>
            <a:custGeom>
              <a:avLst/>
              <a:gdLst>
                <a:gd name="T0" fmla="*/ 10 w 10"/>
                <a:gd name="T1" fmla="*/ 5 h 9"/>
                <a:gd name="T2" fmla="*/ 3 w 10"/>
                <a:gd name="T3" fmla="*/ 0 h 9"/>
                <a:gd name="T4" fmla="*/ 10 w 10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cubicBezTo>
                    <a:pt x="7" y="3"/>
                    <a:pt x="5" y="1"/>
                    <a:pt x="3" y="0"/>
                  </a:cubicBezTo>
                  <a:cubicBezTo>
                    <a:pt x="0" y="7"/>
                    <a:pt x="3" y="9"/>
                    <a:pt x="1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4" name="Freeform 1709">
              <a:extLst>
                <a:ext uri="{FF2B5EF4-FFF2-40B4-BE49-F238E27FC236}">
                  <a16:creationId xmlns:a16="http://schemas.microsoft.com/office/drawing/2014/main" id="{82FC5620-C52A-5E5A-49A7-CDB77B641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022" y="3231502"/>
              <a:ext cx="3948" cy="5923"/>
            </a:xfrm>
            <a:custGeom>
              <a:avLst/>
              <a:gdLst>
                <a:gd name="T0" fmla="*/ 8 w 10"/>
                <a:gd name="T1" fmla="*/ 6 h 14"/>
                <a:gd name="T2" fmla="*/ 0 w 10"/>
                <a:gd name="T3" fmla="*/ 0 h 14"/>
                <a:gd name="T4" fmla="*/ 2 w 10"/>
                <a:gd name="T5" fmla="*/ 14 h 14"/>
                <a:gd name="T6" fmla="*/ 8 w 10"/>
                <a:gd name="T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8" y="6"/>
                  </a:moveTo>
                  <a:cubicBezTo>
                    <a:pt x="5" y="4"/>
                    <a:pt x="3" y="2"/>
                    <a:pt x="0" y="0"/>
                  </a:cubicBezTo>
                  <a:cubicBezTo>
                    <a:pt x="1" y="4"/>
                    <a:pt x="2" y="9"/>
                    <a:pt x="2" y="14"/>
                  </a:cubicBezTo>
                  <a:cubicBezTo>
                    <a:pt x="8" y="14"/>
                    <a:pt x="10" y="11"/>
                    <a:pt x="8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5" name="Freeform 1710">
              <a:extLst>
                <a:ext uri="{FF2B5EF4-FFF2-40B4-BE49-F238E27FC236}">
                  <a16:creationId xmlns:a16="http://schemas.microsoft.com/office/drawing/2014/main" id="{7315E361-78FC-5051-4B1A-28406CF4A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022" y="3227554"/>
              <a:ext cx="3948" cy="1975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5 h 5"/>
                <a:gd name="T4" fmla="*/ 0 w 7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3" y="2"/>
                    <a:pt x="5" y="4"/>
                    <a:pt x="7" y="5"/>
                  </a:cubicBezTo>
                  <a:cubicBezTo>
                    <a:pt x="6" y="3"/>
                    <a:pt x="3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6" name="Freeform 1711">
              <a:extLst>
                <a:ext uri="{FF2B5EF4-FFF2-40B4-BE49-F238E27FC236}">
                  <a16:creationId xmlns:a16="http://schemas.microsoft.com/office/drawing/2014/main" id="{97093E2F-989D-91BE-BFF8-0978B9CF6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022" y="3225581"/>
              <a:ext cx="3948" cy="1975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0 h 2"/>
                <a:gd name="T4" fmla="*/ 0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1"/>
                    <a:pt x="2" y="1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7" name="Freeform 1712">
              <a:extLst>
                <a:ext uri="{FF2B5EF4-FFF2-40B4-BE49-F238E27FC236}">
                  <a16:creationId xmlns:a16="http://schemas.microsoft.com/office/drawing/2014/main" id="{E4562A0B-293C-D724-C3A0-EA2D90671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7995" y="3184124"/>
              <a:ext cx="3948" cy="1975"/>
            </a:xfrm>
            <a:custGeom>
              <a:avLst/>
              <a:gdLst>
                <a:gd name="T0" fmla="*/ 7 w 9"/>
                <a:gd name="T1" fmla="*/ 6 h 6"/>
                <a:gd name="T2" fmla="*/ 0 w 9"/>
                <a:gd name="T3" fmla="*/ 1 h 6"/>
                <a:gd name="T4" fmla="*/ 7 w 9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7" y="6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" y="3"/>
                    <a:pt x="4" y="4"/>
                    <a:pt x="7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8" name="Freeform 1713">
              <a:extLst>
                <a:ext uri="{FF2B5EF4-FFF2-40B4-BE49-F238E27FC236}">
                  <a16:creationId xmlns:a16="http://schemas.microsoft.com/office/drawing/2014/main" id="{948069C8-D16E-F5A0-77ED-17F793717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7995" y="3263086"/>
              <a:ext cx="5923" cy="7896"/>
            </a:xfrm>
            <a:custGeom>
              <a:avLst/>
              <a:gdLst>
                <a:gd name="T0" fmla="*/ 4 w 10"/>
                <a:gd name="T1" fmla="*/ 6 h 18"/>
                <a:gd name="T2" fmla="*/ 7 w 10"/>
                <a:gd name="T3" fmla="*/ 18 h 18"/>
                <a:gd name="T4" fmla="*/ 5 w 10"/>
                <a:gd name="T5" fmla="*/ 0 h 18"/>
                <a:gd name="T6" fmla="*/ 4 w 1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8">
                  <a:moveTo>
                    <a:pt x="4" y="6"/>
                  </a:moveTo>
                  <a:cubicBezTo>
                    <a:pt x="0" y="11"/>
                    <a:pt x="2" y="16"/>
                    <a:pt x="7" y="18"/>
                  </a:cubicBezTo>
                  <a:cubicBezTo>
                    <a:pt x="10" y="12"/>
                    <a:pt x="10" y="5"/>
                    <a:pt x="5" y="0"/>
                  </a:cubicBezTo>
                  <a:cubicBezTo>
                    <a:pt x="4" y="2"/>
                    <a:pt x="4" y="4"/>
                    <a:pt x="4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9" name="Freeform 1714">
              <a:extLst>
                <a:ext uri="{FF2B5EF4-FFF2-40B4-BE49-F238E27FC236}">
                  <a16:creationId xmlns:a16="http://schemas.microsoft.com/office/drawing/2014/main" id="{35397594-2D3F-7EFF-C9D5-2FA8C01B8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7995" y="3249270"/>
              <a:ext cx="5923" cy="5923"/>
            </a:xfrm>
            <a:custGeom>
              <a:avLst/>
              <a:gdLst>
                <a:gd name="T0" fmla="*/ 9 w 14"/>
                <a:gd name="T1" fmla="*/ 0 h 15"/>
                <a:gd name="T2" fmla="*/ 4 w 14"/>
                <a:gd name="T3" fmla="*/ 15 h 15"/>
                <a:gd name="T4" fmla="*/ 14 w 14"/>
                <a:gd name="T5" fmla="*/ 10 h 15"/>
                <a:gd name="T6" fmla="*/ 9 w 14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5">
                  <a:moveTo>
                    <a:pt x="9" y="0"/>
                  </a:moveTo>
                  <a:cubicBezTo>
                    <a:pt x="0" y="0"/>
                    <a:pt x="5" y="10"/>
                    <a:pt x="4" y="15"/>
                  </a:cubicBezTo>
                  <a:cubicBezTo>
                    <a:pt x="5" y="10"/>
                    <a:pt x="9" y="7"/>
                    <a:pt x="14" y="10"/>
                  </a:cubicBezTo>
                  <a:cubicBezTo>
                    <a:pt x="14" y="6"/>
                    <a:pt x="12" y="3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0" name="Freeform 1715">
              <a:extLst>
                <a:ext uri="{FF2B5EF4-FFF2-40B4-BE49-F238E27FC236}">
                  <a16:creationId xmlns:a16="http://schemas.microsoft.com/office/drawing/2014/main" id="{B6030BCE-CB58-DE03-DA35-2AA5A49A1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1944" y="3245321"/>
              <a:ext cx="7896" cy="5923"/>
            </a:xfrm>
            <a:custGeom>
              <a:avLst/>
              <a:gdLst>
                <a:gd name="T0" fmla="*/ 3 w 18"/>
                <a:gd name="T1" fmla="*/ 0 h 16"/>
                <a:gd name="T2" fmla="*/ 8 w 18"/>
                <a:gd name="T3" fmla="*/ 16 h 16"/>
                <a:gd name="T4" fmla="*/ 3 w 18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6">
                  <a:moveTo>
                    <a:pt x="3" y="0"/>
                  </a:moveTo>
                  <a:cubicBezTo>
                    <a:pt x="0" y="5"/>
                    <a:pt x="1" y="16"/>
                    <a:pt x="8" y="16"/>
                  </a:cubicBezTo>
                  <a:cubicBezTo>
                    <a:pt x="18" y="16"/>
                    <a:pt x="9" y="1"/>
                    <a:pt x="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1" name="Freeform 1716">
              <a:extLst>
                <a:ext uri="{FF2B5EF4-FFF2-40B4-BE49-F238E27FC236}">
                  <a16:creationId xmlns:a16="http://schemas.microsoft.com/office/drawing/2014/main" id="{64EFF556-06B3-7CE2-6644-4E18670B8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3918" y="3241373"/>
              <a:ext cx="9871" cy="5923"/>
            </a:xfrm>
            <a:custGeom>
              <a:avLst/>
              <a:gdLst>
                <a:gd name="T0" fmla="*/ 7 w 20"/>
                <a:gd name="T1" fmla="*/ 5 h 13"/>
                <a:gd name="T2" fmla="*/ 0 w 20"/>
                <a:gd name="T3" fmla="*/ 6 h 13"/>
                <a:gd name="T4" fmla="*/ 16 w 20"/>
                <a:gd name="T5" fmla="*/ 7 h 13"/>
                <a:gd name="T6" fmla="*/ 7 w 20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3">
                  <a:moveTo>
                    <a:pt x="7" y="5"/>
                  </a:moveTo>
                  <a:lnTo>
                    <a:pt x="0" y="6"/>
                  </a:lnTo>
                  <a:cubicBezTo>
                    <a:pt x="6" y="7"/>
                    <a:pt x="11" y="13"/>
                    <a:pt x="16" y="7"/>
                  </a:cubicBezTo>
                  <a:cubicBezTo>
                    <a:pt x="20" y="0"/>
                    <a:pt x="9" y="1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2" name="Freeform 1717">
              <a:extLst>
                <a:ext uri="{FF2B5EF4-FFF2-40B4-BE49-F238E27FC236}">
                  <a16:creationId xmlns:a16="http://schemas.microsoft.com/office/drawing/2014/main" id="{73DC300D-B949-1AD7-C033-26F207D0F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1814" y="3174255"/>
              <a:ext cx="5923" cy="5923"/>
            </a:xfrm>
            <a:custGeom>
              <a:avLst/>
              <a:gdLst>
                <a:gd name="T0" fmla="*/ 13 w 13"/>
                <a:gd name="T1" fmla="*/ 1 h 11"/>
                <a:gd name="T2" fmla="*/ 0 w 13"/>
                <a:gd name="T3" fmla="*/ 1 h 11"/>
                <a:gd name="T4" fmla="*/ 13 w 13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13" y="1"/>
                  </a:moveTo>
                  <a:cubicBezTo>
                    <a:pt x="9" y="0"/>
                    <a:pt x="5" y="0"/>
                    <a:pt x="0" y="1"/>
                  </a:cubicBezTo>
                  <a:cubicBezTo>
                    <a:pt x="0" y="11"/>
                    <a:pt x="10" y="8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3" name="Freeform 1718">
              <a:extLst>
                <a:ext uri="{FF2B5EF4-FFF2-40B4-BE49-F238E27FC236}">
                  <a16:creationId xmlns:a16="http://schemas.microsoft.com/office/drawing/2014/main" id="{CB7502B2-97F8-060D-9935-A93E3D5B4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7736" y="3172280"/>
              <a:ext cx="3948" cy="3948"/>
            </a:xfrm>
            <a:custGeom>
              <a:avLst/>
              <a:gdLst>
                <a:gd name="T0" fmla="*/ 8 w 8"/>
                <a:gd name="T1" fmla="*/ 1 h 12"/>
                <a:gd name="T2" fmla="*/ 2 w 8"/>
                <a:gd name="T3" fmla="*/ 0 h 12"/>
                <a:gd name="T4" fmla="*/ 0 w 8"/>
                <a:gd name="T5" fmla="*/ 12 h 12"/>
                <a:gd name="T6" fmla="*/ 8 w 8"/>
                <a:gd name="T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2">
                  <a:moveTo>
                    <a:pt x="8" y="1"/>
                  </a:moveTo>
                  <a:cubicBezTo>
                    <a:pt x="6" y="0"/>
                    <a:pt x="4" y="0"/>
                    <a:pt x="2" y="0"/>
                  </a:cubicBezTo>
                  <a:cubicBezTo>
                    <a:pt x="1" y="4"/>
                    <a:pt x="1" y="8"/>
                    <a:pt x="0" y="12"/>
                  </a:cubicBezTo>
                  <a:cubicBezTo>
                    <a:pt x="5" y="10"/>
                    <a:pt x="8" y="6"/>
                    <a:pt x="8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4" name="Freeform 1719">
              <a:extLst>
                <a:ext uri="{FF2B5EF4-FFF2-40B4-BE49-F238E27FC236}">
                  <a16:creationId xmlns:a16="http://schemas.microsoft.com/office/drawing/2014/main" id="{730436F1-C148-EBD0-2413-6AA2FEE39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5632" y="3170307"/>
              <a:ext cx="1975" cy="0"/>
            </a:xfrm>
            <a:custGeom>
              <a:avLst/>
              <a:gdLst>
                <a:gd name="T0" fmla="*/ 7 w 7"/>
                <a:gd name="T1" fmla="*/ 0 w 7"/>
                <a:gd name="T2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cubicBezTo>
                    <a:pt x="5" y="0"/>
                    <a:pt x="2" y="0"/>
                    <a:pt x="0" y="0"/>
                  </a:cubicBezTo>
                  <a:lnTo>
                    <a:pt x="7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5" name="Freeform 1720">
              <a:extLst>
                <a:ext uri="{FF2B5EF4-FFF2-40B4-BE49-F238E27FC236}">
                  <a16:creationId xmlns:a16="http://schemas.microsoft.com/office/drawing/2014/main" id="{4B2CA14B-A77D-0B97-1A38-23326FC44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5632" y="3170307"/>
              <a:ext cx="3948" cy="1975"/>
            </a:xfrm>
            <a:custGeom>
              <a:avLst/>
              <a:gdLst>
                <a:gd name="T0" fmla="*/ 0 w 7"/>
                <a:gd name="T1" fmla="*/ 0 h 3"/>
                <a:gd name="T2" fmla="*/ 7 w 7"/>
                <a:gd name="T3" fmla="*/ 3 h 3"/>
                <a:gd name="T4" fmla="*/ 0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3" y="1"/>
                    <a:pt x="5" y="2"/>
                    <a:pt x="7" y="3"/>
                  </a:cubicBezTo>
                  <a:cubicBezTo>
                    <a:pt x="5" y="1"/>
                    <a:pt x="3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6" name="Freeform 1721">
              <a:extLst>
                <a:ext uri="{FF2B5EF4-FFF2-40B4-BE49-F238E27FC236}">
                  <a16:creationId xmlns:a16="http://schemas.microsoft.com/office/drawing/2014/main" id="{AC30F554-6789-B612-237C-17F753D5E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7477" y="3162410"/>
              <a:ext cx="3948" cy="1975"/>
            </a:xfrm>
            <a:custGeom>
              <a:avLst/>
              <a:gdLst>
                <a:gd name="T0" fmla="*/ 6 w 8"/>
                <a:gd name="T1" fmla="*/ 0 h 3"/>
                <a:gd name="T2" fmla="*/ 0 w 8"/>
                <a:gd name="T3" fmla="*/ 0 h 3"/>
                <a:gd name="T4" fmla="*/ 8 w 8"/>
                <a:gd name="T5" fmla="*/ 3 h 3"/>
                <a:gd name="T6" fmla="*/ 6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6" y="0"/>
                  </a:moveTo>
                  <a:lnTo>
                    <a:pt x="0" y="0"/>
                  </a:lnTo>
                  <a:cubicBezTo>
                    <a:pt x="2" y="2"/>
                    <a:pt x="5" y="3"/>
                    <a:pt x="8" y="3"/>
                  </a:cubicBezTo>
                  <a:cubicBezTo>
                    <a:pt x="8" y="2"/>
                    <a:pt x="7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7" name="Freeform 1722">
              <a:extLst>
                <a:ext uri="{FF2B5EF4-FFF2-40B4-BE49-F238E27FC236}">
                  <a16:creationId xmlns:a16="http://schemas.microsoft.com/office/drawing/2014/main" id="{9F4AF60A-13AC-F4E7-6286-4D39A0A64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1425" y="3158462"/>
              <a:ext cx="1975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0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5" y="4"/>
                    <a:pt x="5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8" name="Freeform 1723">
              <a:extLst>
                <a:ext uri="{FF2B5EF4-FFF2-40B4-BE49-F238E27FC236}">
                  <a16:creationId xmlns:a16="http://schemas.microsoft.com/office/drawing/2014/main" id="{25B4E8BA-1074-F286-C029-93B5CE97B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5243" y="3150566"/>
              <a:ext cx="5923" cy="5923"/>
            </a:xfrm>
            <a:custGeom>
              <a:avLst/>
              <a:gdLst>
                <a:gd name="T0" fmla="*/ 8 w 14"/>
                <a:gd name="T1" fmla="*/ 11 h 12"/>
                <a:gd name="T2" fmla="*/ 14 w 14"/>
                <a:gd name="T3" fmla="*/ 7 h 12"/>
                <a:gd name="T4" fmla="*/ 9 w 14"/>
                <a:gd name="T5" fmla="*/ 0 h 12"/>
                <a:gd name="T6" fmla="*/ 1 w 14"/>
                <a:gd name="T7" fmla="*/ 4 h 12"/>
                <a:gd name="T8" fmla="*/ 8 w 14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8" y="11"/>
                  </a:moveTo>
                  <a:lnTo>
                    <a:pt x="14" y="7"/>
                  </a:lnTo>
                  <a:cubicBezTo>
                    <a:pt x="13" y="4"/>
                    <a:pt x="11" y="2"/>
                    <a:pt x="9" y="0"/>
                  </a:cubicBezTo>
                  <a:cubicBezTo>
                    <a:pt x="10" y="8"/>
                    <a:pt x="7" y="9"/>
                    <a:pt x="1" y="4"/>
                  </a:cubicBezTo>
                  <a:cubicBezTo>
                    <a:pt x="0" y="9"/>
                    <a:pt x="3" y="12"/>
                    <a:pt x="8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9" name="Freeform 1724">
              <a:extLst>
                <a:ext uri="{FF2B5EF4-FFF2-40B4-BE49-F238E27FC236}">
                  <a16:creationId xmlns:a16="http://schemas.microsoft.com/office/drawing/2014/main" id="{ADD6F593-3C2E-1558-553E-3C2051C3D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3139" y="3140695"/>
              <a:ext cx="7896" cy="5923"/>
            </a:xfrm>
            <a:custGeom>
              <a:avLst/>
              <a:gdLst>
                <a:gd name="T0" fmla="*/ 19 w 19"/>
                <a:gd name="T1" fmla="*/ 9 h 13"/>
                <a:gd name="T2" fmla="*/ 0 w 19"/>
                <a:gd name="T3" fmla="*/ 8 h 13"/>
                <a:gd name="T4" fmla="*/ 19 w 19"/>
                <a:gd name="T5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9"/>
                  </a:moveTo>
                  <a:cubicBezTo>
                    <a:pt x="16" y="0"/>
                    <a:pt x="4" y="2"/>
                    <a:pt x="0" y="8"/>
                  </a:cubicBezTo>
                  <a:cubicBezTo>
                    <a:pt x="6" y="10"/>
                    <a:pt x="13" y="13"/>
                    <a:pt x="19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0" name="Freeform 1725">
              <a:extLst>
                <a:ext uri="{FF2B5EF4-FFF2-40B4-BE49-F238E27FC236}">
                  <a16:creationId xmlns:a16="http://schemas.microsoft.com/office/drawing/2014/main" id="{7349C2FE-DC98-3A15-B1B3-1B758D432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7088" y="3146618"/>
              <a:ext cx="5923" cy="3948"/>
            </a:xfrm>
            <a:custGeom>
              <a:avLst/>
              <a:gdLst>
                <a:gd name="T0" fmla="*/ 7 w 14"/>
                <a:gd name="T1" fmla="*/ 6 h 6"/>
                <a:gd name="T2" fmla="*/ 14 w 14"/>
                <a:gd name="T3" fmla="*/ 5 h 6"/>
                <a:gd name="T4" fmla="*/ 0 w 14"/>
                <a:gd name="T5" fmla="*/ 5 h 6"/>
                <a:gd name="T6" fmla="*/ 7 w 1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7" y="6"/>
                  </a:moveTo>
                  <a:cubicBezTo>
                    <a:pt x="9" y="6"/>
                    <a:pt x="11" y="6"/>
                    <a:pt x="14" y="5"/>
                  </a:cubicBezTo>
                  <a:cubicBezTo>
                    <a:pt x="10" y="1"/>
                    <a:pt x="4" y="0"/>
                    <a:pt x="0" y="5"/>
                  </a:cubicBezTo>
                  <a:cubicBezTo>
                    <a:pt x="3" y="6"/>
                    <a:pt x="5" y="6"/>
                    <a:pt x="7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1" name="Freeform 1726">
              <a:extLst>
                <a:ext uri="{FF2B5EF4-FFF2-40B4-BE49-F238E27FC236}">
                  <a16:creationId xmlns:a16="http://schemas.microsoft.com/office/drawing/2014/main" id="{E71A80DE-4DF3-0ACB-5898-AFBCE0FB2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4984" y="3146618"/>
              <a:ext cx="3948" cy="3948"/>
            </a:xfrm>
            <a:custGeom>
              <a:avLst/>
              <a:gdLst>
                <a:gd name="T0" fmla="*/ 0 w 13"/>
                <a:gd name="T1" fmla="*/ 6 h 10"/>
                <a:gd name="T2" fmla="*/ 13 w 13"/>
                <a:gd name="T3" fmla="*/ 9 h 10"/>
                <a:gd name="T4" fmla="*/ 0 w 13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6"/>
                  </a:moveTo>
                  <a:cubicBezTo>
                    <a:pt x="4" y="9"/>
                    <a:pt x="8" y="10"/>
                    <a:pt x="13" y="9"/>
                  </a:cubicBezTo>
                  <a:cubicBezTo>
                    <a:pt x="12" y="0"/>
                    <a:pt x="4" y="0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2" name="Freeform 1727">
              <a:extLst>
                <a:ext uri="{FF2B5EF4-FFF2-40B4-BE49-F238E27FC236}">
                  <a16:creationId xmlns:a16="http://schemas.microsoft.com/office/drawing/2014/main" id="{14AC12D9-CCF2-8104-19F2-AD30377F2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4984" y="3134773"/>
              <a:ext cx="17767" cy="9871"/>
            </a:xfrm>
            <a:custGeom>
              <a:avLst/>
              <a:gdLst>
                <a:gd name="T0" fmla="*/ 0 w 40"/>
                <a:gd name="T1" fmla="*/ 12 h 20"/>
                <a:gd name="T2" fmla="*/ 40 w 40"/>
                <a:gd name="T3" fmla="*/ 4 h 20"/>
                <a:gd name="T4" fmla="*/ 24 w 40"/>
                <a:gd name="T5" fmla="*/ 1 h 20"/>
                <a:gd name="T6" fmla="*/ 20 w 40"/>
                <a:gd name="T7" fmla="*/ 7 h 20"/>
                <a:gd name="T8" fmla="*/ 0 w 40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0">
                  <a:moveTo>
                    <a:pt x="0" y="12"/>
                  </a:moveTo>
                  <a:cubicBezTo>
                    <a:pt x="7" y="20"/>
                    <a:pt x="37" y="14"/>
                    <a:pt x="40" y="4"/>
                  </a:cubicBezTo>
                  <a:cubicBezTo>
                    <a:pt x="36" y="0"/>
                    <a:pt x="29" y="0"/>
                    <a:pt x="24" y="1"/>
                  </a:cubicBezTo>
                  <a:cubicBezTo>
                    <a:pt x="20" y="2"/>
                    <a:pt x="5" y="5"/>
                    <a:pt x="20" y="7"/>
                  </a:cubicBezTo>
                  <a:cubicBezTo>
                    <a:pt x="13" y="7"/>
                    <a:pt x="5" y="6"/>
                    <a:pt x="0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3" name="Freeform 1728">
              <a:extLst>
                <a:ext uri="{FF2B5EF4-FFF2-40B4-BE49-F238E27FC236}">
                  <a16:creationId xmlns:a16="http://schemas.microsoft.com/office/drawing/2014/main" id="{8EE69787-F7B6-BA20-CDF6-0A7545B08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4984" y="3130825"/>
              <a:ext cx="11844" cy="5923"/>
            </a:xfrm>
            <a:custGeom>
              <a:avLst/>
              <a:gdLst>
                <a:gd name="T0" fmla="*/ 26 w 26"/>
                <a:gd name="T1" fmla="*/ 6 h 14"/>
                <a:gd name="T2" fmla="*/ 0 w 26"/>
                <a:gd name="T3" fmla="*/ 10 h 14"/>
                <a:gd name="T4" fmla="*/ 26 w 26"/>
                <a:gd name="T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4">
                  <a:moveTo>
                    <a:pt x="26" y="6"/>
                  </a:moveTo>
                  <a:cubicBezTo>
                    <a:pt x="20" y="0"/>
                    <a:pt x="7" y="8"/>
                    <a:pt x="0" y="10"/>
                  </a:cubicBezTo>
                  <a:cubicBezTo>
                    <a:pt x="9" y="9"/>
                    <a:pt x="19" y="14"/>
                    <a:pt x="26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4" name="Freeform 1729">
              <a:extLst>
                <a:ext uri="{FF2B5EF4-FFF2-40B4-BE49-F238E27FC236}">
                  <a16:creationId xmlns:a16="http://schemas.microsoft.com/office/drawing/2014/main" id="{DB5C2B22-20FD-17DE-8997-75F3A5A49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8932" y="3142670"/>
              <a:ext cx="3948" cy="1975"/>
            </a:xfrm>
            <a:custGeom>
              <a:avLst/>
              <a:gdLst>
                <a:gd name="T0" fmla="*/ 6 w 7"/>
                <a:gd name="T1" fmla="*/ 0 h 4"/>
                <a:gd name="T2" fmla="*/ 0 w 7"/>
                <a:gd name="T3" fmla="*/ 1 h 4"/>
                <a:gd name="T4" fmla="*/ 7 w 7"/>
                <a:gd name="T5" fmla="*/ 4 h 4"/>
                <a:gd name="T6" fmla="*/ 6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lnTo>
                    <a:pt x="0" y="1"/>
                  </a:lnTo>
                  <a:cubicBezTo>
                    <a:pt x="2" y="2"/>
                    <a:pt x="5" y="3"/>
                    <a:pt x="7" y="4"/>
                  </a:cubicBezTo>
                  <a:cubicBezTo>
                    <a:pt x="7" y="3"/>
                    <a:pt x="7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5" name="Freeform 1730">
              <a:extLst>
                <a:ext uri="{FF2B5EF4-FFF2-40B4-BE49-F238E27FC236}">
                  <a16:creationId xmlns:a16="http://schemas.microsoft.com/office/drawing/2014/main" id="{B40E0C79-8A37-8338-BDBD-8D46B9A7D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0258" y="3097265"/>
              <a:ext cx="5923" cy="1975"/>
            </a:xfrm>
            <a:custGeom>
              <a:avLst/>
              <a:gdLst>
                <a:gd name="T0" fmla="*/ 7 w 14"/>
                <a:gd name="T1" fmla="*/ 0 h 4"/>
                <a:gd name="T2" fmla="*/ 0 w 14"/>
                <a:gd name="T3" fmla="*/ 4 h 4"/>
                <a:gd name="T4" fmla="*/ 14 w 14"/>
                <a:gd name="T5" fmla="*/ 0 h 4"/>
                <a:gd name="T6" fmla="*/ 7 w 1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7" y="0"/>
                  </a:moveTo>
                  <a:cubicBezTo>
                    <a:pt x="5" y="1"/>
                    <a:pt x="3" y="3"/>
                    <a:pt x="0" y="4"/>
                  </a:cubicBezTo>
                  <a:cubicBezTo>
                    <a:pt x="5" y="3"/>
                    <a:pt x="10" y="2"/>
                    <a:pt x="14" y="0"/>
                  </a:cubicBezTo>
                  <a:lnTo>
                    <a:pt x="7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6" name="Freeform 1731">
              <a:extLst>
                <a:ext uri="{FF2B5EF4-FFF2-40B4-BE49-F238E27FC236}">
                  <a16:creationId xmlns:a16="http://schemas.microsoft.com/office/drawing/2014/main" id="{F71BE8A6-F86B-68D6-E0E4-BADDC4F25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206" y="3097265"/>
              <a:ext cx="7896" cy="3948"/>
            </a:xfrm>
            <a:custGeom>
              <a:avLst/>
              <a:gdLst>
                <a:gd name="T0" fmla="*/ 0 w 19"/>
                <a:gd name="T1" fmla="*/ 5 h 11"/>
                <a:gd name="T2" fmla="*/ 19 w 19"/>
                <a:gd name="T3" fmla="*/ 3 h 11"/>
                <a:gd name="T4" fmla="*/ 0 w 19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1">
                  <a:moveTo>
                    <a:pt x="0" y="5"/>
                  </a:moveTo>
                  <a:cubicBezTo>
                    <a:pt x="7" y="2"/>
                    <a:pt x="13" y="11"/>
                    <a:pt x="19" y="3"/>
                  </a:cubicBezTo>
                  <a:cubicBezTo>
                    <a:pt x="13" y="0"/>
                    <a:pt x="6" y="2"/>
                    <a:pt x="0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7" name="Freeform 1732">
              <a:extLst>
                <a:ext uri="{FF2B5EF4-FFF2-40B4-BE49-F238E27FC236}">
                  <a16:creationId xmlns:a16="http://schemas.microsoft.com/office/drawing/2014/main" id="{F6785661-7004-DE8E-5BC7-F0D125526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8154" y="3107136"/>
              <a:ext cx="5923" cy="3948"/>
            </a:xfrm>
            <a:custGeom>
              <a:avLst/>
              <a:gdLst>
                <a:gd name="T0" fmla="*/ 9 w 15"/>
                <a:gd name="T1" fmla="*/ 9 h 9"/>
                <a:gd name="T2" fmla="*/ 15 w 15"/>
                <a:gd name="T3" fmla="*/ 8 h 9"/>
                <a:gd name="T4" fmla="*/ 1 w 15"/>
                <a:gd name="T5" fmla="*/ 0 h 9"/>
                <a:gd name="T6" fmla="*/ 9 w 15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9" y="9"/>
                  </a:moveTo>
                  <a:cubicBezTo>
                    <a:pt x="11" y="9"/>
                    <a:pt x="13" y="8"/>
                    <a:pt x="15" y="8"/>
                  </a:cubicBezTo>
                  <a:cubicBezTo>
                    <a:pt x="10" y="7"/>
                    <a:pt x="5" y="4"/>
                    <a:pt x="1" y="0"/>
                  </a:cubicBezTo>
                  <a:cubicBezTo>
                    <a:pt x="0" y="5"/>
                    <a:pt x="4" y="9"/>
                    <a:pt x="9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8" name="Freeform 1733">
              <a:extLst>
                <a:ext uri="{FF2B5EF4-FFF2-40B4-BE49-F238E27FC236}">
                  <a16:creationId xmlns:a16="http://schemas.microsoft.com/office/drawing/2014/main" id="{09FAE2AA-69CA-66E7-1B06-DD05DECF0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8154" y="3105162"/>
              <a:ext cx="3948" cy="1975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1 h 6"/>
                <a:gd name="T4" fmla="*/ 7 w 7"/>
                <a:gd name="T5" fmla="*/ 6 h 6"/>
                <a:gd name="T6" fmla="*/ 7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2" y="3"/>
                    <a:pt x="4" y="5"/>
                    <a:pt x="7" y="6"/>
                  </a:cubicBezTo>
                  <a:lnTo>
                    <a:pt x="7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9" name="Freeform 1734">
              <a:extLst>
                <a:ext uri="{FF2B5EF4-FFF2-40B4-BE49-F238E27FC236}">
                  <a16:creationId xmlns:a16="http://schemas.microsoft.com/office/drawing/2014/main" id="{4EA3EA87-B91E-4E45-C228-B51160B6E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2102" y="3107136"/>
              <a:ext cx="3948" cy="1975"/>
            </a:xfrm>
            <a:custGeom>
              <a:avLst/>
              <a:gdLst>
                <a:gd name="T0" fmla="*/ 2 w 9"/>
                <a:gd name="T1" fmla="*/ 0 h 5"/>
                <a:gd name="T2" fmla="*/ 9 w 9"/>
                <a:gd name="T3" fmla="*/ 3 h 5"/>
                <a:gd name="T4" fmla="*/ 2 w 9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2" y="0"/>
                  </a:moveTo>
                  <a:cubicBezTo>
                    <a:pt x="0" y="4"/>
                    <a:pt x="2" y="5"/>
                    <a:pt x="9" y="3"/>
                  </a:cubicBezTo>
                  <a:cubicBezTo>
                    <a:pt x="6" y="2"/>
                    <a:pt x="4" y="1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0" name="Freeform 1735">
              <a:extLst>
                <a:ext uri="{FF2B5EF4-FFF2-40B4-BE49-F238E27FC236}">
                  <a16:creationId xmlns:a16="http://schemas.microsoft.com/office/drawing/2014/main" id="{CBC79038-7716-A2FD-8541-A479D59B6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6051" y="3091344"/>
              <a:ext cx="5923" cy="3948"/>
            </a:xfrm>
            <a:custGeom>
              <a:avLst/>
              <a:gdLst>
                <a:gd name="T0" fmla="*/ 13 w 13"/>
                <a:gd name="T1" fmla="*/ 2 h 7"/>
                <a:gd name="T2" fmla="*/ 0 w 13"/>
                <a:gd name="T3" fmla="*/ 7 h 7"/>
                <a:gd name="T4" fmla="*/ 13 w 13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2"/>
                  </a:moveTo>
                  <a:cubicBezTo>
                    <a:pt x="8" y="0"/>
                    <a:pt x="3" y="2"/>
                    <a:pt x="0" y="7"/>
                  </a:cubicBezTo>
                  <a:cubicBezTo>
                    <a:pt x="5" y="6"/>
                    <a:pt x="9" y="4"/>
                    <a:pt x="13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1" name="Freeform 1736">
              <a:extLst>
                <a:ext uri="{FF2B5EF4-FFF2-40B4-BE49-F238E27FC236}">
                  <a16:creationId xmlns:a16="http://schemas.microsoft.com/office/drawing/2014/main" id="{8B66A77D-CD86-AA2F-DC39-72FE3E874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1972" y="3075551"/>
              <a:ext cx="3948" cy="1975"/>
            </a:xfrm>
            <a:custGeom>
              <a:avLst/>
              <a:gdLst>
                <a:gd name="T0" fmla="*/ 0 w 9"/>
                <a:gd name="T1" fmla="*/ 6 h 9"/>
                <a:gd name="T2" fmla="*/ 9 w 9"/>
                <a:gd name="T3" fmla="*/ 8 h 9"/>
                <a:gd name="T4" fmla="*/ 0 w 9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6"/>
                  </a:moveTo>
                  <a:cubicBezTo>
                    <a:pt x="3" y="8"/>
                    <a:pt x="6" y="9"/>
                    <a:pt x="9" y="8"/>
                  </a:cubicBezTo>
                  <a:cubicBezTo>
                    <a:pt x="8" y="0"/>
                    <a:pt x="4" y="2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2" name="Freeform 1737">
              <a:extLst>
                <a:ext uri="{FF2B5EF4-FFF2-40B4-BE49-F238E27FC236}">
                  <a16:creationId xmlns:a16="http://schemas.microsoft.com/office/drawing/2014/main" id="{1E1AEAE7-0496-3D21-379E-D9DA22346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5791" y="3065680"/>
              <a:ext cx="9871" cy="5923"/>
            </a:xfrm>
            <a:custGeom>
              <a:avLst/>
              <a:gdLst>
                <a:gd name="T0" fmla="*/ 7 w 23"/>
                <a:gd name="T1" fmla="*/ 9 h 11"/>
                <a:gd name="T2" fmla="*/ 23 w 23"/>
                <a:gd name="T3" fmla="*/ 4 h 11"/>
                <a:gd name="T4" fmla="*/ 0 w 23"/>
                <a:gd name="T5" fmla="*/ 11 h 11"/>
                <a:gd name="T6" fmla="*/ 7 w 23"/>
                <a:gd name="T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1">
                  <a:moveTo>
                    <a:pt x="7" y="9"/>
                  </a:moveTo>
                  <a:cubicBezTo>
                    <a:pt x="12" y="7"/>
                    <a:pt x="17" y="5"/>
                    <a:pt x="23" y="4"/>
                  </a:cubicBezTo>
                  <a:cubicBezTo>
                    <a:pt x="14" y="0"/>
                    <a:pt x="4" y="1"/>
                    <a:pt x="0" y="11"/>
                  </a:cubicBezTo>
                  <a:cubicBezTo>
                    <a:pt x="2" y="10"/>
                    <a:pt x="4" y="10"/>
                    <a:pt x="7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3" name="Freeform 1738">
              <a:extLst>
                <a:ext uri="{FF2B5EF4-FFF2-40B4-BE49-F238E27FC236}">
                  <a16:creationId xmlns:a16="http://schemas.microsoft.com/office/drawing/2014/main" id="{E945A513-DC50-98BF-0907-B5969F2D6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5791" y="3057784"/>
              <a:ext cx="5923" cy="9871"/>
            </a:xfrm>
            <a:custGeom>
              <a:avLst/>
              <a:gdLst>
                <a:gd name="T0" fmla="*/ 13 w 15"/>
                <a:gd name="T1" fmla="*/ 9 h 23"/>
                <a:gd name="T2" fmla="*/ 15 w 15"/>
                <a:gd name="T3" fmla="*/ 13 h 23"/>
                <a:gd name="T4" fmla="*/ 13 w 15"/>
                <a:gd name="T5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3">
                  <a:moveTo>
                    <a:pt x="13" y="9"/>
                  </a:moveTo>
                  <a:cubicBezTo>
                    <a:pt x="0" y="0"/>
                    <a:pt x="2" y="23"/>
                    <a:pt x="15" y="13"/>
                  </a:cubicBezTo>
                  <a:cubicBezTo>
                    <a:pt x="14" y="12"/>
                    <a:pt x="13" y="11"/>
                    <a:pt x="13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4" name="Freeform 1739">
              <a:extLst>
                <a:ext uri="{FF2B5EF4-FFF2-40B4-BE49-F238E27FC236}">
                  <a16:creationId xmlns:a16="http://schemas.microsoft.com/office/drawing/2014/main" id="{9A2CE555-92D6-721C-8DB3-1B0DC5A06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3688" y="3006459"/>
              <a:ext cx="7896" cy="7896"/>
            </a:xfrm>
            <a:custGeom>
              <a:avLst/>
              <a:gdLst>
                <a:gd name="T0" fmla="*/ 4 w 17"/>
                <a:gd name="T1" fmla="*/ 7 h 18"/>
                <a:gd name="T2" fmla="*/ 0 w 17"/>
                <a:gd name="T3" fmla="*/ 13 h 18"/>
                <a:gd name="T4" fmla="*/ 13 w 17"/>
                <a:gd name="T5" fmla="*/ 0 h 18"/>
                <a:gd name="T6" fmla="*/ 4 w 17"/>
                <a:gd name="T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4" y="7"/>
                  </a:moveTo>
                  <a:cubicBezTo>
                    <a:pt x="3" y="8"/>
                    <a:pt x="1" y="11"/>
                    <a:pt x="0" y="13"/>
                  </a:cubicBezTo>
                  <a:cubicBezTo>
                    <a:pt x="8" y="18"/>
                    <a:pt x="17" y="8"/>
                    <a:pt x="13" y="0"/>
                  </a:cubicBezTo>
                  <a:cubicBezTo>
                    <a:pt x="10" y="2"/>
                    <a:pt x="7" y="4"/>
                    <a:pt x="4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5" name="Freeform 1740">
              <a:extLst>
                <a:ext uri="{FF2B5EF4-FFF2-40B4-BE49-F238E27FC236}">
                  <a16:creationId xmlns:a16="http://schemas.microsoft.com/office/drawing/2014/main" id="{0229A9BB-3C1A-7DEA-FB9B-5F5AB8370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5661" y="3061732"/>
              <a:ext cx="1975" cy="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2 h 2"/>
                <a:gd name="T4" fmla="*/ 6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0" y="2"/>
                  </a:lnTo>
                  <a:cubicBezTo>
                    <a:pt x="2" y="2"/>
                    <a:pt x="4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6" name="Freeform 1741">
              <a:extLst>
                <a:ext uri="{FF2B5EF4-FFF2-40B4-BE49-F238E27FC236}">
                  <a16:creationId xmlns:a16="http://schemas.microsoft.com/office/drawing/2014/main" id="{832222CC-E8B3-BCDE-C7EE-98B369D52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7636" y="3059758"/>
              <a:ext cx="1975" cy="0"/>
            </a:xfrm>
            <a:custGeom>
              <a:avLst/>
              <a:gdLst>
                <a:gd name="T0" fmla="*/ 7 w 7"/>
                <a:gd name="T1" fmla="*/ 1 h 2"/>
                <a:gd name="T2" fmla="*/ 0 w 7"/>
                <a:gd name="T3" fmla="*/ 2 h 2"/>
                <a:gd name="T4" fmla="*/ 7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5" y="0"/>
                    <a:pt x="2" y="0"/>
                    <a:pt x="0" y="2"/>
                  </a:cubicBezTo>
                  <a:cubicBezTo>
                    <a:pt x="3" y="2"/>
                    <a:pt x="5" y="1"/>
                    <a:pt x="7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7" name="Freeform 1742">
              <a:extLst>
                <a:ext uri="{FF2B5EF4-FFF2-40B4-BE49-F238E27FC236}">
                  <a16:creationId xmlns:a16="http://schemas.microsoft.com/office/drawing/2014/main" id="{8C6BAA0A-EB0D-4F25-57E0-A18698560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1584" y="3004485"/>
              <a:ext cx="5923" cy="5923"/>
            </a:xfrm>
            <a:custGeom>
              <a:avLst/>
              <a:gdLst>
                <a:gd name="T0" fmla="*/ 1 w 14"/>
                <a:gd name="T1" fmla="*/ 11 h 12"/>
                <a:gd name="T2" fmla="*/ 14 w 14"/>
                <a:gd name="T3" fmla="*/ 3 h 12"/>
                <a:gd name="T4" fmla="*/ 1 w 14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7" y="12"/>
                    <a:pt x="12" y="8"/>
                    <a:pt x="14" y="3"/>
                  </a:cubicBezTo>
                  <a:cubicBezTo>
                    <a:pt x="8" y="0"/>
                    <a:pt x="0" y="4"/>
                    <a:pt x="1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8" name="Freeform 1743">
              <a:extLst>
                <a:ext uri="{FF2B5EF4-FFF2-40B4-BE49-F238E27FC236}">
                  <a16:creationId xmlns:a16="http://schemas.microsoft.com/office/drawing/2014/main" id="{9F4A2410-1340-C855-3CBC-E8CF7A5F5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5532" y="3041991"/>
              <a:ext cx="5923" cy="1975"/>
            </a:xfrm>
            <a:custGeom>
              <a:avLst/>
              <a:gdLst>
                <a:gd name="T0" fmla="*/ 0 w 14"/>
                <a:gd name="T1" fmla="*/ 2 h 2"/>
                <a:gd name="T2" fmla="*/ 14 w 14"/>
                <a:gd name="T3" fmla="*/ 1 h 2"/>
                <a:gd name="T4" fmla="*/ 0 w 1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0" y="2"/>
                  </a:moveTo>
                  <a:cubicBezTo>
                    <a:pt x="5" y="2"/>
                    <a:pt x="9" y="1"/>
                    <a:pt x="14" y="1"/>
                  </a:cubicBezTo>
                  <a:cubicBezTo>
                    <a:pt x="9" y="0"/>
                    <a:pt x="5" y="0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9" name="Freeform 1744">
              <a:extLst>
                <a:ext uri="{FF2B5EF4-FFF2-40B4-BE49-F238E27FC236}">
                  <a16:creationId xmlns:a16="http://schemas.microsoft.com/office/drawing/2014/main" id="{793B992F-987F-21B2-CA4E-6468C628E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7506" y="3000537"/>
              <a:ext cx="13819" cy="7896"/>
            </a:xfrm>
            <a:custGeom>
              <a:avLst/>
              <a:gdLst>
                <a:gd name="T0" fmla="*/ 4 w 32"/>
                <a:gd name="T1" fmla="*/ 11 h 18"/>
                <a:gd name="T2" fmla="*/ 0 w 32"/>
                <a:gd name="T3" fmla="*/ 18 h 18"/>
                <a:gd name="T4" fmla="*/ 32 w 32"/>
                <a:gd name="T5" fmla="*/ 5 h 18"/>
                <a:gd name="T6" fmla="*/ 19 w 32"/>
                <a:gd name="T7" fmla="*/ 1 h 18"/>
                <a:gd name="T8" fmla="*/ 5 w 32"/>
                <a:gd name="T9" fmla="*/ 3 h 18"/>
                <a:gd name="T10" fmla="*/ 1 w 32"/>
                <a:gd name="T11" fmla="*/ 8 h 18"/>
                <a:gd name="T12" fmla="*/ 4 w 32"/>
                <a:gd name="T13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8">
                  <a:moveTo>
                    <a:pt x="4" y="11"/>
                  </a:moveTo>
                  <a:cubicBezTo>
                    <a:pt x="3" y="14"/>
                    <a:pt x="1" y="16"/>
                    <a:pt x="0" y="18"/>
                  </a:cubicBezTo>
                  <a:cubicBezTo>
                    <a:pt x="9" y="11"/>
                    <a:pt x="24" y="14"/>
                    <a:pt x="32" y="5"/>
                  </a:cubicBezTo>
                  <a:cubicBezTo>
                    <a:pt x="26" y="6"/>
                    <a:pt x="24" y="1"/>
                    <a:pt x="19" y="1"/>
                  </a:cubicBezTo>
                  <a:cubicBezTo>
                    <a:pt x="14" y="0"/>
                    <a:pt x="10" y="5"/>
                    <a:pt x="5" y="3"/>
                  </a:cubicBezTo>
                  <a:cubicBezTo>
                    <a:pt x="9" y="7"/>
                    <a:pt x="7" y="9"/>
                    <a:pt x="1" y="8"/>
                  </a:cubicBezTo>
                  <a:cubicBezTo>
                    <a:pt x="2" y="9"/>
                    <a:pt x="3" y="10"/>
                    <a:pt x="4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0" name="Freeform 1745">
              <a:extLst>
                <a:ext uri="{FF2B5EF4-FFF2-40B4-BE49-F238E27FC236}">
                  <a16:creationId xmlns:a16="http://schemas.microsoft.com/office/drawing/2014/main" id="{877EFF3B-B5A4-373F-1198-EA8E512C7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9350" y="3000537"/>
              <a:ext cx="5923" cy="1975"/>
            </a:xfrm>
            <a:custGeom>
              <a:avLst/>
              <a:gdLst>
                <a:gd name="T0" fmla="*/ 6 w 10"/>
                <a:gd name="T1" fmla="*/ 6 h 6"/>
                <a:gd name="T2" fmla="*/ 0 w 10"/>
                <a:gd name="T3" fmla="*/ 0 h 6"/>
                <a:gd name="T4" fmla="*/ 6 w 10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6" y="6"/>
                  </a:moveTo>
                  <a:cubicBezTo>
                    <a:pt x="10" y="2"/>
                    <a:pt x="3" y="0"/>
                    <a:pt x="0" y="0"/>
                  </a:cubicBezTo>
                  <a:cubicBezTo>
                    <a:pt x="2" y="2"/>
                    <a:pt x="4" y="4"/>
                    <a:pt x="6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1" name="Freeform 1746">
              <a:extLst>
                <a:ext uri="{FF2B5EF4-FFF2-40B4-BE49-F238E27FC236}">
                  <a16:creationId xmlns:a16="http://schemas.microsoft.com/office/drawing/2014/main" id="{F6F6FC84-C156-6DD2-A354-CB3BEC16E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1325" y="3034095"/>
              <a:ext cx="3948" cy="3948"/>
            </a:xfrm>
            <a:custGeom>
              <a:avLst/>
              <a:gdLst>
                <a:gd name="T0" fmla="*/ 0 w 7"/>
                <a:gd name="T1" fmla="*/ 1 h 10"/>
                <a:gd name="T2" fmla="*/ 7 w 7"/>
                <a:gd name="T3" fmla="*/ 0 h 10"/>
                <a:gd name="T4" fmla="*/ 0 w 7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0" y="1"/>
                  </a:moveTo>
                  <a:cubicBezTo>
                    <a:pt x="1" y="8"/>
                    <a:pt x="7" y="10"/>
                    <a:pt x="7" y="0"/>
                  </a:cubicBezTo>
                  <a:cubicBezTo>
                    <a:pt x="4" y="1"/>
                    <a:pt x="2" y="1"/>
                    <a:pt x="0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2" name="Freeform 1747">
              <a:extLst>
                <a:ext uri="{FF2B5EF4-FFF2-40B4-BE49-F238E27FC236}">
                  <a16:creationId xmlns:a16="http://schemas.microsoft.com/office/drawing/2014/main" id="{0C6C5AD2-7E30-E447-386D-C53B07678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273" y="2992641"/>
              <a:ext cx="15793" cy="13819"/>
            </a:xfrm>
            <a:custGeom>
              <a:avLst/>
              <a:gdLst>
                <a:gd name="T0" fmla="*/ 0 w 39"/>
                <a:gd name="T1" fmla="*/ 22 h 30"/>
                <a:gd name="T2" fmla="*/ 39 w 39"/>
                <a:gd name="T3" fmla="*/ 8 h 30"/>
                <a:gd name="T4" fmla="*/ 26 w 39"/>
                <a:gd name="T5" fmla="*/ 14 h 30"/>
                <a:gd name="T6" fmla="*/ 0 w 39"/>
                <a:gd name="T7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0">
                  <a:moveTo>
                    <a:pt x="0" y="22"/>
                  </a:moveTo>
                  <a:cubicBezTo>
                    <a:pt x="10" y="30"/>
                    <a:pt x="34" y="18"/>
                    <a:pt x="39" y="8"/>
                  </a:cubicBezTo>
                  <a:cubicBezTo>
                    <a:pt x="34" y="8"/>
                    <a:pt x="29" y="10"/>
                    <a:pt x="26" y="14"/>
                  </a:cubicBezTo>
                  <a:cubicBezTo>
                    <a:pt x="22" y="0"/>
                    <a:pt x="5" y="20"/>
                    <a:pt x="0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3" name="Freeform 1748">
              <a:extLst>
                <a:ext uri="{FF2B5EF4-FFF2-40B4-BE49-F238E27FC236}">
                  <a16:creationId xmlns:a16="http://schemas.microsoft.com/office/drawing/2014/main" id="{70E3EEB1-F591-9A19-1EAD-BDD2F1787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7246" y="2980796"/>
              <a:ext cx="19741" cy="13819"/>
            </a:xfrm>
            <a:custGeom>
              <a:avLst/>
              <a:gdLst>
                <a:gd name="T0" fmla="*/ 24 w 48"/>
                <a:gd name="T1" fmla="*/ 27 h 31"/>
                <a:gd name="T2" fmla="*/ 48 w 48"/>
                <a:gd name="T3" fmla="*/ 20 h 31"/>
                <a:gd name="T4" fmla="*/ 45 w 48"/>
                <a:gd name="T5" fmla="*/ 12 h 31"/>
                <a:gd name="T6" fmla="*/ 31 w 48"/>
                <a:gd name="T7" fmla="*/ 0 h 31"/>
                <a:gd name="T8" fmla="*/ 29 w 48"/>
                <a:gd name="T9" fmla="*/ 13 h 31"/>
                <a:gd name="T10" fmla="*/ 0 w 48"/>
                <a:gd name="T11" fmla="*/ 22 h 31"/>
                <a:gd name="T12" fmla="*/ 33 w 48"/>
                <a:gd name="T13" fmla="*/ 19 h 31"/>
                <a:gd name="T14" fmla="*/ 20 w 48"/>
                <a:gd name="T15" fmla="*/ 23 h 31"/>
                <a:gd name="T16" fmla="*/ 24 w 48"/>
                <a:gd name="T17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1">
                  <a:moveTo>
                    <a:pt x="24" y="27"/>
                  </a:moveTo>
                  <a:cubicBezTo>
                    <a:pt x="32" y="27"/>
                    <a:pt x="42" y="26"/>
                    <a:pt x="48" y="20"/>
                  </a:cubicBezTo>
                  <a:cubicBezTo>
                    <a:pt x="42" y="18"/>
                    <a:pt x="43" y="17"/>
                    <a:pt x="45" y="12"/>
                  </a:cubicBezTo>
                  <a:cubicBezTo>
                    <a:pt x="47" y="7"/>
                    <a:pt x="34" y="2"/>
                    <a:pt x="31" y="0"/>
                  </a:cubicBezTo>
                  <a:cubicBezTo>
                    <a:pt x="32" y="5"/>
                    <a:pt x="31" y="9"/>
                    <a:pt x="29" y="13"/>
                  </a:cubicBezTo>
                  <a:cubicBezTo>
                    <a:pt x="22" y="5"/>
                    <a:pt x="9" y="18"/>
                    <a:pt x="0" y="22"/>
                  </a:cubicBezTo>
                  <a:cubicBezTo>
                    <a:pt x="9" y="31"/>
                    <a:pt x="22" y="14"/>
                    <a:pt x="33" y="19"/>
                  </a:cubicBezTo>
                  <a:cubicBezTo>
                    <a:pt x="29" y="21"/>
                    <a:pt x="25" y="22"/>
                    <a:pt x="20" y="23"/>
                  </a:cubicBezTo>
                  <a:cubicBezTo>
                    <a:pt x="21" y="24"/>
                    <a:pt x="22" y="26"/>
                    <a:pt x="24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4" name="Freeform 1749">
              <a:extLst>
                <a:ext uri="{FF2B5EF4-FFF2-40B4-BE49-F238E27FC236}">
                  <a16:creationId xmlns:a16="http://schemas.microsoft.com/office/drawing/2014/main" id="{3A55D598-04D7-5AE4-21FB-69A54CF97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1194" y="2992641"/>
              <a:ext cx="7896" cy="3948"/>
            </a:xfrm>
            <a:custGeom>
              <a:avLst/>
              <a:gdLst>
                <a:gd name="T0" fmla="*/ 7 w 18"/>
                <a:gd name="T1" fmla="*/ 6 h 7"/>
                <a:gd name="T2" fmla="*/ 18 w 18"/>
                <a:gd name="T3" fmla="*/ 2 h 7"/>
                <a:gd name="T4" fmla="*/ 0 w 18"/>
                <a:gd name="T5" fmla="*/ 3 h 7"/>
                <a:gd name="T6" fmla="*/ 7 w 1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7" y="6"/>
                  </a:moveTo>
                  <a:cubicBezTo>
                    <a:pt x="11" y="7"/>
                    <a:pt x="15" y="5"/>
                    <a:pt x="18" y="2"/>
                  </a:cubicBezTo>
                  <a:cubicBezTo>
                    <a:pt x="12" y="0"/>
                    <a:pt x="6" y="0"/>
                    <a:pt x="0" y="3"/>
                  </a:cubicBezTo>
                  <a:cubicBezTo>
                    <a:pt x="3" y="4"/>
                    <a:pt x="5" y="5"/>
                    <a:pt x="7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5" name="Freeform 1750">
              <a:extLst>
                <a:ext uri="{FF2B5EF4-FFF2-40B4-BE49-F238E27FC236}">
                  <a16:creationId xmlns:a16="http://schemas.microsoft.com/office/drawing/2014/main" id="{5FEC1D20-4324-5DFD-D088-476EDB817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143" y="2982770"/>
              <a:ext cx="3948" cy="1975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5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0"/>
                    <a:pt x="6" y="0"/>
                    <a:pt x="0" y="5"/>
                  </a:cubicBezTo>
                  <a:lnTo>
                    <a:pt x="7" y="5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6" name="Freeform 1751">
              <a:extLst>
                <a:ext uri="{FF2B5EF4-FFF2-40B4-BE49-F238E27FC236}">
                  <a16:creationId xmlns:a16="http://schemas.microsoft.com/office/drawing/2014/main" id="{5A8597C1-3117-43C7-26F6-F92A24D60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143" y="3002511"/>
              <a:ext cx="3948" cy="0"/>
            </a:xfrm>
            <a:custGeom>
              <a:avLst/>
              <a:gdLst>
                <a:gd name="T0" fmla="*/ 0 w 7"/>
                <a:gd name="T1" fmla="*/ 3 h 3"/>
                <a:gd name="T2" fmla="*/ 7 w 7"/>
                <a:gd name="T3" fmla="*/ 0 h 3"/>
                <a:gd name="T4" fmla="*/ 0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cubicBezTo>
                    <a:pt x="2" y="2"/>
                    <a:pt x="4" y="1"/>
                    <a:pt x="7" y="0"/>
                  </a:cubicBezTo>
                  <a:cubicBezTo>
                    <a:pt x="4" y="0"/>
                    <a:pt x="1" y="1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7" name="Freeform 1752">
              <a:extLst>
                <a:ext uri="{FF2B5EF4-FFF2-40B4-BE49-F238E27FC236}">
                  <a16:creationId xmlns:a16="http://schemas.microsoft.com/office/drawing/2014/main" id="{B0D7604B-E3B3-E84E-1E19-C3E15500E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9091" y="3010406"/>
              <a:ext cx="5923" cy="1975"/>
            </a:xfrm>
            <a:custGeom>
              <a:avLst/>
              <a:gdLst>
                <a:gd name="T0" fmla="*/ 0 w 13"/>
                <a:gd name="T1" fmla="*/ 6 h 6"/>
                <a:gd name="T2" fmla="*/ 13 w 13"/>
                <a:gd name="T3" fmla="*/ 3 h 6"/>
                <a:gd name="T4" fmla="*/ 0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6"/>
                  </a:moveTo>
                  <a:cubicBezTo>
                    <a:pt x="4" y="6"/>
                    <a:pt x="9" y="5"/>
                    <a:pt x="13" y="3"/>
                  </a:cubicBezTo>
                  <a:cubicBezTo>
                    <a:pt x="9" y="0"/>
                    <a:pt x="2" y="0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8" name="Freeform 1753">
              <a:extLst>
                <a:ext uri="{FF2B5EF4-FFF2-40B4-BE49-F238E27FC236}">
                  <a16:creationId xmlns:a16="http://schemas.microsoft.com/office/drawing/2014/main" id="{87D89F01-74D5-75B4-1EEA-2CD86DE2F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065" y="2980796"/>
              <a:ext cx="33560" cy="21715"/>
            </a:xfrm>
            <a:custGeom>
              <a:avLst/>
              <a:gdLst>
                <a:gd name="T0" fmla="*/ 15 w 78"/>
                <a:gd name="T1" fmla="*/ 21 h 49"/>
                <a:gd name="T2" fmla="*/ 17 w 78"/>
                <a:gd name="T3" fmla="*/ 27 h 49"/>
                <a:gd name="T4" fmla="*/ 5 w 78"/>
                <a:gd name="T5" fmla="*/ 30 h 49"/>
                <a:gd name="T6" fmla="*/ 0 w 78"/>
                <a:gd name="T7" fmla="*/ 47 h 49"/>
                <a:gd name="T8" fmla="*/ 21 w 78"/>
                <a:gd name="T9" fmla="*/ 37 h 49"/>
                <a:gd name="T10" fmla="*/ 15 w 78"/>
                <a:gd name="T11" fmla="*/ 44 h 49"/>
                <a:gd name="T12" fmla="*/ 27 w 78"/>
                <a:gd name="T13" fmla="*/ 47 h 49"/>
                <a:gd name="T14" fmla="*/ 38 w 78"/>
                <a:gd name="T15" fmla="*/ 35 h 49"/>
                <a:gd name="T16" fmla="*/ 48 w 78"/>
                <a:gd name="T17" fmla="*/ 33 h 49"/>
                <a:gd name="T18" fmla="*/ 62 w 78"/>
                <a:gd name="T19" fmla="*/ 31 h 49"/>
                <a:gd name="T20" fmla="*/ 69 w 78"/>
                <a:gd name="T21" fmla="*/ 12 h 49"/>
                <a:gd name="T22" fmla="*/ 54 w 78"/>
                <a:gd name="T23" fmla="*/ 13 h 49"/>
                <a:gd name="T24" fmla="*/ 32 w 78"/>
                <a:gd name="T25" fmla="*/ 31 h 49"/>
                <a:gd name="T26" fmla="*/ 35 w 78"/>
                <a:gd name="T27" fmla="*/ 18 h 49"/>
                <a:gd name="T28" fmla="*/ 27 w 78"/>
                <a:gd name="T29" fmla="*/ 5 h 49"/>
                <a:gd name="T30" fmla="*/ 27 w 78"/>
                <a:gd name="T31" fmla="*/ 21 h 49"/>
                <a:gd name="T32" fmla="*/ 15 w 78"/>
                <a:gd name="T33" fmla="*/ 2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49">
                  <a:moveTo>
                    <a:pt x="15" y="21"/>
                  </a:moveTo>
                  <a:cubicBezTo>
                    <a:pt x="16" y="23"/>
                    <a:pt x="17" y="25"/>
                    <a:pt x="17" y="27"/>
                  </a:cubicBezTo>
                  <a:cubicBezTo>
                    <a:pt x="13" y="29"/>
                    <a:pt x="9" y="29"/>
                    <a:pt x="5" y="30"/>
                  </a:cubicBezTo>
                  <a:cubicBezTo>
                    <a:pt x="11" y="37"/>
                    <a:pt x="0" y="40"/>
                    <a:pt x="0" y="47"/>
                  </a:cubicBezTo>
                  <a:cubicBezTo>
                    <a:pt x="6" y="42"/>
                    <a:pt x="13" y="39"/>
                    <a:pt x="21" y="37"/>
                  </a:cubicBezTo>
                  <a:cubicBezTo>
                    <a:pt x="19" y="39"/>
                    <a:pt x="17" y="42"/>
                    <a:pt x="15" y="44"/>
                  </a:cubicBezTo>
                  <a:cubicBezTo>
                    <a:pt x="19" y="44"/>
                    <a:pt x="24" y="48"/>
                    <a:pt x="27" y="47"/>
                  </a:cubicBezTo>
                  <a:cubicBezTo>
                    <a:pt x="32" y="45"/>
                    <a:pt x="34" y="38"/>
                    <a:pt x="38" y="35"/>
                  </a:cubicBezTo>
                  <a:cubicBezTo>
                    <a:pt x="38" y="49"/>
                    <a:pt x="44" y="37"/>
                    <a:pt x="48" y="33"/>
                  </a:cubicBezTo>
                  <a:cubicBezTo>
                    <a:pt x="51" y="29"/>
                    <a:pt x="57" y="31"/>
                    <a:pt x="62" y="31"/>
                  </a:cubicBezTo>
                  <a:cubicBezTo>
                    <a:pt x="70" y="30"/>
                    <a:pt x="78" y="18"/>
                    <a:pt x="69" y="12"/>
                  </a:cubicBezTo>
                  <a:cubicBezTo>
                    <a:pt x="65" y="10"/>
                    <a:pt x="57" y="9"/>
                    <a:pt x="54" y="13"/>
                  </a:cubicBezTo>
                  <a:cubicBezTo>
                    <a:pt x="49" y="19"/>
                    <a:pt x="39" y="23"/>
                    <a:pt x="32" y="31"/>
                  </a:cubicBezTo>
                  <a:cubicBezTo>
                    <a:pt x="32" y="29"/>
                    <a:pt x="52" y="6"/>
                    <a:pt x="35" y="18"/>
                  </a:cubicBezTo>
                  <a:cubicBezTo>
                    <a:pt x="41" y="11"/>
                    <a:pt x="39" y="0"/>
                    <a:pt x="27" y="5"/>
                  </a:cubicBezTo>
                  <a:cubicBezTo>
                    <a:pt x="22" y="8"/>
                    <a:pt x="19" y="20"/>
                    <a:pt x="27" y="21"/>
                  </a:cubicBezTo>
                  <a:cubicBezTo>
                    <a:pt x="23" y="19"/>
                    <a:pt x="19" y="19"/>
                    <a:pt x="15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9" name="Freeform 1754">
              <a:extLst>
                <a:ext uri="{FF2B5EF4-FFF2-40B4-BE49-F238E27FC236}">
                  <a16:creationId xmlns:a16="http://schemas.microsoft.com/office/drawing/2014/main" id="{691EAC05-DE50-D346-AD26-5E49F2649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8962" y="2970925"/>
              <a:ext cx="13819" cy="13819"/>
            </a:xfrm>
            <a:custGeom>
              <a:avLst/>
              <a:gdLst>
                <a:gd name="T0" fmla="*/ 12 w 35"/>
                <a:gd name="T1" fmla="*/ 25 h 30"/>
                <a:gd name="T2" fmla="*/ 35 w 35"/>
                <a:gd name="T3" fmla="*/ 7 h 30"/>
                <a:gd name="T4" fmla="*/ 0 w 35"/>
                <a:gd name="T5" fmla="*/ 28 h 30"/>
                <a:gd name="T6" fmla="*/ 12 w 35"/>
                <a:gd name="T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2" y="25"/>
                  </a:moveTo>
                  <a:cubicBezTo>
                    <a:pt x="21" y="24"/>
                    <a:pt x="32" y="16"/>
                    <a:pt x="35" y="7"/>
                  </a:cubicBezTo>
                  <a:cubicBezTo>
                    <a:pt x="22" y="0"/>
                    <a:pt x="4" y="18"/>
                    <a:pt x="0" y="28"/>
                  </a:cubicBezTo>
                  <a:cubicBezTo>
                    <a:pt x="5" y="30"/>
                    <a:pt x="9" y="29"/>
                    <a:pt x="12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0" name="Freeform 1755">
              <a:extLst>
                <a:ext uri="{FF2B5EF4-FFF2-40B4-BE49-F238E27FC236}">
                  <a16:creationId xmlns:a16="http://schemas.microsoft.com/office/drawing/2014/main" id="{D6DE8119-A498-286E-9F24-E58D2734F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0935" y="3008432"/>
              <a:ext cx="7896" cy="1975"/>
            </a:xfrm>
            <a:custGeom>
              <a:avLst/>
              <a:gdLst>
                <a:gd name="T0" fmla="*/ 6 w 19"/>
                <a:gd name="T1" fmla="*/ 0 h 3"/>
                <a:gd name="T2" fmla="*/ 0 w 19"/>
                <a:gd name="T3" fmla="*/ 2 h 3"/>
                <a:gd name="T4" fmla="*/ 19 w 19"/>
                <a:gd name="T5" fmla="*/ 1 h 3"/>
                <a:gd name="T6" fmla="*/ 6 w 19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">
                  <a:moveTo>
                    <a:pt x="6" y="0"/>
                  </a:moveTo>
                  <a:cubicBezTo>
                    <a:pt x="4" y="0"/>
                    <a:pt x="2" y="1"/>
                    <a:pt x="0" y="2"/>
                  </a:cubicBezTo>
                  <a:cubicBezTo>
                    <a:pt x="6" y="3"/>
                    <a:pt x="13" y="2"/>
                    <a:pt x="19" y="1"/>
                  </a:cubicBezTo>
                  <a:cubicBezTo>
                    <a:pt x="15" y="0"/>
                    <a:pt x="10" y="0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1" name="Freeform 1756">
              <a:extLst>
                <a:ext uri="{FF2B5EF4-FFF2-40B4-BE49-F238E27FC236}">
                  <a16:creationId xmlns:a16="http://schemas.microsoft.com/office/drawing/2014/main" id="{EEA541C8-431A-0BF8-3543-C926368DC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2780" y="2990666"/>
              <a:ext cx="7896" cy="11844"/>
            </a:xfrm>
            <a:custGeom>
              <a:avLst/>
              <a:gdLst>
                <a:gd name="T0" fmla="*/ 0 w 19"/>
                <a:gd name="T1" fmla="*/ 17 h 30"/>
                <a:gd name="T2" fmla="*/ 0 w 19"/>
                <a:gd name="T3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30">
                  <a:moveTo>
                    <a:pt x="0" y="17"/>
                  </a:moveTo>
                  <a:cubicBezTo>
                    <a:pt x="19" y="30"/>
                    <a:pt x="15" y="0"/>
                    <a:pt x="0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2" name="Freeform 1757">
              <a:extLst>
                <a:ext uri="{FF2B5EF4-FFF2-40B4-BE49-F238E27FC236}">
                  <a16:creationId xmlns:a16="http://schemas.microsoft.com/office/drawing/2014/main" id="{6753E493-C9D0-A50A-3AB8-34B1ADA5B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8702" y="2982770"/>
              <a:ext cx="5923" cy="1975"/>
            </a:xfrm>
            <a:custGeom>
              <a:avLst/>
              <a:gdLst>
                <a:gd name="T0" fmla="*/ 7 w 13"/>
                <a:gd name="T1" fmla="*/ 5 h 5"/>
                <a:gd name="T2" fmla="*/ 13 w 13"/>
                <a:gd name="T3" fmla="*/ 2 h 5"/>
                <a:gd name="T4" fmla="*/ 0 w 13"/>
                <a:gd name="T5" fmla="*/ 4 h 5"/>
                <a:gd name="T6" fmla="*/ 7 w 13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7" y="5"/>
                  </a:moveTo>
                  <a:lnTo>
                    <a:pt x="13" y="2"/>
                  </a:lnTo>
                  <a:cubicBezTo>
                    <a:pt x="8" y="0"/>
                    <a:pt x="4" y="0"/>
                    <a:pt x="0" y="4"/>
                  </a:cubicBezTo>
                  <a:cubicBezTo>
                    <a:pt x="2" y="4"/>
                    <a:pt x="4" y="5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3" name="Freeform 1758">
              <a:extLst>
                <a:ext uri="{FF2B5EF4-FFF2-40B4-BE49-F238E27FC236}">
                  <a16:creationId xmlns:a16="http://schemas.microsoft.com/office/drawing/2014/main" id="{0611D449-1038-F99C-6247-8947CD03F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8572" y="2963029"/>
              <a:ext cx="27637" cy="17767"/>
            </a:xfrm>
            <a:custGeom>
              <a:avLst/>
              <a:gdLst>
                <a:gd name="T0" fmla="*/ 7 w 65"/>
                <a:gd name="T1" fmla="*/ 25 h 40"/>
                <a:gd name="T2" fmla="*/ 14 w 65"/>
                <a:gd name="T3" fmla="*/ 25 h 40"/>
                <a:gd name="T4" fmla="*/ 14 w 65"/>
                <a:gd name="T5" fmla="*/ 31 h 40"/>
                <a:gd name="T6" fmla="*/ 1 w 65"/>
                <a:gd name="T7" fmla="*/ 35 h 40"/>
                <a:gd name="T8" fmla="*/ 25 w 65"/>
                <a:gd name="T9" fmla="*/ 34 h 40"/>
                <a:gd name="T10" fmla="*/ 55 w 65"/>
                <a:gd name="T11" fmla="*/ 32 h 40"/>
                <a:gd name="T12" fmla="*/ 53 w 65"/>
                <a:gd name="T13" fmla="*/ 26 h 40"/>
                <a:gd name="T14" fmla="*/ 49 w 65"/>
                <a:gd name="T15" fmla="*/ 16 h 40"/>
                <a:gd name="T16" fmla="*/ 43 w 65"/>
                <a:gd name="T17" fmla="*/ 8 h 40"/>
                <a:gd name="T18" fmla="*/ 32 w 65"/>
                <a:gd name="T19" fmla="*/ 6 h 40"/>
                <a:gd name="T20" fmla="*/ 16 w 65"/>
                <a:gd name="T21" fmla="*/ 11 h 40"/>
                <a:gd name="T22" fmla="*/ 30 w 65"/>
                <a:gd name="T23" fmla="*/ 15 h 40"/>
                <a:gd name="T24" fmla="*/ 0 w 65"/>
                <a:gd name="T25" fmla="*/ 19 h 40"/>
                <a:gd name="T26" fmla="*/ 7 w 65"/>
                <a:gd name="T27" fmla="*/ 2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40">
                  <a:moveTo>
                    <a:pt x="7" y="25"/>
                  </a:moveTo>
                  <a:lnTo>
                    <a:pt x="14" y="25"/>
                  </a:lnTo>
                  <a:cubicBezTo>
                    <a:pt x="5" y="27"/>
                    <a:pt x="5" y="29"/>
                    <a:pt x="14" y="31"/>
                  </a:cubicBezTo>
                  <a:cubicBezTo>
                    <a:pt x="9" y="33"/>
                    <a:pt x="5" y="34"/>
                    <a:pt x="1" y="35"/>
                  </a:cubicBezTo>
                  <a:cubicBezTo>
                    <a:pt x="8" y="40"/>
                    <a:pt x="18" y="38"/>
                    <a:pt x="25" y="34"/>
                  </a:cubicBezTo>
                  <a:cubicBezTo>
                    <a:pt x="34" y="29"/>
                    <a:pt x="45" y="34"/>
                    <a:pt x="55" y="32"/>
                  </a:cubicBezTo>
                  <a:cubicBezTo>
                    <a:pt x="47" y="30"/>
                    <a:pt x="46" y="28"/>
                    <a:pt x="53" y="26"/>
                  </a:cubicBezTo>
                  <a:cubicBezTo>
                    <a:pt x="58" y="21"/>
                    <a:pt x="60" y="11"/>
                    <a:pt x="49" y="16"/>
                  </a:cubicBezTo>
                  <a:cubicBezTo>
                    <a:pt x="65" y="12"/>
                    <a:pt x="48" y="11"/>
                    <a:pt x="43" y="8"/>
                  </a:cubicBezTo>
                  <a:cubicBezTo>
                    <a:pt x="26" y="0"/>
                    <a:pt x="46" y="21"/>
                    <a:pt x="32" y="6"/>
                  </a:cubicBezTo>
                  <a:cubicBezTo>
                    <a:pt x="46" y="18"/>
                    <a:pt x="22" y="8"/>
                    <a:pt x="16" y="11"/>
                  </a:cubicBezTo>
                  <a:cubicBezTo>
                    <a:pt x="20" y="14"/>
                    <a:pt x="24" y="16"/>
                    <a:pt x="30" y="15"/>
                  </a:cubicBezTo>
                  <a:cubicBezTo>
                    <a:pt x="20" y="19"/>
                    <a:pt x="10" y="17"/>
                    <a:pt x="0" y="19"/>
                  </a:cubicBezTo>
                  <a:cubicBezTo>
                    <a:pt x="6" y="18"/>
                    <a:pt x="8" y="19"/>
                    <a:pt x="7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4" name="Freeform 1759">
              <a:extLst>
                <a:ext uri="{FF2B5EF4-FFF2-40B4-BE49-F238E27FC236}">
                  <a16:creationId xmlns:a16="http://schemas.microsoft.com/office/drawing/2014/main" id="{1EC496F7-9957-6DE9-33DE-B50A07A84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8572" y="2984745"/>
              <a:ext cx="5923" cy="3948"/>
            </a:xfrm>
            <a:custGeom>
              <a:avLst/>
              <a:gdLst>
                <a:gd name="T0" fmla="*/ 13 w 13"/>
                <a:gd name="T1" fmla="*/ 10 h 11"/>
                <a:gd name="T2" fmla="*/ 0 w 13"/>
                <a:gd name="T3" fmla="*/ 11 h 11"/>
                <a:gd name="T4" fmla="*/ 13 w 13"/>
                <a:gd name="T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0"/>
                    <a:pt x="2" y="6"/>
                    <a:pt x="0" y="11"/>
                  </a:cubicBezTo>
                  <a:cubicBezTo>
                    <a:pt x="4" y="10"/>
                    <a:pt x="8" y="10"/>
                    <a:pt x="13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5" name="Freeform 1760">
              <a:extLst>
                <a:ext uri="{FF2B5EF4-FFF2-40B4-BE49-F238E27FC236}">
                  <a16:creationId xmlns:a16="http://schemas.microsoft.com/office/drawing/2014/main" id="{52B4BAFC-F6C5-BAE6-4DB8-4B9D07A9B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4495" y="2982770"/>
              <a:ext cx="5923" cy="5923"/>
            </a:xfrm>
            <a:custGeom>
              <a:avLst/>
              <a:gdLst>
                <a:gd name="T0" fmla="*/ 0 w 15"/>
                <a:gd name="T1" fmla="*/ 7 h 12"/>
                <a:gd name="T2" fmla="*/ 15 w 15"/>
                <a:gd name="T3" fmla="*/ 9 h 12"/>
                <a:gd name="T4" fmla="*/ 0 w 15"/>
                <a:gd name="T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cubicBezTo>
                    <a:pt x="4" y="11"/>
                    <a:pt x="10" y="12"/>
                    <a:pt x="15" y="9"/>
                  </a:cubicBezTo>
                  <a:cubicBezTo>
                    <a:pt x="12" y="5"/>
                    <a:pt x="3" y="0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6" name="Freeform 1761">
              <a:extLst>
                <a:ext uri="{FF2B5EF4-FFF2-40B4-BE49-F238E27FC236}">
                  <a16:creationId xmlns:a16="http://schemas.microsoft.com/office/drawing/2014/main" id="{09A2BA48-AEA3-DD79-FDF4-34286C05A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2261" y="2957108"/>
              <a:ext cx="19741" cy="11844"/>
            </a:xfrm>
            <a:custGeom>
              <a:avLst/>
              <a:gdLst>
                <a:gd name="T0" fmla="*/ 36 w 46"/>
                <a:gd name="T1" fmla="*/ 14 h 26"/>
                <a:gd name="T2" fmla="*/ 46 w 46"/>
                <a:gd name="T3" fmla="*/ 8 h 26"/>
                <a:gd name="T4" fmla="*/ 27 w 46"/>
                <a:gd name="T5" fmla="*/ 3 h 26"/>
                <a:gd name="T6" fmla="*/ 28 w 46"/>
                <a:gd name="T7" fmla="*/ 13 h 26"/>
                <a:gd name="T8" fmla="*/ 24 w 46"/>
                <a:gd name="T9" fmla="*/ 6 h 26"/>
                <a:gd name="T10" fmla="*/ 24 w 46"/>
                <a:gd name="T11" fmla="*/ 14 h 26"/>
                <a:gd name="T12" fmla="*/ 17 w 46"/>
                <a:gd name="T13" fmla="*/ 18 h 26"/>
                <a:gd name="T14" fmla="*/ 3 w 46"/>
                <a:gd name="T15" fmla="*/ 23 h 26"/>
                <a:gd name="T16" fmla="*/ 36 w 46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6">
                  <a:moveTo>
                    <a:pt x="36" y="14"/>
                  </a:moveTo>
                  <a:cubicBezTo>
                    <a:pt x="40" y="13"/>
                    <a:pt x="43" y="11"/>
                    <a:pt x="46" y="8"/>
                  </a:cubicBezTo>
                  <a:cubicBezTo>
                    <a:pt x="40" y="5"/>
                    <a:pt x="34" y="0"/>
                    <a:pt x="27" y="3"/>
                  </a:cubicBezTo>
                  <a:cubicBezTo>
                    <a:pt x="35" y="6"/>
                    <a:pt x="33" y="9"/>
                    <a:pt x="28" y="13"/>
                  </a:cubicBezTo>
                  <a:cubicBezTo>
                    <a:pt x="27" y="11"/>
                    <a:pt x="26" y="8"/>
                    <a:pt x="24" y="6"/>
                  </a:cubicBezTo>
                  <a:cubicBezTo>
                    <a:pt x="20" y="9"/>
                    <a:pt x="11" y="14"/>
                    <a:pt x="24" y="14"/>
                  </a:cubicBezTo>
                  <a:cubicBezTo>
                    <a:pt x="19" y="12"/>
                    <a:pt x="0" y="19"/>
                    <a:pt x="17" y="18"/>
                  </a:cubicBezTo>
                  <a:cubicBezTo>
                    <a:pt x="11" y="18"/>
                    <a:pt x="7" y="19"/>
                    <a:pt x="3" y="23"/>
                  </a:cubicBezTo>
                  <a:cubicBezTo>
                    <a:pt x="9" y="25"/>
                    <a:pt x="38" y="26"/>
                    <a:pt x="36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7" name="Freeform 1762">
              <a:extLst>
                <a:ext uri="{FF2B5EF4-FFF2-40B4-BE49-F238E27FC236}">
                  <a16:creationId xmlns:a16="http://schemas.microsoft.com/office/drawing/2014/main" id="{FA17ED01-BA50-F79E-E242-98F18B277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4106" y="2951185"/>
              <a:ext cx="5923" cy="1975"/>
            </a:xfrm>
            <a:custGeom>
              <a:avLst/>
              <a:gdLst>
                <a:gd name="T0" fmla="*/ 0 w 13"/>
                <a:gd name="T1" fmla="*/ 6 h 6"/>
                <a:gd name="T2" fmla="*/ 13 w 13"/>
                <a:gd name="T3" fmla="*/ 0 h 6"/>
                <a:gd name="T4" fmla="*/ 0 w 13"/>
                <a:gd name="T5" fmla="*/ 0 h 6"/>
                <a:gd name="T6" fmla="*/ 0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0" y="6"/>
                  </a:moveTo>
                  <a:cubicBezTo>
                    <a:pt x="4" y="4"/>
                    <a:pt x="9" y="2"/>
                    <a:pt x="13" y="0"/>
                  </a:cubicBezTo>
                  <a:cubicBezTo>
                    <a:pt x="9" y="1"/>
                    <a:pt x="4" y="1"/>
                    <a:pt x="0" y="0"/>
                  </a:cubicBezTo>
                  <a:lnTo>
                    <a:pt x="0" y="6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8" name="Freeform 1763">
              <a:extLst>
                <a:ext uri="{FF2B5EF4-FFF2-40B4-BE49-F238E27FC236}">
                  <a16:creationId xmlns:a16="http://schemas.microsoft.com/office/drawing/2014/main" id="{98723F56-BC85-3934-8396-38111D3EA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6080" y="2951185"/>
              <a:ext cx="19741" cy="13819"/>
            </a:xfrm>
            <a:custGeom>
              <a:avLst/>
              <a:gdLst>
                <a:gd name="T0" fmla="*/ 4 w 46"/>
                <a:gd name="T1" fmla="*/ 5 h 32"/>
                <a:gd name="T2" fmla="*/ 46 w 46"/>
                <a:gd name="T3" fmla="*/ 5 h 32"/>
                <a:gd name="T4" fmla="*/ 32 w 46"/>
                <a:gd name="T5" fmla="*/ 5 h 32"/>
                <a:gd name="T6" fmla="*/ 24 w 46"/>
                <a:gd name="T7" fmla="*/ 0 h 32"/>
                <a:gd name="T8" fmla="*/ 4 w 46"/>
                <a:gd name="T9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2">
                  <a:moveTo>
                    <a:pt x="4" y="5"/>
                  </a:moveTo>
                  <a:cubicBezTo>
                    <a:pt x="0" y="32"/>
                    <a:pt x="42" y="6"/>
                    <a:pt x="46" y="5"/>
                  </a:cubicBezTo>
                  <a:cubicBezTo>
                    <a:pt x="40" y="6"/>
                    <a:pt x="35" y="4"/>
                    <a:pt x="32" y="5"/>
                  </a:cubicBezTo>
                  <a:cubicBezTo>
                    <a:pt x="29" y="6"/>
                    <a:pt x="27" y="0"/>
                    <a:pt x="24" y="0"/>
                  </a:cubicBezTo>
                  <a:cubicBezTo>
                    <a:pt x="17" y="0"/>
                    <a:pt x="11" y="3"/>
                    <a:pt x="4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9" name="Freeform 1764">
              <a:extLst>
                <a:ext uri="{FF2B5EF4-FFF2-40B4-BE49-F238E27FC236}">
                  <a16:creationId xmlns:a16="http://schemas.microsoft.com/office/drawing/2014/main" id="{246AD848-8BC4-10F5-56E5-AB88B3C32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2002" y="2945263"/>
              <a:ext cx="3948" cy="5923"/>
            </a:xfrm>
            <a:custGeom>
              <a:avLst/>
              <a:gdLst>
                <a:gd name="T0" fmla="*/ 0 w 8"/>
                <a:gd name="T1" fmla="*/ 8 h 11"/>
                <a:gd name="T2" fmla="*/ 7 w 8"/>
                <a:gd name="T3" fmla="*/ 11 h 11"/>
                <a:gd name="T4" fmla="*/ 0 w 8"/>
                <a:gd name="T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0" y="8"/>
                  </a:moveTo>
                  <a:cubicBezTo>
                    <a:pt x="2" y="9"/>
                    <a:pt x="5" y="10"/>
                    <a:pt x="7" y="11"/>
                  </a:cubicBezTo>
                  <a:cubicBezTo>
                    <a:pt x="8" y="6"/>
                    <a:pt x="1" y="0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0" name="Freeform 1765">
              <a:extLst>
                <a:ext uri="{FF2B5EF4-FFF2-40B4-BE49-F238E27FC236}">
                  <a16:creationId xmlns:a16="http://schemas.microsoft.com/office/drawing/2014/main" id="{16BDD210-0030-2BD2-BE90-51D645C9E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7925" y="2951185"/>
              <a:ext cx="3948" cy="0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2" y="1"/>
                    <a:pt x="5" y="1"/>
                    <a:pt x="8" y="0"/>
                  </a:cubicBezTo>
                  <a:cubicBezTo>
                    <a:pt x="5" y="0"/>
                    <a:pt x="2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1" name="Freeform 1766">
              <a:extLst>
                <a:ext uri="{FF2B5EF4-FFF2-40B4-BE49-F238E27FC236}">
                  <a16:creationId xmlns:a16="http://schemas.microsoft.com/office/drawing/2014/main" id="{950A68CC-BA19-796F-CFF0-F7C2826DF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1873" y="2953159"/>
              <a:ext cx="7896" cy="5923"/>
            </a:xfrm>
            <a:custGeom>
              <a:avLst/>
              <a:gdLst>
                <a:gd name="T0" fmla="*/ 12 w 17"/>
                <a:gd name="T1" fmla="*/ 0 h 10"/>
                <a:gd name="T2" fmla="*/ 0 w 17"/>
                <a:gd name="T3" fmla="*/ 10 h 10"/>
                <a:gd name="T4" fmla="*/ 17 w 17"/>
                <a:gd name="T5" fmla="*/ 0 h 10"/>
                <a:gd name="T6" fmla="*/ 12 w 17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2" y="0"/>
                  </a:moveTo>
                  <a:cubicBezTo>
                    <a:pt x="7" y="3"/>
                    <a:pt x="3" y="6"/>
                    <a:pt x="0" y="10"/>
                  </a:cubicBezTo>
                  <a:cubicBezTo>
                    <a:pt x="6" y="9"/>
                    <a:pt x="15" y="8"/>
                    <a:pt x="17" y="0"/>
                  </a:cubicBezTo>
                  <a:lnTo>
                    <a:pt x="12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2" name="Freeform 1767">
              <a:extLst>
                <a:ext uri="{FF2B5EF4-FFF2-40B4-BE49-F238E27FC236}">
                  <a16:creationId xmlns:a16="http://schemas.microsoft.com/office/drawing/2014/main" id="{C7C35613-3C43-DB50-A995-542E61EAF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1873" y="2947237"/>
              <a:ext cx="11844" cy="7896"/>
            </a:xfrm>
            <a:custGeom>
              <a:avLst/>
              <a:gdLst>
                <a:gd name="T0" fmla="*/ 19 w 26"/>
                <a:gd name="T1" fmla="*/ 7 h 18"/>
                <a:gd name="T2" fmla="*/ 0 w 26"/>
                <a:gd name="T3" fmla="*/ 0 h 18"/>
                <a:gd name="T4" fmla="*/ 26 w 26"/>
                <a:gd name="T5" fmla="*/ 10 h 18"/>
                <a:gd name="T6" fmla="*/ 19 w 26"/>
                <a:gd name="T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8">
                  <a:moveTo>
                    <a:pt x="19" y="7"/>
                  </a:moveTo>
                  <a:cubicBezTo>
                    <a:pt x="14" y="2"/>
                    <a:pt x="7" y="1"/>
                    <a:pt x="0" y="0"/>
                  </a:cubicBezTo>
                  <a:cubicBezTo>
                    <a:pt x="10" y="6"/>
                    <a:pt x="13" y="18"/>
                    <a:pt x="26" y="10"/>
                  </a:cubicBezTo>
                  <a:cubicBezTo>
                    <a:pt x="24" y="9"/>
                    <a:pt x="22" y="8"/>
                    <a:pt x="19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3" name="Freeform 1768">
              <a:extLst>
                <a:ext uri="{FF2B5EF4-FFF2-40B4-BE49-F238E27FC236}">
                  <a16:creationId xmlns:a16="http://schemas.microsoft.com/office/drawing/2014/main" id="{325A1336-41A0-9B5F-157F-DE2ED9B29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638" y="2947237"/>
              <a:ext cx="7896" cy="7896"/>
            </a:xfrm>
            <a:custGeom>
              <a:avLst/>
              <a:gdLst>
                <a:gd name="T0" fmla="*/ 0 w 20"/>
                <a:gd name="T1" fmla="*/ 7 h 18"/>
                <a:gd name="T2" fmla="*/ 20 w 20"/>
                <a:gd name="T3" fmla="*/ 2 h 18"/>
                <a:gd name="T4" fmla="*/ 0 w 20"/>
                <a:gd name="T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8">
                  <a:moveTo>
                    <a:pt x="0" y="7"/>
                  </a:moveTo>
                  <a:cubicBezTo>
                    <a:pt x="4" y="18"/>
                    <a:pt x="19" y="13"/>
                    <a:pt x="20" y="2"/>
                  </a:cubicBezTo>
                  <a:cubicBezTo>
                    <a:pt x="13" y="0"/>
                    <a:pt x="6" y="2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4" name="Freeform 1769">
              <a:extLst>
                <a:ext uri="{FF2B5EF4-FFF2-40B4-BE49-F238E27FC236}">
                  <a16:creationId xmlns:a16="http://schemas.microsoft.com/office/drawing/2014/main" id="{C635598F-2543-9916-C6F8-07C7FFD6D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3586" y="2955133"/>
              <a:ext cx="3948" cy="3948"/>
            </a:xfrm>
            <a:custGeom>
              <a:avLst/>
              <a:gdLst>
                <a:gd name="T0" fmla="*/ 5 w 9"/>
                <a:gd name="T1" fmla="*/ 8 h 8"/>
                <a:gd name="T2" fmla="*/ 9 w 9"/>
                <a:gd name="T3" fmla="*/ 2 h 8"/>
                <a:gd name="T4" fmla="*/ 0 w 9"/>
                <a:gd name="T5" fmla="*/ 8 h 8"/>
                <a:gd name="T6" fmla="*/ 5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5" y="8"/>
                  </a:moveTo>
                  <a:cubicBezTo>
                    <a:pt x="6" y="6"/>
                    <a:pt x="7" y="4"/>
                    <a:pt x="9" y="2"/>
                  </a:cubicBezTo>
                  <a:cubicBezTo>
                    <a:pt x="4" y="0"/>
                    <a:pt x="0" y="2"/>
                    <a:pt x="0" y="8"/>
                  </a:cubicBezTo>
                  <a:cubicBezTo>
                    <a:pt x="1" y="8"/>
                    <a:pt x="3" y="8"/>
                    <a:pt x="5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5" name="Freeform 1770">
              <a:extLst>
                <a:ext uri="{FF2B5EF4-FFF2-40B4-BE49-F238E27FC236}">
                  <a16:creationId xmlns:a16="http://schemas.microsoft.com/office/drawing/2014/main" id="{BF121996-0132-0D36-BED5-346916A15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7534" y="2953159"/>
              <a:ext cx="7896" cy="1975"/>
            </a:xfrm>
            <a:custGeom>
              <a:avLst/>
              <a:gdLst>
                <a:gd name="T0" fmla="*/ 0 w 15"/>
                <a:gd name="T1" fmla="*/ 4 h 8"/>
                <a:gd name="T2" fmla="*/ 15 w 15"/>
                <a:gd name="T3" fmla="*/ 4 h 8"/>
                <a:gd name="T4" fmla="*/ 0 w 15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0" y="4"/>
                  </a:moveTo>
                  <a:cubicBezTo>
                    <a:pt x="4" y="8"/>
                    <a:pt x="10" y="8"/>
                    <a:pt x="15" y="4"/>
                  </a:cubicBezTo>
                  <a:cubicBezTo>
                    <a:pt x="11" y="5"/>
                    <a:pt x="3" y="0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6" name="Freeform 1771">
              <a:extLst>
                <a:ext uri="{FF2B5EF4-FFF2-40B4-BE49-F238E27FC236}">
                  <a16:creationId xmlns:a16="http://schemas.microsoft.com/office/drawing/2014/main" id="{C04784E6-7188-2448-1259-9F2594D99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301" y="2953159"/>
              <a:ext cx="1975" cy="0"/>
            </a:xfrm>
            <a:custGeom>
              <a:avLst/>
              <a:gdLst>
                <a:gd name="T0" fmla="*/ 4 w 4"/>
                <a:gd name="T1" fmla="*/ 2 h 2"/>
                <a:gd name="T2" fmla="*/ 0 w 4"/>
                <a:gd name="T3" fmla="*/ 0 h 2"/>
                <a:gd name="T4" fmla="*/ 4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cubicBezTo>
                    <a:pt x="4" y="1"/>
                    <a:pt x="3" y="1"/>
                    <a:pt x="0" y="0"/>
                  </a:cubicBezTo>
                  <a:cubicBezTo>
                    <a:pt x="1" y="1"/>
                    <a:pt x="3" y="1"/>
                    <a:pt x="4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7" name="Freeform 1772">
              <a:extLst>
                <a:ext uri="{FF2B5EF4-FFF2-40B4-BE49-F238E27FC236}">
                  <a16:creationId xmlns:a16="http://schemas.microsoft.com/office/drawing/2014/main" id="{FCB04078-E56D-C992-0199-7ABC3D8F1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1223" y="2931444"/>
              <a:ext cx="31585" cy="9871"/>
            </a:xfrm>
            <a:custGeom>
              <a:avLst/>
              <a:gdLst>
                <a:gd name="T0" fmla="*/ 68 w 71"/>
                <a:gd name="T1" fmla="*/ 3 h 21"/>
                <a:gd name="T2" fmla="*/ 71 w 71"/>
                <a:gd name="T3" fmla="*/ 1 h 21"/>
                <a:gd name="T4" fmla="*/ 51 w 71"/>
                <a:gd name="T5" fmla="*/ 0 h 21"/>
                <a:gd name="T6" fmla="*/ 40 w 71"/>
                <a:gd name="T7" fmla="*/ 10 h 21"/>
                <a:gd name="T8" fmla="*/ 23 w 71"/>
                <a:gd name="T9" fmla="*/ 10 h 21"/>
                <a:gd name="T10" fmla="*/ 0 w 71"/>
                <a:gd name="T11" fmla="*/ 12 h 21"/>
                <a:gd name="T12" fmla="*/ 13 w 71"/>
                <a:gd name="T13" fmla="*/ 16 h 21"/>
                <a:gd name="T14" fmla="*/ 7 w 71"/>
                <a:gd name="T15" fmla="*/ 21 h 21"/>
                <a:gd name="T16" fmla="*/ 38 w 71"/>
                <a:gd name="T17" fmla="*/ 19 h 21"/>
                <a:gd name="T18" fmla="*/ 68 w 71"/>
                <a:gd name="T1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1">
                  <a:moveTo>
                    <a:pt x="68" y="3"/>
                  </a:moveTo>
                  <a:cubicBezTo>
                    <a:pt x="69" y="3"/>
                    <a:pt x="70" y="2"/>
                    <a:pt x="71" y="1"/>
                  </a:cubicBezTo>
                  <a:cubicBezTo>
                    <a:pt x="64" y="2"/>
                    <a:pt x="57" y="3"/>
                    <a:pt x="51" y="0"/>
                  </a:cubicBezTo>
                  <a:cubicBezTo>
                    <a:pt x="65" y="16"/>
                    <a:pt x="19" y="0"/>
                    <a:pt x="40" y="10"/>
                  </a:cubicBezTo>
                  <a:cubicBezTo>
                    <a:pt x="34" y="10"/>
                    <a:pt x="29" y="5"/>
                    <a:pt x="23" y="10"/>
                  </a:cubicBezTo>
                  <a:cubicBezTo>
                    <a:pt x="18" y="14"/>
                    <a:pt x="6" y="10"/>
                    <a:pt x="0" y="12"/>
                  </a:cubicBezTo>
                  <a:cubicBezTo>
                    <a:pt x="4" y="13"/>
                    <a:pt x="9" y="15"/>
                    <a:pt x="13" y="16"/>
                  </a:cubicBezTo>
                  <a:cubicBezTo>
                    <a:pt x="11" y="18"/>
                    <a:pt x="9" y="19"/>
                    <a:pt x="7" y="21"/>
                  </a:cubicBezTo>
                  <a:cubicBezTo>
                    <a:pt x="15" y="15"/>
                    <a:pt x="28" y="20"/>
                    <a:pt x="38" y="19"/>
                  </a:cubicBezTo>
                  <a:cubicBezTo>
                    <a:pt x="49" y="18"/>
                    <a:pt x="59" y="9"/>
                    <a:pt x="68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8" name="Freeform 1773">
              <a:extLst>
                <a:ext uri="{FF2B5EF4-FFF2-40B4-BE49-F238E27FC236}">
                  <a16:creationId xmlns:a16="http://schemas.microsoft.com/office/drawing/2014/main" id="{5D535126-D9A7-BEBC-3D5C-24456FC83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1094" y="2943288"/>
              <a:ext cx="11844" cy="3948"/>
            </a:xfrm>
            <a:custGeom>
              <a:avLst/>
              <a:gdLst>
                <a:gd name="T0" fmla="*/ 18 w 25"/>
                <a:gd name="T1" fmla="*/ 9 h 9"/>
                <a:gd name="T2" fmla="*/ 25 w 25"/>
                <a:gd name="T3" fmla="*/ 9 h 9"/>
                <a:gd name="T4" fmla="*/ 0 w 25"/>
                <a:gd name="T5" fmla="*/ 3 h 9"/>
                <a:gd name="T6" fmla="*/ 18 w 25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18" y="9"/>
                  </a:moveTo>
                  <a:lnTo>
                    <a:pt x="25" y="9"/>
                  </a:lnTo>
                  <a:cubicBezTo>
                    <a:pt x="22" y="2"/>
                    <a:pt x="7" y="0"/>
                    <a:pt x="0" y="3"/>
                  </a:cubicBezTo>
                  <a:cubicBezTo>
                    <a:pt x="5" y="9"/>
                    <a:pt x="11" y="9"/>
                    <a:pt x="18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9" name="Freeform 1774">
              <a:extLst>
                <a:ext uri="{FF2B5EF4-FFF2-40B4-BE49-F238E27FC236}">
                  <a16:creationId xmlns:a16="http://schemas.microsoft.com/office/drawing/2014/main" id="{7F890F97-8D05-E4CD-9933-2245DF531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0964" y="2937367"/>
              <a:ext cx="17767" cy="9871"/>
            </a:xfrm>
            <a:custGeom>
              <a:avLst/>
              <a:gdLst>
                <a:gd name="T0" fmla="*/ 34 w 43"/>
                <a:gd name="T1" fmla="*/ 3 h 22"/>
                <a:gd name="T2" fmla="*/ 32 w 43"/>
                <a:gd name="T3" fmla="*/ 0 h 22"/>
                <a:gd name="T4" fmla="*/ 0 w 43"/>
                <a:gd name="T5" fmla="*/ 13 h 22"/>
                <a:gd name="T6" fmla="*/ 15 w 43"/>
                <a:gd name="T7" fmla="*/ 22 h 22"/>
                <a:gd name="T8" fmla="*/ 34 w 43"/>
                <a:gd name="T9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2">
                  <a:moveTo>
                    <a:pt x="34" y="3"/>
                  </a:moveTo>
                  <a:cubicBezTo>
                    <a:pt x="33" y="2"/>
                    <a:pt x="33" y="1"/>
                    <a:pt x="32" y="0"/>
                  </a:cubicBezTo>
                  <a:cubicBezTo>
                    <a:pt x="23" y="10"/>
                    <a:pt x="9" y="5"/>
                    <a:pt x="0" y="13"/>
                  </a:cubicBezTo>
                  <a:cubicBezTo>
                    <a:pt x="7" y="19"/>
                    <a:pt x="15" y="10"/>
                    <a:pt x="15" y="22"/>
                  </a:cubicBezTo>
                  <a:cubicBezTo>
                    <a:pt x="20" y="18"/>
                    <a:pt x="43" y="13"/>
                    <a:pt x="34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0" name="Freeform 1775">
              <a:extLst>
                <a:ext uri="{FF2B5EF4-FFF2-40B4-BE49-F238E27FC236}">
                  <a16:creationId xmlns:a16="http://schemas.microsoft.com/office/drawing/2014/main" id="{71EA9CE6-2FDF-F7F9-17DD-BFA7DB446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2808" y="2935392"/>
              <a:ext cx="13819" cy="5923"/>
            </a:xfrm>
            <a:custGeom>
              <a:avLst/>
              <a:gdLst>
                <a:gd name="T0" fmla="*/ 27 w 34"/>
                <a:gd name="T1" fmla="*/ 12 h 15"/>
                <a:gd name="T2" fmla="*/ 16 w 34"/>
                <a:gd name="T3" fmla="*/ 1 h 15"/>
                <a:gd name="T4" fmla="*/ 27 w 34"/>
                <a:gd name="T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5">
                  <a:moveTo>
                    <a:pt x="27" y="12"/>
                  </a:moveTo>
                  <a:cubicBezTo>
                    <a:pt x="34" y="3"/>
                    <a:pt x="24" y="1"/>
                    <a:pt x="16" y="1"/>
                  </a:cubicBezTo>
                  <a:cubicBezTo>
                    <a:pt x="0" y="0"/>
                    <a:pt x="16" y="15"/>
                    <a:pt x="27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1" name="Freeform 1776">
              <a:extLst>
                <a:ext uri="{FF2B5EF4-FFF2-40B4-BE49-F238E27FC236}">
                  <a16:creationId xmlns:a16="http://schemas.microsoft.com/office/drawing/2014/main" id="{7B9B023D-1BCF-F632-BF2B-AFAD2B9D8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0705" y="2923548"/>
              <a:ext cx="5923" cy="5923"/>
            </a:xfrm>
            <a:custGeom>
              <a:avLst/>
              <a:gdLst>
                <a:gd name="T0" fmla="*/ 0 w 13"/>
                <a:gd name="T1" fmla="*/ 7 h 12"/>
                <a:gd name="T2" fmla="*/ 13 w 13"/>
                <a:gd name="T3" fmla="*/ 10 h 12"/>
                <a:gd name="T4" fmla="*/ 0 w 13"/>
                <a:gd name="T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7"/>
                  </a:moveTo>
                  <a:cubicBezTo>
                    <a:pt x="3" y="10"/>
                    <a:pt x="8" y="12"/>
                    <a:pt x="13" y="10"/>
                  </a:cubicBezTo>
                  <a:cubicBezTo>
                    <a:pt x="10" y="7"/>
                    <a:pt x="3" y="0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2" name="Freeform 1777">
              <a:extLst>
                <a:ext uri="{FF2B5EF4-FFF2-40B4-BE49-F238E27FC236}">
                  <a16:creationId xmlns:a16="http://schemas.microsoft.com/office/drawing/2014/main" id="{4CC3B1EC-E8FE-3928-67C2-007801A51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2679" y="2925522"/>
              <a:ext cx="1975" cy="0"/>
            </a:xfrm>
            <a:custGeom>
              <a:avLst/>
              <a:gdLst>
                <a:gd name="T0" fmla="*/ 0 w 6"/>
                <a:gd name="T1" fmla="*/ 0 h 2"/>
                <a:gd name="T2" fmla="*/ 6 w 6"/>
                <a:gd name="T3" fmla="*/ 0 h 2"/>
                <a:gd name="T4" fmla="*/ 0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3" name="Freeform 1778">
              <a:extLst>
                <a:ext uri="{FF2B5EF4-FFF2-40B4-BE49-F238E27FC236}">
                  <a16:creationId xmlns:a16="http://schemas.microsoft.com/office/drawing/2014/main" id="{E609F634-ACA7-A88E-540C-585196279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0316" y="2921574"/>
              <a:ext cx="15793" cy="7896"/>
            </a:xfrm>
            <a:custGeom>
              <a:avLst/>
              <a:gdLst>
                <a:gd name="T0" fmla="*/ 29 w 36"/>
                <a:gd name="T1" fmla="*/ 12 h 17"/>
                <a:gd name="T2" fmla="*/ 36 w 36"/>
                <a:gd name="T3" fmla="*/ 12 h 17"/>
                <a:gd name="T4" fmla="*/ 33 w 36"/>
                <a:gd name="T5" fmla="*/ 4 h 17"/>
                <a:gd name="T6" fmla="*/ 18 w 36"/>
                <a:gd name="T7" fmla="*/ 0 h 17"/>
                <a:gd name="T8" fmla="*/ 0 w 36"/>
                <a:gd name="T9" fmla="*/ 5 h 17"/>
                <a:gd name="T10" fmla="*/ 10 w 36"/>
                <a:gd name="T11" fmla="*/ 13 h 17"/>
                <a:gd name="T12" fmla="*/ 29 w 36"/>
                <a:gd name="T1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7">
                  <a:moveTo>
                    <a:pt x="29" y="12"/>
                  </a:moveTo>
                  <a:lnTo>
                    <a:pt x="36" y="12"/>
                  </a:lnTo>
                  <a:cubicBezTo>
                    <a:pt x="27" y="12"/>
                    <a:pt x="29" y="8"/>
                    <a:pt x="33" y="4"/>
                  </a:cubicBezTo>
                  <a:cubicBezTo>
                    <a:pt x="28" y="2"/>
                    <a:pt x="23" y="1"/>
                    <a:pt x="18" y="0"/>
                  </a:cubicBezTo>
                  <a:cubicBezTo>
                    <a:pt x="11" y="0"/>
                    <a:pt x="6" y="5"/>
                    <a:pt x="0" y="5"/>
                  </a:cubicBezTo>
                  <a:cubicBezTo>
                    <a:pt x="4" y="6"/>
                    <a:pt x="6" y="11"/>
                    <a:pt x="10" y="13"/>
                  </a:cubicBezTo>
                  <a:cubicBezTo>
                    <a:pt x="14" y="17"/>
                    <a:pt x="24" y="12"/>
                    <a:pt x="29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4" name="Freeform 1779">
              <a:extLst>
                <a:ext uri="{FF2B5EF4-FFF2-40B4-BE49-F238E27FC236}">
                  <a16:creationId xmlns:a16="http://schemas.microsoft.com/office/drawing/2014/main" id="{6E7ECCCF-E791-C7F9-01F2-D094B0810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5704" y="2919600"/>
              <a:ext cx="27637" cy="11844"/>
            </a:xfrm>
            <a:custGeom>
              <a:avLst/>
              <a:gdLst>
                <a:gd name="T0" fmla="*/ 0 w 61"/>
                <a:gd name="T1" fmla="*/ 30 h 30"/>
                <a:gd name="T2" fmla="*/ 30 w 61"/>
                <a:gd name="T3" fmla="*/ 19 h 30"/>
                <a:gd name="T4" fmla="*/ 52 w 61"/>
                <a:gd name="T5" fmla="*/ 13 h 30"/>
                <a:gd name="T6" fmla="*/ 27 w 61"/>
                <a:gd name="T7" fmla="*/ 16 h 30"/>
                <a:gd name="T8" fmla="*/ 0 w 61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0">
                  <a:moveTo>
                    <a:pt x="0" y="30"/>
                  </a:moveTo>
                  <a:cubicBezTo>
                    <a:pt x="10" y="26"/>
                    <a:pt x="19" y="20"/>
                    <a:pt x="30" y="19"/>
                  </a:cubicBezTo>
                  <a:cubicBezTo>
                    <a:pt x="36" y="19"/>
                    <a:pt x="48" y="20"/>
                    <a:pt x="52" y="13"/>
                  </a:cubicBezTo>
                  <a:cubicBezTo>
                    <a:pt x="61" y="0"/>
                    <a:pt x="30" y="14"/>
                    <a:pt x="27" y="16"/>
                  </a:cubicBezTo>
                  <a:cubicBezTo>
                    <a:pt x="18" y="21"/>
                    <a:pt x="5" y="19"/>
                    <a:pt x="0" y="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5" name="Freeform 1780">
              <a:extLst>
                <a:ext uri="{FF2B5EF4-FFF2-40B4-BE49-F238E27FC236}">
                  <a16:creationId xmlns:a16="http://schemas.microsoft.com/office/drawing/2014/main" id="{43AA1575-BB02-F20F-1F93-FFAE96E80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022" y="2919600"/>
              <a:ext cx="558662" cy="384944"/>
            </a:xfrm>
            <a:custGeom>
              <a:avLst/>
              <a:gdLst>
                <a:gd name="T0" fmla="*/ 25 w 1282"/>
                <a:gd name="T1" fmla="*/ 630 h 883"/>
                <a:gd name="T2" fmla="*/ 73 w 1282"/>
                <a:gd name="T3" fmla="*/ 616 h 883"/>
                <a:gd name="T4" fmla="*/ 45 w 1282"/>
                <a:gd name="T5" fmla="*/ 600 h 883"/>
                <a:gd name="T6" fmla="*/ 116 w 1282"/>
                <a:gd name="T7" fmla="*/ 587 h 883"/>
                <a:gd name="T8" fmla="*/ 150 w 1282"/>
                <a:gd name="T9" fmla="*/ 566 h 883"/>
                <a:gd name="T10" fmla="*/ 110 w 1282"/>
                <a:gd name="T11" fmla="*/ 543 h 883"/>
                <a:gd name="T12" fmla="*/ 195 w 1282"/>
                <a:gd name="T13" fmla="*/ 546 h 883"/>
                <a:gd name="T14" fmla="*/ 213 w 1282"/>
                <a:gd name="T15" fmla="*/ 511 h 883"/>
                <a:gd name="T16" fmla="*/ 259 w 1282"/>
                <a:gd name="T17" fmla="*/ 517 h 883"/>
                <a:gd name="T18" fmla="*/ 327 w 1282"/>
                <a:gd name="T19" fmla="*/ 481 h 883"/>
                <a:gd name="T20" fmla="*/ 273 w 1282"/>
                <a:gd name="T21" fmla="*/ 486 h 883"/>
                <a:gd name="T22" fmla="*/ 287 w 1282"/>
                <a:gd name="T23" fmla="*/ 459 h 883"/>
                <a:gd name="T24" fmla="*/ 361 w 1282"/>
                <a:gd name="T25" fmla="*/ 417 h 883"/>
                <a:gd name="T26" fmla="*/ 350 w 1282"/>
                <a:gd name="T27" fmla="*/ 409 h 883"/>
                <a:gd name="T28" fmla="*/ 401 w 1282"/>
                <a:gd name="T29" fmla="*/ 392 h 883"/>
                <a:gd name="T30" fmla="*/ 391 w 1282"/>
                <a:gd name="T31" fmla="*/ 367 h 883"/>
                <a:gd name="T32" fmla="*/ 475 w 1282"/>
                <a:gd name="T33" fmla="*/ 316 h 883"/>
                <a:gd name="T34" fmla="*/ 427 w 1282"/>
                <a:gd name="T35" fmla="*/ 295 h 883"/>
                <a:gd name="T36" fmla="*/ 468 w 1282"/>
                <a:gd name="T37" fmla="*/ 272 h 883"/>
                <a:gd name="T38" fmla="*/ 487 w 1282"/>
                <a:gd name="T39" fmla="*/ 252 h 883"/>
                <a:gd name="T40" fmla="*/ 550 w 1282"/>
                <a:gd name="T41" fmla="*/ 247 h 883"/>
                <a:gd name="T42" fmla="*/ 519 w 1282"/>
                <a:gd name="T43" fmla="*/ 222 h 883"/>
                <a:gd name="T44" fmla="*/ 565 w 1282"/>
                <a:gd name="T45" fmla="*/ 193 h 883"/>
                <a:gd name="T46" fmla="*/ 586 w 1282"/>
                <a:gd name="T47" fmla="*/ 194 h 883"/>
                <a:gd name="T48" fmla="*/ 630 w 1282"/>
                <a:gd name="T49" fmla="*/ 190 h 883"/>
                <a:gd name="T50" fmla="*/ 638 w 1282"/>
                <a:gd name="T51" fmla="*/ 163 h 883"/>
                <a:gd name="T52" fmla="*/ 677 w 1282"/>
                <a:gd name="T53" fmla="*/ 110 h 883"/>
                <a:gd name="T54" fmla="*/ 735 w 1282"/>
                <a:gd name="T55" fmla="*/ 91 h 883"/>
                <a:gd name="T56" fmla="*/ 791 w 1282"/>
                <a:gd name="T57" fmla="*/ 111 h 883"/>
                <a:gd name="T58" fmla="*/ 847 w 1282"/>
                <a:gd name="T59" fmla="*/ 83 h 883"/>
                <a:gd name="T60" fmla="*/ 867 w 1282"/>
                <a:gd name="T61" fmla="*/ 71 h 883"/>
                <a:gd name="T62" fmla="*/ 901 w 1282"/>
                <a:gd name="T63" fmla="*/ 65 h 883"/>
                <a:gd name="T64" fmla="*/ 983 w 1282"/>
                <a:gd name="T65" fmla="*/ 19 h 883"/>
                <a:gd name="T66" fmla="*/ 1006 w 1282"/>
                <a:gd name="T67" fmla="*/ 63 h 883"/>
                <a:gd name="T68" fmla="*/ 1078 w 1282"/>
                <a:gd name="T69" fmla="*/ 42 h 883"/>
                <a:gd name="T70" fmla="*/ 1118 w 1282"/>
                <a:gd name="T71" fmla="*/ 31 h 883"/>
                <a:gd name="T72" fmla="*/ 1154 w 1282"/>
                <a:gd name="T73" fmla="*/ 48 h 883"/>
                <a:gd name="T74" fmla="*/ 1214 w 1282"/>
                <a:gd name="T75" fmla="*/ 74 h 883"/>
                <a:gd name="T76" fmla="*/ 1237 w 1282"/>
                <a:gd name="T77" fmla="*/ 89 h 883"/>
                <a:gd name="T78" fmla="*/ 1183 w 1282"/>
                <a:gd name="T79" fmla="*/ 138 h 883"/>
                <a:gd name="T80" fmla="*/ 1031 w 1282"/>
                <a:gd name="T81" fmla="*/ 146 h 883"/>
                <a:gd name="T82" fmla="*/ 844 w 1282"/>
                <a:gd name="T83" fmla="*/ 136 h 883"/>
                <a:gd name="T84" fmla="*/ 668 w 1282"/>
                <a:gd name="T85" fmla="*/ 173 h 883"/>
                <a:gd name="T86" fmla="*/ 541 w 1282"/>
                <a:gd name="T87" fmla="*/ 319 h 883"/>
                <a:gd name="T88" fmla="*/ 379 w 1282"/>
                <a:gd name="T89" fmla="*/ 500 h 883"/>
                <a:gd name="T90" fmla="*/ 408 w 1282"/>
                <a:gd name="T91" fmla="*/ 671 h 883"/>
                <a:gd name="T92" fmla="*/ 364 w 1282"/>
                <a:gd name="T93" fmla="*/ 795 h 883"/>
                <a:gd name="T94" fmla="*/ 295 w 1282"/>
                <a:gd name="T95" fmla="*/ 758 h 883"/>
                <a:gd name="T96" fmla="*/ 260 w 1282"/>
                <a:gd name="T97" fmla="*/ 814 h 883"/>
                <a:gd name="T98" fmla="*/ 154 w 1282"/>
                <a:gd name="T99" fmla="*/ 876 h 883"/>
                <a:gd name="T100" fmla="*/ 64 w 1282"/>
                <a:gd name="T101" fmla="*/ 824 h 883"/>
                <a:gd name="T102" fmla="*/ 67 w 1282"/>
                <a:gd name="T103" fmla="*/ 793 h 883"/>
                <a:gd name="T104" fmla="*/ 37 w 1282"/>
                <a:gd name="T105" fmla="*/ 785 h 883"/>
                <a:gd name="T106" fmla="*/ 28 w 1282"/>
                <a:gd name="T107" fmla="*/ 764 h 883"/>
                <a:gd name="T108" fmla="*/ 87 w 1282"/>
                <a:gd name="T109" fmla="*/ 714 h 883"/>
                <a:gd name="T110" fmla="*/ 21 w 1282"/>
                <a:gd name="T111" fmla="*/ 732 h 883"/>
                <a:gd name="T112" fmla="*/ 28 w 1282"/>
                <a:gd name="T113" fmla="*/ 683 h 883"/>
                <a:gd name="T114" fmla="*/ 116 w 1282"/>
                <a:gd name="T115" fmla="*/ 678 h 883"/>
                <a:gd name="T116" fmla="*/ 82 w 1282"/>
                <a:gd name="T117" fmla="*/ 664 h 883"/>
                <a:gd name="T118" fmla="*/ 4 w 1282"/>
                <a:gd name="T119" fmla="*/ 647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82" h="883">
                  <a:moveTo>
                    <a:pt x="4" y="647"/>
                  </a:moveTo>
                  <a:cubicBezTo>
                    <a:pt x="17" y="640"/>
                    <a:pt x="32" y="646"/>
                    <a:pt x="46" y="642"/>
                  </a:cubicBezTo>
                  <a:cubicBezTo>
                    <a:pt x="42" y="641"/>
                    <a:pt x="39" y="642"/>
                    <a:pt x="37" y="643"/>
                  </a:cubicBezTo>
                  <a:cubicBezTo>
                    <a:pt x="30" y="645"/>
                    <a:pt x="25" y="640"/>
                    <a:pt x="19" y="641"/>
                  </a:cubicBezTo>
                  <a:cubicBezTo>
                    <a:pt x="39" y="635"/>
                    <a:pt x="6" y="638"/>
                    <a:pt x="25" y="634"/>
                  </a:cubicBezTo>
                  <a:cubicBezTo>
                    <a:pt x="18" y="633"/>
                    <a:pt x="11" y="634"/>
                    <a:pt x="5" y="634"/>
                  </a:cubicBezTo>
                  <a:cubicBezTo>
                    <a:pt x="11" y="633"/>
                    <a:pt x="19" y="633"/>
                    <a:pt x="25" y="630"/>
                  </a:cubicBezTo>
                  <a:cubicBezTo>
                    <a:pt x="19" y="632"/>
                    <a:pt x="4" y="636"/>
                    <a:pt x="4" y="625"/>
                  </a:cubicBezTo>
                  <a:cubicBezTo>
                    <a:pt x="9" y="626"/>
                    <a:pt x="13" y="625"/>
                    <a:pt x="17" y="622"/>
                  </a:cubicBezTo>
                  <a:cubicBezTo>
                    <a:pt x="0" y="623"/>
                    <a:pt x="26" y="612"/>
                    <a:pt x="30" y="612"/>
                  </a:cubicBezTo>
                  <a:cubicBezTo>
                    <a:pt x="36" y="612"/>
                    <a:pt x="39" y="616"/>
                    <a:pt x="44" y="617"/>
                  </a:cubicBezTo>
                  <a:cubicBezTo>
                    <a:pt x="49" y="618"/>
                    <a:pt x="64" y="613"/>
                    <a:pt x="53" y="624"/>
                  </a:cubicBezTo>
                  <a:cubicBezTo>
                    <a:pt x="56" y="617"/>
                    <a:pt x="91" y="613"/>
                    <a:pt x="98" y="616"/>
                  </a:cubicBezTo>
                  <a:cubicBezTo>
                    <a:pt x="90" y="612"/>
                    <a:pt x="81" y="617"/>
                    <a:pt x="73" y="616"/>
                  </a:cubicBezTo>
                  <a:cubicBezTo>
                    <a:pt x="69" y="615"/>
                    <a:pt x="34" y="613"/>
                    <a:pt x="52" y="613"/>
                  </a:cubicBezTo>
                  <a:cubicBezTo>
                    <a:pt x="41" y="612"/>
                    <a:pt x="23" y="617"/>
                    <a:pt x="14" y="610"/>
                  </a:cubicBezTo>
                  <a:cubicBezTo>
                    <a:pt x="19" y="610"/>
                    <a:pt x="24" y="608"/>
                    <a:pt x="27" y="605"/>
                  </a:cubicBezTo>
                  <a:cubicBezTo>
                    <a:pt x="24" y="602"/>
                    <a:pt x="11" y="600"/>
                    <a:pt x="12" y="594"/>
                  </a:cubicBezTo>
                  <a:cubicBezTo>
                    <a:pt x="13" y="586"/>
                    <a:pt x="30" y="600"/>
                    <a:pt x="31" y="605"/>
                  </a:cubicBezTo>
                  <a:cubicBezTo>
                    <a:pt x="33" y="604"/>
                    <a:pt x="35" y="603"/>
                    <a:pt x="37" y="601"/>
                  </a:cubicBezTo>
                  <a:cubicBezTo>
                    <a:pt x="26" y="601"/>
                    <a:pt x="35" y="587"/>
                    <a:pt x="45" y="600"/>
                  </a:cubicBezTo>
                  <a:cubicBezTo>
                    <a:pt x="46" y="594"/>
                    <a:pt x="53" y="590"/>
                    <a:pt x="54" y="597"/>
                  </a:cubicBezTo>
                  <a:cubicBezTo>
                    <a:pt x="54" y="602"/>
                    <a:pt x="72" y="601"/>
                    <a:pt x="75" y="601"/>
                  </a:cubicBezTo>
                  <a:cubicBezTo>
                    <a:pt x="70" y="600"/>
                    <a:pt x="52" y="593"/>
                    <a:pt x="63" y="586"/>
                  </a:cubicBezTo>
                  <a:cubicBezTo>
                    <a:pt x="76" y="578"/>
                    <a:pt x="78" y="586"/>
                    <a:pt x="88" y="594"/>
                  </a:cubicBezTo>
                  <a:cubicBezTo>
                    <a:pt x="71" y="561"/>
                    <a:pt x="129" y="584"/>
                    <a:pt x="106" y="600"/>
                  </a:cubicBezTo>
                  <a:cubicBezTo>
                    <a:pt x="111" y="601"/>
                    <a:pt x="116" y="600"/>
                    <a:pt x="120" y="597"/>
                  </a:cubicBezTo>
                  <a:cubicBezTo>
                    <a:pt x="115" y="596"/>
                    <a:pt x="111" y="592"/>
                    <a:pt x="116" y="587"/>
                  </a:cubicBezTo>
                  <a:cubicBezTo>
                    <a:pt x="119" y="585"/>
                    <a:pt x="126" y="588"/>
                    <a:pt x="130" y="586"/>
                  </a:cubicBezTo>
                  <a:cubicBezTo>
                    <a:pt x="115" y="587"/>
                    <a:pt x="114" y="579"/>
                    <a:pt x="102" y="575"/>
                  </a:cubicBezTo>
                  <a:cubicBezTo>
                    <a:pt x="93" y="571"/>
                    <a:pt x="83" y="577"/>
                    <a:pt x="73" y="574"/>
                  </a:cubicBezTo>
                  <a:cubicBezTo>
                    <a:pt x="81" y="572"/>
                    <a:pt x="88" y="573"/>
                    <a:pt x="96" y="572"/>
                  </a:cubicBezTo>
                  <a:cubicBezTo>
                    <a:pt x="89" y="568"/>
                    <a:pt x="81" y="571"/>
                    <a:pt x="74" y="566"/>
                  </a:cubicBezTo>
                  <a:cubicBezTo>
                    <a:pt x="87" y="563"/>
                    <a:pt x="101" y="559"/>
                    <a:pt x="113" y="564"/>
                  </a:cubicBezTo>
                  <a:cubicBezTo>
                    <a:pt x="123" y="567"/>
                    <a:pt x="140" y="573"/>
                    <a:pt x="150" y="566"/>
                  </a:cubicBezTo>
                  <a:cubicBezTo>
                    <a:pt x="146" y="567"/>
                    <a:pt x="141" y="568"/>
                    <a:pt x="136" y="568"/>
                  </a:cubicBezTo>
                  <a:cubicBezTo>
                    <a:pt x="138" y="553"/>
                    <a:pt x="162" y="555"/>
                    <a:pt x="172" y="558"/>
                  </a:cubicBezTo>
                  <a:cubicBezTo>
                    <a:pt x="160" y="546"/>
                    <a:pt x="144" y="565"/>
                    <a:pt x="131" y="556"/>
                  </a:cubicBezTo>
                  <a:cubicBezTo>
                    <a:pt x="136" y="555"/>
                    <a:pt x="140" y="554"/>
                    <a:pt x="144" y="552"/>
                  </a:cubicBezTo>
                  <a:cubicBezTo>
                    <a:pt x="134" y="553"/>
                    <a:pt x="119" y="562"/>
                    <a:pt x="111" y="552"/>
                  </a:cubicBezTo>
                  <a:cubicBezTo>
                    <a:pt x="115" y="551"/>
                    <a:pt x="119" y="550"/>
                    <a:pt x="124" y="550"/>
                  </a:cubicBezTo>
                  <a:cubicBezTo>
                    <a:pt x="118" y="549"/>
                    <a:pt x="114" y="547"/>
                    <a:pt x="110" y="543"/>
                  </a:cubicBezTo>
                  <a:cubicBezTo>
                    <a:pt x="116" y="538"/>
                    <a:pt x="124" y="537"/>
                    <a:pt x="132" y="542"/>
                  </a:cubicBezTo>
                  <a:cubicBezTo>
                    <a:pt x="139" y="547"/>
                    <a:pt x="146" y="539"/>
                    <a:pt x="153" y="540"/>
                  </a:cubicBezTo>
                  <a:cubicBezTo>
                    <a:pt x="160" y="542"/>
                    <a:pt x="166" y="538"/>
                    <a:pt x="169" y="547"/>
                  </a:cubicBezTo>
                  <a:cubicBezTo>
                    <a:pt x="172" y="554"/>
                    <a:pt x="186" y="555"/>
                    <a:pt x="192" y="559"/>
                  </a:cubicBezTo>
                  <a:cubicBezTo>
                    <a:pt x="185" y="547"/>
                    <a:pt x="167" y="547"/>
                    <a:pt x="163" y="532"/>
                  </a:cubicBezTo>
                  <a:cubicBezTo>
                    <a:pt x="168" y="529"/>
                    <a:pt x="176" y="536"/>
                    <a:pt x="179" y="539"/>
                  </a:cubicBezTo>
                  <a:cubicBezTo>
                    <a:pt x="186" y="547"/>
                    <a:pt x="182" y="546"/>
                    <a:pt x="195" y="546"/>
                  </a:cubicBezTo>
                  <a:cubicBezTo>
                    <a:pt x="183" y="545"/>
                    <a:pt x="191" y="540"/>
                    <a:pt x="197" y="539"/>
                  </a:cubicBezTo>
                  <a:cubicBezTo>
                    <a:pt x="194" y="538"/>
                    <a:pt x="171" y="538"/>
                    <a:pt x="190" y="537"/>
                  </a:cubicBezTo>
                  <a:cubicBezTo>
                    <a:pt x="187" y="537"/>
                    <a:pt x="170" y="531"/>
                    <a:pt x="179" y="529"/>
                  </a:cubicBezTo>
                  <a:cubicBezTo>
                    <a:pt x="190" y="526"/>
                    <a:pt x="203" y="526"/>
                    <a:pt x="214" y="524"/>
                  </a:cubicBezTo>
                  <a:cubicBezTo>
                    <a:pt x="207" y="525"/>
                    <a:pt x="200" y="526"/>
                    <a:pt x="194" y="522"/>
                  </a:cubicBezTo>
                  <a:cubicBezTo>
                    <a:pt x="197" y="520"/>
                    <a:pt x="199" y="517"/>
                    <a:pt x="201" y="514"/>
                  </a:cubicBezTo>
                  <a:cubicBezTo>
                    <a:pt x="205" y="510"/>
                    <a:pt x="208" y="513"/>
                    <a:pt x="213" y="511"/>
                  </a:cubicBezTo>
                  <a:cubicBezTo>
                    <a:pt x="220" y="508"/>
                    <a:pt x="228" y="511"/>
                    <a:pt x="220" y="518"/>
                  </a:cubicBezTo>
                  <a:cubicBezTo>
                    <a:pt x="226" y="515"/>
                    <a:pt x="233" y="514"/>
                    <a:pt x="240" y="513"/>
                  </a:cubicBezTo>
                  <a:cubicBezTo>
                    <a:pt x="235" y="514"/>
                    <a:pt x="231" y="513"/>
                    <a:pt x="226" y="512"/>
                  </a:cubicBezTo>
                  <a:cubicBezTo>
                    <a:pt x="230" y="509"/>
                    <a:pt x="234" y="508"/>
                    <a:pt x="239" y="507"/>
                  </a:cubicBezTo>
                  <a:cubicBezTo>
                    <a:pt x="235" y="506"/>
                    <a:pt x="230" y="506"/>
                    <a:pt x="226" y="507"/>
                  </a:cubicBezTo>
                  <a:cubicBezTo>
                    <a:pt x="232" y="502"/>
                    <a:pt x="242" y="500"/>
                    <a:pt x="250" y="498"/>
                  </a:cubicBezTo>
                  <a:cubicBezTo>
                    <a:pt x="259" y="496"/>
                    <a:pt x="272" y="511"/>
                    <a:pt x="259" y="517"/>
                  </a:cubicBezTo>
                  <a:cubicBezTo>
                    <a:pt x="265" y="515"/>
                    <a:pt x="272" y="516"/>
                    <a:pt x="279" y="516"/>
                  </a:cubicBezTo>
                  <a:cubicBezTo>
                    <a:pt x="262" y="512"/>
                    <a:pt x="283" y="508"/>
                    <a:pt x="287" y="508"/>
                  </a:cubicBezTo>
                  <a:cubicBezTo>
                    <a:pt x="295" y="508"/>
                    <a:pt x="303" y="510"/>
                    <a:pt x="311" y="508"/>
                  </a:cubicBezTo>
                  <a:cubicBezTo>
                    <a:pt x="306" y="503"/>
                    <a:pt x="307" y="500"/>
                    <a:pt x="315" y="501"/>
                  </a:cubicBezTo>
                  <a:cubicBezTo>
                    <a:pt x="310" y="499"/>
                    <a:pt x="306" y="500"/>
                    <a:pt x="301" y="502"/>
                  </a:cubicBezTo>
                  <a:cubicBezTo>
                    <a:pt x="312" y="494"/>
                    <a:pt x="323" y="488"/>
                    <a:pt x="337" y="486"/>
                  </a:cubicBezTo>
                  <a:cubicBezTo>
                    <a:pt x="336" y="481"/>
                    <a:pt x="332" y="479"/>
                    <a:pt x="327" y="481"/>
                  </a:cubicBezTo>
                  <a:cubicBezTo>
                    <a:pt x="329" y="473"/>
                    <a:pt x="338" y="473"/>
                    <a:pt x="345" y="470"/>
                  </a:cubicBezTo>
                  <a:cubicBezTo>
                    <a:pt x="339" y="469"/>
                    <a:pt x="323" y="473"/>
                    <a:pt x="338" y="464"/>
                  </a:cubicBezTo>
                  <a:cubicBezTo>
                    <a:pt x="325" y="465"/>
                    <a:pt x="317" y="479"/>
                    <a:pt x="304" y="481"/>
                  </a:cubicBezTo>
                  <a:cubicBezTo>
                    <a:pt x="309" y="481"/>
                    <a:pt x="313" y="480"/>
                    <a:pt x="317" y="477"/>
                  </a:cubicBezTo>
                  <a:cubicBezTo>
                    <a:pt x="325" y="488"/>
                    <a:pt x="300" y="496"/>
                    <a:pt x="294" y="498"/>
                  </a:cubicBezTo>
                  <a:cubicBezTo>
                    <a:pt x="274" y="505"/>
                    <a:pt x="270" y="508"/>
                    <a:pt x="259" y="492"/>
                  </a:cubicBezTo>
                  <a:cubicBezTo>
                    <a:pt x="264" y="492"/>
                    <a:pt x="269" y="489"/>
                    <a:pt x="273" y="486"/>
                  </a:cubicBezTo>
                  <a:cubicBezTo>
                    <a:pt x="264" y="488"/>
                    <a:pt x="255" y="490"/>
                    <a:pt x="246" y="494"/>
                  </a:cubicBezTo>
                  <a:cubicBezTo>
                    <a:pt x="251" y="491"/>
                    <a:pt x="257" y="486"/>
                    <a:pt x="245" y="486"/>
                  </a:cubicBezTo>
                  <a:cubicBezTo>
                    <a:pt x="255" y="482"/>
                    <a:pt x="268" y="472"/>
                    <a:pt x="280" y="477"/>
                  </a:cubicBezTo>
                  <a:cubicBezTo>
                    <a:pt x="275" y="474"/>
                    <a:pt x="271" y="474"/>
                    <a:pt x="266" y="477"/>
                  </a:cubicBezTo>
                  <a:cubicBezTo>
                    <a:pt x="268" y="476"/>
                    <a:pt x="270" y="474"/>
                    <a:pt x="272" y="472"/>
                  </a:cubicBezTo>
                  <a:cubicBezTo>
                    <a:pt x="258" y="475"/>
                    <a:pt x="273" y="467"/>
                    <a:pt x="277" y="464"/>
                  </a:cubicBezTo>
                  <a:cubicBezTo>
                    <a:pt x="282" y="460"/>
                    <a:pt x="279" y="456"/>
                    <a:pt x="287" y="459"/>
                  </a:cubicBezTo>
                  <a:cubicBezTo>
                    <a:pt x="281" y="441"/>
                    <a:pt x="319" y="446"/>
                    <a:pt x="316" y="430"/>
                  </a:cubicBezTo>
                  <a:cubicBezTo>
                    <a:pt x="323" y="432"/>
                    <a:pt x="327" y="439"/>
                    <a:pt x="334" y="441"/>
                  </a:cubicBezTo>
                  <a:cubicBezTo>
                    <a:pt x="333" y="443"/>
                    <a:pt x="332" y="446"/>
                    <a:pt x="331" y="448"/>
                  </a:cubicBezTo>
                  <a:cubicBezTo>
                    <a:pt x="337" y="444"/>
                    <a:pt x="345" y="440"/>
                    <a:pt x="352" y="439"/>
                  </a:cubicBezTo>
                  <a:cubicBezTo>
                    <a:pt x="340" y="440"/>
                    <a:pt x="347" y="431"/>
                    <a:pt x="354" y="431"/>
                  </a:cubicBezTo>
                  <a:cubicBezTo>
                    <a:pt x="349" y="430"/>
                    <a:pt x="345" y="429"/>
                    <a:pt x="340" y="429"/>
                  </a:cubicBezTo>
                  <a:cubicBezTo>
                    <a:pt x="340" y="419"/>
                    <a:pt x="354" y="419"/>
                    <a:pt x="361" y="417"/>
                  </a:cubicBezTo>
                  <a:cubicBezTo>
                    <a:pt x="358" y="417"/>
                    <a:pt x="354" y="416"/>
                    <a:pt x="351" y="416"/>
                  </a:cubicBezTo>
                  <a:cubicBezTo>
                    <a:pt x="363" y="407"/>
                    <a:pt x="379" y="405"/>
                    <a:pt x="393" y="410"/>
                  </a:cubicBezTo>
                  <a:cubicBezTo>
                    <a:pt x="370" y="399"/>
                    <a:pt x="354" y="420"/>
                    <a:pt x="332" y="420"/>
                  </a:cubicBezTo>
                  <a:cubicBezTo>
                    <a:pt x="341" y="418"/>
                    <a:pt x="341" y="416"/>
                    <a:pt x="332" y="415"/>
                  </a:cubicBezTo>
                  <a:cubicBezTo>
                    <a:pt x="338" y="412"/>
                    <a:pt x="345" y="414"/>
                    <a:pt x="352" y="410"/>
                  </a:cubicBezTo>
                  <a:cubicBezTo>
                    <a:pt x="347" y="412"/>
                    <a:pt x="342" y="412"/>
                    <a:pt x="337" y="411"/>
                  </a:cubicBezTo>
                  <a:cubicBezTo>
                    <a:pt x="341" y="409"/>
                    <a:pt x="345" y="408"/>
                    <a:pt x="350" y="409"/>
                  </a:cubicBezTo>
                  <a:cubicBezTo>
                    <a:pt x="330" y="405"/>
                    <a:pt x="372" y="403"/>
                    <a:pt x="350" y="404"/>
                  </a:cubicBezTo>
                  <a:cubicBezTo>
                    <a:pt x="356" y="404"/>
                    <a:pt x="362" y="402"/>
                    <a:pt x="367" y="399"/>
                  </a:cubicBezTo>
                  <a:cubicBezTo>
                    <a:pt x="352" y="400"/>
                    <a:pt x="367" y="392"/>
                    <a:pt x="373" y="398"/>
                  </a:cubicBezTo>
                  <a:cubicBezTo>
                    <a:pt x="374" y="390"/>
                    <a:pt x="383" y="389"/>
                    <a:pt x="385" y="397"/>
                  </a:cubicBezTo>
                  <a:cubicBezTo>
                    <a:pt x="380" y="400"/>
                    <a:pt x="375" y="400"/>
                    <a:pt x="369" y="399"/>
                  </a:cubicBezTo>
                  <a:cubicBezTo>
                    <a:pt x="384" y="406"/>
                    <a:pt x="404" y="395"/>
                    <a:pt x="415" y="385"/>
                  </a:cubicBezTo>
                  <a:cubicBezTo>
                    <a:pt x="410" y="387"/>
                    <a:pt x="406" y="390"/>
                    <a:pt x="401" y="392"/>
                  </a:cubicBezTo>
                  <a:cubicBezTo>
                    <a:pt x="397" y="394"/>
                    <a:pt x="379" y="394"/>
                    <a:pt x="395" y="392"/>
                  </a:cubicBezTo>
                  <a:cubicBezTo>
                    <a:pt x="386" y="391"/>
                    <a:pt x="387" y="387"/>
                    <a:pt x="391" y="383"/>
                  </a:cubicBezTo>
                  <a:cubicBezTo>
                    <a:pt x="386" y="382"/>
                    <a:pt x="381" y="385"/>
                    <a:pt x="378" y="389"/>
                  </a:cubicBezTo>
                  <a:cubicBezTo>
                    <a:pt x="374" y="382"/>
                    <a:pt x="379" y="369"/>
                    <a:pt x="388" y="369"/>
                  </a:cubicBezTo>
                  <a:cubicBezTo>
                    <a:pt x="390" y="371"/>
                    <a:pt x="391" y="372"/>
                    <a:pt x="392" y="374"/>
                  </a:cubicBezTo>
                  <a:cubicBezTo>
                    <a:pt x="397" y="379"/>
                    <a:pt x="404" y="375"/>
                    <a:pt x="408" y="373"/>
                  </a:cubicBezTo>
                  <a:cubicBezTo>
                    <a:pt x="406" y="374"/>
                    <a:pt x="392" y="368"/>
                    <a:pt x="391" y="367"/>
                  </a:cubicBezTo>
                  <a:cubicBezTo>
                    <a:pt x="383" y="355"/>
                    <a:pt x="399" y="358"/>
                    <a:pt x="406" y="362"/>
                  </a:cubicBezTo>
                  <a:cubicBezTo>
                    <a:pt x="389" y="355"/>
                    <a:pt x="410" y="330"/>
                    <a:pt x="429" y="349"/>
                  </a:cubicBezTo>
                  <a:cubicBezTo>
                    <a:pt x="426" y="339"/>
                    <a:pt x="411" y="334"/>
                    <a:pt x="402" y="335"/>
                  </a:cubicBezTo>
                  <a:cubicBezTo>
                    <a:pt x="411" y="335"/>
                    <a:pt x="426" y="326"/>
                    <a:pt x="435" y="323"/>
                  </a:cubicBezTo>
                  <a:cubicBezTo>
                    <a:pt x="443" y="320"/>
                    <a:pt x="440" y="325"/>
                    <a:pt x="445" y="328"/>
                  </a:cubicBezTo>
                  <a:cubicBezTo>
                    <a:pt x="448" y="330"/>
                    <a:pt x="454" y="327"/>
                    <a:pt x="458" y="328"/>
                  </a:cubicBezTo>
                  <a:cubicBezTo>
                    <a:pt x="447" y="325"/>
                    <a:pt x="470" y="321"/>
                    <a:pt x="475" y="316"/>
                  </a:cubicBezTo>
                  <a:cubicBezTo>
                    <a:pt x="457" y="320"/>
                    <a:pt x="439" y="321"/>
                    <a:pt x="422" y="326"/>
                  </a:cubicBezTo>
                  <a:cubicBezTo>
                    <a:pt x="426" y="319"/>
                    <a:pt x="434" y="318"/>
                    <a:pt x="441" y="317"/>
                  </a:cubicBezTo>
                  <a:cubicBezTo>
                    <a:pt x="434" y="316"/>
                    <a:pt x="427" y="318"/>
                    <a:pt x="420" y="316"/>
                  </a:cubicBezTo>
                  <a:cubicBezTo>
                    <a:pt x="426" y="312"/>
                    <a:pt x="425" y="307"/>
                    <a:pt x="419" y="304"/>
                  </a:cubicBezTo>
                  <a:cubicBezTo>
                    <a:pt x="426" y="300"/>
                    <a:pt x="428" y="307"/>
                    <a:pt x="434" y="307"/>
                  </a:cubicBezTo>
                  <a:cubicBezTo>
                    <a:pt x="436" y="307"/>
                    <a:pt x="453" y="299"/>
                    <a:pt x="454" y="298"/>
                  </a:cubicBezTo>
                  <a:cubicBezTo>
                    <a:pt x="444" y="295"/>
                    <a:pt x="434" y="307"/>
                    <a:pt x="427" y="295"/>
                  </a:cubicBezTo>
                  <a:cubicBezTo>
                    <a:pt x="431" y="293"/>
                    <a:pt x="436" y="293"/>
                    <a:pt x="441" y="294"/>
                  </a:cubicBezTo>
                  <a:cubicBezTo>
                    <a:pt x="437" y="293"/>
                    <a:pt x="434" y="292"/>
                    <a:pt x="430" y="291"/>
                  </a:cubicBezTo>
                  <a:cubicBezTo>
                    <a:pt x="439" y="289"/>
                    <a:pt x="448" y="294"/>
                    <a:pt x="457" y="290"/>
                  </a:cubicBezTo>
                  <a:cubicBezTo>
                    <a:pt x="454" y="291"/>
                    <a:pt x="435" y="289"/>
                    <a:pt x="451" y="288"/>
                  </a:cubicBezTo>
                  <a:cubicBezTo>
                    <a:pt x="434" y="286"/>
                    <a:pt x="462" y="285"/>
                    <a:pt x="465" y="285"/>
                  </a:cubicBezTo>
                  <a:cubicBezTo>
                    <a:pt x="457" y="284"/>
                    <a:pt x="451" y="280"/>
                    <a:pt x="444" y="278"/>
                  </a:cubicBezTo>
                  <a:cubicBezTo>
                    <a:pt x="451" y="274"/>
                    <a:pt x="461" y="271"/>
                    <a:pt x="468" y="272"/>
                  </a:cubicBezTo>
                  <a:cubicBezTo>
                    <a:pt x="479" y="274"/>
                    <a:pt x="486" y="265"/>
                    <a:pt x="496" y="270"/>
                  </a:cubicBezTo>
                  <a:cubicBezTo>
                    <a:pt x="492" y="268"/>
                    <a:pt x="487" y="266"/>
                    <a:pt x="482" y="266"/>
                  </a:cubicBezTo>
                  <a:cubicBezTo>
                    <a:pt x="485" y="258"/>
                    <a:pt x="514" y="253"/>
                    <a:pt x="514" y="259"/>
                  </a:cubicBezTo>
                  <a:cubicBezTo>
                    <a:pt x="521" y="255"/>
                    <a:pt x="532" y="258"/>
                    <a:pt x="539" y="263"/>
                  </a:cubicBezTo>
                  <a:cubicBezTo>
                    <a:pt x="539" y="256"/>
                    <a:pt x="540" y="255"/>
                    <a:pt x="547" y="258"/>
                  </a:cubicBezTo>
                  <a:cubicBezTo>
                    <a:pt x="538" y="256"/>
                    <a:pt x="530" y="253"/>
                    <a:pt x="521" y="252"/>
                  </a:cubicBezTo>
                  <a:cubicBezTo>
                    <a:pt x="508" y="252"/>
                    <a:pt x="499" y="257"/>
                    <a:pt x="487" y="252"/>
                  </a:cubicBezTo>
                  <a:cubicBezTo>
                    <a:pt x="492" y="250"/>
                    <a:pt x="495" y="245"/>
                    <a:pt x="500" y="244"/>
                  </a:cubicBezTo>
                  <a:cubicBezTo>
                    <a:pt x="506" y="242"/>
                    <a:pt x="508" y="250"/>
                    <a:pt x="513" y="242"/>
                  </a:cubicBezTo>
                  <a:cubicBezTo>
                    <a:pt x="508" y="243"/>
                    <a:pt x="504" y="242"/>
                    <a:pt x="500" y="241"/>
                  </a:cubicBezTo>
                  <a:cubicBezTo>
                    <a:pt x="506" y="237"/>
                    <a:pt x="514" y="232"/>
                    <a:pt x="521" y="237"/>
                  </a:cubicBezTo>
                  <a:lnTo>
                    <a:pt x="513" y="241"/>
                  </a:lnTo>
                  <a:cubicBezTo>
                    <a:pt x="519" y="239"/>
                    <a:pt x="527" y="238"/>
                    <a:pt x="533" y="240"/>
                  </a:cubicBezTo>
                  <a:cubicBezTo>
                    <a:pt x="539" y="242"/>
                    <a:pt x="543" y="250"/>
                    <a:pt x="550" y="247"/>
                  </a:cubicBezTo>
                  <a:cubicBezTo>
                    <a:pt x="536" y="246"/>
                    <a:pt x="552" y="235"/>
                    <a:pt x="558" y="235"/>
                  </a:cubicBezTo>
                  <a:cubicBezTo>
                    <a:pt x="547" y="234"/>
                    <a:pt x="537" y="240"/>
                    <a:pt x="526" y="236"/>
                  </a:cubicBezTo>
                  <a:cubicBezTo>
                    <a:pt x="547" y="231"/>
                    <a:pt x="516" y="235"/>
                    <a:pt x="528" y="226"/>
                  </a:cubicBezTo>
                  <a:cubicBezTo>
                    <a:pt x="532" y="224"/>
                    <a:pt x="538" y="227"/>
                    <a:pt x="543" y="227"/>
                  </a:cubicBezTo>
                  <a:cubicBezTo>
                    <a:pt x="526" y="224"/>
                    <a:pt x="550" y="224"/>
                    <a:pt x="556" y="228"/>
                  </a:cubicBezTo>
                  <a:cubicBezTo>
                    <a:pt x="540" y="212"/>
                    <a:pt x="524" y="229"/>
                    <a:pt x="506" y="230"/>
                  </a:cubicBezTo>
                  <a:cubicBezTo>
                    <a:pt x="509" y="225"/>
                    <a:pt x="514" y="222"/>
                    <a:pt x="519" y="222"/>
                  </a:cubicBezTo>
                  <a:cubicBezTo>
                    <a:pt x="514" y="222"/>
                    <a:pt x="510" y="220"/>
                    <a:pt x="505" y="217"/>
                  </a:cubicBezTo>
                  <a:cubicBezTo>
                    <a:pt x="510" y="217"/>
                    <a:pt x="514" y="216"/>
                    <a:pt x="519" y="217"/>
                  </a:cubicBezTo>
                  <a:cubicBezTo>
                    <a:pt x="497" y="216"/>
                    <a:pt x="536" y="212"/>
                    <a:pt x="539" y="211"/>
                  </a:cubicBezTo>
                  <a:cubicBezTo>
                    <a:pt x="545" y="211"/>
                    <a:pt x="559" y="215"/>
                    <a:pt x="561" y="207"/>
                  </a:cubicBezTo>
                  <a:cubicBezTo>
                    <a:pt x="550" y="201"/>
                    <a:pt x="539" y="206"/>
                    <a:pt x="528" y="205"/>
                  </a:cubicBezTo>
                  <a:cubicBezTo>
                    <a:pt x="532" y="197"/>
                    <a:pt x="540" y="199"/>
                    <a:pt x="547" y="196"/>
                  </a:cubicBezTo>
                  <a:cubicBezTo>
                    <a:pt x="536" y="210"/>
                    <a:pt x="559" y="189"/>
                    <a:pt x="565" y="193"/>
                  </a:cubicBezTo>
                  <a:cubicBezTo>
                    <a:pt x="574" y="199"/>
                    <a:pt x="567" y="216"/>
                    <a:pt x="582" y="215"/>
                  </a:cubicBezTo>
                  <a:cubicBezTo>
                    <a:pt x="577" y="214"/>
                    <a:pt x="573" y="210"/>
                    <a:pt x="572" y="205"/>
                  </a:cubicBezTo>
                  <a:cubicBezTo>
                    <a:pt x="575" y="208"/>
                    <a:pt x="597" y="216"/>
                    <a:pt x="579" y="205"/>
                  </a:cubicBezTo>
                  <a:cubicBezTo>
                    <a:pt x="586" y="209"/>
                    <a:pt x="588" y="208"/>
                    <a:pt x="584" y="201"/>
                  </a:cubicBezTo>
                  <a:cubicBezTo>
                    <a:pt x="588" y="202"/>
                    <a:pt x="593" y="202"/>
                    <a:pt x="597" y="202"/>
                  </a:cubicBezTo>
                  <a:cubicBezTo>
                    <a:pt x="590" y="201"/>
                    <a:pt x="583" y="200"/>
                    <a:pt x="576" y="198"/>
                  </a:cubicBezTo>
                  <a:cubicBezTo>
                    <a:pt x="579" y="196"/>
                    <a:pt x="583" y="195"/>
                    <a:pt x="586" y="194"/>
                  </a:cubicBezTo>
                  <a:cubicBezTo>
                    <a:pt x="581" y="193"/>
                    <a:pt x="576" y="192"/>
                    <a:pt x="572" y="192"/>
                  </a:cubicBezTo>
                  <a:cubicBezTo>
                    <a:pt x="581" y="191"/>
                    <a:pt x="581" y="189"/>
                    <a:pt x="572" y="186"/>
                  </a:cubicBezTo>
                  <a:cubicBezTo>
                    <a:pt x="581" y="189"/>
                    <a:pt x="590" y="195"/>
                    <a:pt x="600" y="196"/>
                  </a:cubicBezTo>
                  <a:cubicBezTo>
                    <a:pt x="591" y="194"/>
                    <a:pt x="583" y="188"/>
                    <a:pt x="577" y="183"/>
                  </a:cubicBezTo>
                  <a:cubicBezTo>
                    <a:pt x="587" y="182"/>
                    <a:pt x="597" y="179"/>
                    <a:pt x="607" y="183"/>
                  </a:cubicBezTo>
                  <a:cubicBezTo>
                    <a:pt x="611" y="184"/>
                    <a:pt x="616" y="184"/>
                    <a:pt x="620" y="184"/>
                  </a:cubicBezTo>
                  <a:cubicBezTo>
                    <a:pt x="625" y="185"/>
                    <a:pt x="624" y="189"/>
                    <a:pt x="630" y="190"/>
                  </a:cubicBezTo>
                  <a:cubicBezTo>
                    <a:pt x="626" y="189"/>
                    <a:pt x="624" y="188"/>
                    <a:pt x="624" y="185"/>
                  </a:cubicBezTo>
                  <a:cubicBezTo>
                    <a:pt x="626" y="181"/>
                    <a:pt x="636" y="182"/>
                    <a:pt x="638" y="184"/>
                  </a:cubicBezTo>
                  <a:cubicBezTo>
                    <a:pt x="621" y="180"/>
                    <a:pt x="648" y="180"/>
                    <a:pt x="652" y="181"/>
                  </a:cubicBezTo>
                  <a:cubicBezTo>
                    <a:pt x="638" y="177"/>
                    <a:pt x="629" y="177"/>
                    <a:pt x="615" y="178"/>
                  </a:cubicBezTo>
                  <a:cubicBezTo>
                    <a:pt x="607" y="180"/>
                    <a:pt x="592" y="181"/>
                    <a:pt x="584" y="175"/>
                  </a:cubicBezTo>
                  <a:cubicBezTo>
                    <a:pt x="593" y="173"/>
                    <a:pt x="590" y="164"/>
                    <a:pt x="602" y="162"/>
                  </a:cubicBezTo>
                  <a:cubicBezTo>
                    <a:pt x="614" y="160"/>
                    <a:pt x="626" y="162"/>
                    <a:pt x="638" y="163"/>
                  </a:cubicBezTo>
                  <a:cubicBezTo>
                    <a:pt x="633" y="161"/>
                    <a:pt x="629" y="159"/>
                    <a:pt x="624" y="157"/>
                  </a:cubicBezTo>
                  <a:cubicBezTo>
                    <a:pt x="630" y="153"/>
                    <a:pt x="637" y="156"/>
                    <a:pt x="643" y="157"/>
                  </a:cubicBezTo>
                  <a:cubicBezTo>
                    <a:pt x="632" y="156"/>
                    <a:pt x="637" y="153"/>
                    <a:pt x="643" y="150"/>
                  </a:cubicBezTo>
                  <a:cubicBezTo>
                    <a:pt x="625" y="152"/>
                    <a:pt x="645" y="131"/>
                    <a:pt x="660" y="134"/>
                  </a:cubicBezTo>
                  <a:cubicBezTo>
                    <a:pt x="643" y="121"/>
                    <a:pt x="682" y="100"/>
                    <a:pt x="679" y="129"/>
                  </a:cubicBezTo>
                  <a:cubicBezTo>
                    <a:pt x="680" y="117"/>
                    <a:pt x="693" y="120"/>
                    <a:pt x="703" y="124"/>
                  </a:cubicBezTo>
                  <a:cubicBezTo>
                    <a:pt x="694" y="120"/>
                    <a:pt x="683" y="120"/>
                    <a:pt x="677" y="110"/>
                  </a:cubicBezTo>
                  <a:cubicBezTo>
                    <a:pt x="685" y="108"/>
                    <a:pt x="692" y="111"/>
                    <a:pt x="699" y="114"/>
                  </a:cubicBezTo>
                  <a:cubicBezTo>
                    <a:pt x="707" y="119"/>
                    <a:pt x="724" y="118"/>
                    <a:pt x="718" y="128"/>
                  </a:cubicBezTo>
                  <a:cubicBezTo>
                    <a:pt x="723" y="127"/>
                    <a:pt x="727" y="118"/>
                    <a:pt x="720" y="118"/>
                  </a:cubicBezTo>
                  <a:cubicBezTo>
                    <a:pt x="713" y="118"/>
                    <a:pt x="706" y="120"/>
                    <a:pt x="701" y="112"/>
                  </a:cubicBezTo>
                  <a:cubicBezTo>
                    <a:pt x="705" y="108"/>
                    <a:pt x="709" y="107"/>
                    <a:pt x="715" y="109"/>
                  </a:cubicBezTo>
                  <a:cubicBezTo>
                    <a:pt x="710" y="107"/>
                    <a:pt x="705" y="107"/>
                    <a:pt x="701" y="108"/>
                  </a:cubicBezTo>
                  <a:cubicBezTo>
                    <a:pt x="699" y="91"/>
                    <a:pt x="724" y="93"/>
                    <a:pt x="735" y="91"/>
                  </a:cubicBezTo>
                  <a:cubicBezTo>
                    <a:pt x="734" y="100"/>
                    <a:pt x="735" y="108"/>
                    <a:pt x="731" y="116"/>
                  </a:cubicBezTo>
                  <a:cubicBezTo>
                    <a:pt x="737" y="112"/>
                    <a:pt x="740" y="101"/>
                    <a:pt x="749" y="105"/>
                  </a:cubicBezTo>
                  <a:cubicBezTo>
                    <a:pt x="735" y="104"/>
                    <a:pt x="746" y="84"/>
                    <a:pt x="749" y="94"/>
                  </a:cubicBezTo>
                  <a:cubicBezTo>
                    <a:pt x="751" y="86"/>
                    <a:pt x="761" y="89"/>
                    <a:pt x="762" y="81"/>
                  </a:cubicBezTo>
                  <a:cubicBezTo>
                    <a:pt x="778" y="87"/>
                    <a:pt x="756" y="118"/>
                    <a:pt x="749" y="125"/>
                  </a:cubicBezTo>
                  <a:cubicBezTo>
                    <a:pt x="756" y="120"/>
                    <a:pt x="765" y="119"/>
                    <a:pt x="769" y="110"/>
                  </a:cubicBezTo>
                  <a:cubicBezTo>
                    <a:pt x="772" y="101"/>
                    <a:pt x="786" y="111"/>
                    <a:pt x="791" y="111"/>
                  </a:cubicBezTo>
                  <a:cubicBezTo>
                    <a:pt x="770" y="104"/>
                    <a:pt x="779" y="86"/>
                    <a:pt x="797" y="82"/>
                  </a:cubicBezTo>
                  <a:cubicBezTo>
                    <a:pt x="795" y="84"/>
                    <a:pt x="793" y="86"/>
                    <a:pt x="791" y="88"/>
                  </a:cubicBezTo>
                  <a:cubicBezTo>
                    <a:pt x="799" y="98"/>
                    <a:pt x="800" y="83"/>
                    <a:pt x="808" y="89"/>
                  </a:cubicBezTo>
                  <a:cubicBezTo>
                    <a:pt x="793" y="68"/>
                    <a:pt x="848" y="95"/>
                    <a:pt x="852" y="96"/>
                  </a:cubicBezTo>
                  <a:cubicBezTo>
                    <a:pt x="849" y="92"/>
                    <a:pt x="845" y="90"/>
                    <a:pt x="840" y="89"/>
                  </a:cubicBezTo>
                  <a:cubicBezTo>
                    <a:pt x="848" y="89"/>
                    <a:pt x="848" y="89"/>
                    <a:pt x="842" y="87"/>
                  </a:cubicBezTo>
                  <a:cubicBezTo>
                    <a:pt x="838" y="85"/>
                    <a:pt x="838" y="75"/>
                    <a:pt x="847" y="83"/>
                  </a:cubicBezTo>
                  <a:cubicBezTo>
                    <a:pt x="845" y="76"/>
                    <a:pt x="828" y="76"/>
                    <a:pt x="843" y="72"/>
                  </a:cubicBezTo>
                  <a:cubicBezTo>
                    <a:pt x="833" y="75"/>
                    <a:pt x="811" y="73"/>
                    <a:pt x="803" y="65"/>
                  </a:cubicBezTo>
                  <a:cubicBezTo>
                    <a:pt x="808" y="63"/>
                    <a:pt x="812" y="64"/>
                    <a:pt x="817" y="66"/>
                  </a:cubicBezTo>
                  <a:cubicBezTo>
                    <a:pt x="817" y="64"/>
                    <a:pt x="818" y="61"/>
                    <a:pt x="819" y="59"/>
                  </a:cubicBezTo>
                  <a:cubicBezTo>
                    <a:pt x="823" y="62"/>
                    <a:pt x="828" y="64"/>
                    <a:pt x="832" y="67"/>
                  </a:cubicBezTo>
                  <a:cubicBezTo>
                    <a:pt x="835" y="52"/>
                    <a:pt x="847" y="67"/>
                    <a:pt x="855" y="61"/>
                  </a:cubicBezTo>
                  <a:cubicBezTo>
                    <a:pt x="853" y="69"/>
                    <a:pt x="861" y="70"/>
                    <a:pt x="867" y="71"/>
                  </a:cubicBezTo>
                  <a:cubicBezTo>
                    <a:pt x="862" y="71"/>
                    <a:pt x="859" y="68"/>
                    <a:pt x="858" y="63"/>
                  </a:cubicBezTo>
                  <a:cubicBezTo>
                    <a:pt x="867" y="61"/>
                    <a:pt x="876" y="65"/>
                    <a:pt x="885" y="66"/>
                  </a:cubicBezTo>
                  <a:cubicBezTo>
                    <a:pt x="883" y="76"/>
                    <a:pt x="869" y="74"/>
                    <a:pt x="861" y="75"/>
                  </a:cubicBezTo>
                  <a:cubicBezTo>
                    <a:pt x="871" y="75"/>
                    <a:pt x="881" y="75"/>
                    <a:pt x="889" y="70"/>
                  </a:cubicBezTo>
                  <a:cubicBezTo>
                    <a:pt x="890" y="86"/>
                    <a:pt x="906" y="80"/>
                    <a:pt x="916" y="79"/>
                  </a:cubicBezTo>
                  <a:cubicBezTo>
                    <a:pt x="915" y="76"/>
                    <a:pt x="906" y="77"/>
                    <a:pt x="902" y="73"/>
                  </a:cubicBezTo>
                  <a:cubicBezTo>
                    <a:pt x="908" y="70"/>
                    <a:pt x="913" y="66"/>
                    <a:pt x="901" y="65"/>
                  </a:cubicBezTo>
                  <a:cubicBezTo>
                    <a:pt x="904" y="65"/>
                    <a:pt x="925" y="63"/>
                    <a:pt x="907" y="62"/>
                  </a:cubicBezTo>
                  <a:cubicBezTo>
                    <a:pt x="915" y="63"/>
                    <a:pt x="919" y="54"/>
                    <a:pt x="924" y="51"/>
                  </a:cubicBezTo>
                  <a:cubicBezTo>
                    <a:pt x="932" y="46"/>
                    <a:pt x="941" y="48"/>
                    <a:pt x="950" y="48"/>
                  </a:cubicBezTo>
                  <a:cubicBezTo>
                    <a:pt x="937" y="37"/>
                    <a:pt x="960" y="38"/>
                    <a:pt x="965" y="35"/>
                  </a:cubicBezTo>
                  <a:cubicBezTo>
                    <a:pt x="959" y="32"/>
                    <a:pt x="952" y="33"/>
                    <a:pt x="946" y="28"/>
                  </a:cubicBezTo>
                  <a:cubicBezTo>
                    <a:pt x="953" y="22"/>
                    <a:pt x="960" y="32"/>
                    <a:pt x="967" y="24"/>
                  </a:cubicBezTo>
                  <a:cubicBezTo>
                    <a:pt x="948" y="21"/>
                    <a:pt x="976" y="18"/>
                    <a:pt x="983" y="19"/>
                  </a:cubicBezTo>
                  <a:cubicBezTo>
                    <a:pt x="983" y="19"/>
                    <a:pt x="1009" y="36"/>
                    <a:pt x="996" y="20"/>
                  </a:cubicBezTo>
                  <a:cubicBezTo>
                    <a:pt x="1005" y="19"/>
                    <a:pt x="1014" y="28"/>
                    <a:pt x="1023" y="23"/>
                  </a:cubicBezTo>
                  <a:cubicBezTo>
                    <a:pt x="1017" y="37"/>
                    <a:pt x="997" y="38"/>
                    <a:pt x="988" y="48"/>
                  </a:cubicBezTo>
                  <a:cubicBezTo>
                    <a:pt x="993" y="47"/>
                    <a:pt x="996" y="50"/>
                    <a:pt x="996" y="55"/>
                  </a:cubicBezTo>
                  <a:cubicBezTo>
                    <a:pt x="993" y="55"/>
                    <a:pt x="983" y="64"/>
                    <a:pt x="984" y="71"/>
                  </a:cubicBezTo>
                  <a:cubicBezTo>
                    <a:pt x="988" y="69"/>
                    <a:pt x="996" y="73"/>
                    <a:pt x="998" y="71"/>
                  </a:cubicBezTo>
                  <a:cubicBezTo>
                    <a:pt x="1000" y="67"/>
                    <a:pt x="1003" y="65"/>
                    <a:pt x="1006" y="63"/>
                  </a:cubicBezTo>
                  <a:cubicBezTo>
                    <a:pt x="1010" y="61"/>
                    <a:pt x="1004" y="59"/>
                    <a:pt x="1006" y="56"/>
                  </a:cubicBezTo>
                  <a:cubicBezTo>
                    <a:pt x="1017" y="43"/>
                    <a:pt x="1043" y="23"/>
                    <a:pt x="1059" y="19"/>
                  </a:cubicBezTo>
                  <a:cubicBezTo>
                    <a:pt x="1061" y="29"/>
                    <a:pt x="1062" y="36"/>
                    <a:pt x="1049" y="36"/>
                  </a:cubicBezTo>
                  <a:cubicBezTo>
                    <a:pt x="1061" y="34"/>
                    <a:pt x="1060" y="49"/>
                    <a:pt x="1057" y="56"/>
                  </a:cubicBezTo>
                  <a:cubicBezTo>
                    <a:pt x="1062" y="57"/>
                    <a:pt x="1063" y="54"/>
                    <a:pt x="1066" y="50"/>
                  </a:cubicBezTo>
                  <a:cubicBezTo>
                    <a:pt x="1070" y="46"/>
                    <a:pt x="1077" y="49"/>
                    <a:pt x="1083" y="49"/>
                  </a:cubicBezTo>
                  <a:cubicBezTo>
                    <a:pt x="1081" y="47"/>
                    <a:pt x="1079" y="44"/>
                    <a:pt x="1078" y="42"/>
                  </a:cubicBezTo>
                  <a:cubicBezTo>
                    <a:pt x="1082" y="41"/>
                    <a:pt x="1086" y="41"/>
                    <a:pt x="1091" y="43"/>
                  </a:cubicBezTo>
                  <a:cubicBezTo>
                    <a:pt x="1086" y="42"/>
                    <a:pt x="1083" y="38"/>
                    <a:pt x="1083" y="33"/>
                  </a:cubicBezTo>
                  <a:cubicBezTo>
                    <a:pt x="1090" y="33"/>
                    <a:pt x="1096" y="26"/>
                    <a:pt x="1103" y="29"/>
                  </a:cubicBezTo>
                  <a:cubicBezTo>
                    <a:pt x="1098" y="23"/>
                    <a:pt x="1090" y="23"/>
                    <a:pt x="1083" y="22"/>
                  </a:cubicBezTo>
                  <a:cubicBezTo>
                    <a:pt x="1088" y="21"/>
                    <a:pt x="1127" y="0"/>
                    <a:pt x="1130" y="14"/>
                  </a:cubicBezTo>
                  <a:cubicBezTo>
                    <a:pt x="1131" y="17"/>
                    <a:pt x="1143" y="17"/>
                    <a:pt x="1145" y="20"/>
                  </a:cubicBezTo>
                  <a:cubicBezTo>
                    <a:pt x="1152" y="26"/>
                    <a:pt x="1119" y="30"/>
                    <a:pt x="1118" y="31"/>
                  </a:cubicBezTo>
                  <a:cubicBezTo>
                    <a:pt x="1123" y="30"/>
                    <a:pt x="1127" y="31"/>
                    <a:pt x="1131" y="34"/>
                  </a:cubicBezTo>
                  <a:cubicBezTo>
                    <a:pt x="1124" y="36"/>
                    <a:pt x="1118" y="39"/>
                    <a:pt x="1111" y="40"/>
                  </a:cubicBezTo>
                  <a:cubicBezTo>
                    <a:pt x="1120" y="40"/>
                    <a:pt x="1132" y="33"/>
                    <a:pt x="1140" y="39"/>
                  </a:cubicBezTo>
                  <a:cubicBezTo>
                    <a:pt x="1133" y="43"/>
                    <a:pt x="1126" y="46"/>
                    <a:pt x="1119" y="49"/>
                  </a:cubicBezTo>
                  <a:cubicBezTo>
                    <a:pt x="1127" y="50"/>
                    <a:pt x="1136" y="46"/>
                    <a:pt x="1144" y="48"/>
                  </a:cubicBezTo>
                  <a:cubicBezTo>
                    <a:pt x="1140" y="51"/>
                    <a:pt x="1137" y="56"/>
                    <a:pt x="1139" y="61"/>
                  </a:cubicBezTo>
                  <a:cubicBezTo>
                    <a:pt x="1138" y="52"/>
                    <a:pt x="1146" y="47"/>
                    <a:pt x="1154" y="48"/>
                  </a:cubicBezTo>
                  <a:cubicBezTo>
                    <a:pt x="1138" y="48"/>
                    <a:pt x="1157" y="29"/>
                    <a:pt x="1162" y="25"/>
                  </a:cubicBezTo>
                  <a:cubicBezTo>
                    <a:pt x="1169" y="21"/>
                    <a:pt x="1196" y="25"/>
                    <a:pt x="1188" y="38"/>
                  </a:cubicBezTo>
                  <a:cubicBezTo>
                    <a:pt x="1195" y="36"/>
                    <a:pt x="1209" y="29"/>
                    <a:pt x="1211" y="40"/>
                  </a:cubicBezTo>
                  <a:cubicBezTo>
                    <a:pt x="1220" y="31"/>
                    <a:pt x="1242" y="43"/>
                    <a:pt x="1227" y="46"/>
                  </a:cubicBezTo>
                  <a:cubicBezTo>
                    <a:pt x="1241" y="45"/>
                    <a:pt x="1261" y="44"/>
                    <a:pt x="1272" y="55"/>
                  </a:cubicBezTo>
                  <a:cubicBezTo>
                    <a:pt x="1280" y="62"/>
                    <a:pt x="1256" y="64"/>
                    <a:pt x="1253" y="65"/>
                  </a:cubicBezTo>
                  <a:cubicBezTo>
                    <a:pt x="1239" y="68"/>
                    <a:pt x="1230" y="77"/>
                    <a:pt x="1214" y="74"/>
                  </a:cubicBezTo>
                  <a:cubicBezTo>
                    <a:pt x="1201" y="73"/>
                    <a:pt x="1175" y="63"/>
                    <a:pt x="1164" y="73"/>
                  </a:cubicBezTo>
                  <a:cubicBezTo>
                    <a:pt x="1172" y="73"/>
                    <a:pt x="1180" y="75"/>
                    <a:pt x="1188" y="76"/>
                  </a:cubicBezTo>
                  <a:cubicBezTo>
                    <a:pt x="1193" y="77"/>
                    <a:pt x="1222" y="78"/>
                    <a:pt x="1205" y="84"/>
                  </a:cubicBezTo>
                  <a:cubicBezTo>
                    <a:pt x="1212" y="85"/>
                    <a:pt x="1229" y="89"/>
                    <a:pt x="1212" y="97"/>
                  </a:cubicBezTo>
                  <a:cubicBezTo>
                    <a:pt x="1218" y="96"/>
                    <a:pt x="1224" y="95"/>
                    <a:pt x="1229" y="94"/>
                  </a:cubicBezTo>
                  <a:cubicBezTo>
                    <a:pt x="1230" y="99"/>
                    <a:pt x="1233" y="100"/>
                    <a:pt x="1238" y="99"/>
                  </a:cubicBezTo>
                  <a:cubicBezTo>
                    <a:pt x="1237" y="96"/>
                    <a:pt x="1237" y="92"/>
                    <a:pt x="1237" y="89"/>
                  </a:cubicBezTo>
                  <a:cubicBezTo>
                    <a:pt x="1244" y="89"/>
                    <a:pt x="1252" y="90"/>
                    <a:pt x="1254" y="98"/>
                  </a:cubicBezTo>
                  <a:cubicBezTo>
                    <a:pt x="1257" y="86"/>
                    <a:pt x="1273" y="90"/>
                    <a:pt x="1276" y="99"/>
                  </a:cubicBezTo>
                  <a:cubicBezTo>
                    <a:pt x="1282" y="117"/>
                    <a:pt x="1245" y="106"/>
                    <a:pt x="1241" y="101"/>
                  </a:cubicBezTo>
                  <a:cubicBezTo>
                    <a:pt x="1248" y="114"/>
                    <a:pt x="1233" y="118"/>
                    <a:pt x="1224" y="120"/>
                  </a:cubicBezTo>
                  <a:cubicBezTo>
                    <a:pt x="1219" y="121"/>
                    <a:pt x="1205" y="121"/>
                    <a:pt x="1205" y="127"/>
                  </a:cubicBezTo>
                  <a:cubicBezTo>
                    <a:pt x="1204" y="130"/>
                    <a:pt x="1207" y="135"/>
                    <a:pt x="1196" y="140"/>
                  </a:cubicBezTo>
                  <a:cubicBezTo>
                    <a:pt x="1192" y="143"/>
                    <a:pt x="1187" y="140"/>
                    <a:pt x="1183" y="138"/>
                  </a:cubicBezTo>
                  <a:cubicBezTo>
                    <a:pt x="1174" y="133"/>
                    <a:pt x="1186" y="127"/>
                    <a:pt x="1189" y="124"/>
                  </a:cubicBezTo>
                  <a:cubicBezTo>
                    <a:pt x="1198" y="115"/>
                    <a:pt x="1202" y="103"/>
                    <a:pt x="1185" y="98"/>
                  </a:cubicBezTo>
                  <a:cubicBezTo>
                    <a:pt x="1172" y="95"/>
                    <a:pt x="1159" y="93"/>
                    <a:pt x="1147" y="88"/>
                  </a:cubicBezTo>
                  <a:cubicBezTo>
                    <a:pt x="1132" y="83"/>
                    <a:pt x="1122" y="69"/>
                    <a:pt x="1106" y="78"/>
                  </a:cubicBezTo>
                  <a:cubicBezTo>
                    <a:pt x="1082" y="94"/>
                    <a:pt x="1044" y="77"/>
                    <a:pt x="1035" y="108"/>
                  </a:cubicBezTo>
                  <a:cubicBezTo>
                    <a:pt x="1033" y="115"/>
                    <a:pt x="1032" y="122"/>
                    <a:pt x="1031" y="130"/>
                  </a:cubicBezTo>
                  <a:cubicBezTo>
                    <a:pt x="1031" y="134"/>
                    <a:pt x="1035" y="142"/>
                    <a:pt x="1031" y="146"/>
                  </a:cubicBezTo>
                  <a:cubicBezTo>
                    <a:pt x="1026" y="151"/>
                    <a:pt x="1020" y="148"/>
                    <a:pt x="1015" y="151"/>
                  </a:cubicBezTo>
                  <a:cubicBezTo>
                    <a:pt x="1009" y="154"/>
                    <a:pt x="1006" y="160"/>
                    <a:pt x="1003" y="164"/>
                  </a:cubicBezTo>
                  <a:cubicBezTo>
                    <a:pt x="994" y="175"/>
                    <a:pt x="979" y="163"/>
                    <a:pt x="969" y="160"/>
                  </a:cubicBezTo>
                  <a:cubicBezTo>
                    <a:pt x="962" y="158"/>
                    <a:pt x="955" y="157"/>
                    <a:pt x="949" y="155"/>
                  </a:cubicBezTo>
                  <a:cubicBezTo>
                    <a:pt x="940" y="152"/>
                    <a:pt x="940" y="159"/>
                    <a:pt x="934" y="162"/>
                  </a:cubicBezTo>
                  <a:cubicBezTo>
                    <a:pt x="915" y="170"/>
                    <a:pt x="895" y="169"/>
                    <a:pt x="874" y="160"/>
                  </a:cubicBezTo>
                  <a:cubicBezTo>
                    <a:pt x="866" y="157"/>
                    <a:pt x="852" y="142"/>
                    <a:pt x="844" y="136"/>
                  </a:cubicBezTo>
                  <a:cubicBezTo>
                    <a:pt x="830" y="125"/>
                    <a:pt x="818" y="123"/>
                    <a:pt x="802" y="131"/>
                  </a:cubicBezTo>
                  <a:cubicBezTo>
                    <a:pt x="804" y="133"/>
                    <a:pt x="806" y="135"/>
                    <a:pt x="809" y="137"/>
                  </a:cubicBezTo>
                  <a:cubicBezTo>
                    <a:pt x="796" y="144"/>
                    <a:pt x="775" y="137"/>
                    <a:pt x="761" y="143"/>
                  </a:cubicBezTo>
                  <a:cubicBezTo>
                    <a:pt x="780" y="151"/>
                    <a:pt x="765" y="165"/>
                    <a:pt x="754" y="172"/>
                  </a:cubicBezTo>
                  <a:cubicBezTo>
                    <a:pt x="759" y="173"/>
                    <a:pt x="763" y="174"/>
                    <a:pt x="768" y="176"/>
                  </a:cubicBezTo>
                  <a:cubicBezTo>
                    <a:pt x="746" y="193"/>
                    <a:pt x="720" y="173"/>
                    <a:pt x="698" y="175"/>
                  </a:cubicBezTo>
                  <a:cubicBezTo>
                    <a:pt x="687" y="176"/>
                    <a:pt x="680" y="168"/>
                    <a:pt x="668" y="173"/>
                  </a:cubicBezTo>
                  <a:cubicBezTo>
                    <a:pt x="660" y="176"/>
                    <a:pt x="670" y="188"/>
                    <a:pt x="669" y="195"/>
                  </a:cubicBezTo>
                  <a:cubicBezTo>
                    <a:pt x="664" y="217"/>
                    <a:pt x="636" y="199"/>
                    <a:pt x="622" y="204"/>
                  </a:cubicBezTo>
                  <a:cubicBezTo>
                    <a:pt x="599" y="211"/>
                    <a:pt x="591" y="235"/>
                    <a:pt x="570" y="244"/>
                  </a:cubicBezTo>
                  <a:cubicBezTo>
                    <a:pt x="575" y="249"/>
                    <a:pt x="588" y="256"/>
                    <a:pt x="587" y="265"/>
                  </a:cubicBezTo>
                  <a:cubicBezTo>
                    <a:pt x="585" y="272"/>
                    <a:pt x="560" y="288"/>
                    <a:pt x="553" y="294"/>
                  </a:cubicBezTo>
                  <a:cubicBezTo>
                    <a:pt x="549" y="299"/>
                    <a:pt x="546" y="300"/>
                    <a:pt x="541" y="303"/>
                  </a:cubicBezTo>
                  <a:cubicBezTo>
                    <a:pt x="535" y="307"/>
                    <a:pt x="544" y="314"/>
                    <a:pt x="541" y="319"/>
                  </a:cubicBezTo>
                  <a:cubicBezTo>
                    <a:pt x="533" y="329"/>
                    <a:pt x="506" y="329"/>
                    <a:pt x="495" y="329"/>
                  </a:cubicBezTo>
                  <a:cubicBezTo>
                    <a:pt x="497" y="336"/>
                    <a:pt x="503" y="380"/>
                    <a:pt x="494" y="385"/>
                  </a:cubicBezTo>
                  <a:cubicBezTo>
                    <a:pt x="487" y="388"/>
                    <a:pt x="484" y="400"/>
                    <a:pt x="477" y="406"/>
                  </a:cubicBezTo>
                  <a:cubicBezTo>
                    <a:pt x="468" y="414"/>
                    <a:pt x="460" y="422"/>
                    <a:pt x="453" y="431"/>
                  </a:cubicBezTo>
                  <a:cubicBezTo>
                    <a:pt x="465" y="436"/>
                    <a:pt x="487" y="443"/>
                    <a:pt x="478" y="461"/>
                  </a:cubicBezTo>
                  <a:cubicBezTo>
                    <a:pt x="471" y="474"/>
                    <a:pt x="436" y="464"/>
                    <a:pt x="424" y="466"/>
                  </a:cubicBezTo>
                  <a:cubicBezTo>
                    <a:pt x="413" y="468"/>
                    <a:pt x="380" y="486"/>
                    <a:pt x="379" y="500"/>
                  </a:cubicBezTo>
                  <a:cubicBezTo>
                    <a:pt x="379" y="507"/>
                    <a:pt x="373" y="512"/>
                    <a:pt x="373" y="518"/>
                  </a:cubicBezTo>
                  <a:cubicBezTo>
                    <a:pt x="374" y="523"/>
                    <a:pt x="384" y="537"/>
                    <a:pt x="380" y="540"/>
                  </a:cubicBezTo>
                  <a:cubicBezTo>
                    <a:pt x="372" y="546"/>
                    <a:pt x="377" y="563"/>
                    <a:pt x="381" y="572"/>
                  </a:cubicBezTo>
                  <a:cubicBezTo>
                    <a:pt x="390" y="591"/>
                    <a:pt x="380" y="603"/>
                    <a:pt x="382" y="621"/>
                  </a:cubicBezTo>
                  <a:cubicBezTo>
                    <a:pt x="383" y="632"/>
                    <a:pt x="397" y="636"/>
                    <a:pt x="406" y="640"/>
                  </a:cubicBezTo>
                  <a:cubicBezTo>
                    <a:pt x="410" y="641"/>
                    <a:pt x="417" y="644"/>
                    <a:pt x="419" y="649"/>
                  </a:cubicBezTo>
                  <a:cubicBezTo>
                    <a:pt x="420" y="652"/>
                    <a:pt x="412" y="671"/>
                    <a:pt x="408" y="671"/>
                  </a:cubicBezTo>
                  <a:cubicBezTo>
                    <a:pt x="397" y="671"/>
                    <a:pt x="385" y="674"/>
                    <a:pt x="390" y="687"/>
                  </a:cubicBezTo>
                  <a:cubicBezTo>
                    <a:pt x="393" y="695"/>
                    <a:pt x="401" y="700"/>
                    <a:pt x="404" y="708"/>
                  </a:cubicBezTo>
                  <a:cubicBezTo>
                    <a:pt x="408" y="717"/>
                    <a:pt x="400" y="722"/>
                    <a:pt x="401" y="731"/>
                  </a:cubicBezTo>
                  <a:cubicBezTo>
                    <a:pt x="401" y="738"/>
                    <a:pt x="393" y="745"/>
                    <a:pt x="387" y="747"/>
                  </a:cubicBezTo>
                  <a:cubicBezTo>
                    <a:pt x="377" y="751"/>
                    <a:pt x="367" y="746"/>
                    <a:pt x="368" y="758"/>
                  </a:cubicBezTo>
                  <a:cubicBezTo>
                    <a:pt x="368" y="764"/>
                    <a:pt x="364" y="769"/>
                    <a:pt x="362" y="774"/>
                  </a:cubicBezTo>
                  <a:cubicBezTo>
                    <a:pt x="358" y="779"/>
                    <a:pt x="364" y="788"/>
                    <a:pt x="364" y="795"/>
                  </a:cubicBezTo>
                  <a:cubicBezTo>
                    <a:pt x="363" y="801"/>
                    <a:pt x="360" y="823"/>
                    <a:pt x="350" y="821"/>
                  </a:cubicBezTo>
                  <a:cubicBezTo>
                    <a:pt x="345" y="821"/>
                    <a:pt x="342" y="813"/>
                    <a:pt x="339" y="810"/>
                  </a:cubicBezTo>
                  <a:cubicBezTo>
                    <a:pt x="336" y="806"/>
                    <a:pt x="331" y="806"/>
                    <a:pt x="327" y="804"/>
                  </a:cubicBezTo>
                  <a:cubicBezTo>
                    <a:pt x="316" y="798"/>
                    <a:pt x="307" y="799"/>
                    <a:pt x="303" y="786"/>
                  </a:cubicBezTo>
                  <a:cubicBezTo>
                    <a:pt x="302" y="780"/>
                    <a:pt x="301" y="773"/>
                    <a:pt x="301" y="767"/>
                  </a:cubicBezTo>
                  <a:cubicBezTo>
                    <a:pt x="301" y="763"/>
                    <a:pt x="305" y="747"/>
                    <a:pt x="306" y="762"/>
                  </a:cubicBezTo>
                  <a:cubicBezTo>
                    <a:pt x="313" y="749"/>
                    <a:pt x="296" y="745"/>
                    <a:pt x="295" y="758"/>
                  </a:cubicBezTo>
                  <a:cubicBezTo>
                    <a:pt x="295" y="765"/>
                    <a:pt x="303" y="772"/>
                    <a:pt x="295" y="777"/>
                  </a:cubicBezTo>
                  <a:cubicBezTo>
                    <a:pt x="293" y="775"/>
                    <a:pt x="292" y="773"/>
                    <a:pt x="290" y="771"/>
                  </a:cubicBezTo>
                  <a:cubicBezTo>
                    <a:pt x="289" y="776"/>
                    <a:pt x="285" y="778"/>
                    <a:pt x="281" y="775"/>
                  </a:cubicBezTo>
                  <a:cubicBezTo>
                    <a:pt x="290" y="784"/>
                    <a:pt x="291" y="789"/>
                    <a:pt x="288" y="801"/>
                  </a:cubicBezTo>
                  <a:cubicBezTo>
                    <a:pt x="288" y="789"/>
                    <a:pt x="288" y="799"/>
                    <a:pt x="283" y="803"/>
                  </a:cubicBezTo>
                  <a:cubicBezTo>
                    <a:pt x="279" y="806"/>
                    <a:pt x="275" y="808"/>
                    <a:pt x="271" y="810"/>
                  </a:cubicBezTo>
                  <a:cubicBezTo>
                    <a:pt x="264" y="815"/>
                    <a:pt x="270" y="818"/>
                    <a:pt x="260" y="814"/>
                  </a:cubicBezTo>
                  <a:cubicBezTo>
                    <a:pt x="254" y="811"/>
                    <a:pt x="249" y="807"/>
                    <a:pt x="243" y="805"/>
                  </a:cubicBezTo>
                  <a:cubicBezTo>
                    <a:pt x="259" y="812"/>
                    <a:pt x="239" y="824"/>
                    <a:pt x="230" y="823"/>
                  </a:cubicBezTo>
                  <a:cubicBezTo>
                    <a:pt x="231" y="825"/>
                    <a:pt x="232" y="828"/>
                    <a:pt x="234" y="830"/>
                  </a:cubicBezTo>
                  <a:cubicBezTo>
                    <a:pt x="229" y="831"/>
                    <a:pt x="223" y="832"/>
                    <a:pt x="218" y="832"/>
                  </a:cubicBezTo>
                  <a:cubicBezTo>
                    <a:pt x="219" y="834"/>
                    <a:pt x="220" y="837"/>
                    <a:pt x="221" y="839"/>
                  </a:cubicBezTo>
                  <a:cubicBezTo>
                    <a:pt x="208" y="841"/>
                    <a:pt x="204" y="854"/>
                    <a:pt x="194" y="860"/>
                  </a:cubicBezTo>
                  <a:cubicBezTo>
                    <a:pt x="181" y="867"/>
                    <a:pt x="168" y="871"/>
                    <a:pt x="154" y="876"/>
                  </a:cubicBezTo>
                  <a:cubicBezTo>
                    <a:pt x="149" y="878"/>
                    <a:pt x="141" y="883"/>
                    <a:pt x="135" y="883"/>
                  </a:cubicBezTo>
                  <a:cubicBezTo>
                    <a:pt x="129" y="883"/>
                    <a:pt x="123" y="880"/>
                    <a:pt x="117" y="880"/>
                  </a:cubicBezTo>
                  <a:cubicBezTo>
                    <a:pt x="107" y="879"/>
                    <a:pt x="90" y="883"/>
                    <a:pt x="83" y="874"/>
                  </a:cubicBezTo>
                  <a:cubicBezTo>
                    <a:pt x="87" y="870"/>
                    <a:pt x="91" y="867"/>
                    <a:pt x="97" y="865"/>
                  </a:cubicBezTo>
                  <a:cubicBezTo>
                    <a:pt x="74" y="879"/>
                    <a:pt x="4" y="834"/>
                    <a:pt x="34" y="818"/>
                  </a:cubicBezTo>
                  <a:cubicBezTo>
                    <a:pt x="32" y="816"/>
                    <a:pt x="30" y="815"/>
                    <a:pt x="28" y="813"/>
                  </a:cubicBezTo>
                  <a:cubicBezTo>
                    <a:pt x="41" y="812"/>
                    <a:pt x="51" y="825"/>
                    <a:pt x="64" y="824"/>
                  </a:cubicBezTo>
                  <a:cubicBezTo>
                    <a:pt x="61" y="822"/>
                    <a:pt x="59" y="820"/>
                    <a:pt x="57" y="818"/>
                  </a:cubicBezTo>
                  <a:cubicBezTo>
                    <a:pt x="65" y="814"/>
                    <a:pt x="75" y="812"/>
                    <a:pt x="84" y="810"/>
                  </a:cubicBezTo>
                  <a:cubicBezTo>
                    <a:pt x="74" y="811"/>
                    <a:pt x="63" y="813"/>
                    <a:pt x="54" y="820"/>
                  </a:cubicBezTo>
                  <a:cubicBezTo>
                    <a:pt x="56" y="814"/>
                    <a:pt x="52" y="809"/>
                    <a:pt x="47" y="807"/>
                  </a:cubicBezTo>
                  <a:cubicBezTo>
                    <a:pt x="52" y="806"/>
                    <a:pt x="56" y="804"/>
                    <a:pt x="61" y="803"/>
                  </a:cubicBezTo>
                  <a:cubicBezTo>
                    <a:pt x="44" y="800"/>
                    <a:pt x="75" y="792"/>
                    <a:pt x="80" y="791"/>
                  </a:cubicBezTo>
                  <a:cubicBezTo>
                    <a:pt x="76" y="791"/>
                    <a:pt x="71" y="792"/>
                    <a:pt x="67" y="793"/>
                  </a:cubicBezTo>
                  <a:cubicBezTo>
                    <a:pt x="59" y="795"/>
                    <a:pt x="55" y="792"/>
                    <a:pt x="66" y="791"/>
                  </a:cubicBezTo>
                  <a:cubicBezTo>
                    <a:pt x="62" y="791"/>
                    <a:pt x="57" y="791"/>
                    <a:pt x="53" y="790"/>
                  </a:cubicBezTo>
                  <a:cubicBezTo>
                    <a:pt x="62" y="784"/>
                    <a:pt x="71" y="777"/>
                    <a:pt x="81" y="774"/>
                  </a:cubicBezTo>
                  <a:cubicBezTo>
                    <a:pt x="75" y="776"/>
                    <a:pt x="69" y="770"/>
                    <a:pt x="66" y="776"/>
                  </a:cubicBezTo>
                  <a:cubicBezTo>
                    <a:pt x="63" y="782"/>
                    <a:pt x="54" y="786"/>
                    <a:pt x="49" y="789"/>
                  </a:cubicBezTo>
                  <a:cubicBezTo>
                    <a:pt x="50" y="784"/>
                    <a:pt x="53" y="781"/>
                    <a:pt x="58" y="780"/>
                  </a:cubicBezTo>
                  <a:cubicBezTo>
                    <a:pt x="51" y="780"/>
                    <a:pt x="43" y="780"/>
                    <a:pt x="37" y="785"/>
                  </a:cubicBezTo>
                  <a:cubicBezTo>
                    <a:pt x="42" y="783"/>
                    <a:pt x="45" y="785"/>
                    <a:pt x="46" y="790"/>
                  </a:cubicBezTo>
                  <a:cubicBezTo>
                    <a:pt x="41" y="789"/>
                    <a:pt x="36" y="790"/>
                    <a:pt x="32" y="793"/>
                  </a:cubicBezTo>
                  <a:lnTo>
                    <a:pt x="32" y="779"/>
                  </a:lnTo>
                  <a:cubicBezTo>
                    <a:pt x="29" y="780"/>
                    <a:pt x="27" y="781"/>
                    <a:pt x="24" y="783"/>
                  </a:cubicBezTo>
                  <a:cubicBezTo>
                    <a:pt x="41" y="784"/>
                    <a:pt x="18" y="804"/>
                    <a:pt x="23" y="786"/>
                  </a:cubicBezTo>
                  <a:cubicBezTo>
                    <a:pt x="22" y="800"/>
                    <a:pt x="13" y="787"/>
                    <a:pt x="13" y="781"/>
                  </a:cubicBezTo>
                  <a:cubicBezTo>
                    <a:pt x="14" y="774"/>
                    <a:pt x="21" y="766"/>
                    <a:pt x="28" y="764"/>
                  </a:cubicBezTo>
                  <a:cubicBezTo>
                    <a:pt x="27" y="770"/>
                    <a:pt x="26" y="778"/>
                    <a:pt x="18" y="778"/>
                  </a:cubicBezTo>
                  <a:cubicBezTo>
                    <a:pt x="25" y="782"/>
                    <a:pt x="27" y="777"/>
                    <a:pt x="29" y="772"/>
                  </a:cubicBezTo>
                  <a:cubicBezTo>
                    <a:pt x="31" y="764"/>
                    <a:pt x="43" y="770"/>
                    <a:pt x="49" y="767"/>
                  </a:cubicBezTo>
                  <a:cubicBezTo>
                    <a:pt x="32" y="765"/>
                    <a:pt x="58" y="761"/>
                    <a:pt x="61" y="758"/>
                  </a:cubicBezTo>
                  <a:cubicBezTo>
                    <a:pt x="54" y="763"/>
                    <a:pt x="44" y="760"/>
                    <a:pt x="37" y="756"/>
                  </a:cubicBezTo>
                  <a:cubicBezTo>
                    <a:pt x="43" y="748"/>
                    <a:pt x="56" y="736"/>
                    <a:pt x="66" y="736"/>
                  </a:cubicBezTo>
                  <a:cubicBezTo>
                    <a:pt x="50" y="731"/>
                    <a:pt x="81" y="718"/>
                    <a:pt x="87" y="714"/>
                  </a:cubicBezTo>
                  <a:cubicBezTo>
                    <a:pt x="89" y="721"/>
                    <a:pt x="84" y="727"/>
                    <a:pt x="83" y="734"/>
                  </a:cubicBezTo>
                  <a:cubicBezTo>
                    <a:pt x="93" y="722"/>
                    <a:pt x="96" y="711"/>
                    <a:pt x="114" y="710"/>
                  </a:cubicBezTo>
                  <a:cubicBezTo>
                    <a:pt x="101" y="708"/>
                    <a:pt x="85" y="710"/>
                    <a:pt x="73" y="715"/>
                  </a:cubicBezTo>
                  <a:cubicBezTo>
                    <a:pt x="69" y="717"/>
                    <a:pt x="57" y="726"/>
                    <a:pt x="54" y="730"/>
                  </a:cubicBezTo>
                  <a:cubicBezTo>
                    <a:pt x="38" y="759"/>
                    <a:pt x="46" y="728"/>
                    <a:pt x="33" y="730"/>
                  </a:cubicBezTo>
                  <a:cubicBezTo>
                    <a:pt x="34" y="726"/>
                    <a:pt x="35" y="722"/>
                    <a:pt x="36" y="717"/>
                  </a:cubicBezTo>
                  <a:cubicBezTo>
                    <a:pt x="34" y="722"/>
                    <a:pt x="28" y="735"/>
                    <a:pt x="21" y="732"/>
                  </a:cubicBezTo>
                  <a:cubicBezTo>
                    <a:pt x="15" y="729"/>
                    <a:pt x="17" y="719"/>
                    <a:pt x="10" y="717"/>
                  </a:cubicBezTo>
                  <a:cubicBezTo>
                    <a:pt x="15" y="716"/>
                    <a:pt x="19" y="713"/>
                    <a:pt x="20" y="708"/>
                  </a:cubicBezTo>
                  <a:cubicBezTo>
                    <a:pt x="27" y="726"/>
                    <a:pt x="44" y="704"/>
                    <a:pt x="40" y="692"/>
                  </a:cubicBezTo>
                  <a:cubicBezTo>
                    <a:pt x="31" y="694"/>
                    <a:pt x="27" y="705"/>
                    <a:pt x="18" y="705"/>
                  </a:cubicBezTo>
                  <a:cubicBezTo>
                    <a:pt x="8" y="705"/>
                    <a:pt x="8" y="691"/>
                    <a:pt x="0" y="688"/>
                  </a:cubicBezTo>
                  <a:cubicBezTo>
                    <a:pt x="8" y="688"/>
                    <a:pt x="17" y="692"/>
                    <a:pt x="22" y="698"/>
                  </a:cubicBezTo>
                  <a:cubicBezTo>
                    <a:pt x="21" y="692"/>
                    <a:pt x="19" y="683"/>
                    <a:pt x="28" y="683"/>
                  </a:cubicBezTo>
                  <a:cubicBezTo>
                    <a:pt x="20" y="681"/>
                    <a:pt x="5" y="694"/>
                    <a:pt x="3" y="679"/>
                  </a:cubicBezTo>
                  <a:cubicBezTo>
                    <a:pt x="9" y="683"/>
                    <a:pt x="10" y="683"/>
                    <a:pt x="13" y="677"/>
                  </a:cubicBezTo>
                  <a:cubicBezTo>
                    <a:pt x="6" y="678"/>
                    <a:pt x="1" y="668"/>
                    <a:pt x="15" y="670"/>
                  </a:cubicBezTo>
                  <a:cubicBezTo>
                    <a:pt x="29" y="673"/>
                    <a:pt x="39" y="667"/>
                    <a:pt x="53" y="666"/>
                  </a:cubicBezTo>
                  <a:cubicBezTo>
                    <a:pt x="63" y="666"/>
                    <a:pt x="77" y="673"/>
                    <a:pt x="86" y="667"/>
                  </a:cubicBezTo>
                  <a:cubicBezTo>
                    <a:pt x="97" y="660"/>
                    <a:pt x="116" y="676"/>
                    <a:pt x="102" y="680"/>
                  </a:cubicBezTo>
                  <a:cubicBezTo>
                    <a:pt x="107" y="677"/>
                    <a:pt x="111" y="677"/>
                    <a:pt x="116" y="678"/>
                  </a:cubicBezTo>
                  <a:cubicBezTo>
                    <a:pt x="102" y="668"/>
                    <a:pt x="136" y="661"/>
                    <a:pt x="142" y="661"/>
                  </a:cubicBezTo>
                  <a:cubicBezTo>
                    <a:pt x="123" y="658"/>
                    <a:pt x="130" y="651"/>
                    <a:pt x="141" y="641"/>
                  </a:cubicBezTo>
                  <a:cubicBezTo>
                    <a:pt x="132" y="645"/>
                    <a:pt x="121" y="653"/>
                    <a:pt x="129" y="663"/>
                  </a:cubicBezTo>
                  <a:cubicBezTo>
                    <a:pt x="123" y="663"/>
                    <a:pt x="116" y="666"/>
                    <a:pt x="109" y="664"/>
                  </a:cubicBezTo>
                  <a:cubicBezTo>
                    <a:pt x="111" y="662"/>
                    <a:pt x="114" y="660"/>
                    <a:pt x="116" y="658"/>
                  </a:cubicBezTo>
                  <a:cubicBezTo>
                    <a:pt x="110" y="662"/>
                    <a:pt x="79" y="664"/>
                    <a:pt x="93" y="652"/>
                  </a:cubicBezTo>
                  <a:cubicBezTo>
                    <a:pt x="85" y="653"/>
                    <a:pt x="86" y="660"/>
                    <a:pt x="82" y="664"/>
                  </a:cubicBezTo>
                  <a:cubicBezTo>
                    <a:pt x="76" y="671"/>
                    <a:pt x="66" y="664"/>
                    <a:pt x="59" y="663"/>
                  </a:cubicBezTo>
                  <a:cubicBezTo>
                    <a:pt x="51" y="661"/>
                    <a:pt x="38" y="666"/>
                    <a:pt x="30" y="668"/>
                  </a:cubicBezTo>
                  <a:cubicBezTo>
                    <a:pt x="22" y="671"/>
                    <a:pt x="16" y="663"/>
                    <a:pt x="8" y="661"/>
                  </a:cubicBezTo>
                  <a:cubicBezTo>
                    <a:pt x="20" y="661"/>
                    <a:pt x="13" y="657"/>
                    <a:pt x="8" y="654"/>
                  </a:cubicBezTo>
                  <a:cubicBezTo>
                    <a:pt x="16" y="650"/>
                    <a:pt x="26" y="649"/>
                    <a:pt x="35" y="649"/>
                  </a:cubicBezTo>
                  <a:cubicBezTo>
                    <a:pt x="26" y="647"/>
                    <a:pt x="17" y="650"/>
                    <a:pt x="8" y="653"/>
                  </a:cubicBezTo>
                  <a:cubicBezTo>
                    <a:pt x="14" y="645"/>
                    <a:pt x="13" y="643"/>
                    <a:pt x="4" y="64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6" name="Freeform 1781">
              <a:extLst>
                <a:ext uri="{FF2B5EF4-FFF2-40B4-BE49-F238E27FC236}">
                  <a16:creationId xmlns:a16="http://schemas.microsoft.com/office/drawing/2014/main" id="{B1870DA4-11E3-6914-DEFA-708430CAF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022" y="3221632"/>
              <a:ext cx="3948" cy="3948"/>
            </a:xfrm>
            <a:custGeom>
              <a:avLst/>
              <a:gdLst>
                <a:gd name="T0" fmla="*/ 7 w 13"/>
                <a:gd name="T1" fmla="*/ 6 h 6"/>
                <a:gd name="T2" fmla="*/ 0 w 13"/>
                <a:gd name="T3" fmla="*/ 3 h 6"/>
                <a:gd name="T4" fmla="*/ 13 w 13"/>
                <a:gd name="T5" fmla="*/ 6 h 6"/>
                <a:gd name="T6" fmla="*/ 7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7" y="6"/>
                  </a:moveTo>
                  <a:lnTo>
                    <a:pt x="0" y="3"/>
                  </a:lnTo>
                  <a:cubicBezTo>
                    <a:pt x="5" y="0"/>
                    <a:pt x="10" y="2"/>
                    <a:pt x="13" y="6"/>
                  </a:cubicBezTo>
                  <a:lnTo>
                    <a:pt x="7" y="6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7" name="Freeform 1782">
              <a:extLst>
                <a:ext uri="{FF2B5EF4-FFF2-40B4-BE49-F238E27FC236}">
                  <a16:creationId xmlns:a16="http://schemas.microsoft.com/office/drawing/2014/main" id="{3477D2D1-E203-FCF1-6EEC-26B8A9513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022" y="3186099"/>
              <a:ext cx="7896" cy="3948"/>
            </a:xfrm>
            <a:custGeom>
              <a:avLst/>
              <a:gdLst>
                <a:gd name="T0" fmla="*/ 13 w 20"/>
                <a:gd name="T1" fmla="*/ 2 h 6"/>
                <a:gd name="T2" fmla="*/ 20 w 20"/>
                <a:gd name="T3" fmla="*/ 5 h 6"/>
                <a:gd name="T4" fmla="*/ 0 w 20"/>
                <a:gd name="T5" fmla="*/ 3 h 6"/>
                <a:gd name="T6" fmla="*/ 13 w 20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6">
                  <a:moveTo>
                    <a:pt x="13" y="2"/>
                  </a:moveTo>
                  <a:cubicBezTo>
                    <a:pt x="16" y="3"/>
                    <a:pt x="18" y="4"/>
                    <a:pt x="20" y="5"/>
                  </a:cubicBezTo>
                  <a:cubicBezTo>
                    <a:pt x="13" y="6"/>
                    <a:pt x="6" y="6"/>
                    <a:pt x="0" y="3"/>
                  </a:cubicBezTo>
                  <a:cubicBezTo>
                    <a:pt x="4" y="0"/>
                    <a:pt x="9" y="0"/>
                    <a:pt x="13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8" name="Freeform 1783">
              <a:extLst>
                <a:ext uri="{FF2B5EF4-FFF2-40B4-BE49-F238E27FC236}">
                  <a16:creationId xmlns:a16="http://schemas.microsoft.com/office/drawing/2014/main" id="{6148CA21-CCAC-4B72-8B7C-9B89E6812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3918" y="3223606"/>
              <a:ext cx="9871" cy="7896"/>
            </a:xfrm>
            <a:custGeom>
              <a:avLst/>
              <a:gdLst>
                <a:gd name="T0" fmla="*/ 12 w 21"/>
                <a:gd name="T1" fmla="*/ 17 h 17"/>
                <a:gd name="T2" fmla="*/ 0 w 21"/>
                <a:gd name="T3" fmla="*/ 10 h 17"/>
                <a:gd name="T4" fmla="*/ 19 w 21"/>
                <a:gd name="T5" fmla="*/ 0 h 17"/>
                <a:gd name="T6" fmla="*/ 12 w 2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12" y="17"/>
                  </a:moveTo>
                  <a:cubicBezTo>
                    <a:pt x="8" y="16"/>
                    <a:pt x="3" y="13"/>
                    <a:pt x="0" y="10"/>
                  </a:cubicBezTo>
                  <a:cubicBezTo>
                    <a:pt x="6" y="7"/>
                    <a:pt x="14" y="5"/>
                    <a:pt x="19" y="0"/>
                  </a:cubicBezTo>
                  <a:cubicBezTo>
                    <a:pt x="20" y="7"/>
                    <a:pt x="21" y="15"/>
                    <a:pt x="12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9" name="Freeform 1784">
              <a:extLst>
                <a:ext uri="{FF2B5EF4-FFF2-40B4-BE49-F238E27FC236}">
                  <a16:creationId xmlns:a16="http://schemas.microsoft.com/office/drawing/2014/main" id="{5DFD21E5-A1CC-3B7E-0643-2121A1490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3659" y="3255191"/>
              <a:ext cx="7896" cy="5923"/>
            </a:xfrm>
            <a:custGeom>
              <a:avLst/>
              <a:gdLst>
                <a:gd name="T0" fmla="*/ 0 w 18"/>
                <a:gd name="T1" fmla="*/ 12 h 12"/>
                <a:gd name="T2" fmla="*/ 18 w 18"/>
                <a:gd name="T3" fmla="*/ 4 h 12"/>
                <a:gd name="T4" fmla="*/ 0 w 18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cubicBezTo>
                    <a:pt x="3" y="0"/>
                    <a:pt x="10" y="6"/>
                    <a:pt x="18" y="4"/>
                  </a:cubicBezTo>
                  <a:cubicBezTo>
                    <a:pt x="12" y="6"/>
                    <a:pt x="5" y="7"/>
                    <a:pt x="0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0" name="Freeform 1785">
              <a:extLst>
                <a:ext uri="{FF2B5EF4-FFF2-40B4-BE49-F238E27FC236}">
                  <a16:creationId xmlns:a16="http://schemas.microsoft.com/office/drawing/2014/main" id="{71A1698C-A793-3B77-D5BC-E4E0A185C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3139" y="3150566"/>
              <a:ext cx="1975" cy="3948"/>
            </a:xfrm>
            <a:custGeom>
              <a:avLst/>
              <a:gdLst>
                <a:gd name="T0" fmla="*/ 0 w 4"/>
                <a:gd name="T1" fmla="*/ 6 h 6"/>
                <a:gd name="T2" fmla="*/ 2 w 4"/>
                <a:gd name="T3" fmla="*/ 0 h 6"/>
                <a:gd name="T4" fmla="*/ 0 w 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cubicBezTo>
                    <a:pt x="0" y="4"/>
                    <a:pt x="1" y="2"/>
                    <a:pt x="2" y="0"/>
                  </a:cubicBezTo>
                  <a:cubicBezTo>
                    <a:pt x="4" y="5"/>
                    <a:pt x="2" y="3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1" name="Freeform 1786">
              <a:extLst>
                <a:ext uri="{FF2B5EF4-FFF2-40B4-BE49-F238E27FC236}">
                  <a16:creationId xmlns:a16="http://schemas.microsoft.com/office/drawing/2014/main" id="{3486EACB-324F-01EB-9228-93118DB4F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7045" y="2955133"/>
              <a:ext cx="7896" cy="7896"/>
            </a:xfrm>
            <a:custGeom>
              <a:avLst/>
              <a:gdLst>
                <a:gd name="T0" fmla="*/ 12 w 20"/>
                <a:gd name="T1" fmla="*/ 4 h 19"/>
                <a:gd name="T2" fmla="*/ 20 w 20"/>
                <a:gd name="T3" fmla="*/ 7 h 19"/>
                <a:gd name="T4" fmla="*/ 12 w 20"/>
                <a:gd name="T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9">
                  <a:moveTo>
                    <a:pt x="12" y="4"/>
                  </a:moveTo>
                  <a:cubicBezTo>
                    <a:pt x="0" y="0"/>
                    <a:pt x="6" y="19"/>
                    <a:pt x="20" y="7"/>
                  </a:cubicBezTo>
                  <a:cubicBezTo>
                    <a:pt x="14" y="11"/>
                    <a:pt x="11" y="10"/>
                    <a:pt x="12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2" name="Freeform 1787">
              <a:extLst>
                <a:ext uri="{FF2B5EF4-FFF2-40B4-BE49-F238E27FC236}">
                  <a16:creationId xmlns:a16="http://schemas.microsoft.com/office/drawing/2014/main" id="{07218B70-2E51-7770-3B7E-1F2D6830E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8890" y="3600653"/>
              <a:ext cx="96730" cy="102652"/>
            </a:xfrm>
            <a:custGeom>
              <a:avLst/>
              <a:gdLst>
                <a:gd name="T0" fmla="*/ 0 w 222"/>
                <a:gd name="T1" fmla="*/ 28 h 236"/>
                <a:gd name="T2" fmla="*/ 8 w 222"/>
                <a:gd name="T3" fmla="*/ 21 h 236"/>
                <a:gd name="T4" fmla="*/ 19 w 222"/>
                <a:gd name="T5" fmla="*/ 18 h 236"/>
                <a:gd name="T6" fmla="*/ 49 w 222"/>
                <a:gd name="T7" fmla="*/ 13 h 236"/>
                <a:gd name="T8" fmla="*/ 97 w 222"/>
                <a:gd name="T9" fmla="*/ 34 h 236"/>
                <a:gd name="T10" fmla="*/ 108 w 222"/>
                <a:gd name="T11" fmla="*/ 42 h 236"/>
                <a:gd name="T12" fmla="*/ 127 w 222"/>
                <a:gd name="T13" fmla="*/ 42 h 236"/>
                <a:gd name="T14" fmla="*/ 140 w 222"/>
                <a:gd name="T15" fmla="*/ 50 h 236"/>
                <a:gd name="T16" fmla="*/ 150 w 222"/>
                <a:gd name="T17" fmla="*/ 57 h 236"/>
                <a:gd name="T18" fmla="*/ 165 w 222"/>
                <a:gd name="T19" fmla="*/ 85 h 236"/>
                <a:gd name="T20" fmla="*/ 170 w 222"/>
                <a:gd name="T21" fmla="*/ 99 h 236"/>
                <a:gd name="T22" fmla="*/ 177 w 222"/>
                <a:gd name="T23" fmla="*/ 98 h 236"/>
                <a:gd name="T24" fmla="*/ 172 w 222"/>
                <a:gd name="T25" fmla="*/ 122 h 236"/>
                <a:gd name="T26" fmla="*/ 204 w 222"/>
                <a:gd name="T27" fmla="*/ 154 h 236"/>
                <a:gd name="T28" fmla="*/ 217 w 222"/>
                <a:gd name="T29" fmla="*/ 164 h 236"/>
                <a:gd name="T30" fmla="*/ 167 w 222"/>
                <a:gd name="T31" fmla="*/ 166 h 236"/>
                <a:gd name="T32" fmla="*/ 163 w 222"/>
                <a:gd name="T33" fmla="*/ 154 h 236"/>
                <a:gd name="T34" fmla="*/ 146 w 222"/>
                <a:gd name="T35" fmla="*/ 196 h 236"/>
                <a:gd name="T36" fmla="*/ 129 w 222"/>
                <a:gd name="T37" fmla="*/ 223 h 236"/>
                <a:gd name="T38" fmla="*/ 125 w 222"/>
                <a:gd name="T39" fmla="*/ 231 h 236"/>
                <a:gd name="T40" fmla="*/ 112 w 222"/>
                <a:gd name="T41" fmla="*/ 236 h 236"/>
                <a:gd name="T42" fmla="*/ 103 w 222"/>
                <a:gd name="T43" fmla="*/ 216 h 236"/>
                <a:gd name="T44" fmla="*/ 104 w 222"/>
                <a:gd name="T45" fmla="*/ 153 h 236"/>
                <a:gd name="T46" fmla="*/ 80 w 222"/>
                <a:gd name="T47" fmla="*/ 112 h 236"/>
                <a:gd name="T48" fmla="*/ 40 w 222"/>
                <a:gd name="T49" fmla="*/ 65 h 236"/>
                <a:gd name="T50" fmla="*/ 0 w 222"/>
                <a:gd name="T51" fmla="*/ 2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2" h="236">
                  <a:moveTo>
                    <a:pt x="0" y="28"/>
                  </a:moveTo>
                  <a:cubicBezTo>
                    <a:pt x="6" y="24"/>
                    <a:pt x="5" y="27"/>
                    <a:pt x="8" y="21"/>
                  </a:cubicBezTo>
                  <a:cubicBezTo>
                    <a:pt x="9" y="17"/>
                    <a:pt x="16" y="18"/>
                    <a:pt x="19" y="18"/>
                  </a:cubicBezTo>
                  <a:cubicBezTo>
                    <a:pt x="29" y="19"/>
                    <a:pt x="40" y="19"/>
                    <a:pt x="49" y="13"/>
                  </a:cubicBezTo>
                  <a:cubicBezTo>
                    <a:pt x="66" y="0"/>
                    <a:pt x="79" y="42"/>
                    <a:pt x="97" y="34"/>
                  </a:cubicBezTo>
                  <a:cubicBezTo>
                    <a:pt x="100" y="45"/>
                    <a:pt x="107" y="31"/>
                    <a:pt x="108" y="42"/>
                  </a:cubicBezTo>
                  <a:cubicBezTo>
                    <a:pt x="111" y="31"/>
                    <a:pt x="122" y="36"/>
                    <a:pt x="127" y="42"/>
                  </a:cubicBezTo>
                  <a:cubicBezTo>
                    <a:pt x="130" y="45"/>
                    <a:pt x="136" y="53"/>
                    <a:pt x="140" y="50"/>
                  </a:cubicBezTo>
                  <a:cubicBezTo>
                    <a:pt x="145" y="44"/>
                    <a:pt x="146" y="52"/>
                    <a:pt x="150" y="57"/>
                  </a:cubicBezTo>
                  <a:cubicBezTo>
                    <a:pt x="160" y="70"/>
                    <a:pt x="155" y="73"/>
                    <a:pt x="165" y="85"/>
                  </a:cubicBezTo>
                  <a:cubicBezTo>
                    <a:pt x="167" y="88"/>
                    <a:pt x="167" y="96"/>
                    <a:pt x="170" y="99"/>
                  </a:cubicBezTo>
                  <a:cubicBezTo>
                    <a:pt x="173" y="103"/>
                    <a:pt x="174" y="94"/>
                    <a:pt x="177" y="98"/>
                  </a:cubicBezTo>
                  <a:cubicBezTo>
                    <a:pt x="184" y="106"/>
                    <a:pt x="169" y="133"/>
                    <a:pt x="172" y="122"/>
                  </a:cubicBezTo>
                  <a:cubicBezTo>
                    <a:pt x="178" y="103"/>
                    <a:pt x="222" y="147"/>
                    <a:pt x="204" y="154"/>
                  </a:cubicBezTo>
                  <a:cubicBezTo>
                    <a:pt x="209" y="156"/>
                    <a:pt x="210" y="162"/>
                    <a:pt x="217" y="164"/>
                  </a:cubicBezTo>
                  <a:cubicBezTo>
                    <a:pt x="202" y="179"/>
                    <a:pt x="177" y="146"/>
                    <a:pt x="167" y="166"/>
                  </a:cubicBezTo>
                  <a:cubicBezTo>
                    <a:pt x="166" y="162"/>
                    <a:pt x="164" y="158"/>
                    <a:pt x="163" y="154"/>
                  </a:cubicBezTo>
                  <a:cubicBezTo>
                    <a:pt x="140" y="163"/>
                    <a:pt x="158" y="179"/>
                    <a:pt x="146" y="196"/>
                  </a:cubicBezTo>
                  <a:cubicBezTo>
                    <a:pt x="139" y="205"/>
                    <a:pt x="134" y="212"/>
                    <a:pt x="129" y="223"/>
                  </a:cubicBezTo>
                  <a:cubicBezTo>
                    <a:pt x="128" y="225"/>
                    <a:pt x="129" y="230"/>
                    <a:pt x="125" y="231"/>
                  </a:cubicBezTo>
                  <a:cubicBezTo>
                    <a:pt x="121" y="232"/>
                    <a:pt x="112" y="228"/>
                    <a:pt x="112" y="236"/>
                  </a:cubicBezTo>
                  <a:cubicBezTo>
                    <a:pt x="103" y="229"/>
                    <a:pt x="106" y="225"/>
                    <a:pt x="103" y="216"/>
                  </a:cubicBezTo>
                  <a:cubicBezTo>
                    <a:pt x="93" y="189"/>
                    <a:pt x="107" y="171"/>
                    <a:pt x="104" y="153"/>
                  </a:cubicBezTo>
                  <a:cubicBezTo>
                    <a:pt x="101" y="141"/>
                    <a:pt x="87" y="119"/>
                    <a:pt x="80" y="112"/>
                  </a:cubicBezTo>
                  <a:cubicBezTo>
                    <a:pt x="62" y="96"/>
                    <a:pt x="53" y="86"/>
                    <a:pt x="40" y="65"/>
                  </a:cubicBezTo>
                  <a:cubicBezTo>
                    <a:pt x="31" y="49"/>
                    <a:pt x="22" y="29"/>
                    <a:pt x="0" y="2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3" name="Freeform 1788">
              <a:extLst>
                <a:ext uri="{FF2B5EF4-FFF2-40B4-BE49-F238E27FC236}">
                  <a16:creationId xmlns:a16="http://schemas.microsoft.com/office/drawing/2014/main" id="{23735DCC-EE16-71A1-4015-2557FA67F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267" y="3612497"/>
              <a:ext cx="49352" cy="55274"/>
            </a:xfrm>
            <a:custGeom>
              <a:avLst/>
              <a:gdLst>
                <a:gd name="T0" fmla="*/ 0 w 114"/>
                <a:gd name="T1" fmla="*/ 11 h 123"/>
                <a:gd name="T2" fmla="*/ 19 w 114"/>
                <a:gd name="T3" fmla="*/ 11 h 123"/>
                <a:gd name="T4" fmla="*/ 32 w 114"/>
                <a:gd name="T5" fmla="*/ 19 h 123"/>
                <a:gd name="T6" fmla="*/ 42 w 114"/>
                <a:gd name="T7" fmla="*/ 26 h 123"/>
                <a:gd name="T8" fmla="*/ 57 w 114"/>
                <a:gd name="T9" fmla="*/ 54 h 123"/>
                <a:gd name="T10" fmla="*/ 62 w 114"/>
                <a:gd name="T11" fmla="*/ 68 h 123"/>
                <a:gd name="T12" fmla="*/ 69 w 114"/>
                <a:gd name="T13" fmla="*/ 67 h 123"/>
                <a:gd name="T14" fmla="*/ 64 w 114"/>
                <a:gd name="T15" fmla="*/ 91 h 123"/>
                <a:gd name="T16" fmla="*/ 96 w 114"/>
                <a:gd name="T17" fmla="*/ 123 h 123"/>
                <a:gd name="T18" fmla="*/ 90 w 114"/>
                <a:gd name="T19" fmla="*/ 123 h 123"/>
                <a:gd name="T20" fmla="*/ 60 w 114"/>
                <a:gd name="T21" fmla="*/ 108 h 123"/>
                <a:gd name="T22" fmla="*/ 55 w 114"/>
                <a:gd name="T23" fmla="*/ 95 h 123"/>
                <a:gd name="T24" fmla="*/ 42 w 114"/>
                <a:gd name="T25" fmla="*/ 83 h 123"/>
                <a:gd name="T26" fmla="*/ 41 w 114"/>
                <a:gd name="T27" fmla="*/ 71 h 123"/>
                <a:gd name="T28" fmla="*/ 31 w 114"/>
                <a:gd name="T29" fmla="*/ 50 h 123"/>
                <a:gd name="T30" fmla="*/ 23 w 114"/>
                <a:gd name="T31" fmla="*/ 30 h 123"/>
                <a:gd name="T32" fmla="*/ 12 w 114"/>
                <a:gd name="T33" fmla="*/ 25 h 123"/>
                <a:gd name="T34" fmla="*/ 2 w 114"/>
                <a:gd name="T35" fmla="*/ 16 h 123"/>
                <a:gd name="T36" fmla="*/ 0 w 114"/>
                <a:gd name="T37" fmla="*/ 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123">
                  <a:moveTo>
                    <a:pt x="0" y="11"/>
                  </a:moveTo>
                  <a:cubicBezTo>
                    <a:pt x="3" y="0"/>
                    <a:pt x="14" y="5"/>
                    <a:pt x="19" y="11"/>
                  </a:cubicBezTo>
                  <a:cubicBezTo>
                    <a:pt x="22" y="14"/>
                    <a:pt x="28" y="22"/>
                    <a:pt x="32" y="19"/>
                  </a:cubicBezTo>
                  <a:cubicBezTo>
                    <a:pt x="37" y="13"/>
                    <a:pt x="38" y="21"/>
                    <a:pt x="42" y="26"/>
                  </a:cubicBezTo>
                  <a:cubicBezTo>
                    <a:pt x="52" y="39"/>
                    <a:pt x="47" y="42"/>
                    <a:pt x="57" y="54"/>
                  </a:cubicBezTo>
                  <a:cubicBezTo>
                    <a:pt x="59" y="57"/>
                    <a:pt x="59" y="65"/>
                    <a:pt x="62" y="68"/>
                  </a:cubicBezTo>
                  <a:cubicBezTo>
                    <a:pt x="65" y="72"/>
                    <a:pt x="66" y="63"/>
                    <a:pt x="69" y="67"/>
                  </a:cubicBezTo>
                  <a:cubicBezTo>
                    <a:pt x="76" y="75"/>
                    <a:pt x="61" y="102"/>
                    <a:pt x="64" y="91"/>
                  </a:cubicBezTo>
                  <a:cubicBezTo>
                    <a:pt x="70" y="72"/>
                    <a:pt x="114" y="116"/>
                    <a:pt x="96" y="123"/>
                  </a:cubicBezTo>
                  <a:cubicBezTo>
                    <a:pt x="95" y="123"/>
                    <a:pt x="92" y="123"/>
                    <a:pt x="90" y="123"/>
                  </a:cubicBezTo>
                  <a:cubicBezTo>
                    <a:pt x="89" y="123"/>
                    <a:pt x="67" y="112"/>
                    <a:pt x="60" y="108"/>
                  </a:cubicBezTo>
                  <a:cubicBezTo>
                    <a:pt x="54" y="103"/>
                    <a:pt x="55" y="98"/>
                    <a:pt x="55" y="95"/>
                  </a:cubicBezTo>
                  <a:cubicBezTo>
                    <a:pt x="54" y="92"/>
                    <a:pt x="43" y="85"/>
                    <a:pt x="42" y="83"/>
                  </a:cubicBezTo>
                  <a:cubicBezTo>
                    <a:pt x="40" y="82"/>
                    <a:pt x="41" y="76"/>
                    <a:pt x="41" y="71"/>
                  </a:cubicBezTo>
                  <a:cubicBezTo>
                    <a:pt x="40" y="66"/>
                    <a:pt x="34" y="56"/>
                    <a:pt x="31" y="50"/>
                  </a:cubicBezTo>
                  <a:cubicBezTo>
                    <a:pt x="28" y="44"/>
                    <a:pt x="26" y="32"/>
                    <a:pt x="23" y="30"/>
                  </a:cubicBezTo>
                  <a:cubicBezTo>
                    <a:pt x="20" y="27"/>
                    <a:pt x="16" y="27"/>
                    <a:pt x="12" y="25"/>
                  </a:cubicBezTo>
                  <a:cubicBezTo>
                    <a:pt x="8" y="23"/>
                    <a:pt x="4" y="18"/>
                    <a:pt x="2" y="16"/>
                  </a:cubicBezTo>
                  <a:cubicBezTo>
                    <a:pt x="0" y="14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4" name="Freeform 1790">
              <a:extLst>
                <a:ext uri="{FF2B5EF4-FFF2-40B4-BE49-F238E27FC236}">
                  <a16:creationId xmlns:a16="http://schemas.microsoft.com/office/drawing/2014/main" id="{B2B6BDED-6143-4E7F-4BA3-9B60E5172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2420" y="3480235"/>
              <a:ext cx="459958" cy="262551"/>
            </a:xfrm>
            <a:custGeom>
              <a:avLst/>
              <a:gdLst>
                <a:gd name="T0" fmla="*/ 21 w 1054"/>
                <a:gd name="T1" fmla="*/ 241 h 604"/>
                <a:gd name="T2" fmla="*/ 31 w 1054"/>
                <a:gd name="T3" fmla="*/ 220 h 604"/>
                <a:gd name="T4" fmla="*/ 94 w 1054"/>
                <a:gd name="T5" fmla="*/ 117 h 604"/>
                <a:gd name="T6" fmla="*/ 95 w 1054"/>
                <a:gd name="T7" fmla="*/ 57 h 604"/>
                <a:gd name="T8" fmla="*/ 192 w 1054"/>
                <a:gd name="T9" fmla="*/ 33 h 604"/>
                <a:gd name="T10" fmla="*/ 290 w 1054"/>
                <a:gd name="T11" fmla="*/ 57 h 604"/>
                <a:gd name="T12" fmla="*/ 342 w 1054"/>
                <a:gd name="T13" fmla="*/ 61 h 604"/>
                <a:gd name="T14" fmla="*/ 389 w 1054"/>
                <a:gd name="T15" fmla="*/ 60 h 604"/>
                <a:gd name="T16" fmla="*/ 447 w 1054"/>
                <a:gd name="T17" fmla="*/ 66 h 604"/>
                <a:gd name="T18" fmla="*/ 502 w 1054"/>
                <a:gd name="T19" fmla="*/ 25 h 604"/>
                <a:gd name="T20" fmla="*/ 565 w 1054"/>
                <a:gd name="T21" fmla="*/ 4 h 604"/>
                <a:gd name="T22" fmla="*/ 663 w 1054"/>
                <a:gd name="T23" fmla="*/ 19 h 604"/>
                <a:gd name="T24" fmla="*/ 682 w 1054"/>
                <a:gd name="T25" fmla="*/ 82 h 604"/>
                <a:gd name="T26" fmla="*/ 765 w 1054"/>
                <a:gd name="T27" fmla="*/ 142 h 604"/>
                <a:gd name="T28" fmla="*/ 869 w 1054"/>
                <a:gd name="T29" fmla="*/ 142 h 604"/>
                <a:gd name="T30" fmla="*/ 942 w 1054"/>
                <a:gd name="T31" fmla="*/ 177 h 604"/>
                <a:gd name="T32" fmla="*/ 1024 w 1054"/>
                <a:gd name="T33" fmla="*/ 206 h 604"/>
                <a:gd name="T34" fmla="*/ 1027 w 1054"/>
                <a:gd name="T35" fmla="*/ 252 h 604"/>
                <a:gd name="T36" fmla="*/ 1041 w 1054"/>
                <a:gd name="T37" fmla="*/ 298 h 604"/>
                <a:gd name="T38" fmla="*/ 1006 w 1054"/>
                <a:gd name="T39" fmla="*/ 333 h 604"/>
                <a:gd name="T40" fmla="*/ 962 w 1054"/>
                <a:gd name="T41" fmla="*/ 374 h 604"/>
                <a:gd name="T42" fmla="*/ 904 w 1054"/>
                <a:gd name="T43" fmla="*/ 401 h 604"/>
                <a:gd name="T44" fmla="*/ 823 w 1054"/>
                <a:gd name="T45" fmla="*/ 423 h 604"/>
                <a:gd name="T46" fmla="*/ 769 w 1054"/>
                <a:gd name="T47" fmla="*/ 454 h 604"/>
                <a:gd name="T48" fmla="*/ 757 w 1054"/>
                <a:gd name="T49" fmla="*/ 456 h 604"/>
                <a:gd name="T50" fmla="*/ 744 w 1054"/>
                <a:gd name="T51" fmla="*/ 458 h 604"/>
                <a:gd name="T52" fmla="*/ 698 w 1054"/>
                <a:gd name="T53" fmla="*/ 453 h 604"/>
                <a:gd name="T54" fmla="*/ 753 w 1054"/>
                <a:gd name="T55" fmla="*/ 473 h 604"/>
                <a:gd name="T56" fmla="*/ 784 w 1054"/>
                <a:gd name="T57" fmla="*/ 498 h 604"/>
                <a:gd name="T58" fmla="*/ 803 w 1054"/>
                <a:gd name="T59" fmla="*/ 513 h 604"/>
                <a:gd name="T60" fmla="*/ 831 w 1054"/>
                <a:gd name="T61" fmla="*/ 510 h 604"/>
                <a:gd name="T62" fmla="*/ 872 w 1054"/>
                <a:gd name="T63" fmla="*/ 533 h 604"/>
                <a:gd name="T64" fmla="*/ 817 w 1054"/>
                <a:gd name="T65" fmla="*/ 535 h 604"/>
                <a:gd name="T66" fmla="*/ 757 w 1054"/>
                <a:gd name="T67" fmla="*/ 568 h 604"/>
                <a:gd name="T68" fmla="*/ 664 w 1054"/>
                <a:gd name="T69" fmla="*/ 521 h 604"/>
                <a:gd name="T70" fmla="*/ 705 w 1054"/>
                <a:gd name="T71" fmla="*/ 474 h 604"/>
                <a:gd name="T72" fmla="*/ 643 w 1054"/>
                <a:gd name="T73" fmla="*/ 461 h 604"/>
                <a:gd name="T74" fmla="*/ 567 w 1054"/>
                <a:gd name="T75" fmla="*/ 428 h 604"/>
                <a:gd name="T76" fmla="*/ 584 w 1054"/>
                <a:gd name="T77" fmla="*/ 392 h 604"/>
                <a:gd name="T78" fmla="*/ 568 w 1054"/>
                <a:gd name="T79" fmla="*/ 411 h 604"/>
                <a:gd name="T80" fmla="*/ 508 w 1054"/>
                <a:gd name="T81" fmla="*/ 463 h 604"/>
                <a:gd name="T82" fmla="*/ 470 w 1054"/>
                <a:gd name="T83" fmla="*/ 498 h 604"/>
                <a:gd name="T84" fmla="*/ 466 w 1054"/>
                <a:gd name="T85" fmla="*/ 501 h 604"/>
                <a:gd name="T86" fmla="*/ 428 w 1054"/>
                <a:gd name="T87" fmla="*/ 517 h 604"/>
                <a:gd name="T88" fmla="*/ 401 w 1054"/>
                <a:gd name="T89" fmla="*/ 485 h 604"/>
                <a:gd name="T90" fmla="*/ 433 w 1054"/>
                <a:gd name="T91" fmla="*/ 441 h 604"/>
                <a:gd name="T92" fmla="*/ 442 w 1054"/>
                <a:gd name="T93" fmla="*/ 392 h 604"/>
                <a:gd name="T94" fmla="*/ 415 w 1054"/>
                <a:gd name="T95" fmla="*/ 331 h 604"/>
                <a:gd name="T96" fmla="*/ 363 w 1054"/>
                <a:gd name="T97" fmla="*/ 309 h 604"/>
                <a:gd name="T98" fmla="*/ 274 w 1054"/>
                <a:gd name="T99" fmla="*/ 300 h 604"/>
                <a:gd name="T100" fmla="*/ 223 w 1054"/>
                <a:gd name="T101" fmla="*/ 324 h 604"/>
                <a:gd name="T102" fmla="*/ 120 w 1054"/>
                <a:gd name="T103" fmla="*/ 327 h 604"/>
                <a:gd name="T104" fmla="*/ 48 w 1054"/>
                <a:gd name="T105" fmla="*/ 325 h 604"/>
                <a:gd name="T106" fmla="*/ 2 w 1054"/>
                <a:gd name="T107" fmla="*/ 291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4" h="604">
                  <a:moveTo>
                    <a:pt x="2" y="291"/>
                  </a:moveTo>
                  <a:cubicBezTo>
                    <a:pt x="0" y="278"/>
                    <a:pt x="11" y="269"/>
                    <a:pt x="16" y="258"/>
                  </a:cubicBezTo>
                  <a:cubicBezTo>
                    <a:pt x="19" y="252"/>
                    <a:pt x="17" y="243"/>
                    <a:pt x="21" y="241"/>
                  </a:cubicBezTo>
                  <a:cubicBezTo>
                    <a:pt x="24" y="239"/>
                    <a:pt x="33" y="242"/>
                    <a:pt x="41" y="247"/>
                  </a:cubicBezTo>
                  <a:cubicBezTo>
                    <a:pt x="42" y="242"/>
                    <a:pt x="39" y="242"/>
                    <a:pt x="35" y="239"/>
                  </a:cubicBezTo>
                  <a:cubicBezTo>
                    <a:pt x="30" y="236"/>
                    <a:pt x="33" y="226"/>
                    <a:pt x="31" y="220"/>
                  </a:cubicBezTo>
                  <a:cubicBezTo>
                    <a:pt x="23" y="202"/>
                    <a:pt x="38" y="190"/>
                    <a:pt x="50" y="177"/>
                  </a:cubicBezTo>
                  <a:cubicBezTo>
                    <a:pt x="60" y="167"/>
                    <a:pt x="70" y="155"/>
                    <a:pt x="82" y="147"/>
                  </a:cubicBezTo>
                  <a:cubicBezTo>
                    <a:pt x="96" y="139"/>
                    <a:pt x="113" y="133"/>
                    <a:pt x="94" y="117"/>
                  </a:cubicBezTo>
                  <a:cubicBezTo>
                    <a:pt x="98" y="115"/>
                    <a:pt x="101" y="114"/>
                    <a:pt x="105" y="112"/>
                  </a:cubicBezTo>
                  <a:cubicBezTo>
                    <a:pt x="89" y="108"/>
                    <a:pt x="68" y="75"/>
                    <a:pt x="69" y="60"/>
                  </a:cubicBezTo>
                  <a:cubicBezTo>
                    <a:pt x="70" y="47"/>
                    <a:pt x="88" y="60"/>
                    <a:pt x="95" y="57"/>
                  </a:cubicBezTo>
                  <a:cubicBezTo>
                    <a:pt x="102" y="53"/>
                    <a:pt x="108" y="48"/>
                    <a:pt x="112" y="42"/>
                  </a:cubicBezTo>
                  <a:cubicBezTo>
                    <a:pt x="117" y="34"/>
                    <a:pt x="130" y="36"/>
                    <a:pt x="138" y="36"/>
                  </a:cubicBezTo>
                  <a:cubicBezTo>
                    <a:pt x="156" y="36"/>
                    <a:pt x="174" y="34"/>
                    <a:pt x="192" y="33"/>
                  </a:cubicBezTo>
                  <a:cubicBezTo>
                    <a:pt x="208" y="33"/>
                    <a:pt x="221" y="38"/>
                    <a:pt x="235" y="42"/>
                  </a:cubicBezTo>
                  <a:cubicBezTo>
                    <a:pt x="243" y="44"/>
                    <a:pt x="266" y="42"/>
                    <a:pt x="271" y="47"/>
                  </a:cubicBezTo>
                  <a:cubicBezTo>
                    <a:pt x="276" y="53"/>
                    <a:pt x="281" y="60"/>
                    <a:pt x="290" y="57"/>
                  </a:cubicBezTo>
                  <a:cubicBezTo>
                    <a:pt x="298" y="54"/>
                    <a:pt x="304" y="62"/>
                    <a:pt x="311" y="63"/>
                  </a:cubicBezTo>
                  <a:cubicBezTo>
                    <a:pt x="312" y="53"/>
                    <a:pt x="316" y="59"/>
                    <a:pt x="325" y="58"/>
                  </a:cubicBezTo>
                  <a:cubicBezTo>
                    <a:pt x="331" y="57"/>
                    <a:pt x="337" y="57"/>
                    <a:pt x="342" y="61"/>
                  </a:cubicBezTo>
                  <a:cubicBezTo>
                    <a:pt x="346" y="64"/>
                    <a:pt x="352" y="58"/>
                    <a:pt x="357" y="60"/>
                  </a:cubicBezTo>
                  <a:cubicBezTo>
                    <a:pt x="361" y="62"/>
                    <a:pt x="362" y="69"/>
                    <a:pt x="366" y="72"/>
                  </a:cubicBezTo>
                  <a:cubicBezTo>
                    <a:pt x="365" y="59"/>
                    <a:pt x="380" y="55"/>
                    <a:pt x="389" y="60"/>
                  </a:cubicBezTo>
                  <a:cubicBezTo>
                    <a:pt x="399" y="65"/>
                    <a:pt x="399" y="80"/>
                    <a:pt x="413" y="69"/>
                  </a:cubicBezTo>
                  <a:cubicBezTo>
                    <a:pt x="418" y="66"/>
                    <a:pt x="421" y="66"/>
                    <a:pt x="426" y="68"/>
                  </a:cubicBezTo>
                  <a:cubicBezTo>
                    <a:pt x="432" y="71"/>
                    <a:pt x="440" y="65"/>
                    <a:pt x="447" y="66"/>
                  </a:cubicBezTo>
                  <a:cubicBezTo>
                    <a:pt x="451" y="67"/>
                    <a:pt x="470" y="90"/>
                    <a:pt x="473" y="78"/>
                  </a:cubicBezTo>
                  <a:cubicBezTo>
                    <a:pt x="476" y="64"/>
                    <a:pt x="464" y="59"/>
                    <a:pt x="472" y="43"/>
                  </a:cubicBezTo>
                  <a:cubicBezTo>
                    <a:pt x="478" y="32"/>
                    <a:pt x="488" y="18"/>
                    <a:pt x="502" y="25"/>
                  </a:cubicBezTo>
                  <a:cubicBezTo>
                    <a:pt x="504" y="26"/>
                    <a:pt x="513" y="22"/>
                    <a:pt x="515" y="21"/>
                  </a:cubicBezTo>
                  <a:cubicBezTo>
                    <a:pt x="521" y="19"/>
                    <a:pt x="530" y="20"/>
                    <a:pt x="537" y="21"/>
                  </a:cubicBezTo>
                  <a:cubicBezTo>
                    <a:pt x="549" y="24"/>
                    <a:pt x="562" y="28"/>
                    <a:pt x="565" y="4"/>
                  </a:cubicBezTo>
                  <a:cubicBezTo>
                    <a:pt x="597" y="9"/>
                    <a:pt x="590" y="10"/>
                    <a:pt x="612" y="3"/>
                  </a:cubicBezTo>
                  <a:cubicBezTo>
                    <a:pt x="622" y="2"/>
                    <a:pt x="632" y="10"/>
                    <a:pt x="643" y="4"/>
                  </a:cubicBezTo>
                  <a:cubicBezTo>
                    <a:pt x="650" y="0"/>
                    <a:pt x="661" y="12"/>
                    <a:pt x="663" y="19"/>
                  </a:cubicBezTo>
                  <a:cubicBezTo>
                    <a:pt x="673" y="41"/>
                    <a:pt x="684" y="34"/>
                    <a:pt x="690" y="46"/>
                  </a:cubicBezTo>
                  <a:cubicBezTo>
                    <a:pt x="685" y="49"/>
                    <a:pt x="676" y="49"/>
                    <a:pt x="672" y="53"/>
                  </a:cubicBezTo>
                  <a:cubicBezTo>
                    <a:pt x="670" y="55"/>
                    <a:pt x="691" y="76"/>
                    <a:pt x="682" y="82"/>
                  </a:cubicBezTo>
                  <a:cubicBezTo>
                    <a:pt x="689" y="85"/>
                    <a:pt x="710" y="92"/>
                    <a:pt x="720" y="87"/>
                  </a:cubicBezTo>
                  <a:cubicBezTo>
                    <a:pt x="731" y="81"/>
                    <a:pt x="738" y="99"/>
                    <a:pt x="749" y="98"/>
                  </a:cubicBezTo>
                  <a:cubicBezTo>
                    <a:pt x="750" y="101"/>
                    <a:pt x="744" y="103"/>
                    <a:pt x="765" y="142"/>
                  </a:cubicBezTo>
                  <a:cubicBezTo>
                    <a:pt x="775" y="153"/>
                    <a:pt x="784" y="143"/>
                    <a:pt x="791" y="142"/>
                  </a:cubicBezTo>
                  <a:cubicBezTo>
                    <a:pt x="803" y="141"/>
                    <a:pt x="815" y="154"/>
                    <a:pt x="829" y="158"/>
                  </a:cubicBezTo>
                  <a:cubicBezTo>
                    <a:pt x="838" y="158"/>
                    <a:pt x="851" y="147"/>
                    <a:pt x="869" y="142"/>
                  </a:cubicBezTo>
                  <a:cubicBezTo>
                    <a:pt x="880" y="140"/>
                    <a:pt x="887" y="150"/>
                    <a:pt x="890" y="157"/>
                  </a:cubicBezTo>
                  <a:cubicBezTo>
                    <a:pt x="896" y="169"/>
                    <a:pt x="913" y="171"/>
                    <a:pt x="916" y="182"/>
                  </a:cubicBezTo>
                  <a:cubicBezTo>
                    <a:pt x="931" y="173"/>
                    <a:pt x="924" y="167"/>
                    <a:pt x="942" y="177"/>
                  </a:cubicBezTo>
                  <a:cubicBezTo>
                    <a:pt x="951" y="182"/>
                    <a:pt x="976" y="192"/>
                    <a:pt x="984" y="183"/>
                  </a:cubicBezTo>
                  <a:cubicBezTo>
                    <a:pt x="990" y="196"/>
                    <a:pt x="1001" y="188"/>
                    <a:pt x="1008" y="197"/>
                  </a:cubicBezTo>
                  <a:cubicBezTo>
                    <a:pt x="1012" y="202"/>
                    <a:pt x="1018" y="204"/>
                    <a:pt x="1024" y="206"/>
                  </a:cubicBezTo>
                  <a:cubicBezTo>
                    <a:pt x="1034" y="208"/>
                    <a:pt x="1036" y="201"/>
                    <a:pt x="1043" y="203"/>
                  </a:cubicBezTo>
                  <a:cubicBezTo>
                    <a:pt x="1035" y="212"/>
                    <a:pt x="1054" y="230"/>
                    <a:pt x="1039" y="242"/>
                  </a:cubicBezTo>
                  <a:cubicBezTo>
                    <a:pt x="1034" y="245"/>
                    <a:pt x="1023" y="243"/>
                    <a:pt x="1027" y="252"/>
                  </a:cubicBezTo>
                  <a:cubicBezTo>
                    <a:pt x="1032" y="263"/>
                    <a:pt x="1044" y="249"/>
                    <a:pt x="1044" y="263"/>
                  </a:cubicBezTo>
                  <a:cubicBezTo>
                    <a:pt x="1037" y="261"/>
                    <a:pt x="1024" y="268"/>
                    <a:pt x="1028" y="277"/>
                  </a:cubicBezTo>
                  <a:cubicBezTo>
                    <a:pt x="1030" y="280"/>
                    <a:pt x="1054" y="289"/>
                    <a:pt x="1041" y="298"/>
                  </a:cubicBezTo>
                  <a:cubicBezTo>
                    <a:pt x="1044" y="300"/>
                    <a:pt x="1047" y="300"/>
                    <a:pt x="1050" y="299"/>
                  </a:cubicBezTo>
                  <a:cubicBezTo>
                    <a:pt x="1052" y="305"/>
                    <a:pt x="1046" y="325"/>
                    <a:pt x="1043" y="329"/>
                  </a:cubicBezTo>
                  <a:cubicBezTo>
                    <a:pt x="1036" y="341"/>
                    <a:pt x="1018" y="331"/>
                    <a:pt x="1006" y="333"/>
                  </a:cubicBezTo>
                  <a:cubicBezTo>
                    <a:pt x="1000" y="334"/>
                    <a:pt x="994" y="330"/>
                    <a:pt x="987" y="334"/>
                  </a:cubicBezTo>
                  <a:cubicBezTo>
                    <a:pt x="981" y="337"/>
                    <a:pt x="981" y="345"/>
                    <a:pt x="972" y="348"/>
                  </a:cubicBezTo>
                  <a:cubicBezTo>
                    <a:pt x="947" y="363"/>
                    <a:pt x="958" y="374"/>
                    <a:pt x="962" y="374"/>
                  </a:cubicBezTo>
                  <a:cubicBezTo>
                    <a:pt x="957" y="378"/>
                    <a:pt x="962" y="385"/>
                    <a:pt x="956" y="389"/>
                  </a:cubicBezTo>
                  <a:cubicBezTo>
                    <a:pt x="949" y="393"/>
                    <a:pt x="931" y="389"/>
                    <a:pt x="922" y="390"/>
                  </a:cubicBezTo>
                  <a:cubicBezTo>
                    <a:pt x="914" y="392"/>
                    <a:pt x="913" y="401"/>
                    <a:pt x="904" y="401"/>
                  </a:cubicBezTo>
                  <a:cubicBezTo>
                    <a:pt x="893" y="402"/>
                    <a:pt x="881" y="408"/>
                    <a:pt x="879" y="419"/>
                  </a:cubicBezTo>
                  <a:cubicBezTo>
                    <a:pt x="874" y="411"/>
                    <a:pt x="863" y="411"/>
                    <a:pt x="856" y="415"/>
                  </a:cubicBezTo>
                  <a:cubicBezTo>
                    <a:pt x="844" y="422"/>
                    <a:pt x="835" y="419"/>
                    <a:pt x="823" y="423"/>
                  </a:cubicBezTo>
                  <a:cubicBezTo>
                    <a:pt x="802" y="429"/>
                    <a:pt x="798" y="459"/>
                    <a:pt x="777" y="464"/>
                  </a:cubicBezTo>
                  <a:cubicBezTo>
                    <a:pt x="778" y="460"/>
                    <a:pt x="808" y="438"/>
                    <a:pt x="784" y="434"/>
                  </a:cubicBezTo>
                  <a:cubicBezTo>
                    <a:pt x="792" y="446"/>
                    <a:pt x="776" y="449"/>
                    <a:pt x="769" y="454"/>
                  </a:cubicBezTo>
                  <a:cubicBezTo>
                    <a:pt x="767" y="455"/>
                    <a:pt x="774" y="477"/>
                    <a:pt x="773" y="480"/>
                  </a:cubicBezTo>
                  <a:cubicBezTo>
                    <a:pt x="772" y="473"/>
                    <a:pt x="761" y="465"/>
                    <a:pt x="760" y="467"/>
                  </a:cubicBezTo>
                  <a:cubicBezTo>
                    <a:pt x="759" y="465"/>
                    <a:pt x="768" y="461"/>
                    <a:pt x="757" y="456"/>
                  </a:cubicBezTo>
                  <a:cubicBezTo>
                    <a:pt x="749" y="492"/>
                    <a:pt x="737" y="455"/>
                    <a:pt x="749" y="464"/>
                  </a:cubicBezTo>
                  <a:cubicBezTo>
                    <a:pt x="751" y="457"/>
                    <a:pt x="750" y="448"/>
                    <a:pt x="750" y="457"/>
                  </a:cubicBezTo>
                  <a:cubicBezTo>
                    <a:pt x="750" y="457"/>
                    <a:pt x="747" y="458"/>
                    <a:pt x="744" y="458"/>
                  </a:cubicBezTo>
                  <a:cubicBezTo>
                    <a:pt x="741" y="457"/>
                    <a:pt x="738" y="452"/>
                    <a:pt x="737" y="462"/>
                  </a:cubicBezTo>
                  <a:cubicBezTo>
                    <a:pt x="738" y="462"/>
                    <a:pt x="726" y="448"/>
                    <a:pt x="726" y="449"/>
                  </a:cubicBezTo>
                  <a:cubicBezTo>
                    <a:pt x="727" y="455"/>
                    <a:pt x="732" y="459"/>
                    <a:pt x="698" y="453"/>
                  </a:cubicBezTo>
                  <a:cubicBezTo>
                    <a:pt x="700" y="457"/>
                    <a:pt x="708" y="463"/>
                    <a:pt x="716" y="469"/>
                  </a:cubicBezTo>
                  <a:cubicBezTo>
                    <a:pt x="717" y="465"/>
                    <a:pt x="721" y="461"/>
                    <a:pt x="727" y="473"/>
                  </a:cubicBezTo>
                  <a:cubicBezTo>
                    <a:pt x="725" y="453"/>
                    <a:pt x="752" y="485"/>
                    <a:pt x="753" y="473"/>
                  </a:cubicBezTo>
                  <a:cubicBezTo>
                    <a:pt x="754" y="474"/>
                    <a:pt x="758" y="480"/>
                    <a:pt x="749" y="486"/>
                  </a:cubicBezTo>
                  <a:lnTo>
                    <a:pt x="761" y="479"/>
                  </a:lnTo>
                  <a:cubicBezTo>
                    <a:pt x="757" y="486"/>
                    <a:pt x="783" y="497"/>
                    <a:pt x="784" y="498"/>
                  </a:cubicBezTo>
                  <a:cubicBezTo>
                    <a:pt x="795" y="513"/>
                    <a:pt x="776" y="516"/>
                    <a:pt x="806" y="525"/>
                  </a:cubicBezTo>
                  <a:cubicBezTo>
                    <a:pt x="805" y="519"/>
                    <a:pt x="779" y="492"/>
                    <a:pt x="784" y="497"/>
                  </a:cubicBezTo>
                  <a:cubicBezTo>
                    <a:pt x="788" y="501"/>
                    <a:pt x="798" y="510"/>
                    <a:pt x="803" y="513"/>
                  </a:cubicBezTo>
                  <a:cubicBezTo>
                    <a:pt x="807" y="515"/>
                    <a:pt x="812" y="517"/>
                    <a:pt x="816" y="518"/>
                  </a:cubicBezTo>
                  <a:cubicBezTo>
                    <a:pt x="819" y="519"/>
                    <a:pt x="823" y="519"/>
                    <a:pt x="825" y="518"/>
                  </a:cubicBezTo>
                  <a:cubicBezTo>
                    <a:pt x="828" y="516"/>
                    <a:pt x="830" y="514"/>
                    <a:pt x="831" y="510"/>
                  </a:cubicBezTo>
                  <a:cubicBezTo>
                    <a:pt x="838" y="518"/>
                    <a:pt x="843" y="516"/>
                    <a:pt x="850" y="512"/>
                  </a:cubicBezTo>
                  <a:cubicBezTo>
                    <a:pt x="861" y="506"/>
                    <a:pt x="873" y="511"/>
                    <a:pt x="882" y="518"/>
                  </a:cubicBezTo>
                  <a:cubicBezTo>
                    <a:pt x="872" y="520"/>
                    <a:pt x="872" y="524"/>
                    <a:pt x="872" y="533"/>
                  </a:cubicBezTo>
                  <a:cubicBezTo>
                    <a:pt x="872" y="543"/>
                    <a:pt x="863" y="542"/>
                    <a:pt x="855" y="543"/>
                  </a:cubicBezTo>
                  <a:cubicBezTo>
                    <a:pt x="847" y="544"/>
                    <a:pt x="842" y="544"/>
                    <a:pt x="834" y="540"/>
                  </a:cubicBezTo>
                  <a:cubicBezTo>
                    <a:pt x="830" y="537"/>
                    <a:pt x="823" y="533"/>
                    <a:pt x="817" y="535"/>
                  </a:cubicBezTo>
                  <a:cubicBezTo>
                    <a:pt x="812" y="538"/>
                    <a:pt x="815" y="543"/>
                    <a:pt x="811" y="545"/>
                  </a:cubicBezTo>
                  <a:cubicBezTo>
                    <a:pt x="803" y="548"/>
                    <a:pt x="798" y="556"/>
                    <a:pt x="789" y="558"/>
                  </a:cubicBezTo>
                  <a:cubicBezTo>
                    <a:pt x="777" y="559"/>
                    <a:pt x="766" y="558"/>
                    <a:pt x="757" y="568"/>
                  </a:cubicBezTo>
                  <a:cubicBezTo>
                    <a:pt x="741" y="584"/>
                    <a:pt x="711" y="604"/>
                    <a:pt x="693" y="574"/>
                  </a:cubicBezTo>
                  <a:cubicBezTo>
                    <a:pt x="706" y="577"/>
                    <a:pt x="709" y="535"/>
                    <a:pt x="690" y="532"/>
                  </a:cubicBezTo>
                  <a:cubicBezTo>
                    <a:pt x="679" y="530"/>
                    <a:pt x="673" y="526"/>
                    <a:pt x="664" y="521"/>
                  </a:cubicBezTo>
                  <a:cubicBezTo>
                    <a:pt x="656" y="516"/>
                    <a:pt x="648" y="519"/>
                    <a:pt x="639" y="518"/>
                  </a:cubicBezTo>
                  <a:cubicBezTo>
                    <a:pt x="625" y="516"/>
                    <a:pt x="656" y="496"/>
                    <a:pt x="660" y="494"/>
                  </a:cubicBezTo>
                  <a:cubicBezTo>
                    <a:pt x="670" y="491"/>
                    <a:pt x="702" y="485"/>
                    <a:pt x="705" y="474"/>
                  </a:cubicBezTo>
                  <a:cubicBezTo>
                    <a:pt x="697" y="474"/>
                    <a:pt x="695" y="466"/>
                    <a:pt x="695" y="460"/>
                  </a:cubicBezTo>
                  <a:cubicBezTo>
                    <a:pt x="686" y="466"/>
                    <a:pt x="688" y="467"/>
                    <a:pt x="676" y="461"/>
                  </a:cubicBezTo>
                  <a:cubicBezTo>
                    <a:pt x="667" y="456"/>
                    <a:pt x="654" y="461"/>
                    <a:pt x="643" y="461"/>
                  </a:cubicBezTo>
                  <a:cubicBezTo>
                    <a:pt x="631" y="462"/>
                    <a:pt x="624" y="463"/>
                    <a:pt x="614" y="457"/>
                  </a:cubicBezTo>
                  <a:cubicBezTo>
                    <a:pt x="605" y="452"/>
                    <a:pt x="594" y="444"/>
                    <a:pt x="583" y="447"/>
                  </a:cubicBezTo>
                  <a:cubicBezTo>
                    <a:pt x="616" y="434"/>
                    <a:pt x="575" y="439"/>
                    <a:pt x="567" y="428"/>
                  </a:cubicBezTo>
                  <a:cubicBezTo>
                    <a:pt x="587" y="438"/>
                    <a:pt x="615" y="435"/>
                    <a:pt x="632" y="422"/>
                  </a:cubicBezTo>
                  <a:cubicBezTo>
                    <a:pt x="620" y="425"/>
                    <a:pt x="605" y="431"/>
                    <a:pt x="594" y="421"/>
                  </a:cubicBezTo>
                  <a:cubicBezTo>
                    <a:pt x="586" y="413"/>
                    <a:pt x="592" y="400"/>
                    <a:pt x="584" y="392"/>
                  </a:cubicBezTo>
                  <a:cubicBezTo>
                    <a:pt x="590" y="400"/>
                    <a:pt x="588" y="409"/>
                    <a:pt x="588" y="418"/>
                  </a:cubicBezTo>
                  <a:cubicBezTo>
                    <a:pt x="589" y="426"/>
                    <a:pt x="571" y="421"/>
                    <a:pt x="567" y="424"/>
                  </a:cubicBezTo>
                  <a:cubicBezTo>
                    <a:pt x="565" y="419"/>
                    <a:pt x="565" y="415"/>
                    <a:pt x="568" y="411"/>
                  </a:cubicBezTo>
                  <a:cubicBezTo>
                    <a:pt x="563" y="412"/>
                    <a:pt x="562" y="419"/>
                    <a:pt x="559" y="423"/>
                  </a:cubicBezTo>
                  <a:cubicBezTo>
                    <a:pt x="556" y="428"/>
                    <a:pt x="545" y="423"/>
                    <a:pt x="540" y="424"/>
                  </a:cubicBezTo>
                  <a:cubicBezTo>
                    <a:pt x="517" y="428"/>
                    <a:pt x="521" y="450"/>
                    <a:pt x="508" y="463"/>
                  </a:cubicBezTo>
                  <a:cubicBezTo>
                    <a:pt x="506" y="457"/>
                    <a:pt x="494" y="437"/>
                    <a:pt x="485" y="443"/>
                  </a:cubicBezTo>
                  <a:cubicBezTo>
                    <a:pt x="488" y="453"/>
                    <a:pt x="502" y="453"/>
                    <a:pt x="505" y="463"/>
                  </a:cubicBezTo>
                  <a:cubicBezTo>
                    <a:pt x="508" y="474"/>
                    <a:pt x="478" y="494"/>
                    <a:pt x="470" y="498"/>
                  </a:cubicBezTo>
                  <a:cubicBezTo>
                    <a:pt x="477" y="493"/>
                    <a:pt x="486" y="488"/>
                    <a:pt x="488" y="479"/>
                  </a:cubicBezTo>
                  <a:cubicBezTo>
                    <a:pt x="480" y="480"/>
                    <a:pt x="464" y="507"/>
                    <a:pt x="463" y="488"/>
                  </a:cubicBezTo>
                  <a:cubicBezTo>
                    <a:pt x="459" y="492"/>
                    <a:pt x="453" y="506"/>
                    <a:pt x="466" y="501"/>
                  </a:cubicBezTo>
                  <a:cubicBezTo>
                    <a:pt x="464" y="503"/>
                    <a:pt x="463" y="505"/>
                    <a:pt x="461" y="507"/>
                  </a:cubicBezTo>
                  <a:cubicBezTo>
                    <a:pt x="470" y="508"/>
                    <a:pt x="475" y="525"/>
                    <a:pt x="465" y="528"/>
                  </a:cubicBezTo>
                  <a:cubicBezTo>
                    <a:pt x="462" y="501"/>
                    <a:pt x="440" y="514"/>
                    <a:pt x="428" y="517"/>
                  </a:cubicBezTo>
                  <a:cubicBezTo>
                    <a:pt x="412" y="521"/>
                    <a:pt x="408" y="533"/>
                    <a:pt x="391" y="521"/>
                  </a:cubicBezTo>
                  <a:cubicBezTo>
                    <a:pt x="388" y="519"/>
                    <a:pt x="368" y="508"/>
                    <a:pt x="383" y="506"/>
                  </a:cubicBezTo>
                  <a:cubicBezTo>
                    <a:pt x="398" y="503"/>
                    <a:pt x="393" y="494"/>
                    <a:pt x="401" y="485"/>
                  </a:cubicBezTo>
                  <a:cubicBezTo>
                    <a:pt x="409" y="475"/>
                    <a:pt x="418" y="467"/>
                    <a:pt x="416" y="452"/>
                  </a:cubicBezTo>
                  <a:cubicBezTo>
                    <a:pt x="414" y="439"/>
                    <a:pt x="412" y="435"/>
                    <a:pt x="429" y="429"/>
                  </a:cubicBezTo>
                  <a:cubicBezTo>
                    <a:pt x="430" y="433"/>
                    <a:pt x="432" y="437"/>
                    <a:pt x="433" y="441"/>
                  </a:cubicBezTo>
                  <a:cubicBezTo>
                    <a:pt x="443" y="421"/>
                    <a:pt x="469" y="453"/>
                    <a:pt x="483" y="439"/>
                  </a:cubicBezTo>
                  <a:cubicBezTo>
                    <a:pt x="477" y="437"/>
                    <a:pt x="474" y="431"/>
                    <a:pt x="468" y="429"/>
                  </a:cubicBezTo>
                  <a:cubicBezTo>
                    <a:pt x="485" y="421"/>
                    <a:pt x="456" y="394"/>
                    <a:pt x="442" y="392"/>
                  </a:cubicBezTo>
                  <a:cubicBezTo>
                    <a:pt x="446" y="386"/>
                    <a:pt x="446" y="365"/>
                    <a:pt x="438" y="375"/>
                  </a:cubicBezTo>
                  <a:cubicBezTo>
                    <a:pt x="436" y="378"/>
                    <a:pt x="427" y="354"/>
                    <a:pt x="426" y="351"/>
                  </a:cubicBezTo>
                  <a:cubicBezTo>
                    <a:pt x="421" y="345"/>
                    <a:pt x="420" y="338"/>
                    <a:pt x="415" y="331"/>
                  </a:cubicBezTo>
                  <a:cubicBezTo>
                    <a:pt x="404" y="314"/>
                    <a:pt x="409" y="335"/>
                    <a:pt x="396" y="320"/>
                  </a:cubicBezTo>
                  <a:cubicBezTo>
                    <a:pt x="391" y="314"/>
                    <a:pt x="377" y="304"/>
                    <a:pt x="374" y="317"/>
                  </a:cubicBezTo>
                  <a:cubicBezTo>
                    <a:pt x="372" y="306"/>
                    <a:pt x="365" y="320"/>
                    <a:pt x="363" y="309"/>
                  </a:cubicBezTo>
                  <a:cubicBezTo>
                    <a:pt x="350" y="315"/>
                    <a:pt x="336" y="290"/>
                    <a:pt x="325" y="286"/>
                  </a:cubicBezTo>
                  <a:cubicBezTo>
                    <a:pt x="316" y="284"/>
                    <a:pt x="309" y="299"/>
                    <a:pt x="283" y="293"/>
                  </a:cubicBezTo>
                  <a:cubicBezTo>
                    <a:pt x="278" y="292"/>
                    <a:pt x="272" y="293"/>
                    <a:pt x="274" y="300"/>
                  </a:cubicBezTo>
                  <a:cubicBezTo>
                    <a:pt x="271" y="304"/>
                    <a:pt x="262" y="303"/>
                    <a:pt x="257" y="304"/>
                  </a:cubicBezTo>
                  <a:cubicBezTo>
                    <a:pt x="253" y="305"/>
                    <a:pt x="247" y="308"/>
                    <a:pt x="245" y="312"/>
                  </a:cubicBezTo>
                  <a:cubicBezTo>
                    <a:pt x="241" y="324"/>
                    <a:pt x="235" y="323"/>
                    <a:pt x="223" y="324"/>
                  </a:cubicBezTo>
                  <a:cubicBezTo>
                    <a:pt x="209" y="325"/>
                    <a:pt x="193" y="323"/>
                    <a:pt x="182" y="335"/>
                  </a:cubicBezTo>
                  <a:cubicBezTo>
                    <a:pt x="166" y="352"/>
                    <a:pt x="158" y="331"/>
                    <a:pt x="143" y="326"/>
                  </a:cubicBezTo>
                  <a:cubicBezTo>
                    <a:pt x="136" y="323"/>
                    <a:pt x="127" y="326"/>
                    <a:pt x="120" y="327"/>
                  </a:cubicBezTo>
                  <a:cubicBezTo>
                    <a:pt x="111" y="328"/>
                    <a:pt x="107" y="325"/>
                    <a:pt x="98" y="324"/>
                  </a:cubicBezTo>
                  <a:cubicBezTo>
                    <a:pt x="90" y="322"/>
                    <a:pt x="81" y="325"/>
                    <a:pt x="74" y="320"/>
                  </a:cubicBezTo>
                  <a:cubicBezTo>
                    <a:pt x="61" y="311"/>
                    <a:pt x="59" y="322"/>
                    <a:pt x="48" y="325"/>
                  </a:cubicBezTo>
                  <a:cubicBezTo>
                    <a:pt x="47" y="311"/>
                    <a:pt x="34" y="317"/>
                    <a:pt x="28" y="309"/>
                  </a:cubicBezTo>
                  <a:cubicBezTo>
                    <a:pt x="23" y="304"/>
                    <a:pt x="20" y="306"/>
                    <a:pt x="15" y="303"/>
                  </a:cubicBezTo>
                  <a:cubicBezTo>
                    <a:pt x="10" y="299"/>
                    <a:pt x="9" y="293"/>
                    <a:pt x="2" y="29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5" name="Freeform 1791">
              <a:extLst>
                <a:ext uri="{FF2B5EF4-FFF2-40B4-BE49-F238E27FC236}">
                  <a16:creationId xmlns:a16="http://schemas.microsoft.com/office/drawing/2014/main" id="{2146A9E0-6594-106C-ACE8-4433BE2A6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7363" y="4054688"/>
              <a:ext cx="41456" cy="57249"/>
            </a:xfrm>
            <a:custGeom>
              <a:avLst/>
              <a:gdLst>
                <a:gd name="T0" fmla="*/ 0 w 95"/>
                <a:gd name="T1" fmla="*/ 125 h 132"/>
                <a:gd name="T2" fmla="*/ 25 w 95"/>
                <a:gd name="T3" fmla="*/ 61 h 132"/>
                <a:gd name="T4" fmla="*/ 31 w 95"/>
                <a:gd name="T5" fmla="*/ 31 h 132"/>
                <a:gd name="T6" fmla="*/ 46 w 95"/>
                <a:gd name="T7" fmla="*/ 7 h 132"/>
                <a:gd name="T8" fmla="*/ 65 w 95"/>
                <a:gd name="T9" fmla="*/ 7 h 132"/>
                <a:gd name="T10" fmla="*/ 70 w 95"/>
                <a:gd name="T11" fmla="*/ 17 h 132"/>
                <a:gd name="T12" fmla="*/ 79 w 95"/>
                <a:gd name="T13" fmla="*/ 21 h 132"/>
                <a:gd name="T14" fmla="*/ 86 w 95"/>
                <a:gd name="T15" fmla="*/ 33 h 132"/>
                <a:gd name="T16" fmla="*/ 77 w 95"/>
                <a:gd name="T17" fmla="*/ 69 h 132"/>
                <a:gd name="T18" fmla="*/ 58 w 95"/>
                <a:gd name="T19" fmla="*/ 88 h 132"/>
                <a:gd name="T20" fmla="*/ 33 w 95"/>
                <a:gd name="T21" fmla="*/ 113 h 132"/>
                <a:gd name="T22" fmla="*/ 30 w 95"/>
                <a:gd name="T23" fmla="*/ 110 h 132"/>
                <a:gd name="T24" fmla="*/ 25 w 95"/>
                <a:gd name="T25" fmla="*/ 123 h 132"/>
                <a:gd name="T26" fmla="*/ 0 w 95"/>
                <a:gd name="T27" fmla="*/ 12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32">
                  <a:moveTo>
                    <a:pt x="0" y="125"/>
                  </a:moveTo>
                  <a:cubicBezTo>
                    <a:pt x="14" y="109"/>
                    <a:pt x="13" y="80"/>
                    <a:pt x="25" y="61"/>
                  </a:cubicBezTo>
                  <a:cubicBezTo>
                    <a:pt x="31" y="52"/>
                    <a:pt x="24" y="40"/>
                    <a:pt x="31" y="31"/>
                  </a:cubicBezTo>
                  <a:cubicBezTo>
                    <a:pt x="36" y="25"/>
                    <a:pt x="50" y="17"/>
                    <a:pt x="46" y="7"/>
                  </a:cubicBezTo>
                  <a:cubicBezTo>
                    <a:pt x="51" y="8"/>
                    <a:pt x="59" y="10"/>
                    <a:pt x="65" y="7"/>
                  </a:cubicBezTo>
                  <a:cubicBezTo>
                    <a:pt x="77" y="0"/>
                    <a:pt x="68" y="13"/>
                    <a:pt x="70" y="17"/>
                  </a:cubicBezTo>
                  <a:cubicBezTo>
                    <a:pt x="70" y="17"/>
                    <a:pt x="78" y="20"/>
                    <a:pt x="79" y="21"/>
                  </a:cubicBezTo>
                  <a:cubicBezTo>
                    <a:pt x="85" y="26"/>
                    <a:pt x="81" y="25"/>
                    <a:pt x="86" y="33"/>
                  </a:cubicBezTo>
                  <a:cubicBezTo>
                    <a:pt x="95" y="51"/>
                    <a:pt x="64" y="54"/>
                    <a:pt x="77" y="69"/>
                  </a:cubicBezTo>
                  <a:cubicBezTo>
                    <a:pt x="64" y="65"/>
                    <a:pt x="43" y="74"/>
                    <a:pt x="58" y="88"/>
                  </a:cubicBezTo>
                  <a:cubicBezTo>
                    <a:pt x="52" y="89"/>
                    <a:pt x="33" y="107"/>
                    <a:pt x="33" y="113"/>
                  </a:cubicBezTo>
                  <a:cubicBezTo>
                    <a:pt x="31" y="112"/>
                    <a:pt x="30" y="111"/>
                    <a:pt x="30" y="110"/>
                  </a:cubicBezTo>
                  <a:cubicBezTo>
                    <a:pt x="27" y="114"/>
                    <a:pt x="27" y="119"/>
                    <a:pt x="25" y="123"/>
                  </a:cubicBezTo>
                  <a:cubicBezTo>
                    <a:pt x="20" y="132"/>
                    <a:pt x="7" y="119"/>
                    <a:pt x="0" y="1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6" name="Freeform 1793">
              <a:extLst>
                <a:ext uri="{FF2B5EF4-FFF2-40B4-BE49-F238E27FC236}">
                  <a16:creationId xmlns:a16="http://schemas.microsoft.com/office/drawing/2014/main" id="{9897CC14-63AF-6199-1517-7F2C937ED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8662" y="4194847"/>
              <a:ext cx="244784" cy="136212"/>
            </a:xfrm>
            <a:custGeom>
              <a:avLst/>
              <a:gdLst>
                <a:gd name="T0" fmla="*/ 6 w 560"/>
                <a:gd name="T1" fmla="*/ 112 h 312"/>
                <a:gd name="T2" fmla="*/ 12 w 560"/>
                <a:gd name="T3" fmla="*/ 85 h 312"/>
                <a:gd name="T4" fmla="*/ 12 w 560"/>
                <a:gd name="T5" fmla="*/ 70 h 312"/>
                <a:gd name="T6" fmla="*/ 23 w 560"/>
                <a:gd name="T7" fmla="*/ 51 h 312"/>
                <a:gd name="T8" fmla="*/ 53 w 560"/>
                <a:gd name="T9" fmla="*/ 21 h 312"/>
                <a:gd name="T10" fmla="*/ 64 w 560"/>
                <a:gd name="T11" fmla="*/ 27 h 312"/>
                <a:gd name="T12" fmla="*/ 71 w 560"/>
                <a:gd name="T13" fmla="*/ 8 h 312"/>
                <a:gd name="T14" fmla="*/ 85 w 560"/>
                <a:gd name="T15" fmla="*/ 1 h 312"/>
                <a:gd name="T16" fmla="*/ 112 w 560"/>
                <a:gd name="T17" fmla="*/ 11 h 312"/>
                <a:gd name="T18" fmla="*/ 170 w 560"/>
                <a:gd name="T19" fmla="*/ 53 h 312"/>
                <a:gd name="T20" fmla="*/ 208 w 560"/>
                <a:gd name="T21" fmla="*/ 74 h 312"/>
                <a:gd name="T22" fmla="*/ 240 w 560"/>
                <a:gd name="T23" fmla="*/ 91 h 312"/>
                <a:gd name="T24" fmla="*/ 263 w 560"/>
                <a:gd name="T25" fmla="*/ 95 h 312"/>
                <a:gd name="T26" fmla="*/ 276 w 560"/>
                <a:gd name="T27" fmla="*/ 119 h 312"/>
                <a:gd name="T28" fmla="*/ 321 w 560"/>
                <a:gd name="T29" fmla="*/ 141 h 312"/>
                <a:gd name="T30" fmla="*/ 338 w 560"/>
                <a:gd name="T31" fmla="*/ 143 h 312"/>
                <a:gd name="T32" fmla="*/ 339 w 560"/>
                <a:gd name="T33" fmla="*/ 159 h 312"/>
                <a:gd name="T34" fmla="*/ 375 w 560"/>
                <a:gd name="T35" fmla="*/ 160 h 312"/>
                <a:gd name="T36" fmla="*/ 399 w 560"/>
                <a:gd name="T37" fmla="*/ 187 h 312"/>
                <a:gd name="T38" fmla="*/ 408 w 560"/>
                <a:gd name="T39" fmla="*/ 173 h 312"/>
                <a:gd name="T40" fmla="*/ 434 w 560"/>
                <a:gd name="T41" fmla="*/ 186 h 312"/>
                <a:gd name="T42" fmla="*/ 445 w 560"/>
                <a:gd name="T43" fmla="*/ 179 h 312"/>
                <a:gd name="T44" fmla="*/ 459 w 560"/>
                <a:gd name="T45" fmla="*/ 185 h 312"/>
                <a:gd name="T46" fmla="*/ 493 w 560"/>
                <a:gd name="T47" fmla="*/ 195 h 312"/>
                <a:gd name="T48" fmla="*/ 537 w 560"/>
                <a:gd name="T49" fmla="*/ 195 h 312"/>
                <a:gd name="T50" fmla="*/ 539 w 560"/>
                <a:gd name="T51" fmla="*/ 244 h 312"/>
                <a:gd name="T52" fmla="*/ 555 w 560"/>
                <a:gd name="T53" fmla="*/ 295 h 312"/>
                <a:gd name="T54" fmla="*/ 520 w 560"/>
                <a:gd name="T55" fmla="*/ 306 h 312"/>
                <a:gd name="T56" fmla="*/ 487 w 560"/>
                <a:gd name="T57" fmla="*/ 293 h 312"/>
                <a:gd name="T58" fmla="*/ 458 w 560"/>
                <a:gd name="T59" fmla="*/ 300 h 312"/>
                <a:gd name="T60" fmla="*/ 416 w 560"/>
                <a:gd name="T61" fmla="*/ 288 h 312"/>
                <a:gd name="T62" fmla="*/ 398 w 560"/>
                <a:gd name="T63" fmla="*/ 279 h 312"/>
                <a:gd name="T64" fmla="*/ 367 w 560"/>
                <a:gd name="T65" fmla="*/ 279 h 312"/>
                <a:gd name="T66" fmla="*/ 341 w 560"/>
                <a:gd name="T67" fmla="*/ 263 h 312"/>
                <a:gd name="T68" fmla="*/ 324 w 560"/>
                <a:gd name="T69" fmla="*/ 244 h 312"/>
                <a:gd name="T70" fmla="*/ 269 w 560"/>
                <a:gd name="T71" fmla="*/ 234 h 312"/>
                <a:gd name="T72" fmla="*/ 243 w 560"/>
                <a:gd name="T73" fmla="*/ 227 h 312"/>
                <a:gd name="T74" fmla="*/ 215 w 560"/>
                <a:gd name="T75" fmla="*/ 228 h 312"/>
                <a:gd name="T76" fmla="*/ 194 w 560"/>
                <a:gd name="T77" fmla="*/ 215 h 312"/>
                <a:gd name="T78" fmla="*/ 169 w 560"/>
                <a:gd name="T79" fmla="*/ 206 h 312"/>
                <a:gd name="T80" fmla="*/ 142 w 560"/>
                <a:gd name="T81" fmla="*/ 192 h 312"/>
                <a:gd name="T82" fmla="*/ 103 w 560"/>
                <a:gd name="T83" fmla="*/ 178 h 312"/>
                <a:gd name="T84" fmla="*/ 73 w 560"/>
                <a:gd name="T85" fmla="*/ 153 h 312"/>
                <a:gd name="T86" fmla="*/ 37 w 560"/>
                <a:gd name="T87" fmla="*/ 134 h 312"/>
                <a:gd name="T88" fmla="*/ 17 w 560"/>
                <a:gd name="T89" fmla="*/ 130 h 312"/>
                <a:gd name="T90" fmla="*/ 6 w 560"/>
                <a:gd name="T91" fmla="*/ 1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0" h="312">
                  <a:moveTo>
                    <a:pt x="6" y="112"/>
                  </a:moveTo>
                  <a:cubicBezTo>
                    <a:pt x="9" y="102"/>
                    <a:pt x="17" y="96"/>
                    <a:pt x="12" y="85"/>
                  </a:cubicBezTo>
                  <a:cubicBezTo>
                    <a:pt x="8" y="78"/>
                    <a:pt x="9" y="77"/>
                    <a:pt x="12" y="70"/>
                  </a:cubicBezTo>
                  <a:cubicBezTo>
                    <a:pt x="17" y="56"/>
                    <a:pt x="18" y="60"/>
                    <a:pt x="23" y="51"/>
                  </a:cubicBezTo>
                  <a:cubicBezTo>
                    <a:pt x="32" y="37"/>
                    <a:pt x="37" y="10"/>
                    <a:pt x="53" y="21"/>
                  </a:cubicBezTo>
                  <a:cubicBezTo>
                    <a:pt x="55" y="23"/>
                    <a:pt x="60" y="30"/>
                    <a:pt x="64" y="27"/>
                  </a:cubicBezTo>
                  <a:cubicBezTo>
                    <a:pt x="71" y="21"/>
                    <a:pt x="72" y="16"/>
                    <a:pt x="71" y="8"/>
                  </a:cubicBezTo>
                  <a:cubicBezTo>
                    <a:pt x="79" y="11"/>
                    <a:pt x="80" y="0"/>
                    <a:pt x="85" y="1"/>
                  </a:cubicBezTo>
                  <a:cubicBezTo>
                    <a:pt x="95" y="4"/>
                    <a:pt x="103" y="4"/>
                    <a:pt x="112" y="11"/>
                  </a:cubicBezTo>
                  <a:cubicBezTo>
                    <a:pt x="132" y="27"/>
                    <a:pt x="152" y="43"/>
                    <a:pt x="170" y="53"/>
                  </a:cubicBezTo>
                  <a:cubicBezTo>
                    <a:pt x="185" y="61"/>
                    <a:pt x="197" y="61"/>
                    <a:pt x="208" y="74"/>
                  </a:cubicBezTo>
                  <a:cubicBezTo>
                    <a:pt x="219" y="87"/>
                    <a:pt x="225" y="103"/>
                    <a:pt x="240" y="91"/>
                  </a:cubicBezTo>
                  <a:cubicBezTo>
                    <a:pt x="247" y="85"/>
                    <a:pt x="256" y="90"/>
                    <a:pt x="263" y="95"/>
                  </a:cubicBezTo>
                  <a:cubicBezTo>
                    <a:pt x="271" y="102"/>
                    <a:pt x="272" y="115"/>
                    <a:pt x="276" y="119"/>
                  </a:cubicBezTo>
                  <a:cubicBezTo>
                    <a:pt x="288" y="128"/>
                    <a:pt x="310" y="141"/>
                    <a:pt x="321" y="141"/>
                  </a:cubicBezTo>
                  <a:cubicBezTo>
                    <a:pt x="328" y="141"/>
                    <a:pt x="334" y="133"/>
                    <a:pt x="338" y="143"/>
                  </a:cubicBezTo>
                  <a:cubicBezTo>
                    <a:pt x="341" y="149"/>
                    <a:pt x="331" y="152"/>
                    <a:pt x="339" y="159"/>
                  </a:cubicBezTo>
                  <a:cubicBezTo>
                    <a:pt x="345" y="163"/>
                    <a:pt x="368" y="168"/>
                    <a:pt x="375" y="160"/>
                  </a:cubicBezTo>
                  <a:cubicBezTo>
                    <a:pt x="379" y="172"/>
                    <a:pt x="393" y="176"/>
                    <a:pt x="399" y="187"/>
                  </a:cubicBezTo>
                  <a:cubicBezTo>
                    <a:pt x="406" y="201"/>
                    <a:pt x="405" y="175"/>
                    <a:pt x="408" y="173"/>
                  </a:cubicBezTo>
                  <a:cubicBezTo>
                    <a:pt x="409" y="181"/>
                    <a:pt x="428" y="197"/>
                    <a:pt x="434" y="186"/>
                  </a:cubicBezTo>
                  <a:cubicBezTo>
                    <a:pt x="436" y="182"/>
                    <a:pt x="438" y="176"/>
                    <a:pt x="445" y="179"/>
                  </a:cubicBezTo>
                  <a:cubicBezTo>
                    <a:pt x="451" y="182"/>
                    <a:pt x="453" y="181"/>
                    <a:pt x="459" y="185"/>
                  </a:cubicBezTo>
                  <a:cubicBezTo>
                    <a:pt x="476" y="196"/>
                    <a:pt x="480" y="195"/>
                    <a:pt x="493" y="195"/>
                  </a:cubicBezTo>
                  <a:cubicBezTo>
                    <a:pt x="504" y="196"/>
                    <a:pt x="525" y="191"/>
                    <a:pt x="537" y="195"/>
                  </a:cubicBezTo>
                  <a:cubicBezTo>
                    <a:pt x="547" y="198"/>
                    <a:pt x="538" y="234"/>
                    <a:pt x="539" y="244"/>
                  </a:cubicBezTo>
                  <a:cubicBezTo>
                    <a:pt x="542" y="264"/>
                    <a:pt x="560" y="272"/>
                    <a:pt x="555" y="295"/>
                  </a:cubicBezTo>
                  <a:cubicBezTo>
                    <a:pt x="551" y="312"/>
                    <a:pt x="537" y="304"/>
                    <a:pt x="520" y="306"/>
                  </a:cubicBezTo>
                  <a:cubicBezTo>
                    <a:pt x="507" y="307"/>
                    <a:pt x="489" y="311"/>
                    <a:pt x="487" y="293"/>
                  </a:cubicBezTo>
                  <a:cubicBezTo>
                    <a:pt x="475" y="297"/>
                    <a:pt x="471" y="308"/>
                    <a:pt x="458" y="300"/>
                  </a:cubicBezTo>
                  <a:cubicBezTo>
                    <a:pt x="452" y="296"/>
                    <a:pt x="423" y="286"/>
                    <a:pt x="416" y="288"/>
                  </a:cubicBezTo>
                  <a:cubicBezTo>
                    <a:pt x="402" y="294"/>
                    <a:pt x="405" y="287"/>
                    <a:pt x="398" y="279"/>
                  </a:cubicBezTo>
                  <a:cubicBezTo>
                    <a:pt x="386" y="268"/>
                    <a:pt x="378" y="285"/>
                    <a:pt x="367" y="279"/>
                  </a:cubicBezTo>
                  <a:cubicBezTo>
                    <a:pt x="361" y="277"/>
                    <a:pt x="352" y="265"/>
                    <a:pt x="341" y="263"/>
                  </a:cubicBezTo>
                  <a:cubicBezTo>
                    <a:pt x="327" y="260"/>
                    <a:pt x="329" y="255"/>
                    <a:pt x="324" y="244"/>
                  </a:cubicBezTo>
                  <a:cubicBezTo>
                    <a:pt x="318" y="233"/>
                    <a:pt x="263" y="217"/>
                    <a:pt x="269" y="234"/>
                  </a:cubicBezTo>
                  <a:cubicBezTo>
                    <a:pt x="262" y="231"/>
                    <a:pt x="251" y="222"/>
                    <a:pt x="243" y="227"/>
                  </a:cubicBezTo>
                  <a:cubicBezTo>
                    <a:pt x="231" y="232"/>
                    <a:pt x="229" y="234"/>
                    <a:pt x="215" y="228"/>
                  </a:cubicBezTo>
                  <a:cubicBezTo>
                    <a:pt x="207" y="224"/>
                    <a:pt x="197" y="224"/>
                    <a:pt x="194" y="215"/>
                  </a:cubicBezTo>
                  <a:cubicBezTo>
                    <a:pt x="189" y="203"/>
                    <a:pt x="179" y="212"/>
                    <a:pt x="169" y="206"/>
                  </a:cubicBezTo>
                  <a:cubicBezTo>
                    <a:pt x="160" y="200"/>
                    <a:pt x="151" y="190"/>
                    <a:pt x="142" y="192"/>
                  </a:cubicBezTo>
                  <a:cubicBezTo>
                    <a:pt x="129" y="196"/>
                    <a:pt x="116" y="184"/>
                    <a:pt x="103" y="178"/>
                  </a:cubicBezTo>
                  <a:cubicBezTo>
                    <a:pt x="91" y="172"/>
                    <a:pt x="85" y="160"/>
                    <a:pt x="73" y="153"/>
                  </a:cubicBezTo>
                  <a:cubicBezTo>
                    <a:pt x="62" y="146"/>
                    <a:pt x="49" y="141"/>
                    <a:pt x="37" y="134"/>
                  </a:cubicBezTo>
                  <a:cubicBezTo>
                    <a:pt x="37" y="145"/>
                    <a:pt x="24" y="135"/>
                    <a:pt x="17" y="130"/>
                  </a:cubicBezTo>
                  <a:cubicBezTo>
                    <a:pt x="13" y="127"/>
                    <a:pt x="0" y="119"/>
                    <a:pt x="6" y="1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7" name="Freeform 1794">
              <a:extLst>
                <a:ext uri="{FF2B5EF4-FFF2-40B4-BE49-F238E27FC236}">
                  <a16:creationId xmlns:a16="http://schemas.microsoft.com/office/drawing/2014/main" id="{F4FCA96A-196F-43F6-08E4-281F196F0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5159" y="4676519"/>
              <a:ext cx="13819" cy="11844"/>
            </a:xfrm>
            <a:custGeom>
              <a:avLst/>
              <a:gdLst>
                <a:gd name="T0" fmla="*/ 3 w 32"/>
                <a:gd name="T1" fmla="*/ 4 h 28"/>
                <a:gd name="T2" fmla="*/ 0 w 32"/>
                <a:gd name="T3" fmla="*/ 17 h 28"/>
                <a:gd name="T4" fmla="*/ 32 w 32"/>
                <a:gd name="T5" fmla="*/ 26 h 28"/>
                <a:gd name="T6" fmla="*/ 12 w 32"/>
                <a:gd name="T7" fmla="*/ 16 h 28"/>
                <a:gd name="T8" fmla="*/ 3 w 32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8">
                  <a:moveTo>
                    <a:pt x="3" y="4"/>
                  </a:moveTo>
                  <a:cubicBezTo>
                    <a:pt x="4" y="9"/>
                    <a:pt x="9" y="24"/>
                    <a:pt x="0" y="17"/>
                  </a:cubicBezTo>
                  <a:cubicBezTo>
                    <a:pt x="4" y="28"/>
                    <a:pt x="23" y="27"/>
                    <a:pt x="32" y="26"/>
                  </a:cubicBezTo>
                  <a:cubicBezTo>
                    <a:pt x="28" y="17"/>
                    <a:pt x="15" y="26"/>
                    <a:pt x="12" y="16"/>
                  </a:cubicBezTo>
                  <a:cubicBezTo>
                    <a:pt x="11" y="12"/>
                    <a:pt x="11" y="0"/>
                    <a:pt x="3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8" name="Freeform 1795">
              <a:extLst>
                <a:ext uri="{FF2B5EF4-FFF2-40B4-BE49-F238E27FC236}">
                  <a16:creationId xmlns:a16="http://schemas.microsoft.com/office/drawing/2014/main" id="{4FDEFF15-8195-0712-1F5B-667EFC0DD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6455" y="4607427"/>
              <a:ext cx="195433" cy="191485"/>
            </a:xfrm>
            <a:custGeom>
              <a:avLst/>
              <a:gdLst>
                <a:gd name="T0" fmla="*/ 0 w 452"/>
                <a:gd name="T1" fmla="*/ 215 h 438"/>
                <a:gd name="T2" fmla="*/ 14 w 452"/>
                <a:gd name="T3" fmla="*/ 178 h 438"/>
                <a:gd name="T4" fmla="*/ 29 w 452"/>
                <a:gd name="T5" fmla="*/ 138 h 438"/>
                <a:gd name="T6" fmla="*/ 40 w 452"/>
                <a:gd name="T7" fmla="*/ 72 h 438"/>
                <a:gd name="T8" fmla="*/ 61 w 452"/>
                <a:gd name="T9" fmla="*/ 71 h 438"/>
                <a:gd name="T10" fmla="*/ 75 w 452"/>
                <a:gd name="T11" fmla="*/ 48 h 438"/>
                <a:gd name="T12" fmla="*/ 108 w 452"/>
                <a:gd name="T13" fmla="*/ 32 h 438"/>
                <a:gd name="T14" fmla="*/ 135 w 452"/>
                <a:gd name="T15" fmla="*/ 0 h 438"/>
                <a:gd name="T16" fmla="*/ 179 w 452"/>
                <a:gd name="T17" fmla="*/ 119 h 438"/>
                <a:gd name="T18" fmla="*/ 185 w 452"/>
                <a:gd name="T19" fmla="*/ 149 h 438"/>
                <a:gd name="T20" fmla="*/ 197 w 452"/>
                <a:gd name="T21" fmla="*/ 179 h 438"/>
                <a:gd name="T22" fmla="*/ 210 w 452"/>
                <a:gd name="T23" fmla="*/ 196 h 438"/>
                <a:gd name="T24" fmla="*/ 221 w 452"/>
                <a:gd name="T25" fmla="*/ 222 h 438"/>
                <a:gd name="T26" fmla="*/ 224 w 452"/>
                <a:gd name="T27" fmla="*/ 192 h 438"/>
                <a:gd name="T28" fmla="*/ 238 w 452"/>
                <a:gd name="T29" fmla="*/ 207 h 438"/>
                <a:gd name="T30" fmla="*/ 252 w 452"/>
                <a:gd name="T31" fmla="*/ 231 h 438"/>
                <a:gd name="T32" fmla="*/ 278 w 452"/>
                <a:gd name="T33" fmla="*/ 233 h 438"/>
                <a:gd name="T34" fmla="*/ 302 w 452"/>
                <a:gd name="T35" fmla="*/ 252 h 438"/>
                <a:gd name="T36" fmla="*/ 332 w 452"/>
                <a:gd name="T37" fmla="*/ 279 h 438"/>
                <a:gd name="T38" fmla="*/ 361 w 452"/>
                <a:gd name="T39" fmla="*/ 312 h 438"/>
                <a:gd name="T40" fmla="*/ 377 w 452"/>
                <a:gd name="T41" fmla="*/ 325 h 438"/>
                <a:gd name="T42" fmla="*/ 386 w 452"/>
                <a:gd name="T43" fmla="*/ 329 h 438"/>
                <a:gd name="T44" fmla="*/ 397 w 452"/>
                <a:gd name="T45" fmla="*/ 355 h 438"/>
                <a:gd name="T46" fmla="*/ 412 w 452"/>
                <a:gd name="T47" fmla="*/ 365 h 438"/>
                <a:gd name="T48" fmla="*/ 442 w 452"/>
                <a:gd name="T49" fmla="*/ 387 h 438"/>
                <a:gd name="T50" fmla="*/ 448 w 452"/>
                <a:gd name="T51" fmla="*/ 401 h 438"/>
                <a:gd name="T52" fmla="*/ 430 w 452"/>
                <a:gd name="T53" fmla="*/ 418 h 438"/>
                <a:gd name="T54" fmla="*/ 397 w 452"/>
                <a:gd name="T55" fmla="*/ 424 h 438"/>
                <a:gd name="T56" fmla="*/ 375 w 452"/>
                <a:gd name="T57" fmla="*/ 390 h 438"/>
                <a:gd name="T58" fmla="*/ 337 w 452"/>
                <a:gd name="T59" fmla="*/ 345 h 438"/>
                <a:gd name="T60" fmla="*/ 303 w 452"/>
                <a:gd name="T61" fmla="*/ 303 h 438"/>
                <a:gd name="T62" fmla="*/ 259 w 452"/>
                <a:gd name="T63" fmla="*/ 275 h 438"/>
                <a:gd name="T64" fmla="*/ 224 w 452"/>
                <a:gd name="T65" fmla="*/ 269 h 438"/>
                <a:gd name="T66" fmla="*/ 186 w 452"/>
                <a:gd name="T67" fmla="*/ 269 h 438"/>
                <a:gd name="T68" fmla="*/ 174 w 452"/>
                <a:gd name="T69" fmla="*/ 251 h 438"/>
                <a:gd name="T70" fmla="*/ 153 w 452"/>
                <a:gd name="T71" fmla="*/ 269 h 438"/>
                <a:gd name="T72" fmla="*/ 127 w 452"/>
                <a:gd name="T73" fmla="*/ 261 h 438"/>
                <a:gd name="T74" fmla="*/ 98 w 452"/>
                <a:gd name="T75" fmla="*/ 235 h 438"/>
                <a:gd name="T76" fmla="*/ 77 w 452"/>
                <a:gd name="T77" fmla="*/ 295 h 438"/>
                <a:gd name="T78" fmla="*/ 52 w 452"/>
                <a:gd name="T79" fmla="*/ 272 h 438"/>
                <a:gd name="T80" fmla="*/ 37 w 452"/>
                <a:gd name="T81" fmla="*/ 281 h 438"/>
                <a:gd name="T82" fmla="*/ 6 w 452"/>
                <a:gd name="T83" fmla="*/ 294 h 438"/>
                <a:gd name="T84" fmla="*/ 0 w 452"/>
                <a:gd name="T85" fmla="*/ 21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2" h="438">
                  <a:moveTo>
                    <a:pt x="0" y="215"/>
                  </a:moveTo>
                  <a:cubicBezTo>
                    <a:pt x="11" y="206"/>
                    <a:pt x="10" y="191"/>
                    <a:pt x="14" y="178"/>
                  </a:cubicBezTo>
                  <a:cubicBezTo>
                    <a:pt x="18" y="165"/>
                    <a:pt x="24" y="152"/>
                    <a:pt x="29" y="138"/>
                  </a:cubicBezTo>
                  <a:cubicBezTo>
                    <a:pt x="33" y="126"/>
                    <a:pt x="20" y="75"/>
                    <a:pt x="40" y="72"/>
                  </a:cubicBezTo>
                  <a:cubicBezTo>
                    <a:pt x="44" y="72"/>
                    <a:pt x="59" y="75"/>
                    <a:pt x="61" y="71"/>
                  </a:cubicBezTo>
                  <a:cubicBezTo>
                    <a:pt x="67" y="60"/>
                    <a:pt x="63" y="52"/>
                    <a:pt x="75" y="48"/>
                  </a:cubicBezTo>
                  <a:cubicBezTo>
                    <a:pt x="85" y="45"/>
                    <a:pt x="97" y="37"/>
                    <a:pt x="108" y="32"/>
                  </a:cubicBezTo>
                  <a:cubicBezTo>
                    <a:pt x="123" y="26"/>
                    <a:pt x="124" y="10"/>
                    <a:pt x="135" y="0"/>
                  </a:cubicBezTo>
                  <a:cubicBezTo>
                    <a:pt x="155" y="39"/>
                    <a:pt x="169" y="77"/>
                    <a:pt x="179" y="119"/>
                  </a:cubicBezTo>
                  <a:cubicBezTo>
                    <a:pt x="181" y="129"/>
                    <a:pt x="181" y="139"/>
                    <a:pt x="185" y="149"/>
                  </a:cubicBezTo>
                  <a:cubicBezTo>
                    <a:pt x="190" y="159"/>
                    <a:pt x="195" y="168"/>
                    <a:pt x="197" y="179"/>
                  </a:cubicBezTo>
                  <a:cubicBezTo>
                    <a:pt x="199" y="187"/>
                    <a:pt x="208" y="187"/>
                    <a:pt x="210" y="196"/>
                  </a:cubicBezTo>
                  <a:cubicBezTo>
                    <a:pt x="212" y="203"/>
                    <a:pt x="214" y="216"/>
                    <a:pt x="221" y="222"/>
                  </a:cubicBezTo>
                  <a:cubicBezTo>
                    <a:pt x="229" y="216"/>
                    <a:pt x="215" y="193"/>
                    <a:pt x="224" y="192"/>
                  </a:cubicBezTo>
                  <a:cubicBezTo>
                    <a:pt x="233" y="190"/>
                    <a:pt x="238" y="201"/>
                    <a:pt x="238" y="207"/>
                  </a:cubicBezTo>
                  <a:cubicBezTo>
                    <a:pt x="239" y="215"/>
                    <a:pt x="244" y="228"/>
                    <a:pt x="252" y="231"/>
                  </a:cubicBezTo>
                  <a:cubicBezTo>
                    <a:pt x="262" y="236"/>
                    <a:pt x="268" y="222"/>
                    <a:pt x="278" y="233"/>
                  </a:cubicBezTo>
                  <a:cubicBezTo>
                    <a:pt x="287" y="243"/>
                    <a:pt x="288" y="250"/>
                    <a:pt x="302" y="252"/>
                  </a:cubicBezTo>
                  <a:cubicBezTo>
                    <a:pt x="318" y="254"/>
                    <a:pt x="324" y="266"/>
                    <a:pt x="332" y="279"/>
                  </a:cubicBezTo>
                  <a:cubicBezTo>
                    <a:pt x="341" y="291"/>
                    <a:pt x="348" y="304"/>
                    <a:pt x="361" y="312"/>
                  </a:cubicBezTo>
                  <a:cubicBezTo>
                    <a:pt x="367" y="315"/>
                    <a:pt x="372" y="320"/>
                    <a:pt x="377" y="325"/>
                  </a:cubicBezTo>
                  <a:cubicBezTo>
                    <a:pt x="380" y="328"/>
                    <a:pt x="392" y="345"/>
                    <a:pt x="386" y="329"/>
                  </a:cubicBezTo>
                  <a:cubicBezTo>
                    <a:pt x="394" y="335"/>
                    <a:pt x="394" y="347"/>
                    <a:pt x="397" y="355"/>
                  </a:cubicBezTo>
                  <a:cubicBezTo>
                    <a:pt x="399" y="362"/>
                    <a:pt x="407" y="360"/>
                    <a:pt x="412" y="365"/>
                  </a:cubicBezTo>
                  <a:cubicBezTo>
                    <a:pt x="417" y="370"/>
                    <a:pt x="435" y="404"/>
                    <a:pt x="442" y="387"/>
                  </a:cubicBezTo>
                  <a:cubicBezTo>
                    <a:pt x="449" y="394"/>
                    <a:pt x="452" y="397"/>
                    <a:pt x="448" y="401"/>
                  </a:cubicBezTo>
                  <a:cubicBezTo>
                    <a:pt x="438" y="406"/>
                    <a:pt x="430" y="413"/>
                    <a:pt x="430" y="418"/>
                  </a:cubicBezTo>
                  <a:cubicBezTo>
                    <a:pt x="429" y="438"/>
                    <a:pt x="414" y="410"/>
                    <a:pt x="397" y="424"/>
                  </a:cubicBezTo>
                  <a:cubicBezTo>
                    <a:pt x="399" y="419"/>
                    <a:pt x="394" y="403"/>
                    <a:pt x="375" y="390"/>
                  </a:cubicBezTo>
                  <a:cubicBezTo>
                    <a:pt x="358" y="365"/>
                    <a:pt x="348" y="348"/>
                    <a:pt x="337" y="345"/>
                  </a:cubicBezTo>
                  <a:cubicBezTo>
                    <a:pt x="319" y="340"/>
                    <a:pt x="314" y="318"/>
                    <a:pt x="303" y="303"/>
                  </a:cubicBezTo>
                  <a:cubicBezTo>
                    <a:pt x="291" y="287"/>
                    <a:pt x="274" y="286"/>
                    <a:pt x="259" y="275"/>
                  </a:cubicBezTo>
                  <a:cubicBezTo>
                    <a:pt x="245" y="264"/>
                    <a:pt x="237" y="273"/>
                    <a:pt x="224" y="269"/>
                  </a:cubicBezTo>
                  <a:cubicBezTo>
                    <a:pt x="214" y="266"/>
                    <a:pt x="196" y="257"/>
                    <a:pt x="186" y="269"/>
                  </a:cubicBezTo>
                  <a:cubicBezTo>
                    <a:pt x="186" y="262"/>
                    <a:pt x="170" y="246"/>
                    <a:pt x="174" y="251"/>
                  </a:cubicBezTo>
                  <a:cubicBezTo>
                    <a:pt x="175" y="254"/>
                    <a:pt x="162" y="268"/>
                    <a:pt x="153" y="269"/>
                  </a:cubicBezTo>
                  <a:cubicBezTo>
                    <a:pt x="147" y="269"/>
                    <a:pt x="134" y="271"/>
                    <a:pt x="127" y="261"/>
                  </a:cubicBezTo>
                  <a:cubicBezTo>
                    <a:pt x="115" y="244"/>
                    <a:pt x="112" y="258"/>
                    <a:pt x="98" y="235"/>
                  </a:cubicBezTo>
                  <a:cubicBezTo>
                    <a:pt x="93" y="256"/>
                    <a:pt x="85" y="275"/>
                    <a:pt x="77" y="295"/>
                  </a:cubicBezTo>
                  <a:cubicBezTo>
                    <a:pt x="73" y="289"/>
                    <a:pt x="62" y="266"/>
                    <a:pt x="52" y="272"/>
                  </a:cubicBezTo>
                  <a:cubicBezTo>
                    <a:pt x="45" y="275"/>
                    <a:pt x="46" y="282"/>
                    <a:pt x="37" y="281"/>
                  </a:cubicBezTo>
                  <a:cubicBezTo>
                    <a:pt x="12" y="279"/>
                    <a:pt x="12" y="278"/>
                    <a:pt x="6" y="294"/>
                  </a:cubicBezTo>
                  <a:cubicBezTo>
                    <a:pt x="1" y="271"/>
                    <a:pt x="0" y="238"/>
                    <a:pt x="0" y="2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9" name="Freeform 1796">
              <a:extLst>
                <a:ext uri="{FF2B5EF4-FFF2-40B4-BE49-F238E27FC236}">
                  <a16:creationId xmlns:a16="http://schemas.microsoft.com/office/drawing/2014/main" id="{DD784CE6-9868-6E48-0E55-7C9BC2518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355" y="3636186"/>
              <a:ext cx="3948" cy="3948"/>
            </a:xfrm>
            <a:custGeom>
              <a:avLst/>
              <a:gdLst>
                <a:gd name="T0" fmla="*/ 6 w 8"/>
                <a:gd name="T1" fmla="*/ 9 h 12"/>
                <a:gd name="T2" fmla="*/ 8 w 8"/>
                <a:gd name="T3" fmla="*/ 0 h 12"/>
                <a:gd name="T4" fmla="*/ 0 w 8"/>
                <a:gd name="T5" fmla="*/ 12 h 12"/>
                <a:gd name="T6" fmla="*/ 6 w 8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2">
                  <a:moveTo>
                    <a:pt x="6" y="9"/>
                  </a:moveTo>
                  <a:cubicBezTo>
                    <a:pt x="6" y="6"/>
                    <a:pt x="7" y="3"/>
                    <a:pt x="8" y="0"/>
                  </a:cubicBezTo>
                  <a:cubicBezTo>
                    <a:pt x="4" y="3"/>
                    <a:pt x="1" y="7"/>
                    <a:pt x="0" y="12"/>
                  </a:cubicBezTo>
                  <a:cubicBezTo>
                    <a:pt x="2" y="11"/>
                    <a:pt x="4" y="10"/>
                    <a:pt x="6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0" name="Freeform 1797">
              <a:extLst>
                <a:ext uri="{FF2B5EF4-FFF2-40B4-BE49-F238E27FC236}">
                  <a16:creationId xmlns:a16="http://schemas.microsoft.com/office/drawing/2014/main" id="{5CC16F6B-99A8-26C1-6299-407ACFA97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3278" y="3630263"/>
              <a:ext cx="1975" cy="1975"/>
            </a:xfrm>
            <a:custGeom>
              <a:avLst/>
              <a:gdLst>
                <a:gd name="T0" fmla="*/ 4 w 4"/>
                <a:gd name="T1" fmla="*/ 0 h 6"/>
                <a:gd name="T2" fmla="*/ 0 w 4"/>
                <a:gd name="T3" fmla="*/ 6 h 6"/>
                <a:gd name="T4" fmla="*/ 4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1" y="1"/>
                    <a:pt x="0" y="3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1" name="Freeform 1798">
              <a:extLst>
                <a:ext uri="{FF2B5EF4-FFF2-40B4-BE49-F238E27FC236}">
                  <a16:creationId xmlns:a16="http://schemas.microsoft.com/office/drawing/2014/main" id="{72A7BC63-1F9F-6B14-90FF-399FD0656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3147" y="3610523"/>
              <a:ext cx="5923" cy="5923"/>
            </a:xfrm>
            <a:custGeom>
              <a:avLst/>
              <a:gdLst>
                <a:gd name="T0" fmla="*/ 11 w 11"/>
                <a:gd name="T1" fmla="*/ 5 h 15"/>
                <a:gd name="T2" fmla="*/ 6 w 11"/>
                <a:gd name="T3" fmla="*/ 15 h 15"/>
                <a:gd name="T4" fmla="*/ 11 w 11"/>
                <a:gd name="T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11" y="5"/>
                  </a:moveTo>
                  <a:cubicBezTo>
                    <a:pt x="4" y="0"/>
                    <a:pt x="0" y="10"/>
                    <a:pt x="6" y="15"/>
                  </a:cubicBezTo>
                  <a:cubicBezTo>
                    <a:pt x="3" y="10"/>
                    <a:pt x="6" y="6"/>
                    <a:pt x="11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2" name="Freeform 1799">
              <a:extLst>
                <a:ext uri="{FF2B5EF4-FFF2-40B4-BE49-F238E27FC236}">
                  <a16:creationId xmlns:a16="http://schemas.microsoft.com/office/drawing/2014/main" id="{A296CAE4-B171-B847-DDDA-FECB8A979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7226" y="3608549"/>
              <a:ext cx="11844" cy="13819"/>
            </a:xfrm>
            <a:custGeom>
              <a:avLst/>
              <a:gdLst>
                <a:gd name="T0" fmla="*/ 22 w 27"/>
                <a:gd name="T1" fmla="*/ 0 h 34"/>
                <a:gd name="T2" fmla="*/ 16 w 27"/>
                <a:gd name="T3" fmla="*/ 7 h 34"/>
                <a:gd name="T4" fmla="*/ 10 w 27"/>
                <a:gd name="T5" fmla="*/ 24 h 34"/>
                <a:gd name="T6" fmla="*/ 10 w 27"/>
                <a:gd name="T7" fmla="*/ 34 h 34"/>
                <a:gd name="T8" fmla="*/ 22 w 27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4">
                  <a:moveTo>
                    <a:pt x="22" y="0"/>
                  </a:moveTo>
                  <a:cubicBezTo>
                    <a:pt x="27" y="6"/>
                    <a:pt x="20" y="5"/>
                    <a:pt x="16" y="7"/>
                  </a:cubicBezTo>
                  <a:cubicBezTo>
                    <a:pt x="10" y="12"/>
                    <a:pt x="14" y="18"/>
                    <a:pt x="10" y="24"/>
                  </a:cubicBezTo>
                  <a:cubicBezTo>
                    <a:pt x="19" y="23"/>
                    <a:pt x="18" y="33"/>
                    <a:pt x="10" y="34"/>
                  </a:cubicBezTo>
                  <a:cubicBezTo>
                    <a:pt x="0" y="21"/>
                    <a:pt x="9" y="7"/>
                    <a:pt x="2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3" name="Freeform 1800">
              <a:extLst>
                <a:ext uri="{FF2B5EF4-FFF2-40B4-BE49-F238E27FC236}">
                  <a16:creationId xmlns:a16="http://schemas.microsoft.com/office/drawing/2014/main" id="{73AD6070-DB26-DA79-CED0-D3A311FA0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741" y="4076402"/>
              <a:ext cx="5923" cy="5923"/>
            </a:xfrm>
            <a:custGeom>
              <a:avLst/>
              <a:gdLst>
                <a:gd name="T0" fmla="*/ 12 w 13"/>
                <a:gd name="T1" fmla="*/ 7 h 11"/>
                <a:gd name="T2" fmla="*/ 13 w 13"/>
                <a:gd name="T3" fmla="*/ 0 h 11"/>
                <a:gd name="T4" fmla="*/ 0 w 13"/>
                <a:gd name="T5" fmla="*/ 3 h 11"/>
                <a:gd name="T6" fmla="*/ 12 w 13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12" y="7"/>
                  </a:moveTo>
                  <a:lnTo>
                    <a:pt x="13" y="0"/>
                  </a:lnTo>
                  <a:cubicBezTo>
                    <a:pt x="8" y="0"/>
                    <a:pt x="4" y="1"/>
                    <a:pt x="0" y="3"/>
                  </a:cubicBezTo>
                  <a:cubicBezTo>
                    <a:pt x="2" y="8"/>
                    <a:pt x="7" y="11"/>
                    <a:pt x="1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4" name="Freeform 1801">
              <a:extLst>
                <a:ext uri="{FF2B5EF4-FFF2-40B4-BE49-F238E27FC236}">
                  <a16:creationId xmlns:a16="http://schemas.microsoft.com/office/drawing/2014/main" id="{4732466F-EAAD-3D12-853B-EB0DF474A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3637" y="4076402"/>
              <a:ext cx="9871" cy="3948"/>
            </a:xfrm>
            <a:custGeom>
              <a:avLst/>
              <a:gdLst>
                <a:gd name="T0" fmla="*/ 8 w 27"/>
                <a:gd name="T1" fmla="*/ 0 h 12"/>
                <a:gd name="T2" fmla="*/ 27 w 27"/>
                <a:gd name="T3" fmla="*/ 1 h 12"/>
                <a:gd name="T4" fmla="*/ 8 w 2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2">
                  <a:moveTo>
                    <a:pt x="8" y="0"/>
                  </a:moveTo>
                  <a:cubicBezTo>
                    <a:pt x="0" y="12"/>
                    <a:pt x="23" y="6"/>
                    <a:pt x="27" y="1"/>
                  </a:cubicBezTo>
                  <a:cubicBezTo>
                    <a:pt x="21" y="6"/>
                    <a:pt x="14" y="1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5" name="Freeform 1802">
              <a:extLst>
                <a:ext uri="{FF2B5EF4-FFF2-40B4-BE49-F238E27FC236}">
                  <a16:creationId xmlns:a16="http://schemas.microsoft.com/office/drawing/2014/main" id="{E9F242D9-F3D6-EDA5-E8E6-A7A385CE9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7326" y="4111935"/>
              <a:ext cx="1975" cy="5923"/>
            </a:xfrm>
            <a:custGeom>
              <a:avLst/>
              <a:gdLst>
                <a:gd name="T0" fmla="*/ 3 w 6"/>
                <a:gd name="T1" fmla="*/ 0 h 12"/>
                <a:gd name="T2" fmla="*/ 0 w 6"/>
                <a:gd name="T3" fmla="*/ 0 h 12"/>
                <a:gd name="T4" fmla="*/ 6 w 6"/>
                <a:gd name="T5" fmla="*/ 12 h 12"/>
                <a:gd name="T6" fmla="*/ 3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3" y="0"/>
                  </a:moveTo>
                  <a:lnTo>
                    <a:pt x="0" y="0"/>
                  </a:lnTo>
                  <a:cubicBezTo>
                    <a:pt x="0" y="5"/>
                    <a:pt x="2" y="9"/>
                    <a:pt x="6" y="12"/>
                  </a:cubicBezTo>
                  <a:cubicBezTo>
                    <a:pt x="6" y="8"/>
                    <a:pt x="5" y="3"/>
                    <a:pt x="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6" name="Freeform 1803">
              <a:extLst>
                <a:ext uri="{FF2B5EF4-FFF2-40B4-BE49-F238E27FC236}">
                  <a16:creationId xmlns:a16="http://schemas.microsoft.com/office/drawing/2014/main" id="{FA59A89B-596D-ED74-72DA-94A8CDC37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3249" y="4094169"/>
              <a:ext cx="5923" cy="7896"/>
            </a:xfrm>
            <a:custGeom>
              <a:avLst/>
              <a:gdLst>
                <a:gd name="T0" fmla="*/ 0 w 15"/>
                <a:gd name="T1" fmla="*/ 0 h 16"/>
                <a:gd name="T2" fmla="*/ 15 w 15"/>
                <a:gd name="T3" fmla="*/ 11 h 16"/>
                <a:gd name="T4" fmla="*/ 0 w 15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6">
                  <a:moveTo>
                    <a:pt x="0" y="0"/>
                  </a:moveTo>
                  <a:cubicBezTo>
                    <a:pt x="5" y="4"/>
                    <a:pt x="6" y="16"/>
                    <a:pt x="15" y="11"/>
                  </a:cubicBezTo>
                  <a:cubicBezTo>
                    <a:pt x="14" y="3"/>
                    <a:pt x="6" y="3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7" name="Freeform 1804">
              <a:extLst>
                <a:ext uri="{FF2B5EF4-FFF2-40B4-BE49-F238E27FC236}">
                  <a16:creationId xmlns:a16="http://schemas.microsoft.com/office/drawing/2014/main" id="{70BE3CFE-8642-C022-51BE-F11DF57ED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0324" y="4283681"/>
              <a:ext cx="11844" cy="15793"/>
            </a:xfrm>
            <a:custGeom>
              <a:avLst/>
              <a:gdLst>
                <a:gd name="T0" fmla="*/ 12 w 26"/>
                <a:gd name="T1" fmla="*/ 19 h 38"/>
                <a:gd name="T2" fmla="*/ 26 w 26"/>
                <a:gd name="T3" fmla="*/ 0 h 38"/>
                <a:gd name="T4" fmla="*/ 1 w 26"/>
                <a:gd name="T5" fmla="*/ 38 h 38"/>
                <a:gd name="T6" fmla="*/ 12 w 26"/>
                <a:gd name="T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8">
                  <a:moveTo>
                    <a:pt x="12" y="19"/>
                  </a:moveTo>
                  <a:cubicBezTo>
                    <a:pt x="17" y="13"/>
                    <a:pt x="22" y="7"/>
                    <a:pt x="26" y="0"/>
                  </a:cubicBezTo>
                  <a:cubicBezTo>
                    <a:pt x="17" y="10"/>
                    <a:pt x="0" y="23"/>
                    <a:pt x="1" y="38"/>
                  </a:cubicBezTo>
                  <a:cubicBezTo>
                    <a:pt x="4" y="31"/>
                    <a:pt x="8" y="25"/>
                    <a:pt x="12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8" name="Freeform 1805">
              <a:extLst>
                <a:ext uri="{FF2B5EF4-FFF2-40B4-BE49-F238E27FC236}">
                  <a16:creationId xmlns:a16="http://schemas.microsoft.com/office/drawing/2014/main" id="{75EB627D-3F58-D7B4-7B66-7AE4B8CB2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4263940"/>
              <a:ext cx="11844" cy="7896"/>
            </a:xfrm>
            <a:custGeom>
              <a:avLst/>
              <a:gdLst>
                <a:gd name="T0" fmla="*/ 0 w 26"/>
                <a:gd name="T1" fmla="*/ 14 h 18"/>
                <a:gd name="T2" fmla="*/ 0 w 26"/>
                <a:gd name="T3" fmla="*/ 18 h 18"/>
                <a:gd name="T4" fmla="*/ 26 w 26"/>
                <a:gd name="T5" fmla="*/ 0 h 18"/>
                <a:gd name="T6" fmla="*/ 0 w 26"/>
                <a:gd name="T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8">
                  <a:moveTo>
                    <a:pt x="0" y="14"/>
                  </a:moveTo>
                  <a:lnTo>
                    <a:pt x="0" y="18"/>
                  </a:lnTo>
                  <a:cubicBezTo>
                    <a:pt x="8" y="12"/>
                    <a:pt x="18" y="8"/>
                    <a:pt x="26" y="0"/>
                  </a:cubicBezTo>
                  <a:cubicBezTo>
                    <a:pt x="17" y="4"/>
                    <a:pt x="9" y="10"/>
                    <a:pt x="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9" name="Freeform 1806">
              <a:extLst>
                <a:ext uri="{FF2B5EF4-FFF2-40B4-BE49-F238E27FC236}">
                  <a16:creationId xmlns:a16="http://schemas.microsoft.com/office/drawing/2014/main" id="{C1358183-D7E9-F434-8A95-8C87D32BD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251" y="3600653"/>
              <a:ext cx="5923" cy="5923"/>
            </a:xfrm>
            <a:custGeom>
              <a:avLst/>
              <a:gdLst>
                <a:gd name="T0" fmla="*/ 8 w 12"/>
                <a:gd name="T1" fmla="*/ 0 h 11"/>
                <a:gd name="T2" fmla="*/ 4 w 12"/>
                <a:gd name="T3" fmla="*/ 11 h 11"/>
                <a:gd name="T4" fmla="*/ 8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8" y="0"/>
                  </a:moveTo>
                  <a:cubicBezTo>
                    <a:pt x="2" y="1"/>
                    <a:pt x="0" y="6"/>
                    <a:pt x="4" y="11"/>
                  </a:cubicBezTo>
                  <a:cubicBezTo>
                    <a:pt x="10" y="9"/>
                    <a:pt x="12" y="5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0" name="Freeform 1807">
              <a:extLst>
                <a:ext uri="{FF2B5EF4-FFF2-40B4-BE49-F238E27FC236}">
                  <a16:creationId xmlns:a16="http://schemas.microsoft.com/office/drawing/2014/main" id="{F1A6B0FD-52A1-6B33-A457-FAA55F7B8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174" y="3596705"/>
              <a:ext cx="7896" cy="5923"/>
            </a:xfrm>
            <a:custGeom>
              <a:avLst/>
              <a:gdLst>
                <a:gd name="T0" fmla="*/ 12 w 16"/>
                <a:gd name="T1" fmla="*/ 0 h 10"/>
                <a:gd name="T2" fmla="*/ 0 w 16"/>
                <a:gd name="T3" fmla="*/ 9 h 10"/>
                <a:gd name="T4" fmla="*/ 12 w 16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">
                  <a:moveTo>
                    <a:pt x="12" y="0"/>
                  </a:moveTo>
                  <a:cubicBezTo>
                    <a:pt x="7" y="2"/>
                    <a:pt x="3" y="5"/>
                    <a:pt x="0" y="9"/>
                  </a:cubicBezTo>
                  <a:cubicBezTo>
                    <a:pt x="5" y="10"/>
                    <a:pt x="16" y="9"/>
                    <a:pt x="1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1" name="Freeform 1808">
              <a:extLst>
                <a:ext uri="{FF2B5EF4-FFF2-40B4-BE49-F238E27FC236}">
                  <a16:creationId xmlns:a16="http://schemas.microsoft.com/office/drawing/2014/main" id="{53CDDE05-F87B-9A0B-8D53-B361EE7A9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174" y="3602626"/>
              <a:ext cx="3948" cy="3948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1"/>
                    <a:pt x="1" y="4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2" name="Freeform 1809">
              <a:extLst>
                <a:ext uri="{FF2B5EF4-FFF2-40B4-BE49-F238E27FC236}">
                  <a16:creationId xmlns:a16="http://schemas.microsoft.com/office/drawing/2014/main" id="{D626538F-328C-9FF4-7314-2AC1CDBFD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8" y="3596705"/>
              <a:ext cx="0" cy="1975"/>
            </a:xfrm>
            <a:custGeom>
              <a:avLst/>
              <a:gdLst>
                <a:gd name="T0" fmla="*/ 0 w 1"/>
                <a:gd name="T1" fmla="*/ 0 h 6"/>
                <a:gd name="T2" fmla="*/ 1 w 1"/>
                <a:gd name="T3" fmla="*/ 6 h 6"/>
                <a:gd name="T4" fmla="*/ 0 w 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6"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1" y="4"/>
                    <a:pt x="1" y="2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3" name="Freeform 1810">
              <a:extLst>
                <a:ext uri="{FF2B5EF4-FFF2-40B4-BE49-F238E27FC236}">
                  <a16:creationId xmlns:a16="http://schemas.microsoft.com/office/drawing/2014/main" id="{E0F7B8CF-1126-42D2-21BD-DBFEEC2A2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5656" y="4214587"/>
              <a:ext cx="1975" cy="5923"/>
            </a:xfrm>
            <a:custGeom>
              <a:avLst/>
              <a:gdLst>
                <a:gd name="T0" fmla="*/ 5 w 5"/>
                <a:gd name="T1" fmla="*/ 14 h 14"/>
                <a:gd name="T2" fmla="*/ 5 w 5"/>
                <a:gd name="T3" fmla="*/ 0 h 14"/>
                <a:gd name="T4" fmla="*/ 5 w 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4">
                  <a:moveTo>
                    <a:pt x="5" y="14"/>
                  </a:moveTo>
                  <a:cubicBezTo>
                    <a:pt x="0" y="11"/>
                    <a:pt x="2" y="4"/>
                    <a:pt x="5" y="0"/>
                  </a:cubicBezTo>
                  <a:cubicBezTo>
                    <a:pt x="3" y="5"/>
                    <a:pt x="3" y="9"/>
                    <a:pt x="5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4" name="Freeform 1811">
              <a:extLst>
                <a:ext uri="{FF2B5EF4-FFF2-40B4-BE49-F238E27FC236}">
                  <a16:creationId xmlns:a16="http://schemas.microsoft.com/office/drawing/2014/main" id="{1D72E1EA-955B-FD38-5F4F-82CCDC9C5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075" y="4179054"/>
              <a:ext cx="1975" cy="5923"/>
            </a:xfrm>
            <a:custGeom>
              <a:avLst/>
              <a:gdLst>
                <a:gd name="T0" fmla="*/ 7 w 7"/>
                <a:gd name="T1" fmla="*/ 0 h 13"/>
                <a:gd name="T2" fmla="*/ 0 w 7"/>
                <a:gd name="T3" fmla="*/ 13 h 13"/>
                <a:gd name="T4" fmla="*/ 7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cubicBezTo>
                    <a:pt x="5" y="4"/>
                    <a:pt x="2" y="9"/>
                    <a:pt x="0" y="13"/>
                  </a:cubicBezTo>
                  <a:cubicBezTo>
                    <a:pt x="0" y="7"/>
                    <a:pt x="2" y="3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5" name="Freeform 1812">
              <a:extLst>
                <a:ext uri="{FF2B5EF4-FFF2-40B4-BE49-F238E27FC236}">
                  <a16:creationId xmlns:a16="http://schemas.microsoft.com/office/drawing/2014/main" id="{2CA4B99E-63D5-9259-889F-0F6F8F1D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9286" y="4232355"/>
              <a:ext cx="11844" cy="7896"/>
            </a:xfrm>
            <a:custGeom>
              <a:avLst/>
              <a:gdLst>
                <a:gd name="T0" fmla="*/ 18 w 26"/>
                <a:gd name="T1" fmla="*/ 3 h 17"/>
                <a:gd name="T2" fmla="*/ 0 w 26"/>
                <a:gd name="T3" fmla="*/ 17 h 17"/>
                <a:gd name="T4" fmla="*/ 26 w 26"/>
                <a:gd name="T5" fmla="*/ 0 h 17"/>
                <a:gd name="T6" fmla="*/ 18 w 26"/>
                <a:gd name="T7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7">
                  <a:moveTo>
                    <a:pt x="18" y="3"/>
                  </a:moveTo>
                  <a:cubicBezTo>
                    <a:pt x="13" y="8"/>
                    <a:pt x="6" y="12"/>
                    <a:pt x="0" y="17"/>
                  </a:cubicBezTo>
                  <a:cubicBezTo>
                    <a:pt x="9" y="12"/>
                    <a:pt x="18" y="7"/>
                    <a:pt x="26" y="0"/>
                  </a:cubicBezTo>
                  <a:lnTo>
                    <a:pt x="18" y="3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6" name="Freeform 1813">
              <a:extLst>
                <a:ext uri="{FF2B5EF4-FFF2-40B4-BE49-F238E27FC236}">
                  <a16:creationId xmlns:a16="http://schemas.microsoft.com/office/drawing/2014/main" id="{E1CFF97A-322C-8518-5929-C6D98BAED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094" y="4220510"/>
              <a:ext cx="7896" cy="7896"/>
            </a:xfrm>
            <a:custGeom>
              <a:avLst/>
              <a:gdLst>
                <a:gd name="T0" fmla="*/ 20 w 20"/>
                <a:gd name="T1" fmla="*/ 8 h 17"/>
                <a:gd name="T2" fmla="*/ 0 w 20"/>
                <a:gd name="T3" fmla="*/ 7 h 17"/>
                <a:gd name="T4" fmla="*/ 20 w 20"/>
                <a:gd name="T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7">
                  <a:moveTo>
                    <a:pt x="20" y="8"/>
                  </a:moveTo>
                  <a:cubicBezTo>
                    <a:pt x="16" y="0"/>
                    <a:pt x="6" y="4"/>
                    <a:pt x="0" y="7"/>
                  </a:cubicBezTo>
                  <a:cubicBezTo>
                    <a:pt x="6" y="12"/>
                    <a:pt x="15" y="17"/>
                    <a:pt x="2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7" name="Freeform 1815">
              <a:extLst>
                <a:ext uri="{FF2B5EF4-FFF2-40B4-BE49-F238E27FC236}">
                  <a16:creationId xmlns:a16="http://schemas.microsoft.com/office/drawing/2014/main" id="{DFD7AA76-0C1F-D2B2-C6BB-33EC31E44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3913" y="4228406"/>
              <a:ext cx="11844" cy="7896"/>
            </a:xfrm>
            <a:custGeom>
              <a:avLst/>
              <a:gdLst>
                <a:gd name="T0" fmla="*/ 19 w 27"/>
                <a:gd name="T1" fmla="*/ 18 h 20"/>
                <a:gd name="T2" fmla="*/ 19 w 27"/>
                <a:gd name="T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7" h="20">
                  <a:moveTo>
                    <a:pt x="19" y="18"/>
                  </a:moveTo>
                  <a:cubicBezTo>
                    <a:pt x="27" y="0"/>
                    <a:pt x="0" y="20"/>
                    <a:pt x="19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8" name="Freeform 1816">
              <a:extLst>
                <a:ext uri="{FF2B5EF4-FFF2-40B4-BE49-F238E27FC236}">
                  <a16:creationId xmlns:a16="http://schemas.microsoft.com/office/drawing/2014/main" id="{E254C643-400B-F649-FF7D-61E2BC515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057" y="4206691"/>
              <a:ext cx="3948" cy="3948"/>
            </a:xfrm>
            <a:custGeom>
              <a:avLst/>
              <a:gdLst>
                <a:gd name="T0" fmla="*/ 7 w 9"/>
                <a:gd name="T1" fmla="*/ 0 h 8"/>
                <a:gd name="T2" fmla="*/ 0 w 9"/>
                <a:gd name="T3" fmla="*/ 4 h 8"/>
                <a:gd name="T4" fmla="*/ 7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0"/>
                  </a:moveTo>
                  <a:lnTo>
                    <a:pt x="0" y="4"/>
                  </a:lnTo>
                  <a:cubicBezTo>
                    <a:pt x="7" y="8"/>
                    <a:pt x="9" y="7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9" name="Freeform 1817">
              <a:extLst>
                <a:ext uri="{FF2B5EF4-FFF2-40B4-BE49-F238E27FC236}">
                  <a16:creationId xmlns:a16="http://schemas.microsoft.com/office/drawing/2014/main" id="{CDC412CC-1182-32F4-E898-D08FF6D3B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527" y="4218535"/>
              <a:ext cx="11844" cy="5923"/>
            </a:xfrm>
            <a:custGeom>
              <a:avLst/>
              <a:gdLst>
                <a:gd name="T0" fmla="*/ 0 w 26"/>
                <a:gd name="T1" fmla="*/ 8 h 13"/>
                <a:gd name="T2" fmla="*/ 26 w 26"/>
                <a:gd name="T3" fmla="*/ 0 h 13"/>
                <a:gd name="T4" fmla="*/ 0 w 26"/>
                <a:gd name="T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3">
                  <a:moveTo>
                    <a:pt x="0" y="8"/>
                  </a:moveTo>
                  <a:cubicBezTo>
                    <a:pt x="8" y="12"/>
                    <a:pt x="19" y="4"/>
                    <a:pt x="26" y="0"/>
                  </a:cubicBezTo>
                  <a:cubicBezTo>
                    <a:pt x="20" y="5"/>
                    <a:pt x="7" y="13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0" name="Freeform 1818">
              <a:extLst>
                <a:ext uri="{FF2B5EF4-FFF2-40B4-BE49-F238E27FC236}">
                  <a16:creationId xmlns:a16="http://schemas.microsoft.com/office/drawing/2014/main" id="{7A0F5C83-26BE-C120-BC33-9A69C3099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8048" y="4258017"/>
              <a:ext cx="3948" cy="9871"/>
            </a:xfrm>
            <a:custGeom>
              <a:avLst/>
              <a:gdLst>
                <a:gd name="T0" fmla="*/ 4 w 10"/>
                <a:gd name="T1" fmla="*/ 19 h 25"/>
                <a:gd name="T2" fmla="*/ 3 w 10"/>
                <a:gd name="T3" fmla="*/ 25 h 25"/>
                <a:gd name="T4" fmla="*/ 6 w 10"/>
                <a:gd name="T5" fmla="*/ 0 h 25"/>
                <a:gd name="T6" fmla="*/ 4 w 10"/>
                <a:gd name="T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5">
                  <a:moveTo>
                    <a:pt x="4" y="19"/>
                  </a:moveTo>
                  <a:cubicBezTo>
                    <a:pt x="4" y="21"/>
                    <a:pt x="3" y="23"/>
                    <a:pt x="3" y="25"/>
                  </a:cubicBezTo>
                  <a:cubicBezTo>
                    <a:pt x="1" y="17"/>
                    <a:pt x="0" y="7"/>
                    <a:pt x="6" y="0"/>
                  </a:cubicBezTo>
                  <a:cubicBezTo>
                    <a:pt x="10" y="6"/>
                    <a:pt x="5" y="13"/>
                    <a:pt x="4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1" name="Freeform 1819">
              <a:extLst>
                <a:ext uri="{FF2B5EF4-FFF2-40B4-BE49-F238E27FC236}">
                  <a16:creationId xmlns:a16="http://schemas.microsoft.com/office/drawing/2014/main" id="{F305E132-4366-BACB-8AAD-58ADD0263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1996" y="4281706"/>
              <a:ext cx="3948" cy="19741"/>
            </a:xfrm>
            <a:custGeom>
              <a:avLst/>
              <a:gdLst>
                <a:gd name="T0" fmla="*/ 1 w 7"/>
                <a:gd name="T1" fmla="*/ 0 h 45"/>
                <a:gd name="T2" fmla="*/ 6 w 7"/>
                <a:gd name="T3" fmla="*/ 45 h 45"/>
                <a:gd name="T4" fmla="*/ 1 w 7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5">
                  <a:moveTo>
                    <a:pt x="1" y="0"/>
                  </a:moveTo>
                  <a:cubicBezTo>
                    <a:pt x="5" y="14"/>
                    <a:pt x="7" y="30"/>
                    <a:pt x="6" y="45"/>
                  </a:cubicBezTo>
                  <a:cubicBezTo>
                    <a:pt x="4" y="30"/>
                    <a:pt x="0" y="15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2" name="Freeform 1820">
              <a:extLst>
                <a:ext uri="{FF2B5EF4-FFF2-40B4-BE49-F238E27FC236}">
                  <a16:creationId xmlns:a16="http://schemas.microsoft.com/office/drawing/2014/main" id="{83C9CD24-5694-2D6E-454C-475DD3AF7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0282" y="4364616"/>
              <a:ext cx="9871" cy="11844"/>
            </a:xfrm>
            <a:custGeom>
              <a:avLst/>
              <a:gdLst>
                <a:gd name="T0" fmla="*/ 23 w 23"/>
                <a:gd name="T1" fmla="*/ 0 h 26"/>
                <a:gd name="T2" fmla="*/ 0 w 23"/>
                <a:gd name="T3" fmla="*/ 26 h 26"/>
                <a:gd name="T4" fmla="*/ 23 w 23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6">
                  <a:moveTo>
                    <a:pt x="23" y="0"/>
                  </a:moveTo>
                  <a:cubicBezTo>
                    <a:pt x="16" y="9"/>
                    <a:pt x="8" y="18"/>
                    <a:pt x="0" y="26"/>
                  </a:cubicBezTo>
                  <a:cubicBezTo>
                    <a:pt x="8" y="19"/>
                    <a:pt x="12" y="2"/>
                    <a:pt x="2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3" name="Freeform 1821">
              <a:extLst>
                <a:ext uri="{FF2B5EF4-FFF2-40B4-BE49-F238E27FC236}">
                  <a16:creationId xmlns:a16="http://schemas.microsoft.com/office/drawing/2014/main" id="{8BC60E71-DB03-BDAF-0902-BEFB86A02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2774" y="4315265"/>
              <a:ext cx="0" cy="3948"/>
            </a:xfrm>
            <a:custGeom>
              <a:avLst/>
              <a:gdLst>
                <a:gd name="T0" fmla="*/ 1 w 1"/>
                <a:gd name="T1" fmla="*/ 0 h 7"/>
                <a:gd name="T2" fmla="*/ 0 w 1"/>
                <a:gd name="T3" fmla="*/ 7 h 7"/>
                <a:gd name="T4" fmla="*/ 1 w 1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7">
                  <a:moveTo>
                    <a:pt x="1" y="0"/>
                  </a:moveTo>
                  <a:cubicBezTo>
                    <a:pt x="1" y="2"/>
                    <a:pt x="0" y="4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4" name="Freeform 1822">
              <a:extLst>
                <a:ext uri="{FF2B5EF4-FFF2-40B4-BE49-F238E27FC236}">
                  <a16:creationId xmlns:a16="http://schemas.microsoft.com/office/drawing/2014/main" id="{6055D05A-88F2-9926-ED89-6E27B9AAC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2774" y="4325135"/>
              <a:ext cx="3948" cy="1975"/>
            </a:xfrm>
            <a:custGeom>
              <a:avLst/>
              <a:gdLst>
                <a:gd name="T0" fmla="*/ 3 w 9"/>
                <a:gd name="T1" fmla="*/ 0 h 5"/>
                <a:gd name="T2" fmla="*/ 9 w 9"/>
                <a:gd name="T3" fmla="*/ 5 h 5"/>
                <a:gd name="T4" fmla="*/ 3 w 9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3" y="0"/>
                  </a:moveTo>
                  <a:lnTo>
                    <a:pt x="9" y="5"/>
                  </a:lnTo>
                  <a:cubicBezTo>
                    <a:pt x="7" y="5"/>
                    <a:pt x="0" y="0"/>
                    <a:pt x="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5" name="Freeform 1823">
              <a:extLst>
                <a:ext uri="{FF2B5EF4-FFF2-40B4-BE49-F238E27FC236}">
                  <a16:creationId xmlns:a16="http://schemas.microsoft.com/office/drawing/2014/main" id="{0A4D0BF4-66F3-E506-4DE2-C659FB5C1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4749" y="4321186"/>
              <a:ext cx="1975" cy="3948"/>
            </a:xfrm>
            <a:custGeom>
              <a:avLst/>
              <a:gdLst>
                <a:gd name="T0" fmla="*/ 2 w 4"/>
                <a:gd name="T1" fmla="*/ 13 h 13"/>
                <a:gd name="T2" fmla="*/ 0 w 4"/>
                <a:gd name="T3" fmla="*/ 0 h 13"/>
                <a:gd name="T4" fmla="*/ 2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2" y="13"/>
                  </a:moveTo>
                  <a:cubicBezTo>
                    <a:pt x="2" y="8"/>
                    <a:pt x="1" y="4"/>
                    <a:pt x="0" y="0"/>
                  </a:cubicBezTo>
                  <a:cubicBezTo>
                    <a:pt x="3" y="4"/>
                    <a:pt x="4" y="8"/>
                    <a:pt x="2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6" name="Freeform 1824">
              <a:extLst>
                <a:ext uri="{FF2B5EF4-FFF2-40B4-BE49-F238E27FC236}">
                  <a16:creationId xmlns:a16="http://schemas.microsoft.com/office/drawing/2014/main" id="{527B71EB-8777-7498-F22E-32F456FB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0670" y="4319213"/>
              <a:ext cx="5923" cy="5923"/>
            </a:xfrm>
            <a:custGeom>
              <a:avLst/>
              <a:gdLst>
                <a:gd name="T0" fmla="*/ 0 w 13"/>
                <a:gd name="T1" fmla="*/ 12 h 12"/>
                <a:gd name="T2" fmla="*/ 13 w 13"/>
                <a:gd name="T3" fmla="*/ 0 h 12"/>
                <a:gd name="T4" fmla="*/ 0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cubicBezTo>
                    <a:pt x="2" y="6"/>
                    <a:pt x="7" y="2"/>
                    <a:pt x="13" y="0"/>
                  </a:cubicBezTo>
                  <a:cubicBezTo>
                    <a:pt x="8" y="4"/>
                    <a:pt x="5" y="9"/>
                    <a:pt x="0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7" name="Freeform 1825">
              <a:extLst>
                <a:ext uri="{FF2B5EF4-FFF2-40B4-BE49-F238E27FC236}">
                  <a16:creationId xmlns:a16="http://schemas.microsoft.com/office/drawing/2014/main" id="{29440D26-F6A7-5D27-E71D-DEE5B152C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429" y="4021129"/>
              <a:ext cx="9871" cy="15793"/>
            </a:xfrm>
            <a:custGeom>
              <a:avLst/>
              <a:gdLst>
                <a:gd name="T0" fmla="*/ 10 w 24"/>
                <a:gd name="T1" fmla="*/ 39 h 40"/>
                <a:gd name="T2" fmla="*/ 0 w 24"/>
                <a:gd name="T3" fmla="*/ 40 h 40"/>
                <a:gd name="T4" fmla="*/ 24 w 24"/>
                <a:gd name="T5" fmla="*/ 0 h 40"/>
                <a:gd name="T6" fmla="*/ 10 w 24"/>
                <a:gd name="T7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0">
                  <a:moveTo>
                    <a:pt x="10" y="39"/>
                  </a:moveTo>
                  <a:cubicBezTo>
                    <a:pt x="7" y="40"/>
                    <a:pt x="3" y="40"/>
                    <a:pt x="0" y="40"/>
                  </a:cubicBezTo>
                  <a:cubicBezTo>
                    <a:pt x="17" y="35"/>
                    <a:pt x="21" y="16"/>
                    <a:pt x="24" y="0"/>
                  </a:cubicBezTo>
                  <a:cubicBezTo>
                    <a:pt x="22" y="14"/>
                    <a:pt x="19" y="29"/>
                    <a:pt x="10" y="3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8" name="Freeform 1826">
              <a:extLst>
                <a:ext uri="{FF2B5EF4-FFF2-40B4-BE49-F238E27FC236}">
                  <a16:creationId xmlns:a16="http://schemas.microsoft.com/office/drawing/2014/main" id="{55E6F997-A5A9-646D-9217-E8C74E4F2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2185" y="3859255"/>
              <a:ext cx="5923" cy="3948"/>
            </a:xfrm>
            <a:custGeom>
              <a:avLst/>
              <a:gdLst>
                <a:gd name="T0" fmla="*/ 12 w 12"/>
                <a:gd name="T1" fmla="*/ 0 h 9"/>
                <a:gd name="T2" fmla="*/ 0 w 12"/>
                <a:gd name="T3" fmla="*/ 9 h 9"/>
                <a:gd name="T4" fmla="*/ 12 w 12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10" y="4"/>
                    <a:pt x="6" y="8"/>
                    <a:pt x="0" y="9"/>
                  </a:cubicBezTo>
                  <a:cubicBezTo>
                    <a:pt x="2" y="4"/>
                    <a:pt x="7" y="0"/>
                    <a:pt x="1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9" name="Freeform 1827">
              <a:extLst>
                <a:ext uri="{FF2B5EF4-FFF2-40B4-BE49-F238E27FC236}">
                  <a16:creationId xmlns:a16="http://schemas.microsoft.com/office/drawing/2014/main" id="{E6B297A6-6ADD-B25D-1BBB-84E10F3E1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0081" y="3843462"/>
              <a:ext cx="61197" cy="17767"/>
            </a:xfrm>
            <a:custGeom>
              <a:avLst/>
              <a:gdLst>
                <a:gd name="T0" fmla="*/ 39 w 143"/>
                <a:gd name="T1" fmla="*/ 37 h 45"/>
                <a:gd name="T2" fmla="*/ 27 w 143"/>
                <a:gd name="T3" fmla="*/ 41 h 45"/>
                <a:gd name="T4" fmla="*/ 6 w 143"/>
                <a:gd name="T5" fmla="*/ 45 h 45"/>
                <a:gd name="T6" fmla="*/ 0 w 143"/>
                <a:gd name="T7" fmla="*/ 40 h 45"/>
                <a:gd name="T8" fmla="*/ 24 w 143"/>
                <a:gd name="T9" fmla="*/ 25 h 45"/>
                <a:gd name="T10" fmla="*/ 40 w 143"/>
                <a:gd name="T11" fmla="*/ 17 h 45"/>
                <a:gd name="T12" fmla="*/ 57 w 143"/>
                <a:gd name="T13" fmla="*/ 19 h 45"/>
                <a:gd name="T14" fmla="*/ 85 w 143"/>
                <a:gd name="T15" fmla="*/ 14 h 45"/>
                <a:gd name="T16" fmla="*/ 123 w 143"/>
                <a:gd name="T17" fmla="*/ 0 h 45"/>
                <a:gd name="T18" fmla="*/ 97 w 143"/>
                <a:gd name="T19" fmla="*/ 17 h 45"/>
                <a:gd name="T20" fmla="*/ 114 w 143"/>
                <a:gd name="T21" fmla="*/ 10 h 45"/>
                <a:gd name="T22" fmla="*/ 143 w 143"/>
                <a:gd name="T23" fmla="*/ 6 h 45"/>
                <a:gd name="T24" fmla="*/ 39 w 143"/>
                <a:gd name="T25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45">
                  <a:moveTo>
                    <a:pt x="39" y="37"/>
                  </a:moveTo>
                  <a:cubicBezTo>
                    <a:pt x="37" y="37"/>
                    <a:pt x="8" y="40"/>
                    <a:pt x="27" y="41"/>
                  </a:cubicBezTo>
                  <a:cubicBezTo>
                    <a:pt x="20" y="43"/>
                    <a:pt x="13" y="42"/>
                    <a:pt x="6" y="45"/>
                  </a:cubicBezTo>
                  <a:cubicBezTo>
                    <a:pt x="21" y="40"/>
                    <a:pt x="5" y="42"/>
                    <a:pt x="0" y="40"/>
                  </a:cubicBezTo>
                  <a:cubicBezTo>
                    <a:pt x="8" y="30"/>
                    <a:pt x="12" y="28"/>
                    <a:pt x="24" y="25"/>
                  </a:cubicBezTo>
                  <a:cubicBezTo>
                    <a:pt x="30" y="23"/>
                    <a:pt x="33" y="17"/>
                    <a:pt x="40" y="17"/>
                  </a:cubicBezTo>
                  <a:cubicBezTo>
                    <a:pt x="46" y="17"/>
                    <a:pt x="52" y="19"/>
                    <a:pt x="57" y="19"/>
                  </a:cubicBezTo>
                  <a:cubicBezTo>
                    <a:pt x="66" y="18"/>
                    <a:pt x="76" y="15"/>
                    <a:pt x="85" y="14"/>
                  </a:cubicBezTo>
                  <a:cubicBezTo>
                    <a:pt x="100" y="13"/>
                    <a:pt x="109" y="3"/>
                    <a:pt x="123" y="0"/>
                  </a:cubicBezTo>
                  <a:cubicBezTo>
                    <a:pt x="114" y="5"/>
                    <a:pt x="105" y="11"/>
                    <a:pt x="97" y="17"/>
                  </a:cubicBezTo>
                  <a:cubicBezTo>
                    <a:pt x="104" y="21"/>
                    <a:pt x="108" y="13"/>
                    <a:pt x="114" y="10"/>
                  </a:cubicBezTo>
                  <a:cubicBezTo>
                    <a:pt x="122" y="6"/>
                    <a:pt x="134" y="9"/>
                    <a:pt x="143" y="6"/>
                  </a:cubicBezTo>
                  <a:cubicBezTo>
                    <a:pt x="115" y="30"/>
                    <a:pt x="73" y="29"/>
                    <a:pt x="39" y="3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0" name="Freeform 1828">
              <a:extLst>
                <a:ext uri="{FF2B5EF4-FFF2-40B4-BE49-F238E27FC236}">
                  <a16:creationId xmlns:a16="http://schemas.microsoft.com/office/drawing/2014/main" id="{7B24EAB6-D8EA-F9E4-FB33-9F3981A80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2991" y="3827670"/>
              <a:ext cx="3948" cy="5923"/>
            </a:xfrm>
            <a:custGeom>
              <a:avLst/>
              <a:gdLst>
                <a:gd name="T0" fmla="*/ 9 w 9"/>
                <a:gd name="T1" fmla="*/ 0 h 14"/>
                <a:gd name="T2" fmla="*/ 0 w 9"/>
                <a:gd name="T3" fmla="*/ 14 h 14"/>
                <a:gd name="T4" fmla="*/ 9 w 9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4">
                  <a:moveTo>
                    <a:pt x="9" y="0"/>
                  </a:moveTo>
                  <a:cubicBezTo>
                    <a:pt x="8" y="6"/>
                    <a:pt x="5" y="11"/>
                    <a:pt x="0" y="14"/>
                  </a:cubicBezTo>
                  <a:cubicBezTo>
                    <a:pt x="0" y="9"/>
                    <a:pt x="3" y="1"/>
                    <a:pt x="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1" name="Freeform 1829">
              <a:extLst>
                <a:ext uri="{FF2B5EF4-FFF2-40B4-BE49-F238E27FC236}">
                  <a16:creationId xmlns:a16="http://schemas.microsoft.com/office/drawing/2014/main" id="{9E54D159-E50F-A4C2-8D7F-AF6FE6C71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2861" y="3831618"/>
              <a:ext cx="9871" cy="5923"/>
            </a:xfrm>
            <a:custGeom>
              <a:avLst/>
              <a:gdLst>
                <a:gd name="T0" fmla="*/ 19 w 23"/>
                <a:gd name="T1" fmla="*/ 0 h 11"/>
                <a:gd name="T2" fmla="*/ 0 w 23"/>
                <a:gd name="T3" fmla="*/ 9 h 11"/>
                <a:gd name="T4" fmla="*/ 19 w 23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1">
                  <a:moveTo>
                    <a:pt x="19" y="0"/>
                  </a:moveTo>
                  <a:cubicBezTo>
                    <a:pt x="23" y="11"/>
                    <a:pt x="6" y="9"/>
                    <a:pt x="0" y="9"/>
                  </a:cubicBezTo>
                  <a:cubicBezTo>
                    <a:pt x="7" y="6"/>
                    <a:pt x="12" y="0"/>
                    <a:pt x="19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2" name="Freeform 1830">
              <a:extLst>
                <a:ext uri="{FF2B5EF4-FFF2-40B4-BE49-F238E27FC236}">
                  <a16:creationId xmlns:a16="http://schemas.microsoft.com/office/drawing/2014/main" id="{58B84AFB-73F2-6C4A-3D88-6A8874891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8654" y="3835566"/>
              <a:ext cx="5923" cy="3948"/>
            </a:xfrm>
            <a:custGeom>
              <a:avLst/>
              <a:gdLst>
                <a:gd name="T0" fmla="*/ 13 w 16"/>
                <a:gd name="T1" fmla="*/ 11 h 12"/>
                <a:gd name="T2" fmla="*/ 0 w 16"/>
                <a:gd name="T3" fmla="*/ 9 h 12"/>
                <a:gd name="T4" fmla="*/ 15 w 16"/>
                <a:gd name="T5" fmla="*/ 0 h 12"/>
                <a:gd name="T6" fmla="*/ 13 w 16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2">
                  <a:moveTo>
                    <a:pt x="13" y="11"/>
                  </a:moveTo>
                  <a:cubicBezTo>
                    <a:pt x="9" y="12"/>
                    <a:pt x="4" y="11"/>
                    <a:pt x="0" y="9"/>
                  </a:cubicBezTo>
                  <a:cubicBezTo>
                    <a:pt x="6" y="8"/>
                    <a:pt x="15" y="9"/>
                    <a:pt x="15" y="0"/>
                  </a:cubicBezTo>
                  <a:cubicBezTo>
                    <a:pt x="16" y="4"/>
                    <a:pt x="16" y="8"/>
                    <a:pt x="13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3" name="Freeform 1831">
              <a:extLst>
                <a:ext uri="{FF2B5EF4-FFF2-40B4-BE49-F238E27FC236}">
                  <a16:creationId xmlns:a16="http://schemas.microsoft.com/office/drawing/2014/main" id="{E981307E-D020-3688-9CBC-58EC0F56B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720" y="3736863"/>
              <a:ext cx="1975" cy="3948"/>
            </a:xfrm>
            <a:custGeom>
              <a:avLst/>
              <a:gdLst>
                <a:gd name="T0" fmla="*/ 5 w 5"/>
                <a:gd name="T1" fmla="*/ 0 h 6"/>
                <a:gd name="T2" fmla="*/ 0 w 5"/>
                <a:gd name="T3" fmla="*/ 6 h 6"/>
                <a:gd name="T4" fmla="*/ 5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cubicBezTo>
                    <a:pt x="3" y="2"/>
                    <a:pt x="2" y="4"/>
                    <a:pt x="0" y="6"/>
                  </a:cubicBezTo>
                  <a:cubicBezTo>
                    <a:pt x="1" y="3"/>
                    <a:pt x="2" y="1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4" name="Freeform 1832">
              <a:extLst>
                <a:ext uri="{FF2B5EF4-FFF2-40B4-BE49-F238E27FC236}">
                  <a16:creationId xmlns:a16="http://schemas.microsoft.com/office/drawing/2014/main" id="{1AD50828-FF9E-ED19-AAB7-E5B0F78B3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669" y="3740811"/>
              <a:ext cx="1975" cy="3948"/>
            </a:xfrm>
            <a:custGeom>
              <a:avLst/>
              <a:gdLst>
                <a:gd name="T0" fmla="*/ 7 w 7"/>
                <a:gd name="T1" fmla="*/ 0 h 7"/>
                <a:gd name="T2" fmla="*/ 0 w 7"/>
                <a:gd name="T3" fmla="*/ 7 h 7"/>
                <a:gd name="T4" fmla="*/ 7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cubicBezTo>
                    <a:pt x="7" y="5"/>
                    <a:pt x="5" y="7"/>
                    <a:pt x="0" y="7"/>
                  </a:cubicBezTo>
                  <a:cubicBezTo>
                    <a:pt x="1" y="3"/>
                    <a:pt x="3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5" name="Freeform 1833">
              <a:extLst>
                <a:ext uri="{FF2B5EF4-FFF2-40B4-BE49-F238E27FC236}">
                  <a16:creationId xmlns:a16="http://schemas.microsoft.com/office/drawing/2014/main" id="{95F0D262-3B51-35FF-08E0-A39CE8932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7617" y="3742786"/>
              <a:ext cx="3948" cy="197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2" y="1"/>
                    <a:pt x="5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6" name="Freeform 1834">
              <a:extLst>
                <a:ext uri="{FF2B5EF4-FFF2-40B4-BE49-F238E27FC236}">
                  <a16:creationId xmlns:a16="http://schemas.microsoft.com/office/drawing/2014/main" id="{52506E7D-1936-6E69-4466-8E2A6F7BB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565" y="3734890"/>
              <a:ext cx="9871" cy="7896"/>
            </a:xfrm>
            <a:custGeom>
              <a:avLst/>
              <a:gdLst>
                <a:gd name="T0" fmla="*/ 18 w 23"/>
                <a:gd name="T1" fmla="*/ 3 h 18"/>
                <a:gd name="T2" fmla="*/ 6 w 23"/>
                <a:gd name="T3" fmla="*/ 18 h 18"/>
                <a:gd name="T4" fmla="*/ 18 w 23"/>
                <a:gd name="T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8">
                  <a:moveTo>
                    <a:pt x="18" y="3"/>
                  </a:moveTo>
                  <a:cubicBezTo>
                    <a:pt x="23" y="11"/>
                    <a:pt x="11" y="14"/>
                    <a:pt x="6" y="18"/>
                  </a:cubicBezTo>
                  <a:cubicBezTo>
                    <a:pt x="0" y="11"/>
                    <a:pt x="10" y="0"/>
                    <a:pt x="18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7" name="Freeform 1835">
              <a:extLst>
                <a:ext uri="{FF2B5EF4-FFF2-40B4-BE49-F238E27FC236}">
                  <a16:creationId xmlns:a16="http://schemas.microsoft.com/office/drawing/2014/main" id="{7A284679-FBFA-8C99-3ECB-369E41F5E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7919" y="3636186"/>
              <a:ext cx="25664" cy="15793"/>
            </a:xfrm>
            <a:custGeom>
              <a:avLst/>
              <a:gdLst>
                <a:gd name="T0" fmla="*/ 43 w 58"/>
                <a:gd name="T1" fmla="*/ 13 h 38"/>
                <a:gd name="T2" fmla="*/ 42 w 58"/>
                <a:gd name="T3" fmla="*/ 8 h 38"/>
                <a:gd name="T4" fmla="*/ 58 w 58"/>
                <a:gd name="T5" fmla="*/ 2 h 38"/>
                <a:gd name="T6" fmla="*/ 15 w 58"/>
                <a:gd name="T7" fmla="*/ 11 h 38"/>
                <a:gd name="T8" fmla="*/ 2 w 58"/>
                <a:gd name="T9" fmla="*/ 24 h 38"/>
                <a:gd name="T10" fmla="*/ 10 w 58"/>
                <a:gd name="T11" fmla="*/ 27 h 38"/>
                <a:gd name="T12" fmla="*/ 4 w 58"/>
                <a:gd name="T13" fmla="*/ 38 h 38"/>
                <a:gd name="T14" fmla="*/ 43 w 58"/>
                <a:gd name="T15" fmla="*/ 1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38">
                  <a:moveTo>
                    <a:pt x="43" y="13"/>
                  </a:moveTo>
                  <a:cubicBezTo>
                    <a:pt x="42" y="11"/>
                    <a:pt x="42" y="10"/>
                    <a:pt x="42" y="8"/>
                  </a:cubicBezTo>
                  <a:cubicBezTo>
                    <a:pt x="48" y="8"/>
                    <a:pt x="57" y="11"/>
                    <a:pt x="58" y="2"/>
                  </a:cubicBezTo>
                  <a:cubicBezTo>
                    <a:pt x="45" y="0"/>
                    <a:pt x="26" y="4"/>
                    <a:pt x="15" y="11"/>
                  </a:cubicBezTo>
                  <a:cubicBezTo>
                    <a:pt x="11" y="14"/>
                    <a:pt x="3" y="19"/>
                    <a:pt x="2" y="24"/>
                  </a:cubicBezTo>
                  <a:cubicBezTo>
                    <a:pt x="0" y="30"/>
                    <a:pt x="8" y="29"/>
                    <a:pt x="10" y="27"/>
                  </a:cubicBezTo>
                  <a:cubicBezTo>
                    <a:pt x="6" y="29"/>
                    <a:pt x="2" y="33"/>
                    <a:pt x="4" y="38"/>
                  </a:cubicBezTo>
                  <a:cubicBezTo>
                    <a:pt x="15" y="27"/>
                    <a:pt x="28" y="18"/>
                    <a:pt x="43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8" name="Freeform 1836">
              <a:extLst>
                <a:ext uri="{FF2B5EF4-FFF2-40B4-BE49-F238E27FC236}">
                  <a16:creationId xmlns:a16="http://schemas.microsoft.com/office/drawing/2014/main" id="{F9F802B1-F419-B555-FC4C-90DCEA20B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3971" y="3612497"/>
              <a:ext cx="23689" cy="13819"/>
            </a:xfrm>
            <a:custGeom>
              <a:avLst/>
              <a:gdLst>
                <a:gd name="T0" fmla="*/ 54 w 54"/>
                <a:gd name="T1" fmla="*/ 4 h 28"/>
                <a:gd name="T2" fmla="*/ 3 w 54"/>
                <a:gd name="T3" fmla="*/ 28 h 28"/>
                <a:gd name="T4" fmla="*/ 54 w 54"/>
                <a:gd name="T5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28">
                  <a:moveTo>
                    <a:pt x="54" y="4"/>
                  </a:moveTo>
                  <a:cubicBezTo>
                    <a:pt x="48" y="0"/>
                    <a:pt x="0" y="18"/>
                    <a:pt x="3" y="28"/>
                  </a:cubicBezTo>
                  <a:cubicBezTo>
                    <a:pt x="21" y="23"/>
                    <a:pt x="37" y="10"/>
                    <a:pt x="54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9" name="Freeform 1837">
              <a:extLst>
                <a:ext uri="{FF2B5EF4-FFF2-40B4-BE49-F238E27FC236}">
                  <a16:creationId xmlns:a16="http://schemas.microsoft.com/office/drawing/2014/main" id="{DB1383E3-DECB-0B30-8064-66C238978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4518" y="3681589"/>
              <a:ext cx="7896" cy="5923"/>
            </a:xfrm>
            <a:custGeom>
              <a:avLst/>
              <a:gdLst>
                <a:gd name="T0" fmla="*/ 13 w 21"/>
                <a:gd name="T1" fmla="*/ 0 h 12"/>
                <a:gd name="T2" fmla="*/ 0 w 21"/>
                <a:gd name="T3" fmla="*/ 11 h 12"/>
                <a:gd name="T4" fmla="*/ 13 w 21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2">
                  <a:moveTo>
                    <a:pt x="13" y="0"/>
                  </a:moveTo>
                  <a:cubicBezTo>
                    <a:pt x="8" y="3"/>
                    <a:pt x="3" y="7"/>
                    <a:pt x="0" y="11"/>
                  </a:cubicBezTo>
                  <a:cubicBezTo>
                    <a:pt x="8" y="10"/>
                    <a:pt x="21" y="12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0" name="Freeform 1838">
              <a:extLst>
                <a:ext uri="{FF2B5EF4-FFF2-40B4-BE49-F238E27FC236}">
                  <a16:creationId xmlns:a16="http://schemas.microsoft.com/office/drawing/2014/main" id="{2E099C81-4142-EC81-515C-3E8CFF982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219" y="3693434"/>
              <a:ext cx="3948" cy="3948"/>
            </a:xfrm>
            <a:custGeom>
              <a:avLst/>
              <a:gdLst>
                <a:gd name="T0" fmla="*/ 9 w 9"/>
                <a:gd name="T1" fmla="*/ 2 h 13"/>
                <a:gd name="T2" fmla="*/ 7 w 9"/>
                <a:gd name="T3" fmla="*/ 0 h 13"/>
                <a:gd name="T4" fmla="*/ 0 w 9"/>
                <a:gd name="T5" fmla="*/ 13 h 13"/>
                <a:gd name="T6" fmla="*/ 9 w 9"/>
                <a:gd name="T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3">
                  <a:moveTo>
                    <a:pt x="9" y="2"/>
                  </a:moveTo>
                  <a:lnTo>
                    <a:pt x="7" y="0"/>
                  </a:lnTo>
                  <a:cubicBezTo>
                    <a:pt x="3" y="3"/>
                    <a:pt x="1" y="8"/>
                    <a:pt x="0" y="13"/>
                  </a:cubicBezTo>
                  <a:cubicBezTo>
                    <a:pt x="5" y="11"/>
                    <a:pt x="9" y="7"/>
                    <a:pt x="9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1" name="Freeform 1839">
              <a:extLst>
                <a:ext uri="{FF2B5EF4-FFF2-40B4-BE49-F238E27FC236}">
                  <a16:creationId xmlns:a16="http://schemas.microsoft.com/office/drawing/2014/main" id="{14ECB016-EE1F-9CD8-8A8F-AE4CEDA27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1996" y="3707253"/>
              <a:ext cx="17767" cy="17767"/>
            </a:xfrm>
            <a:custGeom>
              <a:avLst/>
              <a:gdLst>
                <a:gd name="T0" fmla="*/ 7 w 38"/>
                <a:gd name="T1" fmla="*/ 22 h 39"/>
                <a:gd name="T2" fmla="*/ 13 w 38"/>
                <a:gd name="T3" fmla="*/ 29 h 39"/>
                <a:gd name="T4" fmla="*/ 38 w 38"/>
                <a:gd name="T5" fmla="*/ 0 h 39"/>
                <a:gd name="T6" fmla="*/ 7 w 38"/>
                <a:gd name="T7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9">
                  <a:moveTo>
                    <a:pt x="7" y="22"/>
                  </a:moveTo>
                  <a:cubicBezTo>
                    <a:pt x="0" y="26"/>
                    <a:pt x="2" y="39"/>
                    <a:pt x="13" y="29"/>
                  </a:cubicBezTo>
                  <a:cubicBezTo>
                    <a:pt x="22" y="20"/>
                    <a:pt x="30" y="10"/>
                    <a:pt x="38" y="0"/>
                  </a:cubicBezTo>
                  <a:cubicBezTo>
                    <a:pt x="25" y="2"/>
                    <a:pt x="18" y="16"/>
                    <a:pt x="7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2" name="Freeform 1866">
              <a:extLst>
                <a:ext uri="{FF2B5EF4-FFF2-40B4-BE49-F238E27FC236}">
                  <a16:creationId xmlns:a16="http://schemas.microsoft.com/office/drawing/2014/main" id="{B2A77868-F8A8-874D-D362-8317DB88B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510" y="3397324"/>
              <a:ext cx="11844" cy="7896"/>
            </a:xfrm>
            <a:custGeom>
              <a:avLst/>
              <a:gdLst>
                <a:gd name="T0" fmla="*/ 26 w 26"/>
                <a:gd name="T1" fmla="*/ 0 h 17"/>
                <a:gd name="T2" fmla="*/ 0 w 26"/>
                <a:gd name="T3" fmla="*/ 17 h 17"/>
                <a:gd name="T4" fmla="*/ 26 w 2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7">
                  <a:moveTo>
                    <a:pt x="26" y="0"/>
                  </a:moveTo>
                  <a:cubicBezTo>
                    <a:pt x="16" y="3"/>
                    <a:pt x="5" y="8"/>
                    <a:pt x="0" y="17"/>
                  </a:cubicBezTo>
                  <a:cubicBezTo>
                    <a:pt x="9" y="14"/>
                    <a:pt x="19" y="8"/>
                    <a:pt x="2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3" name="Freeform 1867">
              <a:extLst>
                <a:ext uri="{FF2B5EF4-FFF2-40B4-BE49-F238E27FC236}">
                  <a16:creationId xmlns:a16="http://schemas.microsoft.com/office/drawing/2014/main" id="{B60253C7-6F42-31FF-000B-9CC469A3A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562" y="3405220"/>
              <a:ext cx="1975" cy="1975"/>
            </a:xfrm>
            <a:custGeom>
              <a:avLst/>
              <a:gdLst>
                <a:gd name="T0" fmla="*/ 6 w 6"/>
                <a:gd name="T1" fmla="*/ 0 h 6"/>
                <a:gd name="T2" fmla="*/ 0 w 6"/>
                <a:gd name="T3" fmla="*/ 6 h 6"/>
                <a:gd name="T4" fmla="*/ 6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3" y="1"/>
                    <a:pt x="1" y="3"/>
                    <a:pt x="0" y="6"/>
                  </a:cubicBezTo>
                  <a:cubicBezTo>
                    <a:pt x="2" y="4"/>
                    <a:pt x="4" y="2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4" name="Freeform 1868">
              <a:extLst>
                <a:ext uri="{FF2B5EF4-FFF2-40B4-BE49-F238E27FC236}">
                  <a16:creationId xmlns:a16="http://schemas.microsoft.com/office/drawing/2014/main" id="{2E1E5F72-8486-B32C-5904-E04E7B514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3666" y="3340076"/>
              <a:ext cx="11844" cy="11844"/>
            </a:xfrm>
            <a:custGeom>
              <a:avLst/>
              <a:gdLst>
                <a:gd name="T0" fmla="*/ 25 w 25"/>
                <a:gd name="T1" fmla="*/ 4 h 25"/>
                <a:gd name="T2" fmla="*/ 4 w 25"/>
                <a:gd name="T3" fmla="*/ 25 h 25"/>
                <a:gd name="T4" fmla="*/ 18 w 25"/>
                <a:gd name="T5" fmla="*/ 21 h 25"/>
                <a:gd name="T6" fmla="*/ 25 w 25"/>
                <a:gd name="T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5">
                  <a:moveTo>
                    <a:pt x="25" y="4"/>
                  </a:moveTo>
                  <a:cubicBezTo>
                    <a:pt x="17" y="0"/>
                    <a:pt x="0" y="18"/>
                    <a:pt x="4" y="25"/>
                  </a:cubicBezTo>
                  <a:cubicBezTo>
                    <a:pt x="8" y="22"/>
                    <a:pt x="14" y="24"/>
                    <a:pt x="18" y="21"/>
                  </a:cubicBezTo>
                  <a:cubicBezTo>
                    <a:pt x="25" y="17"/>
                    <a:pt x="24" y="12"/>
                    <a:pt x="25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5" name="Freeform 1869">
              <a:extLst>
                <a:ext uri="{FF2B5EF4-FFF2-40B4-BE49-F238E27FC236}">
                  <a16:creationId xmlns:a16="http://schemas.microsoft.com/office/drawing/2014/main" id="{4AEA4AB5-204B-7C1C-B20C-E64A08387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0366" y="3383506"/>
              <a:ext cx="7896" cy="7896"/>
            </a:xfrm>
            <a:custGeom>
              <a:avLst/>
              <a:gdLst>
                <a:gd name="T0" fmla="*/ 20 w 20"/>
                <a:gd name="T1" fmla="*/ 3 h 15"/>
                <a:gd name="T2" fmla="*/ 0 w 20"/>
                <a:gd name="T3" fmla="*/ 15 h 15"/>
                <a:gd name="T4" fmla="*/ 20 w 20"/>
                <a:gd name="T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5">
                  <a:moveTo>
                    <a:pt x="20" y="3"/>
                  </a:moveTo>
                  <a:cubicBezTo>
                    <a:pt x="11" y="0"/>
                    <a:pt x="4" y="7"/>
                    <a:pt x="0" y="15"/>
                  </a:cubicBezTo>
                  <a:cubicBezTo>
                    <a:pt x="6" y="10"/>
                    <a:pt x="14" y="7"/>
                    <a:pt x="2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6" name="Freeform 1870">
              <a:extLst>
                <a:ext uri="{FF2B5EF4-FFF2-40B4-BE49-F238E27FC236}">
                  <a16:creationId xmlns:a16="http://schemas.microsoft.com/office/drawing/2014/main" id="{FFB72AA2-4A71-08EF-3AEB-627F07ADA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8263" y="3381531"/>
              <a:ext cx="1975" cy="3948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6 h 6"/>
                <a:gd name="T4" fmla="*/ 7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4" y="1"/>
                    <a:pt x="2" y="3"/>
                    <a:pt x="0" y="6"/>
                  </a:cubicBezTo>
                  <a:cubicBezTo>
                    <a:pt x="2" y="4"/>
                    <a:pt x="5" y="2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7" name="Freeform 1871">
              <a:extLst>
                <a:ext uri="{FF2B5EF4-FFF2-40B4-BE49-F238E27FC236}">
                  <a16:creationId xmlns:a16="http://schemas.microsoft.com/office/drawing/2014/main" id="{4039EBE1-101F-116D-8687-736A24A3A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4055" y="3367713"/>
              <a:ext cx="1975" cy="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8" name="Freeform 1872">
              <a:extLst>
                <a:ext uri="{FF2B5EF4-FFF2-40B4-BE49-F238E27FC236}">
                  <a16:creationId xmlns:a16="http://schemas.microsoft.com/office/drawing/2014/main" id="{7089B8AC-D88A-E572-1370-DD9E04BA2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9977" y="3294672"/>
              <a:ext cx="43430" cy="41456"/>
            </a:xfrm>
            <a:custGeom>
              <a:avLst/>
              <a:gdLst>
                <a:gd name="T0" fmla="*/ 34 w 102"/>
                <a:gd name="T1" fmla="*/ 59 h 95"/>
                <a:gd name="T2" fmla="*/ 47 w 102"/>
                <a:gd name="T3" fmla="*/ 57 h 95"/>
                <a:gd name="T4" fmla="*/ 38 w 102"/>
                <a:gd name="T5" fmla="*/ 68 h 95"/>
                <a:gd name="T6" fmla="*/ 0 w 102"/>
                <a:gd name="T7" fmla="*/ 92 h 95"/>
                <a:gd name="T8" fmla="*/ 32 w 102"/>
                <a:gd name="T9" fmla="*/ 83 h 95"/>
                <a:gd name="T10" fmla="*/ 46 w 102"/>
                <a:gd name="T11" fmla="*/ 72 h 95"/>
                <a:gd name="T12" fmla="*/ 64 w 102"/>
                <a:gd name="T13" fmla="*/ 67 h 95"/>
                <a:gd name="T14" fmla="*/ 58 w 102"/>
                <a:gd name="T15" fmla="*/ 63 h 95"/>
                <a:gd name="T16" fmla="*/ 74 w 102"/>
                <a:gd name="T17" fmla="*/ 49 h 95"/>
                <a:gd name="T18" fmla="*/ 78 w 102"/>
                <a:gd name="T19" fmla="*/ 31 h 95"/>
                <a:gd name="T20" fmla="*/ 88 w 102"/>
                <a:gd name="T21" fmla="*/ 21 h 95"/>
                <a:gd name="T22" fmla="*/ 80 w 102"/>
                <a:gd name="T23" fmla="*/ 53 h 95"/>
                <a:gd name="T24" fmla="*/ 102 w 102"/>
                <a:gd name="T25" fmla="*/ 14 h 95"/>
                <a:gd name="T26" fmla="*/ 76 w 102"/>
                <a:gd name="T27" fmla="*/ 13 h 95"/>
                <a:gd name="T28" fmla="*/ 78 w 102"/>
                <a:gd name="T29" fmla="*/ 1 h 95"/>
                <a:gd name="T30" fmla="*/ 72 w 102"/>
                <a:gd name="T31" fmla="*/ 12 h 95"/>
                <a:gd name="T32" fmla="*/ 34 w 102"/>
                <a:gd name="T33" fmla="*/ 5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" h="95">
                  <a:moveTo>
                    <a:pt x="34" y="59"/>
                  </a:moveTo>
                  <a:cubicBezTo>
                    <a:pt x="38" y="59"/>
                    <a:pt x="42" y="58"/>
                    <a:pt x="47" y="57"/>
                  </a:cubicBezTo>
                  <a:cubicBezTo>
                    <a:pt x="42" y="58"/>
                    <a:pt x="21" y="67"/>
                    <a:pt x="38" y="68"/>
                  </a:cubicBezTo>
                  <a:cubicBezTo>
                    <a:pt x="22" y="72"/>
                    <a:pt x="12" y="82"/>
                    <a:pt x="0" y="92"/>
                  </a:cubicBezTo>
                  <a:cubicBezTo>
                    <a:pt x="10" y="95"/>
                    <a:pt x="24" y="87"/>
                    <a:pt x="32" y="83"/>
                  </a:cubicBezTo>
                  <a:cubicBezTo>
                    <a:pt x="37" y="80"/>
                    <a:pt x="40" y="74"/>
                    <a:pt x="46" y="72"/>
                  </a:cubicBezTo>
                  <a:cubicBezTo>
                    <a:pt x="52" y="69"/>
                    <a:pt x="58" y="73"/>
                    <a:pt x="64" y="67"/>
                  </a:cubicBezTo>
                  <a:cubicBezTo>
                    <a:pt x="62" y="65"/>
                    <a:pt x="60" y="64"/>
                    <a:pt x="58" y="63"/>
                  </a:cubicBezTo>
                  <a:cubicBezTo>
                    <a:pt x="68" y="63"/>
                    <a:pt x="72" y="57"/>
                    <a:pt x="74" y="49"/>
                  </a:cubicBezTo>
                  <a:cubicBezTo>
                    <a:pt x="75" y="43"/>
                    <a:pt x="75" y="36"/>
                    <a:pt x="78" y="31"/>
                  </a:cubicBezTo>
                  <a:cubicBezTo>
                    <a:pt x="81" y="27"/>
                    <a:pt x="86" y="26"/>
                    <a:pt x="88" y="21"/>
                  </a:cubicBezTo>
                  <a:cubicBezTo>
                    <a:pt x="92" y="33"/>
                    <a:pt x="78" y="41"/>
                    <a:pt x="80" y="53"/>
                  </a:cubicBezTo>
                  <a:cubicBezTo>
                    <a:pt x="86" y="42"/>
                    <a:pt x="93" y="22"/>
                    <a:pt x="102" y="14"/>
                  </a:cubicBezTo>
                  <a:cubicBezTo>
                    <a:pt x="93" y="14"/>
                    <a:pt x="84" y="12"/>
                    <a:pt x="76" y="13"/>
                  </a:cubicBezTo>
                  <a:cubicBezTo>
                    <a:pt x="77" y="9"/>
                    <a:pt x="77" y="5"/>
                    <a:pt x="78" y="1"/>
                  </a:cubicBezTo>
                  <a:cubicBezTo>
                    <a:pt x="71" y="0"/>
                    <a:pt x="57" y="20"/>
                    <a:pt x="72" y="12"/>
                  </a:cubicBezTo>
                  <a:cubicBezTo>
                    <a:pt x="58" y="27"/>
                    <a:pt x="43" y="41"/>
                    <a:pt x="34" y="5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9" name="Freeform 1873">
              <a:extLst>
                <a:ext uri="{FF2B5EF4-FFF2-40B4-BE49-F238E27FC236}">
                  <a16:creationId xmlns:a16="http://schemas.microsoft.com/office/drawing/2014/main" id="{7CB7B155-A036-B36B-B575-0003AE026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744" y="3365738"/>
              <a:ext cx="31585" cy="27637"/>
            </a:xfrm>
            <a:custGeom>
              <a:avLst/>
              <a:gdLst>
                <a:gd name="T0" fmla="*/ 7 w 73"/>
                <a:gd name="T1" fmla="*/ 51 h 64"/>
                <a:gd name="T2" fmla="*/ 27 w 73"/>
                <a:gd name="T3" fmla="*/ 38 h 64"/>
                <a:gd name="T4" fmla="*/ 16 w 73"/>
                <a:gd name="T5" fmla="*/ 51 h 64"/>
                <a:gd name="T6" fmla="*/ 39 w 73"/>
                <a:gd name="T7" fmla="*/ 31 h 64"/>
                <a:gd name="T8" fmla="*/ 13 w 73"/>
                <a:gd name="T9" fmla="*/ 54 h 64"/>
                <a:gd name="T10" fmla="*/ 32 w 73"/>
                <a:gd name="T11" fmla="*/ 46 h 64"/>
                <a:gd name="T12" fmla="*/ 21 w 73"/>
                <a:gd name="T13" fmla="*/ 56 h 64"/>
                <a:gd name="T14" fmla="*/ 64 w 73"/>
                <a:gd name="T15" fmla="*/ 31 h 64"/>
                <a:gd name="T16" fmla="*/ 68 w 73"/>
                <a:gd name="T17" fmla="*/ 10 h 64"/>
                <a:gd name="T18" fmla="*/ 37 w 73"/>
                <a:gd name="T19" fmla="*/ 15 h 64"/>
                <a:gd name="T20" fmla="*/ 31 w 73"/>
                <a:gd name="T21" fmla="*/ 21 h 64"/>
                <a:gd name="T22" fmla="*/ 26 w 73"/>
                <a:gd name="T23" fmla="*/ 26 h 64"/>
                <a:gd name="T24" fmla="*/ 21 w 73"/>
                <a:gd name="T25" fmla="*/ 34 h 64"/>
                <a:gd name="T26" fmla="*/ 7 w 73"/>
                <a:gd name="T27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64">
                  <a:moveTo>
                    <a:pt x="7" y="51"/>
                  </a:moveTo>
                  <a:cubicBezTo>
                    <a:pt x="16" y="52"/>
                    <a:pt x="21" y="44"/>
                    <a:pt x="27" y="38"/>
                  </a:cubicBezTo>
                  <a:cubicBezTo>
                    <a:pt x="24" y="43"/>
                    <a:pt x="20" y="47"/>
                    <a:pt x="16" y="51"/>
                  </a:cubicBezTo>
                  <a:cubicBezTo>
                    <a:pt x="25" y="46"/>
                    <a:pt x="34" y="41"/>
                    <a:pt x="39" y="31"/>
                  </a:cubicBezTo>
                  <a:cubicBezTo>
                    <a:pt x="37" y="44"/>
                    <a:pt x="24" y="51"/>
                    <a:pt x="13" y="54"/>
                  </a:cubicBezTo>
                  <a:cubicBezTo>
                    <a:pt x="20" y="57"/>
                    <a:pt x="28" y="52"/>
                    <a:pt x="32" y="46"/>
                  </a:cubicBezTo>
                  <a:cubicBezTo>
                    <a:pt x="30" y="51"/>
                    <a:pt x="26" y="55"/>
                    <a:pt x="21" y="56"/>
                  </a:cubicBezTo>
                  <a:cubicBezTo>
                    <a:pt x="35" y="64"/>
                    <a:pt x="56" y="41"/>
                    <a:pt x="64" y="31"/>
                  </a:cubicBezTo>
                  <a:cubicBezTo>
                    <a:pt x="68" y="26"/>
                    <a:pt x="73" y="16"/>
                    <a:pt x="68" y="10"/>
                  </a:cubicBezTo>
                  <a:cubicBezTo>
                    <a:pt x="59" y="0"/>
                    <a:pt x="47" y="17"/>
                    <a:pt x="37" y="15"/>
                  </a:cubicBezTo>
                  <a:cubicBezTo>
                    <a:pt x="55" y="16"/>
                    <a:pt x="34" y="21"/>
                    <a:pt x="31" y="21"/>
                  </a:cubicBezTo>
                  <a:cubicBezTo>
                    <a:pt x="47" y="22"/>
                    <a:pt x="30" y="25"/>
                    <a:pt x="26" y="26"/>
                  </a:cubicBezTo>
                  <a:cubicBezTo>
                    <a:pt x="22" y="28"/>
                    <a:pt x="25" y="33"/>
                    <a:pt x="21" y="34"/>
                  </a:cubicBezTo>
                  <a:cubicBezTo>
                    <a:pt x="15" y="37"/>
                    <a:pt x="0" y="42"/>
                    <a:pt x="7" y="5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0" name="Freeform 1874">
              <a:extLst>
                <a:ext uri="{FF2B5EF4-FFF2-40B4-BE49-F238E27FC236}">
                  <a16:creationId xmlns:a16="http://schemas.microsoft.com/office/drawing/2014/main" id="{D0E72DB9-22C8-8EF4-B158-0898666C9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840" y="3438780"/>
              <a:ext cx="55274" cy="27637"/>
            </a:xfrm>
            <a:custGeom>
              <a:avLst/>
              <a:gdLst>
                <a:gd name="T0" fmla="*/ 126 w 126"/>
                <a:gd name="T1" fmla="*/ 16 h 65"/>
                <a:gd name="T2" fmla="*/ 73 w 126"/>
                <a:gd name="T3" fmla="*/ 31 h 65"/>
                <a:gd name="T4" fmla="*/ 0 w 126"/>
                <a:gd name="T5" fmla="*/ 65 h 65"/>
                <a:gd name="T6" fmla="*/ 126 w 126"/>
                <a:gd name="T7" fmla="*/ 1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65">
                  <a:moveTo>
                    <a:pt x="126" y="16"/>
                  </a:moveTo>
                  <a:cubicBezTo>
                    <a:pt x="116" y="0"/>
                    <a:pt x="82" y="27"/>
                    <a:pt x="73" y="31"/>
                  </a:cubicBezTo>
                  <a:cubicBezTo>
                    <a:pt x="50" y="44"/>
                    <a:pt x="24" y="53"/>
                    <a:pt x="0" y="65"/>
                  </a:cubicBezTo>
                  <a:cubicBezTo>
                    <a:pt x="42" y="49"/>
                    <a:pt x="86" y="38"/>
                    <a:pt x="126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1" name="Freeform 1875">
              <a:extLst>
                <a:ext uri="{FF2B5EF4-FFF2-40B4-BE49-F238E27FC236}">
                  <a16:creationId xmlns:a16="http://schemas.microsoft.com/office/drawing/2014/main" id="{78C544E8-8963-EEA2-1687-CCDB906F2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8218" y="3428909"/>
              <a:ext cx="61197" cy="25664"/>
            </a:xfrm>
            <a:custGeom>
              <a:avLst/>
              <a:gdLst>
                <a:gd name="T0" fmla="*/ 7 w 141"/>
                <a:gd name="T1" fmla="*/ 55 h 57"/>
                <a:gd name="T2" fmla="*/ 69 w 141"/>
                <a:gd name="T3" fmla="*/ 41 h 57"/>
                <a:gd name="T4" fmla="*/ 118 w 141"/>
                <a:gd name="T5" fmla="*/ 19 h 57"/>
                <a:gd name="T6" fmla="*/ 105 w 141"/>
                <a:gd name="T7" fmla="*/ 22 h 57"/>
                <a:gd name="T8" fmla="*/ 139 w 141"/>
                <a:gd name="T9" fmla="*/ 2 h 57"/>
                <a:gd name="T10" fmla="*/ 113 w 141"/>
                <a:gd name="T11" fmla="*/ 13 h 57"/>
                <a:gd name="T12" fmla="*/ 123 w 141"/>
                <a:gd name="T13" fmla="*/ 0 h 57"/>
                <a:gd name="T14" fmla="*/ 97 w 141"/>
                <a:gd name="T15" fmla="*/ 22 h 57"/>
                <a:gd name="T16" fmla="*/ 81 w 141"/>
                <a:gd name="T17" fmla="*/ 23 h 57"/>
                <a:gd name="T18" fmla="*/ 65 w 141"/>
                <a:gd name="T19" fmla="*/ 29 h 57"/>
                <a:gd name="T20" fmla="*/ 0 w 141"/>
                <a:gd name="T21" fmla="*/ 52 h 57"/>
                <a:gd name="T22" fmla="*/ 7 w 141"/>
                <a:gd name="T2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1" h="57">
                  <a:moveTo>
                    <a:pt x="7" y="55"/>
                  </a:moveTo>
                  <a:cubicBezTo>
                    <a:pt x="27" y="57"/>
                    <a:pt x="49" y="44"/>
                    <a:pt x="69" y="41"/>
                  </a:cubicBezTo>
                  <a:cubicBezTo>
                    <a:pt x="79" y="39"/>
                    <a:pt x="114" y="31"/>
                    <a:pt x="118" y="19"/>
                  </a:cubicBezTo>
                  <a:cubicBezTo>
                    <a:pt x="114" y="21"/>
                    <a:pt x="110" y="22"/>
                    <a:pt x="105" y="22"/>
                  </a:cubicBezTo>
                  <a:cubicBezTo>
                    <a:pt x="113" y="17"/>
                    <a:pt x="141" y="15"/>
                    <a:pt x="139" y="2"/>
                  </a:cubicBezTo>
                  <a:cubicBezTo>
                    <a:pt x="131" y="6"/>
                    <a:pt x="122" y="10"/>
                    <a:pt x="113" y="13"/>
                  </a:cubicBezTo>
                  <a:cubicBezTo>
                    <a:pt x="117" y="9"/>
                    <a:pt x="120" y="5"/>
                    <a:pt x="123" y="0"/>
                  </a:cubicBezTo>
                  <a:cubicBezTo>
                    <a:pt x="112" y="0"/>
                    <a:pt x="64" y="16"/>
                    <a:pt x="97" y="22"/>
                  </a:cubicBezTo>
                  <a:cubicBezTo>
                    <a:pt x="92" y="24"/>
                    <a:pt x="87" y="22"/>
                    <a:pt x="81" y="23"/>
                  </a:cubicBezTo>
                  <a:cubicBezTo>
                    <a:pt x="75" y="23"/>
                    <a:pt x="71" y="29"/>
                    <a:pt x="65" y="29"/>
                  </a:cubicBezTo>
                  <a:cubicBezTo>
                    <a:pt x="70" y="40"/>
                    <a:pt x="7" y="49"/>
                    <a:pt x="0" y="52"/>
                  </a:cubicBezTo>
                  <a:cubicBezTo>
                    <a:pt x="3" y="53"/>
                    <a:pt x="5" y="54"/>
                    <a:pt x="7" y="5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2" name="Freeform 1876">
              <a:extLst>
                <a:ext uri="{FF2B5EF4-FFF2-40B4-BE49-F238E27FC236}">
                  <a16:creationId xmlns:a16="http://schemas.microsoft.com/office/drawing/2014/main" id="{D601CF2F-43B0-7C3B-6A69-D80E4491E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518" y="3434832"/>
              <a:ext cx="7896" cy="3948"/>
            </a:xfrm>
            <a:custGeom>
              <a:avLst/>
              <a:gdLst>
                <a:gd name="T0" fmla="*/ 0 w 15"/>
                <a:gd name="T1" fmla="*/ 9 h 9"/>
                <a:gd name="T2" fmla="*/ 15 w 15"/>
                <a:gd name="T3" fmla="*/ 0 h 9"/>
                <a:gd name="T4" fmla="*/ 0 w 15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0" y="9"/>
                  </a:moveTo>
                  <a:cubicBezTo>
                    <a:pt x="5" y="7"/>
                    <a:pt x="11" y="4"/>
                    <a:pt x="15" y="0"/>
                  </a:cubicBezTo>
                  <a:cubicBezTo>
                    <a:pt x="9" y="2"/>
                    <a:pt x="1" y="2"/>
                    <a:pt x="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3" name="Freeform 1877">
              <a:extLst>
                <a:ext uri="{FF2B5EF4-FFF2-40B4-BE49-F238E27FC236}">
                  <a16:creationId xmlns:a16="http://schemas.microsoft.com/office/drawing/2014/main" id="{2C71E9C7-EA61-1D59-CA97-18CF9F339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284" y="3422987"/>
              <a:ext cx="13819" cy="5923"/>
            </a:xfrm>
            <a:custGeom>
              <a:avLst/>
              <a:gdLst>
                <a:gd name="T0" fmla="*/ 7 w 32"/>
                <a:gd name="T1" fmla="*/ 14 h 14"/>
                <a:gd name="T2" fmla="*/ 27 w 32"/>
                <a:gd name="T3" fmla="*/ 7 h 14"/>
                <a:gd name="T4" fmla="*/ 18 w 32"/>
                <a:gd name="T5" fmla="*/ 1 h 14"/>
                <a:gd name="T6" fmla="*/ 0 w 32"/>
                <a:gd name="T7" fmla="*/ 13 h 14"/>
                <a:gd name="T8" fmla="*/ 7 w 3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4">
                  <a:moveTo>
                    <a:pt x="7" y="14"/>
                  </a:moveTo>
                  <a:cubicBezTo>
                    <a:pt x="13" y="11"/>
                    <a:pt x="21" y="11"/>
                    <a:pt x="27" y="7"/>
                  </a:cubicBezTo>
                  <a:cubicBezTo>
                    <a:pt x="11" y="9"/>
                    <a:pt x="32" y="0"/>
                    <a:pt x="18" y="1"/>
                  </a:cubicBezTo>
                  <a:cubicBezTo>
                    <a:pt x="10" y="1"/>
                    <a:pt x="2" y="6"/>
                    <a:pt x="0" y="13"/>
                  </a:cubicBezTo>
                  <a:cubicBezTo>
                    <a:pt x="2" y="14"/>
                    <a:pt x="4" y="14"/>
                    <a:pt x="7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4" name="Freeform 1878">
              <a:extLst>
                <a:ext uri="{FF2B5EF4-FFF2-40B4-BE49-F238E27FC236}">
                  <a16:creationId xmlns:a16="http://schemas.microsoft.com/office/drawing/2014/main" id="{AE86F2CA-C32F-CFB3-9833-3A972BB8E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104" y="3421012"/>
              <a:ext cx="5923" cy="3948"/>
            </a:xfrm>
            <a:custGeom>
              <a:avLst/>
              <a:gdLst>
                <a:gd name="T0" fmla="*/ 0 w 17"/>
                <a:gd name="T1" fmla="*/ 13 h 13"/>
                <a:gd name="T2" fmla="*/ 17 w 17"/>
                <a:gd name="T3" fmla="*/ 0 h 13"/>
                <a:gd name="T4" fmla="*/ 0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0" y="13"/>
                  </a:moveTo>
                  <a:cubicBezTo>
                    <a:pt x="6" y="9"/>
                    <a:pt x="11" y="4"/>
                    <a:pt x="17" y="0"/>
                  </a:cubicBezTo>
                  <a:cubicBezTo>
                    <a:pt x="9" y="0"/>
                    <a:pt x="2" y="6"/>
                    <a:pt x="0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5" name="Freeform 1879">
              <a:extLst>
                <a:ext uri="{FF2B5EF4-FFF2-40B4-BE49-F238E27FC236}">
                  <a16:creationId xmlns:a16="http://schemas.microsoft.com/office/drawing/2014/main" id="{19B513C6-4000-0A14-75D3-30B415A9F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104" y="3424961"/>
              <a:ext cx="3948" cy="3948"/>
            </a:xfrm>
            <a:custGeom>
              <a:avLst/>
              <a:gdLst>
                <a:gd name="T0" fmla="*/ 6 w 8"/>
                <a:gd name="T1" fmla="*/ 5 h 5"/>
                <a:gd name="T2" fmla="*/ 0 w 8"/>
                <a:gd name="T3" fmla="*/ 3 h 5"/>
                <a:gd name="T4" fmla="*/ 6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8" y="0"/>
                    <a:pt x="5" y="0"/>
                    <a:pt x="0" y="3"/>
                  </a:cubicBezTo>
                  <a:cubicBezTo>
                    <a:pt x="2" y="4"/>
                    <a:pt x="4" y="5"/>
                    <a:pt x="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6" name="Freeform 1880">
              <a:extLst>
                <a:ext uri="{FF2B5EF4-FFF2-40B4-BE49-F238E27FC236}">
                  <a16:creationId xmlns:a16="http://schemas.microsoft.com/office/drawing/2014/main" id="{AE7D0DF6-9CEC-E93E-7079-7EDDC6450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1000" y="3424961"/>
              <a:ext cx="5923" cy="1975"/>
            </a:xfrm>
            <a:custGeom>
              <a:avLst/>
              <a:gdLst>
                <a:gd name="T0" fmla="*/ 13 w 13"/>
                <a:gd name="T1" fmla="*/ 1 h 4"/>
                <a:gd name="T2" fmla="*/ 0 w 13"/>
                <a:gd name="T3" fmla="*/ 4 h 4"/>
                <a:gd name="T4" fmla="*/ 13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cubicBezTo>
                    <a:pt x="8" y="0"/>
                    <a:pt x="4" y="1"/>
                    <a:pt x="0" y="4"/>
                  </a:cubicBezTo>
                  <a:cubicBezTo>
                    <a:pt x="5" y="4"/>
                    <a:pt x="9" y="3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7" name="Freeform 1881">
              <a:extLst>
                <a:ext uri="{FF2B5EF4-FFF2-40B4-BE49-F238E27FC236}">
                  <a16:creationId xmlns:a16="http://schemas.microsoft.com/office/drawing/2014/main" id="{1E99EB2D-59FF-3799-4E1E-3858DC096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740" y="3395350"/>
              <a:ext cx="53301" cy="21715"/>
            </a:xfrm>
            <a:custGeom>
              <a:avLst/>
              <a:gdLst>
                <a:gd name="T0" fmla="*/ 12 w 122"/>
                <a:gd name="T1" fmla="*/ 34 h 49"/>
                <a:gd name="T2" fmla="*/ 15 w 122"/>
                <a:gd name="T3" fmla="*/ 49 h 49"/>
                <a:gd name="T4" fmla="*/ 54 w 122"/>
                <a:gd name="T5" fmla="*/ 34 h 49"/>
                <a:gd name="T6" fmla="*/ 96 w 122"/>
                <a:gd name="T7" fmla="*/ 30 h 49"/>
                <a:gd name="T8" fmla="*/ 108 w 122"/>
                <a:gd name="T9" fmla="*/ 26 h 49"/>
                <a:gd name="T10" fmla="*/ 122 w 122"/>
                <a:gd name="T11" fmla="*/ 24 h 49"/>
                <a:gd name="T12" fmla="*/ 122 w 122"/>
                <a:gd name="T13" fmla="*/ 5 h 49"/>
                <a:gd name="T14" fmla="*/ 68 w 122"/>
                <a:gd name="T15" fmla="*/ 12 h 49"/>
                <a:gd name="T16" fmla="*/ 12 w 122"/>
                <a:gd name="T17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49">
                  <a:moveTo>
                    <a:pt x="12" y="34"/>
                  </a:moveTo>
                  <a:cubicBezTo>
                    <a:pt x="0" y="40"/>
                    <a:pt x="1" y="49"/>
                    <a:pt x="15" y="49"/>
                  </a:cubicBezTo>
                  <a:cubicBezTo>
                    <a:pt x="29" y="49"/>
                    <a:pt x="40" y="37"/>
                    <a:pt x="54" y="34"/>
                  </a:cubicBezTo>
                  <a:cubicBezTo>
                    <a:pt x="67" y="31"/>
                    <a:pt x="83" y="37"/>
                    <a:pt x="96" y="30"/>
                  </a:cubicBezTo>
                  <a:cubicBezTo>
                    <a:pt x="98" y="29"/>
                    <a:pt x="105" y="25"/>
                    <a:pt x="108" y="26"/>
                  </a:cubicBezTo>
                  <a:cubicBezTo>
                    <a:pt x="113" y="29"/>
                    <a:pt x="121" y="34"/>
                    <a:pt x="122" y="24"/>
                  </a:cubicBezTo>
                  <a:cubicBezTo>
                    <a:pt x="108" y="26"/>
                    <a:pt x="121" y="11"/>
                    <a:pt x="122" y="5"/>
                  </a:cubicBezTo>
                  <a:cubicBezTo>
                    <a:pt x="103" y="0"/>
                    <a:pt x="86" y="15"/>
                    <a:pt x="68" y="12"/>
                  </a:cubicBezTo>
                  <a:cubicBezTo>
                    <a:pt x="49" y="9"/>
                    <a:pt x="30" y="30"/>
                    <a:pt x="12" y="3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8" name="Freeform 1882">
              <a:extLst>
                <a:ext uri="{FF2B5EF4-FFF2-40B4-BE49-F238E27FC236}">
                  <a16:creationId xmlns:a16="http://schemas.microsoft.com/office/drawing/2014/main" id="{4D0BA41E-9616-6807-A8B7-C702C6C88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2066" y="3413116"/>
              <a:ext cx="5923" cy="3948"/>
            </a:xfrm>
            <a:custGeom>
              <a:avLst/>
              <a:gdLst>
                <a:gd name="T0" fmla="*/ 6 w 13"/>
                <a:gd name="T1" fmla="*/ 0 h 8"/>
                <a:gd name="T2" fmla="*/ 0 w 13"/>
                <a:gd name="T3" fmla="*/ 7 h 8"/>
                <a:gd name="T4" fmla="*/ 13 w 13"/>
                <a:gd name="T5" fmla="*/ 3 h 8"/>
                <a:gd name="T6" fmla="*/ 6 w 1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6" y="0"/>
                  </a:moveTo>
                  <a:cubicBezTo>
                    <a:pt x="2" y="1"/>
                    <a:pt x="0" y="1"/>
                    <a:pt x="0" y="7"/>
                  </a:cubicBezTo>
                  <a:cubicBezTo>
                    <a:pt x="5" y="8"/>
                    <a:pt x="9" y="7"/>
                    <a:pt x="13" y="3"/>
                  </a:cubicBezTo>
                  <a:cubicBezTo>
                    <a:pt x="10" y="2"/>
                    <a:pt x="8" y="1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9" name="Freeform 1883">
              <a:extLst>
                <a:ext uri="{FF2B5EF4-FFF2-40B4-BE49-F238E27FC236}">
                  <a16:creationId xmlns:a16="http://schemas.microsoft.com/office/drawing/2014/main" id="{5FBB963B-043C-0BA8-B271-0581BC2F7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754" y="3399298"/>
              <a:ext cx="7896" cy="3948"/>
            </a:xfrm>
            <a:custGeom>
              <a:avLst/>
              <a:gdLst>
                <a:gd name="T0" fmla="*/ 17 w 17"/>
                <a:gd name="T1" fmla="*/ 1 h 9"/>
                <a:gd name="T2" fmla="*/ 4 w 17"/>
                <a:gd name="T3" fmla="*/ 9 h 9"/>
                <a:gd name="T4" fmla="*/ 17 w 17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17" y="1"/>
                  </a:moveTo>
                  <a:cubicBezTo>
                    <a:pt x="12" y="0"/>
                    <a:pt x="0" y="1"/>
                    <a:pt x="4" y="9"/>
                  </a:cubicBezTo>
                  <a:cubicBezTo>
                    <a:pt x="9" y="7"/>
                    <a:pt x="13" y="4"/>
                    <a:pt x="17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0" name="Freeform 1884">
              <a:extLst>
                <a:ext uri="{FF2B5EF4-FFF2-40B4-BE49-F238E27FC236}">
                  <a16:creationId xmlns:a16="http://schemas.microsoft.com/office/drawing/2014/main" id="{18580430-5BC4-A305-8010-662EAFEBA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2022" y="3263086"/>
              <a:ext cx="5923" cy="1975"/>
            </a:xfrm>
            <a:custGeom>
              <a:avLst/>
              <a:gdLst>
                <a:gd name="T0" fmla="*/ 14 w 14"/>
                <a:gd name="T1" fmla="*/ 1 h 6"/>
                <a:gd name="T2" fmla="*/ 0 w 14"/>
                <a:gd name="T3" fmla="*/ 6 h 6"/>
                <a:gd name="T4" fmla="*/ 14 w 14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4" y="1"/>
                  </a:moveTo>
                  <a:cubicBezTo>
                    <a:pt x="9" y="0"/>
                    <a:pt x="4" y="4"/>
                    <a:pt x="0" y="6"/>
                  </a:cubicBezTo>
                  <a:cubicBezTo>
                    <a:pt x="5" y="6"/>
                    <a:pt x="10" y="4"/>
                    <a:pt x="14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1" name="Freeform 1885">
              <a:extLst>
                <a:ext uri="{FF2B5EF4-FFF2-40B4-BE49-F238E27FC236}">
                  <a16:creationId xmlns:a16="http://schemas.microsoft.com/office/drawing/2014/main" id="{1135D4C5-B327-3E80-F9B1-AFC0F6DA6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7945" y="3229529"/>
              <a:ext cx="9871" cy="3948"/>
            </a:xfrm>
            <a:custGeom>
              <a:avLst/>
              <a:gdLst>
                <a:gd name="T0" fmla="*/ 20 w 20"/>
                <a:gd name="T1" fmla="*/ 2 h 11"/>
                <a:gd name="T2" fmla="*/ 0 w 20"/>
                <a:gd name="T3" fmla="*/ 11 h 11"/>
                <a:gd name="T4" fmla="*/ 20 w 20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1">
                  <a:moveTo>
                    <a:pt x="20" y="2"/>
                  </a:moveTo>
                  <a:cubicBezTo>
                    <a:pt x="15" y="0"/>
                    <a:pt x="4" y="9"/>
                    <a:pt x="0" y="11"/>
                  </a:cubicBezTo>
                  <a:cubicBezTo>
                    <a:pt x="7" y="8"/>
                    <a:pt x="13" y="5"/>
                    <a:pt x="2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2" name="Freeform 1886">
              <a:extLst>
                <a:ext uri="{FF2B5EF4-FFF2-40B4-BE49-F238E27FC236}">
                  <a16:creationId xmlns:a16="http://schemas.microsoft.com/office/drawing/2014/main" id="{F7448D2C-898A-B5B1-652A-1849353B7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908" y="3233477"/>
              <a:ext cx="35533" cy="17767"/>
            </a:xfrm>
            <a:custGeom>
              <a:avLst/>
              <a:gdLst>
                <a:gd name="T0" fmla="*/ 23 w 83"/>
                <a:gd name="T1" fmla="*/ 26 h 40"/>
                <a:gd name="T2" fmla="*/ 0 w 83"/>
                <a:gd name="T3" fmla="*/ 40 h 40"/>
                <a:gd name="T4" fmla="*/ 42 w 83"/>
                <a:gd name="T5" fmla="*/ 25 h 40"/>
                <a:gd name="T6" fmla="*/ 83 w 83"/>
                <a:gd name="T7" fmla="*/ 6 h 40"/>
                <a:gd name="T8" fmla="*/ 82 w 83"/>
                <a:gd name="T9" fmla="*/ 0 h 40"/>
                <a:gd name="T10" fmla="*/ 23 w 83"/>
                <a:gd name="T11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40">
                  <a:moveTo>
                    <a:pt x="23" y="26"/>
                  </a:moveTo>
                  <a:cubicBezTo>
                    <a:pt x="16" y="32"/>
                    <a:pt x="7" y="34"/>
                    <a:pt x="0" y="40"/>
                  </a:cubicBezTo>
                  <a:cubicBezTo>
                    <a:pt x="15" y="38"/>
                    <a:pt x="30" y="34"/>
                    <a:pt x="42" y="25"/>
                  </a:cubicBezTo>
                  <a:cubicBezTo>
                    <a:pt x="54" y="15"/>
                    <a:pt x="72" y="17"/>
                    <a:pt x="83" y="6"/>
                  </a:cubicBezTo>
                  <a:cubicBezTo>
                    <a:pt x="73" y="8"/>
                    <a:pt x="77" y="5"/>
                    <a:pt x="82" y="0"/>
                  </a:cubicBezTo>
                  <a:cubicBezTo>
                    <a:pt x="63" y="11"/>
                    <a:pt x="44" y="23"/>
                    <a:pt x="23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3" name="Freeform 1887">
              <a:extLst>
                <a:ext uri="{FF2B5EF4-FFF2-40B4-BE49-F238E27FC236}">
                  <a16:creationId xmlns:a16="http://schemas.microsoft.com/office/drawing/2014/main" id="{B0DCD7BB-5291-49C8-DCC7-C566CC734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726" y="3229529"/>
              <a:ext cx="13819" cy="9871"/>
            </a:xfrm>
            <a:custGeom>
              <a:avLst/>
              <a:gdLst>
                <a:gd name="T0" fmla="*/ 27 w 28"/>
                <a:gd name="T1" fmla="*/ 5 h 22"/>
                <a:gd name="T2" fmla="*/ 28 w 28"/>
                <a:gd name="T3" fmla="*/ 0 h 22"/>
                <a:gd name="T4" fmla="*/ 0 w 28"/>
                <a:gd name="T5" fmla="*/ 22 h 22"/>
                <a:gd name="T6" fmla="*/ 27 w 28"/>
                <a:gd name="T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2">
                  <a:moveTo>
                    <a:pt x="27" y="5"/>
                  </a:moveTo>
                  <a:cubicBezTo>
                    <a:pt x="27" y="3"/>
                    <a:pt x="28" y="2"/>
                    <a:pt x="28" y="0"/>
                  </a:cubicBezTo>
                  <a:cubicBezTo>
                    <a:pt x="20" y="1"/>
                    <a:pt x="1" y="12"/>
                    <a:pt x="0" y="22"/>
                  </a:cubicBezTo>
                  <a:cubicBezTo>
                    <a:pt x="7" y="15"/>
                    <a:pt x="17" y="6"/>
                    <a:pt x="2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4" name="Freeform 1888">
              <a:extLst>
                <a:ext uri="{FF2B5EF4-FFF2-40B4-BE49-F238E27FC236}">
                  <a16:creationId xmlns:a16="http://schemas.microsoft.com/office/drawing/2014/main" id="{C2803EB3-DF36-8718-1E88-290E6FAD2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0597" y="3221632"/>
              <a:ext cx="1975" cy="3948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1"/>
                    <a:pt x="0" y="2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5" name="Freeform 1889">
              <a:extLst>
                <a:ext uri="{FF2B5EF4-FFF2-40B4-BE49-F238E27FC236}">
                  <a16:creationId xmlns:a16="http://schemas.microsoft.com/office/drawing/2014/main" id="{B1B47761-ADED-8903-63C1-B34B91AD3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545" y="3215710"/>
              <a:ext cx="7896" cy="5923"/>
            </a:xfrm>
            <a:custGeom>
              <a:avLst/>
              <a:gdLst>
                <a:gd name="T0" fmla="*/ 14 w 14"/>
                <a:gd name="T1" fmla="*/ 0 h 10"/>
                <a:gd name="T2" fmla="*/ 0 w 14"/>
                <a:gd name="T3" fmla="*/ 10 h 10"/>
                <a:gd name="T4" fmla="*/ 14 w 1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14" y="0"/>
                  </a:moveTo>
                  <a:cubicBezTo>
                    <a:pt x="9" y="2"/>
                    <a:pt x="4" y="5"/>
                    <a:pt x="0" y="10"/>
                  </a:cubicBezTo>
                  <a:cubicBezTo>
                    <a:pt x="6" y="9"/>
                    <a:pt x="14" y="8"/>
                    <a:pt x="14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6" name="Freeform 1890">
              <a:extLst>
                <a:ext uri="{FF2B5EF4-FFF2-40B4-BE49-F238E27FC236}">
                  <a16:creationId xmlns:a16="http://schemas.microsoft.com/office/drawing/2014/main" id="{3FE8CAFC-239B-1E8D-334F-D781B371D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0338" y="3229529"/>
              <a:ext cx="17767" cy="7896"/>
            </a:xfrm>
            <a:custGeom>
              <a:avLst/>
              <a:gdLst>
                <a:gd name="T0" fmla="*/ 42 w 42"/>
                <a:gd name="T1" fmla="*/ 6 h 17"/>
                <a:gd name="T2" fmla="*/ 24 w 42"/>
                <a:gd name="T3" fmla="*/ 2 h 17"/>
                <a:gd name="T4" fmla="*/ 16 w 42"/>
                <a:gd name="T5" fmla="*/ 9 h 17"/>
                <a:gd name="T6" fmla="*/ 3 w 42"/>
                <a:gd name="T7" fmla="*/ 17 h 17"/>
                <a:gd name="T8" fmla="*/ 42 w 42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7">
                  <a:moveTo>
                    <a:pt x="42" y="6"/>
                  </a:moveTo>
                  <a:cubicBezTo>
                    <a:pt x="39" y="0"/>
                    <a:pt x="30" y="1"/>
                    <a:pt x="24" y="2"/>
                  </a:cubicBezTo>
                  <a:cubicBezTo>
                    <a:pt x="20" y="2"/>
                    <a:pt x="0" y="9"/>
                    <a:pt x="16" y="9"/>
                  </a:cubicBezTo>
                  <a:cubicBezTo>
                    <a:pt x="10" y="10"/>
                    <a:pt x="6" y="12"/>
                    <a:pt x="3" y="17"/>
                  </a:cubicBezTo>
                  <a:cubicBezTo>
                    <a:pt x="15" y="11"/>
                    <a:pt x="29" y="8"/>
                    <a:pt x="42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7" name="Freeform 1891">
              <a:extLst>
                <a:ext uri="{FF2B5EF4-FFF2-40B4-BE49-F238E27FC236}">
                  <a16:creationId xmlns:a16="http://schemas.microsoft.com/office/drawing/2014/main" id="{2E8BA08C-C194-FE8A-B7B1-A1821DD39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896" y="3243347"/>
              <a:ext cx="13819" cy="5923"/>
            </a:xfrm>
            <a:custGeom>
              <a:avLst/>
              <a:gdLst>
                <a:gd name="T0" fmla="*/ 28 w 31"/>
                <a:gd name="T1" fmla="*/ 0 h 12"/>
                <a:gd name="T2" fmla="*/ 0 w 31"/>
                <a:gd name="T3" fmla="*/ 12 h 12"/>
                <a:gd name="T4" fmla="*/ 31 w 31"/>
                <a:gd name="T5" fmla="*/ 0 h 12"/>
                <a:gd name="T6" fmla="*/ 28 w 3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2">
                  <a:moveTo>
                    <a:pt x="28" y="0"/>
                  </a:moveTo>
                  <a:cubicBezTo>
                    <a:pt x="19" y="3"/>
                    <a:pt x="8" y="6"/>
                    <a:pt x="0" y="12"/>
                  </a:cubicBezTo>
                  <a:cubicBezTo>
                    <a:pt x="10" y="7"/>
                    <a:pt x="21" y="4"/>
                    <a:pt x="31" y="0"/>
                  </a:cubicBezTo>
                  <a:lnTo>
                    <a:pt x="28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8" name="Freeform 1892">
              <a:extLst>
                <a:ext uri="{FF2B5EF4-FFF2-40B4-BE49-F238E27FC236}">
                  <a16:creationId xmlns:a16="http://schemas.microsoft.com/office/drawing/2014/main" id="{0740B2B6-C390-80BB-1925-0AF31F7F2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8435" y="3347972"/>
              <a:ext cx="9871" cy="3948"/>
            </a:xfrm>
            <a:custGeom>
              <a:avLst/>
              <a:gdLst>
                <a:gd name="T0" fmla="*/ 20 w 20"/>
                <a:gd name="T1" fmla="*/ 0 h 9"/>
                <a:gd name="T2" fmla="*/ 0 w 20"/>
                <a:gd name="T3" fmla="*/ 7 h 9"/>
                <a:gd name="T4" fmla="*/ 20 w 20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20" y="0"/>
                  </a:moveTo>
                  <a:cubicBezTo>
                    <a:pt x="12" y="0"/>
                    <a:pt x="5" y="1"/>
                    <a:pt x="0" y="7"/>
                  </a:cubicBezTo>
                  <a:cubicBezTo>
                    <a:pt x="8" y="9"/>
                    <a:pt x="15" y="5"/>
                    <a:pt x="2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9" name="Freeform 1893">
              <a:extLst>
                <a:ext uri="{FF2B5EF4-FFF2-40B4-BE49-F238E27FC236}">
                  <a16:creationId xmlns:a16="http://schemas.microsoft.com/office/drawing/2014/main" id="{5C5714C2-5BC8-D2CB-F553-36D2298EB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890" y="3330205"/>
              <a:ext cx="13819" cy="5923"/>
            </a:xfrm>
            <a:custGeom>
              <a:avLst/>
              <a:gdLst>
                <a:gd name="T0" fmla="*/ 33 w 33"/>
                <a:gd name="T1" fmla="*/ 6 h 16"/>
                <a:gd name="T2" fmla="*/ 0 w 33"/>
                <a:gd name="T3" fmla="*/ 16 h 16"/>
                <a:gd name="T4" fmla="*/ 33 w 33"/>
                <a:gd name="T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6">
                  <a:moveTo>
                    <a:pt x="33" y="6"/>
                  </a:moveTo>
                  <a:cubicBezTo>
                    <a:pt x="22" y="0"/>
                    <a:pt x="3" y="2"/>
                    <a:pt x="0" y="16"/>
                  </a:cubicBezTo>
                  <a:cubicBezTo>
                    <a:pt x="11" y="12"/>
                    <a:pt x="22" y="8"/>
                    <a:pt x="3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0" name="Freeform 1894">
              <a:extLst>
                <a:ext uri="{FF2B5EF4-FFF2-40B4-BE49-F238E27FC236}">
                  <a16:creationId xmlns:a16="http://schemas.microsoft.com/office/drawing/2014/main" id="{F20C2B70-E7CC-BFE5-9E64-7AA989715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398" y="3300594"/>
              <a:ext cx="3948" cy="3948"/>
            </a:xfrm>
            <a:custGeom>
              <a:avLst/>
              <a:gdLst>
                <a:gd name="T0" fmla="*/ 10 w 13"/>
                <a:gd name="T1" fmla="*/ 0 h 8"/>
                <a:gd name="T2" fmla="*/ 0 w 13"/>
                <a:gd name="T3" fmla="*/ 7 h 8"/>
                <a:gd name="T4" fmla="*/ 13 w 13"/>
                <a:gd name="T5" fmla="*/ 7 h 8"/>
                <a:gd name="T6" fmla="*/ 10 w 1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0" y="0"/>
                  </a:moveTo>
                  <a:cubicBezTo>
                    <a:pt x="6" y="1"/>
                    <a:pt x="3" y="3"/>
                    <a:pt x="0" y="7"/>
                  </a:cubicBezTo>
                  <a:cubicBezTo>
                    <a:pt x="5" y="8"/>
                    <a:pt x="9" y="8"/>
                    <a:pt x="13" y="7"/>
                  </a:cubicBezTo>
                  <a:cubicBezTo>
                    <a:pt x="12" y="5"/>
                    <a:pt x="11" y="2"/>
                    <a:pt x="1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1" name="Freeform 1895">
              <a:extLst>
                <a:ext uri="{FF2B5EF4-FFF2-40B4-BE49-F238E27FC236}">
                  <a16:creationId xmlns:a16="http://schemas.microsoft.com/office/drawing/2014/main" id="{45B52A61-9482-BCC1-06C7-793440757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1216" y="3306516"/>
              <a:ext cx="3948" cy="1975"/>
            </a:xfrm>
            <a:custGeom>
              <a:avLst/>
              <a:gdLst>
                <a:gd name="T0" fmla="*/ 7 w 7"/>
                <a:gd name="T1" fmla="*/ 2 h 3"/>
                <a:gd name="T2" fmla="*/ 0 w 7"/>
                <a:gd name="T3" fmla="*/ 3 h 3"/>
                <a:gd name="T4" fmla="*/ 7 w 7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2"/>
                  </a:moveTo>
                  <a:cubicBezTo>
                    <a:pt x="3" y="1"/>
                    <a:pt x="4" y="0"/>
                    <a:pt x="0" y="3"/>
                  </a:cubicBezTo>
                  <a:cubicBezTo>
                    <a:pt x="2" y="3"/>
                    <a:pt x="4" y="3"/>
                    <a:pt x="7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2" name="Freeform 1896">
              <a:extLst>
                <a:ext uri="{FF2B5EF4-FFF2-40B4-BE49-F238E27FC236}">
                  <a16:creationId xmlns:a16="http://schemas.microsoft.com/office/drawing/2014/main" id="{3124ADF2-5E70-5E84-78D5-90E77BD55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8983" y="3284802"/>
              <a:ext cx="9871" cy="5923"/>
            </a:xfrm>
            <a:custGeom>
              <a:avLst/>
              <a:gdLst>
                <a:gd name="T0" fmla="*/ 20 w 20"/>
                <a:gd name="T1" fmla="*/ 4 h 12"/>
                <a:gd name="T2" fmla="*/ 0 w 20"/>
                <a:gd name="T3" fmla="*/ 12 h 12"/>
                <a:gd name="T4" fmla="*/ 20 w 20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cubicBezTo>
                    <a:pt x="13" y="0"/>
                    <a:pt x="4" y="6"/>
                    <a:pt x="0" y="12"/>
                  </a:cubicBezTo>
                  <a:cubicBezTo>
                    <a:pt x="8" y="11"/>
                    <a:pt x="15" y="9"/>
                    <a:pt x="2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3" name="Freeform 1897">
              <a:extLst>
                <a:ext uri="{FF2B5EF4-FFF2-40B4-BE49-F238E27FC236}">
                  <a16:creationId xmlns:a16="http://schemas.microsoft.com/office/drawing/2014/main" id="{971F1A59-3395-5818-EA97-82C587C1A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0957" y="3286775"/>
              <a:ext cx="3948" cy="1975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3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2" y="2"/>
                    <a:pt x="5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4" name="Freeform 1898">
              <a:extLst>
                <a:ext uri="{FF2B5EF4-FFF2-40B4-BE49-F238E27FC236}">
                  <a16:creationId xmlns:a16="http://schemas.microsoft.com/office/drawing/2014/main" id="{5AE5EA22-D89A-1DB8-0314-9997427CB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6879" y="3298620"/>
              <a:ext cx="1975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4" y="0"/>
                    <a:pt x="2" y="2"/>
                    <a:pt x="0" y="4"/>
                  </a:cubicBezTo>
                  <a:cubicBezTo>
                    <a:pt x="2" y="3"/>
                    <a:pt x="5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5" name="Freeform 1899">
              <a:extLst>
                <a:ext uri="{FF2B5EF4-FFF2-40B4-BE49-F238E27FC236}">
                  <a16:creationId xmlns:a16="http://schemas.microsoft.com/office/drawing/2014/main" id="{13D9791D-B01F-B1A2-3871-B0D5D9A3A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7469" y="3391402"/>
              <a:ext cx="3948" cy="3948"/>
            </a:xfrm>
            <a:custGeom>
              <a:avLst/>
              <a:gdLst>
                <a:gd name="T0" fmla="*/ 10 w 10"/>
                <a:gd name="T1" fmla="*/ 3 h 9"/>
                <a:gd name="T2" fmla="*/ 0 w 10"/>
                <a:gd name="T3" fmla="*/ 4 h 9"/>
                <a:gd name="T4" fmla="*/ 4 w 10"/>
                <a:gd name="T5" fmla="*/ 9 h 9"/>
                <a:gd name="T6" fmla="*/ 10 w 10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10" y="3"/>
                  </a:moveTo>
                  <a:cubicBezTo>
                    <a:pt x="7" y="1"/>
                    <a:pt x="4" y="2"/>
                    <a:pt x="0" y="4"/>
                  </a:cubicBezTo>
                  <a:cubicBezTo>
                    <a:pt x="8" y="0"/>
                    <a:pt x="9" y="2"/>
                    <a:pt x="4" y="9"/>
                  </a:cubicBezTo>
                  <a:cubicBezTo>
                    <a:pt x="6" y="7"/>
                    <a:pt x="8" y="5"/>
                    <a:pt x="1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6" name="Freeform 1900">
              <a:extLst>
                <a:ext uri="{FF2B5EF4-FFF2-40B4-BE49-F238E27FC236}">
                  <a16:creationId xmlns:a16="http://schemas.microsoft.com/office/drawing/2014/main" id="{B43D20A1-3B4E-E2A4-3CB7-3CAE8A5D7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5106" y="3385479"/>
              <a:ext cx="13819" cy="7896"/>
            </a:xfrm>
            <a:custGeom>
              <a:avLst/>
              <a:gdLst>
                <a:gd name="T0" fmla="*/ 25 w 31"/>
                <a:gd name="T1" fmla="*/ 0 h 19"/>
                <a:gd name="T2" fmla="*/ 0 w 31"/>
                <a:gd name="T3" fmla="*/ 17 h 19"/>
                <a:gd name="T4" fmla="*/ 13 w 31"/>
                <a:gd name="T5" fmla="*/ 17 h 19"/>
                <a:gd name="T6" fmla="*/ 31 w 31"/>
                <a:gd name="T7" fmla="*/ 0 h 19"/>
                <a:gd name="T8" fmla="*/ 18 w 31"/>
                <a:gd name="T9" fmla="*/ 5 h 19"/>
                <a:gd name="T10" fmla="*/ 25 w 3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9">
                  <a:moveTo>
                    <a:pt x="25" y="0"/>
                  </a:moveTo>
                  <a:cubicBezTo>
                    <a:pt x="14" y="0"/>
                    <a:pt x="5" y="8"/>
                    <a:pt x="0" y="17"/>
                  </a:cubicBezTo>
                  <a:cubicBezTo>
                    <a:pt x="4" y="16"/>
                    <a:pt x="9" y="19"/>
                    <a:pt x="13" y="17"/>
                  </a:cubicBezTo>
                  <a:cubicBezTo>
                    <a:pt x="19" y="14"/>
                    <a:pt x="25" y="5"/>
                    <a:pt x="31" y="0"/>
                  </a:cubicBezTo>
                  <a:cubicBezTo>
                    <a:pt x="27" y="4"/>
                    <a:pt x="23" y="6"/>
                    <a:pt x="18" y="5"/>
                  </a:cubicBezTo>
                  <a:cubicBezTo>
                    <a:pt x="20" y="3"/>
                    <a:pt x="22" y="1"/>
                    <a:pt x="2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7" name="Freeform 1901">
              <a:extLst>
                <a:ext uri="{FF2B5EF4-FFF2-40B4-BE49-F238E27FC236}">
                  <a16:creationId xmlns:a16="http://schemas.microsoft.com/office/drawing/2014/main" id="{97CB61FC-D7A6-AA33-ECEA-1F10BB6E2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1029" y="3389427"/>
              <a:ext cx="19741" cy="13819"/>
            </a:xfrm>
            <a:custGeom>
              <a:avLst/>
              <a:gdLst>
                <a:gd name="T0" fmla="*/ 26 w 48"/>
                <a:gd name="T1" fmla="*/ 15 h 29"/>
                <a:gd name="T2" fmla="*/ 48 w 48"/>
                <a:gd name="T3" fmla="*/ 0 h 29"/>
                <a:gd name="T4" fmla="*/ 27 w 48"/>
                <a:gd name="T5" fmla="*/ 8 h 29"/>
                <a:gd name="T6" fmla="*/ 0 w 48"/>
                <a:gd name="T7" fmla="*/ 29 h 29"/>
                <a:gd name="T8" fmla="*/ 26 w 48"/>
                <a:gd name="T9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9">
                  <a:moveTo>
                    <a:pt x="26" y="15"/>
                  </a:moveTo>
                  <a:cubicBezTo>
                    <a:pt x="35" y="13"/>
                    <a:pt x="41" y="6"/>
                    <a:pt x="48" y="0"/>
                  </a:cubicBezTo>
                  <a:cubicBezTo>
                    <a:pt x="42" y="5"/>
                    <a:pt x="34" y="5"/>
                    <a:pt x="27" y="8"/>
                  </a:cubicBezTo>
                  <a:cubicBezTo>
                    <a:pt x="19" y="13"/>
                    <a:pt x="7" y="22"/>
                    <a:pt x="0" y="29"/>
                  </a:cubicBezTo>
                  <a:cubicBezTo>
                    <a:pt x="8" y="22"/>
                    <a:pt x="18" y="20"/>
                    <a:pt x="26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8" name="Freeform 1902">
              <a:extLst>
                <a:ext uri="{FF2B5EF4-FFF2-40B4-BE49-F238E27FC236}">
                  <a16:creationId xmlns:a16="http://schemas.microsoft.com/office/drawing/2014/main" id="{B51B8DF7-A8D5-AE9C-A2BB-647759E5A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925" y="3387454"/>
              <a:ext cx="3948" cy="3948"/>
            </a:xfrm>
            <a:custGeom>
              <a:avLst/>
              <a:gdLst>
                <a:gd name="T0" fmla="*/ 13 w 13"/>
                <a:gd name="T1" fmla="*/ 1 h 9"/>
                <a:gd name="T2" fmla="*/ 0 w 13"/>
                <a:gd name="T3" fmla="*/ 6 h 9"/>
                <a:gd name="T4" fmla="*/ 13 w 13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1"/>
                  </a:moveTo>
                  <a:cubicBezTo>
                    <a:pt x="9" y="0"/>
                    <a:pt x="3" y="4"/>
                    <a:pt x="0" y="6"/>
                  </a:cubicBezTo>
                  <a:cubicBezTo>
                    <a:pt x="5" y="9"/>
                    <a:pt x="10" y="6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9" name="Freeform 1903">
              <a:extLst>
                <a:ext uri="{FF2B5EF4-FFF2-40B4-BE49-F238E27FC236}">
                  <a16:creationId xmlns:a16="http://schemas.microsoft.com/office/drawing/2014/main" id="{5F009542-19F7-A321-C1F2-600D5D982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846" y="3383506"/>
              <a:ext cx="5923" cy="1975"/>
            </a:xfrm>
            <a:custGeom>
              <a:avLst/>
              <a:gdLst>
                <a:gd name="T0" fmla="*/ 12 w 12"/>
                <a:gd name="T1" fmla="*/ 3 h 6"/>
                <a:gd name="T2" fmla="*/ 0 w 12"/>
                <a:gd name="T3" fmla="*/ 6 h 6"/>
                <a:gd name="T4" fmla="*/ 12 w 12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12" y="3"/>
                  </a:moveTo>
                  <a:cubicBezTo>
                    <a:pt x="8" y="0"/>
                    <a:pt x="2" y="3"/>
                    <a:pt x="0" y="6"/>
                  </a:cubicBezTo>
                  <a:cubicBezTo>
                    <a:pt x="4" y="6"/>
                    <a:pt x="8" y="5"/>
                    <a:pt x="12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0" name="Freeform 1904">
              <a:extLst>
                <a:ext uri="{FF2B5EF4-FFF2-40B4-BE49-F238E27FC236}">
                  <a16:creationId xmlns:a16="http://schemas.microsoft.com/office/drawing/2014/main" id="{569B91C0-E38E-4010-7744-5C339AE31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0769" y="3391402"/>
              <a:ext cx="9871" cy="5923"/>
            </a:xfrm>
            <a:custGeom>
              <a:avLst/>
              <a:gdLst>
                <a:gd name="T0" fmla="*/ 21 w 21"/>
                <a:gd name="T1" fmla="*/ 0 h 13"/>
                <a:gd name="T2" fmla="*/ 0 w 21"/>
                <a:gd name="T3" fmla="*/ 13 h 13"/>
                <a:gd name="T4" fmla="*/ 21 w 21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3">
                  <a:moveTo>
                    <a:pt x="21" y="0"/>
                  </a:moveTo>
                  <a:cubicBezTo>
                    <a:pt x="12" y="0"/>
                    <a:pt x="8" y="10"/>
                    <a:pt x="0" y="13"/>
                  </a:cubicBezTo>
                  <a:cubicBezTo>
                    <a:pt x="9" y="12"/>
                    <a:pt x="15" y="5"/>
                    <a:pt x="21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1" name="Freeform 1905">
              <a:extLst>
                <a:ext uri="{FF2B5EF4-FFF2-40B4-BE49-F238E27FC236}">
                  <a16:creationId xmlns:a16="http://schemas.microsoft.com/office/drawing/2014/main" id="{40CB39B0-AED8-1E09-29E8-D55048E6F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0769" y="3395350"/>
              <a:ext cx="5923" cy="3948"/>
            </a:xfrm>
            <a:custGeom>
              <a:avLst/>
              <a:gdLst>
                <a:gd name="T0" fmla="*/ 13 w 13"/>
                <a:gd name="T1" fmla="*/ 0 h 8"/>
                <a:gd name="T2" fmla="*/ 0 w 13"/>
                <a:gd name="T3" fmla="*/ 8 h 8"/>
                <a:gd name="T4" fmla="*/ 13 w 13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0"/>
                  </a:moveTo>
                  <a:cubicBezTo>
                    <a:pt x="8" y="3"/>
                    <a:pt x="4" y="5"/>
                    <a:pt x="0" y="8"/>
                  </a:cubicBezTo>
                  <a:cubicBezTo>
                    <a:pt x="5" y="8"/>
                    <a:pt x="10" y="5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2" name="Freeform 1906">
              <a:extLst>
                <a:ext uri="{FF2B5EF4-FFF2-40B4-BE49-F238E27FC236}">
                  <a16:creationId xmlns:a16="http://schemas.microsoft.com/office/drawing/2014/main" id="{AFB9A8CB-7C9A-E020-508B-67943C022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0769" y="3231502"/>
              <a:ext cx="47378" cy="19741"/>
            </a:xfrm>
            <a:custGeom>
              <a:avLst/>
              <a:gdLst>
                <a:gd name="T0" fmla="*/ 8 w 110"/>
                <a:gd name="T1" fmla="*/ 29 h 46"/>
                <a:gd name="T2" fmla="*/ 39 w 110"/>
                <a:gd name="T3" fmla="*/ 46 h 46"/>
                <a:gd name="T4" fmla="*/ 78 w 110"/>
                <a:gd name="T5" fmla="*/ 36 h 46"/>
                <a:gd name="T6" fmla="*/ 110 w 110"/>
                <a:gd name="T7" fmla="*/ 6 h 46"/>
                <a:gd name="T8" fmla="*/ 101 w 110"/>
                <a:gd name="T9" fmla="*/ 4 h 46"/>
                <a:gd name="T10" fmla="*/ 80 w 110"/>
                <a:gd name="T11" fmla="*/ 3 h 46"/>
                <a:gd name="T12" fmla="*/ 49 w 110"/>
                <a:gd name="T13" fmla="*/ 12 h 46"/>
                <a:gd name="T14" fmla="*/ 8 w 110"/>
                <a:gd name="T1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46">
                  <a:moveTo>
                    <a:pt x="8" y="29"/>
                  </a:moveTo>
                  <a:cubicBezTo>
                    <a:pt x="10" y="28"/>
                    <a:pt x="37" y="41"/>
                    <a:pt x="39" y="46"/>
                  </a:cubicBezTo>
                  <a:cubicBezTo>
                    <a:pt x="42" y="34"/>
                    <a:pt x="70" y="37"/>
                    <a:pt x="78" y="36"/>
                  </a:cubicBezTo>
                  <a:cubicBezTo>
                    <a:pt x="89" y="35"/>
                    <a:pt x="105" y="15"/>
                    <a:pt x="110" y="6"/>
                  </a:cubicBezTo>
                  <a:cubicBezTo>
                    <a:pt x="106" y="6"/>
                    <a:pt x="103" y="6"/>
                    <a:pt x="101" y="4"/>
                  </a:cubicBezTo>
                  <a:cubicBezTo>
                    <a:pt x="95" y="0"/>
                    <a:pt x="87" y="4"/>
                    <a:pt x="80" y="3"/>
                  </a:cubicBezTo>
                  <a:cubicBezTo>
                    <a:pt x="71" y="2"/>
                    <a:pt x="57" y="7"/>
                    <a:pt x="49" y="12"/>
                  </a:cubicBezTo>
                  <a:cubicBezTo>
                    <a:pt x="41" y="17"/>
                    <a:pt x="0" y="7"/>
                    <a:pt x="8" y="2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3" name="Freeform 1907">
              <a:extLst>
                <a:ext uri="{FF2B5EF4-FFF2-40B4-BE49-F238E27FC236}">
                  <a16:creationId xmlns:a16="http://schemas.microsoft.com/office/drawing/2014/main" id="{2F0034C1-3BF0-5C90-4DA0-53923ECF4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1577" y="3280854"/>
              <a:ext cx="17767" cy="7896"/>
            </a:xfrm>
            <a:custGeom>
              <a:avLst/>
              <a:gdLst>
                <a:gd name="T0" fmla="*/ 7 w 41"/>
                <a:gd name="T1" fmla="*/ 11 h 20"/>
                <a:gd name="T2" fmla="*/ 0 w 41"/>
                <a:gd name="T3" fmla="*/ 18 h 20"/>
                <a:gd name="T4" fmla="*/ 41 w 41"/>
                <a:gd name="T5" fmla="*/ 0 h 20"/>
                <a:gd name="T6" fmla="*/ 7 w 41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0">
                  <a:moveTo>
                    <a:pt x="7" y="11"/>
                  </a:moveTo>
                  <a:cubicBezTo>
                    <a:pt x="5" y="13"/>
                    <a:pt x="2" y="15"/>
                    <a:pt x="0" y="18"/>
                  </a:cubicBezTo>
                  <a:cubicBezTo>
                    <a:pt x="15" y="20"/>
                    <a:pt x="29" y="8"/>
                    <a:pt x="41" y="0"/>
                  </a:cubicBezTo>
                  <a:cubicBezTo>
                    <a:pt x="30" y="4"/>
                    <a:pt x="17" y="5"/>
                    <a:pt x="7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4" name="Freeform 1908">
              <a:extLst>
                <a:ext uri="{FF2B5EF4-FFF2-40B4-BE49-F238E27FC236}">
                  <a16:creationId xmlns:a16="http://schemas.microsoft.com/office/drawing/2014/main" id="{6B2BF419-2663-4F56-2821-FF07706BD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9342" y="3349946"/>
              <a:ext cx="3948" cy="1975"/>
            </a:xfrm>
            <a:custGeom>
              <a:avLst/>
              <a:gdLst>
                <a:gd name="T0" fmla="*/ 6 w 13"/>
                <a:gd name="T1" fmla="*/ 0 h 5"/>
                <a:gd name="T2" fmla="*/ 0 w 13"/>
                <a:gd name="T3" fmla="*/ 4 h 5"/>
                <a:gd name="T4" fmla="*/ 13 w 13"/>
                <a:gd name="T5" fmla="*/ 0 h 5"/>
                <a:gd name="T6" fmla="*/ 6 w 1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6" y="0"/>
                  </a:moveTo>
                  <a:lnTo>
                    <a:pt x="0" y="4"/>
                  </a:lnTo>
                  <a:cubicBezTo>
                    <a:pt x="5" y="5"/>
                    <a:pt x="9" y="3"/>
                    <a:pt x="13" y="0"/>
                  </a:cubicBezTo>
                  <a:lnTo>
                    <a:pt x="6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5" name="Freeform 1909">
              <a:extLst>
                <a:ext uri="{FF2B5EF4-FFF2-40B4-BE49-F238E27FC236}">
                  <a16:creationId xmlns:a16="http://schemas.microsoft.com/office/drawing/2014/main" id="{AC7476C0-7CFA-6B43-F837-5D97BDA30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3161" y="3369686"/>
              <a:ext cx="5923" cy="3948"/>
            </a:xfrm>
            <a:custGeom>
              <a:avLst/>
              <a:gdLst>
                <a:gd name="T0" fmla="*/ 12 w 12"/>
                <a:gd name="T1" fmla="*/ 0 h 10"/>
                <a:gd name="T2" fmla="*/ 0 w 12"/>
                <a:gd name="T3" fmla="*/ 10 h 10"/>
                <a:gd name="T4" fmla="*/ 12 w 12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12" y="0"/>
                  </a:moveTo>
                  <a:cubicBezTo>
                    <a:pt x="6" y="0"/>
                    <a:pt x="1" y="5"/>
                    <a:pt x="0" y="10"/>
                  </a:cubicBezTo>
                  <a:cubicBezTo>
                    <a:pt x="4" y="7"/>
                    <a:pt x="8" y="4"/>
                    <a:pt x="1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6" name="Freeform 1910">
              <a:extLst>
                <a:ext uri="{FF2B5EF4-FFF2-40B4-BE49-F238E27FC236}">
                  <a16:creationId xmlns:a16="http://schemas.microsoft.com/office/drawing/2014/main" id="{D410E22E-A321-965D-C8DF-A217CA4E8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4616" y="3347972"/>
              <a:ext cx="13819" cy="5923"/>
            </a:xfrm>
            <a:custGeom>
              <a:avLst/>
              <a:gdLst>
                <a:gd name="T0" fmla="*/ 33 w 33"/>
                <a:gd name="T1" fmla="*/ 3 h 17"/>
                <a:gd name="T2" fmla="*/ 0 w 33"/>
                <a:gd name="T3" fmla="*/ 17 h 17"/>
                <a:gd name="T4" fmla="*/ 33 w 33"/>
                <a:gd name="T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7">
                  <a:moveTo>
                    <a:pt x="33" y="3"/>
                  </a:moveTo>
                  <a:cubicBezTo>
                    <a:pt x="22" y="0"/>
                    <a:pt x="7" y="8"/>
                    <a:pt x="0" y="17"/>
                  </a:cubicBezTo>
                  <a:cubicBezTo>
                    <a:pt x="11" y="12"/>
                    <a:pt x="23" y="10"/>
                    <a:pt x="33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7" name="Freeform 1911">
              <a:extLst>
                <a:ext uri="{FF2B5EF4-FFF2-40B4-BE49-F238E27FC236}">
                  <a16:creationId xmlns:a16="http://schemas.microsoft.com/office/drawing/2014/main" id="{C9CD5B4C-4ED4-2322-09D4-D3FB2D27B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6331" y="3349946"/>
              <a:ext cx="3948" cy="1975"/>
            </a:xfrm>
            <a:custGeom>
              <a:avLst/>
              <a:gdLst>
                <a:gd name="T0" fmla="*/ 13 w 13"/>
                <a:gd name="T1" fmla="*/ 1 h 5"/>
                <a:gd name="T2" fmla="*/ 0 w 13"/>
                <a:gd name="T3" fmla="*/ 5 h 5"/>
                <a:gd name="T4" fmla="*/ 13 w 13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1"/>
                  </a:moveTo>
                  <a:cubicBezTo>
                    <a:pt x="8" y="0"/>
                    <a:pt x="4" y="1"/>
                    <a:pt x="0" y="5"/>
                  </a:cubicBezTo>
                  <a:cubicBezTo>
                    <a:pt x="5" y="5"/>
                    <a:pt x="9" y="3"/>
                    <a:pt x="1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8" name="Freeform 1912">
              <a:extLst>
                <a:ext uri="{FF2B5EF4-FFF2-40B4-BE49-F238E27FC236}">
                  <a16:creationId xmlns:a16="http://schemas.microsoft.com/office/drawing/2014/main" id="{03703596-7084-C824-C1B4-21750EFC0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305" y="3304543"/>
              <a:ext cx="86859" cy="41456"/>
            </a:xfrm>
            <a:custGeom>
              <a:avLst/>
              <a:gdLst>
                <a:gd name="T0" fmla="*/ 34 w 199"/>
                <a:gd name="T1" fmla="*/ 77 h 92"/>
                <a:gd name="T2" fmla="*/ 14 w 199"/>
                <a:gd name="T3" fmla="*/ 85 h 92"/>
                <a:gd name="T4" fmla="*/ 60 w 199"/>
                <a:gd name="T5" fmla="*/ 72 h 92"/>
                <a:gd name="T6" fmla="*/ 53 w 199"/>
                <a:gd name="T7" fmla="*/ 67 h 92"/>
                <a:gd name="T8" fmla="*/ 110 w 199"/>
                <a:gd name="T9" fmla="*/ 54 h 92"/>
                <a:gd name="T10" fmla="*/ 108 w 199"/>
                <a:gd name="T11" fmla="*/ 47 h 92"/>
                <a:gd name="T12" fmla="*/ 140 w 199"/>
                <a:gd name="T13" fmla="*/ 46 h 92"/>
                <a:gd name="T14" fmla="*/ 127 w 199"/>
                <a:gd name="T15" fmla="*/ 39 h 92"/>
                <a:gd name="T16" fmla="*/ 161 w 199"/>
                <a:gd name="T17" fmla="*/ 40 h 92"/>
                <a:gd name="T18" fmla="*/ 187 w 199"/>
                <a:gd name="T19" fmla="*/ 27 h 92"/>
                <a:gd name="T20" fmla="*/ 174 w 199"/>
                <a:gd name="T21" fmla="*/ 27 h 92"/>
                <a:gd name="T22" fmla="*/ 187 w 199"/>
                <a:gd name="T23" fmla="*/ 6 h 92"/>
                <a:gd name="T24" fmla="*/ 158 w 199"/>
                <a:gd name="T25" fmla="*/ 18 h 92"/>
                <a:gd name="T26" fmla="*/ 169 w 199"/>
                <a:gd name="T27" fmla="*/ 9 h 92"/>
                <a:gd name="T28" fmla="*/ 156 w 199"/>
                <a:gd name="T29" fmla="*/ 0 h 92"/>
                <a:gd name="T30" fmla="*/ 131 w 199"/>
                <a:gd name="T31" fmla="*/ 20 h 92"/>
                <a:gd name="T32" fmla="*/ 117 w 199"/>
                <a:gd name="T33" fmla="*/ 22 h 92"/>
                <a:gd name="T34" fmla="*/ 126 w 199"/>
                <a:gd name="T35" fmla="*/ 9 h 92"/>
                <a:gd name="T36" fmla="*/ 101 w 199"/>
                <a:gd name="T37" fmla="*/ 17 h 92"/>
                <a:gd name="T38" fmla="*/ 107 w 199"/>
                <a:gd name="T39" fmla="*/ 22 h 92"/>
                <a:gd name="T40" fmla="*/ 94 w 199"/>
                <a:gd name="T41" fmla="*/ 26 h 92"/>
                <a:gd name="T42" fmla="*/ 97 w 199"/>
                <a:gd name="T43" fmla="*/ 33 h 92"/>
                <a:gd name="T44" fmla="*/ 78 w 199"/>
                <a:gd name="T45" fmla="*/ 50 h 92"/>
                <a:gd name="T46" fmla="*/ 81 w 199"/>
                <a:gd name="T47" fmla="*/ 27 h 92"/>
                <a:gd name="T48" fmla="*/ 40 w 199"/>
                <a:gd name="T49" fmla="*/ 36 h 92"/>
                <a:gd name="T50" fmla="*/ 16 w 199"/>
                <a:gd name="T51" fmla="*/ 62 h 92"/>
                <a:gd name="T52" fmla="*/ 39 w 199"/>
                <a:gd name="T53" fmla="*/ 63 h 92"/>
                <a:gd name="T54" fmla="*/ 20 w 199"/>
                <a:gd name="T55" fmla="*/ 67 h 92"/>
                <a:gd name="T56" fmla="*/ 45 w 199"/>
                <a:gd name="T57" fmla="*/ 62 h 92"/>
                <a:gd name="T58" fmla="*/ 32 w 199"/>
                <a:gd name="T59" fmla="*/ 69 h 92"/>
                <a:gd name="T60" fmla="*/ 59 w 199"/>
                <a:gd name="T61" fmla="*/ 60 h 92"/>
                <a:gd name="T62" fmla="*/ 40 w 199"/>
                <a:gd name="T63" fmla="*/ 70 h 92"/>
                <a:gd name="T64" fmla="*/ 34 w 199"/>
                <a:gd name="T65" fmla="*/ 7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9" h="92">
                  <a:moveTo>
                    <a:pt x="34" y="77"/>
                  </a:moveTo>
                  <a:cubicBezTo>
                    <a:pt x="27" y="79"/>
                    <a:pt x="20" y="81"/>
                    <a:pt x="14" y="85"/>
                  </a:cubicBezTo>
                  <a:cubicBezTo>
                    <a:pt x="26" y="92"/>
                    <a:pt x="50" y="78"/>
                    <a:pt x="60" y="72"/>
                  </a:cubicBezTo>
                  <a:cubicBezTo>
                    <a:pt x="58" y="70"/>
                    <a:pt x="55" y="69"/>
                    <a:pt x="53" y="67"/>
                  </a:cubicBezTo>
                  <a:cubicBezTo>
                    <a:pt x="71" y="64"/>
                    <a:pt x="92" y="60"/>
                    <a:pt x="110" y="54"/>
                  </a:cubicBezTo>
                  <a:cubicBezTo>
                    <a:pt x="109" y="52"/>
                    <a:pt x="108" y="49"/>
                    <a:pt x="108" y="47"/>
                  </a:cubicBezTo>
                  <a:cubicBezTo>
                    <a:pt x="115" y="47"/>
                    <a:pt x="135" y="53"/>
                    <a:pt x="140" y="46"/>
                  </a:cubicBezTo>
                  <a:cubicBezTo>
                    <a:pt x="145" y="39"/>
                    <a:pt x="131" y="38"/>
                    <a:pt x="127" y="39"/>
                  </a:cubicBezTo>
                  <a:cubicBezTo>
                    <a:pt x="140" y="34"/>
                    <a:pt x="150" y="43"/>
                    <a:pt x="161" y="40"/>
                  </a:cubicBezTo>
                  <a:cubicBezTo>
                    <a:pt x="170" y="38"/>
                    <a:pt x="178" y="31"/>
                    <a:pt x="187" y="27"/>
                  </a:cubicBezTo>
                  <a:cubicBezTo>
                    <a:pt x="182" y="25"/>
                    <a:pt x="178" y="25"/>
                    <a:pt x="174" y="27"/>
                  </a:cubicBezTo>
                  <a:cubicBezTo>
                    <a:pt x="175" y="21"/>
                    <a:pt x="199" y="9"/>
                    <a:pt x="187" y="6"/>
                  </a:cubicBezTo>
                  <a:cubicBezTo>
                    <a:pt x="180" y="4"/>
                    <a:pt x="162" y="12"/>
                    <a:pt x="158" y="18"/>
                  </a:cubicBezTo>
                  <a:cubicBezTo>
                    <a:pt x="160" y="14"/>
                    <a:pt x="164" y="10"/>
                    <a:pt x="169" y="9"/>
                  </a:cubicBezTo>
                  <a:cubicBezTo>
                    <a:pt x="165" y="5"/>
                    <a:pt x="160" y="3"/>
                    <a:pt x="156" y="0"/>
                  </a:cubicBezTo>
                  <a:cubicBezTo>
                    <a:pt x="158" y="19"/>
                    <a:pt x="126" y="8"/>
                    <a:pt x="131" y="20"/>
                  </a:cubicBezTo>
                  <a:cubicBezTo>
                    <a:pt x="126" y="16"/>
                    <a:pt x="121" y="17"/>
                    <a:pt x="117" y="22"/>
                  </a:cubicBezTo>
                  <a:cubicBezTo>
                    <a:pt x="121" y="18"/>
                    <a:pt x="124" y="14"/>
                    <a:pt x="126" y="9"/>
                  </a:cubicBezTo>
                  <a:cubicBezTo>
                    <a:pt x="117" y="7"/>
                    <a:pt x="108" y="11"/>
                    <a:pt x="101" y="17"/>
                  </a:cubicBezTo>
                  <a:cubicBezTo>
                    <a:pt x="103" y="19"/>
                    <a:pt x="105" y="21"/>
                    <a:pt x="107" y="22"/>
                  </a:cubicBezTo>
                  <a:cubicBezTo>
                    <a:pt x="103" y="24"/>
                    <a:pt x="98" y="25"/>
                    <a:pt x="94" y="26"/>
                  </a:cubicBezTo>
                  <a:cubicBezTo>
                    <a:pt x="95" y="28"/>
                    <a:pt x="96" y="30"/>
                    <a:pt x="97" y="33"/>
                  </a:cubicBezTo>
                  <a:cubicBezTo>
                    <a:pt x="88" y="26"/>
                    <a:pt x="78" y="42"/>
                    <a:pt x="78" y="50"/>
                  </a:cubicBezTo>
                  <a:cubicBezTo>
                    <a:pt x="72" y="42"/>
                    <a:pt x="85" y="31"/>
                    <a:pt x="81" y="27"/>
                  </a:cubicBezTo>
                  <a:cubicBezTo>
                    <a:pt x="72" y="18"/>
                    <a:pt x="48" y="32"/>
                    <a:pt x="40" y="36"/>
                  </a:cubicBezTo>
                  <a:cubicBezTo>
                    <a:pt x="24" y="43"/>
                    <a:pt x="25" y="50"/>
                    <a:pt x="16" y="62"/>
                  </a:cubicBezTo>
                  <a:cubicBezTo>
                    <a:pt x="0" y="84"/>
                    <a:pt x="31" y="69"/>
                    <a:pt x="39" y="63"/>
                  </a:cubicBezTo>
                  <a:cubicBezTo>
                    <a:pt x="32" y="61"/>
                    <a:pt x="26" y="64"/>
                    <a:pt x="20" y="67"/>
                  </a:cubicBezTo>
                  <a:cubicBezTo>
                    <a:pt x="26" y="59"/>
                    <a:pt x="37" y="59"/>
                    <a:pt x="45" y="62"/>
                  </a:cubicBezTo>
                  <a:cubicBezTo>
                    <a:pt x="41" y="64"/>
                    <a:pt x="37" y="67"/>
                    <a:pt x="32" y="69"/>
                  </a:cubicBezTo>
                  <a:cubicBezTo>
                    <a:pt x="42" y="68"/>
                    <a:pt x="50" y="63"/>
                    <a:pt x="59" y="60"/>
                  </a:cubicBezTo>
                  <a:cubicBezTo>
                    <a:pt x="53" y="64"/>
                    <a:pt x="45" y="65"/>
                    <a:pt x="40" y="70"/>
                  </a:cubicBezTo>
                  <a:cubicBezTo>
                    <a:pt x="57" y="67"/>
                    <a:pt x="36" y="76"/>
                    <a:pt x="34" y="7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9" name="Freeform 1913">
              <a:extLst>
                <a:ext uri="{FF2B5EF4-FFF2-40B4-BE49-F238E27FC236}">
                  <a16:creationId xmlns:a16="http://schemas.microsoft.com/office/drawing/2014/main" id="{D1358099-12D5-0822-5E0D-F67BCB1D1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9631" y="3306516"/>
              <a:ext cx="17767" cy="7896"/>
            </a:xfrm>
            <a:custGeom>
              <a:avLst/>
              <a:gdLst>
                <a:gd name="T0" fmla="*/ 23 w 38"/>
                <a:gd name="T1" fmla="*/ 0 h 17"/>
                <a:gd name="T2" fmla="*/ 23 w 38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" h="17">
                  <a:moveTo>
                    <a:pt x="23" y="0"/>
                  </a:moveTo>
                  <a:cubicBezTo>
                    <a:pt x="0" y="1"/>
                    <a:pt x="38" y="17"/>
                    <a:pt x="2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0" name="Freeform 1914">
              <a:extLst>
                <a:ext uri="{FF2B5EF4-FFF2-40B4-BE49-F238E27FC236}">
                  <a16:creationId xmlns:a16="http://schemas.microsoft.com/office/drawing/2014/main" id="{94794C98-5B8A-0231-688A-F4DA9BD7D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9371" y="3290724"/>
              <a:ext cx="37508" cy="13819"/>
            </a:xfrm>
            <a:custGeom>
              <a:avLst/>
              <a:gdLst>
                <a:gd name="T0" fmla="*/ 13 w 85"/>
                <a:gd name="T1" fmla="*/ 34 h 34"/>
                <a:gd name="T2" fmla="*/ 47 w 85"/>
                <a:gd name="T3" fmla="*/ 19 h 34"/>
                <a:gd name="T4" fmla="*/ 40 w 85"/>
                <a:gd name="T5" fmla="*/ 25 h 34"/>
                <a:gd name="T6" fmla="*/ 66 w 85"/>
                <a:gd name="T7" fmla="*/ 15 h 34"/>
                <a:gd name="T8" fmla="*/ 85 w 85"/>
                <a:gd name="T9" fmla="*/ 13 h 34"/>
                <a:gd name="T10" fmla="*/ 72 w 85"/>
                <a:gd name="T11" fmla="*/ 17 h 34"/>
                <a:gd name="T12" fmla="*/ 85 w 85"/>
                <a:gd name="T13" fmla="*/ 9 h 34"/>
                <a:gd name="T14" fmla="*/ 65 w 85"/>
                <a:gd name="T15" fmla="*/ 11 h 34"/>
                <a:gd name="T16" fmla="*/ 44 w 85"/>
                <a:gd name="T17" fmla="*/ 10 h 34"/>
                <a:gd name="T18" fmla="*/ 24 w 85"/>
                <a:gd name="T19" fmla="*/ 21 h 34"/>
                <a:gd name="T20" fmla="*/ 13 w 85"/>
                <a:gd name="T2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34">
                  <a:moveTo>
                    <a:pt x="13" y="34"/>
                  </a:moveTo>
                  <a:cubicBezTo>
                    <a:pt x="26" y="33"/>
                    <a:pt x="36" y="25"/>
                    <a:pt x="47" y="19"/>
                  </a:cubicBezTo>
                  <a:cubicBezTo>
                    <a:pt x="44" y="21"/>
                    <a:pt x="42" y="23"/>
                    <a:pt x="40" y="25"/>
                  </a:cubicBezTo>
                  <a:cubicBezTo>
                    <a:pt x="50" y="23"/>
                    <a:pt x="58" y="22"/>
                    <a:pt x="66" y="15"/>
                  </a:cubicBezTo>
                  <a:cubicBezTo>
                    <a:pt x="61" y="31"/>
                    <a:pt x="82" y="17"/>
                    <a:pt x="85" y="13"/>
                  </a:cubicBezTo>
                  <a:cubicBezTo>
                    <a:pt x="80" y="12"/>
                    <a:pt x="76" y="14"/>
                    <a:pt x="72" y="17"/>
                  </a:cubicBezTo>
                  <a:cubicBezTo>
                    <a:pt x="75" y="13"/>
                    <a:pt x="80" y="11"/>
                    <a:pt x="85" y="9"/>
                  </a:cubicBezTo>
                  <a:cubicBezTo>
                    <a:pt x="77" y="10"/>
                    <a:pt x="71" y="4"/>
                    <a:pt x="65" y="11"/>
                  </a:cubicBezTo>
                  <a:cubicBezTo>
                    <a:pt x="68" y="0"/>
                    <a:pt x="47" y="2"/>
                    <a:pt x="44" y="10"/>
                  </a:cubicBezTo>
                  <a:cubicBezTo>
                    <a:pt x="41" y="19"/>
                    <a:pt x="20" y="6"/>
                    <a:pt x="24" y="21"/>
                  </a:cubicBezTo>
                  <a:cubicBezTo>
                    <a:pt x="14" y="19"/>
                    <a:pt x="0" y="24"/>
                    <a:pt x="13" y="3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1" name="Freeform 1915">
              <a:extLst>
                <a:ext uri="{FF2B5EF4-FFF2-40B4-BE49-F238E27FC236}">
                  <a16:creationId xmlns:a16="http://schemas.microsoft.com/office/drawing/2014/main" id="{C069EA8D-4321-A4CE-568B-8580A0EED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6879" y="3263086"/>
              <a:ext cx="5923" cy="1975"/>
            </a:xfrm>
            <a:custGeom>
              <a:avLst/>
              <a:gdLst>
                <a:gd name="T0" fmla="*/ 13 w 13"/>
                <a:gd name="T1" fmla="*/ 0 h 6"/>
                <a:gd name="T2" fmla="*/ 0 w 13"/>
                <a:gd name="T3" fmla="*/ 6 h 6"/>
                <a:gd name="T4" fmla="*/ 13 w 1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0"/>
                  </a:moveTo>
                  <a:cubicBezTo>
                    <a:pt x="9" y="1"/>
                    <a:pt x="4" y="3"/>
                    <a:pt x="0" y="6"/>
                  </a:cubicBezTo>
                  <a:cubicBezTo>
                    <a:pt x="6" y="6"/>
                    <a:pt x="10" y="5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2" name="Freeform 1916">
              <a:extLst>
                <a:ext uri="{FF2B5EF4-FFF2-40B4-BE49-F238E27FC236}">
                  <a16:creationId xmlns:a16="http://schemas.microsoft.com/office/drawing/2014/main" id="{F28B3B2D-824E-2CEA-11E2-ED174EAF4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724" y="3274931"/>
              <a:ext cx="5923" cy="1975"/>
            </a:xfrm>
            <a:custGeom>
              <a:avLst/>
              <a:gdLst>
                <a:gd name="T0" fmla="*/ 13 w 13"/>
                <a:gd name="T1" fmla="*/ 3 h 5"/>
                <a:gd name="T2" fmla="*/ 0 w 13"/>
                <a:gd name="T3" fmla="*/ 5 h 5"/>
                <a:gd name="T4" fmla="*/ 13 w 13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9" y="0"/>
                    <a:pt x="4" y="2"/>
                    <a:pt x="0" y="5"/>
                  </a:cubicBezTo>
                  <a:cubicBezTo>
                    <a:pt x="5" y="5"/>
                    <a:pt x="9" y="4"/>
                    <a:pt x="13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3" name="Freeform 1917">
              <a:extLst>
                <a:ext uri="{FF2B5EF4-FFF2-40B4-BE49-F238E27FC236}">
                  <a16:creationId xmlns:a16="http://schemas.microsoft.com/office/drawing/2014/main" id="{57153D4A-9119-E012-242C-113584D1C7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82066" y="2915651"/>
              <a:ext cx="1050204" cy="489568"/>
            </a:xfrm>
            <a:custGeom>
              <a:avLst/>
              <a:gdLst>
                <a:gd name="T0" fmla="*/ 111 w 2406"/>
                <a:gd name="T1" fmla="*/ 1065 h 1123"/>
                <a:gd name="T2" fmla="*/ 413 w 2406"/>
                <a:gd name="T3" fmla="*/ 978 h 1123"/>
                <a:gd name="T4" fmla="*/ 612 w 2406"/>
                <a:gd name="T5" fmla="*/ 881 h 1123"/>
                <a:gd name="T6" fmla="*/ 606 w 2406"/>
                <a:gd name="T7" fmla="*/ 826 h 1123"/>
                <a:gd name="T8" fmla="*/ 533 w 2406"/>
                <a:gd name="T9" fmla="*/ 835 h 1123"/>
                <a:gd name="T10" fmla="*/ 401 w 2406"/>
                <a:gd name="T11" fmla="*/ 852 h 1123"/>
                <a:gd name="T12" fmla="*/ 503 w 2406"/>
                <a:gd name="T13" fmla="*/ 743 h 1123"/>
                <a:gd name="T14" fmla="*/ 377 w 2406"/>
                <a:gd name="T15" fmla="*/ 719 h 1123"/>
                <a:gd name="T16" fmla="*/ 491 w 2406"/>
                <a:gd name="T17" fmla="*/ 704 h 1123"/>
                <a:gd name="T18" fmla="*/ 450 w 2406"/>
                <a:gd name="T19" fmla="*/ 670 h 1123"/>
                <a:gd name="T20" fmla="*/ 467 w 2406"/>
                <a:gd name="T21" fmla="*/ 627 h 1123"/>
                <a:gd name="T22" fmla="*/ 652 w 2406"/>
                <a:gd name="T23" fmla="*/ 547 h 1123"/>
                <a:gd name="T24" fmla="*/ 925 w 2406"/>
                <a:gd name="T25" fmla="*/ 474 h 1123"/>
                <a:gd name="T26" fmla="*/ 855 w 2406"/>
                <a:gd name="T27" fmla="*/ 457 h 1123"/>
                <a:gd name="T28" fmla="*/ 716 w 2406"/>
                <a:gd name="T29" fmla="*/ 419 h 1123"/>
                <a:gd name="T30" fmla="*/ 710 w 2406"/>
                <a:gd name="T31" fmla="*/ 369 h 1123"/>
                <a:gd name="T32" fmla="*/ 957 w 2406"/>
                <a:gd name="T33" fmla="*/ 334 h 1123"/>
                <a:gd name="T34" fmla="*/ 1121 w 2406"/>
                <a:gd name="T35" fmla="*/ 326 h 1123"/>
                <a:gd name="T36" fmla="*/ 1157 w 2406"/>
                <a:gd name="T37" fmla="*/ 304 h 1123"/>
                <a:gd name="T38" fmla="*/ 1085 w 2406"/>
                <a:gd name="T39" fmla="*/ 256 h 1123"/>
                <a:gd name="T40" fmla="*/ 1374 w 2406"/>
                <a:gd name="T41" fmla="*/ 98 h 1123"/>
                <a:gd name="T42" fmla="*/ 1577 w 2406"/>
                <a:gd name="T43" fmla="*/ 59 h 1123"/>
                <a:gd name="T44" fmla="*/ 1815 w 2406"/>
                <a:gd name="T45" fmla="*/ 7 h 1123"/>
                <a:gd name="T46" fmla="*/ 1858 w 2406"/>
                <a:gd name="T47" fmla="*/ 33 h 1123"/>
                <a:gd name="T48" fmla="*/ 1993 w 2406"/>
                <a:gd name="T49" fmla="*/ 61 h 1123"/>
                <a:gd name="T50" fmla="*/ 2229 w 2406"/>
                <a:gd name="T51" fmla="*/ 88 h 1123"/>
                <a:gd name="T52" fmla="*/ 1655 w 2406"/>
                <a:gd name="T53" fmla="*/ 733 h 1123"/>
                <a:gd name="T54" fmla="*/ 1739 w 2406"/>
                <a:gd name="T55" fmla="*/ 829 h 1123"/>
                <a:gd name="T56" fmla="*/ 1911 w 2406"/>
                <a:gd name="T57" fmla="*/ 817 h 1123"/>
                <a:gd name="T58" fmla="*/ 1943 w 2406"/>
                <a:gd name="T59" fmla="*/ 1028 h 1123"/>
                <a:gd name="T60" fmla="*/ 1860 w 2406"/>
                <a:gd name="T61" fmla="*/ 1084 h 1123"/>
                <a:gd name="T62" fmla="*/ 1805 w 2406"/>
                <a:gd name="T63" fmla="*/ 1064 h 1123"/>
                <a:gd name="T64" fmla="*/ 1849 w 2406"/>
                <a:gd name="T65" fmla="*/ 1008 h 1123"/>
                <a:gd name="T66" fmla="*/ 1864 w 2406"/>
                <a:gd name="T67" fmla="*/ 939 h 1123"/>
                <a:gd name="T68" fmla="*/ 1883 w 2406"/>
                <a:gd name="T69" fmla="*/ 884 h 1123"/>
                <a:gd name="T70" fmla="*/ 1867 w 2406"/>
                <a:gd name="T71" fmla="*/ 816 h 1123"/>
                <a:gd name="T72" fmla="*/ 1783 w 2406"/>
                <a:gd name="T73" fmla="*/ 866 h 1123"/>
                <a:gd name="T74" fmla="*/ 1780 w 2406"/>
                <a:gd name="T75" fmla="*/ 842 h 1123"/>
                <a:gd name="T76" fmla="*/ 1714 w 2406"/>
                <a:gd name="T77" fmla="*/ 848 h 1123"/>
                <a:gd name="T78" fmla="*/ 1692 w 2406"/>
                <a:gd name="T79" fmla="*/ 780 h 1123"/>
                <a:gd name="T80" fmla="*/ 1465 w 2406"/>
                <a:gd name="T81" fmla="*/ 751 h 1123"/>
                <a:gd name="T82" fmla="*/ 1399 w 2406"/>
                <a:gd name="T83" fmla="*/ 709 h 1123"/>
                <a:gd name="T84" fmla="*/ 1366 w 2406"/>
                <a:gd name="T85" fmla="*/ 685 h 1123"/>
                <a:gd name="T86" fmla="*/ 1311 w 2406"/>
                <a:gd name="T87" fmla="*/ 684 h 1123"/>
                <a:gd name="T88" fmla="*/ 1295 w 2406"/>
                <a:gd name="T89" fmla="*/ 713 h 1123"/>
                <a:gd name="T90" fmla="*/ 1177 w 2406"/>
                <a:gd name="T91" fmla="*/ 762 h 1123"/>
                <a:gd name="T92" fmla="*/ 1111 w 2406"/>
                <a:gd name="T93" fmla="*/ 774 h 1123"/>
                <a:gd name="T94" fmla="*/ 995 w 2406"/>
                <a:gd name="T95" fmla="*/ 796 h 1123"/>
                <a:gd name="T96" fmla="*/ 1269 w 2406"/>
                <a:gd name="T97" fmla="*/ 694 h 1123"/>
                <a:gd name="T98" fmla="*/ 1105 w 2406"/>
                <a:gd name="T99" fmla="*/ 704 h 1123"/>
                <a:gd name="T100" fmla="*/ 929 w 2406"/>
                <a:gd name="T101" fmla="*/ 778 h 1123"/>
                <a:gd name="T102" fmla="*/ 817 w 2406"/>
                <a:gd name="T103" fmla="*/ 855 h 1123"/>
                <a:gd name="T104" fmla="*/ 626 w 2406"/>
                <a:gd name="T105" fmla="*/ 925 h 1123"/>
                <a:gd name="T106" fmla="*/ 472 w 2406"/>
                <a:gd name="T107" fmla="*/ 985 h 1123"/>
                <a:gd name="T108" fmla="*/ 361 w 2406"/>
                <a:gd name="T109" fmla="*/ 1035 h 1123"/>
                <a:gd name="T110" fmla="*/ 232 w 2406"/>
                <a:gd name="T111" fmla="*/ 1059 h 1123"/>
                <a:gd name="T112" fmla="*/ 106 w 2406"/>
                <a:gd name="T113" fmla="*/ 1089 h 1123"/>
                <a:gd name="T114" fmla="*/ 626 w 2406"/>
                <a:gd name="T115" fmla="*/ 917 h 1123"/>
                <a:gd name="T116" fmla="*/ 885 w 2406"/>
                <a:gd name="T117" fmla="*/ 779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06" h="1123">
                  <a:moveTo>
                    <a:pt x="50" y="1105"/>
                  </a:moveTo>
                  <a:cubicBezTo>
                    <a:pt x="46" y="1108"/>
                    <a:pt x="41" y="1110"/>
                    <a:pt x="36" y="1110"/>
                  </a:cubicBezTo>
                  <a:cubicBezTo>
                    <a:pt x="41" y="1102"/>
                    <a:pt x="27" y="1094"/>
                    <a:pt x="27" y="1103"/>
                  </a:cubicBezTo>
                  <a:cubicBezTo>
                    <a:pt x="26" y="1113"/>
                    <a:pt x="9" y="1117"/>
                    <a:pt x="0" y="1118"/>
                  </a:cubicBezTo>
                  <a:cubicBezTo>
                    <a:pt x="14" y="1103"/>
                    <a:pt x="32" y="1095"/>
                    <a:pt x="51" y="1088"/>
                  </a:cubicBezTo>
                  <a:cubicBezTo>
                    <a:pt x="34" y="1093"/>
                    <a:pt x="51" y="1093"/>
                    <a:pt x="54" y="1091"/>
                  </a:cubicBezTo>
                  <a:cubicBezTo>
                    <a:pt x="60" y="1088"/>
                    <a:pt x="65" y="1085"/>
                    <a:pt x="72" y="1083"/>
                  </a:cubicBezTo>
                  <a:cubicBezTo>
                    <a:pt x="88" y="1079"/>
                    <a:pt x="96" y="1071"/>
                    <a:pt x="111" y="1065"/>
                  </a:cubicBezTo>
                  <a:cubicBezTo>
                    <a:pt x="143" y="1051"/>
                    <a:pt x="173" y="1041"/>
                    <a:pt x="208" y="1035"/>
                  </a:cubicBezTo>
                  <a:cubicBezTo>
                    <a:pt x="191" y="1039"/>
                    <a:pt x="223" y="1036"/>
                    <a:pt x="228" y="1035"/>
                  </a:cubicBezTo>
                  <a:cubicBezTo>
                    <a:pt x="218" y="1041"/>
                    <a:pt x="215" y="1043"/>
                    <a:pt x="212" y="1055"/>
                  </a:cubicBezTo>
                  <a:cubicBezTo>
                    <a:pt x="220" y="1057"/>
                    <a:pt x="240" y="1028"/>
                    <a:pt x="244" y="1050"/>
                  </a:cubicBezTo>
                  <a:cubicBezTo>
                    <a:pt x="246" y="1049"/>
                    <a:pt x="248" y="1048"/>
                    <a:pt x="250" y="1046"/>
                  </a:cubicBezTo>
                  <a:cubicBezTo>
                    <a:pt x="228" y="1029"/>
                    <a:pt x="342" y="995"/>
                    <a:pt x="349" y="993"/>
                  </a:cubicBezTo>
                  <a:cubicBezTo>
                    <a:pt x="364" y="988"/>
                    <a:pt x="379" y="982"/>
                    <a:pt x="394" y="977"/>
                  </a:cubicBezTo>
                  <a:cubicBezTo>
                    <a:pt x="401" y="975"/>
                    <a:pt x="406" y="978"/>
                    <a:pt x="413" y="978"/>
                  </a:cubicBezTo>
                  <a:cubicBezTo>
                    <a:pt x="422" y="979"/>
                    <a:pt x="426" y="970"/>
                    <a:pt x="432" y="965"/>
                  </a:cubicBezTo>
                  <a:cubicBezTo>
                    <a:pt x="443" y="954"/>
                    <a:pt x="462" y="949"/>
                    <a:pt x="476" y="943"/>
                  </a:cubicBezTo>
                  <a:cubicBezTo>
                    <a:pt x="493" y="935"/>
                    <a:pt x="512" y="926"/>
                    <a:pt x="531" y="924"/>
                  </a:cubicBezTo>
                  <a:cubicBezTo>
                    <a:pt x="521" y="937"/>
                    <a:pt x="544" y="929"/>
                    <a:pt x="547" y="925"/>
                  </a:cubicBezTo>
                  <a:cubicBezTo>
                    <a:pt x="543" y="928"/>
                    <a:pt x="538" y="929"/>
                    <a:pt x="533" y="929"/>
                  </a:cubicBezTo>
                  <a:cubicBezTo>
                    <a:pt x="540" y="925"/>
                    <a:pt x="541" y="916"/>
                    <a:pt x="547" y="911"/>
                  </a:cubicBezTo>
                  <a:cubicBezTo>
                    <a:pt x="553" y="905"/>
                    <a:pt x="561" y="902"/>
                    <a:pt x="568" y="896"/>
                  </a:cubicBezTo>
                  <a:cubicBezTo>
                    <a:pt x="578" y="888"/>
                    <a:pt x="599" y="870"/>
                    <a:pt x="612" y="881"/>
                  </a:cubicBezTo>
                  <a:cubicBezTo>
                    <a:pt x="609" y="877"/>
                    <a:pt x="604" y="875"/>
                    <a:pt x="599" y="878"/>
                  </a:cubicBezTo>
                  <a:cubicBezTo>
                    <a:pt x="600" y="861"/>
                    <a:pt x="630" y="853"/>
                    <a:pt x="643" y="849"/>
                  </a:cubicBezTo>
                  <a:cubicBezTo>
                    <a:pt x="669" y="840"/>
                    <a:pt x="689" y="823"/>
                    <a:pt x="714" y="812"/>
                  </a:cubicBezTo>
                  <a:cubicBezTo>
                    <a:pt x="700" y="816"/>
                    <a:pt x="689" y="825"/>
                    <a:pt x="675" y="830"/>
                  </a:cubicBezTo>
                  <a:cubicBezTo>
                    <a:pt x="664" y="834"/>
                    <a:pt x="652" y="836"/>
                    <a:pt x="641" y="839"/>
                  </a:cubicBezTo>
                  <a:cubicBezTo>
                    <a:pt x="630" y="843"/>
                    <a:pt x="600" y="857"/>
                    <a:pt x="589" y="847"/>
                  </a:cubicBezTo>
                  <a:cubicBezTo>
                    <a:pt x="593" y="844"/>
                    <a:pt x="595" y="840"/>
                    <a:pt x="593" y="835"/>
                  </a:cubicBezTo>
                  <a:cubicBezTo>
                    <a:pt x="592" y="832"/>
                    <a:pt x="604" y="827"/>
                    <a:pt x="606" y="826"/>
                  </a:cubicBezTo>
                  <a:cubicBezTo>
                    <a:pt x="611" y="823"/>
                    <a:pt x="629" y="815"/>
                    <a:pt x="625" y="828"/>
                  </a:cubicBezTo>
                  <a:cubicBezTo>
                    <a:pt x="628" y="828"/>
                    <a:pt x="630" y="826"/>
                    <a:pt x="631" y="823"/>
                  </a:cubicBezTo>
                  <a:cubicBezTo>
                    <a:pt x="626" y="822"/>
                    <a:pt x="620" y="817"/>
                    <a:pt x="621" y="811"/>
                  </a:cubicBezTo>
                  <a:cubicBezTo>
                    <a:pt x="618" y="817"/>
                    <a:pt x="611" y="821"/>
                    <a:pt x="605" y="824"/>
                  </a:cubicBezTo>
                  <a:cubicBezTo>
                    <a:pt x="600" y="827"/>
                    <a:pt x="575" y="838"/>
                    <a:pt x="590" y="825"/>
                  </a:cubicBezTo>
                  <a:cubicBezTo>
                    <a:pt x="581" y="833"/>
                    <a:pt x="564" y="840"/>
                    <a:pt x="559" y="850"/>
                  </a:cubicBezTo>
                  <a:cubicBezTo>
                    <a:pt x="555" y="857"/>
                    <a:pt x="545" y="868"/>
                    <a:pt x="535" y="864"/>
                  </a:cubicBezTo>
                  <a:cubicBezTo>
                    <a:pt x="526" y="860"/>
                    <a:pt x="548" y="835"/>
                    <a:pt x="533" y="835"/>
                  </a:cubicBezTo>
                  <a:cubicBezTo>
                    <a:pt x="535" y="833"/>
                    <a:pt x="537" y="832"/>
                    <a:pt x="540" y="830"/>
                  </a:cubicBezTo>
                  <a:cubicBezTo>
                    <a:pt x="530" y="826"/>
                    <a:pt x="521" y="837"/>
                    <a:pt x="513" y="839"/>
                  </a:cubicBezTo>
                  <a:cubicBezTo>
                    <a:pt x="514" y="837"/>
                    <a:pt x="516" y="834"/>
                    <a:pt x="517" y="832"/>
                  </a:cubicBezTo>
                  <a:cubicBezTo>
                    <a:pt x="512" y="834"/>
                    <a:pt x="508" y="831"/>
                    <a:pt x="506" y="826"/>
                  </a:cubicBezTo>
                  <a:cubicBezTo>
                    <a:pt x="509" y="825"/>
                    <a:pt x="511" y="824"/>
                    <a:pt x="513" y="823"/>
                  </a:cubicBezTo>
                  <a:cubicBezTo>
                    <a:pt x="499" y="814"/>
                    <a:pt x="461" y="835"/>
                    <a:pt x="445" y="837"/>
                  </a:cubicBezTo>
                  <a:cubicBezTo>
                    <a:pt x="434" y="838"/>
                    <a:pt x="425" y="846"/>
                    <a:pt x="413" y="849"/>
                  </a:cubicBezTo>
                  <a:cubicBezTo>
                    <a:pt x="409" y="850"/>
                    <a:pt x="405" y="851"/>
                    <a:pt x="401" y="852"/>
                  </a:cubicBezTo>
                  <a:cubicBezTo>
                    <a:pt x="396" y="854"/>
                    <a:pt x="391" y="847"/>
                    <a:pt x="385" y="849"/>
                  </a:cubicBezTo>
                  <a:cubicBezTo>
                    <a:pt x="395" y="841"/>
                    <a:pt x="414" y="847"/>
                    <a:pt x="421" y="835"/>
                  </a:cubicBezTo>
                  <a:cubicBezTo>
                    <a:pt x="431" y="819"/>
                    <a:pt x="435" y="822"/>
                    <a:pt x="452" y="815"/>
                  </a:cubicBezTo>
                  <a:cubicBezTo>
                    <a:pt x="446" y="814"/>
                    <a:pt x="439" y="814"/>
                    <a:pt x="433" y="817"/>
                  </a:cubicBezTo>
                  <a:cubicBezTo>
                    <a:pt x="439" y="797"/>
                    <a:pt x="463" y="798"/>
                    <a:pt x="477" y="788"/>
                  </a:cubicBezTo>
                  <a:cubicBezTo>
                    <a:pt x="483" y="784"/>
                    <a:pt x="487" y="768"/>
                    <a:pt x="491" y="762"/>
                  </a:cubicBezTo>
                  <a:cubicBezTo>
                    <a:pt x="497" y="753"/>
                    <a:pt x="506" y="745"/>
                    <a:pt x="515" y="739"/>
                  </a:cubicBezTo>
                  <a:cubicBezTo>
                    <a:pt x="511" y="739"/>
                    <a:pt x="506" y="740"/>
                    <a:pt x="503" y="743"/>
                  </a:cubicBezTo>
                  <a:cubicBezTo>
                    <a:pt x="521" y="721"/>
                    <a:pt x="549" y="715"/>
                    <a:pt x="574" y="704"/>
                  </a:cubicBezTo>
                  <a:cubicBezTo>
                    <a:pt x="567" y="706"/>
                    <a:pt x="559" y="712"/>
                    <a:pt x="562" y="703"/>
                  </a:cubicBezTo>
                  <a:cubicBezTo>
                    <a:pt x="557" y="709"/>
                    <a:pt x="494" y="734"/>
                    <a:pt x="496" y="737"/>
                  </a:cubicBezTo>
                  <a:cubicBezTo>
                    <a:pt x="505" y="760"/>
                    <a:pt x="391" y="767"/>
                    <a:pt x="379" y="765"/>
                  </a:cubicBezTo>
                  <a:cubicBezTo>
                    <a:pt x="380" y="757"/>
                    <a:pt x="388" y="756"/>
                    <a:pt x="394" y="753"/>
                  </a:cubicBezTo>
                  <a:cubicBezTo>
                    <a:pt x="384" y="750"/>
                    <a:pt x="387" y="734"/>
                    <a:pt x="394" y="730"/>
                  </a:cubicBezTo>
                  <a:cubicBezTo>
                    <a:pt x="380" y="739"/>
                    <a:pt x="371" y="725"/>
                    <a:pt x="390" y="719"/>
                  </a:cubicBezTo>
                  <a:cubicBezTo>
                    <a:pt x="385" y="718"/>
                    <a:pt x="381" y="718"/>
                    <a:pt x="377" y="719"/>
                  </a:cubicBezTo>
                  <a:cubicBezTo>
                    <a:pt x="385" y="707"/>
                    <a:pt x="402" y="708"/>
                    <a:pt x="413" y="702"/>
                  </a:cubicBezTo>
                  <a:cubicBezTo>
                    <a:pt x="417" y="700"/>
                    <a:pt x="422" y="698"/>
                    <a:pt x="425" y="695"/>
                  </a:cubicBezTo>
                  <a:cubicBezTo>
                    <a:pt x="430" y="689"/>
                    <a:pt x="436" y="693"/>
                    <a:pt x="443" y="691"/>
                  </a:cubicBezTo>
                  <a:cubicBezTo>
                    <a:pt x="432" y="701"/>
                    <a:pt x="445" y="694"/>
                    <a:pt x="451" y="701"/>
                  </a:cubicBezTo>
                  <a:cubicBezTo>
                    <a:pt x="454" y="705"/>
                    <a:pt x="430" y="713"/>
                    <a:pt x="426" y="714"/>
                  </a:cubicBezTo>
                  <a:cubicBezTo>
                    <a:pt x="442" y="712"/>
                    <a:pt x="456" y="702"/>
                    <a:pt x="472" y="699"/>
                  </a:cubicBezTo>
                  <a:cubicBezTo>
                    <a:pt x="470" y="705"/>
                    <a:pt x="467" y="709"/>
                    <a:pt x="462" y="712"/>
                  </a:cubicBezTo>
                  <a:cubicBezTo>
                    <a:pt x="470" y="714"/>
                    <a:pt x="485" y="710"/>
                    <a:pt x="491" y="704"/>
                  </a:cubicBezTo>
                  <a:cubicBezTo>
                    <a:pt x="497" y="698"/>
                    <a:pt x="489" y="694"/>
                    <a:pt x="484" y="695"/>
                  </a:cubicBezTo>
                  <a:cubicBezTo>
                    <a:pt x="490" y="693"/>
                    <a:pt x="497" y="693"/>
                    <a:pt x="503" y="691"/>
                  </a:cubicBezTo>
                  <a:cubicBezTo>
                    <a:pt x="495" y="690"/>
                    <a:pt x="495" y="689"/>
                    <a:pt x="503" y="685"/>
                  </a:cubicBezTo>
                  <a:cubicBezTo>
                    <a:pt x="488" y="686"/>
                    <a:pt x="475" y="696"/>
                    <a:pt x="460" y="693"/>
                  </a:cubicBezTo>
                  <a:cubicBezTo>
                    <a:pt x="449" y="691"/>
                    <a:pt x="435" y="684"/>
                    <a:pt x="424" y="691"/>
                  </a:cubicBezTo>
                  <a:cubicBezTo>
                    <a:pt x="427" y="681"/>
                    <a:pt x="446" y="678"/>
                    <a:pt x="454" y="677"/>
                  </a:cubicBezTo>
                  <a:cubicBezTo>
                    <a:pt x="449" y="675"/>
                    <a:pt x="445" y="676"/>
                    <a:pt x="441" y="680"/>
                  </a:cubicBezTo>
                  <a:cubicBezTo>
                    <a:pt x="441" y="675"/>
                    <a:pt x="445" y="671"/>
                    <a:pt x="450" y="670"/>
                  </a:cubicBezTo>
                  <a:cubicBezTo>
                    <a:pt x="446" y="672"/>
                    <a:pt x="441" y="673"/>
                    <a:pt x="437" y="674"/>
                  </a:cubicBezTo>
                  <a:cubicBezTo>
                    <a:pt x="439" y="665"/>
                    <a:pt x="451" y="663"/>
                    <a:pt x="457" y="659"/>
                  </a:cubicBezTo>
                  <a:cubicBezTo>
                    <a:pt x="442" y="661"/>
                    <a:pt x="432" y="682"/>
                    <a:pt x="416" y="679"/>
                  </a:cubicBezTo>
                  <a:cubicBezTo>
                    <a:pt x="415" y="671"/>
                    <a:pt x="426" y="669"/>
                    <a:pt x="420" y="663"/>
                  </a:cubicBezTo>
                  <a:cubicBezTo>
                    <a:pt x="415" y="657"/>
                    <a:pt x="436" y="652"/>
                    <a:pt x="439" y="650"/>
                  </a:cubicBezTo>
                  <a:cubicBezTo>
                    <a:pt x="435" y="647"/>
                    <a:pt x="431" y="646"/>
                    <a:pt x="426" y="648"/>
                  </a:cubicBezTo>
                  <a:cubicBezTo>
                    <a:pt x="430" y="633"/>
                    <a:pt x="445" y="639"/>
                    <a:pt x="456" y="637"/>
                  </a:cubicBezTo>
                  <a:cubicBezTo>
                    <a:pt x="442" y="638"/>
                    <a:pt x="458" y="626"/>
                    <a:pt x="467" y="627"/>
                  </a:cubicBezTo>
                  <a:cubicBezTo>
                    <a:pt x="479" y="628"/>
                    <a:pt x="496" y="609"/>
                    <a:pt x="508" y="604"/>
                  </a:cubicBezTo>
                  <a:cubicBezTo>
                    <a:pt x="525" y="597"/>
                    <a:pt x="542" y="590"/>
                    <a:pt x="559" y="583"/>
                  </a:cubicBezTo>
                  <a:cubicBezTo>
                    <a:pt x="564" y="581"/>
                    <a:pt x="571" y="578"/>
                    <a:pt x="576" y="580"/>
                  </a:cubicBezTo>
                  <a:cubicBezTo>
                    <a:pt x="585" y="581"/>
                    <a:pt x="579" y="588"/>
                    <a:pt x="574" y="590"/>
                  </a:cubicBezTo>
                  <a:cubicBezTo>
                    <a:pt x="579" y="589"/>
                    <a:pt x="583" y="587"/>
                    <a:pt x="588" y="585"/>
                  </a:cubicBezTo>
                  <a:cubicBezTo>
                    <a:pt x="570" y="582"/>
                    <a:pt x="614" y="567"/>
                    <a:pt x="620" y="565"/>
                  </a:cubicBezTo>
                  <a:cubicBezTo>
                    <a:pt x="610" y="567"/>
                    <a:pt x="601" y="571"/>
                    <a:pt x="592" y="574"/>
                  </a:cubicBezTo>
                  <a:cubicBezTo>
                    <a:pt x="602" y="559"/>
                    <a:pt x="633" y="541"/>
                    <a:pt x="652" y="547"/>
                  </a:cubicBezTo>
                  <a:cubicBezTo>
                    <a:pt x="641" y="535"/>
                    <a:pt x="677" y="531"/>
                    <a:pt x="683" y="531"/>
                  </a:cubicBezTo>
                  <a:cubicBezTo>
                    <a:pt x="688" y="530"/>
                    <a:pt x="694" y="532"/>
                    <a:pt x="699" y="535"/>
                  </a:cubicBezTo>
                  <a:cubicBezTo>
                    <a:pt x="708" y="540"/>
                    <a:pt x="679" y="547"/>
                    <a:pt x="676" y="549"/>
                  </a:cubicBezTo>
                  <a:cubicBezTo>
                    <a:pt x="698" y="540"/>
                    <a:pt x="723" y="545"/>
                    <a:pt x="744" y="535"/>
                  </a:cubicBezTo>
                  <a:cubicBezTo>
                    <a:pt x="765" y="526"/>
                    <a:pt x="787" y="517"/>
                    <a:pt x="809" y="512"/>
                  </a:cubicBezTo>
                  <a:cubicBezTo>
                    <a:pt x="807" y="514"/>
                    <a:pt x="805" y="516"/>
                    <a:pt x="802" y="518"/>
                  </a:cubicBezTo>
                  <a:cubicBezTo>
                    <a:pt x="835" y="519"/>
                    <a:pt x="867" y="515"/>
                    <a:pt x="896" y="498"/>
                  </a:cubicBezTo>
                  <a:cubicBezTo>
                    <a:pt x="907" y="492"/>
                    <a:pt x="916" y="483"/>
                    <a:pt x="925" y="474"/>
                  </a:cubicBezTo>
                  <a:cubicBezTo>
                    <a:pt x="931" y="469"/>
                    <a:pt x="946" y="444"/>
                    <a:pt x="925" y="452"/>
                  </a:cubicBezTo>
                  <a:cubicBezTo>
                    <a:pt x="931" y="450"/>
                    <a:pt x="1008" y="437"/>
                    <a:pt x="990" y="420"/>
                  </a:cubicBezTo>
                  <a:cubicBezTo>
                    <a:pt x="993" y="419"/>
                    <a:pt x="996" y="418"/>
                    <a:pt x="1000" y="417"/>
                  </a:cubicBezTo>
                  <a:cubicBezTo>
                    <a:pt x="988" y="418"/>
                    <a:pt x="978" y="423"/>
                    <a:pt x="967" y="427"/>
                  </a:cubicBezTo>
                  <a:cubicBezTo>
                    <a:pt x="956" y="431"/>
                    <a:pt x="944" y="425"/>
                    <a:pt x="933" y="431"/>
                  </a:cubicBezTo>
                  <a:cubicBezTo>
                    <a:pt x="951" y="427"/>
                    <a:pt x="927" y="434"/>
                    <a:pt x="925" y="435"/>
                  </a:cubicBezTo>
                  <a:cubicBezTo>
                    <a:pt x="917" y="437"/>
                    <a:pt x="909" y="438"/>
                    <a:pt x="901" y="439"/>
                  </a:cubicBezTo>
                  <a:cubicBezTo>
                    <a:pt x="885" y="443"/>
                    <a:pt x="871" y="453"/>
                    <a:pt x="855" y="457"/>
                  </a:cubicBezTo>
                  <a:cubicBezTo>
                    <a:pt x="863" y="448"/>
                    <a:pt x="866" y="433"/>
                    <a:pt x="848" y="440"/>
                  </a:cubicBezTo>
                  <a:cubicBezTo>
                    <a:pt x="851" y="442"/>
                    <a:pt x="853" y="444"/>
                    <a:pt x="855" y="445"/>
                  </a:cubicBezTo>
                  <a:cubicBezTo>
                    <a:pt x="848" y="448"/>
                    <a:pt x="845" y="455"/>
                    <a:pt x="840" y="449"/>
                  </a:cubicBezTo>
                  <a:cubicBezTo>
                    <a:pt x="837" y="445"/>
                    <a:pt x="832" y="443"/>
                    <a:pt x="828" y="442"/>
                  </a:cubicBezTo>
                  <a:cubicBezTo>
                    <a:pt x="818" y="439"/>
                    <a:pt x="807" y="440"/>
                    <a:pt x="797" y="441"/>
                  </a:cubicBezTo>
                  <a:cubicBezTo>
                    <a:pt x="773" y="444"/>
                    <a:pt x="755" y="450"/>
                    <a:pt x="731" y="446"/>
                  </a:cubicBezTo>
                  <a:cubicBezTo>
                    <a:pt x="727" y="445"/>
                    <a:pt x="693" y="440"/>
                    <a:pt x="701" y="432"/>
                  </a:cubicBezTo>
                  <a:cubicBezTo>
                    <a:pt x="705" y="428"/>
                    <a:pt x="718" y="426"/>
                    <a:pt x="716" y="419"/>
                  </a:cubicBezTo>
                  <a:cubicBezTo>
                    <a:pt x="712" y="407"/>
                    <a:pt x="723" y="396"/>
                    <a:pt x="734" y="394"/>
                  </a:cubicBezTo>
                  <a:cubicBezTo>
                    <a:pt x="729" y="396"/>
                    <a:pt x="725" y="399"/>
                    <a:pt x="721" y="401"/>
                  </a:cubicBezTo>
                  <a:cubicBezTo>
                    <a:pt x="728" y="408"/>
                    <a:pt x="738" y="404"/>
                    <a:pt x="745" y="399"/>
                  </a:cubicBezTo>
                  <a:cubicBezTo>
                    <a:pt x="753" y="394"/>
                    <a:pt x="762" y="397"/>
                    <a:pt x="770" y="398"/>
                  </a:cubicBezTo>
                  <a:cubicBezTo>
                    <a:pt x="760" y="384"/>
                    <a:pt x="735" y="387"/>
                    <a:pt x="720" y="386"/>
                  </a:cubicBezTo>
                  <a:cubicBezTo>
                    <a:pt x="715" y="385"/>
                    <a:pt x="708" y="377"/>
                    <a:pt x="706" y="373"/>
                  </a:cubicBezTo>
                  <a:cubicBezTo>
                    <a:pt x="703" y="366"/>
                    <a:pt x="726" y="363"/>
                    <a:pt x="730" y="362"/>
                  </a:cubicBezTo>
                  <a:cubicBezTo>
                    <a:pt x="723" y="365"/>
                    <a:pt x="717" y="367"/>
                    <a:pt x="710" y="369"/>
                  </a:cubicBezTo>
                  <a:cubicBezTo>
                    <a:pt x="726" y="372"/>
                    <a:pt x="740" y="362"/>
                    <a:pt x="755" y="358"/>
                  </a:cubicBezTo>
                  <a:cubicBezTo>
                    <a:pt x="769" y="354"/>
                    <a:pt x="783" y="357"/>
                    <a:pt x="795" y="349"/>
                  </a:cubicBezTo>
                  <a:cubicBezTo>
                    <a:pt x="821" y="331"/>
                    <a:pt x="856" y="343"/>
                    <a:pt x="884" y="337"/>
                  </a:cubicBezTo>
                  <a:cubicBezTo>
                    <a:pt x="881" y="336"/>
                    <a:pt x="879" y="334"/>
                    <a:pt x="877" y="333"/>
                  </a:cubicBezTo>
                  <a:cubicBezTo>
                    <a:pt x="890" y="318"/>
                    <a:pt x="914" y="320"/>
                    <a:pt x="932" y="318"/>
                  </a:cubicBezTo>
                  <a:cubicBezTo>
                    <a:pt x="960" y="316"/>
                    <a:pt x="986" y="303"/>
                    <a:pt x="1015" y="308"/>
                  </a:cubicBezTo>
                  <a:cubicBezTo>
                    <a:pt x="1008" y="307"/>
                    <a:pt x="997" y="316"/>
                    <a:pt x="991" y="319"/>
                  </a:cubicBezTo>
                  <a:cubicBezTo>
                    <a:pt x="980" y="327"/>
                    <a:pt x="970" y="330"/>
                    <a:pt x="957" y="334"/>
                  </a:cubicBezTo>
                  <a:cubicBezTo>
                    <a:pt x="964" y="332"/>
                    <a:pt x="963" y="335"/>
                    <a:pt x="965" y="339"/>
                  </a:cubicBezTo>
                  <a:cubicBezTo>
                    <a:pt x="967" y="343"/>
                    <a:pt x="976" y="342"/>
                    <a:pt x="980" y="341"/>
                  </a:cubicBezTo>
                  <a:cubicBezTo>
                    <a:pt x="987" y="341"/>
                    <a:pt x="995" y="341"/>
                    <a:pt x="1002" y="341"/>
                  </a:cubicBezTo>
                  <a:cubicBezTo>
                    <a:pt x="1007" y="341"/>
                    <a:pt x="1029" y="337"/>
                    <a:pt x="1013" y="347"/>
                  </a:cubicBezTo>
                  <a:cubicBezTo>
                    <a:pt x="1030" y="338"/>
                    <a:pt x="1049" y="349"/>
                    <a:pt x="1066" y="342"/>
                  </a:cubicBezTo>
                  <a:cubicBezTo>
                    <a:pt x="1074" y="342"/>
                    <a:pt x="1095" y="321"/>
                    <a:pt x="1110" y="332"/>
                  </a:cubicBezTo>
                  <a:cubicBezTo>
                    <a:pt x="1108" y="334"/>
                    <a:pt x="1105" y="336"/>
                    <a:pt x="1103" y="338"/>
                  </a:cubicBezTo>
                  <a:cubicBezTo>
                    <a:pt x="1110" y="336"/>
                    <a:pt x="1118" y="334"/>
                    <a:pt x="1121" y="326"/>
                  </a:cubicBezTo>
                  <a:cubicBezTo>
                    <a:pt x="1110" y="317"/>
                    <a:pt x="1094" y="320"/>
                    <a:pt x="1082" y="325"/>
                  </a:cubicBezTo>
                  <a:cubicBezTo>
                    <a:pt x="1088" y="320"/>
                    <a:pt x="1102" y="317"/>
                    <a:pt x="1101" y="307"/>
                  </a:cubicBezTo>
                  <a:cubicBezTo>
                    <a:pt x="1101" y="299"/>
                    <a:pt x="1090" y="300"/>
                    <a:pt x="1096" y="292"/>
                  </a:cubicBezTo>
                  <a:cubicBezTo>
                    <a:pt x="1107" y="277"/>
                    <a:pt x="1125" y="293"/>
                    <a:pt x="1111" y="301"/>
                  </a:cubicBezTo>
                  <a:cubicBezTo>
                    <a:pt x="1082" y="317"/>
                    <a:pt x="1134" y="314"/>
                    <a:pt x="1134" y="314"/>
                  </a:cubicBezTo>
                  <a:cubicBezTo>
                    <a:pt x="1147" y="327"/>
                    <a:pt x="1182" y="325"/>
                    <a:pt x="1189" y="306"/>
                  </a:cubicBezTo>
                  <a:cubicBezTo>
                    <a:pt x="1185" y="306"/>
                    <a:pt x="1180" y="307"/>
                    <a:pt x="1175" y="308"/>
                  </a:cubicBezTo>
                  <a:cubicBezTo>
                    <a:pt x="1169" y="308"/>
                    <a:pt x="1164" y="303"/>
                    <a:pt x="1157" y="304"/>
                  </a:cubicBezTo>
                  <a:cubicBezTo>
                    <a:pt x="1147" y="306"/>
                    <a:pt x="1135" y="315"/>
                    <a:pt x="1124" y="311"/>
                  </a:cubicBezTo>
                  <a:cubicBezTo>
                    <a:pt x="1106" y="304"/>
                    <a:pt x="1148" y="283"/>
                    <a:pt x="1157" y="284"/>
                  </a:cubicBezTo>
                  <a:cubicBezTo>
                    <a:pt x="1154" y="270"/>
                    <a:pt x="1133" y="285"/>
                    <a:pt x="1133" y="277"/>
                  </a:cubicBezTo>
                  <a:cubicBezTo>
                    <a:pt x="1129" y="280"/>
                    <a:pt x="1124" y="282"/>
                    <a:pt x="1119" y="282"/>
                  </a:cubicBezTo>
                  <a:cubicBezTo>
                    <a:pt x="1125" y="277"/>
                    <a:pt x="1132" y="274"/>
                    <a:pt x="1138" y="271"/>
                  </a:cubicBezTo>
                  <a:cubicBezTo>
                    <a:pt x="1131" y="270"/>
                    <a:pt x="1124" y="276"/>
                    <a:pt x="1117" y="279"/>
                  </a:cubicBezTo>
                  <a:cubicBezTo>
                    <a:pt x="1108" y="283"/>
                    <a:pt x="1090" y="279"/>
                    <a:pt x="1081" y="277"/>
                  </a:cubicBezTo>
                  <a:cubicBezTo>
                    <a:pt x="1060" y="273"/>
                    <a:pt x="1078" y="266"/>
                    <a:pt x="1085" y="256"/>
                  </a:cubicBezTo>
                  <a:cubicBezTo>
                    <a:pt x="1094" y="243"/>
                    <a:pt x="1087" y="220"/>
                    <a:pt x="1070" y="213"/>
                  </a:cubicBezTo>
                  <a:cubicBezTo>
                    <a:pt x="1065" y="211"/>
                    <a:pt x="1056" y="212"/>
                    <a:pt x="1054" y="205"/>
                  </a:cubicBezTo>
                  <a:cubicBezTo>
                    <a:pt x="1052" y="194"/>
                    <a:pt x="1046" y="195"/>
                    <a:pt x="1036" y="194"/>
                  </a:cubicBezTo>
                  <a:cubicBezTo>
                    <a:pt x="1059" y="192"/>
                    <a:pt x="1078" y="181"/>
                    <a:pt x="1098" y="170"/>
                  </a:cubicBezTo>
                  <a:cubicBezTo>
                    <a:pt x="1120" y="158"/>
                    <a:pt x="1138" y="162"/>
                    <a:pt x="1163" y="160"/>
                  </a:cubicBezTo>
                  <a:cubicBezTo>
                    <a:pt x="1217" y="156"/>
                    <a:pt x="1264" y="143"/>
                    <a:pt x="1315" y="125"/>
                  </a:cubicBezTo>
                  <a:cubicBezTo>
                    <a:pt x="1310" y="127"/>
                    <a:pt x="1306" y="129"/>
                    <a:pt x="1301" y="131"/>
                  </a:cubicBezTo>
                  <a:cubicBezTo>
                    <a:pt x="1326" y="126"/>
                    <a:pt x="1349" y="106"/>
                    <a:pt x="1374" y="98"/>
                  </a:cubicBezTo>
                  <a:cubicBezTo>
                    <a:pt x="1404" y="89"/>
                    <a:pt x="1433" y="72"/>
                    <a:pt x="1465" y="68"/>
                  </a:cubicBezTo>
                  <a:cubicBezTo>
                    <a:pt x="1459" y="71"/>
                    <a:pt x="1459" y="76"/>
                    <a:pt x="1453" y="77"/>
                  </a:cubicBezTo>
                  <a:cubicBezTo>
                    <a:pt x="1475" y="73"/>
                    <a:pt x="1498" y="72"/>
                    <a:pt x="1519" y="66"/>
                  </a:cubicBezTo>
                  <a:cubicBezTo>
                    <a:pt x="1539" y="60"/>
                    <a:pt x="1560" y="50"/>
                    <a:pt x="1581" y="51"/>
                  </a:cubicBezTo>
                  <a:cubicBezTo>
                    <a:pt x="1576" y="56"/>
                    <a:pt x="1568" y="59"/>
                    <a:pt x="1561" y="59"/>
                  </a:cubicBezTo>
                  <a:cubicBezTo>
                    <a:pt x="1582" y="55"/>
                    <a:pt x="1557" y="64"/>
                    <a:pt x="1553" y="66"/>
                  </a:cubicBezTo>
                  <a:cubicBezTo>
                    <a:pt x="1560" y="64"/>
                    <a:pt x="1561" y="66"/>
                    <a:pt x="1555" y="73"/>
                  </a:cubicBezTo>
                  <a:cubicBezTo>
                    <a:pt x="1562" y="68"/>
                    <a:pt x="1569" y="63"/>
                    <a:pt x="1577" y="59"/>
                  </a:cubicBezTo>
                  <a:cubicBezTo>
                    <a:pt x="1586" y="54"/>
                    <a:pt x="1598" y="58"/>
                    <a:pt x="1608" y="55"/>
                  </a:cubicBezTo>
                  <a:cubicBezTo>
                    <a:pt x="1601" y="55"/>
                    <a:pt x="1594" y="55"/>
                    <a:pt x="1588" y="57"/>
                  </a:cubicBezTo>
                  <a:cubicBezTo>
                    <a:pt x="1591" y="49"/>
                    <a:pt x="1584" y="47"/>
                    <a:pt x="1579" y="50"/>
                  </a:cubicBezTo>
                  <a:cubicBezTo>
                    <a:pt x="1599" y="41"/>
                    <a:pt x="1621" y="39"/>
                    <a:pt x="1643" y="34"/>
                  </a:cubicBezTo>
                  <a:cubicBezTo>
                    <a:pt x="1638" y="36"/>
                    <a:pt x="1634" y="38"/>
                    <a:pt x="1629" y="39"/>
                  </a:cubicBezTo>
                  <a:cubicBezTo>
                    <a:pt x="1658" y="46"/>
                    <a:pt x="1699" y="37"/>
                    <a:pt x="1727" y="30"/>
                  </a:cubicBezTo>
                  <a:cubicBezTo>
                    <a:pt x="1762" y="22"/>
                    <a:pt x="1795" y="9"/>
                    <a:pt x="1829" y="0"/>
                  </a:cubicBezTo>
                  <a:cubicBezTo>
                    <a:pt x="1824" y="1"/>
                    <a:pt x="1820" y="4"/>
                    <a:pt x="1815" y="7"/>
                  </a:cubicBezTo>
                  <a:cubicBezTo>
                    <a:pt x="1819" y="8"/>
                    <a:pt x="1848" y="11"/>
                    <a:pt x="1841" y="19"/>
                  </a:cubicBezTo>
                  <a:cubicBezTo>
                    <a:pt x="1832" y="29"/>
                    <a:pt x="1809" y="30"/>
                    <a:pt x="1796" y="30"/>
                  </a:cubicBezTo>
                  <a:cubicBezTo>
                    <a:pt x="1798" y="35"/>
                    <a:pt x="1794" y="39"/>
                    <a:pt x="1790" y="40"/>
                  </a:cubicBezTo>
                  <a:cubicBezTo>
                    <a:pt x="1803" y="37"/>
                    <a:pt x="1816" y="34"/>
                    <a:pt x="1829" y="29"/>
                  </a:cubicBezTo>
                  <a:cubicBezTo>
                    <a:pt x="1837" y="26"/>
                    <a:pt x="1845" y="23"/>
                    <a:pt x="1853" y="21"/>
                  </a:cubicBezTo>
                  <a:cubicBezTo>
                    <a:pt x="1857" y="19"/>
                    <a:pt x="1880" y="10"/>
                    <a:pt x="1863" y="22"/>
                  </a:cubicBezTo>
                  <a:cubicBezTo>
                    <a:pt x="1866" y="20"/>
                    <a:pt x="1876" y="17"/>
                    <a:pt x="1878" y="22"/>
                  </a:cubicBezTo>
                  <a:cubicBezTo>
                    <a:pt x="1881" y="31"/>
                    <a:pt x="1863" y="32"/>
                    <a:pt x="1858" y="33"/>
                  </a:cubicBezTo>
                  <a:cubicBezTo>
                    <a:pt x="1870" y="45"/>
                    <a:pt x="1891" y="35"/>
                    <a:pt x="1906" y="33"/>
                  </a:cubicBezTo>
                  <a:cubicBezTo>
                    <a:pt x="1926" y="29"/>
                    <a:pt x="1951" y="29"/>
                    <a:pt x="1971" y="34"/>
                  </a:cubicBezTo>
                  <a:cubicBezTo>
                    <a:pt x="1964" y="42"/>
                    <a:pt x="1953" y="44"/>
                    <a:pt x="1945" y="48"/>
                  </a:cubicBezTo>
                  <a:cubicBezTo>
                    <a:pt x="1949" y="50"/>
                    <a:pt x="1953" y="51"/>
                    <a:pt x="1957" y="51"/>
                  </a:cubicBezTo>
                  <a:cubicBezTo>
                    <a:pt x="1948" y="52"/>
                    <a:pt x="1939" y="51"/>
                    <a:pt x="1930" y="53"/>
                  </a:cubicBezTo>
                  <a:cubicBezTo>
                    <a:pt x="1944" y="55"/>
                    <a:pt x="1957" y="53"/>
                    <a:pt x="1970" y="53"/>
                  </a:cubicBezTo>
                  <a:lnTo>
                    <a:pt x="1957" y="58"/>
                  </a:lnTo>
                  <a:cubicBezTo>
                    <a:pt x="1968" y="64"/>
                    <a:pt x="1981" y="63"/>
                    <a:pt x="1993" y="61"/>
                  </a:cubicBezTo>
                  <a:cubicBezTo>
                    <a:pt x="2001" y="60"/>
                    <a:pt x="2008" y="58"/>
                    <a:pt x="2016" y="57"/>
                  </a:cubicBezTo>
                  <a:cubicBezTo>
                    <a:pt x="2020" y="57"/>
                    <a:pt x="2038" y="53"/>
                    <a:pt x="2026" y="61"/>
                  </a:cubicBezTo>
                  <a:cubicBezTo>
                    <a:pt x="2046" y="61"/>
                    <a:pt x="2066" y="55"/>
                    <a:pt x="2086" y="57"/>
                  </a:cubicBezTo>
                  <a:cubicBezTo>
                    <a:pt x="2093" y="58"/>
                    <a:pt x="2102" y="60"/>
                    <a:pt x="2107" y="64"/>
                  </a:cubicBezTo>
                  <a:cubicBezTo>
                    <a:pt x="2115" y="70"/>
                    <a:pt x="2126" y="65"/>
                    <a:pt x="2134" y="70"/>
                  </a:cubicBezTo>
                  <a:cubicBezTo>
                    <a:pt x="2153" y="81"/>
                    <a:pt x="2174" y="75"/>
                    <a:pt x="2196" y="78"/>
                  </a:cubicBezTo>
                  <a:cubicBezTo>
                    <a:pt x="2202" y="78"/>
                    <a:pt x="2218" y="74"/>
                    <a:pt x="2220" y="82"/>
                  </a:cubicBezTo>
                  <a:cubicBezTo>
                    <a:pt x="2221" y="86"/>
                    <a:pt x="2240" y="83"/>
                    <a:pt x="2229" y="88"/>
                  </a:cubicBezTo>
                  <a:cubicBezTo>
                    <a:pt x="2241" y="88"/>
                    <a:pt x="2253" y="89"/>
                    <a:pt x="2265" y="88"/>
                  </a:cubicBezTo>
                  <a:cubicBezTo>
                    <a:pt x="2271" y="88"/>
                    <a:pt x="2277" y="87"/>
                    <a:pt x="2283" y="86"/>
                  </a:cubicBezTo>
                  <a:cubicBezTo>
                    <a:pt x="2292" y="82"/>
                    <a:pt x="2294" y="83"/>
                    <a:pt x="2289" y="88"/>
                  </a:cubicBezTo>
                  <a:cubicBezTo>
                    <a:pt x="2301" y="74"/>
                    <a:pt x="2335" y="80"/>
                    <a:pt x="2350" y="84"/>
                  </a:cubicBezTo>
                  <a:cubicBezTo>
                    <a:pt x="2361" y="87"/>
                    <a:pt x="2363" y="98"/>
                    <a:pt x="2374" y="100"/>
                  </a:cubicBezTo>
                  <a:cubicBezTo>
                    <a:pt x="2382" y="102"/>
                    <a:pt x="2382" y="103"/>
                    <a:pt x="2386" y="109"/>
                  </a:cubicBezTo>
                  <a:cubicBezTo>
                    <a:pt x="2391" y="116"/>
                    <a:pt x="2399" y="107"/>
                    <a:pt x="2406" y="111"/>
                  </a:cubicBezTo>
                  <a:lnTo>
                    <a:pt x="1655" y="733"/>
                  </a:lnTo>
                  <a:cubicBezTo>
                    <a:pt x="1663" y="735"/>
                    <a:pt x="1669" y="738"/>
                    <a:pt x="1677" y="734"/>
                  </a:cubicBezTo>
                  <a:cubicBezTo>
                    <a:pt x="1684" y="731"/>
                    <a:pt x="1690" y="738"/>
                    <a:pt x="1697" y="739"/>
                  </a:cubicBezTo>
                  <a:cubicBezTo>
                    <a:pt x="1706" y="740"/>
                    <a:pt x="1717" y="733"/>
                    <a:pt x="1726" y="731"/>
                  </a:cubicBezTo>
                  <a:cubicBezTo>
                    <a:pt x="1736" y="728"/>
                    <a:pt x="1746" y="728"/>
                    <a:pt x="1756" y="730"/>
                  </a:cubicBezTo>
                  <a:cubicBezTo>
                    <a:pt x="1749" y="736"/>
                    <a:pt x="1739" y="739"/>
                    <a:pt x="1734" y="747"/>
                  </a:cubicBezTo>
                  <a:cubicBezTo>
                    <a:pt x="1729" y="755"/>
                    <a:pt x="1742" y="757"/>
                    <a:pt x="1741" y="766"/>
                  </a:cubicBezTo>
                  <a:cubicBezTo>
                    <a:pt x="1739" y="778"/>
                    <a:pt x="1747" y="789"/>
                    <a:pt x="1751" y="800"/>
                  </a:cubicBezTo>
                  <a:cubicBezTo>
                    <a:pt x="1754" y="810"/>
                    <a:pt x="1743" y="820"/>
                    <a:pt x="1739" y="829"/>
                  </a:cubicBezTo>
                  <a:cubicBezTo>
                    <a:pt x="1760" y="821"/>
                    <a:pt x="1783" y="817"/>
                    <a:pt x="1805" y="808"/>
                  </a:cubicBezTo>
                  <a:cubicBezTo>
                    <a:pt x="1814" y="803"/>
                    <a:pt x="1822" y="798"/>
                    <a:pt x="1830" y="791"/>
                  </a:cubicBezTo>
                  <a:cubicBezTo>
                    <a:pt x="1833" y="790"/>
                    <a:pt x="1836" y="790"/>
                    <a:pt x="1840" y="790"/>
                  </a:cubicBezTo>
                  <a:cubicBezTo>
                    <a:pt x="1844" y="788"/>
                    <a:pt x="1844" y="783"/>
                    <a:pt x="1848" y="781"/>
                  </a:cubicBezTo>
                  <a:cubicBezTo>
                    <a:pt x="1855" y="777"/>
                    <a:pt x="1863" y="778"/>
                    <a:pt x="1871" y="777"/>
                  </a:cubicBezTo>
                  <a:cubicBezTo>
                    <a:pt x="1879" y="775"/>
                    <a:pt x="1899" y="765"/>
                    <a:pt x="1906" y="769"/>
                  </a:cubicBezTo>
                  <a:cubicBezTo>
                    <a:pt x="1932" y="781"/>
                    <a:pt x="1891" y="793"/>
                    <a:pt x="1903" y="804"/>
                  </a:cubicBezTo>
                  <a:cubicBezTo>
                    <a:pt x="1906" y="808"/>
                    <a:pt x="1914" y="811"/>
                    <a:pt x="1911" y="817"/>
                  </a:cubicBezTo>
                  <a:cubicBezTo>
                    <a:pt x="1909" y="822"/>
                    <a:pt x="1905" y="832"/>
                    <a:pt x="1910" y="837"/>
                  </a:cubicBezTo>
                  <a:cubicBezTo>
                    <a:pt x="1926" y="850"/>
                    <a:pt x="1916" y="858"/>
                    <a:pt x="1913" y="874"/>
                  </a:cubicBezTo>
                  <a:cubicBezTo>
                    <a:pt x="1911" y="888"/>
                    <a:pt x="1906" y="902"/>
                    <a:pt x="1905" y="917"/>
                  </a:cubicBezTo>
                  <a:cubicBezTo>
                    <a:pt x="1904" y="926"/>
                    <a:pt x="1905" y="940"/>
                    <a:pt x="1898" y="947"/>
                  </a:cubicBezTo>
                  <a:cubicBezTo>
                    <a:pt x="1894" y="952"/>
                    <a:pt x="1886" y="959"/>
                    <a:pt x="1897" y="963"/>
                  </a:cubicBezTo>
                  <a:cubicBezTo>
                    <a:pt x="1886" y="967"/>
                    <a:pt x="1885" y="982"/>
                    <a:pt x="1883" y="992"/>
                  </a:cubicBezTo>
                  <a:cubicBezTo>
                    <a:pt x="1894" y="990"/>
                    <a:pt x="1913" y="1003"/>
                    <a:pt x="1921" y="1010"/>
                  </a:cubicBezTo>
                  <a:cubicBezTo>
                    <a:pt x="1930" y="1017"/>
                    <a:pt x="1928" y="1029"/>
                    <a:pt x="1943" y="1028"/>
                  </a:cubicBezTo>
                  <a:cubicBezTo>
                    <a:pt x="1938" y="1039"/>
                    <a:pt x="1928" y="1042"/>
                    <a:pt x="1919" y="1048"/>
                  </a:cubicBezTo>
                  <a:cubicBezTo>
                    <a:pt x="1907" y="1056"/>
                    <a:pt x="1904" y="1070"/>
                    <a:pt x="1895" y="1079"/>
                  </a:cubicBezTo>
                  <a:cubicBezTo>
                    <a:pt x="1876" y="1099"/>
                    <a:pt x="1843" y="1113"/>
                    <a:pt x="1820" y="1123"/>
                  </a:cubicBezTo>
                  <a:cubicBezTo>
                    <a:pt x="1824" y="1118"/>
                    <a:pt x="1827" y="1114"/>
                    <a:pt x="1831" y="1109"/>
                  </a:cubicBezTo>
                  <a:cubicBezTo>
                    <a:pt x="1825" y="1115"/>
                    <a:pt x="1819" y="1120"/>
                    <a:pt x="1811" y="1122"/>
                  </a:cubicBezTo>
                  <a:cubicBezTo>
                    <a:pt x="1815" y="1101"/>
                    <a:pt x="1852" y="1091"/>
                    <a:pt x="1869" y="1083"/>
                  </a:cubicBezTo>
                  <a:cubicBezTo>
                    <a:pt x="1864" y="1085"/>
                    <a:pt x="1824" y="1104"/>
                    <a:pt x="1827" y="1092"/>
                  </a:cubicBezTo>
                  <a:cubicBezTo>
                    <a:pt x="1829" y="1085"/>
                    <a:pt x="1855" y="1084"/>
                    <a:pt x="1860" y="1084"/>
                  </a:cubicBezTo>
                  <a:cubicBezTo>
                    <a:pt x="1856" y="1084"/>
                    <a:pt x="1851" y="1084"/>
                    <a:pt x="1847" y="1084"/>
                  </a:cubicBezTo>
                  <a:cubicBezTo>
                    <a:pt x="1855" y="1074"/>
                    <a:pt x="1872" y="1061"/>
                    <a:pt x="1873" y="1048"/>
                  </a:cubicBezTo>
                  <a:cubicBezTo>
                    <a:pt x="1874" y="1033"/>
                    <a:pt x="1881" y="1035"/>
                    <a:pt x="1892" y="1026"/>
                  </a:cubicBezTo>
                  <a:cubicBezTo>
                    <a:pt x="1877" y="1031"/>
                    <a:pt x="1863" y="1040"/>
                    <a:pt x="1848" y="1040"/>
                  </a:cubicBezTo>
                  <a:cubicBezTo>
                    <a:pt x="1852" y="1038"/>
                    <a:pt x="1856" y="1036"/>
                    <a:pt x="1860" y="1035"/>
                  </a:cubicBezTo>
                  <a:cubicBezTo>
                    <a:pt x="1855" y="1037"/>
                    <a:pt x="1825" y="1041"/>
                    <a:pt x="1826" y="1046"/>
                  </a:cubicBezTo>
                  <a:cubicBezTo>
                    <a:pt x="1827" y="1053"/>
                    <a:pt x="1823" y="1051"/>
                    <a:pt x="1818" y="1056"/>
                  </a:cubicBezTo>
                  <a:cubicBezTo>
                    <a:pt x="1811" y="1063"/>
                    <a:pt x="1811" y="1056"/>
                    <a:pt x="1805" y="1064"/>
                  </a:cubicBezTo>
                  <a:cubicBezTo>
                    <a:pt x="1801" y="1069"/>
                    <a:pt x="1789" y="1069"/>
                    <a:pt x="1793" y="1062"/>
                  </a:cubicBezTo>
                  <a:cubicBezTo>
                    <a:pt x="1799" y="1053"/>
                    <a:pt x="1808" y="1049"/>
                    <a:pt x="1816" y="1044"/>
                  </a:cubicBezTo>
                  <a:cubicBezTo>
                    <a:pt x="1825" y="1039"/>
                    <a:pt x="1833" y="1033"/>
                    <a:pt x="1840" y="1025"/>
                  </a:cubicBezTo>
                  <a:cubicBezTo>
                    <a:pt x="1847" y="1018"/>
                    <a:pt x="1859" y="1022"/>
                    <a:pt x="1867" y="1021"/>
                  </a:cubicBezTo>
                  <a:cubicBezTo>
                    <a:pt x="1860" y="1019"/>
                    <a:pt x="1851" y="1020"/>
                    <a:pt x="1850" y="1011"/>
                  </a:cubicBezTo>
                  <a:cubicBezTo>
                    <a:pt x="1850" y="1017"/>
                    <a:pt x="1838" y="1028"/>
                    <a:pt x="1832" y="1023"/>
                  </a:cubicBezTo>
                  <a:cubicBezTo>
                    <a:pt x="1822" y="1017"/>
                    <a:pt x="1839" y="1004"/>
                    <a:pt x="1843" y="1000"/>
                  </a:cubicBezTo>
                  <a:cubicBezTo>
                    <a:pt x="1842" y="1004"/>
                    <a:pt x="1844" y="1008"/>
                    <a:pt x="1849" y="1008"/>
                  </a:cubicBezTo>
                  <a:cubicBezTo>
                    <a:pt x="1846" y="1003"/>
                    <a:pt x="1846" y="998"/>
                    <a:pt x="1850" y="993"/>
                  </a:cubicBezTo>
                  <a:cubicBezTo>
                    <a:pt x="1848" y="992"/>
                    <a:pt x="1846" y="991"/>
                    <a:pt x="1843" y="990"/>
                  </a:cubicBezTo>
                  <a:cubicBezTo>
                    <a:pt x="1851" y="988"/>
                    <a:pt x="1854" y="979"/>
                    <a:pt x="1862" y="977"/>
                  </a:cubicBezTo>
                  <a:cubicBezTo>
                    <a:pt x="1856" y="979"/>
                    <a:pt x="1850" y="981"/>
                    <a:pt x="1847" y="975"/>
                  </a:cubicBezTo>
                  <a:cubicBezTo>
                    <a:pt x="1842" y="966"/>
                    <a:pt x="1854" y="967"/>
                    <a:pt x="1856" y="960"/>
                  </a:cubicBezTo>
                  <a:cubicBezTo>
                    <a:pt x="1850" y="964"/>
                    <a:pt x="1841" y="959"/>
                    <a:pt x="1843" y="951"/>
                  </a:cubicBezTo>
                  <a:cubicBezTo>
                    <a:pt x="1835" y="960"/>
                    <a:pt x="1825" y="951"/>
                    <a:pt x="1836" y="944"/>
                  </a:cubicBezTo>
                  <a:cubicBezTo>
                    <a:pt x="1845" y="940"/>
                    <a:pt x="1855" y="942"/>
                    <a:pt x="1864" y="939"/>
                  </a:cubicBezTo>
                  <a:cubicBezTo>
                    <a:pt x="1857" y="940"/>
                    <a:pt x="1851" y="942"/>
                    <a:pt x="1844" y="940"/>
                  </a:cubicBezTo>
                  <a:cubicBezTo>
                    <a:pt x="1855" y="936"/>
                    <a:pt x="1847" y="924"/>
                    <a:pt x="1861" y="923"/>
                  </a:cubicBezTo>
                  <a:cubicBezTo>
                    <a:pt x="1854" y="925"/>
                    <a:pt x="1852" y="917"/>
                    <a:pt x="1859" y="914"/>
                  </a:cubicBezTo>
                  <a:cubicBezTo>
                    <a:pt x="1864" y="912"/>
                    <a:pt x="1871" y="921"/>
                    <a:pt x="1873" y="924"/>
                  </a:cubicBezTo>
                  <a:cubicBezTo>
                    <a:pt x="1876" y="917"/>
                    <a:pt x="1866" y="914"/>
                    <a:pt x="1868" y="908"/>
                  </a:cubicBezTo>
                  <a:cubicBezTo>
                    <a:pt x="1872" y="896"/>
                    <a:pt x="1887" y="900"/>
                    <a:pt x="1895" y="903"/>
                  </a:cubicBezTo>
                  <a:cubicBezTo>
                    <a:pt x="1884" y="895"/>
                    <a:pt x="1873" y="900"/>
                    <a:pt x="1863" y="907"/>
                  </a:cubicBezTo>
                  <a:cubicBezTo>
                    <a:pt x="1858" y="899"/>
                    <a:pt x="1876" y="887"/>
                    <a:pt x="1883" y="884"/>
                  </a:cubicBezTo>
                  <a:cubicBezTo>
                    <a:pt x="1878" y="885"/>
                    <a:pt x="1864" y="897"/>
                    <a:pt x="1862" y="891"/>
                  </a:cubicBezTo>
                  <a:cubicBezTo>
                    <a:pt x="1860" y="886"/>
                    <a:pt x="1866" y="880"/>
                    <a:pt x="1869" y="877"/>
                  </a:cubicBezTo>
                  <a:cubicBezTo>
                    <a:pt x="1880" y="868"/>
                    <a:pt x="1894" y="860"/>
                    <a:pt x="1907" y="856"/>
                  </a:cubicBezTo>
                  <a:cubicBezTo>
                    <a:pt x="1894" y="855"/>
                    <a:pt x="1881" y="864"/>
                    <a:pt x="1872" y="872"/>
                  </a:cubicBezTo>
                  <a:cubicBezTo>
                    <a:pt x="1860" y="883"/>
                    <a:pt x="1856" y="868"/>
                    <a:pt x="1844" y="866"/>
                  </a:cubicBezTo>
                  <a:cubicBezTo>
                    <a:pt x="1849" y="862"/>
                    <a:pt x="1849" y="855"/>
                    <a:pt x="1851" y="849"/>
                  </a:cubicBezTo>
                  <a:cubicBezTo>
                    <a:pt x="1853" y="843"/>
                    <a:pt x="1860" y="841"/>
                    <a:pt x="1863" y="837"/>
                  </a:cubicBezTo>
                  <a:cubicBezTo>
                    <a:pt x="1849" y="849"/>
                    <a:pt x="1865" y="819"/>
                    <a:pt x="1867" y="816"/>
                  </a:cubicBezTo>
                  <a:cubicBezTo>
                    <a:pt x="1874" y="807"/>
                    <a:pt x="1882" y="797"/>
                    <a:pt x="1891" y="791"/>
                  </a:cubicBezTo>
                  <a:cubicBezTo>
                    <a:pt x="1886" y="793"/>
                    <a:pt x="1882" y="798"/>
                    <a:pt x="1876" y="800"/>
                  </a:cubicBezTo>
                  <a:cubicBezTo>
                    <a:pt x="1867" y="804"/>
                    <a:pt x="1874" y="806"/>
                    <a:pt x="1867" y="814"/>
                  </a:cubicBezTo>
                  <a:cubicBezTo>
                    <a:pt x="1865" y="801"/>
                    <a:pt x="1856" y="819"/>
                    <a:pt x="1852" y="826"/>
                  </a:cubicBezTo>
                  <a:cubicBezTo>
                    <a:pt x="1847" y="833"/>
                    <a:pt x="1837" y="843"/>
                    <a:pt x="1834" y="852"/>
                  </a:cubicBezTo>
                  <a:cubicBezTo>
                    <a:pt x="1831" y="863"/>
                    <a:pt x="1823" y="874"/>
                    <a:pt x="1811" y="876"/>
                  </a:cubicBezTo>
                  <a:cubicBezTo>
                    <a:pt x="1801" y="879"/>
                    <a:pt x="1807" y="866"/>
                    <a:pt x="1810" y="863"/>
                  </a:cubicBezTo>
                  <a:cubicBezTo>
                    <a:pt x="1804" y="869"/>
                    <a:pt x="1791" y="865"/>
                    <a:pt x="1783" y="866"/>
                  </a:cubicBezTo>
                  <a:cubicBezTo>
                    <a:pt x="1796" y="850"/>
                    <a:pt x="1805" y="835"/>
                    <a:pt x="1824" y="831"/>
                  </a:cubicBezTo>
                  <a:cubicBezTo>
                    <a:pt x="1820" y="828"/>
                    <a:pt x="1814" y="829"/>
                    <a:pt x="1810" y="833"/>
                  </a:cubicBezTo>
                  <a:cubicBezTo>
                    <a:pt x="1821" y="816"/>
                    <a:pt x="1796" y="839"/>
                    <a:pt x="1793" y="840"/>
                  </a:cubicBezTo>
                  <a:cubicBezTo>
                    <a:pt x="1782" y="843"/>
                    <a:pt x="1789" y="827"/>
                    <a:pt x="1785" y="822"/>
                  </a:cubicBezTo>
                  <a:cubicBezTo>
                    <a:pt x="1783" y="832"/>
                    <a:pt x="1774" y="828"/>
                    <a:pt x="1772" y="821"/>
                  </a:cubicBezTo>
                  <a:cubicBezTo>
                    <a:pt x="1768" y="830"/>
                    <a:pt x="1756" y="831"/>
                    <a:pt x="1748" y="835"/>
                  </a:cubicBezTo>
                  <a:cubicBezTo>
                    <a:pt x="1757" y="831"/>
                    <a:pt x="1765" y="834"/>
                    <a:pt x="1775" y="834"/>
                  </a:cubicBezTo>
                  <a:cubicBezTo>
                    <a:pt x="1772" y="838"/>
                    <a:pt x="1769" y="852"/>
                    <a:pt x="1780" y="842"/>
                  </a:cubicBezTo>
                  <a:cubicBezTo>
                    <a:pt x="1776" y="846"/>
                    <a:pt x="1771" y="849"/>
                    <a:pt x="1766" y="850"/>
                  </a:cubicBezTo>
                  <a:cubicBezTo>
                    <a:pt x="1772" y="850"/>
                    <a:pt x="1781" y="844"/>
                    <a:pt x="1783" y="854"/>
                  </a:cubicBezTo>
                  <a:cubicBezTo>
                    <a:pt x="1776" y="854"/>
                    <a:pt x="1778" y="857"/>
                    <a:pt x="1777" y="861"/>
                  </a:cubicBezTo>
                  <a:cubicBezTo>
                    <a:pt x="1776" y="868"/>
                    <a:pt x="1763" y="870"/>
                    <a:pt x="1758" y="871"/>
                  </a:cubicBezTo>
                  <a:cubicBezTo>
                    <a:pt x="1767" y="860"/>
                    <a:pt x="1752" y="864"/>
                    <a:pt x="1747" y="867"/>
                  </a:cubicBezTo>
                  <a:cubicBezTo>
                    <a:pt x="1763" y="865"/>
                    <a:pt x="1746" y="869"/>
                    <a:pt x="1743" y="869"/>
                  </a:cubicBezTo>
                  <a:cubicBezTo>
                    <a:pt x="1737" y="869"/>
                    <a:pt x="1736" y="878"/>
                    <a:pt x="1729" y="878"/>
                  </a:cubicBezTo>
                  <a:cubicBezTo>
                    <a:pt x="1736" y="868"/>
                    <a:pt x="1694" y="857"/>
                    <a:pt x="1714" y="848"/>
                  </a:cubicBezTo>
                  <a:cubicBezTo>
                    <a:pt x="1705" y="851"/>
                    <a:pt x="1704" y="841"/>
                    <a:pt x="1706" y="834"/>
                  </a:cubicBezTo>
                  <a:cubicBezTo>
                    <a:pt x="1708" y="824"/>
                    <a:pt x="1704" y="817"/>
                    <a:pt x="1693" y="815"/>
                  </a:cubicBezTo>
                  <a:cubicBezTo>
                    <a:pt x="1696" y="813"/>
                    <a:pt x="1699" y="811"/>
                    <a:pt x="1703" y="810"/>
                  </a:cubicBezTo>
                  <a:cubicBezTo>
                    <a:pt x="1693" y="809"/>
                    <a:pt x="1675" y="812"/>
                    <a:pt x="1676" y="796"/>
                  </a:cubicBezTo>
                  <a:cubicBezTo>
                    <a:pt x="1668" y="802"/>
                    <a:pt x="1664" y="791"/>
                    <a:pt x="1659" y="788"/>
                  </a:cubicBezTo>
                  <a:cubicBezTo>
                    <a:pt x="1665" y="781"/>
                    <a:pt x="1676" y="780"/>
                    <a:pt x="1682" y="774"/>
                  </a:cubicBezTo>
                  <a:cubicBezTo>
                    <a:pt x="1688" y="768"/>
                    <a:pt x="1692" y="761"/>
                    <a:pt x="1700" y="757"/>
                  </a:cubicBezTo>
                  <a:cubicBezTo>
                    <a:pt x="1720" y="749"/>
                    <a:pt x="1692" y="779"/>
                    <a:pt x="1692" y="780"/>
                  </a:cubicBezTo>
                  <a:cubicBezTo>
                    <a:pt x="1699" y="771"/>
                    <a:pt x="1712" y="758"/>
                    <a:pt x="1725" y="767"/>
                  </a:cubicBezTo>
                  <a:cubicBezTo>
                    <a:pt x="1719" y="763"/>
                    <a:pt x="1713" y="751"/>
                    <a:pt x="1705" y="753"/>
                  </a:cubicBezTo>
                  <a:cubicBezTo>
                    <a:pt x="1694" y="756"/>
                    <a:pt x="1684" y="763"/>
                    <a:pt x="1673" y="766"/>
                  </a:cubicBezTo>
                  <a:cubicBezTo>
                    <a:pt x="1646" y="774"/>
                    <a:pt x="1623" y="776"/>
                    <a:pt x="1599" y="762"/>
                  </a:cubicBezTo>
                  <a:cubicBezTo>
                    <a:pt x="1605" y="758"/>
                    <a:pt x="1616" y="756"/>
                    <a:pt x="1616" y="747"/>
                  </a:cubicBezTo>
                  <a:cubicBezTo>
                    <a:pt x="1606" y="746"/>
                    <a:pt x="1600" y="756"/>
                    <a:pt x="1589" y="754"/>
                  </a:cubicBezTo>
                  <a:cubicBezTo>
                    <a:pt x="1574" y="751"/>
                    <a:pt x="1559" y="748"/>
                    <a:pt x="1544" y="746"/>
                  </a:cubicBezTo>
                  <a:cubicBezTo>
                    <a:pt x="1518" y="741"/>
                    <a:pt x="1491" y="762"/>
                    <a:pt x="1465" y="751"/>
                  </a:cubicBezTo>
                  <a:cubicBezTo>
                    <a:pt x="1481" y="749"/>
                    <a:pt x="1450" y="732"/>
                    <a:pt x="1444" y="733"/>
                  </a:cubicBezTo>
                  <a:cubicBezTo>
                    <a:pt x="1456" y="717"/>
                    <a:pt x="1477" y="716"/>
                    <a:pt x="1491" y="704"/>
                  </a:cubicBezTo>
                  <a:cubicBezTo>
                    <a:pt x="1472" y="707"/>
                    <a:pt x="1458" y="717"/>
                    <a:pt x="1441" y="724"/>
                  </a:cubicBezTo>
                  <a:cubicBezTo>
                    <a:pt x="1437" y="726"/>
                    <a:pt x="1428" y="730"/>
                    <a:pt x="1423" y="728"/>
                  </a:cubicBezTo>
                  <a:cubicBezTo>
                    <a:pt x="1418" y="726"/>
                    <a:pt x="1414" y="719"/>
                    <a:pt x="1407" y="721"/>
                  </a:cubicBezTo>
                  <a:cubicBezTo>
                    <a:pt x="1414" y="715"/>
                    <a:pt x="1424" y="711"/>
                    <a:pt x="1433" y="708"/>
                  </a:cubicBezTo>
                  <a:cubicBezTo>
                    <a:pt x="1430" y="708"/>
                    <a:pt x="1402" y="713"/>
                    <a:pt x="1419" y="706"/>
                  </a:cubicBezTo>
                  <a:cubicBezTo>
                    <a:pt x="1412" y="707"/>
                    <a:pt x="1406" y="708"/>
                    <a:pt x="1399" y="709"/>
                  </a:cubicBezTo>
                  <a:cubicBezTo>
                    <a:pt x="1405" y="705"/>
                    <a:pt x="1412" y="704"/>
                    <a:pt x="1419" y="702"/>
                  </a:cubicBezTo>
                  <a:cubicBezTo>
                    <a:pt x="1408" y="701"/>
                    <a:pt x="1397" y="707"/>
                    <a:pt x="1386" y="704"/>
                  </a:cubicBezTo>
                  <a:cubicBezTo>
                    <a:pt x="1395" y="698"/>
                    <a:pt x="1411" y="694"/>
                    <a:pt x="1422" y="696"/>
                  </a:cubicBezTo>
                  <a:cubicBezTo>
                    <a:pt x="1415" y="691"/>
                    <a:pt x="1404" y="700"/>
                    <a:pt x="1397" y="695"/>
                  </a:cubicBezTo>
                  <a:cubicBezTo>
                    <a:pt x="1389" y="688"/>
                    <a:pt x="1426" y="677"/>
                    <a:pt x="1433" y="679"/>
                  </a:cubicBezTo>
                  <a:cubicBezTo>
                    <a:pt x="1424" y="670"/>
                    <a:pt x="1408" y="678"/>
                    <a:pt x="1400" y="682"/>
                  </a:cubicBezTo>
                  <a:cubicBezTo>
                    <a:pt x="1388" y="688"/>
                    <a:pt x="1373" y="687"/>
                    <a:pt x="1361" y="691"/>
                  </a:cubicBezTo>
                  <a:cubicBezTo>
                    <a:pt x="1362" y="689"/>
                    <a:pt x="1364" y="687"/>
                    <a:pt x="1366" y="685"/>
                  </a:cubicBezTo>
                  <a:cubicBezTo>
                    <a:pt x="1362" y="686"/>
                    <a:pt x="1357" y="688"/>
                    <a:pt x="1353" y="691"/>
                  </a:cubicBezTo>
                  <a:cubicBezTo>
                    <a:pt x="1358" y="683"/>
                    <a:pt x="1367" y="680"/>
                    <a:pt x="1373" y="674"/>
                  </a:cubicBezTo>
                  <a:cubicBezTo>
                    <a:pt x="1362" y="679"/>
                    <a:pt x="1353" y="693"/>
                    <a:pt x="1340" y="694"/>
                  </a:cubicBezTo>
                  <a:cubicBezTo>
                    <a:pt x="1342" y="692"/>
                    <a:pt x="1344" y="690"/>
                    <a:pt x="1346" y="688"/>
                  </a:cubicBezTo>
                  <a:cubicBezTo>
                    <a:pt x="1341" y="689"/>
                    <a:pt x="1336" y="692"/>
                    <a:pt x="1333" y="696"/>
                  </a:cubicBezTo>
                  <a:cubicBezTo>
                    <a:pt x="1321" y="685"/>
                    <a:pt x="1366" y="670"/>
                    <a:pt x="1371" y="665"/>
                  </a:cubicBezTo>
                  <a:cubicBezTo>
                    <a:pt x="1360" y="669"/>
                    <a:pt x="1350" y="674"/>
                    <a:pt x="1340" y="679"/>
                  </a:cubicBezTo>
                  <a:cubicBezTo>
                    <a:pt x="1331" y="684"/>
                    <a:pt x="1320" y="675"/>
                    <a:pt x="1311" y="684"/>
                  </a:cubicBezTo>
                  <a:cubicBezTo>
                    <a:pt x="1318" y="683"/>
                    <a:pt x="1325" y="680"/>
                    <a:pt x="1332" y="679"/>
                  </a:cubicBezTo>
                  <a:cubicBezTo>
                    <a:pt x="1317" y="692"/>
                    <a:pt x="1301" y="690"/>
                    <a:pt x="1285" y="697"/>
                  </a:cubicBezTo>
                  <a:cubicBezTo>
                    <a:pt x="1302" y="696"/>
                    <a:pt x="1276" y="703"/>
                    <a:pt x="1272" y="706"/>
                  </a:cubicBezTo>
                  <a:cubicBezTo>
                    <a:pt x="1280" y="705"/>
                    <a:pt x="1285" y="700"/>
                    <a:pt x="1293" y="700"/>
                  </a:cubicBezTo>
                  <a:cubicBezTo>
                    <a:pt x="1291" y="702"/>
                    <a:pt x="1289" y="704"/>
                    <a:pt x="1287" y="706"/>
                  </a:cubicBezTo>
                  <a:cubicBezTo>
                    <a:pt x="1292" y="705"/>
                    <a:pt x="1296" y="703"/>
                    <a:pt x="1300" y="701"/>
                  </a:cubicBezTo>
                  <a:cubicBezTo>
                    <a:pt x="1292" y="717"/>
                    <a:pt x="1270" y="714"/>
                    <a:pt x="1256" y="720"/>
                  </a:cubicBezTo>
                  <a:cubicBezTo>
                    <a:pt x="1270" y="718"/>
                    <a:pt x="1282" y="716"/>
                    <a:pt x="1295" y="713"/>
                  </a:cubicBezTo>
                  <a:cubicBezTo>
                    <a:pt x="1301" y="728"/>
                    <a:pt x="1256" y="730"/>
                    <a:pt x="1250" y="738"/>
                  </a:cubicBezTo>
                  <a:cubicBezTo>
                    <a:pt x="1254" y="738"/>
                    <a:pt x="1258" y="737"/>
                    <a:pt x="1262" y="735"/>
                  </a:cubicBezTo>
                  <a:cubicBezTo>
                    <a:pt x="1260" y="738"/>
                    <a:pt x="1249" y="747"/>
                    <a:pt x="1262" y="739"/>
                  </a:cubicBezTo>
                  <a:cubicBezTo>
                    <a:pt x="1255" y="745"/>
                    <a:pt x="1244" y="750"/>
                    <a:pt x="1234" y="752"/>
                  </a:cubicBezTo>
                  <a:cubicBezTo>
                    <a:pt x="1229" y="754"/>
                    <a:pt x="1224" y="755"/>
                    <a:pt x="1219" y="757"/>
                  </a:cubicBezTo>
                  <a:cubicBezTo>
                    <a:pt x="1210" y="761"/>
                    <a:pt x="1202" y="755"/>
                    <a:pt x="1193" y="755"/>
                  </a:cubicBezTo>
                  <a:cubicBezTo>
                    <a:pt x="1196" y="753"/>
                    <a:pt x="1199" y="752"/>
                    <a:pt x="1202" y="750"/>
                  </a:cubicBezTo>
                  <a:cubicBezTo>
                    <a:pt x="1192" y="751"/>
                    <a:pt x="1184" y="756"/>
                    <a:pt x="1177" y="762"/>
                  </a:cubicBezTo>
                  <a:cubicBezTo>
                    <a:pt x="1181" y="757"/>
                    <a:pt x="1185" y="752"/>
                    <a:pt x="1189" y="747"/>
                  </a:cubicBezTo>
                  <a:cubicBezTo>
                    <a:pt x="1181" y="747"/>
                    <a:pt x="1152" y="763"/>
                    <a:pt x="1151" y="772"/>
                  </a:cubicBezTo>
                  <a:cubicBezTo>
                    <a:pt x="1150" y="767"/>
                    <a:pt x="1153" y="762"/>
                    <a:pt x="1158" y="760"/>
                  </a:cubicBezTo>
                  <a:cubicBezTo>
                    <a:pt x="1153" y="762"/>
                    <a:pt x="1148" y="761"/>
                    <a:pt x="1144" y="763"/>
                  </a:cubicBezTo>
                  <a:cubicBezTo>
                    <a:pt x="1139" y="766"/>
                    <a:pt x="1139" y="773"/>
                    <a:pt x="1134" y="776"/>
                  </a:cubicBezTo>
                  <a:cubicBezTo>
                    <a:pt x="1135" y="764"/>
                    <a:pt x="1125" y="772"/>
                    <a:pt x="1120" y="776"/>
                  </a:cubicBezTo>
                  <a:cubicBezTo>
                    <a:pt x="1110" y="782"/>
                    <a:pt x="1096" y="787"/>
                    <a:pt x="1085" y="790"/>
                  </a:cubicBezTo>
                  <a:cubicBezTo>
                    <a:pt x="1092" y="783"/>
                    <a:pt x="1102" y="779"/>
                    <a:pt x="1111" y="774"/>
                  </a:cubicBezTo>
                  <a:cubicBezTo>
                    <a:pt x="1098" y="778"/>
                    <a:pt x="1089" y="786"/>
                    <a:pt x="1077" y="791"/>
                  </a:cubicBezTo>
                  <a:cubicBezTo>
                    <a:pt x="1079" y="788"/>
                    <a:pt x="1081" y="786"/>
                    <a:pt x="1083" y="784"/>
                  </a:cubicBezTo>
                  <a:cubicBezTo>
                    <a:pt x="1072" y="783"/>
                    <a:pt x="1064" y="794"/>
                    <a:pt x="1055" y="797"/>
                  </a:cubicBezTo>
                  <a:cubicBezTo>
                    <a:pt x="1040" y="801"/>
                    <a:pt x="1039" y="804"/>
                    <a:pt x="1024" y="801"/>
                  </a:cubicBezTo>
                  <a:cubicBezTo>
                    <a:pt x="1029" y="811"/>
                    <a:pt x="1020" y="806"/>
                    <a:pt x="1015" y="805"/>
                  </a:cubicBezTo>
                  <a:cubicBezTo>
                    <a:pt x="1008" y="804"/>
                    <a:pt x="1000" y="809"/>
                    <a:pt x="993" y="810"/>
                  </a:cubicBezTo>
                  <a:cubicBezTo>
                    <a:pt x="988" y="812"/>
                    <a:pt x="982" y="807"/>
                    <a:pt x="985" y="801"/>
                  </a:cubicBezTo>
                  <a:cubicBezTo>
                    <a:pt x="986" y="798"/>
                    <a:pt x="993" y="797"/>
                    <a:pt x="995" y="796"/>
                  </a:cubicBezTo>
                  <a:cubicBezTo>
                    <a:pt x="1021" y="789"/>
                    <a:pt x="1046" y="778"/>
                    <a:pt x="1071" y="771"/>
                  </a:cubicBezTo>
                  <a:cubicBezTo>
                    <a:pt x="1058" y="767"/>
                    <a:pt x="1042" y="785"/>
                    <a:pt x="1030" y="775"/>
                  </a:cubicBezTo>
                  <a:cubicBezTo>
                    <a:pt x="1020" y="767"/>
                    <a:pt x="1075" y="744"/>
                    <a:pt x="1084" y="740"/>
                  </a:cubicBezTo>
                  <a:cubicBezTo>
                    <a:pt x="1095" y="735"/>
                    <a:pt x="1105" y="729"/>
                    <a:pt x="1115" y="722"/>
                  </a:cubicBezTo>
                  <a:cubicBezTo>
                    <a:pt x="1121" y="717"/>
                    <a:pt x="1124" y="706"/>
                    <a:pt x="1132" y="703"/>
                  </a:cubicBezTo>
                  <a:cubicBezTo>
                    <a:pt x="1157" y="696"/>
                    <a:pt x="1184" y="689"/>
                    <a:pt x="1209" y="682"/>
                  </a:cubicBezTo>
                  <a:cubicBezTo>
                    <a:pt x="1209" y="693"/>
                    <a:pt x="1220" y="690"/>
                    <a:pt x="1227" y="688"/>
                  </a:cubicBezTo>
                  <a:cubicBezTo>
                    <a:pt x="1239" y="685"/>
                    <a:pt x="1257" y="690"/>
                    <a:pt x="1269" y="694"/>
                  </a:cubicBezTo>
                  <a:cubicBezTo>
                    <a:pt x="1260" y="683"/>
                    <a:pt x="1224" y="680"/>
                    <a:pt x="1252" y="666"/>
                  </a:cubicBezTo>
                  <a:cubicBezTo>
                    <a:pt x="1268" y="657"/>
                    <a:pt x="1287" y="654"/>
                    <a:pt x="1305" y="651"/>
                  </a:cubicBezTo>
                  <a:cubicBezTo>
                    <a:pt x="1288" y="644"/>
                    <a:pt x="1271" y="658"/>
                    <a:pt x="1255" y="663"/>
                  </a:cubicBezTo>
                  <a:cubicBezTo>
                    <a:pt x="1250" y="665"/>
                    <a:pt x="1222" y="674"/>
                    <a:pt x="1228" y="659"/>
                  </a:cubicBezTo>
                  <a:cubicBezTo>
                    <a:pt x="1221" y="667"/>
                    <a:pt x="1208" y="669"/>
                    <a:pt x="1197" y="670"/>
                  </a:cubicBezTo>
                  <a:cubicBezTo>
                    <a:pt x="1185" y="671"/>
                    <a:pt x="1176" y="680"/>
                    <a:pt x="1164" y="683"/>
                  </a:cubicBezTo>
                  <a:cubicBezTo>
                    <a:pt x="1151" y="685"/>
                    <a:pt x="1140" y="685"/>
                    <a:pt x="1129" y="693"/>
                  </a:cubicBezTo>
                  <a:cubicBezTo>
                    <a:pt x="1121" y="698"/>
                    <a:pt x="1114" y="702"/>
                    <a:pt x="1105" y="704"/>
                  </a:cubicBezTo>
                  <a:cubicBezTo>
                    <a:pt x="1086" y="709"/>
                    <a:pt x="1074" y="712"/>
                    <a:pt x="1060" y="724"/>
                  </a:cubicBezTo>
                  <a:cubicBezTo>
                    <a:pt x="1052" y="731"/>
                    <a:pt x="1040" y="733"/>
                    <a:pt x="1031" y="736"/>
                  </a:cubicBezTo>
                  <a:cubicBezTo>
                    <a:pt x="1021" y="740"/>
                    <a:pt x="1015" y="729"/>
                    <a:pt x="1007" y="733"/>
                  </a:cubicBezTo>
                  <a:cubicBezTo>
                    <a:pt x="1020" y="731"/>
                    <a:pt x="1017" y="748"/>
                    <a:pt x="1009" y="752"/>
                  </a:cubicBezTo>
                  <a:cubicBezTo>
                    <a:pt x="993" y="760"/>
                    <a:pt x="976" y="759"/>
                    <a:pt x="960" y="764"/>
                  </a:cubicBezTo>
                  <a:cubicBezTo>
                    <a:pt x="974" y="763"/>
                    <a:pt x="964" y="773"/>
                    <a:pt x="958" y="775"/>
                  </a:cubicBezTo>
                  <a:cubicBezTo>
                    <a:pt x="951" y="776"/>
                    <a:pt x="943" y="774"/>
                    <a:pt x="937" y="778"/>
                  </a:cubicBezTo>
                  <a:cubicBezTo>
                    <a:pt x="955" y="767"/>
                    <a:pt x="933" y="777"/>
                    <a:pt x="929" y="778"/>
                  </a:cubicBezTo>
                  <a:cubicBezTo>
                    <a:pt x="922" y="781"/>
                    <a:pt x="912" y="782"/>
                    <a:pt x="906" y="785"/>
                  </a:cubicBezTo>
                  <a:cubicBezTo>
                    <a:pt x="903" y="787"/>
                    <a:pt x="903" y="791"/>
                    <a:pt x="900" y="792"/>
                  </a:cubicBezTo>
                  <a:cubicBezTo>
                    <a:pt x="894" y="795"/>
                    <a:pt x="882" y="796"/>
                    <a:pt x="876" y="797"/>
                  </a:cubicBezTo>
                  <a:cubicBezTo>
                    <a:pt x="893" y="797"/>
                    <a:pt x="871" y="801"/>
                    <a:pt x="867" y="803"/>
                  </a:cubicBezTo>
                  <a:cubicBezTo>
                    <a:pt x="859" y="806"/>
                    <a:pt x="849" y="811"/>
                    <a:pt x="845" y="819"/>
                  </a:cubicBezTo>
                  <a:cubicBezTo>
                    <a:pt x="854" y="818"/>
                    <a:pt x="867" y="815"/>
                    <a:pt x="876" y="821"/>
                  </a:cubicBezTo>
                  <a:cubicBezTo>
                    <a:pt x="891" y="830"/>
                    <a:pt x="861" y="841"/>
                    <a:pt x="856" y="843"/>
                  </a:cubicBezTo>
                  <a:cubicBezTo>
                    <a:pt x="843" y="847"/>
                    <a:pt x="828" y="847"/>
                    <a:pt x="817" y="855"/>
                  </a:cubicBezTo>
                  <a:cubicBezTo>
                    <a:pt x="811" y="859"/>
                    <a:pt x="805" y="858"/>
                    <a:pt x="799" y="863"/>
                  </a:cubicBezTo>
                  <a:cubicBezTo>
                    <a:pt x="791" y="870"/>
                    <a:pt x="780" y="868"/>
                    <a:pt x="772" y="874"/>
                  </a:cubicBezTo>
                  <a:cubicBezTo>
                    <a:pt x="776" y="872"/>
                    <a:pt x="781" y="871"/>
                    <a:pt x="785" y="871"/>
                  </a:cubicBezTo>
                  <a:cubicBezTo>
                    <a:pt x="779" y="875"/>
                    <a:pt x="758" y="894"/>
                    <a:pt x="760" y="880"/>
                  </a:cubicBezTo>
                  <a:cubicBezTo>
                    <a:pt x="753" y="889"/>
                    <a:pt x="735" y="889"/>
                    <a:pt x="725" y="891"/>
                  </a:cubicBezTo>
                  <a:cubicBezTo>
                    <a:pt x="714" y="892"/>
                    <a:pt x="707" y="897"/>
                    <a:pt x="697" y="901"/>
                  </a:cubicBezTo>
                  <a:cubicBezTo>
                    <a:pt x="686" y="907"/>
                    <a:pt x="675" y="906"/>
                    <a:pt x="664" y="910"/>
                  </a:cubicBezTo>
                  <a:cubicBezTo>
                    <a:pt x="651" y="915"/>
                    <a:pt x="639" y="925"/>
                    <a:pt x="626" y="925"/>
                  </a:cubicBezTo>
                  <a:cubicBezTo>
                    <a:pt x="618" y="925"/>
                    <a:pt x="615" y="933"/>
                    <a:pt x="609" y="931"/>
                  </a:cubicBezTo>
                  <a:cubicBezTo>
                    <a:pt x="601" y="927"/>
                    <a:pt x="582" y="940"/>
                    <a:pt x="574" y="942"/>
                  </a:cubicBezTo>
                  <a:cubicBezTo>
                    <a:pt x="588" y="940"/>
                    <a:pt x="574" y="949"/>
                    <a:pt x="570" y="953"/>
                  </a:cubicBezTo>
                  <a:cubicBezTo>
                    <a:pt x="563" y="958"/>
                    <a:pt x="553" y="958"/>
                    <a:pt x="545" y="963"/>
                  </a:cubicBezTo>
                  <a:cubicBezTo>
                    <a:pt x="539" y="967"/>
                    <a:pt x="531" y="967"/>
                    <a:pt x="524" y="968"/>
                  </a:cubicBezTo>
                  <a:cubicBezTo>
                    <a:pt x="513" y="969"/>
                    <a:pt x="508" y="975"/>
                    <a:pt x="499" y="978"/>
                  </a:cubicBezTo>
                  <a:cubicBezTo>
                    <a:pt x="494" y="980"/>
                    <a:pt x="494" y="972"/>
                    <a:pt x="490" y="974"/>
                  </a:cubicBezTo>
                  <a:cubicBezTo>
                    <a:pt x="486" y="976"/>
                    <a:pt x="473" y="979"/>
                    <a:pt x="472" y="985"/>
                  </a:cubicBezTo>
                  <a:cubicBezTo>
                    <a:pt x="470" y="992"/>
                    <a:pt x="462" y="992"/>
                    <a:pt x="456" y="990"/>
                  </a:cubicBezTo>
                  <a:cubicBezTo>
                    <a:pt x="446" y="988"/>
                    <a:pt x="440" y="990"/>
                    <a:pt x="430" y="994"/>
                  </a:cubicBezTo>
                  <a:cubicBezTo>
                    <a:pt x="447" y="995"/>
                    <a:pt x="422" y="1000"/>
                    <a:pt x="417" y="1000"/>
                  </a:cubicBezTo>
                  <a:cubicBezTo>
                    <a:pt x="402" y="1001"/>
                    <a:pt x="388" y="1008"/>
                    <a:pt x="375" y="1015"/>
                  </a:cubicBezTo>
                  <a:cubicBezTo>
                    <a:pt x="382" y="1014"/>
                    <a:pt x="388" y="1009"/>
                    <a:pt x="395" y="1012"/>
                  </a:cubicBezTo>
                  <a:cubicBezTo>
                    <a:pt x="389" y="1016"/>
                    <a:pt x="387" y="1018"/>
                    <a:pt x="395" y="1019"/>
                  </a:cubicBezTo>
                  <a:cubicBezTo>
                    <a:pt x="389" y="1022"/>
                    <a:pt x="382" y="1022"/>
                    <a:pt x="376" y="1025"/>
                  </a:cubicBezTo>
                  <a:cubicBezTo>
                    <a:pt x="371" y="1028"/>
                    <a:pt x="367" y="1035"/>
                    <a:pt x="361" y="1035"/>
                  </a:cubicBezTo>
                  <a:cubicBezTo>
                    <a:pt x="363" y="1028"/>
                    <a:pt x="370" y="1024"/>
                    <a:pt x="377" y="1022"/>
                  </a:cubicBezTo>
                  <a:cubicBezTo>
                    <a:pt x="368" y="1017"/>
                    <a:pt x="359" y="1029"/>
                    <a:pt x="353" y="1033"/>
                  </a:cubicBezTo>
                  <a:cubicBezTo>
                    <a:pt x="346" y="1039"/>
                    <a:pt x="334" y="1041"/>
                    <a:pt x="325" y="1041"/>
                  </a:cubicBezTo>
                  <a:cubicBezTo>
                    <a:pt x="312" y="1042"/>
                    <a:pt x="302" y="1042"/>
                    <a:pt x="291" y="1048"/>
                  </a:cubicBezTo>
                  <a:cubicBezTo>
                    <a:pt x="281" y="1054"/>
                    <a:pt x="272" y="1066"/>
                    <a:pt x="259" y="1065"/>
                  </a:cubicBezTo>
                  <a:cubicBezTo>
                    <a:pt x="266" y="1062"/>
                    <a:pt x="273" y="1057"/>
                    <a:pt x="279" y="1051"/>
                  </a:cubicBezTo>
                  <a:cubicBezTo>
                    <a:pt x="272" y="1043"/>
                    <a:pt x="254" y="1052"/>
                    <a:pt x="247" y="1055"/>
                  </a:cubicBezTo>
                  <a:cubicBezTo>
                    <a:pt x="241" y="1058"/>
                    <a:pt x="238" y="1059"/>
                    <a:pt x="232" y="1059"/>
                  </a:cubicBezTo>
                  <a:cubicBezTo>
                    <a:pt x="225" y="1059"/>
                    <a:pt x="215" y="1068"/>
                    <a:pt x="209" y="1071"/>
                  </a:cubicBezTo>
                  <a:cubicBezTo>
                    <a:pt x="217" y="1058"/>
                    <a:pt x="205" y="1068"/>
                    <a:pt x="202" y="1070"/>
                  </a:cubicBezTo>
                  <a:cubicBezTo>
                    <a:pt x="197" y="1074"/>
                    <a:pt x="192" y="1074"/>
                    <a:pt x="187" y="1071"/>
                  </a:cubicBezTo>
                  <a:cubicBezTo>
                    <a:pt x="184" y="1070"/>
                    <a:pt x="173" y="1076"/>
                    <a:pt x="171" y="1076"/>
                  </a:cubicBezTo>
                  <a:cubicBezTo>
                    <a:pt x="162" y="1079"/>
                    <a:pt x="153" y="1077"/>
                    <a:pt x="145" y="1080"/>
                  </a:cubicBezTo>
                  <a:cubicBezTo>
                    <a:pt x="155" y="1070"/>
                    <a:pt x="164" y="1067"/>
                    <a:pt x="178" y="1068"/>
                  </a:cubicBezTo>
                  <a:cubicBezTo>
                    <a:pt x="164" y="1049"/>
                    <a:pt x="138" y="1074"/>
                    <a:pt x="125" y="1082"/>
                  </a:cubicBezTo>
                  <a:cubicBezTo>
                    <a:pt x="119" y="1086"/>
                    <a:pt x="112" y="1086"/>
                    <a:pt x="106" y="1089"/>
                  </a:cubicBezTo>
                  <a:cubicBezTo>
                    <a:pt x="101" y="1091"/>
                    <a:pt x="98" y="1097"/>
                    <a:pt x="93" y="1099"/>
                  </a:cubicBezTo>
                  <a:cubicBezTo>
                    <a:pt x="88" y="1102"/>
                    <a:pt x="90" y="1091"/>
                    <a:pt x="84" y="1100"/>
                  </a:cubicBezTo>
                  <a:cubicBezTo>
                    <a:pt x="80" y="1104"/>
                    <a:pt x="72" y="1105"/>
                    <a:pt x="67" y="1103"/>
                  </a:cubicBezTo>
                  <a:cubicBezTo>
                    <a:pt x="75" y="1101"/>
                    <a:pt x="74" y="1093"/>
                    <a:pt x="77" y="1086"/>
                  </a:cubicBezTo>
                  <a:cubicBezTo>
                    <a:pt x="63" y="1084"/>
                    <a:pt x="63" y="1109"/>
                    <a:pt x="50" y="1105"/>
                  </a:cubicBezTo>
                  <a:moveTo>
                    <a:pt x="618" y="890"/>
                  </a:moveTo>
                  <a:cubicBezTo>
                    <a:pt x="599" y="898"/>
                    <a:pt x="628" y="906"/>
                    <a:pt x="633" y="912"/>
                  </a:cubicBezTo>
                  <a:cubicBezTo>
                    <a:pt x="631" y="914"/>
                    <a:pt x="629" y="916"/>
                    <a:pt x="626" y="917"/>
                  </a:cubicBezTo>
                  <a:cubicBezTo>
                    <a:pt x="630" y="915"/>
                    <a:pt x="639" y="914"/>
                    <a:pt x="640" y="909"/>
                  </a:cubicBezTo>
                  <a:cubicBezTo>
                    <a:pt x="640" y="903"/>
                    <a:pt x="653" y="903"/>
                    <a:pt x="656" y="898"/>
                  </a:cubicBezTo>
                  <a:cubicBezTo>
                    <a:pt x="643" y="892"/>
                    <a:pt x="633" y="885"/>
                    <a:pt x="618" y="890"/>
                  </a:cubicBezTo>
                  <a:moveTo>
                    <a:pt x="777" y="800"/>
                  </a:moveTo>
                  <a:cubicBezTo>
                    <a:pt x="793" y="804"/>
                    <a:pt x="808" y="794"/>
                    <a:pt x="823" y="793"/>
                  </a:cubicBezTo>
                  <a:cubicBezTo>
                    <a:pt x="835" y="793"/>
                    <a:pt x="852" y="797"/>
                    <a:pt x="862" y="789"/>
                  </a:cubicBezTo>
                  <a:cubicBezTo>
                    <a:pt x="854" y="792"/>
                    <a:pt x="854" y="791"/>
                    <a:pt x="863" y="787"/>
                  </a:cubicBezTo>
                  <a:cubicBezTo>
                    <a:pt x="870" y="783"/>
                    <a:pt x="877" y="781"/>
                    <a:pt x="885" y="779"/>
                  </a:cubicBezTo>
                  <a:cubicBezTo>
                    <a:pt x="897" y="776"/>
                    <a:pt x="910" y="773"/>
                    <a:pt x="922" y="768"/>
                  </a:cubicBezTo>
                  <a:cubicBezTo>
                    <a:pt x="908" y="767"/>
                    <a:pt x="891" y="767"/>
                    <a:pt x="877" y="769"/>
                  </a:cubicBezTo>
                  <a:cubicBezTo>
                    <a:pt x="865" y="771"/>
                    <a:pt x="854" y="776"/>
                    <a:pt x="841" y="778"/>
                  </a:cubicBezTo>
                  <a:cubicBezTo>
                    <a:pt x="818" y="781"/>
                    <a:pt x="793" y="779"/>
                    <a:pt x="777" y="80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4" name="Freeform 1918">
              <a:extLst>
                <a:ext uri="{FF2B5EF4-FFF2-40B4-BE49-F238E27FC236}">
                  <a16:creationId xmlns:a16="http://schemas.microsoft.com/office/drawing/2014/main" id="{A88503CE-7BA5-2DF8-E2F0-7BDCC54BB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5554" y="3132799"/>
              <a:ext cx="9871" cy="5923"/>
            </a:xfrm>
            <a:custGeom>
              <a:avLst/>
              <a:gdLst>
                <a:gd name="T0" fmla="*/ 20 w 20"/>
                <a:gd name="T1" fmla="*/ 9 h 12"/>
                <a:gd name="T2" fmla="*/ 0 w 20"/>
                <a:gd name="T3" fmla="*/ 11 h 12"/>
                <a:gd name="T4" fmla="*/ 20 w 20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2">
                  <a:moveTo>
                    <a:pt x="20" y="9"/>
                  </a:moveTo>
                  <a:cubicBezTo>
                    <a:pt x="19" y="0"/>
                    <a:pt x="3" y="8"/>
                    <a:pt x="0" y="11"/>
                  </a:cubicBezTo>
                  <a:cubicBezTo>
                    <a:pt x="6" y="12"/>
                    <a:pt x="14" y="12"/>
                    <a:pt x="20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5" name="Freeform 1919">
              <a:extLst>
                <a:ext uri="{FF2B5EF4-FFF2-40B4-BE49-F238E27FC236}">
                  <a16:creationId xmlns:a16="http://schemas.microsoft.com/office/drawing/2014/main" id="{76C9A46B-A239-01DB-67D2-CE9420C6A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3940" y="3140695"/>
              <a:ext cx="35533" cy="15793"/>
            </a:xfrm>
            <a:custGeom>
              <a:avLst/>
              <a:gdLst>
                <a:gd name="T0" fmla="*/ 1 w 78"/>
                <a:gd name="T1" fmla="*/ 23 h 37"/>
                <a:gd name="T2" fmla="*/ 42 w 78"/>
                <a:gd name="T3" fmla="*/ 4 h 37"/>
                <a:gd name="T4" fmla="*/ 57 w 78"/>
                <a:gd name="T5" fmla="*/ 12 h 37"/>
                <a:gd name="T6" fmla="*/ 78 w 78"/>
                <a:gd name="T7" fmla="*/ 13 h 37"/>
                <a:gd name="T8" fmla="*/ 39 w 78"/>
                <a:gd name="T9" fmla="*/ 22 h 37"/>
                <a:gd name="T10" fmla="*/ 25 w 78"/>
                <a:gd name="T11" fmla="*/ 25 h 37"/>
                <a:gd name="T12" fmla="*/ 0 w 78"/>
                <a:gd name="T13" fmla="*/ 37 h 37"/>
                <a:gd name="T14" fmla="*/ 6 w 78"/>
                <a:gd name="T15" fmla="*/ 24 h 37"/>
                <a:gd name="T16" fmla="*/ 1 w 78"/>
                <a:gd name="T17" fmla="*/ 31 h 37"/>
                <a:gd name="T18" fmla="*/ 1 w 78"/>
                <a:gd name="T19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7">
                  <a:moveTo>
                    <a:pt x="1" y="23"/>
                  </a:moveTo>
                  <a:cubicBezTo>
                    <a:pt x="14" y="13"/>
                    <a:pt x="25" y="0"/>
                    <a:pt x="42" y="4"/>
                  </a:cubicBezTo>
                  <a:cubicBezTo>
                    <a:pt x="48" y="5"/>
                    <a:pt x="52" y="11"/>
                    <a:pt x="57" y="12"/>
                  </a:cubicBezTo>
                  <a:cubicBezTo>
                    <a:pt x="64" y="15"/>
                    <a:pt x="70" y="10"/>
                    <a:pt x="78" y="13"/>
                  </a:cubicBezTo>
                  <a:cubicBezTo>
                    <a:pt x="68" y="25"/>
                    <a:pt x="53" y="20"/>
                    <a:pt x="39" y="22"/>
                  </a:cubicBezTo>
                  <a:cubicBezTo>
                    <a:pt x="56" y="20"/>
                    <a:pt x="30" y="23"/>
                    <a:pt x="25" y="25"/>
                  </a:cubicBezTo>
                  <a:cubicBezTo>
                    <a:pt x="17" y="29"/>
                    <a:pt x="9" y="35"/>
                    <a:pt x="0" y="37"/>
                  </a:cubicBezTo>
                  <a:cubicBezTo>
                    <a:pt x="4" y="34"/>
                    <a:pt x="6" y="29"/>
                    <a:pt x="6" y="24"/>
                  </a:cubicBezTo>
                  <a:cubicBezTo>
                    <a:pt x="4" y="26"/>
                    <a:pt x="2" y="29"/>
                    <a:pt x="1" y="31"/>
                  </a:cubicBezTo>
                  <a:cubicBezTo>
                    <a:pt x="1" y="28"/>
                    <a:pt x="1" y="26"/>
                    <a:pt x="1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6" name="Freeform 1920">
              <a:extLst>
                <a:ext uri="{FF2B5EF4-FFF2-40B4-BE49-F238E27FC236}">
                  <a16:creationId xmlns:a16="http://schemas.microsoft.com/office/drawing/2014/main" id="{FC8DD5C5-5001-A1D8-4390-488A815E4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6331" y="3057784"/>
              <a:ext cx="11844" cy="11844"/>
            </a:xfrm>
            <a:custGeom>
              <a:avLst/>
              <a:gdLst>
                <a:gd name="T0" fmla="*/ 0 w 30"/>
                <a:gd name="T1" fmla="*/ 21 h 30"/>
                <a:gd name="T2" fmla="*/ 0 w 30"/>
                <a:gd name="T3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" h="30">
                  <a:moveTo>
                    <a:pt x="0" y="21"/>
                  </a:moveTo>
                  <a:cubicBezTo>
                    <a:pt x="30" y="0"/>
                    <a:pt x="14" y="30"/>
                    <a:pt x="0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7" name="Freeform 1921">
              <a:extLst>
                <a:ext uri="{FF2B5EF4-FFF2-40B4-BE49-F238E27FC236}">
                  <a16:creationId xmlns:a16="http://schemas.microsoft.com/office/drawing/2014/main" id="{0945633A-06D9-457E-9A75-04E3096E4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908" y="3239399"/>
              <a:ext cx="7896" cy="3948"/>
            </a:xfrm>
            <a:custGeom>
              <a:avLst/>
              <a:gdLst>
                <a:gd name="T0" fmla="*/ 0 w 20"/>
                <a:gd name="T1" fmla="*/ 10 h 10"/>
                <a:gd name="T2" fmla="*/ 20 w 20"/>
                <a:gd name="T3" fmla="*/ 0 h 10"/>
                <a:gd name="T4" fmla="*/ 0 w 20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0">
                  <a:moveTo>
                    <a:pt x="0" y="10"/>
                  </a:moveTo>
                  <a:cubicBezTo>
                    <a:pt x="6" y="6"/>
                    <a:pt x="13" y="3"/>
                    <a:pt x="20" y="0"/>
                  </a:cubicBezTo>
                  <a:cubicBezTo>
                    <a:pt x="15" y="6"/>
                    <a:pt x="7" y="8"/>
                    <a:pt x="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8" name="Freeform 1922">
              <a:extLst>
                <a:ext uri="{FF2B5EF4-FFF2-40B4-BE49-F238E27FC236}">
                  <a16:creationId xmlns:a16="http://schemas.microsoft.com/office/drawing/2014/main" id="{9E37A82C-F13D-94FA-C2AE-C86E7FF7D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4933" y="3239399"/>
              <a:ext cx="7896" cy="3948"/>
            </a:xfrm>
            <a:custGeom>
              <a:avLst/>
              <a:gdLst>
                <a:gd name="T0" fmla="*/ 13 w 20"/>
                <a:gd name="T1" fmla="*/ 5 h 9"/>
                <a:gd name="T2" fmla="*/ 0 w 20"/>
                <a:gd name="T3" fmla="*/ 9 h 9"/>
                <a:gd name="T4" fmla="*/ 20 w 20"/>
                <a:gd name="T5" fmla="*/ 0 h 9"/>
                <a:gd name="T6" fmla="*/ 13 w 20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9">
                  <a:moveTo>
                    <a:pt x="13" y="5"/>
                  </a:moveTo>
                  <a:cubicBezTo>
                    <a:pt x="9" y="8"/>
                    <a:pt x="5" y="9"/>
                    <a:pt x="0" y="9"/>
                  </a:cubicBezTo>
                  <a:cubicBezTo>
                    <a:pt x="7" y="8"/>
                    <a:pt x="12" y="1"/>
                    <a:pt x="20" y="0"/>
                  </a:cubicBezTo>
                  <a:cubicBezTo>
                    <a:pt x="18" y="2"/>
                    <a:pt x="15" y="4"/>
                    <a:pt x="13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9" name="Freeform 1923">
              <a:extLst>
                <a:ext uri="{FF2B5EF4-FFF2-40B4-BE49-F238E27FC236}">
                  <a16:creationId xmlns:a16="http://schemas.microsoft.com/office/drawing/2014/main" id="{126BBA40-33A5-57A1-3773-E6CF824AD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510" y="3294672"/>
              <a:ext cx="7896" cy="5923"/>
            </a:xfrm>
            <a:custGeom>
              <a:avLst/>
              <a:gdLst>
                <a:gd name="T0" fmla="*/ 12 w 16"/>
                <a:gd name="T1" fmla="*/ 2 h 14"/>
                <a:gd name="T2" fmla="*/ 16 w 16"/>
                <a:gd name="T3" fmla="*/ 9 h 14"/>
                <a:gd name="T4" fmla="*/ 12 w 16"/>
                <a:gd name="T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12" y="2"/>
                  </a:moveTo>
                  <a:cubicBezTo>
                    <a:pt x="14" y="4"/>
                    <a:pt x="16" y="6"/>
                    <a:pt x="16" y="9"/>
                  </a:cubicBezTo>
                  <a:cubicBezTo>
                    <a:pt x="2" y="14"/>
                    <a:pt x="0" y="0"/>
                    <a:pt x="12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0" name="Freeform 1924">
              <a:extLst>
                <a:ext uri="{FF2B5EF4-FFF2-40B4-BE49-F238E27FC236}">
                  <a16:creationId xmlns:a16="http://schemas.microsoft.com/office/drawing/2014/main" id="{86FABAEE-F4B4-2C82-7B3B-CF3DC8D3A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0366" y="3320335"/>
              <a:ext cx="31585" cy="41456"/>
            </a:xfrm>
            <a:custGeom>
              <a:avLst/>
              <a:gdLst>
                <a:gd name="T0" fmla="*/ 7 w 68"/>
                <a:gd name="T1" fmla="*/ 64 h 93"/>
                <a:gd name="T2" fmla="*/ 26 w 68"/>
                <a:gd name="T3" fmla="*/ 57 h 93"/>
                <a:gd name="T4" fmla="*/ 0 w 68"/>
                <a:gd name="T5" fmla="*/ 93 h 93"/>
                <a:gd name="T6" fmla="*/ 37 w 68"/>
                <a:gd name="T7" fmla="*/ 59 h 93"/>
                <a:gd name="T8" fmla="*/ 52 w 68"/>
                <a:gd name="T9" fmla="*/ 40 h 93"/>
                <a:gd name="T10" fmla="*/ 68 w 68"/>
                <a:gd name="T11" fmla="*/ 8 h 93"/>
                <a:gd name="T12" fmla="*/ 49 w 68"/>
                <a:gd name="T13" fmla="*/ 4 h 93"/>
                <a:gd name="T14" fmla="*/ 38 w 68"/>
                <a:gd name="T15" fmla="*/ 4 h 93"/>
                <a:gd name="T16" fmla="*/ 34 w 68"/>
                <a:gd name="T17" fmla="*/ 18 h 93"/>
                <a:gd name="T18" fmla="*/ 35 w 68"/>
                <a:gd name="T19" fmla="*/ 23 h 93"/>
                <a:gd name="T20" fmla="*/ 9 w 68"/>
                <a:gd name="T21" fmla="*/ 46 h 93"/>
                <a:gd name="T22" fmla="*/ 17 w 68"/>
                <a:gd name="T23" fmla="*/ 54 h 93"/>
                <a:gd name="T24" fmla="*/ 7 w 68"/>
                <a:gd name="T25" fmla="*/ 6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93">
                  <a:moveTo>
                    <a:pt x="7" y="64"/>
                  </a:moveTo>
                  <a:cubicBezTo>
                    <a:pt x="13" y="62"/>
                    <a:pt x="19" y="54"/>
                    <a:pt x="26" y="57"/>
                  </a:cubicBezTo>
                  <a:cubicBezTo>
                    <a:pt x="10" y="66"/>
                    <a:pt x="0" y="74"/>
                    <a:pt x="0" y="93"/>
                  </a:cubicBezTo>
                  <a:cubicBezTo>
                    <a:pt x="16" y="88"/>
                    <a:pt x="27" y="71"/>
                    <a:pt x="37" y="59"/>
                  </a:cubicBezTo>
                  <a:cubicBezTo>
                    <a:pt x="43" y="53"/>
                    <a:pt x="48" y="47"/>
                    <a:pt x="52" y="40"/>
                  </a:cubicBezTo>
                  <a:cubicBezTo>
                    <a:pt x="59" y="30"/>
                    <a:pt x="61" y="17"/>
                    <a:pt x="68" y="8"/>
                  </a:cubicBezTo>
                  <a:cubicBezTo>
                    <a:pt x="63" y="4"/>
                    <a:pt x="56" y="0"/>
                    <a:pt x="49" y="4"/>
                  </a:cubicBezTo>
                  <a:cubicBezTo>
                    <a:pt x="64" y="0"/>
                    <a:pt x="45" y="1"/>
                    <a:pt x="38" y="4"/>
                  </a:cubicBezTo>
                  <a:cubicBezTo>
                    <a:pt x="35" y="7"/>
                    <a:pt x="23" y="18"/>
                    <a:pt x="34" y="18"/>
                  </a:cubicBezTo>
                  <a:cubicBezTo>
                    <a:pt x="31" y="21"/>
                    <a:pt x="21" y="28"/>
                    <a:pt x="35" y="23"/>
                  </a:cubicBezTo>
                  <a:cubicBezTo>
                    <a:pt x="23" y="26"/>
                    <a:pt x="23" y="44"/>
                    <a:pt x="9" y="46"/>
                  </a:cubicBezTo>
                  <a:cubicBezTo>
                    <a:pt x="27" y="48"/>
                    <a:pt x="0" y="60"/>
                    <a:pt x="17" y="54"/>
                  </a:cubicBezTo>
                  <a:cubicBezTo>
                    <a:pt x="13" y="57"/>
                    <a:pt x="9" y="60"/>
                    <a:pt x="7" y="6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1" name="Freeform 1925">
              <a:extLst>
                <a:ext uri="{FF2B5EF4-FFF2-40B4-BE49-F238E27FC236}">
                  <a16:creationId xmlns:a16="http://schemas.microsoft.com/office/drawing/2014/main" id="{8E55C32A-4DB6-8360-1841-B28577C61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0236" y="3336128"/>
              <a:ext cx="31585" cy="31585"/>
            </a:xfrm>
            <a:custGeom>
              <a:avLst/>
              <a:gdLst>
                <a:gd name="T0" fmla="*/ 0 w 73"/>
                <a:gd name="T1" fmla="*/ 70 h 70"/>
                <a:gd name="T2" fmla="*/ 8 w 73"/>
                <a:gd name="T3" fmla="*/ 60 h 70"/>
                <a:gd name="T4" fmla="*/ 21 w 73"/>
                <a:gd name="T5" fmla="*/ 52 h 70"/>
                <a:gd name="T6" fmla="*/ 29 w 73"/>
                <a:gd name="T7" fmla="*/ 50 h 70"/>
                <a:gd name="T8" fmla="*/ 42 w 73"/>
                <a:gd name="T9" fmla="*/ 42 h 70"/>
                <a:gd name="T10" fmla="*/ 52 w 73"/>
                <a:gd name="T11" fmla="*/ 28 h 70"/>
                <a:gd name="T12" fmla="*/ 60 w 73"/>
                <a:gd name="T13" fmla="*/ 29 h 70"/>
                <a:gd name="T14" fmla="*/ 71 w 73"/>
                <a:gd name="T15" fmla="*/ 18 h 70"/>
                <a:gd name="T16" fmla="*/ 51 w 73"/>
                <a:gd name="T17" fmla="*/ 25 h 70"/>
                <a:gd name="T18" fmla="*/ 59 w 73"/>
                <a:gd name="T19" fmla="*/ 4 h 70"/>
                <a:gd name="T20" fmla="*/ 47 w 73"/>
                <a:gd name="T21" fmla="*/ 13 h 70"/>
                <a:gd name="T22" fmla="*/ 34 w 73"/>
                <a:gd name="T23" fmla="*/ 21 h 70"/>
                <a:gd name="T24" fmla="*/ 29 w 73"/>
                <a:gd name="T25" fmla="*/ 30 h 70"/>
                <a:gd name="T26" fmla="*/ 20 w 73"/>
                <a:gd name="T27" fmla="*/ 47 h 70"/>
                <a:gd name="T28" fmla="*/ 0 w 73"/>
                <a:gd name="T2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70">
                  <a:moveTo>
                    <a:pt x="0" y="70"/>
                  </a:moveTo>
                  <a:cubicBezTo>
                    <a:pt x="4" y="68"/>
                    <a:pt x="7" y="65"/>
                    <a:pt x="8" y="60"/>
                  </a:cubicBezTo>
                  <a:cubicBezTo>
                    <a:pt x="9" y="56"/>
                    <a:pt x="18" y="55"/>
                    <a:pt x="21" y="52"/>
                  </a:cubicBezTo>
                  <a:cubicBezTo>
                    <a:pt x="11" y="66"/>
                    <a:pt x="26" y="52"/>
                    <a:pt x="29" y="50"/>
                  </a:cubicBezTo>
                  <a:cubicBezTo>
                    <a:pt x="33" y="47"/>
                    <a:pt x="38" y="46"/>
                    <a:pt x="42" y="42"/>
                  </a:cubicBezTo>
                  <a:cubicBezTo>
                    <a:pt x="47" y="38"/>
                    <a:pt x="48" y="32"/>
                    <a:pt x="52" y="28"/>
                  </a:cubicBezTo>
                  <a:cubicBezTo>
                    <a:pt x="55" y="27"/>
                    <a:pt x="57" y="27"/>
                    <a:pt x="60" y="29"/>
                  </a:cubicBezTo>
                  <a:cubicBezTo>
                    <a:pt x="65" y="28"/>
                    <a:pt x="68" y="22"/>
                    <a:pt x="71" y="18"/>
                  </a:cubicBezTo>
                  <a:cubicBezTo>
                    <a:pt x="63" y="18"/>
                    <a:pt x="58" y="23"/>
                    <a:pt x="51" y="25"/>
                  </a:cubicBezTo>
                  <a:cubicBezTo>
                    <a:pt x="59" y="21"/>
                    <a:pt x="73" y="12"/>
                    <a:pt x="59" y="4"/>
                  </a:cubicBezTo>
                  <a:cubicBezTo>
                    <a:pt x="61" y="19"/>
                    <a:pt x="52" y="0"/>
                    <a:pt x="47" y="13"/>
                  </a:cubicBezTo>
                  <a:cubicBezTo>
                    <a:pt x="45" y="5"/>
                    <a:pt x="36" y="17"/>
                    <a:pt x="34" y="21"/>
                  </a:cubicBezTo>
                  <a:cubicBezTo>
                    <a:pt x="49" y="19"/>
                    <a:pt x="33" y="29"/>
                    <a:pt x="29" y="30"/>
                  </a:cubicBezTo>
                  <a:cubicBezTo>
                    <a:pt x="51" y="38"/>
                    <a:pt x="1" y="51"/>
                    <a:pt x="20" y="47"/>
                  </a:cubicBezTo>
                  <a:cubicBezTo>
                    <a:pt x="10" y="51"/>
                    <a:pt x="0" y="59"/>
                    <a:pt x="0" y="7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2" name="Freeform 1926">
              <a:extLst>
                <a:ext uri="{FF2B5EF4-FFF2-40B4-BE49-F238E27FC236}">
                  <a16:creationId xmlns:a16="http://schemas.microsoft.com/office/drawing/2014/main" id="{4DC8788F-1A9A-A183-01E4-16C723531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0236" y="3296646"/>
              <a:ext cx="43430" cy="27637"/>
            </a:xfrm>
            <a:custGeom>
              <a:avLst/>
              <a:gdLst>
                <a:gd name="T0" fmla="*/ 7 w 101"/>
                <a:gd name="T1" fmla="*/ 27 h 64"/>
                <a:gd name="T2" fmla="*/ 11 w 101"/>
                <a:gd name="T3" fmla="*/ 46 h 64"/>
                <a:gd name="T4" fmla="*/ 8 w 101"/>
                <a:gd name="T5" fmla="*/ 59 h 64"/>
                <a:gd name="T6" fmla="*/ 14 w 101"/>
                <a:gd name="T7" fmla="*/ 61 h 64"/>
                <a:gd name="T8" fmla="*/ 22 w 101"/>
                <a:gd name="T9" fmla="*/ 44 h 64"/>
                <a:gd name="T10" fmla="*/ 30 w 101"/>
                <a:gd name="T11" fmla="*/ 36 h 64"/>
                <a:gd name="T12" fmla="*/ 56 w 101"/>
                <a:gd name="T13" fmla="*/ 57 h 64"/>
                <a:gd name="T14" fmla="*/ 76 w 101"/>
                <a:gd name="T15" fmla="*/ 39 h 64"/>
                <a:gd name="T16" fmla="*/ 60 w 101"/>
                <a:gd name="T17" fmla="*/ 38 h 64"/>
                <a:gd name="T18" fmla="*/ 48 w 101"/>
                <a:gd name="T19" fmla="*/ 25 h 64"/>
                <a:gd name="T20" fmla="*/ 80 w 101"/>
                <a:gd name="T21" fmla="*/ 33 h 64"/>
                <a:gd name="T22" fmla="*/ 76 w 101"/>
                <a:gd name="T23" fmla="*/ 26 h 64"/>
                <a:gd name="T24" fmla="*/ 91 w 101"/>
                <a:gd name="T25" fmla="*/ 15 h 64"/>
                <a:gd name="T26" fmla="*/ 52 w 101"/>
                <a:gd name="T27" fmla="*/ 23 h 64"/>
                <a:gd name="T28" fmla="*/ 75 w 101"/>
                <a:gd name="T29" fmla="*/ 5 h 64"/>
                <a:gd name="T30" fmla="*/ 36 w 101"/>
                <a:gd name="T31" fmla="*/ 11 h 64"/>
                <a:gd name="T32" fmla="*/ 25 w 101"/>
                <a:gd name="T33" fmla="*/ 12 h 64"/>
                <a:gd name="T34" fmla="*/ 24 w 101"/>
                <a:gd name="T35" fmla="*/ 29 h 64"/>
                <a:gd name="T36" fmla="*/ 13 w 101"/>
                <a:gd name="T37" fmla="*/ 22 h 64"/>
                <a:gd name="T38" fmla="*/ 18 w 101"/>
                <a:gd name="T39" fmla="*/ 12 h 64"/>
                <a:gd name="T40" fmla="*/ 3 w 101"/>
                <a:gd name="T41" fmla="*/ 29 h 64"/>
                <a:gd name="T42" fmla="*/ 7 w 101"/>
                <a:gd name="T43" fmla="*/ 2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1" h="64">
                  <a:moveTo>
                    <a:pt x="7" y="27"/>
                  </a:moveTo>
                  <a:cubicBezTo>
                    <a:pt x="3" y="34"/>
                    <a:pt x="8" y="40"/>
                    <a:pt x="11" y="46"/>
                  </a:cubicBezTo>
                  <a:cubicBezTo>
                    <a:pt x="0" y="46"/>
                    <a:pt x="8" y="51"/>
                    <a:pt x="8" y="59"/>
                  </a:cubicBezTo>
                  <a:cubicBezTo>
                    <a:pt x="3" y="47"/>
                    <a:pt x="0" y="64"/>
                    <a:pt x="14" y="61"/>
                  </a:cubicBezTo>
                  <a:cubicBezTo>
                    <a:pt x="21" y="59"/>
                    <a:pt x="38" y="41"/>
                    <a:pt x="22" y="44"/>
                  </a:cubicBezTo>
                  <a:cubicBezTo>
                    <a:pt x="27" y="44"/>
                    <a:pt x="30" y="41"/>
                    <a:pt x="30" y="36"/>
                  </a:cubicBezTo>
                  <a:cubicBezTo>
                    <a:pt x="39" y="40"/>
                    <a:pt x="46" y="57"/>
                    <a:pt x="56" y="57"/>
                  </a:cubicBezTo>
                  <a:cubicBezTo>
                    <a:pt x="65" y="58"/>
                    <a:pt x="73" y="46"/>
                    <a:pt x="76" y="39"/>
                  </a:cubicBezTo>
                  <a:cubicBezTo>
                    <a:pt x="71" y="35"/>
                    <a:pt x="66" y="39"/>
                    <a:pt x="60" y="38"/>
                  </a:cubicBezTo>
                  <a:cubicBezTo>
                    <a:pt x="54" y="37"/>
                    <a:pt x="53" y="28"/>
                    <a:pt x="48" y="25"/>
                  </a:cubicBezTo>
                  <a:cubicBezTo>
                    <a:pt x="60" y="24"/>
                    <a:pt x="67" y="38"/>
                    <a:pt x="80" y="33"/>
                  </a:cubicBezTo>
                  <a:cubicBezTo>
                    <a:pt x="79" y="30"/>
                    <a:pt x="77" y="28"/>
                    <a:pt x="76" y="26"/>
                  </a:cubicBezTo>
                  <a:cubicBezTo>
                    <a:pt x="81" y="28"/>
                    <a:pt x="101" y="22"/>
                    <a:pt x="91" y="15"/>
                  </a:cubicBezTo>
                  <a:cubicBezTo>
                    <a:pt x="78" y="4"/>
                    <a:pt x="64" y="19"/>
                    <a:pt x="52" y="23"/>
                  </a:cubicBezTo>
                  <a:cubicBezTo>
                    <a:pt x="57" y="13"/>
                    <a:pt x="71" y="16"/>
                    <a:pt x="75" y="5"/>
                  </a:cubicBezTo>
                  <a:cubicBezTo>
                    <a:pt x="65" y="1"/>
                    <a:pt x="43" y="1"/>
                    <a:pt x="36" y="11"/>
                  </a:cubicBezTo>
                  <a:cubicBezTo>
                    <a:pt x="38" y="0"/>
                    <a:pt x="31" y="8"/>
                    <a:pt x="25" y="12"/>
                  </a:cubicBezTo>
                  <a:cubicBezTo>
                    <a:pt x="20" y="17"/>
                    <a:pt x="22" y="23"/>
                    <a:pt x="24" y="29"/>
                  </a:cubicBezTo>
                  <a:cubicBezTo>
                    <a:pt x="23" y="24"/>
                    <a:pt x="19" y="21"/>
                    <a:pt x="13" y="22"/>
                  </a:cubicBezTo>
                  <a:cubicBezTo>
                    <a:pt x="16" y="19"/>
                    <a:pt x="18" y="16"/>
                    <a:pt x="18" y="12"/>
                  </a:cubicBezTo>
                  <a:cubicBezTo>
                    <a:pt x="12" y="15"/>
                    <a:pt x="2" y="21"/>
                    <a:pt x="3" y="29"/>
                  </a:cubicBezTo>
                  <a:cubicBezTo>
                    <a:pt x="4" y="29"/>
                    <a:pt x="6" y="28"/>
                    <a:pt x="7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3" name="Freeform 1927">
              <a:extLst>
                <a:ext uri="{FF2B5EF4-FFF2-40B4-BE49-F238E27FC236}">
                  <a16:creationId xmlns:a16="http://schemas.microsoft.com/office/drawing/2014/main" id="{FFAF2C35-580A-9BFF-FDF6-865D79166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1952" y="3322309"/>
              <a:ext cx="3948" cy="3948"/>
            </a:xfrm>
            <a:custGeom>
              <a:avLst/>
              <a:gdLst>
                <a:gd name="T0" fmla="*/ 8 w 8"/>
                <a:gd name="T1" fmla="*/ 2 h 8"/>
                <a:gd name="T2" fmla="*/ 0 w 8"/>
                <a:gd name="T3" fmla="*/ 2 h 8"/>
                <a:gd name="T4" fmla="*/ 3 w 8"/>
                <a:gd name="T5" fmla="*/ 8 h 8"/>
                <a:gd name="T6" fmla="*/ 8 w 8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8" y="2"/>
                  </a:moveTo>
                  <a:cubicBezTo>
                    <a:pt x="5" y="0"/>
                    <a:pt x="2" y="0"/>
                    <a:pt x="0" y="2"/>
                  </a:cubicBezTo>
                  <a:cubicBezTo>
                    <a:pt x="0" y="4"/>
                    <a:pt x="1" y="6"/>
                    <a:pt x="3" y="8"/>
                  </a:cubicBezTo>
                  <a:cubicBezTo>
                    <a:pt x="5" y="6"/>
                    <a:pt x="6" y="4"/>
                    <a:pt x="8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4" name="Freeform 1928">
              <a:extLst>
                <a:ext uri="{FF2B5EF4-FFF2-40B4-BE49-F238E27FC236}">
                  <a16:creationId xmlns:a16="http://schemas.microsoft.com/office/drawing/2014/main" id="{E2CD6095-0920-D75D-B7F0-8B2C978A4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3925" y="3332180"/>
              <a:ext cx="31585" cy="21715"/>
            </a:xfrm>
            <a:custGeom>
              <a:avLst/>
              <a:gdLst>
                <a:gd name="T0" fmla="*/ 3 w 73"/>
                <a:gd name="T1" fmla="*/ 50 h 50"/>
                <a:gd name="T2" fmla="*/ 23 w 73"/>
                <a:gd name="T3" fmla="*/ 46 h 50"/>
                <a:gd name="T4" fmla="*/ 35 w 73"/>
                <a:gd name="T5" fmla="*/ 36 h 50"/>
                <a:gd name="T6" fmla="*/ 42 w 73"/>
                <a:gd name="T7" fmla="*/ 24 h 50"/>
                <a:gd name="T8" fmla="*/ 63 w 73"/>
                <a:gd name="T9" fmla="*/ 9 h 50"/>
                <a:gd name="T10" fmla="*/ 24 w 73"/>
                <a:gd name="T11" fmla="*/ 18 h 50"/>
                <a:gd name="T12" fmla="*/ 24 w 73"/>
                <a:gd name="T13" fmla="*/ 20 h 50"/>
                <a:gd name="T14" fmla="*/ 3 w 73"/>
                <a:gd name="T1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0">
                  <a:moveTo>
                    <a:pt x="3" y="50"/>
                  </a:moveTo>
                  <a:cubicBezTo>
                    <a:pt x="9" y="49"/>
                    <a:pt x="17" y="47"/>
                    <a:pt x="23" y="46"/>
                  </a:cubicBezTo>
                  <a:cubicBezTo>
                    <a:pt x="27" y="46"/>
                    <a:pt x="51" y="37"/>
                    <a:pt x="35" y="36"/>
                  </a:cubicBezTo>
                  <a:cubicBezTo>
                    <a:pt x="40" y="34"/>
                    <a:pt x="43" y="29"/>
                    <a:pt x="42" y="24"/>
                  </a:cubicBezTo>
                  <a:cubicBezTo>
                    <a:pt x="51" y="50"/>
                    <a:pt x="73" y="15"/>
                    <a:pt x="63" y="9"/>
                  </a:cubicBezTo>
                  <a:cubicBezTo>
                    <a:pt x="56" y="5"/>
                    <a:pt x="8" y="0"/>
                    <a:pt x="24" y="18"/>
                  </a:cubicBezTo>
                  <a:cubicBezTo>
                    <a:pt x="13" y="16"/>
                    <a:pt x="16" y="27"/>
                    <a:pt x="24" y="20"/>
                  </a:cubicBezTo>
                  <a:cubicBezTo>
                    <a:pt x="18" y="27"/>
                    <a:pt x="0" y="38"/>
                    <a:pt x="3" y="5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5" name="Freeform 1929">
              <a:extLst>
                <a:ext uri="{FF2B5EF4-FFF2-40B4-BE49-F238E27FC236}">
                  <a16:creationId xmlns:a16="http://schemas.microsoft.com/office/drawing/2014/main" id="{70AEA483-D1A7-270F-6D05-C897803E6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3796" y="3351920"/>
              <a:ext cx="13819" cy="11844"/>
            </a:xfrm>
            <a:custGeom>
              <a:avLst/>
              <a:gdLst>
                <a:gd name="T0" fmla="*/ 32 w 32"/>
                <a:gd name="T1" fmla="*/ 1 h 24"/>
                <a:gd name="T2" fmla="*/ 5 w 32"/>
                <a:gd name="T3" fmla="*/ 14 h 24"/>
                <a:gd name="T4" fmla="*/ 32 w 32"/>
                <a:gd name="T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4">
                  <a:moveTo>
                    <a:pt x="32" y="1"/>
                  </a:moveTo>
                  <a:cubicBezTo>
                    <a:pt x="25" y="2"/>
                    <a:pt x="0" y="0"/>
                    <a:pt x="5" y="14"/>
                  </a:cubicBezTo>
                  <a:cubicBezTo>
                    <a:pt x="9" y="24"/>
                    <a:pt x="30" y="6"/>
                    <a:pt x="32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6" name="Freeform 1930">
              <a:extLst>
                <a:ext uri="{FF2B5EF4-FFF2-40B4-BE49-F238E27FC236}">
                  <a16:creationId xmlns:a16="http://schemas.microsoft.com/office/drawing/2014/main" id="{807E7549-C017-BC46-0ED7-1B243B772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9718" y="3355869"/>
              <a:ext cx="11844" cy="13819"/>
            </a:xfrm>
            <a:custGeom>
              <a:avLst/>
              <a:gdLst>
                <a:gd name="T0" fmla="*/ 29 w 29"/>
                <a:gd name="T1" fmla="*/ 3 h 32"/>
                <a:gd name="T2" fmla="*/ 2 w 29"/>
                <a:gd name="T3" fmla="*/ 16 h 32"/>
                <a:gd name="T4" fmla="*/ 7 w 29"/>
                <a:gd name="T5" fmla="*/ 32 h 32"/>
                <a:gd name="T6" fmla="*/ 29 w 29"/>
                <a:gd name="T7" fmla="*/ 17 h 32"/>
                <a:gd name="T8" fmla="*/ 16 w 29"/>
                <a:gd name="T9" fmla="*/ 11 h 32"/>
                <a:gd name="T10" fmla="*/ 29 w 29"/>
                <a:gd name="T11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32">
                  <a:moveTo>
                    <a:pt x="29" y="3"/>
                  </a:moveTo>
                  <a:cubicBezTo>
                    <a:pt x="22" y="0"/>
                    <a:pt x="4" y="9"/>
                    <a:pt x="2" y="16"/>
                  </a:cubicBezTo>
                  <a:cubicBezTo>
                    <a:pt x="0" y="21"/>
                    <a:pt x="8" y="26"/>
                    <a:pt x="7" y="32"/>
                  </a:cubicBezTo>
                  <a:cubicBezTo>
                    <a:pt x="16" y="30"/>
                    <a:pt x="20" y="19"/>
                    <a:pt x="29" y="17"/>
                  </a:cubicBezTo>
                  <a:cubicBezTo>
                    <a:pt x="27" y="12"/>
                    <a:pt x="21" y="10"/>
                    <a:pt x="16" y="11"/>
                  </a:cubicBezTo>
                  <a:cubicBezTo>
                    <a:pt x="21" y="10"/>
                    <a:pt x="26" y="7"/>
                    <a:pt x="29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7" name="Freeform 1931">
              <a:extLst>
                <a:ext uri="{FF2B5EF4-FFF2-40B4-BE49-F238E27FC236}">
                  <a16:creationId xmlns:a16="http://schemas.microsoft.com/office/drawing/2014/main" id="{0C092239-0CF5-2D68-C52E-3785E2F64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8392" y="3326257"/>
              <a:ext cx="15793" cy="9871"/>
            </a:xfrm>
            <a:custGeom>
              <a:avLst/>
              <a:gdLst>
                <a:gd name="T0" fmla="*/ 30 w 36"/>
                <a:gd name="T1" fmla="*/ 0 h 24"/>
                <a:gd name="T2" fmla="*/ 0 w 36"/>
                <a:gd name="T3" fmla="*/ 24 h 24"/>
                <a:gd name="T4" fmla="*/ 30 w 36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4">
                  <a:moveTo>
                    <a:pt x="30" y="0"/>
                  </a:moveTo>
                  <a:cubicBezTo>
                    <a:pt x="22" y="0"/>
                    <a:pt x="3" y="17"/>
                    <a:pt x="0" y="24"/>
                  </a:cubicBezTo>
                  <a:cubicBezTo>
                    <a:pt x="9" y="23"/>
                    <a:pt x="36" y="13"/>
                    <a:pt x="3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8" name="Freeform 1932">
              <a:extLst>
                <a:ext uri="{FF2B5EF4-FFF2-40B4-BE49-F238E27FC236}">
                  <a16:creationId xmlns:a16="http://schemas.microsoft.com/office/drawing/2014/main" id="{8677E467-7740-71B2-18C1-8DBE4E8A3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0366" y="3367713"/>
              <a:ext cx="5923" cy="3948"/>
            </a:xfrm>
            <a:custGeom>
              <a:avLst/>
              <a:gdLst>
                <a:gd name="T0" fmla="*/ 14 w 14"/>
                <a:gd name="T1" fmla="*/ 6 h 12"/>
                <a:gd name="T2" fmla="*/ 0 w 14"/>
                <a:gd name="T3" fmla="*/ 12 h 12"/>
                <a:gd name="T4" fmla="*/ 14 w 14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4" y="6"/>
                  </a:moveTo>
                  <a:cubicBezTo>
                    <a:pt x="12" y="0"/>
                    <a:pt x="0" y="6"/>
                    <a:pt x="0" y="12"/>
                  </a:cubicBezTo>
                  <a:cubicBezTo>
                    <a:pt x="4" y="10"/>
                    <a:pt x="9" y="8"/>
                    <a:pt x="14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9" name="Freeform 1933">
              <a:extLst>
                <a:ext uri="{FF2B5EF4-FFF2-40B4-BE49-F238E27FC236}">
                  <a16:creationId xmlns:a16="http://schemas.microsoft.com/office/drawing/2014/main" id="{9F92BC3D-530B-12E3-DB3B-1BE15145A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2340" y="3381531"/>
              <a:ext cx="5923" cy="1975"/>
            </a:xfrm>
            <a:custGeom>
              <a:avLst/>
              <a:gdLst>
                <a:gd name="T0" fmla="*/ 6 w 13"/>
                <a:gd name="T1" fmla="*/ 7 h 7"/>
                <a:gd name="T2" fmla="*/ 13 w 13"/>
                <a:gd name="T3" fmla="*/ 0 h 7"/>
                <a:gd name="T4" fmla="*/ 0 w 13"/>
                <a:gd name="T5" fmla="*/ 6 h 7"/>
                <a:gd name="T6" fmla="*/ 6 w 1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6" y="7"/>
                  </a:moveTo>
                  <a:cubicBezTo>
                    <a:pt x="9" y="5"/>
                    <a:pt x="11" y="3"/>
                    <a:pt x="13" y="0"/>
                  </a:cubicBezTo>
                  <a:cubicBezTo>
                    <a:pt x="8" y="2"/>
                    <a:pt x="4" y="4"/>
                    <a:pt x="0" y="6"/>
                  </a:cubicBezTo>
                  <a:cubicBezTo>
                    <a:pt x="2" y="6"/>
                    <a:pt x="4" y="7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0" name="Freeform 1934">
              <a:extLst>
                <a:ext uri="{FF2B5EF4-FFF2-40B4-BE49-F238E27FC236}">
                  <a16:creationId xmlns:a16="http://schemas.microsoft.com/office/drawing/2014/main" id="{08FD1C84-9753-5FB6-96E2-EC79E9B4F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6418" y="3391402"/>
              <a:ext cx="15793" cy="17767"/>
            </a:xfrm>
            <a:custGeom>
              <a:avLst/>
              <a:gdLst>
                <a:gd name="T0" fmla="*/ 36 w 36"/>
                <a:gd name="T1" fmla="*/ 0 h 42"/>
                <a:gd name="T2" fmla="*/ 19 w 36"/>
                <a:gd name="T3" fmla="*/ 41 h 42"/>
                <a:gd name="T4" fmla="*/ 26 w 36"/>
                <a:gd name="T5" fmla="*/ 24 h 42"/>
                <a:gd name="T6" fmla="*/ 36 w 3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2">
                  <a:moveTo>
                    <a:pt x="36" y="0"/>
                  </a:moveTo>
                  <a:cubicBezTo>
                    <a:pt x="24" y="1"/>
                    <a:pt x="0" y="38"/>
                    <a:pt x="19" y="41"/>
                  </a:cubicBezTo>
                  <a:cubicBezTo>
                    <a:pt x="26" y="42"/>
                    <a:pt x="27" y="28"/>
                    <a:pt x="26" y="24"/>
                  </a:cubicBezTo>
                  <a:cubicBezTo>
                    <a:pt x="25" y="19"/>
                    <a:pt x="32" y="5"/>
                    <a:pt x="3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1" name="Freeform 1935">
              <a:extLst>
                <a:ext uri="{FF2B5EF4-FFF2-40B4-BE49-F238E27FC236}">
                  <a16:creationId xmlns:a16="http://schemas.microsoft.com/office/drawing/2014/main" id="{19DDDBAA-8864-255E-46B1-725BE60AB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2340" y="3387454"/>
              <a:ext cx="7896" cy="3948"/>
            </a:xfrm>
            <a:custGeom>
              <a:avLst/>
              <a:gdLst>
                <a:gd name="T0" fmla="*/ 16 w 16"/>
                <a:gd name="T1" fmla="*/ 0 h 10"/>
                <a:gd name="T2" fmla="*/ 0 w 16"/>
                <a:gd name="T3" fmla="*/ 9 h 10"/>
                <a:gd name="T4" fmla="*/ 16 w 16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">
                  <a:moveTo>
                    <a:pt x="16" y="0"/>
                  </a:moveTo>
                  <a:cubicBezTo>
                    <a:pt x="9" y="0"/>
                    <a:pt x="3" y="3"/>
                    <a:pt x="0" y="9"/>
                  </a:cubicBezTo>
                  <a:cubicBezTo>
                    <a:pt x="7" y="10"/>
                    <a:pt x="15" y="8"/>
                    <a:pt x="1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2" name="Freeform 1936">
              <a:extLst>
                <a:ext uri="{FF2B5EF4-FFF2-40B4-BE49-F238E27FC236}">
                  <a16:creationId xmlns:a16="http://schemas.microsoft.com/office/drawing/2014/main" id="{FD0E9A7D-A569-EA68-4AEE-DD2A1B657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8263" y="3399298"/>
              <a:ext cx="5923" cy="5923"/>
            </a:xfrm>
            <a:custGeom>
              <a:avLst/>
              <a:gdLst>
                <a:gd name="T0" fmla="*/ 12 w 12"/>
                <a:gd name="T1" fmla="*/ 7 h 17"/>
                <a:gd name="T2" fmla="*/ 2 w 12"/>
                <a:gd name="T3" fmla="*/ 17 h 17"/>
                <a:gd name="T4" fmla="*/ 12 w 12"/>
                <a:gd name="T5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7">
                  <a:moveTo>
                    <a:pt x="12" y="7"/>
                  </a:moveTo>
                  <a:cubicBezTo>
                    <a:pt x="5" y="0"/>
                    <a:pt x="0" y="11"/>
                    <a:pt x="2" y="17"/>
                  </a:cubicBezTo>
                  <a:cubicBezTo>
                    <a:pt x="3" y="12"/>
                    <a:pt x="7" y="8"/>
                    <a:pt x="12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3" name="Freeform 1937">
              <a:extLst>
                <a:ext uri="{FF2B5EF4-FFF2-40B4-BE49-F238E27FC236}">
                  <a16:creationId xmlns:a16="http://schemas.microsoft.com/office/drawing/2014/main" id="{92CBE043-6A9E-3245-75CE-4A76A62FA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8263" y="3355869"/>
              <a:ext cx="35533" cy="55274"/>
            </a:xfrm>
            <a:custGeom>
              <a:avLst/>
              <a:gdLst>
                <a:gd name="T0" fmla="*/ 27 w 80"/>
                <a:gd name="T1" fmla="*/ 93 h 126"/>
                <a:gd name="T2" fmla="*/ 21 w 80"/>
                <a:gd name="T3" fmla="*/ 96 h 126"/>
                <a:gd name="T4" fmla="*/ 26 w 80"/>
                <a:gd name="T5" fmla="*/ 108 h 126"/>
                <a:gd name="T6" fmla="*/ 19 w 80"/>
                <a:gd name="T7" fmla="*/ 113 h 126"/>
                <a:gd name="T8" fmla="*/ 54 w 80"/>
                <a:gd name="T9" fmla="*/ 94 h 126"/>
                <a:gd name="T10" fmla="*/ 41 w 80"/>
                <a:gd name="T11" fmla="*/ 96 h 126"/>
                <a:gd name="T12" fmla="*/ 67 w 80"/>
                <a:gd name="T13" fmla="*/ 81 h 126"/>
                <a:gd name="T14" fmla="*/ 54 w 80"/>
                <a:gd name="T15" fmla="*/ 80 h 126"/>
                <a:gd name="T16" fmla="*/ 66 w 80"/>
                <a:gd name="T17" fmla="*/ 72 h 126"/>
                <a:gd name="T18" fmla="*/ 53 w 80"/>
                <a:gd name="T19" fmla="*/ 67 h 126"/>
                <a:gd name="T20" fmla="*/ 67 w 80"/>
                <a:gd name="T21" fmla="*/ 64 h 126"/>
                <a:gd name="T22" fmla="*/ 46 w 80"/>
                <a:gd name="T23" fmla="*/ 64 h 126"/>
                <a:gd name="T24" fmla="*/ 72 w 80"/>
                <a:gd name="T25" fmla="*/ 64 h 126"/>
                <a:gd name="T26" fmla="*/ 80 w 80"/>
                <a:gd name="T27" fmla="*/ 33 h 126"/>
                <a:gd name="T28" fmla="*/ 65 w 80"/>
                <a:gd name="T29" fmla="*/ 21 h 126"/>
                <a:gd name="T30" fmla="*/ 75 w 80"/>
                <a:gd name="T31" fmla="*/ 1 h 126"/>
                <a:gd name="T32" fmla="*/ 43 w 80"/>
                <a:gd name="T33" fmla="*/ 9 h 126"/>
                <a:gd name="T34" fmla="*/ 57 w 80"/>
                <a:gd name="T35" fmla="*/ 12 h 126"/>
                <a:gd name="T36" fmla="*/ 17 w 80"/>
                <a:gd name="T37" fmla="*/ 31 h 126"/>
                <a:gd name="T38" fmla="*/ 53 w 80"/>
                <a:gd name="T39" fmla="*/ 18 h 126"/>
                <a:gd name="T40" fmla="*/ 35 w 80"/>
                <a:gd name="T41" fmla="*/ 40 h 126"/>
                <a:gd name="T42" fmla="*/ 42 w 80"/>
                <a:gd name="T43" fmla="*/ 34 h 126"/>
                <a:gd name="T44" fmla="*/ 20 w 80"/>
                <a:gd name="T45" fmla="*/ 54 h 126"/>
                <a:gd name="T46" fmla="*/ 40 w 80"/>
                <a:gd name="T47" fmla="*/ 50 h 126"/>
                <a:gd name="T48" fmla="*/ 28 w 80"/>
                <a:gd name="T49" fmla="*/ 70 h 126"/>
                <a:gd name="T50" fmla="*/ 2 w 80"/>
                <a:gd name="T51" fmla="*/ 76 h 126"/>
                <a:gd name="T52" fmla="*/ 16 w 80"/>
                <a:gd name="T53" fmla="*/ 76 h 126"/>
                <a:gd name="T54" fmla="*/ 23 w 80"/>
                <a:gd name="T55" fmla="*/ 76 h 126"/>
                <a:gd name="T56" fmla="*/ 31 w 80"/>
                <a:gd name="T57" fmla="*/ 78 h 126"/>
                <a:gd name="T58" fmla="*/ 23 w 80"/>
                <a:gd name="T59" fmla="*/ 89 h 126"/>
                <a:gd name="T60" fmla="*/ 27 w 80"/>
                <a:gd name="T61" fmla="*/ 9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" h="126">
                  <a:moveTo>
                    <a:pt x="27" y="93"/>
                  </a:moveTo>
                  <a:lnTo>
                    <a:pt x="21" y="96"/>
                  </a:lnTo>
                  <a:cubicBezTo>
                    <a:pt x="40" y="96"/>
                    <a:pt x="8" y="112"/>
                    <a:pt x="26" y="108"/>
                  </a:cubicBezTo>
                  <a:cubicBezTo>
                    <a:pt x="23" y="110"/>
                    <a:pt x="21" y="111"/>
                    <a:pt x="19" y="113"/>
                  </a:cubicBezTo>
                  <a:cubicBezTo>
                    <a:pt x="30" y="126"/>
                    <a:pt x="48" y="103"/>
                    <a:pt x="54" y="94"/>
                  </a:cubicBezTo>
                  <a:cubicBezTo>
                    <a:pt x="50" y="95"/>
                    <a:pt x="45" y="96"/>
                    <a:pt x="41" y="96"/>
                  </a:cubicBezTo>
                  <a:cubicBezTo>
                    <a:pt x="50" y="92"/>
                    <a:pt x="59" y="87"/>
                    <a:pt x="67" y="81"/>
                  </a:cubicBezTo>
                  <a:cubicBezTo>
                    <a:pt x="63" y="81"/>
                    <a:pt x="58" y="81"/>
                    <a:pt x="54" y="80"/>
                  </a:cubicBezTo>
                  <a:cubicBezTo>
                    <a:pt x="59" y="79"/>
                    <a:pt x="64" y="76"/>
                    <a:pt x="66" y="72"/>
                  </a:cubicBezTo>
                  <a:cubicBezTo>
                    <a:pt x="62" y="68"/>
                    <a:pt x="58" y="67"/>
                    <a:pt x="53" y="67"/>
                  </a:cubicBezTo>
                  <a:cubicBezTo>
                    <a:pt x="57" y="66"/>
                    <a:pt x="62" y="65"/>
                    <a:pt x="67" y="64"/>
                  </a:cubicBezTo>
                  <a:cubicBezTo>
                    <a:pt x="61" y="58"/>
                    <a:pt x="53" y="61"/>
                    <a:pt x="46" y="64"/>
                  </a:cubicBezTo>
                  <a:cubicBezTo>
                    <a:pt x="55" y="60"/>
                    <a:pt x="65" y="52"/>
                    <a:pt x="72" y="64"/>
                  </a:cubicBezTo>
                  <a:cubicBezTo>
                    <a:pt x="76" y="57"/>
                    <a:pt x="79" y="40"/>
                    <a:pt x="80" y="33"/>
                  </a:cubicBezTo>
                  <a:cubicBezTo>
                    <a:pt x="80" y="25"/>
                    <a:pt x="71" y="22"/>
                    <a:pt x="65" y="21"/>
                  </a:cubicBezTo>
                  <a:cubicBezTo>
                    <a:pt x="70" y="16"/>
                    <a:pt x="78" y="9"/>
                    <a:pt x="75" y="1"/>
                  </a:cubicBezTo>
                  <a:cubicBezTo>
                    <a:pt x="64" y="3"/>
                    <a:pt x="53" y="0"/>
                    <a:pt x="43" y="9"/>
                  </a:cubicBezTo>
                  <a:cubicBezTo>
                    <a:pt x="47" y="12"/>
                    <a:pt x="52" y="13"/>
                    <a:pt x="57" y="12"/>
                  </a:cubicBezTo>
                  <a:cubicBezTo>
                    <a:pt x="52" y="20"/>
                    <a:pt x="21" y="14"/>
                    <a:pt x="17" y="31"/>
                  </a:cubicBezTo>
                  <a:cubicBezTo>
                    <a:pt x="28" y="26"/>
                    <a:pt x="45" y="28"/>
                    <a:pt x="53" y="18"/>
                  </a:cubicBezTo>
                  <a:cubicBezTo>
                    <a:pt x="49" y="27"/>
                    <a:pt x="36" y="32"/>
                    <a:pt x="35" y="40"/>
                  </a:cubicBezTo>
                  <a:cubicBezTo>
                    <a:pt x="38" y="38"/>
                    <a:pt x="40" y="36"/>
                    <a:pt x="42" y="34"/>
                  </a:cubicBezTo>
                  <a:cubicBezTo>
                    <a:pt x="38" y="44"/>
                    <a:pt x="18" y="41"/>
                    <a:pt x="20" y="54"/>
                  </a:cubicBezTo>
                  <a:cubicBezTo>
                    <a:pt x="27" y="54"/>
                    <a:pt x="33" y="51"/>
                    <a:pt x="40" y="50"/>
                  </a:cubicBezTo>
                  <a:cubicBezTo>
                    <a:pt x="31" y="55"/>
                    <a:pt x="22" y="60"/>
                    <a:pt x="28" y="70"/>
                  </a:cubicBezTo>
                  <a:cubicBezTo>
                    <a:pt x="19" y="71"/>
                    <a:pt x="8" y="65"/>
                    <a:pt x="2" y="76"/>
                  </a:cubicBezTo>
                  <a:cubicBezTo>
                    <a:pt x="7" y="77"/>
                    <a:pt x="11" y="77"/>
                    <a:pt x="16" y="76"/>
                  </a:cubicBezTo>
                  <a:cubicBezTo>
                    <a:pt x="0" y="82"/>
                    <a:pt x="19" y="79"/>
                    <a:pt x="23" y="76"/>
                  </a:cubicBezTo>
                  <a:cubicBezTo>
                    <a:pt x="17" y="84"/>
                    <a:pt x="29" y="87"/>
                    <a:pt x="31" y="78"/>
                  </a:cubicBezTo>
                  <a:cubicBezTo>
                    <a:pt x="31" y="83"/>
                    <a:pt x="28" y="87"/>
                    <a:pt x="23" y="89"/>
                  </a:cubicBezTo>
                  <a:cubicBezTo>
                    <a:pt x="31" y="86"/>
                    <a:pt x="32" y="87"/>
                    <a:pt x="27" y="9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4" name="Freeform 1938">
              <a:extLst>
                <a:ext uri="{FF2B5EF4-FFF2-40B4-BE49-F238E27FC236}">
                  <a16:creationId xmlns:a16="http://schemas.microsoft.com/office/drawing/2014/main" id="{BD90D167-734B-D018-B0ED-DD335A1F9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0236" y="3369686"/>
              <a:ext cx="3948" cy="1975"/>
            </a:xfrm>
            <a:custGeom>
              <a:avLst/>
              <a:gdLst>
                <a:gd name="T0" fmla="*/ 0 w 8"/>
                <a:gd name="T1" fmla="*/ 3 h 5"/>
                <a:gd name="T2" fmla="*/ 8 w 8"/>
                <a:gd name="T3" fmla="*/ 0 h 5"/>
                <a:gd name="T4" fmla="*/ 0 w 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3"/>
                  </a:moveTo>
                  <a:cubicBezTo>
                    <a:pt x="4" y="5"/>
                    <a:pt x="6" y="3"/>
                    <a:pt x="8" y="0"/>
                  </a:cubicBezTo>
                  <a:cubicBezTo>
                    <a:pt x="5" y="0"/>
                    <a:pt x="2" y="1"/>
                    <a:pt x="0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5" name="Freeform 1939">
              <a:extLst>
                <a:ext uri="{FF2B5EF4-FFF2-40B4-BE49-F238E27FC236}">
                  <a16:creationId xmlns:a16="http://schemas.microsoft.com/office/drawing/2014/main" id="{24A9C962-F8A9-B1E8-E654-A055A5676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211" y="3391402"/>
              <a:ext cx="5923" cy="7896"/>
            </a:xfrm>
            <a:custGeom>
              <a:avLst/>
              <a:gdLst>
                <a:gd name="T0" fmla="*/ 12 w 14"/>
                <a:gd name="T1" fmla="*/ 0 h 14"/>
                <a:gd name="T2" fmla="*/ 0 w 14"/>
                <a:gd name="T3" fmla="*/ 12 h 14"/>
                <a:gd name="T4" fmla="*/ 12 w 14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12" y="0"/>
                  </a:moveTo>
                  <a:cubicBezTo>
                    <a:pt x="9" y="4"/>
                    <a:pt x="5" y="9"/>
                    <a:pt x="0" y="12"/>
                  </a:cubicBezTo>
                  <a:cubicBezTo>
                    <a:pt x="7" y="14"/>
                    <a:pt x="14" y="7"/>
                    <a:pt x="1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6" name="Freeform 1940">
              <a:extLst>
                <a:ext uri="{FF2B5EF4-FFF2-40B4-BE49-F238E27FC236}">
                  <a16:creationId xmlns:a16="http://schemas.microsoft.com/office/drawing/2014/main" id="{CE6E8867-2CD5-04FE-9D71-E70945B88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211" y="3381531"/>
              <a:ext cx="3948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0"/>
                    <a:pt x="2" y="1"/>
                    <a:pt x="0" y="4"/>
                  </a:cubicBezTo>
                  <a:lnTo>
                    <a:pt x="7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7" name="Freeform 1941">
              <a:extLst>
                <a:ext uri="{FF2B5EF4-FFF2-40B4-BE49-F238E27FC236}">
                  <a16:creationId xmlns:a16="http://schemas.microsoft.com/office/drawing/2014/main" id="{D5EA953A-0691-52B4-8915-8595C72CD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211" y="3371661"/>
              <a:ext cx="9871" cy="3948"/>
            </a:xfrm>
            <a:custGeom>
              <a:avLst/>
              <a:gdLst>
                <a:gd name="T0" fmla="*/ 26 w 26"/>
                <a:gd name="T1" fmla="*/ 5 h 12"/>
                <a:gd name="T2" fmla="*/ 8 w 26"/>
                <a:gd name="T3" fmla="*/ 12 h 12"/>
                <a:gd name="T4" fmla="*/ 26 w 26"/>
                <a:gd name="T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">
                  <a:moveTo>
                    <a:pt x="26" y="5"/>
                  </a:moveTo>
                  <a:cubicBezTo>
                    <a:pt x="20" y="6"/>
                    <a:pt x="0" y="0"/>
                    <a:pt x="8" y="12"/>
                  </a:cubicBezTo>
                  <a:cubicBezTo>
                    <a:pt x="13" y="6"/>
                    <a:pt x="19" y="8"/>
                    <a:pt x="26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8" name="Freeform 1942">
              <a:extLst>
                <a:ext uri="{FF2B5EF4-FFF2-40B4-BE49-F238E27FC236}">
                  <a16:creationId xmlns:a16="http://schemas.microsoft.com/office/drawing/2014/main" id="{E23EBFFD-E0C6-52AA-608B-FCD3D1D04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1821" y="3399298"/>
              <a:ext cx="7896" cy="3948"/>
            </a:xfrm>
            <a:custGeom>
              <a:avLst/>
              <a:gdLst>
                <a:gd name="T0" fmla="*/ 17 w 17"/>
                <a:gd name="T1" fmla="*/ 0 h 10"/>
                <a:gd name="T2" fmla="*/ 0 w 17"/>
                <a:gd name="T3" fmla="*/ 6 h 10"/>
                <a:gd name="T4" fmla="*/ 17 w 17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0">
                  <a:moveTo>
                    <a:pt x="17" y="0"/>
                  </a:moveTo>
                  <a:cubicBezTo>
                    <a:pt x="11" y="2"/>
                    <a:pt x="5" y="2"/>
                    <a:pt x="0" y="6"/>
                  </a:cubicBezTo>
                  <a:cubicBezTo>
                    <a:pt x="6" y="10"/>
                    <a:pt x="14" y="7"/>
                    <a:pt x="1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9" name="Freeform 1943">
              <a:extLst>
                <a:ext uri="{FF2B5EF4-FFF2-40B4-BE49-F238E27FC236}">
                  <a16:creationId xmlns:a16="http://schemas.microsoft.com/office/drawing/2014/main" id="{611E9983-BFCA-F39C-758D-82E65D27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1821" y="3385479"/>
              <a:ext cx="7896" cy="7896"/>
            </a:xfrm>
            <a:custGeom>
              <a:avLst/>
              <a:gdLst>
                <a:gd name="T0" fmla="*/ 13 w 19"/>
                <a:gd name="T1" fmla="*/ 0 h 17"/>
                <a:gd name="T2" fmla="*/ 3 w 19"/>
                <a:gd name="T3" fmla="*/ 17 h 17"/>
                <a:gd name="T4" fmla="*/ 13 w 19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7">
                  <a:moveTo>
                    <a:pt x="13" y="0"/>
                  </a:moveTo>
                  <a:cubicBezTo>
                    <a:pt x="8" y="3"/>
                    <a:pt x="0" y="9"/>
                    <a:pt x="3" y="17"/>
                  </a:cubicBezTo>
                  <a:cubicBezTo>
                    <a:pt x="9" y="14"/>
                    <a:pt x="19" y="8"/>
                    <a:pt x="13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0" name="Freeform 1944">
              <a:extLst>
                <a:ext uri="{FF2B5EF4-FFF2-40B4-BE49-F238E27FC236}">
                  <a16:creationId xmlns:a16="http://schemas.microsoft.com/office/drawing/2014/main" id="{E8051F33-FDCC-8A35-07D5-1269573A4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3796" y="3387454"/>
              <a:ext cx="7896" cy="11844"/>
            </a:xfrm>
            <a:custGeom>
              <a:avLst/>
              <a:gdLst>
                <a:gd name="T0" fmla="*/ 19 w 20"/>
                <a:gd name="T1" fmla="*/ 6 h 25"/>
                <a:gd name="T2" fmla="*/ 0 w 20"/>
                <a:gd name="T3" fmla="*/ 21 h 25"/>
                <a:gd name="T4" fmla="*/ 19 w 20"/>
                <a:gd name="T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5">
                  <a:moveTo>
                    <a:pt x="19" y="6"/>
                  </a:moveTo>
                  <a:cubicBezTo>
                    <a:pt x="12" y="0"/>
                    <a:pt x="2" y="16"/>
                    <a:pt x="0" y="21"/>
                  </a:cubicBezTo>
                  <a:cubicBezTo>
                    <a:pt x="9" y="25"/>
                    <a:pt x="20" y="15"/>
                    <a:pt x="19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1" name="Freeform 1945">
              <a:extLst>
                <a:ext uri="{FF2B5EF4-FFF2-40B4-BE49-F238E27FC236}">
                  <a16:creationId xmlns:a16="http://schemas.microsoft.com/office/drawing/2014/main" id="{C9C36088-9717-E2D1-575F-98DD04800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4055" y="3369686"/>
              <a:ext cx="3948" cy="3948"/>
            </a:xfrm>
            <a:custGeom>
              <a:avLst/>
              <a:gdLst>
                <a:gd name="T0" fmla="*/ 8 w 8"/>
                <a:gd name="T1" fmla="*/ 3 h 9"/>
                <a:gd name="T2" fmla="*/ 1 w 8"/>
                <a:gd name="T3" fmla="*/ 9 h 9"/>
                <a:gd name="T4" fmla="*/ 8 w 8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8" y="3"/>
                  </a:moveTo>
                  <a:cubicBezTo>
                    <a:pt x="6" y="5"/>
                    <a:pt x="4" y="7"/>
                    <a:pt x="1" y="9"/>
                  </a:cubicBezTo>
                  <a:cubicBezTo>
                    <a:pt x="0" y="2"/>
                    <a:pt x="2" y="0"/>
                    <a:pt x="8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2" name="Freeform 1946">
              <a:extLst>
                <a:ext uri="{FF2B5EF4-FFF2-40B4-BE49-F238E27FC236}">
                  <a16:creationId xmlns:a16="http://schemas.microsoft.com/office/drawing/2014/main" id="{A0BA2FC7-5F44-908C-0AE6-A6F4935ED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3573016"/>
              <a:ext cx="1608865" cy="799498"/>
            </a:xfrm>
            <a:custGeom>
              <a:avLst/>
              <a:gdLst>
                <a:gd name="T0" fmla="*/ 92 w 3685"/>
                <a:gd name="T1" fmla="*/ 565 h 1830"/>
                <a:gd name="T2" fmla="*/ 190 w 3685"/>
                <a:gd name="T3" fmla="*/ 412 h 1830"/>
                <a:gd name="T4" fmla="*/ 324 w 3685"/>
                <a:gd name="T5" fmla="*/ 236 h 1830"/>
                <a:gd name="T6" fmla="*/ 387 w 3685"/>
                <a:gd name="T7" fmla="*/ 79 h 1830"/>
                <a:gd name="T8" fmla="*/ 431 w 3685"/>
                <a:gd name="T9" fmla="*/ 152 h 1830"/>
                <a:gd name="T10" fmla="*/ 416 w 3685"/>
                <a:gd name="T11" fmla="*/ 174 h 1830"/>
                <a:gd name="T12" fmla="*/ 529 w 3685"/>
                <a:gd name="T13" fmla="*/ 36 h 1830"/>
                <a:gd name="T14" fmla="*/ 2277 w 3685"/>
                <a:gd name="T15" fmla="*/ 89 h 1830"/>
                <a:gd name="T16" fmla="*/ 2319 w 3685"/>
                <a:gd name="T17" fmla="*/ 148 h 1830"/>
                <a:gd name="T18" fmla="*/ 2452 w 3685"/>
                <a:gd name="T19" fmla="*/ 164 h 1830"/>
                <a:gd name="T20" fmla="*/ 2643 w 3685"/>
                <a:gd name="T21" fmla="*/ 219 h 1830"/>
                <a:gd name="T22" fmla="*/ 2529 w 3685"/>
                <a:gd name="T23" fmla="*/ 265 h 1830"/>
                <a:gd name="T24" fmla="*/ 2406 w 3685"/>
                <a:gd name="T25" fmla="*/ 393 h 1830"/>
                <a:gd name="T26" fmla="*/ 2461 w 3685"/>
                <a:gd name="T27" fmla="*/ 421 h 1830"/>
                <a:gd name="T28" fmla="*/ 2549 w 3685"/>
                <a:gd name="T29" fmla="*/ 346 h 1830"/>
                <a:gd name="T30" fmla="*/ 2637 w 3685"/>
                <a:gd name="T31" fmla="*/ 401 h 1830"/>
                <a:gd name="T32" fmla="*/ 2596 w 3685"/>
                <a:gd name="T33" fmla="*/ 555 h 1830"/>
                <a:gd name="T34" fmla="*/ 2711 w 3685"/>
                <a:gd name="T35" fmla="*/ 573 h 1830"/>
                <a:gd name="T36" fmla="*/ 3019 w 3685"/>
                <a:gd name="T37" fmla="*/ 458 h 1830"/>
                <a:gd name="T38" fmla="*/ 3417 w 3685"/>
                <a:gd name="T39" fmla="*/ 310 h 1830"/>
                <a:gd name="T40" fmla="*/ 3615 w 3685"/>
                <a:gd name="T41" fmla="*/ 159 h 1830"/>
                <a:gd name="T42" fmla="*/ 3664 w 3685"/>
                <a:gd name="T43" fmla="*/ 345 h 1830"/>
                <a:gd name="T44" fmla="*/ 3557 w 3685"/>
                <a:gd name="T45" fmla="*/ 386 h 1830"/>
                <a:gd name="T46" fmla="*/ 3469 w 3685"/>
                <a:gd name="T47" fmla="*/ 407 h 1830"/>
                <a:gd name="T48" fmla="*/ 3366 w 3685"/>
                <a:gd name="T49" fmla="*/ 540 h 1830"/>
                <a:gd name="T50" fmla="*/ 3314 w 3685"/>
                <a:gd name="T51" fmla="*/ 573 h 1830"/>
                <a:gd name="T52" fmla="*/ 3098 w 3685"/>
                <a:gd name="T53" fmla="*/ 717 h 1830"/>
                <a:gd name="T54" fmla="*/ 3004 w 3685"/>
                <a:gd name="T55" fmla="*/ 789 h 1830"/>
                <a:gd name="T56" fmla="*/ 2954 w 3685"/>
                <a:gd name="T57" fmla="*/ 858 h 1830"/>
                <a:gd name="T58" fmla="*/ 2944 w 3685"/>
                <a:gd name="T59" fmla="*/ 793 h 1830"/>
                <a:gd name="T60" fmla="*/ 2963 w 3685"/>
                <a:gd name="T61" fmla="*/ 744 h 1830"/>
                <a:gd name="T62" fmla="*/ 2909 w 3685"/>
                <a:gd name="T63" fmla="*/ 827 h 1830"/>
                <a:gd name="T64" fmla="*/ 2898 w 3685"/>
                <a:gd name="T65" fmla="*/ 843 h 1830"/>
                <a:gd name="T66" fmla="*/ 2839 w 3685"/>
                <a:gd name="T67" fmla="*/ 905 h 1830"/>
                <a:gd name="T68" fmla="*/ 2902 w 3685"/>
                <a:gd name="T69" fmla="*/ 958 h 1830"/>
                <a:gd name="T70" fmla="*/ 2848 w 3685"/>
                <a:gd name="T71" fmla="*/ 1004 h 1830"/>
                <a:gd name="T72" fmla="*/ 2871 w 3685"/>
                <a:gd name="T73" fmla="*/ 1050 h 1830"/>
                <a:gd name="T74" fmla="*/ 2835 w 3685"/>
                <a:gd name="T75" fmla="*/ 1085 h 1830"/>
                <a:gd name="T76" fmla="*/ 2721 w 3685"/>
                <a:gd name="T77" fmla="*/ 1147 h 1830"/>
                <a:gd name="T78" fmla="*/ 2530 w 3685"/>
                <a:gd name="T79" fmla="*/ 1271 h 1830"/>
                <a:gd name="T80" fmla="*/ 2459 w 3685"/>
                <a:gd name="T81" fmla="*/ 1327 h 1830"/>
                <a:gd name="T82" fmla="*/ 2425 w 3685"/>
                <a:gd name="T83" fmla="*/ 1414 h 1830"/>
                <a:gd name="T84" fmla="*/ 2442 w 3685"/>
                <a:gd name="T85" fmla="*/ 1673 h 1830"/>
                <a:gd name="T86" fmla="*/ 2326 w 3685"/>
                <a:gd name="T87" fmla="*/ 1755 h 1830"/>
                <a:gd name="T88" fmla="*/ 2307 w 3685"/>
                <a:gd name="T89" fmla="*/ 1621 h 1830"/>
                <a:gd name="T90" fmla="*/ 2251 w 3685"/>
                <a:gd name="T91" fmla="*/ 1453 h 1830"/>
                <a:gd name="T92" fmla="*/ 2137 w 3685"/>
                <a:gd name="T93" fmla="*/ 1439 h 1830"/>
                <a:gd name="T94" fmla="*/ 2060 w 3685"/>
                <a:gd name="T95" fmla="*/ 1426 h 1830"/>
                <a:gd name="T96" fmla="*/ 1944 w 3685"/>
                <a:gd name="T97" fmla="*/ 1429 h 1830"/>
                <a:gd name="T98" fmla="*/ 1902 w 3685"/>
                <a:gd name="T99" fmla="*/ 1472 h 1830"/>
                <a:gd name="T100" fmla="*/ 1865 w 3685"/>
                <a:gd name="T101" fmla="*/ 1511 h 1830"/>
                <a:gd name="T102" fmla="*/ 1743 w 3685"/>
                <a:gd name="T103" fmla="*/ 1473 h 1830"/>
                <a:gd name="T104" fmla="*/ 1545 w 3685"/>
                <a:gd name="T105" fmla="*/ 1508 h 1830"/>
                <a:gd name="T106" fmla="*/ 1467 w 3685"/>
                <a:gd name="T107" fmla="*/ 1560 h 1830"/>
                <a:gd name="T108" fmla="*/ 1362 w 3685"/>
                <a:gd name="T109" fmla="*/ 1607 h 1830"/>
                <a:gd name="T110" fmla="*/ 1321 w 3685"/>
                <a:gd name="T111" fmla="*/ 1688 h 1830"/>
                <a:gd name="T112" fmla="*/ 1201 w 3685"/>
                <a:gd name="T113" fmla="*/ 1665 h 1830"/>
                <a:gd name="T114" fmla="*/ 1045 w 3685"/>
                <a:gd name="T115" fmla="*/ 1482 h 1830"/>
                <a:gd name="T116" fmla="*/ 725 w 3685"/>
                <a:gd name="T117" fmla="*/ 1325 h 1830"/>
                <a:gd name="T118" fmla="*/ 138 w 3685"/>
                <a:gd name="T119" fmla="*/ 1153 h 1830"/>
                <a:gd name="T120" fmla="*/ 36 w 3685"/>
                <a:gd name="T121" fmla="*/ 953 h 1830"/>
                <a:gd name="T122" fmla="*/ 23 w 3685"/>
                <a:gd name="T123" fmla="*/ 848 h 1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85" h="1830">
                  <a:moveTo>
                    <a:pt x="18" y="832"/>
                  </a:moveTo>
                  <a:cubicBezTo>
                    <a:pt x="24" y="814"/>
                    <a:pt x="0" y="800"/>
                    <a:pt x="4" y="781"/>
                  </a:cubicBezTo>
                  <a:cubicBezTo>
                    <a:pt x="9" y="759"/>
                    <a:pt x="28" y="739"/>
                    <a:pt x="29" y="717"/>
                  </a:cubicBezTo>
                  <a:cubicBezTo>
                    <a:pt x="29" y="708"/>
                    <a:pt x="15" y="689"/>
                    <a:pt x="18" y="683"/>
                  </a:cubicBezTo>
                  <a:cubicBezTo>
                    <a:pt x="26" y="666"/>
                    <a:pt x="36" y="650"/>
                    <a:pt x="55" y="643"/>
                  </a:cubicBezTo>
                  <a:cubicBezTo>
                    <a:pt x="46" y="647"/>
                    <a:pt x="45" y="646"/>
                    <a:pt x="53" y="640"/>
                  </a:cubicBezTo>
                  <a:cubicBezTo>
                    <a:pt x="58" y="635"/>
                    <a:pt x="63" y="630"/>
                    <a:pt x="65" y="622"/>
                  </a:cubicBezTo>
                  <a:cubicBezTo>
                    <a:pt x="67" y="611"/>
                    <a:pt x="82" y="603"/>
                    <a:pt x="87" y="592"/>
                  </a:cubicBezTo>
                  <a:cubicBezTo>
                    <a:pt x="91" y="583"/>
                    <a:pt x="87" y="571"/>
                    <a:pt x="92" y="565"/>
                  </a:cubicBezTo>
                  <a:cubicBezTo>
                    <a:pt x="101" y="554"/>
                    <a:pt x="96" y="551"/>
                    <a:pt x="98" y="539"/>
                  </a:cubicBezTo>
                  <a:cubicBezTo>
                    <a:pt x="99" y="530"/>
                    <a:pt x="106" y="524"/>
                    <a:pt x="111" y="517"/>
                  </a:cubicBezTo>
                  <a:cubicBezTo>
                    <a:pt x="117" y="509"/>
                    <a:pt x="115" y="501"/>
                    <a:pt x="119" y="493"/>
                  </a:cubicBezTo>
                  <a:cubicBezTo>
                    <a:pt x="123" y="483"/>
                    <a:pt x="131" y="474"/>
                    <a:pt x="138" y="467"/>
                  </a:cubicBezTo>
                  <a:cubicBezTo>
                    <a:pt x="141" y="464"/>
                    <a:pt x="158" y="446"/>
                    <a:pt x="154" y="457"/>
                  </a:cubicBezTo>
                  <a:cubicBezTo>
                    <a:pt x="156" y="452"/>
                    <a:pt x="159" y="452"/>
                    <a:pt x="163" y="451"/>
                  </a:cubicBezTo>
                  <a:cubicBezTo>
                    <a:pt x="166" y="450"/>
                    <a:pt x="173" y="438"/>
                    <a:pt x="161" y="449"/>
                  </a:cubicBezTo>
                  <a:cubicBezTo>
                    <a:pt x="167" y="440"/>
                    <a:pt x="175" y="426"/>
                    <a:pt x="188" y="425"/>
                  </a:cubicBezTo>
                  <a:cubicBezTo>
                    <a:pt x="174" y="429"/>
                    <a:pt x="187" y="417"/>
                    <a:pt x="190" y="412"/>
                  </a:cubicBezTo>
                  <a:cubicBezTo>
                    <a:pt x="195" y="406"/>
                    <a:pt x="201" y="399"/>
                    <a:pt x="206" y="393"/>
                  </a:cubicBezTo>
                  <a:cubicBezTo>
                    <a:pt x="214" y="383"/>
                    <a:pt x="219" y="370"/>
                    <a:pt x="229" y="362"/>
                  </a:cubicBezTo>
                  <a:cubicBezTo>
                    <a:pt x="243" y="349"/>
                    <a:pt x="257" y="328"/>
                    <a:pt x="267" y="312"/>
                  </a:cubicBezTo>
                  <a:cubicBezTo>
                    <a:pt x="271" y="306"/>
                    <a:pt x="278" y="291"/>
                    <a:pt x="287" y="292"/>
                  </a:cubicBezTo>
                  <a:cubicBezTo>
                    <a:pt x="284" y="283"/>
                    <a:pt x="295" y="269"/>
                    <a:pt x="301" y="263"/>
                  </a:cubicBezTo>
                  <a:cubicBezTo>
                    <a:pt x="309" y="255"/>
                    <a:pt x="311" y="241"/>
                    <a:pt x="324" y="241"/>
                  </a:cubicBezTo>
                  <a:cubicBezTo>
                    <a:pt x="333" y="240"/>
                    <a:pt x="352" y="248"/>
                    <a:pt x="360" y="242"/>
                  </a:cubicBezTo>
                  <a:cubicBezTo>
                    <a:pt x="355" y="244"/>
                    <a:pt x="348" y="238"/>
                    <a:pt x="344" y="236"/>
                  </a:cubicBezTo>
                  <a:cubicBezTo>
                    <a:pt x="336" y="232"/>
                    <a:pt x="332" y="235"/>
                    <a:pt x="324" y="236"/>
                  </a:cubicBezTo>
                  <a:cubicBezTo>
                    <a:pt x="312" y="238"/>
                    <a:pt x="326" y="216"/>
                    <a:pt x="328" y="212"/>
                  </a:cubicBezTo>
                  <a:cubicBezTo>
                    <a:pt x="326" y="217"/>
                    <a:pt x="324" y="221"/>
                    <a:pt x="322" y="226"/>
                  </a:cubicBezTo>
                  <a:cubicBezTo>
                    <a:pt x="333" y="223"/>
                    <a:pt x="337" y="199"/>
                    <a:pt x="350" y="205"/>
                  </a:cubicBezTo>
                  <a:cubicBezTo>
                    <a:pt x="346" y="201"/>
                    <a:pt x="341" y="200"/>
                    <a:pt x="336" y="201"/>
                  </a:cubicBezTo>
                  <a:cubicBezTo>
                    <a:pt x="338" y="186"/>
                    <a:pt x="351" y="187"/>
                    <a:pt x="362" y="183"/>
                  </a:cubicBezTo>
                  <a:cubicBezTo>
                    <a:pt x="357" y="184"/>
                    <a:pt x="352" y="181"/>
                    <a:pt x="349" y="177"/>
                  </a:cubicBezTo>
                  <a:cubicBezTo>
                    <a:pt x="347" y="179"/>
                    <a:pt x="345" y="181"/>
                    <a:pt x="344" y="183"/>
                  </a:cubicBezTo>
                  <a:cubicBezTo>
                    <a:pt x="350" y="163"/>
                    <a:pt x="366" y="142"/>
                    <a:pt x="364" y="120"/>
                  </a:cubicBezTo>
                  <a:cubicBezTo>
                    <a:pt x="363" y="109"/>
                    <a:pt x="376" y="76"/>
                    <a:pt x="387" y="79"/>
                  </a:cubicBezTo>
                  <a:cubicBezTo>
                    <a:pt x="403" y="83"/>
                    <a:pt x="416" y="93"/>
                    <a:pt x="433" y="96"/>
                  </a:cubicBezTo>
                  <a:cubicBezTo>
                    <a:pt x="444" y="98"/>
                    <a:pt x="472" y="95"/>
                    <a:pt x="472" y="106"/>
                  </a:cubicBezTo>
                  <a:cubicBezTo>
                    <a:pt x="473" y="101"/>
                    <a:pt x="477" y="97"/>
                    <a:pt x="482" y="96"/>
                  </a:cubicBezTo>
                  <a:cubicBezTo>
                    <a:pt x="479" y="101"/>
                    <a:pt x="481" y="107"/>
                    <a:pt x="479" y="113"/>
                  </a:cubicBezTo>
                  <a:cubicBezTo>
                    <a:pt x="478" y="119"/>
                    <a:pt x="463" y="126"/>
                    <a:pt x="458" y="130"/>
                  </a:cubicBezTo>
                  <a:cubicBezTo>
                    <a:pt x="472" y="115"/>
                    <a:pt x="452" y="129"/>
                    <a:pt x="449" y="131"/>
                  </a:cubicBezTo>
                  <a:cubicBezTo>
                    <a:pt x="441" y="137"/>
                    <a:pt x="433" y="144"/>
                    <a:pt x="424" y="151"/>
                  </a:cubicBezTo>
                  <a:cubicBezTo>
                    <a:pt x="431" y="156"/>
                    <a:pt x="438" y="151"/>
                    <a:pt x="443" y="148"/>
                  </a:cubicBezTo>
                  <a:cubicBezTo>
                    <a:pt x="439" y="149"/>
                    <a:pt x="435" y="151"/>
                    <a:pt x="431" y="152"/>
                  </a:cubicBezTo>
                  <a:cubicBezTo>
                    <a:pt x="431" y="143"/>
                    <a:pt x="442" y="137"/>
                    <a:pt x="450" y="134"/>
                  </a:cubicBezTo>
                  <a:cubicBezTo>
                    <a:pt x="462" y="129"/>
                    <a:pt x="471" y="121"/>
                    <a:pt x="482" y="114"/>
                  </a:cubicBezTo>
                  <a:cubicBezTo>
                    <a:pt x="486" y="124"/>
                    <a:pt x="461" y="131"/>
                    <a:pt x="458" y="141"/>
                  </a:cubicBezTo>
                  <a:cubicBezTo>
                    <a:pt x="470" y="134"/>
                    <a:pt x="458" y="158"/>
                    <a:pt x="447" y="159"/>
                  </a:cubicBezTo>
                  <a:cubicBezTo>
                    <a:pt x="449" y="157"/>
                    <a:pt x="451" y="155"/>
                    <a:pt x="453" y="153"/>
                  </a:cubicBezTo>
                  <a:cubicBezTo>
                    <a:pt x="445" y="154"/>
                    <a:pt x="440" y="162"/>
                    <a:pt x="435" y="168"/>
                  </a:cubicBezTo>
                  <a:cubicBezTo>
                    <a:pt x="435" y="162"/>
                    <a:pt x="438" y="158"/>
                    <a:pt x="442" y="155"/>
                  </a:cubicBezTo>
                  <a:cubicBezTo>
                    <a:pt x="433" y="158"/>
                    <a:pt x="426" y="168"/>
                    <a:pt x="416" y="169"/>
                  </a:cubicBezTo>
                  <a:cubicBezTo>
                    <a:pt x="425" y="167"/>
                    <a:pt x="425" y="169"/>
                    <a:pt x="416" y="174"/>
                  </a:cubicBezTo>
                  <a:cubicBezTo>
                    <a:pt x="423" y="169"/>
                    <a:pt x="425" y="170"/>
                    <a:pt x="421" y="177"/>
                  </a:cubicBezTo>
                  <a:cubicBezTo>
                    <a:pt x="424" y="170"/>
                    <a:pt x="430" y="167"/>
                    <a:pt x="437" y="170"/>
                  </a:cubicBezTo>
                  <a:cubicBezTo>
                    <a:pt x="441" y="173"/>
                    <a:pt x="450" y="164"/>
                    <a:pt x="453" y="162"/>
                  </a:cubicBezTo>
                  <a:cubicBezTo>
                    <a:pt x="464" y="154"/>
                    <a:pt x="480" y="150"/>
                    <a:pt x="481" y="133"/>
                  </a:cubicBezTo>
                  <a:cubicBezTo>
                    <a:pt x="483" y="121"/>
                    <a:pt x="509" y="113"/>
                    <a:pt x="506" y="104"/>
                  </a:cubicBezTo>
                  <a:cubicBezTo>
                    <a:pt x="504" y="96"/>
                    <a:pt x="512" y="89"/>
                    <a:pt x="510" y="81"/>
                  </a:cubicBezTo>
                  <a:cubicBezTo>
                    <a:pt x="507" y="74"/>
                    <a:pt x="499" y="82"/>
                    <a:pt x="504" y="71"/>
                  </a:cubicBezTo>
                  <a:cubicBezTo>
                    <a:pt x="519" y="79"/>
                    <a:pt x="521" y="61"/>
                    <a:pt x="528" y="53"/>
                  </a:cubicBezTo>
                  <a:cubicBezTo>
                    <a:pt x="519" y="54"/>
                    <a:pt x="525" y="40"/>
                    <a:pt x="529" y="36"/>
                  </a:cubicBezTo>
                  <a:lnTo>
                    <a:pt x="2149" y="35"/>
                  </a:lnTo>
                  <a:lnTo>
                    <a:pt x="2152" y="6"/>
                  </a:lnTo>
                  <a:cubicBezTo>
                    <a:pt x="2153" y="0"/>
                    <a:pt x="2167" y="2"/>
                    <a:pt x="2169" y="13"/>
                  </a:cubicBezTo>
                  <a:cubicBezTo>
                    <a:pt x="2172" y="28"/>
                    <a:pt x="2149" y="53"/>
                    <a:pt x="2168" y="55"/>
                  </a:cubicBezTo>
                  <a:cubicBezTo>
                    <a:pt x="2174" y="56"/>
                    <a:pt x="2201" y="57"/>
                    <a:pt x="2200" y="66"/>
                  </a:cubicBezTo>
                  <a:cubicBezTo>
                    <a:pt x="2199" y="75"/>
                    <a:pt x="2228" y="63"/>
                    <a:pt x="2234" y="61"/>
                  </a:cubicBezTo>
                  <a:cubicBezTo>
                    <a:pt x="2245" y="56"/>
                    <a:pt x="2258" y="66"/>
                    <a:pt x="2269" y="69"/>
                  </a:cubicBezTo>
                  <a:cubicBezTo>
                    <a:pt x="2266" y="74"/>
                    <a:pt x="2269" y="77"/>
                    <a:pt x="2274" y="77"/>
                  </a:cubicBezTo>
                  <a:cubicBezTo>
                    <a:pt x="2272" y="80"/>
                    <a:pt x="2273" y="91"/>
                    <a:pt x="2277" y="89"/>
                  </a:cubicBezTo>
                  <a:cubicBezTo>
                    <a:pt x="2280" y="88"/>
                    <a:pt x="2281" y="83"/>
                    <a:pt x="2284" y="83"/>
                  </a:cubicBezTo>
                  <a:cubicBezTo>
                    <a:pt x="2291" y="82"/>
                    <a:pt x="2294" y="87"/>
                    <a:pt x="2299" y="91"/>
                  </a:cubicBezTo>
                  <a:cubicBezTo>
                    <a:pt x="2304" y="94"/>
                    <a:pt x="2306" y="94"/>
                    <a:pt x="2308" y="95"/>
                  </a:cubicBezTo>
                  <a:cubicBezTo>
                    <a:pt x="2307" y="98"/>
                    <a:pt x="2308" y="102"/>
                    <a:pt x="2313" y="102"/>
                  </a:cubicBezTo>
                  <a:cubicBezTo>
                    <a:pt x="2330" y="103"/>
                    <a:pt x="2346" y="91"/>
                    <a:pt x="2362" y="91"/>
                  </a:cubicBezTo>
                  <a:cubicBezTo>
                    <a:pt x="2356" y="103"/>
                    <a:pt x="2377" y="100"/>
                    <a:pt x="2383" y="100"/>
                  </a:cubicBezTo>
                  <a:cubicBezTo>
                    <a:pt x="2389" y="99"/>
                    <a:pt x="2395" y="99"/>
                    <a:pt x="2401" y="102"/>
                  </a:cubicBezTo>
                  <a:cubicBezTo>
                    <a:pt x="2413" y="109"/>
                    <a:pt x="2417" y="107"/>
                    <a:pt x="2427" y="106"/>
                  </a:cubicBezTo>
                  <a:cubicBezTo>
                    <a:pt x="2391" y="118"/>
                    <a:pt x="2352" y="130"/>
                    <a:pt x="2319" y="148"/>
                  </a:cubicBezTo>
                  <a:cubicBezTo>
                    <a:pt x="2305" y="156"/>
                    <a:pt x="2292" y="165"/>
                    <a:pt x="2278" y="173"/>
                  </a:cubicBezTo>
                  <a:cubicBezTo>
                    <a:pt x="2262" y="182"/>
                    <a:pt x="2245" y="187"/>
                    <a:pt x="2231" y="198"/>
                  </a:cubicBezTo>
                  <a:cubicBezTo>
                    <a:pt x="2243" y="217"/>
                    <a:pt x="2299" y="186"/>
                    <a:pt x="2315" y="185"/>
                  </a:cubicBezTo>
                  <a:cubicBezTo>
                    <a:pt x="2313" y="194"/>
                    <a:pt x="2304" y="204"/>
                    <a:pt x="2296" y="209"/>
                  </a:cubicBezTo>
                  <a:cubicBezTo>
                    <a:pt x="2300" y="210"/>
                    <a:pt x="2308" y="204"/>
                    <a:pt x="2311" y="206"/>
                  </a:cubicBezTo>
                  <a:cubicBezTo>
                    <a:pt x="2316" y="210"/>
                    <a:pt x="2314" y="211"/>
                    <a:pt x="2322" y="211"/>
                  </a:cubicBezTo>
                  <a:cubicBezTo>
                    <a:pt x="2335" y="211"/>
                    <a:pt x="2348" y="203"/>
                    <a:pt x="2360" y="198"/>
                  </a:cubicBezTo>
                  <a:cubicBezTo>
                    <a:pt x="2373" y="192"/>
                    <a:pt x="2388" y="196"/>
                    <a:pt x="2401" y="190"/>
                  </a:cubicBezTo>
                  <a:cubicBezTo>
                    <a:pt x="2418" y="181"/>
                    <a:pt x="2435" y="175"/>
                    <a:pt x="2452" y="164"/>
                  </a:cubicBezTo>
                  <a:cubicBezTo>
                    <a:pt x="2449" y="171"/>
                    <a:pt x="2454" y="175"/>
                    <a:pt x="2455" y="181"/>
                  </a:cubicBezTo>
                  <a:cubicBezTo>
                    <a:pt x="2456" y="187"/>
                    <a:pt x="2449" y="192"/>
                    <a:pt x="2448" y="197"/>
                  </a:cubicBezTo>
                  <a:cubicBezTo>
                    <a:pt x="2451" y="195"/>
                    <a:pt x="2478" y="177"/>
                    <a:pt x="2462" y="192"/>
                  </a:cubicBezTo>
                  <a:cubicBezTo>
                    <a:pt x="2478" y="179"/>
                    <a:pt x="2491" y="190"/>
                    <a:pt x="2500" y="206"/>
                  </a:cubicBezTo>
                  <a:cubicBezTo>
                    <a:pt x="2508" y="220"/>
                    <a:pt x="2517" y="215"/>
                    <a:pt x="2530" y="220"/>
                  </a:cubicBezTo>
                  <a:cubicBezTo>
                    <a:pt x="2548" y="226"/>
                    <a:pt x="2566" y="209"/>
                    <a:pt x="2583" y="205"/>
                  </a:cubicBezTo>
                  <a:cubicBezTo>
                    <a:pt x="2593" y="202"/>
                    <a:pt x="2604" y="205"/>
                    <a:pt x="2614" y="204"/>
                  </a:cubicBezTo>
                  <a:cubicBezTo>
                    <a:pt x="2627" y="203"/>
                    <a:pt x="2640" y="200"/>
                    <a:pt x="2653" y="198"/>
                  </a:cubicBezTo>
                  <a:cubicBezTo>
                    <a:pt x="2649" y="205"/>
                    <a:pt x="2644" y="211"/>
                    <a:pt x="2643" y="219"/>
                  </a:cubicBezTo>
                  <a:cubicBezTo>
                    <a:pt x="2655" y="222"/>
                    <a:pt x="2666" y="221"/>
                    <a:pt x="2678" y="219"/>
                  </a:cubicBezTo>
                  <a:cubicBezTo>
                    <a:pt x="2688" y="218"/>
                    <a:pt x="2685" y="238"/>
                    <a:pt x="2677" y="240"/>
                  </a:cubicBezTo>
                  <a:cubicBezTo>
                    <a:pt x="2685" y="241"/>
                    <a:pt x="2686" y="250"/>
                    <a:pt x="2691" y="254"/>
                  </a:cubicBezTo>
                  <a:cubicBezTo>
                    <a:pt x="2679" y="266"/>
                    <a:pt x="2659" y="248"/>
                    <a:pt x="2645" y="256"/>
                  </a:cubicBezTo>
                  <a:cubicBezTo>
                    <a:pt x="2644" y="256"/>
                    <a:pt x="2636" y="266"/>
                    <a:pt x="2636" y="266"/>
                  </a:cubicBezTo>
                  <a:cubicBezTo>
                    <a:pt x="2628" y="266"/>
                    <a:pt x="2628" y="255"/>
                    <a:pt x="2620" y="252"/>
                  </a:cubicBezTo>
                  <a:cubicBezTo>
                    <a:pt x="2599" y="243"/>
                    <a:pt x="2585" y="259"/>
                    <a:pt x="2564" y="258"/>
                  </a:cubicBezTo>
                  <a:cubicBezTo>
                    <a:pt x="2542" y="257"/>
                    <a:pt x="2532" y="278"/>
                    <a:pt x="2512" y="283"/>
                  </a:cubicBezTo>
                  <a:cubicBezTo>
                    <a:pt x="2516" y="275"/>
                    <a:pt x="2523" y="271"/>
                    <a:pt x="2529" y="265"/>
                  </a:cubicBezTo>
                  <a:cubicBezTo>
                    <a:pt x="2515" y="267"/>
                    <a:pt x="2509" y="276"/>
                    <a:pt x="2497" y="279"/>
                  </a:cubicBezTo>
                  <a:cubicBezTo>
                    <a:pt x="2498" y="274"/>
                    <a:pt x="2500" y="270"/>
                    <a:pt x="2503" y="266"/>
                  </a:cubicBezTo>
                  <a:cubicBezTo>
                    <a:pt x="2481" y="274"/>
                    <a:pt x="2463" y="301"/>
                    <a:pt x="2445" y="316"/>
                  </a:cubicBezTo>
                  <a:cubicBezTo>
                    <a:pt x="2440" y="319"/>
                    <a:pt x="2438" y="325"/>
                    <a:pt x="2434" y="329"/>
                  </a:cubicBezTo>
                  <a:cubicBezTo>
                    <a:pt x="2428" y="333"/>
                    <a:pt x="2421" y="332"/>
                    <a:pt x="2416" y="336"/>
                  </a:cubicBezTo>
                  <a:cubicBezTo>
                    <a:pt x="2408" y="343"/>
                    <a:pt x="2396" y="353"/>
                    <a:pt x="2395" y="363"/>
                  </a:cubicBezTo>
                  <a:cubicBezTo>
                    <a:pt x="2410" y="360"/>
                    <a:pt x="2425" y="334"/>
                    <a:pt x="2443" y="341"/>
                  </a:cubicBezTo>
                  <a:cubicBezTo>
                    <a:pt x="2449" y="344"/>
                    <a:pt x="2428" y="363"/>
                    <a:pt x="2426" y="365"/>
                  </a:cubicBezTo>
                  <a:cubicBezTo>
                    <a:pt x="2418" y="374"/>
                    <a:pt x="2415" y="385"/>
                    <a:pt x="2406" y="393"/>
                  </a:cubicBezTo>
                  <a:cubicBezTo>
                    <a:pt x="2390" y="409"/>
                    <a:pt x="2383" y="428"/>
                    <a:pt x="2367" y="445"/>
                  </a:cubicBezTo>
                  <a:cubicBezTo>
                    <a:pt x="2359" y="453"/>
                    <a:pt x="2352" y="464"/>
                    <a:pt x="2349" y="476"/>
                  </a:cubicBezTo>
                  <a:cubicBezTo>
                    <a:pt x="2346" y="486"/>
                    <a:pt x="2348" y="497"/>
                    <a:pt x="2341" y="506"/>
                  </a:cubicBezTo>
                  <a:cubicBezTo>
                    <a:pt x="2329" y="521"/>
                    <a:pt x="2323" y="555"/>
                    <a:pt x="2328" y="573"/>
                  </a:cubicBezTo>
                  <a:cubicBezTo>
                    <a:pt x="2333" y="588"/>
                    <a:pt x="2356" y="579"/>
                    <a:pt x="2365" y="575"/>
                  </a:cubicBezTo>
                  <a:cubicBezTo>
                    <a:pt x="2387" y="565"/>
                    <a:pt x="2404" y="548"/>
                    <a:pt x="2419" y="530"/>
                  </a:cubicBezTo>
                  <a:cubicBezTo>
                    <a:pt x="2428" y="521"/>
                    <a:pt x="2435" y="510"/>
                    <a:pt x="2441" y="499"/>
                  </a:cubicBezTo>
                  <a:cubicBezTo>
                    <a:pt x="2445" y="489"/>
                    <a:pt x="2446" y="465"/>
                    <a:pt x="2456" y="460"/>
                  </a:cubicBezTo>
                  <a:cubicBezTo>
                    <a:pt x="2439" y="450"/>
                    <a:pt x="2453" y="432"/>
                    <a:pt x="2461" y="421"/>
                  </a:cubicBezTo>
                  <a:cubicBezTo>
                    <a:pt x="2466" y="415"/>
                    <a:pt x="2464" y="407"/>
                    <a:pt x="2468" y="400"/>
                  </a:cubicBezTo>
                  <a:cubicBezTo>
                    <a:pt x="2471" y="393"/>
                    <a:pt x="2483" y="387"/>
                    <a:pt x="2489" y="381"/>
                  </a:cubicBezTo>
                  <a:cubicBezTo>
                    <a:pt x="2495" y="374"/>
                    <a:pt x="2497" y="367"/>
                    <a:pt x="2501" y="358"/>
                  </a:cubicBezTo>
                  <a:cubicBezTo>
                    <a:pt x="2504" y="351"/>
                    <a:pt x="2511" y="350"/>
                    <a:pt x="2517" y="345"/>
                  </a:cubicBezTo>
                  <a:cubicBezTo>
                    <a:pt x="2525" y="339"/>
                    <a:pt x="2525" y="336"/>
                    <a:pt x="2535" y="334"/>
                  </a:cubicBezTo>
                  <a:cubicBezTo>
                    <a:pt x="2546" y="331"/>
                    <a:pt x="2552" y="319"/>
                    <a:pt x="2563" y="315"/>
                  </a:cubicBezTo>
                  <a:cubicBezTo>
                    <a:pt x="2556" y="324"/>
                    <a:pt x="2554" y="335"/>
                    <a:pt x="2546" y="343"/>
                  </a:cubicBezTo>
                  <a:cubicBezTo>
                    <a:pt x="2551" y="340"/>
                    <a:pt x="2555" y="337"/>
                    <a:pt x="2558" y="333"/>
                  </a:cubicBezTo>
                  <a:cubicBezTo>
                    <a:pt x="2557" y="338"/>
                    <a:pt x="2554" y="343"/>
                    <a:pt x="2549" y="346"/>
                  </a:cubicBezTo>
                  <a:cubicBezTo>
                    <a:pt x="2563" y="340"/>
                    <a:pt x="2568" y="327"/>
                    <a:pt x="2574" y="315"/>
                  </a:cubicBezTo>
                  <a:cubicBezTo>
                    <a:pt x="2582" y="300"/>
                    <a:pt x="2598" y="306"/>
                    <a:pt x="2610" y="299"/>
                  </a:cubicBezTo>
                  <a:cubicBezTo>
                    <a:pt x="2590" y="296"/>
                    <a:pt x="2619" y="273"/>
                    <a:pt x="2628" y="271"/>
                  </a:cubicBezTo>
                  <a:cubicBezTo>
                    <a:pt x="2634" y="270"/>
                    <a:pt x="2646" y="278"/>
                    <a:pt x="2651" y="280"/>
                  </a:cubicBezTo>
                  <a:cubicBezTo>
                    <a:pt x="2663" y="287"/>
                    <a:pt x="2673" y="295"/>
                    <a:pt x="2685" y="300"/>
                  </a:cubicBezTo>
                  <a:cubicBezTo>
                    <a:pt x="2696" y="305"/>
                    <a:pt x="2700" y="319"/>
                    <a:pt x="2691" y="324"/>
                  </a:cubicBezTo>
                  <a:cubicBezTo>
                    <a:pt x="2681" y="329"/>
                    <a:pt x="2685" y="343"/>
                    <a:pt x="2683" y="351"/>
                  </a:cubicBezTo>
                  <a:cubicBezTo>
                    <a:pt x="2681" y="361"/>
                    <a:pt x="2673" y="378"/>
                    <a:pt x="2662" y="381"/>
                  </a:cubicBezTo>
                  <a:cubicBezTo>
                    <a:pt x="2651" y="385"/>
                    <a:pt x="2648" y="397"/>
                    <a:pt x="2637" y="401"/>
                  </a:cubicBezTo>
                  <a:cubicBezTo>
                    <a:pt x="2627" y="406"/>
                    <a:pt x="2614" y="411"/>
                    <a:pt x="2612" y="424"/>
                  </a:cubicBezTo>
                  <a:cubicBezTo>
                    <a:pt x="2609" y="440"/>
                    <a:pt x="2631" y="427"/>
                    <a:pt x="2636" y="426"/>
                  </a:cubicBezTo>
                  <a:cubicBezTo>
                    <a:pt x="2645" y="423"/>
                    <a:pt x="2679" y="387"/>
                    <a:pt x="2690" y="402"/>
                  </a:cubicBezTo>
                  <a:cubicBezTo>
                    <a:pt x="2698" y="414"/>
                    <a:pt x="2686" y="444"/>
                    <a:pt x="2685" y="456"/>
                  </a:cubicBezTo>
                  <a:cubicBezTo>
                    <a:pt x="2683" y="472"/>
                    <a:pt x="2673" y="511"/>
                    <a:pt x="2652" y="512"/>
                  </a:cubicBezTo>
                  <a:cubicBezTo>
                    <a:pt x="2659" y="505"/>
                    <a:pt x="2649" y="500"/>
                    <a:pt x="2643" y="507"/>
                  </a:cubicBezTo>
                  <a:cubicBezTo>
                    <a:pt x="2639" y="512"/>
                    <a:pt x="2637" y="520"/>
                    <a:pt x="2631" y="525"/>
                  </a:cubicBezTo>
                  <a:cubicBezTo>
                    <a:pt x="2626" y="530"/>
                    <a:pt x="2618" y="533"/>
                    <a:pt x="2612" y="538"/>
                  </a:cubicBezTo>
                  <a:cubicBezTo>
                    <a:pt x="2606" y="543"/>
                    <a:pt x="2603" y="550"/>
                    <a:pt x="2596" y="555"/>
                  </a:cubicBezTo>
                  <a:cubicBezTo>
                    <a:pt x="2591" y="559"/>
                    <a:pt x="2568" y="573"/>
                    <a:pt x="2581" y="578"/>
                  </a:cubicBezTo>
                  <a:cubicBezTo>
                    <a:pt x="2586" y="580"/>
                    <a:pt x="2591" y="581"/>
                    <a:pt x="2595" y="583"/>
                  </a:cubicBezTo>
                  <a:cubicBezTo>
                    <a:pt x="2598" y="584"/>
                    <a:pt x="2599" y="586"/>
                    <a:pt x="2600" y="588"/>
                  </a:cubicBezTo>
                  <a:cubicBezTo>
                    <a:pt x="2604" y="590"/>
                    <a:pt x="2610" y="588"/>
                    <a:pt x="2614" y="590"/>
                  </a:cubicBezTo>
                  <a:cubicBezTo>
                    <a:pt x="2608" y="592"/>
                    <a:pt x="2601" y="592"/>
                    <a:pt x="2595" y="595"/>
                  </a:cubicBezTo>
                  <a:cubicBezTo>
                    <a:pt x="2601" y="598"/>
                    <a:pt x="2608" y="593"/>
                    <a:pt x="2614" y="594"/>
                  </a:cubicBezTo>
                  <a:cubicBezTo>
                    <a:pt x="2619" y="595"/>
                    <a:pt x="2623" y="597"/>
                    <a:pt x="2628" y="597"/>
                  </a:cubicBezTo>
                  <a:cubicBezTo>
                    <a:pt x="2642" y="598"/>
                    <a:pt x="2656" y="591"/>
                    <a:pt x="2671" y="591"/>
                  </a:cubicBezTo>
                  <a:cubicBezTo>
                    <a:pt x="2685" y="592"/>
                    <a:pt x="2699" y="579"/>
                    <a:pt x="2711" y="573"/>
                  </a:cubicBezTo>
                  <a:cubicBezTo>
                    <a:pt x="2725" y="566"/>
                    <a:pt x="2742" y="562"/>
                    <a:pt x="2757" y="558"/>
                  </a:cubicBezTo>
                  <a:cubicBezTo>
                    <a:pt x="2788" y="548"/>
                    <a:pt x="2820" y="536"/>
                    <a:pt x="2849" y="519"/>
                  </a:cubicBezTo>
                  <a:cubicBezTo>
                    <a:pt x="2861" y="511"/>
                    <a:pt x="2874" y="504"/>
                    <a:pt x="2885" y="496"/>
                  </a:cubicBezTo>
                  <a:cubicBezTo>
                    <a:pt x="2892" y="492"/>
                    <a:pt x="2903" y="486"/>
                    <a:pt x="2890" y="485"/>
                  </a:cubicBezTo>
                  <a:cubicBezTo>
                    <a:pt x="2879" y="478"/>
                    <a:pt x="2890" y="468"/>
                    <a:pt x="2892" y="459"/>
                  </a:cubicBezTo>
                  <a:cubicBezTo>
                    <a:pt x="2897" y="452"/>
                    <a:pt x="2916" y="452"/>
                    <a:pt x="2927" y="450"/>
                  </a:cubicBezTo>
                  <a:cubicBezTo>
                    <a:pt x="2938" y="449"/>
                    <a:pt x="2950" y="449"/>
                    <a:pt x="2961" y="451"/>
                  </a:cubicBezTo>
                  <a:cubicBezTo>
                    <a:pt x="2970" y="452"/>
                    <a:pt x="2977" y="462"/>
                    <a:pt x="2986" y="460"/>
                  </a:cubicBezTo>
                  <a:cubicBezTo>
                    <a:pt x="2997" y="457"/>
                    <a:pt x="3007" y="459"/>
                    <a:pt x="3019" y="458"/>
                  </a:cubicBezTo>
                  <a:cubicBezTo>
                    <a:pt x="3031" y="456"/>
                    <a:pt x="3042" y="448"/>
                    <a:pt x="3053" y="443"/>
                  </a:cubicBezTo>
                  <a:cubicBezTo>
                    <a:pt x="3062" y="440"/>
                    <a:pt x="3073" y="440"/>
                    <a:pt x="3076" y="429"/>
                  </a:cubicBezTo>
                  <a:cubicBezTo>
                    <a:pt x="3079" y="418"/>
                    <a:pt x="3086" y="411"/>
                    <a:pt x="3095" y="404"/>
                  </a:cubicBezTo>
                  <a:cubicBezTo>
                    <a:pt x="3090" y="406"/>
                    <a:pt x="3082" y="408"/>
                    <a:pt x="3088" y="399"/>
                  </a:cubicBezTo>
                  <a:cubicBezTo>
                    <a:pt x="3081" y="404"/>
                    <a:pt x="3080" y="400"/>
                    <a:pt x="3083" y="395"/>
                  </a:cubicBezTo>
                  <a:cubicBezTo>
                    <a:pt x="3087" y="391"/>
                    <a:pt x="3093" y="383"/>
                    <a:pt x="3098" y="381"/>
                  </a:cubicBezTo>
                  <a:cubicBezTo>
                    <a:pt x="3133" y="364"/>
                    <a:pt x="3167" y="339"/>
                    <a:pt x="3207" y="329"/>
                  </a:cubicBezTo>
                  <a:lnTo>
                    <a:pt x="3403" y="330"/>
                  </a:lnTo>
                  <a:cubicBezTo>
                    <a:pt x="3407" y="324"/>
                    <a:pt x="3410" y="314"/>
                    <a:pt x="3417" y="310"/>
                  </a:cubicBezTo>
                  <a:cubicBezTo>
                    <a:pt x="3424" y="306"/>
                    <a:pt x="3433" y="308"/>
                    <a:pt x="3440" y="304"/>
                  </a:cubicBezTo>
                  <a:cubicBezTo>
                    <a:pt x="3441" y="306"/>
                    <a:pt x="3442" y="308"/>
                    <a:pt x="3443" y="310"/>
                  </a:cubicBezTo>
                  <a:cubicBezTo>
                    <a:pt x="3451" y="307"/>
                    <a:pt x="3448" y="299"/>
                    <a:pt x="3457" y="300"/>
                  </a:cubicBezTo>
                  <a:cubicBezTo>
                    <a:pt x="3453" y="298"/>
                    <a:pt x="3477" y="277"/>
                    <a:pt x="3484" y="274"/>
                  </a:cubicBezTo>
                  <a:cubicBezTo>
                    <a:pt x="3491" y="270"/>
                    <a:pt x="3498" y="263"/>
                    <a:pt x="3501" y="251"/>
                  </a:cubicBezTo>
                  <a:cubicBezTo>
                    <a:pt x="3504" y="244"/>
                    <a:pt x="3514" y="234"/>
                    <a:pt x="3523" y="228"/>
                  </a:cubicBezTo>
                  <a:cubicBezTo>
                    <a:pt x="3533" y="222"/>
                    <a:pt x="3533" y="211"/>
                    <a:pt x="3540" y="203"/>
                  </a:cubicBezTo>
                  <a:cubicBezTo>
                    <a:pt x="3549" y="192"/>
                    <a:pt x="3563" y="183"/>
                    <a:pt x="3574" y="174"/>
                  </a:cubicBezTo>
                  <a:cubicBezTo>
                    <a:pt x="3584" y="166"/>
                    <a:pt x="3618" y="128"/>
                    <a:pt x="3615" y="159"/>
                  </a:cubicBezTo>
                  <a:cubicBezTo>
                    <a:pt x="3614" y="175"/>
                    <a:pt x="3651" y="158"/>
                    <a:pt x="3656" y="156"/>
                  </a:cubicBezTo>
                  <a:cubicBezTo>
                    <a:pt x="3685" y="149"/>
                    <a:pt x="3681" y="185"/>
                    <a:pt x="3674" y="201"/>
                  </a:cubicBezTo>
                  <a:cubicBezTo>
                    <a:pt x="3669" y="215"/>
                    <a:pt x="3662" y="229"/>
                    <a:pt x="3657" y="243"/>
                  </a:cubicBezTo>
                  <a:cubicBezTo>
                    <a:pt x="3655" y="251"/>
                    <a:pt x="3641" y="271"/>
                    <a:pt x="3646" y="278"/>
                  </a:cubicBezTo>
                  <a:cubicBezTo>
                    <a:pt x="3652" y="287"/>
                    <a:pt x="3663" y="280"/>
                    <a:pt x="3657" y="292"/>
                  </a:cubicBezTo>
                  <a:cubicBezTo>
                    <a:pt x="3653" y="301"/>
                    <a:pt x="3647" y="310"/>
                    <a:pt x="3654" y="319"/>
                  </a:cubicBezTo>
                  <a:cubicBezTo>
                    <a:pt x="3659" y="313"/>
                    <a:pt x="3665" y="316"/>
                    <a:pt x="3666" y="323"/>
                  </a:cubicBezTo>
                  <a:cubicBezTo>
                    <a:pt x="3668" y="331"/>
                    <a:pt x="3660" y="333"/>
                    <a:pt x="3659" y="340"/>
                  </a:cubicBezTo>
                  <a:cubicBezTo>
                    <a:pt x="3668" y="334"/>
                    <a:pt x="3667" y="341"/>
                    <a:pt x="3664" y="345"/>
                  </a:cubicBezTo>
                  <a:cubicBezTo>
                    <a:pt x="3660" y="350"/>
                    <a:pt x="3652" y="352"/>
                    <a:pt x="3647" y="353"/>
                  </a:cubicBezTo>
                  <a:cubicBezTo>
                    <a:pt x="3640" y="354"/>
                    <a:pt x="3634" y="355"/>
                    <a:pt x="3628" y="359"/>
                  </a:cubicBezTo>
                  <a:cubicBezTo>
                    <a:pt x="3624" y="362"/>
                    <a:pt x="3608" y="374"/>
                    <a:pt x="3614" y="359"/>
                  </a:cubicBezTo>
                  <a:cubicBezTo>
                    <a:pt x="3608" y="361"/>
                    <a:pt x="3604" y="368"/>
                    <a:pt x="3597" y="368"/>
                  </a:cubicBezTo>
                  <a:cubicBezTo>
                    <a:pt x="3592" y="368"/>
                    <a:pt x="3593" y="377"/>
                    <a:pt x="3588" y="379"/>
                  </a:cubicBezTo>
                  <a:cubicBezTo>
                    <a:pt x="3588" y="375"/>
                    <a:pt x="3588" y="364"/>
                    <a:pt x="3581" y="366"/>
                  </a:cubicBezTo>
                  <a:cubicBezTo>
                    <a:pt x="3573" y="368"/>
                    <a:pt x="3569" y="380"/>
                    <a:pt x="3568" y="367"/>
                  </a:cubicBezTo>
                  <a:cubicBezTo>
                    <a:pt x="3567" y="373"/>
                    <a:pt x="3566" y="372"/>
                    <a:pt x="3561" y="372"/>
                  </a:cubicBezTo>
                  <a:cubicBezTo>
                    <a:pt x="3557" y="372"/>
                    <a:pt x="3557" y="384"/>
                    <a:pt x="3557" y="386"/>
                  </a:cubicBezTo>
                  <a:cubicBezTo>
                    <a:pt x="3547" y="380"/>
                    <a:pt x="3548" y="371"/>
                    <a:pt x="3550" y="361"/>
                  </a:cubicBezTo>
                  <a:cubicBezTo>
                    <a:pt x="3548" y="368"/>
                    <a:pt x="3539" y="369"/>
                    <a:pt x="3534" y="374"/>
                  </a:cubicBezTo>
                  <a:cubicBezTo>
                    <a:pt x="3529" y="380"/>
                    <a:pt x="3526" y="388"/>
                    <a:pt x="3521" y="394"/>
                  </a:cubicBezTo>
                  <a:cubicBezTo>
                    <a:pt x="3509" y="408"/>
                    <a:pt x="3498" y="401"/>
                    <a:pt x="3486" y="416"/>
                  </a:cubicBezTo>
                  <a:cubicBezTo>
                    <a:pt x="3485" y="412"/>
                    <a:pt x="3484" y="411"/>
                    <a:pt x="3486" y="406"/>
                  </a:cubicBezTo>
                  <a:cubicBezTo>
                    <a:pt x="3484" y="408"/>
                    <a:pt x="3481" y="410"/>
                    <a:pt x="3479" y="412"/>
                  </a:cubicBezTo>
                  <a:cubicBezTo>
                    <a:pt x="3483" y="396"/>
                    <a:pt x="3471" y="414"/>
                    <a:pt x="3471" y="418"/>
                  </a:cubicBezTo>
                  <a:cubicBezTo>
                    <a:pt x="3471" y="411"/>
                    <a:pt x="3472" y="404"/>
                    <a:pt x="3478" y="399"/>
                  </a:cubicBezTo>
                  <a:cubicBezTo>
                    <a:pt x="3474" y="401"/>
                    <a:pt x="3471" y="403"/>
                    <a:pt x="3469" y="407"/>
                  </a:cubicBezTo>
                  <a:cubicBezTo>
                    <a:pt x="3475" y="405"/>
                    <a:pt x="3466" y="423"/>
                    <a:pt x="3463" y="426"/>
                  </a:cubicBezTo>
                  <a:cubicBezTo>
                    <a:pt x="3463" y="423"/>
                    <a:pt x="3462" y="420"/>
                    <a:pt x="3462" y="418"/>
                  </a:cubicBezTo>
                  <a:cubicBezTo>
                    <a:pt x="3459" y="420"/>
                    <a:pt x="3448" y="429"/>
                    <a:pt x="3460" y="416"/>
                  </a:cubicBezTo>
                  <a:cubicBezTo>
                    <a:pt x="3449" y="431"/>
                    <a:pt x="3455" y="418"/>
                    <a:pt x="3457" y="414"/>
                  </a:cubicBezTo>
                  <a:cubicBezTo>
                    <a:pt x="3450" y="418"/>
                    <a:pt x="3436" y="423"/>
                    <a:pt x="3436" y="432"/>
                  </a:cubicBezTo>
                  <a:cubicBezTo>
                    <a:pt x="3435" y="435"/>
                    <a:pt x="3421" y="447"/>
                    <a:pt x="3418" y="449"/>
                  </a:cubicBezTo>
                  <a:cubicBezTo>
                    <a:pt x="3406" y="456"/>
                    <a:pt x="3363" y="493"/>
                    <a:pt x="3382" y="508"/>
                  </a:cubicBezTo>
                  <a:cubicBezTo>
                    <a:pt x="3376" y="511"/>
                    <a:pt x="3352" y="520"/>
                    <a:pt x="3353" y="530"/>
                  </a:cubicBezTo>
                  <a:cubicBezTo>
                    <a:pt x="3354" y="534"/>
                    <a:pt x="3364" y="536"/>
                    <a:pt x="3366" y="540"/>
                  </a:cubicBezTo>
                  <a:cubicBezTo>
                    <a:pt x="3372" y="550"/>
                    <a:pt x="3363" y="562"/>
                    <a:pt x="3374" y="572"/>
                  </a:cubicBezTo>
                  <a:cubicBezTo>
                    <a:pt x="3383" y="580"/>
                    <a:pt x="3402" y="572"/>
                    <a:pt x="3404" y="560"/>
                  </a:cubicBezTo>
                  <a:cubicBezTo>
                    <a:pt x="3396" y="560"/>
                    <a:pt x="3402" y="552"/>
                    <a:pt x="3395" y="547"/>
                  </a:cubicBezTo>
                  <a:cubicBezTo>
                    <a:pt x="3408" y="547"/>
                    <a:pt x="3406" y="566"/>
                    <a:pt x="3402" y="574"/>
                  </a:cubicBezTo>
                  <a:cubicBezTo>
                    <a:pt x="3397" y="583"/>
                    <a:pt x="3364" y="588"/>
                    <a:pt x="3354" y="587"/>
                  </a:cubicBezTo>
                  <a:cubicBezTo>
                    <a:pt x="3356" y="583"/>
                    <a:pt x="3358" y="578"/>
                    <a:pt x="3360" y="574"/>
                  </a:cubicBezTo>
                  <a:cubicBezTo>
                    <a:pt x="3347" y="581"/>
                    <a:pt x="3333" y="591"/>
                    <a:pt x="3319" y="592"/>
                  </a:cubicBezTo>
                  <a:cubicBezTo>
                    <a:pt x="3321" y="585"/>
                    <a:pt x="3323" y="578"/>
                    <a:pt x="3329" y="573"/>
                  </a:cubicBezTo>
                  <a:cubicBezTo>
                    <a:pt x="3323" y="576"/>
                    <a:pt x="3316" y="584"/>
                    <a:pt x="3314" y="573"/>
                  </a:cubicBezTo>
                  <a:cubicBezTo>
                    <a:pt x="3303" y="587"/>
                    <a:pt x="3302" y="600"/>
                    <a:pt x="3281" y="603"/>
                  </a:cubicBezTo>
                  <a:cubicBezTo>
                    <a:pt x="3277" y="604"/>
                    <a:pt x="3243" y="609"/>
                    <a:pt x="3244" y="602"/>
                  </a:cubicBezTo>
                  <a:cubicBezTo>
                    <a:pt x="3243" y="610"/>
                    <a:pt x="3231" y="610"/>
                    <a:pt x="3225" y="610"/>
                  </a:cubicBezTo>
                  <a:cubicBezTo>
                    <a:pt x="3213" y="610"/>
                    <a:pt x="3207" y="610"/>
                    <a:pt x="3195" y="615"/>
                  </a:cubicBezTo>
                  <a:cubicBezTo>
                    <a:pt x="3171" y="624"/>
                    <a:pt x="3148" y="632"/>
                    <a:pt x="3128" y="647"/>
                  </a:cubicBezTo>
                  <a:cubicBezTo>
                    <a:pt x="3138" y="635"/>
                    <a:pt x="3147" y="623"/>
                    <a:pt x="3145" y="606"/>
                  </a:cubicBezTo>
                  <a:cubicBezTo>
                    <a:pt x="3137" y="620"/>
                    <a:pt x="3142" y="646"/>
                    <a:pt x="3121" y="653"/>
                  </a:cubicBezTo>
                  <a:cubicBezTo>
                    <a:pt x="3104" y="658"/>
                    <a:pt x="3103" y="670"/>
                    <a:pt x="3121" y="672"/>
                  </a:cubicBezTo>
                  <a:cubicBezTo>
                    <a:pt x="3118" y="689"/>
                    <a:pt x="3107" y="703"/>
                    <a:pt x="3098" y="717"/>
                  </a:cubicBezTo>
                  <a:lnTo>
                    <a:pt x="3104" y="704"/>
                  </a:lnTo>
                  <a:cubicBezTo>
                    <a:pt x="3091" y="704"/>
                    <a:pt x="3087" y="743"/>
                    <a:pt x="3071" y="741"/>
                  </a:cubicBezTo>
                  <a:cubicBezTo>
                    <a:pt x="3066" y="741"/>
                    <a:pt x="3053" y="761"/>
                    <a:pt x="3050" y="765"/>
                  </a:cubicBezTo>
                  <a:cubicBezTo>
                    <a:pt x="3043" y="773"/>
                    <a:pt x="3032" y="784"/>
                    <a:pt x="3021" y="784"/>
                  </a:cubicBezTo>
                  <a:cubicBezTo>
                    <a:pt x="3022" y="780"/>
                    <a:pt x="3032" y="770"/>
                    <a:pt x="3027" y="766"/>
                  </a:cubicBezTo>
                  <a:cubicBezTo>
                    <a:pt x="3017" y="760"/>
                    <a:pt x="3010" y="759"/>
                    <a:pt x="3003" y="748"/>
                  </a:cubicBezTo>
                  <a:cubicBezTo>
                    <a:pt x="2991" y="727"/>
                    <a:pt x="3023" y="721"/>
                    <a:pt x="3033" y="712"/>
                  </a:cubicBezTo>
                  <a:cubicBezTo>
                    <a:pt x="3018" y="718"/>
                    <a:pt x="2991" y="728"/>
                    <a:pt x="2999" y="750"/>
                  </a:cubicBezTo>
                  <a:cubicBezTo>
                    <a:pt x="3003" y="763"/>
                    <a:pt x="2998" y="776"/>
                    <a:pt x="3004" y="789"/>
                  </a:cubicBezTo>
                  <a:cubicBezTo>
                    <a:pt x="3008" y="800"/>
                    <a:pt x="3006" y="808"/>
                    <a:pt x="2999" y="811"/>
                  </a:cubicBezTo>
                  <a:cubicBezTo>
                    <a:pt x="3008" y="813"/>
                    <a:pt x="3004" y="822"/>
                    <a:pt x="3000" y="827"/>
                  </a:cubicBezTo>
                  <a:cubicBezTo>
                    <a:pt x="3006" y="813"/>
                    <a:pt x="2998" y="826"/>
                    <a:pt x="2997" y="829"/>
                  </a:cubicBezTo>
                  <a:cubicBezTo>
                    <a:pt x="2995" y="834"/>
                    <a:pt x="2988" y="838"/>
                    <a:pt x="2984" y="841"/>
                  </a:cubicBezTo>
                  <a:cubicBezTo>
                    <a:pt x="2974" y="850"/>
                    <a:pt x="2967" y="860"/>
                    <a:pt x="2958" y="871"/>
                  </a:cubicBezTo>
                  <a:cubicBezTo>
                    <a:pt x="2951" y="881"/>
                    <a:pt x="2940" y="888"/>
                    <a:pt x="2933" y="898"/>
                  </a:cubicBezTo>
                  <a:cubicBezTo>
                    <a:pt x="2929" y="903"/>
                    <a:pt x="2924" y="919"/>
                    <a:pt x="2915" y="919"/>
                  </a:cubicBezTo>
                  <a:cubicBezTo>
                    <a:pt x="2912" y="904"/>
                    <a:pt x="2925" y="890"/>
                    <a:pt x="2933" y="880"/>
                  </a:cubicBezTo>
                  <a:cubicBezTo>
                    <a:pt x="2937" y="875"/>
                    <a:pt x="2949" y="859"/>
                    <a:pt x="2954" y="858"/>
                  </a:cubicBezTo>
                  <a:cubicBezTo>
                    <a:pt x="2949" y="856"/>
                    <a:pt x="2944" y="857"/>
                    <a:pt x="2939" y="860"/>
                  </a:cubicBezTo>
                  <a:cubicBezTo>
                    <a:pt x="2941" y="854"/>
                    <a:pt x="2957" y="842"/>
                    <a:pt x="2941" y="842"/>
                  </a:cubicBezTo>
                  <a:cubicBezTo>
                    <a:pt x="2944" y="838"/>
                    <a:pt x="2947" y="833"/>
                    <a:pt x="2948" y="828"/>
                  </a:cubicBezTo>
                  <a:cubicBezTo>
                    <a:pt x="2942" y="839"/>
                    <a:pt x="2938" y="823"/>
                    <a:pt x="2936" y="838"/>
                  </a:cubicBezTo>
                  <a:cubicBezTo>
                    <a:pt x="2935" y="834"/>
                    <a:pt x="2926" y="828"/>
                    <a:pt x="2927" y="825"/>
                  </a:cubicBezTo>
                  <a:cubicBezTo>
                    <a:pt x="2929" y="819"/>
                    <a:pt x="2938" y="816"/>
                    <a:pt x="2933" y="808"/>
                  </a:cubicBezTo>
                  <a:cubicBezTo>
                    <a:pt x="2937" y="808"/>
                    <a:pt x="2941" y="809"/>
                    <a:pt x="2945" y="811"/>
                  </a:cubicBezTo>
                  <a:cubicBezTo>
                    <a:pt x="2944" y="806"/>
                    <a:pt x="2938" y="795"/>
                    <a:pt x="2931" y="799"/>
                  </a:cubicBezTo>
                  <a:cubicBezTo>
                    <a:pt x="2934" y="791"/>
                    <a:pt x="2939" y="797"/>
                    <a:pt x="2944" y="793"/>
                  </a:cubicBezTo>
                  <a:cubicBezTo>
                    <a:pt x="2954" y="787"/>
                    <a:pt x="2939" y="783"/>
                    <a:pt x="2933" y="787"/>
                  </a:cubicBezTo>
                  <a:cubicBezTo>
                    <a:pt x="2936" y="777"/>
                    <a:pt x="2950" y="781"/>
                    <a:pt x="2953" y="769"/>
                  </a:cubicBezTo>
                  <a:cubicBezTo>
                    <a:pt x="2951" y="771"/>
                    <a:pt x="2949" y="773"/>
                    <a:pt x="2946" y="774"/>
                  </a:cubicBezTo>
                  <a:cubicBezTo>
                    <a:pt x="2941" y="757"/>
                    <a:pt x="2966" y="752"/>
                    <a:pt x="2978" y="751"/>
                  </a:cubicBezTo>
                  <a:cubicBezTo>
                    <a:pt x="2976" y="749"/>
                    <a:pt x="2974" y="748"/>
                    <a:pt x="2972" y="746"/>
                  </a:cubicBezTo>
                  <a:cubicBezTo>
                    <a:pt x="2976" y="744"/>
                    <a:pt x="2980" y="740"/>
                    <a:pt x="2984" y="736"/>
                  </a:cubicBezTo>
                  <a:cubicBezTo>
                    <a:pt x="2979" y="739"/>
                    <a:pt x="2975" y="741"/>
                    <a:pt x="2970" y="743"/>
                  </a:cubicBezTo>
                  <a:cubicBezTo>
                    <a:pt x="2972" y="741"/>
                    <a:pt x="2974" y="739"/>
                    <a:pt x="2976" y="736"/>
                  </a:cubicBezTo>
                  <a:cubicBezTo>
                    <a:pt x="2969" y="736"/>
                    <a:pt x="2966" y="739"/>
                    <a:pt x="2963" y="744"/>
                  </a:cubicBezTo>
                  <a:cubicBezTo>
                    <a:pt x="2961" y="748"/>
                    <a:pt x="2949" y="758"/>
                    <a:pt x="2956" y="745"/>
                  </a:cubicBezTo>
                  <a:cubicBezTo>
                    <a:pt x="2953" y="748"/>
                    <a:pt x="2950" y="751"/>
                    <a:pt x="2949" y="755"/>
                  </a:cubicBezTo>
                  <a:cubicBezTo>
                    <a:pt x="2946" y="743"/>
                    <a:pt x="2935" y="757"/>
                    <a:pt x="2936" y="763"/>
                  </a:cubicBezTo>
                  <a:cubicBezTo>
                    <a:pt x="2933" y="762"/>
                    <a:pt x="2931" y="761"/>
                    <a:pt x="2929" y="760"/>
                  </a:cubicBezTo>
                  <a:cubicBezTo>
                    <a:pt x="2930" y="765"/>
                    <a:pt x="2932" y="769"/>
                    <a:pt x="2935" y="772"/>
                  </a:cubicBezTo>
                  <a:cubicBezTo>
                    <a:pt x="2927" y="773"/>
                    <a:pt x="2928" y="774"/>
                    <a:pt x="2933" y="779"/>
                  </a:cubicBezTo>
                  <a:cubicBezTo>
                    <a:pt x="2915" y="768"/>
                    <a:pt x="2920" y="824"/>
                    <a:pt x="2915" y="830"/>
                  </a:cubicBezTo>
                  <a:cubicBezTo>
                    <a:pt x="2906" y="823"/>
                    <a:pt x="2904" y="814"/>
                    <a:pt x="2908" y="804"/>
                  </a:cubicBezTo>
                  <a:cubicBezTo>
                    <a:pt x="2905" y="812"/>
                    <a:pt x="2903" y="820"/>
                    <a:pt x="2909" y="827"/>
                  </a:cubicBezTo>
                  <a:cubicBezTo>
                    <a:pt x="2914" y="833"/>
                    <a:pt x="2920" y="842"/>
                    <a:pt x="2912" y="849"/>
                  </a:cubicBezTo>
                  <a:cubicBezTo>
                    <a:pt x="2910" y="839"/>
                    <a:pt x="2887" y="839"/>
                    <a:pt x="2891" y="827"/>
                  </a:cubicBezTo>
                  <a:cubicBezTo>
                    <a:pt x="2888" y="827"/>
                    <a:pt x="2887" y="829"/>
                    <a:pt x="2888" y="833"/>
                  </a:cubicBezTo>
                  <a:cubicBezTo>
                    <a:pt x="2884" y="831"/>
                    <a:pt x="2881" y="827"/>
                    <a:pt x="2879" y="822"/>
                  </a:cubicBezTo>
                  <a:cubicBezTo>
                    <a:pt x="2869" y="831"/>
                    <a:pt x="2864" y="820"/>
                    <a:pt x="2873" y="811"/>
                  </a:cubicBezTo>
                  <a:cubicBezTo>
                    <a:pt x="2879" y="805"/>
                    <a:pt x="2895" y="799"/>
                    <a:pt x="2890" y="787"/>
                  </a:cubicBezTo>
                  <a:cubicBezTo>
                    <a:pt x="2890" y="799"/>
                    <a:pt x="2855" y="821"/>
                    <a:pt x="2862" y="828"/>
                  </a:cubicBezTo>
                  <a:cubicBezTo>
                    <a:pt x="2867" y="832"/>
                    <a:pt x="2874" y="826"/>
                    <a:pt x="2878" y="833"/>
                  </a:cubicBezTo>
                  <a:cubicBezTo>
                    <a:pt x="2884" y="843"/>
                    <a:pt x="2886" y="840"/>
                    <a:pt x="2898" y="843"/>
                  </a:cubicBezTo>
                  <a:cubicBezTo>
                    <a:pt x="2902" y="845"/>
                    <a:pt x="2905" y="855"/>
                    <a:pt x="2909" y="858"/>
                  </a:cubicBezTo>
                  <a:cubicBezTo>
                    <a:pt x="2916" y="864"/>
                    <a:pt x="2915" y="867"/>
                    <a:pt x="2909" y="873"/>
                  </a:cubicBezTo>
                  <a:cubicBezTo>
                    <a:pt x="2893" y="891"/>
                    <a:pt x="2883" y="864"/>
                    <a:pt x="2877" y="851"/>
                  </a:cubicBezTo>
                  <a:cubicBezTo>
                    <a:pt x="2876" y="863"/>
                    <a:pt x="2886" y="881"/>
                    <a:pt x="2896" y="886"/>
                  </a:cubicBezTo>
                  <a:cubicBezTo>
                    <a:pt x="2908" y="893"/>
                    <a:pt x="2906" y="904"/>
                    <a:pt x="2890" y="902"/>
                  </a:cubicBezTo>
                  <a:cubicBezTo>
                    <a:pt x="2891" y="904"/>
                    <a:pt x="2892" y="906"/>
                    <a:pt x="2893" y="908"/>
                  </a:cubicBezTo>
                  <a:cubicBezTo>
                    <a:pt x="2883" y="914"/>
                    <a:pt x="2878" y="901"/>
                    <a:pt x="2873" y="895"/>
                  </a:cubicBezTo>
                  <a:cubicBezTo>
                    <a:pt x="2880" y="907"/>
                    <a:pt x="2905" y="925"/>
                    <a:pt x="2882" y="933"/>
                  </a:cubicBezTo>
                  <a:cubicBezTo>
                    <a:pt x="2874" y="910"/>
                    <a:pt x="2860" y="912"/>
                    <a:pt x="2839" y="905"/>
                  </a:cubicBezTo>
                  <a:cubicBezTo>
                    <a:pt x="2841" y="909"/>
                    <a:pt x="2855" y="910"/>
                    <a:pt x="2860" y="914"/>
                  </a:cubicBezTo>
                  <a:cubicBezTo>
                    <a:pt x="2868" y="919"/>
                    <a:pt x="2882" y="932"/>
                    <a:pt x="2874" y="941"/>
                  </a:cubicBezTo>
                  <a:cubicBezTo>
                    <a:pt x="2878" y="937"/>
                    <a:pt x="2883" y="937"/>
                    <a:pt x="2887" y="942"/>
                  </a:cubicBezTo>
                  <a:cubicBezTo>
                    <a:pt x="2885" y="932"/>
                    <a:pt x="2896" y="935"/>
                    <a:pt x="2902" y="937"/>
                  </a:cubicBezTo>
                  <a:cubicBezTo>
                    <a:pt x="2909" y="939"/>
                    <a:pt x="2908" y="945"/>
                    <a:pt x="2908" y="952"/>
                  </a:cubicBezTo>
                  <a:cubicBezTo>
                    <a:pt x="2907" y="961"/>
                    <a:pt x="2907" y="970"/>
                    <a:pt x="2906" y="980"/>
                  </a:cubicBezTo>
                  <a:cubicBezTo>
                    <a:pt x="2905" y="992"/>
                    <a:pt x="2912" y="1005"/>
                    <a:pt x="2908" y="1016"/>
                  </a:cubicBezTo>
                  <a:cubicBezTo>
                    <a:pt x="2907" y="1006"/>
                    <a:pt x="2907" y="996"/>
                    <a:pt x="2904" y="986"/>
                  </a:cubicBezTo>
                  <a:cubicBezTo>
                    <a:pt x="2901" y="976"/>
                    <a:pt x="2909" y="966"/>
                    <a:pt x="2902" y="958"/>
                  </a:cubicBezTo>
                  <a:cubicBezTo>
                    <a:pt x="2901" y="961"/>
                    <a:pt x="2900" y="968"/>
                    <a:pt x="2896" y="961"/>
                  </a:cubicBezTo>
                  <a:cubicBezTo>
                    <a:pt x="2896" y="974"/>
                    <a:pt x="2904" y="987"/>
                    <a:pt x="2898" y="999"/>
                  </a:cubicBezTo>
                  <a:cubicBezTo>
                    <a:pt x="2899" y="994"/>
                    <a:pt x="2897" y="989"/>
                    <a:pt x="2894" y="985"/>
                  </a:cubicBezTo>
                  <a:cubicBezTo>
                    <a:pt x="2892" y="992"/>
                    <a:pt x="2887" y="993"/>
                    <a:pt x="2882" y="987"/>
                  </a:cubicBezTo>
                  <a:cubicBezTo>
                    <a:pt x="2883" y="989"/>
                    <a:pt x="2884" y="992"/>
                    <a:pt x="2885" y="994"/>
                  </a:cubicBezTo>
                  <a:cubicBezTo>
                    <a:pt x="2880" y="997"/>
                    <a:pt x="2876" y="997"/>
                    <a:pt x="2872" y="992"/>
                  </a:cubicBezTo>
                  <a:cubicBezTo>
                    <a:pt x="2878" y="1005"/>
                    <a:pt x="2866" y="995"/>
                    <a:pt x="2861" y="993"/>
                  </a:cubicBezTo>
                  <a:cubicBezTo>
                    <a:pt x="2863" y="995"/>
                    <a:pt x="2865" y="997"/>
                    <a:pt x="2866" y="999"/>
                  </a:cubicBezTo>
                  <a:cubicBezTo>
                    <a:pt x="2860" y="1001"/>
                    <a:pt x="2855" y="1008"/>
                    <a:pt x="2848" y="1004"/>
                  </a:cubicBezTo>
                  <a:cubicBezTo>
                    <a:pt x="2841" y="999"/>
                    <a:pt x="2844" y="989"/>
                    <a:pt x="2848" y="984"/>
                  </a:cubicBezTo>
                  <a:cubicBezTo>
                    <a:pt x="2845" y="987"/>
                    <a:pt x="2836" y="1007"/>
                    <a:pt x="2842" y="1011"/>
                  </a:cubicBezTo>
                  <a:cubicBezTo>
                    <a:pt x="2846" y="1014"/>
                    <a:pt x="2853" y="1007"/>
                    <a:pt x="2858" y="1009"/>
                  </a:cubicBezTo>
                  <a:cubicBezTo>
                    <a:pt x="2862" y="1010"/>
                    <a:pt x="2882" y="1003"/>
                    <a:pt x="2881" y="1012"/>
                  </a:cubicBezTo>
                  <a:cubicBezTo>
                    <a:pt x="2880" y="1018"/>
                    <a:pt x="2877" y="1027"/>
                    <a:pt x="2873" y="1032"/>
                  </a:cubicBezTo>
                  <a:cubicBezTo>
                    <a:pt x="2878" y="1030"/>
                    <a:pt x="2881" y="1025"/>
                    <a:pt x="2882" y="1020"/>
                  </a:cubicBezTo>
                  <a:cubicBezTo>
                    <a:pt x="2884" y="1013"/>
                    <a:pt x="2892" y="1015"/>
                    <a:pt x="2896" y="1011"/>
                  </a:cubicBezTo>
                  <a:cubicBezTo>
                    <a:pt x="2901" y="1020"/>
                    <a:pt x="2892" y="1027"/>
                    <a:pt x="2890" y="1036"/>
                  </a:cubicBezTo>
                  <a:cubicBezTo>
                    <a:pt x="2881" y="1030"/>
                    <a:pt x="2875" y="1045"/>
                    <a:pt x="2871" y="1050"/>
                  </a:cubicBezTo>
                  <a:cubicBezTo>
                    <a:pt x="2862" y="1059"/>
                    <a:pt x="2846" y="1053"/>
                    <a:pt x="2837" y="1048"/>
                  </a:cubicBezTo>
                  <a:cubicBezTo>
                    <a:pt x="2839" y="1045"/>
                    <a:pt x="2840" y="1043"/>
                    <a:pt x="2842" y="1041"/>
                  </a:cubicBezTo>
                  <a:cubicBezTo>
                    <a:pt x="2837" y="1043"/>
                    <a:pt x="2833" y="1046"/>
                    <a:pt x="2835" y="1051"/>
                  </a:cubicBezTo>
                  <a:cubicBezTo>
                    <a:pt x="2827" y="1047"/>
                    <a:pt x="2817" y="1048"/>
                    <a:pt x="2809" y="1043"/>
                  </a:cubicBezTo>
                  <a:cubicBezTo>
                    <a:pt x="2814" y="1047"/>
                    <a:pt x="2845" y="1060"/>
                    <a:pt x="2832" y="1065"/>
                  </a:cubicBezTo>
                  <a:cubicBezTo>
                    <a:pt x="2827" y="1067"/>
                    <a:pt x="2830" y="1073"/>
                    <a:pt x="2825" y="1076"/>
                  </a:cubicBezTo>
                  <a:cubicBezTo>
                    <a:pt x="2815" y="1083"/>
                    <a:pt x="2810" y="1083"/>
                    <a:pt x="2800" y="1075"/>
                  </a:cubicBezTo>
                  <a:cubicBezTo>
                    <a:pt x="2800" y="1084"/>
                    <a:pt x="2806" y="1087"/>
                    <a:pt x="2814" y="1086"/>
                  </a:cubicBezTo>
                  <a:cubicBezTo>
                    <a:pt x="2820" y="1085"/>
                    <a:pt x="2838" y="1077"/>
                    <a:pt x="2835" y="1085"/>
                  </a:cubicBezTo>
                  <a:cubicBezTo>
                    <a:pt x="2838" y="1084"/>
                    <a:pt x="2841" y="1083"/>
                    <a:pt x="2844" y="1082"/>
                  </a:cubicBezTo>
                  <a:cubicBezTo>
                    <a:pt x="2840" y="1087"/>
                    <a:pt x="2834" y="1094"/>
                    <a:pt x="2829" y="1097"/>
                  </a:cubicBezTo>
                  <a:cubicBezTo>
                    <a:pt x="2825" y="1099"/>
                    <a:pt x="2806" y="1098"/>
                    <a:pt x="2811" y="1102"/>
                  </a:cubicBezTo>
                  <a:cubicBezTo>
                    <a:pt x="2801" y="1101"/>
                    <a:pt x="2787" y="1099"/>
                    <a:pt x="2780" y="1106"/>
                  </a:cubicBezTo>
                  <a:cubicBezTo>
                    <a:pt x="2775" y="1110"/>
                    <a:pt x="2764" y="1118"/>
                    <a:pt x="2767" y="1105"/>
                  </a:cubicBezTo>
                  <a:cubicBezTo>
                    <a:pt x="2764" y="1108"/>
                    <a:pt x="2764" y="1113"/>
                    <a:pt x="2763" y="1117"/>
                  </a:cubicBezTo>
                  <a:cubicBezTo>
                    <a:pt x="2762" y="1121"/>
                    <a:pt x="2754" y="1122"/>
                    <a:pt x="2750" y="1124"/>
                  </a:cubicBezTo>
                  <a:cubicBezTo>
                    <a:pt x="2736" y="1132"/>
                    <a:pt x="2728" y="1146"/>
                    <a:pt x="2720" y="1159"/>
                  </a:cubicBezTo>
                  <a:cubicBezTo>
                    <a:pt x="2721" y="1155"/>
                    <a:pt x="2721" y="1151"/>
                    <a:pt x="2721" y="1147"/>
                  </a:cubicBezTo>
                  <a:cubicBezTo>
                    <a:pt x="2715" y="1171"/>
                    <a:pt x="2692" y="1163"/>
                    <a:pt x="2673" y="1169"/>
                  </a:cubicBezTo>
                  <a:cubicBezTo>
                    <a:pt x="2650" y="1176"/>
                    <a:pt x="2636" y="1196"/>
                    <a:pt x="2622" y="1214"/>
                  </a:cubicBezTo>
                  <a:cubicBezTo>
                    <a:pt x="2619" y="1209"/>
                    <a:pt x="2620" y="1204"/>
                    <a:pt x="2624" y="1201"/>
                  </a:cubicBezTo>
                  <a:cubicBezTo>
                    <a:pt x="2617" y="1206"/>
                    <a:pt x="2623" y="1219"/>
                    <a:pt x="2614" y="1221"/>
                  </a:cubicBezTo>
                  <a:cubicBezTo>
                    <a:pt x="2610" y="1222"/>
                    <a:pt x="2612" y="1225"/>
                    <a:pt x="2609" y="1228"/>
                  </a:cubicBezTo>
                  <a:cubicBezTo>
                    <a:pt x="2604" y="1232"/>
                    <a:pt x="2602" y="1227"/>
                    <a:pt x="2597" y="1230"/>
                  </a:cubicBezTo>
                  <a:cubicBezTo>
                    <a:pt x="2592" y="1233"/>
                    <a:pt x="2569" y="1261"/>
                    <a:pt x="2566" y="1244"/>
                  </a:cubicBezTo>
                  <a:cubicBezTo>
                    <a:pt x="2569" y="1258"/>
                    <a:pt x="2557" y="1260"/>
                    <a:pt x="2548" y="1266"/>
                  </a:cubicBezTo>
                  <a:cubicBezTo>
                    <a:pt x="2542" y="1269"/>
                    <a:pt x="2537" y="1272"/>
                    <a:pt x="2530" y="1271"/>
                  </a:cubicBezTo>
                  <a:cubicBezTo>
                    <a:pt x="2527" y="1270"/>
                    <a:pt x="2508" y="1271"/>
                    <a:pt x="2524" y="1273"/>
                  </a:cubicBezTo>
                  <a:cubicBezTo>
                    <a:pt x="2505" y="1277"/>
                    <a:pt x="2537" y="1275"/>
                    <a:pt x="2517" y="1283"/>
                  </a:cubicBezTo>
                  <a:cubicBezTo>
                    <a:pt x="2533" y="1281"/>
                    <a:pt x="2507" y="1294"/>
                    <a:pt x="2510" y="1279"/>
                  </a:cubicBezTo>
                  <a:cubicBezTo>
                    <a:pt x="2508" y="1296"/>
                    <a:pt x="2503" y="1276"/>
                    <a:pt x="2502" y="1273"/>
                  </a:cubicBezTo>
                  <a:cubicBezTo>
                    <a:pt x="2502" y="1278"/>
                    <a:pt x="2504" y="1284"/>
                    <a:pt x="2505" y="1289"/>
                  </a:cubicBezTo>
                  <a:cubicBezTo>
                    <a:pt x="2505" y="1296"/>
                    <a:pt x="2490" y="1307"/>
                    <a:pt x="2498" y="1294"/>
                  </a:cubicBezTo>
                  <a:cubicBezTo>
                    <a:pt x="2489" y="1309"/>
                    <a:pt x="2487" y="1314"/>
                    <a:pt x="2469" y="1320"/>
                  </a:cubicBezTo>
                  <a:cubicBezTo>
                    <a:pt x="2470" y="1322"/>
                    <a:pt x="2471" y="1324"/>
                    <a:pt x="2472" y="1326"/>
                  </a:cubicBezTo>
                  <a:cubicBezTo>
                    <a:pt x="2468" y="1329"/>
                    <a:pt x="2464" y="1329"/>
                    <a:pt x="2459" y="1327"/>
                  </a:cubicBezTo>
                  <a:cubicBezTo>
                    <a:pt x="2459" y="1330"/>
                    <a:pt x="2459" y="1332"/>
                    <a:pt x="2460" y="1334"/>
                  </a:cubicBezTo>
                  <a:cubicBezTo>
                    <a:pt x="2462" y="1334"/>
                    <a:pt x="2465" y="1333"/>
                    <a:pt x="2467" y="1332"/>
                  </a:cubicBezTo>
                  <a:cubicBezTo>
                    <a:pt x="2465" y="1340"/>
                    <a:pt x="2458" y="1343"/>
                    <a:pt x="2451" y="1343"/>
                  </a:cubicBezTo>
                  <a:cubicBezTo>
                    <a:pt x="2458" y="1347"/>
                    <a:pt x="2455" y="1358"/>
                    <a:pt x="2449" y="1353"/>
                  </a:cubicBezTo>
                  <a:cubicBezTo>
                    <a:pt x="2451" y="1363"/>
                    <a:pt x="2445" y="1359"/>
                    <a:pt x="2437" y="1357"/>
                  </a:cubicBezTo>
                  <a:cubicBezTo>
                    <a:pt x="2442" y="1359"/>
                    <a:pt x="2446" y="1362"/>
                    <a:pt x="2449" y="1366"/>
                  </a:cubicBezTo>
                  <a:cubicBezTo>
                    <a:pt x="2443" y="1372"/>
                    <a:pt x="2436" y="1371"/>
                    <a:pt x="2432" y="1380"/>
                  </a:cubicBezTo>
                  <a:cubicBezTo>
                    <a:pt x="2430" y="1386"/>
                    <a:pt x="2420" y="1402"/>
                    <a:pt x="2425" y="1408"/>
                  </a:cubicBezTo>
                  <a:cubicBezTo>
                    <a:pt x="2427" y="1410"/>
                    <a:pt x="2427" y="1412"/>
                    <a:pt x="2425" y="1414"/>
                  </a:cubicBezTo>
                  <a:cubicBezTo>
                    <a:pt x="2418" y="1418"/>
                    <a:pt x="2423" y="1420"/>
                    <a:pt x="2424" y="1426"/>
                  </a:cubicBezTo>
                  <a:cubicBezTo>
                    <a:pt x="2426" y="1440"/>
                    <a:pt x="2423" y="1456"/>
                    <a:pt x="2423" y="1469"/>
                  </a:cubicBezTo>
                  <a:cubicBezTo>
                    <a:pt x="2422" y="1499"/>
                    <a:pt x="2430" y="1528"/>
                    <a:pt x="2440" y="1556"/>
                  </a:cubicBezTo>
                  <a:cubicBezTo>
                    <a:pt x="2445" y="1569"/>
                    <a:pt x="2444" y="1572"/>
                    <a:pt x="2440" y="1585"/>
                  </a:cubicBezTo>
                  <a:cubicBezTo>
                    <a:pt x="2436" y="1597"/>
                    <a:pt x="2440" y="1609"/>
                    <a:pt x="2442" y="1622"/>
                  </a:cubicBezTo>
                  <a:cubicBezTo>
                    <a:pt x="2437" y="1609"/>
                    <a:pt x="2434" y="1595"/>
                    <a:pt x="2440" y="1582"/>
                  </a:cubicBezTo>
                  <a:cubicBezTo>
                    <a:pt x="2446" y="1566"/>
                    <a:pt x="2431" y="1570"/>
                    <a:pt x="2430" y="1557"/>
                  </a:cubicBezTo>
                  <a:cubicBezTo>
                    <a:pt x="2430" y="1580"/>
                    <a:pt x="2433" y="1602"/>
                    <a:pt x="2440" y="1625"/>
                  </a:cubicBezTo>
                  <a:cubicBezTo>
                    <a:pt x="2443" y="1637"/>
                    <a:pt x="2451" y="1661"/>
                    <a:pt x="2442" y="1673"/>
                  </a:cubicBezTo>
                  <a:cubicBezTo>
                    <a:pt x="2463" y="1670"/>
                    <a:pt x="2437" y="1757"/>
                    <a:pt x="2433" y="1767"/>
                  </a:cubicBezTo>
                  <a:cubicBezTo>
                    <a:pt x="2426" y="1783"/>
                    <a:pt x="2416" y="1815"/>
                    <a:pt x="2401" y="1824"/>
                  </a:cubicBezTo>
                  <a:cubicBezTo>
                    <a:pt x="2396" y="1827"/>
                    <a:pt x="2398" y="1815"/>
                    <a:pt x="2391" y="1824"/>
                  </a:cubicBezTo>
                  <a:cubicBezTo>
                    <a:pt x="2387" y="1830"/>
                    <a:pt x="2380" y="1824"/>
                    <a:pt x="2374" y="1826"/>
                  </a:cubicBezTo>
                  <a:cubicBezTo>
                    <a:pt x="2364" y="1829"/>
                    <a:pt x="2348" y="1825"/>
                    <a:pt x="2359" y="1813"/>
                  </a:cubicBezTo>
                  <a:cubicBezTo>
                    <a:pt x="2361" y="1817"/>
                    <a:pt x="2365" y="1821"/>
                    <a:pt x="2370" y="1822"/>
                  </a:cubicBezTo>
                  <a:cubicBezTo>
                    <a:pt x="2373" y="1815"/>
                    <a:pt x="2361" y="1808"/>
                    <a:pt x="2358" y="1803"/>
                  </a:cubicBezTo>
                  <a:cubicBezTo>
                    <a:pt x="2352" y="1792"/>
                    <a:pt x="2356" y="1779"/>
                    <a:pt x="2343" y="1771"/>
                  </a:cubicBezTo>
                  <a:cubicBezTo>
                    <a:pt x="2335" y="1767"/>
                    <a:pt x="2327" y="1766"/>
                    <a:pt x="2326" y="1755"/>
                  </a:cubicBezTo>
                  <a:cubicBezTo>
                    <a:pt x="2326" y="1745"/>
                    <a:pt x="2332" y="1730"/>
                    <a:pt x="2319" y="1724"/>
                  </a:cubicBezTo>
                  <a:cubicBezTo>
                    <a:pt x="2327" y="1721"/>
                    <a:pt x="2331" y="1713"/>
                    <a:pt x="2337" y="1709"/>
                  </a:cubicBezTo>
                  <a:cubicBezTo>
                    <a:pt x="2331" y="1711"/>
                    <a:pt x="2327" y="1719"/>
                    <a:pt x="2320" y="1721"/>
                  </a:cubicBezTo>
                  <a:cubicBezTo>
                    <a:pt x="2315" y="1723"/>
                    <a:pt x="2320" y="1694"/>
                    <a:pt x="2324" y="1690"/>
                  </a:cubicBezTo>
                  <a:cubicBezTo>
                    <a:pt x="2320" y="1693"/>
                    <a:pt x="2315" y="1692"/>
                    <a:pt x="2311" y="1689"/>
                  </a:cubicBezTo>
                  <a:cubicBezTo>
                    <a:pt x="2320" y="1699"/>
                    <a:pt x="2306" y="1702"/>
                    <a:pt x="2301" y="1689"/>
                  </a:cubicBezTo>
                  <a:cubicBezTo>
                    <a:pt x="2297" y="1678"/>
                    <a:pt x="2302" y="1658"/>
                    <a:pt x="2290" y="1650"/>
                  </a:cubicBezTo>
                  <a:cubicBezTo>
                    <a:pt x="2300" y="1649"/>
                    <a:pt x="2319" y="1626"/>
                    <a:pt x="2313" y="1617"/>
                  </a:cubicBezTo>
                  <a:cubicBezTo>
                    <a:pt x="2311" y="1618"/>
                    <a:pt x="2309" y="1619"/>
                    <a:pt x="2307" y="1621"/>
                  </a:cubicBezTo>
                  <a:cubicBezTo>
                    <a:pt x="2307" y="1616"/>
                    <a:pt x="2304" y="1611"/>
                    <a:pt x="2299" y="1609"/>
                  </a:cubicBezTo>
                  <a:cubicBezTo>
                    <a:pt x="2296" y="1614"/>
                    <a:pt x="2296" y="1617"/>
                    <a:pt x="2301" y="1620"/>
                  </a:cubicBezTo>
                  <a:cubicBezTo>
                    <a:pt x="2305" y="1623"/>
                    <a:pt x="2296" y="1633"/>
                    <a:pt x="2294" y="1635"/>
                  </a:cubicBezTo>
                  <a:cubicBezTo>
                    <a:pt x="2291" y="1630"/>
                    <a:pt x="2289" y="1624"/>
                    <a:pt x="2290" y="1635"/>
                  </a:cubicBezTo>
                  <a:cubicBezTo>
                    <a:pt x="2282" y="1609"/>
                    <a:pt x="2307" y="1585"/>
                    <a:pt x="2313" y="1561"/>
                  </a:cubicBezTo>
                  <a:cubicBezTo>
                    <a:pt x="2315" y="1552"/>
                    <a:pt x="2315" y="1545"/>
                    <a:pt x="2314" y="1536"/>
                  </a:cubicBezTo>
                  <a:cubicBezTo>
                    <a:pt x="2311" y="1522"/>
                    <a:pt x="2305" y="1526"/>
                    <a:pt x="2296" y="1518"/>
                  </a:cubicBezTo>
                  <a:cubicBezTo>
                    <a:pt x="2283" y="1505"/>
                    <a:pt x="2278" y="1487"/>
                    <a:pt x="2271" y="1471"/>
                  </a:cubicBezTo>
                  <a:cubicBezTo>
                    <a:pt x="2267" y="1464"/>
                    <a:pt x="2259" y="1455"/>
                    <a:pt x="2251" y="1453"/>
                  </a:cubicBezTo>
                  <a:cubicBezTo>
                    <a:pt x="2239" y="1449"/>
                    <a:pt x="2231" y="1461"/>
                    <a:pt x="2220" y="1460"/>
                  </a:cubicBezTo>
                  <a:cubicBezTo>
                    <a:pt x="2222" y="1469"/>
                    <a:pt x="2213" y="1467"/>
                    <a:pt x="2205" y="1472"/>
                  </a:cubicBezTo>
                  <a:cubicBezTo>
                    <a:pt x="2202" y="1474"/>
                    <a:pt x="2188" y="1483"/>
                    <a:pt x="2190" y="1475"/>
                  </a:cubicBezTo>
                  <a:cubicBezTo>
                    <a:pt x="2181" y="1482"/>
                    <a:pt x="2169" y="1484"/>
                    <a:pt x="2158" y="1484"/>
                  </a:cubicBezTo>
                  <a:cubicBezTo>
                    <a:pt x="2165" y="1475"/>
                    <a:pt x="2159" y="1464"/>
                    <a:pt x="2151" y="1460"/>
                  </a:cubicBezTo>
                  <a:cubicBezTo>
                    <a:pt x="2155" y="1460"/>
                    <a:pt x="2154" y="1458"/>
                    <a:pt x="2149" y="1453"/>
                  </a:cubicBezTo>
                  <a:cubicBezTo>
                    <a:pt x="2157" y="1459"/>
                    <a:pt x="2160" y="1451"/>
                    <a:pt x="2152" y="1450"/>
                  </a:cubicBezTo>
                  <a:cubicBezTo>
                    <a:pt x="2139" y="1449"/>
                    <a:pt x="2148" y="1440"/>
                    <a:pt x="2155" y="1438"/>
                  </a:cubicBezTo>
                  <a:cubicBezTo>
                    <a:pt x="2149" y="1439"/>
                    <a:pt x="2143" y="1439"/>
                    <a:pt x="2137" y="1439"/>
                  </a:cubicBezTo>
                  <a:cubicBezTo>
                    <a:pt x="2138" y="1441"/>
                    <a:pt x="2140" y="1443"/>
                    <a:pt x="2142" y="1445"/>
                  </a:cubicBezTo>
                  <a:cubicBezTo>
                    <a:pt x="2129" y="1448"/>
                    <a:pt x="2109" y="1434"/>
                    <a:pt x="2098" y="1429"/>
                  </a:cubicBezTo>
                  <a:cubicBezTo>
                    <a:pt x="2100" y="1429"/>
                    <a:pt x="2122" y="1432"/>
                    <a:pt x="2120" y="1428"/>
                  </a:cubicBezTo>
                  <a:cubicBezTo>
                    <a:pt x="2118" y="1424"/>
                    <a:pt x="2111" y="1422"/>
                    <a:pt x="2108" y="1421"/>
                  </a:cubicBezTo>
                  <a:cubicBezTo>
                    <a:pt x="2101" y="1419"/>
                    <a:pt x="2095" y="1425"/>
                    <a:pt x="2090" y="1427"/>
                  </a:cubicBezTo>
                  <a:cubicBezTo>
                    <a:pt x="2080" y="1431"/>
                    <a:pt x="2066" y="1431"/>
                    <a:pt x="2056" y="1431"/>
                  </a:cubicBezTo>
                  <a:cubicBezTo>
                    <a:pt x="2062" y="1430"/>
                    <a:pt x="2067" y="1428"/>
                    <a:pt x="2073" y="1426"/>
                  </a:cubicBezTo>
                  <a:cubicBezTo>
                    <a:pt x="2067" y="1424"/>
                    <a:pt x="2065" y="1420"/>
                    <a:pt x="2069" y="1415"/>
                  </a:cubicBezTo>
                  <a:cubicBezTo>
                    <a:pt x="2066" y="1419"/>
                    <a:pt x="2063" y="1422"/>
                    <a:pt x="2060" y="1426"/>
                  </a:cubicBezTo>
                  <a:cubicBezTo>
                    <a:pt x="2064" y="1409"/>
                    <a:pt x="2053" y="1425"/>
                    <a:pt x="2049" y="1429"/>
                  </a:cubicBezTo>
                  <a:cubicBezTo>
                    <a:pt x="2044" y="1435"/>
                    <a:pt x="2038" y="1437"/>
                    <a:pt x="2030" y="1437"/>
                  </a:cubicBezTo>
                  <a:cubicBezTo>
                    <a:pt x="2035" y="1436"/>
                    <a:pt x="2047" y="1430"/>
                    <a:pt x="2040" y="1424"/>
                  </a:cubicBezTo>
                  <a:cubicBezTo>
                    <a:pt x="2034" y="1438"/>
                    <a:pt x="2015" y="1446"/>
                    <a:pt x="2001" y="1440"/>
                  </a:cubicBezTo>
                  <a:cubicBezTo>
                    <a:pt x="2015" y="1445"/>
                    <a:pt x="2009" y="1411"/>
                    <a:pt x="2006" y="1404"/>
                  </a:cubicBezTo>
                  <a:cubicBezTo>
                    <a:pt x="2003" y="1412"/>
                    <a:pt x="1999" y="1420"/>
                    <a:pt x="1994" y="1427"/>
                  </a:cubicBezTo>
                  <a:cubicBezTo>
                    <a:pt x="1991" y="1432"/>
                    <a:pt x="1982" y="1429"/>
                    <a:pt x="1977" y="1432"/>
                  </a:cubicBezTo>
                  <a:cubicBezTo>
                    <a:pt x="1974" y="1433"/>
                    <a:pt x="1960" y="1434"/>
                    <a:pt x="1962" y="1432"/>
                  </a:cubicBezTo>
                  <a:cubicBezTo>
                    <a:pt x="1956" y="1440"/>
                    <a:pt x="1950" y="1426"/>
                    <a:pt x="1944" y="1429"/>
                  </a:cubicBezTo>
                  <a:cubicBezTo>
                    <a:pt x="1947" y="1430"/>
                    <a:pt x="1927" y="1434"/>
                    <a:pt x="1923" y="1434"/>
                  </a:cubicBezTo>
                  <a:cubicBezTo>
                    <a:pt x="1912" y="1436"/>
                    <a:pt x="1911" y="1442"/>
                    <a:pt x="1901" y="1445"/>
                  </a:cubicBezTo>
                  <a:cubicBezTo>
                    <a:pt x="1883" y="1451"/>
                    <a:pt x="1877" y="1430"/>
                    <a:pt x="1861" y="1431"/>
                  </a:cubicBezTo>
                  <a:cubicBezTo>
                    <a:pt x="1855" y="1431"/>
                    <a:pt x="1836" y="1447"/>
                    <a:pt x="1845" y="1453"/>
                  </a:cubicBezTo>
                  <a:cubicBezTo>
                    <a:pt x="1852" y="1456"/>
                    <a:pt x="1863" y="1456"/>
                    <a:pt x="1869" y="1453"/>
                  </a:cubicBezTo>
                  <a:cubicBezTo>
                    <a:pt x="1875" y="1451"/>
                    <a:pt x="1886" y="1452"/>
                    <a:pt x="1890" y="1449"/>
                  </a:cubicBezTo>
                  <a:cubicBezTo>
                    <a:pt x="1888" y="1452"/>
                    <a:pt x="1874" y="1458"/>
                    <a:pt x="1876" y="1462"/>
                  </a:cubicBezTo>
                  <a:cubicBezTo>
                    <a:pt x="1880" y="1474"/>
                    <a:pt x="1885" y="1467"/>
                    <a:pt x="1890" y="1461"/>
                  </a:cubicBezTo>
                  <a:cubicBezTo>
                    <a:pt x="1897" y="1454"/>
                    <a:pt x="1907" y="1464"/>
                    <a:pt x="1902" y="1472"/>
                  </a:cubicBezTo>
                  <a:cubicBezTo>
                    <a:pt x="1898" y="1479"/>
                    <a:pt x="1883" y="1473"/>
                    <a:pt x="1886" y="1486"/>
                  </a:cubicBezTo>
                  <a:cubicBezTo>
                    <a:pt x="1878" y="1482"/>
                    <a:pt x="1877" y="1489"/>
                    <a:pt x="1879" y="1495"/>
                  </a:cubicBezTo>
                  <a:cubicBezTo>
                    <a:pt x="1882" y="1506"/>
                    <a:pt x="1890" y="1507"/>
                    <a:pt x="1900" y="1510"/>
                  </a:cubicBezTo>
                  <a:cubicBezTo>
                    <a:pt x="1904" y="1511"/>
                    <a:pt x="1906" y="1518"/>
                    <a:pt x="1910" y="1521"/>
                  </a:cubicBezTo>
                  <a:cubicBezTo>
                    <a:pt x="1913" y="1525"/>
                    <a:pt x="1901" y="1532"/>
                    <a:pt x="1901" y="1537"/>
                  </a:cubicBezTo>
                  <a:cubicBezTo>
                    <a:pt x="1895" y="1527"/>
                    <a:pt x="1887" y="1536"/>
                    <a:pt x="1882" y="1541"/>
                  </a:cubicBezTo>
                  <a:cubicBezTo>
                    <a:pt x="1885" y="1536"/>
                    <a:pt x="1889" y="1531"/>
                    <a:pt x="1891" y="1526"/>
                  </a:cubicBezTo>
                  <a:cubicBezTo>
                    <a:pt x="1885" y="1525"/>
                    <a:pt x="1887" y="1522"/>
                    <a:pt x="1884" y="1518"/>
                  </a:cubicBezTo>
                  <a:cubicBezTo>
                    <a:pt x="1883" y="1516"/>
                    <a:pt x="1868" y="1511"/>
                    <a:pt x="1865" y="1511"/>
                  </a:cubicBezTo>
                  <a:cubicBezTo>
                    <a:pt x="1870" y="1503"/>
                    <a:pt x="1846" y="1491"/>
                    <a:pt x="1843" y="1493"/>
                  </a:cubicBezTo>
                  <a:cubicBezTo>
                    <a:pt x="1841" y="1495"/>
                    <a:pt x="1848" y="1504"/>
                    <a:pt x="1847" y="1508"/>
                  </a:cubicBezTo>
                  <a:cubicBezTo>
                    <a:pt x="1845" y="1517"/>
                    <a:pt x="1842" y="1526"/>
                    <a:pt x="1832" y="1528"/>
                  </a:cubicBezTo>
                  <a:cubicBezTo>
                    <a:pt x="1832" y="1519"/>
                    <a:pt x="1833" y="1517"/>
                    <a:pt x="1823" y="1515"/>
                  </a:cubicBezTo>
                  <a:cubicBezTo>
                    <a:pt x="1807" y="1511"/>
                    <a:pt x="1814" y="1523"/>
                    <a:pt x="1803" y="1526"/>
                  </a:cubicBezTo>
                  <a:cubicBezTo>
                    <a:pt x="1785" y="1530"/>
                    <a:pt x="1766" y="1509"/>
                    <a:pt x="1776" y="1492"/>
                  </a:cubicBezTo>
                  <a:cubicBezTo>
                    <a:pt x="1772" y="1500"/>
                    <a:pt x="1762" y="1496"/>
                    <a:pt x="1757" y="1491"/>
                  </a:cubicBezTo>
                  <a:cubicBezTo>
                    <a:pt x="1754" y="1488"/>
                    <a:pt x="1752" y="1484"/>
                    <a:pt x="1753" y="1479"/>
                  </a:cubicBezTo>
                  <a:cubicBezTo>
                    <a:pt x="1747" y="1478"/>
                    <a:pt x="1735" y="1484"/>
                    <a:pt x="1743" y="1473"/>
                  </a:cubicBezTo>
                  <a:cubicBezTo>
                    <a:pt x="1735" y="1473"/>
                    <a:pt x="1716" y="1481"/>
                    <a:pt x="1724" y="1491"/>
                  </a:cubicBezTo>
                  <a:cubicBezTo>
                    <a:pt x="1712" y="1489"/>
                    <a:pt x="1702" y="1495"/>
                    <a:pt x="1689" y="1492"/>
                  </a:cubicBezTo>
                  <a:cubicBezTo>
                    <a:pt x="1674" y="1488"/>
                    <a:pt x="1661" y="1479"/>
                    <a:pt x="1646" y="1474"/>
                  </a:cubicBezTo>
                  <a:cubicBezTo>
                    <a:pt x="1653" y="1468"/>
                    <a:pt x="1656" y="1462"/>
                    <a:pt x="1652" y="1453"/>
                  </a:cubicBezTo>
                  <a:cubicBezTo>
                    <a:pt x="1650" y="1460"/>
                    <a:pt x="1648" y="1476"/>
                    <a:pt x="1640" y="1478"/>
                  </a:cubicBezTo>
                  <a:cubicBezTo>
                    <a:pt x="1632" y="1480"/>
                    <a:pt x="1618" y="1482"/>
                    <a:pt x="1610" y="1478"/>
                  </a:cubicBezTo>
                  <a:cubicBezTo>
                    <a:pt x="1614" y="1472"/>
                    <a:pt x="1622" y="1468"/>
                    <a:pt x="1621" y="1460"/>
                  </a:cubicBezTo>
                  <a:cubicBezTo>
                    <a:pt x="1612" y="1465"/>
                    <a:pt x="1604" y="1474"/>
                    <a:pt x="1611" y="1484"/>
                  </a:cubicBezTo>
                  <a:cubicBezTo>
                    <a:pt x="1588" y="1487"/>
                    <a:pt x="1564" y="1494"/>
                    <a:pt x="1545" y="1508"/>
                  </a:cubicBezTo>
                  <a:cubicBezTo>
                    <a:pt x="1550" y="1501"/>
                    <a:pt x="1559" y="1496"/>
                    <a:pt x="1568" y="1493"/>
                  </a:cubicBezTo>
                  <a:cubicBezTo>
                    <a:pt x="1561" y="1492"/>
                    <a:pt x="1555" y="1494"/>
                    <a:pt x="1548" y="1496"/>
                  </a:cubicBezTo>
                  <a:cubicBezTo>
                    <a:pt x="1553" y="1490"/>
                    <a:pt x="1557" y="1484"/>
                    <a:pt x="1555" y="1476"/>
                  </a:cubicBezTo>
                  <a:cubicBezTo>
                    <a:pt x="1550" y="1477"/>
                    <a:pt x="1549" y="1483"/>
                    <a:pt x="1544" y="1485"/>
                  </a:cubicBezTo>
                  <a:cubicBezTo>
                    <a:pt x="1539" y="1487"/>
                    <a:pt x="1539" y="1478"/>
                    <a:pt x="1535" y="1484"/>
                  </a:cubicBezTo>
                  <a:cubicBezTo>
                    <a:pt x="1531" y="1488"/>
                    <a:pt x="1535" y="1505"/>
                    <a:pt x="1541" y="1507"/>
                  </a:cubicBezTo>
                  <a:cubicBezTo>
                    <a:pt x="1531" y="1518"/>
                    <a:pt x="1518" y="1525"/>
                    <a:pt x="1508" y="1536"/>
                  </a:cubicBezTo>
                  <a:cubicBezTo>
                    <a:pt x="1494" y="1552"/>
                    <a:pt x="1467" y="1549"/>
                    <a:pt x="1454" y="1564"/>
                  </a:cubicBezTo>
                  <a:cubicBezTo>
                    <a:pt x="1459" y="1562"/>
                    <a:pt x="1463" y="1561"/>
                    <a:pt x="1467" y="1560"/>
                  </a:cubicBezTo>
                  <a:cubicBezTo>
                    <a:pt x="1457" y="1566"/>
                    <a:pt x="1446" y="1571"/>
                    <a:pt x="1435" y="1574"/>
                  </a:cubicBezTo>
                  <a:cubicBezTo>
                    <a:pt x="1440" y="1570"/>
                    <a:pt x="1447" y="1568"/>
                    <a:pt x="1451" y="1562"/>
                  </a:cubicBezTo>
                  <a:cubicBezTo>
                    <a:pt x="1447" y="1564"/>
                    <a:pt x="1443" y="1565"/>
                    <a:pt x="1439" y="1567"/>
                  </a:cubicBezTo>
                  <a:cubicBezTo>
                    <a:pt x="1448" y="1561"/>
                    <a:pt x="1427" y="1562"/>
                    <a:pt x="1425" y="1556"/>
                  </a:cubicBezTo>
                  <a:cubicBezTo>
                    <a:pt x="1426" y="1560"/>
                    <a:pt x="1425" y="1564"/>
                    <a:pt x="1422" y="1567"/>
                  </a:cubicBezTo>
                  <a:cubicBezTo>
                    <a:pt x="1424" y="1548"/>
                    <a:pt x="1399" y="1578"/>
                    <a:pt x="1422" y="1577"/>
                  </a:cubicBezTo>
                  <a:cubicBezTo>
                    <a:pt x="1414" y="1584"/>
                    <a:pt x="1402" y="1588"/>
                    <a:pt x="1397" y="1576"/>
                  </a:cubicBezTo>
                  <a:cubicBezTo>
                    <a:pt x="1397" y="1586"/>
                    <a:pt x="1379" y="1609"/>
                    <a:pt x="1382" y="1595"/>
                  </a:cubicBezTo>
                  <a:cubicBezTo>
                    <a:pt x="1377" y="1605"/>
                    <a:pt x="1366" y="1595"/>
                    <a:pt x="1362" y="1607"/>
                  </a:cubicBezTo>
                  <a:cubicBezTo>
                    <a:pt x="1367" y="1608"/>
                    <a:pt x="1371" y="1607"/>
                    <a:pt x="1375" y="1603"/>
                  </a:cubicBezTo>
                  <a:cubicBezTo>
                    <a:pt x="1373" y="1622"/>
                    <a:pt x="1353" y="1619"/>
                    <a:pt x="1339" y="1623"/>
                  </a:cubicBezTo>
                  <a:cubicBezTo>
                    <a:pt x="1342" y="1623"/>
                    <a:pt x="1344" y="1623"/>
                    <a:pt x="1347" y="1624"/>
                  </a:cubicBezTo>
                  <a:cubicBezTo>
                    <a:pt x="1345" y="1628"/>
                    <a:pt x="1348" y="1631"/>
                    <a:pt x="1350" y="1635"/>
                  </a:cubicBezTo>
                  <a:cubicBezTo>
                    <a:pt x="1351" y="1640"/>
                    <a:pt x="1342" y="1651"/>
                    <a:pt x="1340" y="1655"/>
                  </a:cubicBezTo>
                  <a:cubicBezTo>
                    <a:pt x="1333" y="1664"/>
                    <a:pt x="1320" y="1665"/>
                    <a:pt x="1315" y="1654"/>
                  </a:cubicBezTo>
                  <a:cubicBezTo>
                    <a:pt x="1318" y="1658"/>
                    <a:pt x="1317" y="1663"/>
                    <a:pt x="1314" y="1667"/>
                  </a:cubicBezTo>
                  <a:cubicBezTo>
                    <a:pt x="1320" y="1668"/>
                    <a:pt x="1327" y="1670"/>
                    <a:pt x="1333" y="1666"/>
                  </a:cubicBezTo>
                  <a:cubicBezTo>
                    <a:pt x="1331" y="1673"/>
                    <a:pt x="1328" y="1685"/>
                    <a:pt x="1321" y="1688"/>
                  </a:cubicBezTo>
                  <a:cubicBezTo>
                    <a:pt x="1315" y="1691"/>
                    <a:pt x="1320" y="1706"/>
                    <a:pt x="1320" y="1710"/>
                  </a:cubicBezTo>
                  <a:cubicBezTo>
                    <a:pt x="1320" y="1724"/>
                    <a:pt x="1312" y="1753"/>
                    <a:pt x="1323" y="1765"/>
                  </a:cubicBezTo>
                  <a:cubicBezTo>
                    <a:pt x="1325" y="1763"/>
                    <a:pt x="1327" y="1761"/>
                    <a:pt x="1329" y="1759"/>
                  </a:cubicBezTo>
                  <a:cubicBezTo>
                    <a:pt x="1331" y="1766"/>
                    <a:pt x="1315" y="1772"/>
                    <a:pt x="1310" y="1773"/>
                  </a:cubicBezTo>
                  <a:cubicBezTo>
                    <a:pt x="1301" y="1774"/>
                    <a:pt x="1295" y="1758"/>
                    <a:pt x="1285" y="1758"/>
                  </a:cubicBezTo>
                  <a:cubicBezTo>
                    <a:pt x="1276" y="1758"/>
                    <a:pt x="1265" y="1760"/>
                    <a:pt x="1258" y="1756"/>
                  </a:cubicBezTo>
                  <a:cubicBezTo>
                    <a:pt x="1248" y="1750"/>
                    <a:pt x="1237" y="1738"/>
                    <a:pt x="1227" y="1736"/>
                  </a:cubicBezTo>
                  <a:cubicBezTo>
                    <a:pt x="1207" y="1733"/>
                    <a:pt x="1213" y="1718"/>
                    <a:pt x="1205" y="1701"/>
                  </a:cubicBezTo>
                  <a:cubicBezTo>
                    <a:pt x="1199" y="1688"/>
                    <a:pt x="1198" y="1678"/>
                    <a:pt x="1201" y="1665"/>
                  </a:cubicBezTo>
                  <a:cubicBezTo>
                    <a:pt x="1202" y="1659"/>
                    <a:pt x="1205" y="1654"/>
                    <a:pt x="1204" y="1648"/>
                  </a:cubicBezTo>
                  <a:cubicBezTo>
                    <a:pt x="1202" y="1643"/>
                    <a:pt x="1192" y="1639"/>
                    <a:pt x="1190" y="1631"/>
                  </a:cubicBezTo>
                  <a:cubicBezTo>
                    <a:pt x="1182" y="1611"/>
                    <a:pt x="1170" y="1594"/>
                    <a:pt x="1165" y="1568"/>
                  </a:cubicBezTo>
                  <a:cubicBezTo>
                    <a:pt x="1163" y="1557"/>
                    <a:pt x="1164" y="1546"/>
                    <a:pt x="1161" y="1535"/>
                  </a:cubicBezTo>
                  <a:cubicBezTo>
                    <a:pt x="1160" y="1530"/>
                    <a:pt x="1156" y="1526"/>
                    <a:pt x="1155" y="1521"/>
                  </a:cubicBezTo>
                  <a:cubicBezTo>
                    <a:pt x="1153" y="1514"/>
                    <a:pt x="1147" y="1510"/>
                    <a:pt x="1144" y="1504"/>
                  </a:cubicBezTo>
                  <a:cubicBezTo>
                    <a:pt x="1139" y="1494"/>
                    <a:pt x="1131" y="1489"/>
                    <a:pt x="1125" y="1479"/>
                  </a:cubicBezTo>
                  <a:cubicBezTo>
                    <a:pt x="1125" y="1478"/>
                    <a:pt x="1107" y="1476"/>
                    <a:pt x="1105" y="1476"/>
                  </a:cubicBezTo>
                  <a:cubicBezTo>
                    <a:pt x="1084" y="1473"/>
                    <a:pt x="1063" y="1471"/>
                    <a:pt x="1045" y="1482"/>
                  </a:cubicBezTo>
                  <a:cubicBezTo>
                    <a:pt x="1026" y="1494"/>
                    <a:pt x="1024" y="1524"/>
                    <a:pt x="999" y="1535"/>
                  </a:cubicBezTo>
                  <a:cubicBezTo>
                    <a:pt x="989" y="1540"/>
                    <a:pt x="977" y="1528"/>
                    <a:pt x="970" y="1523"/>
                  </a:cubicBezTo>
                  <a:cubicBezTo>
                    <a:pt x="963" y="1519"/>
                    <a:pt x="956" y="1515"/>
                    <a:pt x="950" y="1511"/>
                  </a:cubicBezTo>
                  <a:cubicBezTo>
                    <a:pt x="930" y="1496"/>
                    <a:pt x="920" y="1482"/>
                    <a:pt x="920" y="1464"/>
                  </a:cubicBezTo>
                  <a:cubicBezTo>
                    <a:pt x="925" y="1451"/>
                    <a:pt x="922" y="1436"/>
                    <a:pt x="921" y="1423"/>
                  </a:cubicBezTo>
                  <a:cubicBezTo>
                    <a:pt x="923" y="1411"/>
                    <a:pt x="914" y="1405"/>
                    <a:pt x="903" y="1401"/>
                  </a:cubicBezTo>
                  <a:cubicBezTo>
                    <a:pt x="892" y="1397"/>
                    <a:pt x="883" y="1375"/>
                    <a:pt x="876" y="1361"/>
                  </a:cubicBezTo>
                  <a:cubicBezTo>
                    <a:pt x="844" y="1344"/>
                    <a:pt x="865" y="1327"/>
                    <a:pt x="840" y="1325"/>
                  </a:cubicBezTo>
                  <a:lnTo>
                    <a:pt x="725" y="1325"/>
                  </a:lnTo>
                  <a:lnTo>
                    <a:pt x="724" y="1358"/>
                  </a:lnTo>
                  <a:lnTo>
                    <a:pt x="547" y="1358"/>
                  </a:lnTo>
                  <a:lnTo>
                    <a:pt x="339" y="1270"/>
                  </a:lnTo>
                  <a:cubicBezTo>
                    <a:pt x="341" y="1264"/>
                    <a:pt x="347" y="1260"/>
                    <a:pt x="351" y="1254"/>
                  </a:cubicBezTo>
                  <a:cubicBezTo>
                    <a:pt x="298" y="1256"/>
                    <a:pt x="245" y="1263"/>
                    <a:pt x="193" y="1269"/>
                  </a:cubicBezTo>
                  <a:cubicBezTo>
                    <a:pt x="192" y="1254"/>
                    <a:pt x="198" y="1240"/>
                    <a:pt x="198" y="1225"/>
                  </a:cubicBezTo>
                  <a:cubicBezTo>
                    <a:pt x="198" y="1207"/>
                    <a:pt x="185" y="1200"/>
                    <a:pt x="175" y="1188"/>
                  </a:cubicBezTo>
                  <a:cubicBezTo>
                    <a:pt x="165" y="1175"/>
                    <a:pt x="165" y="1182"/>
                    <a:pt x="153" y="1177"/>
                  </a:cubicBezTo>
                  <a:cubicBezTo>
                    <a:pt x="144" y="1174"/>
                    <a:pt x="163" y="1152"/>
                    <a:pt x="138" y="1153"/>
                  </a:cubicBezTo>
                  <a:cubicBezTo>
                    <a:pt x="123" y="1153"/>
                    <a:pt x="117" y="1149"/>
                    <a:pt x="109" y="1137"/>
                  </a:cubicBezTo>
                  <a:cubicBezTo>
                    <a:pt x="101" y="1124"/>
                    <a:pt x="84" y="1126"/>
                    <a:pt x="71" y="1123"/>
                  </a:cubicBezTo>
                  <a:cubicBezTo>
                    <a:pt x="62" y="1121"/>
                    <a:pt x="35" y="1127"/>
                    <a:pt x="38" y="1109"/>
                  </a:cubicBezTo>
                  <a:cubicBezTo>
                    <a:pt x="40" y="1098"/>
                    <a:pt x="52" y="1088"/>
                    <a:pt x="53" y="1077"/>
                  </a:cubicBezTo>
                  <a:cubicBezTo>
                    <a:pt x="53" y="1066"/>
                    <a:pt x="39" y="1068"/>
                    <a:pt x="47" y="1056"/>
                  </a:cubicBezTo>
                  <a:cubicBezTo>
                    <a:pt x="51" y="1048"/>
                    <a:pt x="41" y="1039"/>
                    <a:pt x="36" y="1033"/>
                  </a:cubicBezTo>
                  <a:cubicBezTo>
                    <a:pt x="30" y="1027"/>
                    <a:pt x="31" y="1020"/>
                    <a:pt x="31" y="1012"/>
                  </a:cubicBezTo>
                  <a:cubicBezTo>
                    <a:pt x="30" y="1001"/>
                    <a:pt x="15" y="990"/>
                    <a:pt x="18" y="979"/>
                  </a:cubicBezTo>
                  <a:cubicBezTo>
                    <a:pt x="23" y="963"/>
                    <a:pt x="25" y="964"/>
                    <a:pt x="36" y="953"/>
                  </a:cubicBezTo>
                  <a:cubicBezTo>
                    <a:pt x="49" y="940"/>
                    <a:pt x="37" y="937"/>
                    <a:pt x="27" y="930"/>
                  </a:cubicBezTo>
                  <a:cubicBezTo>
                    <a:pt x="12" y="919"/>
                    <a:pt x="25" y="909"/>
                    <a:pt x="22" y="895"/>
                  </a:cubicBezTo>
                  <a:cubicBezTo>
                    <a:pt x="20" y="888"/>
                    <a:pt x="29" y="870"/>
                    <a:pt x="38" y="869"/>
                  </a:cubicBezTo>
                  <a:cubicBezTo>
                    <a:pt x="38" y="874"/>
                    <a:pt x="34" y="878"/>
                    <a:pt x="34" y="882"/>
                  </a:cubicBezTo>
                  <a:cubicBezTo>
                    <a:pt x="35" y="887"/>
                    <a:pt x="42" y="891"/>
                    <a:pt x="45" y="895"/>
                  </a:cubicBezTo>
                  <a:cubicBezTo>
                    <a:pt x="50" y="878"/>
                    <a:pt x="40" y="859"/>
                    <a:pt x="61" y="850"/>
                  </a:cubicBezTo>
                  <a:cubicBezTo>
                    <a:pt x="42" y="830"/>
                    <a:pt x="45" y="868"/>
                    <a:pt x="33" y="866"/>
                  </a:cubicBezTo>
                  <a:cubicBezTo>
                    <a:pt x="26" y="864"/>
                    <a:pt x="17" y="843"/>
                    <a:pt x="9" y="855"/>
                  </a:cubicBezTo>
                  <a:cubicBezTo>
                    <a:pt x="13" y="850"/>
                    <a:pt x="19" y="834"/>
                    <a:pt x="23" y="848"/>
                  </a:cubicBezTo>
                  <a:cubicBezTo>
                    <a:pt x="23" y="842"/>
                    <a:pt x="22" y="836"/>
                    <a:pt x="18" y="8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3" name="Freeform 1947">
              <a:extLst>
                <a:ext uri="{FF2B5EF4-FFF2-40B4-BE49-F238E27FC236}">
                  <a16:creationId xmlns:a16="http://schemas.microsoft.com/office/drawing/2014/main" id="{58B1D4D1-B7BC-FB7C-0A93-15F44C9549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46226" y="3383506"/>
              <a:ext cx="1036386" cy="477724"/>
            </a:xfrm>
            <a:custGeom>
              <a:avLst/>
              <a:gdLst>
                <a:gd name="T0" fmla="*/ 1022 w 2374"/>
                <a:gd name="T1" fmla="*/ 53 h 1092"/>
                <a:gd name="T2" fmla="*/ 850 w 2374"/>
                <a:gd name="T3" fmla="*/ 90 h 1092"/>
                <a:gd name="T4" fmla="*/ 731 w 2374"/>
                <a:gd name="T5" fmla="*/ 107 h 1092"/>
                <a:gd name="T6" fmla="*/ 813 w 2374"/>
                <a:gd name="T7" fmla="*/ 174 h 1092"/>
                <a:gd name="T8" fmla="*/ 724 w 2374"/>
                <a:gd name="T9" fmla="*/ 257 h 1092"/>
                <a:gd name="T10" fmla="*/ 825 w 2374"/>
                <a:gd name="T11" fmla="*/ 330 h 1092"/>
                <a:gd name="T12" fmla="*/ 664 w 2374"/>
                <a:gd name="T13" fmla="*/ 331 h 1092"/>
                <a:gd name="T14" fmla="*/ 547 w 2374"/>
                <a:gd name="T15" fmla="*/ 322 h 1092"/>
                <a:gd name="T16" fmla="*/ 425 w 2374"/>
                <a:gd name="T17" fmla="*/ 319 h 1092"/>
                <a:gd name="T18" fmla="*/ 260 w 2374"/>
                <a:gd name="T19" fmla="*/ 271 h 1092"/>
                <a:gd name="T20" fmla="*/ 132 w 2374"/>
                <a:gd name="T21" fmla="*/ 312 h 1092"/>
                <a:gd name="T22" fmla="*/ 18 w 2374"/>
                <a:gd name="T23" fmla="*/ 394 h 1092"/>
                <a:gd name="T24" fmla="*/ 6 w 2374"/>
                <a:gd name="T25" fmla="*/ 510 h 1092"/>
                <a:gd name="T26" fmla="*/ 96 w 2374"/>
                <a:gd name="T27" fmla="*/ 558 h 1092"/>
                <a:gd name="T28" fmla="*/ 190 w 2374"/>
                <a:gd name="T29" fmla="*/ 645 h 1092"/>
                <a:gd name="T30" fmla="*/ 273 w 2374"/>
                <a:gd name="T31" fmla="*/ 620 h 1092"/>
                <a:gd name="T32" fmla="*/ 380 w 2374"/>
                <a:gd name="T33" fmla="*/ 734 h 1092"/>
                <a:gd name="T34" fmla="*/ 329 w 2374"/>
                <a:gd name="T35" fmla="*/ 801 h 1092"/>
                <a:gd name="T36" fmla="*/ 357 w 2374"/>
                <a:gd name="T37" fmla="*/ 887 h 1092"/>
                <a:gd name="T38" fmla="*/ 445 w 2374"/>
                <a:gd name="T39" fmla="*/ 973 h 1092"/>
                <a:gd name="T40" fmla="*/ 674 w 2374"/>
                <a:gd name="T41" fmla="*/ 1040 h 1092"/>
                <a:gd name="T42" fmla="*/ 797 w 2374"/>
                <a:gd name="T43" fmla="*/ 692 h 1092"/>
                <a:gd name="T44" fmla="*/ 823 w 2374"/>
                <a:gd name="T45" fmla="*/ 684 h 1092"/>
                <a:gd name="T46" fmla="*/ 835 w 2374"/>
                <a:gd name="T47" fmla="*/ 711 h 1092"/>
                <a:gd name="T48" fmla="*/ 928 w 2374"/>
                <a:gd name="T49" fmla="*/ 809 h 1092"/>
                <a:gd name="T50" fmla="*/ 1226 w 2374"/>
                <a:gd name="T51" fmla="*/ 899 h 1092"/>
                <a:gd name="T52" fmla="*/ 1422 w 2374"/>
                <a:gd name="T53" fmla="*/ 1070 h 1092"/>
                <a:gd name="T54" fmla="*/ 1535 w 2374"/>
                <a:gd name="T55" fmla="*/ 987 h 1092"/>
                <a:gd name="T56" fmla="*/ 1668 w 2374"/>
                <a:gd name="T57" fmla="*/ 937 h 1092"/>
                <a:gd name="T58" fmla="*/ 1899 w 2374"/>
                <a:gd name="T59" fmla="*/ 919 h 1092"/>
                <a:gd name="T60" fmla="*/ 2139 w 2374"/>
                <a:gd name="T61" fmla="*/ 980 h 1092"/>
                <a:gd name="T62" fmla="*/ 2118 w 2374"/>
                <a:gd name="T63" fmla="*/ 851 h 1092"/>
                <a:gd name="T64" fmla="*/ 2190 w 2374"/>
                <a:gd name="T65" fmla="*/ 749 h 1092"/>
                <a:gd name="T66" fmla="*/ 2284 w 2374"/>
                <a:gd name="T67" fmla="*/ 619 h 1092"/>
                <a:gd name="T68" fmla="*/ 2374 w 2374"/>
                <a:gd name="T69" fmla="*/ 459 h 1092"/>
                <a:gd name="T70" fmla="*/ 2285 w 2374"/>
                <a:gd name="T71" fmla="*/ 427 h 1092"/>
                <a:gd name="T72" fmla="*/ 2065 w 2374"/>
                <a:gd name="T73" fmla="*/ 325 h 1092"/>
                <a:gd name="T74" fmla="*/ 1954 w 2374"/>
                <a:gd name="T75" fmla="*/ 308 h 1092"/>
                <a:gd name="T76" fmla="*/ 1759 w 2374"/>
                <a:gd name="T77" fmla="*/ 203 h 1092"/>
                <a:gd name="T78" fmla="*/ 1593 w 2374"/>
                <a:gd name="T79" fmla="*/ 77 h 1092"/>
                <a:gd name="T80" fmla="*/ 1489 w 2374"/>
                <a:gd name="T81" fmla="*/ 132 h 1092"/>
                <a:gd name="T82" fmla="*/ 1377 w 2374"/>
                <a:gd name="T83" fmla="*/ 99 h 1092"/>
                <a:gd name="T84" fmla="*/ 1331 w 2374"/>
                <a:gd name="T85" fmla="*/ 87 h 1092"/>
                <a:gd name="T86" fmla="*/ 1225 w 2374"/>
                <a:gd name="T87" fmla="*/ 15 h 1092"/>
                <a:gd name="T88" fmla="*/ 1767 w 2374"/>
                <a:gd name="T89" fmla="*/ 628 h 1092"/>
                <a:gd name="T90" fmla="*/ 1859 w 2374"/>
                <a:gd name="T91" fmla="*/ 641 h 1092"/>
                <a:gd name="T92" fmla="*/ 1935 w 2374"/>
                <a:gd name="T93" fmla="*/ 630 h 1092"/>
                <a:gd name="T94" fmla="*/ 1883 w 2374"/>
                <a:gd name="T95" fmla="*/ 659 h 1092"/>
                <a:gd name="T96" fmla="*/ 1716 w 2374"/>
                <a:gd name="T97" fmla="*/ 663 h 1092"/>
                <a:gd name="T98" fmla="*/ 1701 w 2374"/>
                <a:gd name="T99" fmla="*/ 764 h 1092"/>
                <a:gd name="T100" fmla="*/ 1666 w 2374"/>
                <a:gd name="T101" fmla="*/ 673 h 1092"/>
                <a:gd name="T102" fmla="*/ 873 w 2374"/>
                <a:gd name="T103" fmla="*/ 645 h 1092"/>
                <a:gd name="T104" fmla="*/ 851 w 2374"/>
                <a:gd name="T105" fmla="*/ 659 h 1092"/>
                <a:gd name="T106" fmla="*/ 856 w 2374"/>
                <a:gd name="T107" fmla="*/ 631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4" h="1092">
                  <a:moveTo>
                    <a:pt x="1137" y="0"/>
                  </a:moveTo>
                  <a:cubicBezTo>
                    <a:pt x="1139" y="2"/>
                    <a:pt x="1141" y="4"/>
                    <a:pt x="1142" y="6"/>
                  </a:cubicBezTo>
                  <a:cubicBezTo>
                    <a:pt x="1137" y="7"/>
                    <a:pt x="1132" y="7"/>
                    <a:pt x="1127" y="5"/>
                  </a:cubicBezTo>
                  <a:cubicBezTo>
                    <a:pt x="1128" y="18"/>
                    <a:pt x="1122" y="10"/>
                    <a:pt x="1108" y="21"/>
                  </a:cubicBezTo>
                  <a:cubicBezTo>
                    <a:pt x="1103" y="25"/>
                    <a:pt x="1108" y="25"/>
                    <a:pt x="1113" y="26"/>
                  </a:cubicBezTo>
                  <a:cubicBezTo>
                    <a:pt x="1077" y="47"/>
                    <a:pt x="1053" y="41"/>
                    <a:pt x="1022" y="53"/>
                  </a:cubicBezTo>
                  <a:cubicBezTo>
                    <a:pt x="1011" y="56"/>
                    <a:pt x="954" y="50"/>
                    <a:pt x="955" y="70"/>
                  </a:cubicBezTo>
                  <a:cubicBezTo>
                    <a:pt x="955" y="77"/>
                    <a:pt x="955" y="83"/>
                    <a:pt x="947" y="77"/>
                  </a:cubicBezTo>
                  <a:cubicBezTo>
                    <a:pt x="940" y="72"/>
                    <a:pt x="935" y="79"/>
                    <a:pt x="928" y="77"/>
                  </a:cubicBezTo>
                  <a:cubicBezTo>
                    <a:pt x="919" y="76"/>
                    <a:pt x="909" y="80"/>
                    <a:pt x="902" y="79"/>
                  </a:cubicBezTo>
                  <a:cubicBezTo>
                    <a:pt x="890" y="79"/>
                    <a:pt x="894" y="85"/>
                    <a:pt x="892" y="86"/>
                  </a:cubicBezTo>
                  <a:cubicBezTo>
                    <a:pt x="878" y="87"/>
                    <a:pt x="865" y="84"/>
                    <a:pt x="850" y="90"/>
                  </a:cubicBezTo>
                  <a:cubicBezTo>
                    <a:pt x="849" y="92"/>
                    <a:pt x="848" y="94"/>
                    <a:pt x="847" y="96"/>
                  </a:cubicBezTo>
                  <a:cubicBezTo>
                    <a:pt x="834" y="96"/>
                    <a:pt x="818" y="92"/>
                    <a:pt x="821" y="109"/>
                  </a:cubicBezTo>
                  <a:cubicBezTo>
                    <a:pt x="811" y="109"/>
                    <a:pt x="809" y="98"/>
                    <a:pt x="798" y="100"/>
                  </a:cubicBezTo>
                  <a:cubicBezTo>
                    <a:pt x="789" y="102"/>
                    <a:pt x="787" y="109"/>
                    <a:pt x="777" y="105"/>
                  </a:cubicBezTo>
                  <a:cubicBezTo>
                    <a:pt x="773" y="103"/>
                    <a:pt x="740" y="94"/>
                    <a:pt x="744" y="107"/>
                  </a:cubicBezTo>
                  <a:cubicBezTo>
                    <a:pt x="740" y="105"/>
                    <a:pt x="736" y="106"/>
                    <a:pt x="731" y="107"/>
                  </a:cubicBezTo>
                  <a:cubicBezTo>
                    <a:pt x="738" y="112"/>
                    <a:pt x="755" y="126"/>
                    <a:pt x="734" y="128"/>
                  </a:cubicBezTo>
                  <a:cubicBezTo>
                    <a:pt x="742" y="132"/>
                    <a:pt x="750" y="137"/>
                    <a:pt x="759" y="135"/>
                  </a:cubicBezTo>
                  <a:cubicBezTo>
                    <a:pt x="765" y="133"/>
                    <a:pt x="769" y="132"/>
                    <a:pt x="773" y="138"/>
                  </a:cubicBezTo>
                  <a:cubicBezTo>
                    <a:pt x="772" y="139"/>
                    <a:pt x="739" y="147"/>
                    <a:pt x="757" y="153"/>
                  </a:cubicBezTo>
                  <a:cubicBezTo>
                    <a:pt x="770" y="158"/>
                    <a:pt x="785" y="159"/>
                    <a:pt x="799" y="163"/>
                  </a:cubicBezTo>
                  <a:cubicBezTo>
                    <a:pt x="805" y="164"/>
                    <a:pt x="821" y="170"/>
                    <a:pt x="813" y="174"/>
                  </a:cubicBezTo>
                  <a:cubicBezTo>
                    <a:pt x="806" y="177"/>
                    <a:pt x="799" y="179"/>
                    <a:pt x="795" y="178"/>
                  </a:cubicBezTo>
                  <a:cubicBezTo>
                    <a:pt x="765" y="172"/>
                    <a:pt x="781" y="173"/>
                    <a:pt x="753" y="176"/>
                  </a:cubicBezTo>
                  <a:cubicBezTo>
                    <a:pt x="761" y="185"/>
                    <a:pt x="742" y="190"/>
                    <a:pt x="743" y="197"/>
                  </a:cubicBezTo>
                  <a:cubicBezTo>
                    <a:pt x="743" y="201"/>
                    <a:pt x="766" y="220"/>
                    <a:pt x="769" y="223"/>
                  </a:cubicBezTo>
                  <a:cubicBezTo>
                    <a:pt x="740" y="247"/>
                    <a:pt x="762" y="224"/>
                    <a:pt x="724" y="248"/>
                  </a:cubicBezTo>
                  <a:cubicBezTo>
                    <a:pt x="716" y="247"/>
                    <a:pt x="717" y="255"/>
                    <a:pt x="724" y="257"/>
                  </a:cubicBezTo>
                  <a:cubicBezTo>
                    <a:pt x="732" y="260"/>
                    <a:pt x="737" y="260"/>
                    <a:pt x="744" y="264"/>
                  </a:cubicBezTo>
                  <a:cubicBezTo>
                    <a:pt x="753" y="269"/>
                    <a:pt x="753" y="275"/>
                    <a:pt x="765" y="275"/>
                  </a:cubicBezTo>
                  <a:cubicBezTo>
                    <a:pt x="775" y="275"/>
                    <a:pt x="779" y="277"/>
                    <a:pt x="786" y="283"/>
                  </a:cubicBezTo>
                  <a:cubicBezTo>
                    <a:pt x="793" y="289"/>
                    <a:pt x="795" y="287"/>
                    <a:pt x="804" y="288"/>
                  </a:cubicBezTo>
                  <a:cubicBezTo>
                    <a:pt x="814" y="289"/>
                    <a:pt x="821" y="298"/>
                    <a:pt x="829" y="301"/>
                  </a:cubicBezTo>
                  <a:cubicBezTo>
                    <a:pt x="817" y="302"/>
                    <a:pt x="826" y="322"/>
                    <a:pt x="825" y="330"/>
                  </a:cubicBezTo>
                  <a:cubicBezTo>
                    <a:pt x="823" y="341"/>
                    <a:pt x="798" y="344"/>
                    <a:pt x="789" y="345"/>
                  </a:cubicBezTo>
                  <a:cubicBezTo>
                    <a:pt x="781" y="345"/>
                    <a:pt x="768" y="345"/>
                    <a:pt x="761" y="341"/>
                  </a:cubicBezTo>
                  <a:cubicBezTo>
                    <a:pt x="756" y="338"/>
                    <a:pt x="751" y="326"/>
                    <a:pt x="744" y="330"/>
                  </a:cubicBezTo>
                  <a:cubicBezTo>
                    <a:pt x="738" y="332"/>
                    <a:pt x="742" y="344"/>
                    <a:pt x="739" y="348"/>
                  </a:cubicBezTo>
                  <a:cubicBezTo>
                    <a:pt x="735" y="356"/>
                    <a:pt x="729" y="355"/>
                    <a:pt x="721" y="355"/>
                  </a:cubicBezTo>
                  <a:cubicBezTo>
                    <a:pt x="731" y="339"/>
                    <a:pt x="679" y="350"/>
                    <a:pt x="664" y="331"/>
                  </a:cubicBezTo>
                  <a:cubicBezTo>
                    <a:pt x="659" y="324"/>
                    <a:pt x="654" y="315"/>
                    <a:pt x="647" y="310"/>
                  </a:cubicBezTo>
                  <a:cubicBezTo>
                    <a:pt x="637" y="304"/>
                    <a:pt x="635" y="316"/>
                    <a:pt x="626" y="315"/>
                  </a:cubicBezTo>
                  <a:cubicBezTo>
                    <a:pt x="608" y="312"/>
                    <a:pt x="611" y="307"/>
                    <a:pt x="611" y="327"/>
                  </a:cubicBezTo>
                  <a:cubicBezTo>
                    <a:pt x="603" y="324"/>
                    <a:pt x="598" y="332"/>
                    <a:pt x="591" y="328"/>
                  </a:cubicBezTo>
                  <a:cubicBezTo>
                    <a:pt x="587" y="325"/>
                    <a:pt x="581" y="321"/>
                    <a:pt x="578" y="316"/>
                  </a:cubicBezTo>
                  <a:cubicBezTo>
                    <a:pt x="574" y="310"/>
                    <a:pt x="548" y="312"/>
                    <a:pt x="547" y="322"/>
                  </a:cubicBezTo>
                  <a:cubicBezTo>
                    <a:pt x="543" y="319"/>
                    <a:pt x="538" y="317"/>
                    <a:pt x="533" y="316"/>
                  </a:cubicBezTo>
                  <a:cubicBezTo>
                    <a:pt x="534" y="324"/>
                    <a:pt x="527" y="328"/>
                    <a:pt x="522" y="331"/>
                  </a:cubicBezTo>
                  <a:cubicBezTo>
                    <a:pt x="518" y="334"/>
                    <a:pt x="519" y="340"/>
                    <a:pt x="516" y="343"/>
                  </a:cubicBezTo>
                  <a:cubicBezTo>
                    <a:pt x="507" y="352"/>
                    <a:pt x="500" y="355"/>
                    <a:pt x="490" y="346"/>
                  </a:cubicBezTo>
                  <a:cubicBezTo>
                    <a:pt x="481" y="338"/>
                    <a:pt x="465" y="340"/>
                    <a:pt x="454" y="330"/>
                  </a:cubicBezTo>
                  <a:cubicBezTo>
                    <a:pt x="449" y="324"/>
                    <a:pt x="433" y="313"/>
                    <a:pt x="425" y="319"/>
                  </a:cubicBezTo>
                  <a:cubicBezTo>
                    <a:pt x="424" y="327"/>
                    <a:pt x="447" y="342"/>
                    <a:pt x="434" y="354"/>
                  </a:cubicBezTo>
                  <a:cubicBezTo>
                    <a:pt x="428" y="360"/>
                    <a:pt x="422" y="337"/>
                    <a:pt x="425" y="331"/>
                  </a:cubicBezTo>
                  <a:cubicBezTo>
                    <a:pt x="414" y="324"/>
                    <a:pt x="405" y="321"/>
                    <a:pt x="394" y="309"/>
                  </a:cubicBezTo>
                  <a:cubicBezTo>
                    <a:pt x="360" y="301"/>
                    <a:pt x="367" y="297"/>
                    <a:pt x="357" y="289"/>
                  </a:cubicBezTo>
                  <a:cubicBezTo>
                    <a:pt x="333" y="273"/>
                    <a:pt x="296" y="301"/>
                    <a:pt x="284" y="263"/>
                  </a:cubicBezTo>
                  <a:cubicBezTo>
                    <a:pt x="276" y="265"/>
                    <a:pt x="270" y="269"/>
                    <a:pt x="260" y="271"/>
                  </a:cubicBezTo>
                  <a:cubicBezTo>
                    <a:pt x="254" y="274"/>
                    <a:pt x="257" y="280"/>
                    <a:pt x="253" y="286"/>
                  </a:cubicBezTo>
                  <a:cubicBezTo>
                    <a:pt x="245" y="273"/>
                    <a:pt x="236" y="296"/>
                    <a:pt x="230" y="275"/>
                  </a:cubicBezTo>
                  <a:cubicBezTo>
                    <a:pt x="228" y="270"/>
                    <a:pt x="199" y="266"/>
                    <a:pt x="193" y="264"/>
                  </a:cubicBezTo>
                  <a:cubicBezTo>
                    <a:pt x="195" y="269"/>
                    <a:pt x="196" y="273"/>
                    <a:pt x="198" y="277"/>
                  </a:cubicBezTo>
                  <a:cubicBezTo>
                    <a:pt x="178" y="268"/>
                    <a:pt x="188" y="295"/>
                    <a:pt x="175" y="299"/>
                  </a:cubicBezTo>
                  <a:cubicBezTo>
                    <a:pt x="145" y="303"/>
                    <a:pt x="159" y="312"/>
                    <a:pt x="132" y="312"/>
                  </a:cubicBezTo>
                  <a:cubicBezTo>
                    <a:pt x="116" y="317"/>
                    <a:pt x="139" y="325"/>
                    <a:pt x="126" y="334"/>
                  </a:cubicBezTo>
                  <a:cubicBezTo>
                    <a:pt x="110" y="345"/>
                    <a:pt x="105" y="349"/>
                    <a:pt x="88" y="346"/>
                  </a:cubicBezTo>
                  <a:cubicBezTo>
                    <a:pt x="101" y="351"/>
                    <a:pt x="100" y="375"/>
                    <a:pt x="111" y="384"/>
                  </a:cubicBezTo>
                  <a:cubicBezTo>
                    <a:pt x="124" y="396"/>
                    <a:pt x="99" y="405"/>
                    <a:pt x="89" y="404"/>
                  </a:cubicBezTo>
                  <a:cubicBezTo>
                    <a:pt x="74" y="402"/>
                    <a:pt x="42" y="346"/>
                    <a:pt x="23" y="364"/>
                  </a:cubicBezTo>
                  <a:cubicBezTo>
                    <a:pt x="15" y="372"/>
                    <a:pt x="26" y="387"/>
                    <a:pt x="18" y="394"/>
                  </a:cubicBezTo>
                  <a:cubicBezTo>
                    <a:pt x="6" y="405"/>
                    <a:pt x="1" y="407"/>
                    <a:pt x="1" y="426"/>
                  </a:cubicBezTo>
                  <a:cubicBezTo>
                    <a:pt x="2" y="442"/>
                    <a:pt x="12" y="442"/>
                    <a:pt x="20" y="454"/>
                  </a:cubicBezTo>
                  <a:cubicBezTo>
                    <a:pt x="23" y="459"/>
                    <a:pt x="20" y="463"/>
                    <a:pt x="15" y="466"/>
                  </a:cubicBezTo>
                  <a:cubicBezTo>
                    <a:pt x="6" y="472"/>
                    <a:pt x="4" y="481"/>
                    <a:pt x="1" y="491"/>
                  </a:cubicBezTo>
                  <a:lnTo>
                    <a:pt x="1" y="495"/>
                  </a:lnTo>
                  <a:cubicBezTo>
                    <a:pt x="0" y="496"/>
                    <a:pt x="2" y="507"/>
                    <a:pt x="6" y="510"/>
                  </a:cubicBezTo>
                  <a:cubicBezTo>
                    <a:pt x="9" y="513"/>
                    <a:pt x="19" y="517"/>
                    <a:pt x="26" y="518"/>
                  </a:cubicBezTo>
                  <a:cubicBezTo>
                    <a:pt x="36" y="524"/>
                    <a:pt x="27" y="513"/>
                    <a:pt x="45" y="535"/>
                  </a:cubicBezTo>
                  <a:lnTo>
                    <a:pt x="39" y="540"/>
                  </a:lnTo>
                  <a:cubicBezTo>
                    <a:pt x="44" y="546"/>
                    <a:pt x="47" y="556"/>
                    <a:pt x="54" y="561"/>
                  </a:cubicBezTo>
                  <a:cubicBezTo>
                    <a:pt x="57" y="563"/>
                    <a:pt x="59" y="559"/>
                    <a:pt x="64" y="555"/>
                  </a:cubicBezTo>
                  <a:cubicBezTo>
                    <a:pt x="74" y="552"/>
                    <a:pt x="86" y="555"/>
                    <a:pt x="96" y="558"/>
                  </a:cubicBezTo>
                  <a:cubicBezTo>
                    <a:pt x="122" y="566"/>
                    <a:pt x="136" y="595"/>
                    <a:pt x="158" y="617"/>
                  </a:cubicBezTo>
                  <a:cubicBezTo>
                    <a:pt x="189" y="648"/>
                    <a:pt x="139" y="624"/>
                    <a:pt x="141" y="638"/>
                  </a:cubicBezTo>
                  <a:cubicBezTo>
                    <a:pt x="143" y="644"/>
                    <a:pt x="181" y="657"/>
                    <a:pt x="189" y="663"/>
                  </a:cubicBezTo>
                  <a:cubicBezTo>
                    <a:pt x="181" y="654"/>
                    <a:pt x="190" y="664"/>
                    <a:pt x="192" y="655"/>
                  </a:cubicBezTo>
                  <a:cubicBezTo>
                    <a:pt x="193" y="652"/>
                    <a:pt x="195" y="652"/>
                    <a:pt x="198" y="653"/>
                  </a:cubicBezTo>
                  <a:cubicBezTo>
                    <a:pt x="195" y="651"/>
                    <a:pt x="192" y="648"/>
                    <a:pt x="190" y="645"/>
                  </a:cubicBezTo>
                  <a:cubicBezTo>
                    <a:pt x="195" y="647"/>
                    <a:pt x="199" y="650"/>
                    <a:pt x="203" y="652"/>
                  </a:cubicBezTo>
                  <a:cubicBezTo>
                    <a:pt x="195" y="640"/>
                    <a:pt x="205" y="649"/>
                    <a:pt x="212" y="649"/>
                  </a:cubicBezTo>
                  <a:cubicBezTo>
                    <a:pt x="216" y="649"/>
                    <a:pt x="220" y="647"/>
                    <a:pt x="224" y="645"/>
                  </a:cubicBezTo>
                  <a:cubicBezTo>
                    <a:pt x="230" y="642"/>
                    <a:pt x="237" y="640"/>
                    <a:pt x="242" y="636"/>
                  </a:cubicBezTo>
                  <a:cubicBezTo>
                    <a:pt x="248" y="631"/>
                    <a:pt x="249" y="621"/>
                    <a:pt x="258" y="622"/>
                  </a:cubicBezTo>
                  <a:cubicBezTo>
                    <a:pt x="259" y="623"/>
                    <a:pt x="272" y="621"/>
                    <a:pt x="273" y="620"/>
                  </a:cubicBezTo>
                  <a:cubicBezTo>
                    <a:pt x="293" y="579"/>
                    <a:pt x="343" y="646"/>
                    <a:pt x="370" y="621"/>
                  </a:cubicBezTo>
                  <a:cubicBezTo>
                    <a:pt x="376" y="615"/>
                    <a:pt x="395" y="617"/>
                    <a:pt x="400" y="623"/>
                  </a:cubicBezTo>
                  <a:cubicBezTo>
                    <a:pt x="410" y="636"/>
                    <a:pt x="420" y="650"/>
                    <a:pt x="425" y="667"/>
                  </a:cubicBezTo>
                  <a:cubicBezTo>
                    <a:pt x="430" y="686"/>
                    <a:pt x="406" y="705"/>
                    <a:pt x="412" y="720"/>
                  </a:cubicBezTo>
                  <a:cubicBezTo>
                    <a:pt x="417" y="731"/>
                    <a:pt x="435" y="733"/>
                    <a:pt x="444" y="738"/>
                  </a:cubicBezTo>
                  <a:cubicBezTo>
                    <a:pt x="427" y="748"/>
                    <a:pt x="399" y="732"/>
                    <a:pt x="380" y="734"/>
                  </a:cubicBezTo>
                  <a:cubicBezTo>
                    <a:pt x="375" y="734"/>
                    <a:pt x="367" y="737"/>
                    <a:pt x="362" y="735"/>
                  </a:cubicBezTo>
                  <a:cubicBezTo>
                    <a:pt x="359" y="734"/>
                    <a:pt x="356" y="733"/>
                    <a:pt x="353" y="732"/>
                  </a:cubicBezTo>
                  <a:cubicBezTo>
                    <a:pt x="352" y="732"/>
                    <a:pt x="340" y="739"/>
                    <a:pt x="337" y="740"/>
                  </a:cubicBezTo>
                  <a:cubicBezTo>
                    <a:pt x="328" y="744"/>
                    <a:pt x="312" y="770"/>
                    <a:pt x="320" y="779"/>
                  </a:cubicBezTo>
                  <a:cubicBezTo>
                    <a:pt x="330" y="787"/>
                    <a:pt x="349" y="788"/>
                    <a:pt x="356" y="800"/>
                  </a:cubicBezTo>
                  <a:cubicBezTo>
                    <a:pt x="347" y="798"/>
                    <a:pt x="337" y="803"/>
                    <a:pt x="329" y="801"/>
                  </a:cubicBezTo>
                  <a:cubicBezTo>
                    <a:pt x="324" y="799"/>
                    <a:pt x="319" y="794"/>
                    <a:pt x="313" y="793"/>
                  </a:cubicBezTo>
                  <a:cubicBezTo>
                    <a:pt x="304" y="790"/>
                    <a:pt x="286" y="785"/>
                    <a:pt x="278" y="794"/>
                  </a:cubicBezTo>
                  <a:cubicBezTo>
                    <a:pt x="266" y="806"/>
                    <a:pt x="285" y="814"/>
                    <a:pt x="294" y="816"/>
                  </a:cubicBezTo>
                  <a:cubicBezTo>
                    <a:pt x="310" y="819"/>
                    <a:pt x="319" y="825"/>
                    <a:pt x="327" y="839"/>
                  </a:cubicBezTo>
                  <a:cubicBezTo>
                    <a:pt x="334" y="849"/>
                    <a:pt x="338" y="861"/>
                    <a:pt x="348" y="869"/>
                  </a:cubicBezTo>
                  <a:cubicBezTo>
                    <a:pt x="355" y="874"/>
                    <a:pt x="357" y="879"/>
                    <a:pt x="357" y="887"/>
                  </a:cubicBezTo>
                  <a:cubicBezTo>
                    <a:pt x="360" y="912"/>
                    <a:pt x="378" y="890"/>
                    <a:pt x="382" y="900"/>
                  </a:cubicBezTo>
                  <a:cubicBezTo>
                    <a:pt x="385" y="907"/>
                    <a:pt x="391" y="913"/>
                    <a:pt x="396" y="919"/>
                  </a:cubicBezTo>
                  <a:cubicBezTo>
                    <a:pt x="403" y="926"/>
                    <a:pt x="409" y="918"/>
                    <a:pt x="417" y="921"/>
                  </a:cubicBezTo>
                  <a:cubicBezTo>
                    <a:pt x="424" y="924"/>
                    <a:pt x="462" y="927"/>
                    <a:pt x="452" y="940"/>
                  </a:cubicBezTo>
                  <a:cubicBezTo>
                    <a:pt x="450" y="939"/>
                    <a:pt x="448" y="937"/>
                    <a:pt x="446" y="936"/>
                  </a:cubicBezTo>
                  <a:cubicBezTo>
                    <a:pt x="459" y="946"/>
                    <a:pt x="450" y="961"/>
                    <a:pt x="445" y="973"/>
                  </a:cubicBezTo>
                  <a:cubicBezTo>
                    <a:pt x="440" y="985"/>
                    <a:pt x="452" y="994"/>
                    <a:pt x="450" y="1006"/>
                  </a:cubicBezTo>
                  <a:cubicBezTo>
                    <a:pt x="465" y="985"/>
                    <a:pt x="485" y="968"/>
                    <a:pt x="510" y="966"/>
                  </a:cubicBezTo>
                  <a:cubicBezTo>
                    <a:pt x="535" y="963"/>
                    <a:pt x="550" y="965"/>
                    <a:pt x="574" y="976"/>
                  </a:cubicBezTo>
                  <a:cubicBezTo>
                    <a:pt x="595" y="986"/>
                    <a:pt x="608" y="1006"/>
                    <a:pt x="623" y="1024"/>
                  </a:cubicBezTo>
                  <a:cubicBezTo>
                    <a:pt x="629" y="1031"/>
                    <a:pt x="642" y="1038"/>
                    <a:pt x="652" y="1039"/>
                  </a:cubicBezTo>
                  <a:cubicBezTo>
                    <a:pt x="660" y="1039"/>
                    <a:pt x="666" y="1040"/>
                    <a:pt x="674" y="1040"/>
                  </a:cubicBezTo>
                  <a:lnTo>
                    <a:pt x="614" y="764"/>
                  </a:lnTo>
                  <a:lnTo>
                    <a:pt x="755" y="722"/>
                  </a:lnTo>
                  <a:cubicBezTo>
                    <a:pt x="767" y="719"/>
                    <a:pt x="763" y="713"/>
                    <a:pt x="760" y="710"/>
                  </a:cubicBezTo>
                  <a:cubicBezTo>
                    <a:pt x="761" y="710"/>
                    <a:pt x="760" y="710"/>
                    <a:pt x="762" y="711"/>
                  </a:cubicBezTo>
                  <a:cubicBezTo>
                    <a:pt x="765" y="712"/>
                    <a:pt x="760" y="697"/>
                    <a:pt x="765" y="699"/>
                  </a:cubicBezTo>
                  <a:cubicBezTo>
                    <a:pt x="770" y="702"/>
                    <a:pt x="791" y="689"/>
                    <a:pt x="797" y="692"/>
                  </a:cubicBezTo>
                  <a:cubicBezTo>
                    <a:pt x="803" y="696"/>
                    <a:pt x="789" y="701"/>
                    <a:pt x="796" y="704"/>
                  </a:cubicBezTo>
                  <a:cubicBezTo>
                    <a:pt x="803" y="708"/>
                    <a:pt x="802" y="704"/>
                    <a:pt x="809" y="708"/>
                  </a:cubicBezTo>
                  <a:cubicBezTo>
                    <a:pt x="816" y="712"/>
                    <a:pt x="814" y="706"/>
                    <a:pt x="816" y="707"/>
                  </a:cubicBezTo>
                  <a:cubicBezTo>
                    <a:pt x="818" y="708"/>
                    <a:pt x="817" y="694"/>
                    <a:pt x="817" y="686"/>
                  </a:cubicBezTo>
                  <a:cubicBezTo>
                    <a:pt x="817" y="674"/>
                    <a:pt x="801" y="665"/>
                    <a:pt x="804" y="667"/>
                  </a:cubicBezTo>
                  <a:cubicBezTo>
                    <a:pt x="832" y="667"/>
                    <a:pt x="825" y="682"/>
                    <a:pt x="823" y="684"/>
                  </a:cubicBezTo>
                  <a:cubicBezTo>
                    <a:pt x="826" y="686"/>
                    <a:pt x="844" y="680"/>
                    <a:pt x="848" y="682"/>
                  </a:cubicBezTo>
                  <a:cubicBezTo>
                    <a:pt x="864" y="689"/>
                    <a:pt x="846" y="691"/>
                    <a:pt x="842" y="690"/>
                  </a:cubicBezTo>
                  <a:cubicBezTo>
                    <a:pt x="845" y="695"/>
                    <a:pt x="853" y="692"/>
                    <a:pt x="858" y="698"/>
                  </a:cubicBezTo>
                  <a:cubicBezTo>
                    <a:pt x="862" y="704"/>
                    <a:pt x="845" y="693"/>
                    <a:pt x="850" y="699"/>
                  </a:cubicBezTo>
                  <a:cubicBezTo>
                    <a:pt x="854" y="706"/>
                    <a:pt x="859" y="704"/>
                    <a:pt x="864" y="710"/>
                  </a:cubicBezTo>
                  <a:cubicBezTo>
                    <a:pt x="868" y="716"/>
                    <a:pt x="831" y="706"/>
                    <a:pt x="835" y="711"/>
                  </a:cubicBezTo>
                  <a:cubicBezTo>
                    <a:pt x="827" y="713"/>
                    <a:pt x="824" y="716"/>
                    <a:pt x="838" y="721"/>
                  </a:cubicBezTo>
                  <a:cubicBezTo>
                    <a:pt x="838" y="717"/>
                    <a:pt x="873" y="718"/>
                    <a:pt x="874" y="724"/>
                  </a:cubicBezTo>
                  <a:cubicBezTo>
                    <a:pt x="876" y="747"/>
                    <a:pt x="860" y="737"/>
                    <a:pt x="880" y="761"/>
                  </a:cubicBezTo>
                  <a:cubicBezTo>
                    <a:pt x="887" y="769"/>
                    <a:pt x="894" y="774"/>
                    <a:pt x="900" y="780"/>
                  </a:cubicBezTo>
                  <a:cubicBezTo>
                    <a:pt x="906" y="786"/>
                    <a:pt x="899" y="788"/>
                    <a:pt x="899" y="788"/>
                  </a:cubicBezTo>
                  <a:cubicBezTo>
                    <a:pt x="919" y="798"/>
                    <a:pt x="911" y="794"/>
                    <a:pt x="928" y="809"/>
                  </a:cubicBezTo>
                  <a:cubicBezTo>
                    <a:pt x="943" y="822"/>
                    <a:pt x="957" y="837"/>
                    <a:pt x="972" y="851"/>
                  </a:cubicBezTo>
                  <a:cubicBezTo>
                    <a:pt x="985" y="863"/>
                    <a:pt x="998" y="880"/>
                    <a:pt x="1022" y="874"/>
                  </a:cubicBezTo>
                  <a:cubicBezTo>
                    <a:pt x="1037" y="870"/>
                    <a:pt x="1048" y="866"/>
                    <a:pt x="1063" y="866"/>
                  </a:cubicBezTo>
                  <a:cubicBezTo>
                    <a:pt x="1091" y="866"/>
                    <a:pt x="1117" y="875"/>
                    <a:pt x="1147" y="870"/>
                  </a:cubicBezTo>
                  <a:cubicBezTo>
                    <a:pt x="1166" y="866"/>
                    <a:pt x="1166" y="847"/>
                    <a:pt x="1189" y="868"/>
                  </a:cubicBezTo>
                  <a:cubicBezTo>
                    <a:pt x="1198" y="881"/>
                    <a:pt x="1209" y="880"/>
                    <a:pt x="1226" y="899"/>
                  </a:cubicBezTo>
                  <a:cubicBezTo>
                    <a:pt x="1240" y="913"/>
                    <a:pt x="1241" y="920"/>
                    <a:pt x="1262" y="914"/>
                  </a:cubicBezTo>
                  <a:cubicBezTo>
                    <a:pt x="1265" y="934"/>
                    <a:pt x="1262" y="972"/>
                    <a:pt x="1280" y="985"/>
                  </a:cubicBezTo>
                  <a:cubicBezTo>
                    <a:pt x="1292" y="993"/>
                    <a:pt x="1302" y="982"/>
                    <a:pt x="1309" y="1001"/>
                  </a:cubicBezTo>
                  <a:cubicBezTo>
                    <a:pt x="1315" y="1015"/>
                    <a:pt x="1320" y="1029"/>
                    <a:pt x="1328" y="1042"/>
                  </a:cubicBezTo>
                  <a:cubicBezTo>
                    <a:pt x="1340" y="1064"/>
                    <a:pt x="1381" y="1047"/>
                    <a:pt x="1402" y="1048"/>
                  </a:cubicBezTo>
                  <a:cubicBezTo>
                    <a:pt x="1414" y="1048"/>
                    <a:pt x="1424" y="1060"/>
                    <a:pt x="1422" y="1070"/>
                  </a:cubicBezTo>
                  <a:cubicBezTo>
                    <a:pt x="1418" y="1089"/>
                    <a:pt x="1449" y="1088"/>
                    <a:pt x="1461" y="1092"/>
                  </a:cubicBezTo>
                  <a:cubicBezTo>
                    <a:pt x="1460" y="1082"/>
                    <a:pt x="1449" y="1077"/>
                    <a:pt x="1455" y="1068"/>
                  </a:cubicBezTo>
                  <a:cubicBezTo>
                    <a:pt x="1459" y="1061"/>
                    <a:pt x="1465" y="1052"/>
                    <a:pt x="1473" y="1048"/>
                  </a:cubicBezTo>
                  <a:cubicBezTo>
                    <a:pt x="1478" y="1045"/>
                    <a:pt x="1471" y="1036"/>
                    <a:pt x="1477" y="1031"/>
                  </a:cubicBezTo>
                  <a:cubicBezTo>
                    <a:pt x="1482" y="1026"/>
                    <a:pt x="1488" y="1022"/>
                    <a:pt x="1493" y="1018"/>
                  </a:cubicBezTo>
                  <a:cubicBezTo>
                    <a:pt x="1512" y="1006"/>
                    <a:pt x="1522" y="1012"/>
                    <a:pt x="1535" y="987"/>
                  </a:cubicBezTo>
                  <a:cubicBezTo>
                    <a:pt x="1541" y="974"/>
                    <a:pt x="1547" y="985"/>
                    <a:pt x="1555" y="981"/>
                  </a:cubicBezTo>
                  <a:cubicBezTo>
                    <a:pt x="1559" y="978"/>
                    <a:pt x="1567" y="966"/>
                    <a:pt x="1580" y="967"/>
                  </a:cubicBezTo>
                  <a:cubicBezTo>
                    <a:pt x="1561" y="962"/>
                    <a:pt x="1568" y="963"/>
                    <a:pt x="1571" y="949"/>
                  </a:cubicBezTo>
                  <a:cubicBezTo>
                    <a:pt x="1573" y="941"/>
                    <a:pt x="1577" y="933"/>
                    <a:pt x="1579" y="933"/>
                  </a:cubicBezTo>
                  <a:cubicBezTo>
                    <a:pt x="1589" y="929"/>
                    <a:pt x="1590" y="934"/>
                    <a:pt x="1610" y="925"/>
                  </a:cubicBezTo>
                  <a:cubicBezTo>
                    <a:pt x="1629" y="924"/>
                    <a:pt x="1650" y="931"/>
                    <a:pt x="1668" y="937"/>
                  </a:cubicBezTo>
                  <a:cubicBezTo>
                    <a:pt x="1682" y="946"/>
                    <a:pt x="1673" y="944"/>
                    <a:pt x="1701" y="947"/>
                  </a:cubicBezTo>
                  <a:cubicBezTo>
                    <a:pt x="1707" y="950"/>
                    <a:pt x="1715" y="956"/>
                    <a:pt x="1723" y="954"/>
                  </a:cubicBezTo>
                  <a:cubicBezTo>
                    <a:pt x="1714" y="945"/>
                    <a:pt x="1705" y="914"/>
                    <a:pt x="1719" y="906"/>
                  </a:cubicBezTo>
                  <a:cubicBezTo>
                    <a:pt x="1723" y="905"/>
                    <a:pt x="1749" y="898"/>
                    <a:pt x="1746" y="892"/>
                  </a:cubicBezTo>
                  <a:cubicBezTo>
                    <a:pt x="1763" y="898"/>
                    <a:pt x="1853" y="949"/>
                    <a:pt x="1850" y="919"/>
                  </a:cubicBezTo>
                  <a:cubicBezTo>
                    <a:pt x="1849" y="913"/>
                    <a:pt x="1888" y="925"/>
                    <a:pt x="1899" y="919"/>
                  </a:cubicBezTo>
                  <a:cubicBezTo>
                    <a:pt x="1906" y="915"/>
                    <a:pt x="1919" y="914"/>
                    <a:pt x="1927" y="915"/>
                  </a:cubicBezTo>
                  <a:cubicBezTo>
                    <a:pt x="1934" y="916"/>
                    <a:pt x="1939" y="922"/>
                    <a:pt x="1946" y="919"/>
                  </a:cubicBezTo>
                  <a:cubicBezTo>
                    <a:pt x="1953" y="916"/>
                    <a:pt x="1981" y="923"/>
                    <a:pt x="2010" y="921"/>
                  </a:cubicBezTo>
                  <a:cubicBezTo>
                    <a:pt x="2023" y="919"/>
                    <a:pt x="2049" y="929"/>
                    <a:pt x="2061" y="935"/>
                  </a:cubicBezTo>
                  <a:cubicBezTo>
                    <a:pt x="2076" y="941"/>
                    <a:pt x="2079" y="957"/>
                    <a:pt x="2097" y="953"/>
                  </a:cubicBezTo>
                  <a:cubicBezTo>
                    <a:pt x="2106" y="951"/>
                    <a:pt x="2130" y="966"/>
                    <a:pt x="2139" y="980"/>
                  </a:cubicBezTo>
                  <a:cubicBezTo>
                    <a:pt x="2139" y="968"/>
                    <a:pt x="2128" y="953"/>
                    <a:pt x="2125" y="944"/>
                  </a:cubicBezTo>
                  <a:cubicBezTo>
                    <a:pt x="2125" y="943"/>
                    <a:pt x="2111" y="927"/>
                    <a:pt x="2141" y="921"/>
                  </a:cubicBezTo>
                  <a:cubicBezTo>
                    <a:pt x="2137" y="918"/>
                    <a:pt x="2132" y="915"/>
                    <a:pt x="2128" y="913"/>
                  </a:cubicBezTo>
                  <a:cubicBezTo>
                    <a:pt x="2131" y="908"/>
                    <a:pt x="2138" y="899"/>
                    <a:pt x="2146" y="905"/>
                  </a:cubicBezTo>
                  <a:cubicBezTo>
                    <a:pt x="2154" y="897"/>
                    <a:pt x="2139" y="893"/>
                    <a:pt x="2136" y="881"/>
                  </a:cubicBezTo>
                  <a:cubicBezTo>
                    <a:pt x="2134" y="870"/>
                    <a:pt x="2125" y="859"/>
                    <a:pt x="2118" y="851"/>
                  </a:cubicBezTo>
                  <a:cubicBezTo>
                    <a:pt x="2110" y="842"/>
                    <a:pt x="2087" y="813"/>
                    <a:pt x="2090" y="787"/>
                  </a:cubicBezTo>
                  <a:cubicBezTo>
                    <a:pt x="2091" y="771"/>
                    <a:pt x="2049" y="784"/>
                    <a:pt x="2053" y="768"/>
                  </a:cubicBezTo>
                  <a:cubicBezTo>
                    <a:pt x="2055" y="757"/>
                    <a:pt x="2094" y="753"/>
                    <a:pt x="2106" y="749"/>
                  </a:cubicBezTo>
                  <a:cubicBezTo>
                    <a:pt x="2116" y="745"/>
                    <a:pt x="2129" y="745"/>
                    <a:pt x="2138" y="741"/>
                  </a:cubicBezTo>
                  <a:cubicBezTo>
                    <a:pt x="2145" y="737"/>
                    <a:pt x="2159" y="749"/>
                    <a:pt x="2166" y="750"/>
                  </a:cubicBezTo>
                  <a:cubicBezTo>
                    <a:pt x="2175" y="752"/>
                    <a:pt x="2182" y="745"/>
                    <a:pt x="2190" y="749"/>
                  </a:cubicBezTo>
                  <a:cubicBezTo>
                    <a:pt x="2195" y="752"/>
                    <a:pt x="2204" y="758"/>
                    <a:pt x="2205" y="748"/>
                  </a:cubicBezTo>
                  <a:cubicBezTo>
                    <a:pt x="2209" y="717"/>
                    <a:pt x="2174" y="735"/>
                    <a:pt x="2176" y="714"/>
                  </a:cubicBezTo>
                  <a:cubicBezTo>
                    <a:pt x="2183" y="687"/>
                    <a:pt x="2176" y="665"/>
                    <a:pt x="2177" y="650"/>
                  </a:cubicBezTo>
                  <a:cubicBezTo>
                    <a:pt x="2186" y="635"/>
                    <a:pt x="2171" y="594"/>
                    <a:pt x="2191" y="600"/>
                  </a:cubicBezTo>
                  <a:cubicBezTo>
                    <a:pt x="2210" y="607"/>
                    <a:pt x="2223" y="618"/>
                    <a:pt x="2250" y="615"/>
                  </a:cubicBezTo>
                  <a:cubicBezTo>
                    <a:pt x="2260" y="614"/>
                    <a:pt x="2276" y="610"/>
                    <a:pt x="2284" y="619"/>
                  </a:cubicBezTo>
                  <a:cubicBezTo>
                    <a:pt x="2292" y="628"/>
                    <a:pt x="2298" y="624"/>
                    <a:pt x="2307" y="618"/>
                  </a:cubicBezTo>
                  <a:cubicBezTo>
                    <a:pt x="2314" y="612"/>
                    <a:pt x="2340" y="611"/>
                    <a:pt x="2330" y="588"/>
                  </a:cubicBezTo>
                  <a:cubicBezTo>
                    <a:pt x="2318" y="562"/>
                    <a:pt x="2297" y="552"/>
                    <a:pt x="2302" y="520"/>
                  </a:cubicBezTo>
                  <a:cubicBezTo>
                    <a:pt x="2305" y="503"/>
                    <a:pt x="2324" y="513"/>
                    <a:pt x="2336" y="506"/>
                  </a:cubicBezTo>
                  <a:cubicBezTo>
                    <a:pt x="2349" y="498"/>
                    <a:pt x="2353" y="489"/>
                    <a:pt x="2346" y="474"/>
                  </a:cubicBezTo>
                  <a:cubicBezTo>
                    <a:pt x="2337" y="455"/>
                    <a:pt x="2364" y="459"/>
                    <a:pt x="2374" y="459"/>
                  </a:cubicBezTo>
                  <a:cubicBezTo>
                    <a:pt x="2371" y="456"/>
                    <a:pt x="2367" y="450"/>
                    <a:pt x="2360" y="449"/>
                  </a:cubicBezTo>
                  <a:cubicBezTo>
                    <a:pt x="2354" y="448"/>
                    <a:pt x="2349" y="445"/>
                    <a:pt x="2344" y="439"/>
                  </a:cubicBezTo>
                  <a:cubicBezTo>
                    <a:pt x="2338" y="433"/>
                    <a:pt x="2334" y="427"/>
                    <a:pt x="2328" y="427"/>
                  </a:cubicBezTo>
                  <a:cubicBezTo>
                    <a:pt x="2317" y="427"/>
                    <a:pt x="2322" y="420"/>
                    <a:pt x="2321" y="413"/>
                  </a:cubicBezTo>
                  <a:cubicBezTo>
                    <a:pt x="2319" y="401"/>
                    <a:pt x="2305" y="414"/>
                    <a:pt x="2302" y="418"/>
                  </a:cubicBezTo>
                  <a:cubicBezTo>
                    <a:pt x="2300" y="421"/>
                    <a:pt x="2298" y="434"/>
                    <a:pt x="2285" y="427"/>
                  </a:cubicBezTo>
                  <a:cubicBezTo>
                    <a:pt x="2276" y="420"/>
                    <a:pt x="2248" y="425"/>
                    <a:pt x="2234" y="419"/>
                  </a:cubicBezTo>
                  <a:cubicBezTo>
                    <a:pt x="2230" y="414"/>
                    <a:pt x="2227" y="411"/>
                    <a:pt x="2222" y="406"/>
                  </a:cubicBezTo>
                  <a:cubicBezTo>
                    <a:pt x="2211" y="396"/>
                    <a:pt x="2212" y="385"/>
                    <a:pt x="2197" y="381"/>
                  </a:cubicBezTo>
                  <a:cubicBezTo>
                    <a:pt x="2184" y="377"/>
                    <a:pt x="2164" y="378"/>
                    <a:pt x="2156" y="367"/>
                  </a:cubicBezTo>
                  <a:cubicBezTo>
                    <a:pt x="2142" y="348"/>
                    <a:pt x="2108" y="314"/>
                    <a:pt x="2074" y="319"/>
                  </a:cubicBezTo>
                  <a:cubicBezTo>
                    <a:pt x="2069" y="320"/>
                    <a:pt x="2070" y="324"/>
                    <a:pt x="2065" y="325"/>
                  </a:cubicBezTo>
                  <a:cubicBezTo>
                    <a:pt x="2062" y="326"/>
                    <a:pt x="2058" y="326"/>
                    <a:pt x="2055" y="328"/>
                  </a:cubicBezTo>
                  <a:cubicBezTo>
                    <a:pt x="2038" y="343"/>
                    <a:pt x="2038" y="331"/>
                    <a:pt x="2029" y="339"/>
                  </a:cubicBezTo>
                  <a:cubicBezTo>
                    <a:pt x="2025" y="343"/>
                    <a:pt x="2015" y="332"/>
                    <a:pt x="2007" y="336"/>
                  </a:cubicBezTo>
                  <a:cubicBezTo>
                    <a:pt x="2002" y="338"/>
                    <a:pt x="1996" y="340"/>
                    <a:pt x="1991" y="339"/>
                  </a:cubicBezTo>
                  <a:cubicBezTo>
                    <a:pt x="1981" y="337"/>
                    <a:pt x="1977" y="320"/>
                    <a:pt x="1965" y="323"/>
                  </a:cubicBezTo>
                  <a:cubicBezTo>
                    <a:pt x="1948" y="326"/>
                    <a:pt x="1959" y="315"/>
                    <a:pt x="1954" y="308"/>
                  </a:cubicBezTo>
                  <a:cubicBezTo>
                    <a:pt x="1951" y="305"/>
                    <a:pt x="1953" y="306"/>
                    <a:pt x="1945" y="305"/>
                  </a:cubicBezTo>
                  <a:cubicBezTo>
                    <a:pt x="1934" y="303"/>
                    <a:pt x="1939" y="297"/>
                    <a:pt x="1922" y="300"/>
                  </a:cubicBezTo>
                  <a:cubicBezTo>
                    <a:pt x="1918" y="303"/>
                    <a:pt x="1910" y="300"/>
                    <a:pt x="1916" y="314"/>
                  </a:cubicBezTo>
                  <a:cubicBezTo>
                    <a:pt x="1923" y="330"/>
                    <a:pt x="1893" y="326"/>
                    <a:pt x="1904" y="337"/>
                  </a:cubicBezTo>
                  <a:cubicBezTo>
                    <a:pt x="1881" y="332"/>
                    <a:pt x="1858" y="295"/>
                    <a:pt x="1842" y="279"/>
                  </a:cubicBezTo>
                  <a:cubicBezTo>
                    <a:pt x="1814" y="253"/>
                    <a:pt x="1787" y="227"/>
                    <a:pt x="1759" y="203"/>
                  </a:cubicBezTo>
                  <a:cubicBezTo>
                    <a:pt x="1734" y="181"/>
                    <a:pt x="1710" y="158"/>
                    <a:pt x="1681" y="142"/>
                  </a:cubicBezTo>
                  <a:cubicBezTo>
                    <a:pt x="1652" y="126"/>
                    <a:pt x="1621" y="114"/>
                    <a:pt x="1594" y="94"/>
                  </a:cubicBezTo>
                  <a:cubicBezTo>
                    <a:pt x="1600" y="91"/>
                    <a:pt x="1607" y="97"/>
                    <a:pt x="1611" y="89"/>
                  </a:cubicBezTo>
                  <a:cubicBezTo>
                    <a:pt x="1613" y="83"/>
                    <a:pt x="1612" y="78"/>
                    <a:pt x="1606" y="77"/>
                  </a:cubicBezTo>
                  <a:cubicBezTo>
                    <a:pt x="1608" y="74"/>
                    <a:pt x="1610" y="72"/>
                    <a:pt x="1612" y="69"/>
                  </a:cubicBezTo>
                  <a:cubicBezTo>
                    <a:pt x="1603" y="72"/>
                    <a:pt x="1601" y="73"/>
                    <a:pt x="1593" y="77"/>
                  </a:cubicBezTo>
                  <a:cubicBezTo>
                    <a:pt x="1589" y="78"/>
                    <a:pt x="1585" y="77"/>
                    <a:pt x="1581" y="78"/>
                  </a:cubicBezTo>
                  <a:cubicBezTo>
                    <a:pt x="1574" y="82"/>
                    <a:pt x="1569" y="90"/>
                    <a:pt x="1561" y="92"/>
                  </a:cubicBezTo>
                  <a:cubicBezTo>
                    <a:pt x="1554" y="94"/>
                    <a:pt x="1547" y="95"/>
                    <a:pt x="1539" y="96"/>
                  </a:cubicBezTo>
                  <a:cubicBezTo>
                    <a:pt x="1548" y="106"/>
                    <a:pt x="1529" y="113"/>
                    <a:pt x="1523" y="115"/>
                  </a:cubicBezTo>
                  <a:cubicBezTo>
                    <a:pt x="1509" y="120"/>
                    <a:pt x="1499" y="122"/>
                    <a:pt x="1500" y="140"/>
                  </a:cubicBezTo>
                  <a:cubicBezTo>
                    <a:pt x="1496" y="140"/>
                    <a:pt x="1494" y="135"/>
                    <a:pt x="1489" y="132"/>
                  </a:cubicBezTo>
                  <a:cubicBezTo>
                    <a:pt x="1482" y="129"/>
                    <a:pt x="1481" y="136"/>
                    <a:pt x="1472" y="129"/>
                  </a:cubicBezTo>
                  <a:cubicBezTo>
                    <a:pt x="1460" y="128"/>
                    <a:pt x="1454" y="135"/>
                    <a:pt x="1446" y="143"/>
                  </a:cubicBezTo>
                  <a:cubicBezTo>
                    <a:pt x="1446" y="137"/>
                    <a:pt x="1429" y="134"/>
                    <a:pt x="1429" y="126"/>
                  </a:cubicBezTo>
                  <a:cubicBezTo>
                    <a:pt x="1429" y="119"/>
                    <a:pt x="1437" y="111"/>
                    <a:pt x="1449" y="113"/>
                  </a:cubicBezTo>
                  <a:cubicBezTo>
                    <a:pt x="1449" y="107"/>
                    <a:pt x="1445" y="100"/>
                    <a:pt x="1441" y="97"/>
                  </a:cubicBezTo>
                  <a:cubicBezTo>
                    <a:pt x="1429" y="128"/>
                    <a:pt x="1386" y="73"/>
                    <a:pt x="1377" y="99"/>
                  </a:cubicBezTo>
                  <a:cubicBezTo>
                    <a:pt x="1382" y="97"/>
                    <a:pt x="1387" y="100"/>
                    <a:pt x="1390" y="104"/>
                  </a:cubicBezTo>
                  <a:cubicBezTo>
                    <a:pt x="1385" y="104"/>
                    <a:pt x="1380" y="105"/>
                    <a:pt x="1376" y="109"/>
                  </a:cubicBezTo>
                  <a:cubicBezTo>
                    <a:pt x="1372" y="101"/>
                    <a:pt x="1365" y="99"/>
                    <a:pt x="1373" y="92"/>
                  </a:cubicBezTo>
                  <a:cubicBezTo>
                    <a:pt x="1363" y="92"/>
                    <a:pt x="1355" y="79"/>
                    <a:pt x="1346" y="75"/>
                  </a:cubicBezTo>
                  <a:cubicBezTo>
                    <a:pt x="1345" y="80"/>
                    <a:pt x="1348" y="86"/>
                    <a:pt x="1352" y="88"/>
                  </a:cubicBezTo>
                  <a:cubicBezTo>
                    <a:pt x="1348" y="89"/>
                    <a:pt x="1336" y="82"/>
                    <a:pt x="1331" y="87"/>
                  </a:cubicBezTo>
                  <a:cubicBezTo>
                    <a:pt x="1326" y="93"/>
                    <a:pt x="1321" y="96"/>
                    <a:pt x="1316" y="93"/>
                  </a:cubicBezTo>
                  <a:cubicBezTo>
                    <a:pt x="1303" y="86"/>
                    <a:pt x="1296" y="97"/>
                    <a:pt x="1284" y="83"/>
                  </a:cubicBezTo>
                  <a:cubicBezTo>
                    <a:pt x="1302" y="81"/>
                    <a:pt x="1280" y="62"/>
                    <a:pt x="1289" y="54"/>
                  </a:cubicBezTo>
                  <a:cubicBezTo>
                    <a:pt x="1281" y="49"/>
                    <a:pt x="1271" y="46"/>
                    <a:pt x="1267" y="37"/>
                  </a:cubicBezTo>
                  <a:cubicBezTo>
                    <a:pt x="1264" y="30"/>
                    <a:pt x="1263" y="27"/>
                    <a:pt x="1258" y="21"/>
                  </a:cubicBezTo>
                  <a:cubicBezTo>
                    <a:pt x="1253" y="16"/>
                    <a:pt x="1234" y="0"/>
                    <a:pt x="1225" y="15"/>
                  </a:cubicBezTo>
                  <a:cubicBezTo>
                    <a:pt x="1217" y="29"/>
                    <a:pt x="1185" y="7"/>
                    <a:pt x="1179" y="6"/>
                  </a:cubicBezTo>
                  <a:cubicBezTo>
                    <a:pt x="1172" y="4"/>
                    <a:pt x="1168" y="4"/>
                    <a:pt x="1161" y="3"/>
                  </a:cubicBezTo>
                  <a:cubicBezTo>
                    <a:pt x="1155" y="7"/>
                    <a:pt x="1144" y="0"/>
                    <a:pt x="1137" y="0"/>
                  </a:cubicBezTo>
                  <a:close/>
                  <a:moveTo>
                    <a:pt x="1709" y="627"/>
                  </a:moveTo>
                  <a:cubicBezTo>
                    <a:pt x="1712" y="632"/>
                    <a:pt x="1731" y="636"/>
                    <a:pt x="1739" y="635"/>
                  </a:cubicBezTo>
                  <a:cubicBezTo>
                    <a:pt x="1747" y="634"/>
                    <a:pt x="1758" y="624"/>
                    <a:pt x="1767" y="628"/>
                  </a:cubicBezTo>
                  <a:cubicBezTo>
                    <a:pt x="1772" y="630"/>
                    <a:pt x="1778" y="629"/>
                    <a:pt x="1784" y="630"/>
                  </a:cubicBezTo>
                  <a:cubicBezTo>
                    <a:pt x="1789" y="632"/>
                    <a:pt x="1791" y="638"/>
                    <a:pt x="1796" y="640"/>
                  </a:cubicBezTo>
                  <a:cubicBezTo>
                    <a:pt x="1802" y="642"/>
                    <a:pt x="1805" y="639"/>
                    <a:pt x="1810" y="639"/>
                  </a:cubicBezTo>
                  <a:cubicBezTo>
                    <a:pt x="1815" y="640"/>
                    <a:pt x="1837" y="653"/>
                    <a:pt x="1824" y="639"/>
                  </a:cubicBezTo>
                  <a:cubicBezTo>
                    <a:pt x="1829" y="643"/>
                    <a:pt x="1836" y="639"/>
                    <a:pt x="1841" y="645"/>
                  </a:cubicBezTo>
                  <a:cubicBezTo>
                    <a:pt x="1846" y="650"/>
                    <a:pt x="1852" y="643"/>
                    <a:pt x="1859" y="641"/>
                  </a:cubicBezTo>
                  <a:cubicBezTo>
                    <a:pt x="1869" y="639"/>
                    <a:pt x="1878" y="639"/>
                    <a:pt x="1887" y="642"/>
                  </a:cubicBezTo>
                  <a:cubicBezTo>
                    <a:pt x="1897" y="645"/>
                    <a:pt x="1906" y="650"/>
                    <a:pt x="1916" y="652"/>
                  </a:cubicBezTo>
                  <a:cubicBezTo>
                    <a:pt x="1915" y="648"/>
                    <a:pt x="1915" y="644"/>
                    <a:pt x="1915" y="639"/>
                  </a:cubicBezTo>
                  <a:cubicBezTo>
                    <a:pt x="1921" y="641"/>
                    <a:pt x="1921" y="637"/>
                    <a:pt x="1926" y="635"/>
                  </a:cubicBezTo>
                  <a:cubicBezTo>
                    <a:pt x="1931" y="631"/>
                    <a:pt x="1940" y="639"/>
                    <a:pt x="1946" y="640"/>
                  </a:cubicBezTo>
                  <a:cubicBezTo>
                    <a:pt x="1941" y="638"/>
                    <a:pt x="1937" y="635"/>
                    <a:pt x="1935" y="630"/>
                  </a:cubicBezTo>
                  <a:cubicBezTo>
                    <a:pt x="1942" y="630"/>
                    <a:pt x="1969" y="625"/>
                    <a:pt x="1965" y="641"/>
                  </a:cubicBezTo>
                  <a:cubicBezTo>
                    <a:pt x="1965" y="643"/>
                    <a:pt x="1961" y="644"/>
                    <a:pt x="1960" y="645"/>
                  </a:cubicBezTo>
                  <a:cubicBezTo>
                    <a:pt x="1956" y="647"/>
                    <a:pt x="1960" y="652"/>
                    <a:pt x="1959" y="655"/>
                  </a:cubicBezTo>
                  <a:cubicBezTo>
                    <a:pt x="1956" y="666"/>
                    <a:pt x="1920" y="656"/>
                    <a:pt x="1926" y="667"/>
                  </a:cubicBezTo>
                  <a:cubicBezTo>
                    <a:pt x="1920" y="660"/>
                    <a:pt x="1912" y="666"/>
                    <a:pt x="1905" y="666"/>
                  </a:cubicBezTo>
                  <a:cubicBezTo>
                    <a:pt x="1897" y="666"/>
                    <a:pt x="1892" y="659"/>
                    <a:pt x="1883" y="659"/>
                  </a:cubicBezTo>
                  <a:cubicBezTo>
                    <a:pt x="1873" y="659"/>
                    <a:pt x="1865" y="650"/>
                    <a:pt x="1855" y="652"/>
                  </a:cubicBezTo>
                  <a:cubicBezTo>
                    <a:pt x="1842" y="653"/>
                    <a:pt x="1833" y="653"/>
                    <a:pt x="1820" y="652"/>
                  </a:cubicBezTo>
                  <a:cubicBezTo>
                    <a:pt x="1812" y="651"/>
                    <a:pt x="1738" y="656"/>
                    <a:pt x="1747" y="639"/>
                  </a:cubicBezTo>
                  <a:cubicBezTo>
                    <a:pt x="1732" y="640"/>
                    <a:pt x="1750" y="648"/>
                    <a:pt x="1739" y="652"/>
                  </a:cubicBezTo>
                  <a:cubicBezTo>
                    <a:pt x="1733" y="654"/>
                    <a:pt x="1729" y="660"/>
                    <a:pt x="1724" y="654"/>
                  </a:cubicBezTo>
                  <a:cubicBezTo>
                    <a:pt x="1722" y="659"/>
                    <a:pt x="1720" y="661"/>
                    <a:pt x="1716" y="663"/>
                  </a:cubicBezTo>
                  <a:cubicBezTo>
                    <a:pt x="1712" y="665"/>
                    <a:pt x="1714" y="676"/>
                    <a:pt x="1713" y="679"/>
                  </a:cubicBezTo>
                  <a:cubicBezTo>
                    <a:pt x="1711" y="694"/>
                    <a:pt x="1684" y="681"/>
                    <a:pt x="1689" y="695"/>
                  </a:cubicBezTo>
                  <a:cubicBezTo>
                    <a:pt x="1691" y="699"/>
                    <a:pt x="1691" y="702"/>
                    <a:pt x="1692" y="706"/>
                  </a:cubicBezTo>
                  <a:cubicBezTo>
                    <a:pt x="1693" y="710"/>
                    <a:pt x="1693" y="714"/>
                    <a:pt x="1693" y="719"/>
                  </a:cubicBezTo>
                  <a:cubicBezTo>
                    <a:pt x="1691" y="720"/>
                    <a:pt x="1689" y="722"/>
                    <a:pt x="1687" y="724"/>
                  </a:cubicBezTo>
                  <a:cubicBezTo>
                    <a:pt x="1685" y="738"/>
                    <a:pt x="1707" y="749"/>
                    <a:pt x="1701" y="764"/>
                  </a:cubicBezTo>
                  <a:cubicBezTo>
                    <a:pt x="1694" y="767"/>
                    <a:pt x="1693" y="759"/>
                    <a:pt x="1692" y="755"/>
                  </a:cubicBezTo>
                  <a:cubicBezTo>
                    <a:pt x="1689" y="745"/>
                    <a:pt x="1677" y="742"/>
                    <a:pt x="1670" y="736"/>
                  </a:cubicBezTo>
                  <a:cubicBezTo>
                    <a:pt x="1665" y="732"/>
                    <a:pt x="1648" y="723"/>
                    <a:pt x="1645" y="719"/>
                  </a:cubicBezTo>
                  <a:cubicBezTo>
                    <a:pt x="1642" y="713"/>
                    <a:pt x="1651" y="706"/>
                    <a:pt x="1643" y="701"/>
                  </a:cubicBezTo>
                  <a:cubicBezTo>
                    <a:pt x="1653" y="705"/>
                    <a:pt x="1654" y="689"/>
                    <a:pt x="1650" y="684"/>
                  </a:cubicBezTo>
                  <a:cubicBezTo>
                    <a:pt x="1639" y="673"/>
                    <a:pt x="1660" y="673"/>
                    <a:pt x="1666" y="673"/>
                  </a:cubicBezTo>
                  <a:cubicBezTo>
                    <a:pt x="1651" y="666"/>
                    <a:pt x="1676" y="649"/>
                    <a:pt x="1683" y="646"/>
                  </a:cubicBezTo>
                  <a:cubicBezTo>
                    <a:pt x="1692" y="644"/>
                    <a:pt x="1683" y="636"/>
                    <a:pt x="1689" y="631"/>
                  </a:cubicBezTo>
                  <a:cubicBezTo>
                    <a:pt x="1695" y="627"/>
                    <a:pt x="1703" y="633"/>
                    <a:pt x="1709" y="627"/>
                  </a:cubicBezTo>
                  <a:close/>
                  <a:moveTo>
                    <a:pt x="856" y="631"/>
                  </a:moveTo>
                  <a:cubicBezTo>
                    <a:pt x="869" y="630"/>
                    <a:pt x="870" y="634"/>
                    <a:pt x="872" y="640"/>
                  </a:cubicBezTo>
                  <a:cubicBezTo>
                    <a:pt x="872" y="642"/>
                    <a:pt x="872" y="643"/>
                    <a:pt x="873" y="645"/>
                  </a:cubicBezTo>
                  <a:cubicBezTo>
                    <a:pt x="878" y="654"/>
                    <a:pt x="892" y="657"/>
                    <a:pt x="901" y="654"/>
                  </a:cubicBezTo>
                  <a:cubicBezTo>
                    <a:pt x="910" y="651"/>
                    <a:pt x="910" y="666"/>
                    <a:pt x="903" y="669"/>
                  </a:cubicBezTo>
                  <a:cubicBezTo>
                    <a:pt x="898" y="672"/>
                    <a:pt x="890" y="681"/>
                    <a:pt x="881" y="678"/>
                  </a:cubicBezTo>
                  <a:cubicBezTo>
                    <a:pt x="883" y="675"/>
                    <a:pt x="883" y="672"/>
                    <a:pt x="880" y="669"/>
                  </a:cubicBezTo>
                  <a:cubicBezTo>
                    <a:pt x="875" y="661"/>
                    <a:pt x="878" y="660"/>
                    <a:pt x="869" y="664"/>
                  </a:cubicBezTo>
                  <a:cubicBezTo>
                    <a:pt x="862" y="667"/>
                    <a:pt x="858" y="659"/>
                    <a:pt x="851" y="659"/>
                  </a:cubicBezTo>
                  <a:cubicBezTo>
                    <a:pt x="846" y="658"/>
                    <a:pt x="841" y="661"/>
                    <a:pt x="835" y="659"/>
                  </a:cubicBezTo>
                  <a:cubicBezTo>
                    <a:pt x="828" y="655"/>
                    <a:pt x="824" y="646"/>
                    <a:pt x="832" y="641"/>
                  </a:cubicBezTo>
                  <a:cubicBezTo>
                    <a:pt x="845" y="632"/>
                    <a:pt x="847" y="644"/>
                    <a:pt x="852" y="652"/>
                  </a:cubicBezTo>
                  <a:cubicBezTo>
                    <a:pt x="853" y="649"/>
                    <a:pt x="853" y="646"/>
                    <a:pt x="853" y="643"/>
                  </a:cubicBezTo>
                  <a:cubicBezTo>
                    <a:pt x="860" y="646"/>
                    <a:pt x="867" y="647"/>
                    <a:pt x="872" y="640"/>
                  </a:cubicBezTo>
                  <a:cubicBezTo>
                    <a:pt x="867" y="638"/>
                    <a:pt x="859" y="636"/>
                    <a:pt x="856" y="631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4" name="Freeform 1948">
              <a:extLst>
                <a:ext uri="{FF2B5EF4-FFF2-40B4-BE49-F238E27FC236}">
                  <a16:creationId xmlns:a16="http://schemas.microsoft.com/office/drawing/2014/main" id="{563D016C-66D7-C458-9640-3B4C7D621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3790" y="3689486"/>
              <a:ext cx="23689" cy="21715"/>
            </a:xfrm>
            <a:custGeom>
              <a:avLst/>
              <a:gdLst>
                <a:gd name="T0" fmla="*/ 8 w 57"/>
                <a:gd name="T1" fmla="*/ 10 h 53"/>
                <a:gd name="T2" fmla="*/ 16 w 57"/>
                <a:gd name="T3" fmla="*/ 22 h 53"/>
                <a:gd name="T4" fmla="*/ 39 w 57"/>
                <a:gd name="T5" fmla="*/ 44 h 53"/>
                <a:gd name="T6" fmla="*/ 33 w 57"/>
                <a:gd name="T7" fmla="*/ 25 h 53"/>
                <a:gd name="T8" fmla="*/ 47 w 57"/>
                <a:gd name="T9" fmla="*/ 53 h 53"/>
                <a:gd name="T10" fmla="*/ 2 w 57"/>
                <a:gd name="T11" fmla="*/ 28 h 53"/>
                <a:gd name="T12" fmla="*/ 13 w 57"/>
                <a:gd name="T13" fmla="*/ 22 h 53"/>
                <a:gd name="T14" fmla="*/ 9 w 57"/>
                <a:gd name="T15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53">
                  <a:moveTo>
                    <a:pt x="8" y="10"/>
                  </a:moveTo>
                  <a:cubicBezTo>
                    <a:pt x="10" y="14"/>
                    <a:pt x="13" y="19"/>
                    <a:pt x="16" y="22"/>
                  </a:cubicBezTo>
                  <a:cubicBezTo>
                    <a:pt x="22" y="0"/>
                    <a:pt x="37" y="43"/>
                    <a:pt x="39" y="44"/>
                  </a:cubicBezTo>
                  <a:cubicBezTo>
                    <a:pt x="39" y="39"/>
                    <a:pt x="38" y="29"/>
                    <a:pt x="33" y="25"/>
                  </a:cubicBezTo>
                  <a:cubicBezTo>
                    <a:pt x="57" y="39"/>
                    <a:pt x="47" y="52"/>
                    <a:pt x="47" y="53"/>
                  </a:cubicBezTo>
                  <a:lnTo>
                    <a:pt x="2" y="28"/>
                  </a:lnTo>
                  <a:cubicBezTo>
                    <a:pt x="3" y="25"/>
                    <a:pt x="0" y="16"/>
                    <a:pt x="13" y="22"/>
                  </a:cubicBezTo>
                  <a:cubicBezTo>
                    <a:pt x="7" y="19"/>
                    <a:pt x="6" y="16"/>
                    <a:pt x="9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5" name="Freeform 1951">
              <a:extLst>
                <a:ext uri="{FF2B5EF4-FFF2-40B4-BE49-F238E27FC236}">
                  <a16:creationId xmlns:a16="http://schemas.microsoft.com/office/drawing/2014/main" id="{9D86FD43-05D1-BA40-48A8-F89B5999D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3555" y="7173714"/>
              <a:ext cx="23689" cy="7896"/>
            </a:xfrm>
            <a:custGeom>
              <a:avLst/>
              <a:gdLst>
                <a:gd name="T0" fmla="*/ 51 w 51"/>
                <a:gd name="T1" fmla="*/ 18 h 18"/>
                <a:gd name="T2" fmla="*/ 0 w 51"/>
                <a:gd name="T3" fmla="*/ 2 h 18"/>
                <a:gd name="T4" fmla="*/ 51 w 51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18">
                  <a:moveTo>
                    <a:pt x="51" y="18"/>
                  </a:moveTo>
                  <a:cubicBezTo>
                    <a:pt x="41" y="0"/>
                    <a:pt x="17" y="1"/>
                    <a:pt x="0" y="2"/>
                  </a:cubicBezTo>
                  <a:cubicBezTo>
                    <a:pt x="4" y="14"/>
                    <a:pt x="41" y="11"/>
                    <a:pt x="51" y="1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6" name="Freeform 1952">
              <a:extLst>
                <a:ext uri="{FF2B5EF4-FFF2-40B4-BE49-F238E27FC236}">
                  <a16:creationId xmlns:a16="http://schemas.microsoft.com/office/drawing/2014/main" id="{DABF2E71-DA83-1ADE-B5E6-56B48D052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166" y="7179635"/>
              <a:ext cx="9871" cy="1975"/>
            </a:xfrm>
            <a:custGeom>
              <a:avLst/>
              <a:gdLst>
                <a:gd name="T0" fmla="*/ 7 w 20"/>
                <a:gd name="T1" fmla="*/ 5 h 5"/>
                <a:gd name="T2" fmla="*/ 20 w 20"/>
                <a:gd name="T3" fmla="*/ 0 h 5"/>
                <a:gd name="T4" fmla="*/ 0 w 20"/>
                <a:gd name="T5" fmla="*/ 1 h 5"/>
                <a:gd name="T6" fmla="*/ 7 w 20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7" y="5"/>
                  </a:moveTo>
                  <a:cubicBezTo>
                    <a:pt x="11" y="3"/>
                    <a:pt x="15" y="2"/>
                    <a:pt x="20" y="0"/>
                  </a:cubicBezTo>
                  <a:cubicBezTo>
                    <a:pt x="13" y="1"/>
                    <a:pt x="7" y="1"/>
                    <a:pt x="0" y="1"/>
                  </a:cubicBezTo>
                  <a:cubicBezTo>
                    <a:pt x="2" y="3"/>
                    <a:pt x="5" y="4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7" name="Freeform 2032">
              <a:extLst>
                <a:ext uri="{FF2B5EF4-FFF2-40B4-BE49-F238E27FC236}">
                  <a16:creationId xmlns:a16="http://schemas.microsoft.com/office/drawing/2014/main" id="{49AD563F-A013-1314-B23D-A44EAE15B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807" y="7238857"/>
              <a:ext cx="5923" cy="3948"/>
            </a:xfrm>
            <a:custGeom>
              <a:avLst/>
              <a:gdLst>
                <a:gd name="T0" fmla="*/ 6 w 13"/>
                <a:gd name="T1" fmla="*/ 8 h 8"/>
                <a:gd name="T2" fmla="*/ 13 w 13"/>
                <a:gd name="T3" fmla="*/ 1 h 8"/>
                <a:gd name="T4" fmla="*/ 0 w 13"/>
                <a:gd name="T5" fmla="*/ 5 h 8"/>
                <a:gd name="T6" fmla="*/ 6 w 1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0" y="7"/>
                    <a:pt x="12" y="5"/>
                    <a:pt x="13" y="1"/>
                  </a:cubicBezTo>
                  <a:cubicBezTo>
                    <a:pt x="8" y="0"/>
                    <a:pt x="3" y="2"/>
                    <a:pt x="0" y="5"/>
                  </a:cubicBezTo>
                  <a:cubicBezTo>
                    <a:pt x="2" y="6"/>
                    <a:pt x="4" y="7"/>
                    <a:pt x="6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8" name="Freeform 2033">
              <a:extLst>
                <a:ext uri="{FF2B5EF4-FFF2-40B4-BE49-F238E27FC236}">
                  <a16:creationId xmlns:a16="http://schemas.microsoft.com/office/drawing/2014/main" id="{6E83631F-ABE5-00D6-89B0-208CE3418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3237" y="7225039"/>
              <a:ext cx="9871" cy="3948"/>
            </a:xfrm>
            <a:custGeom>
              <a:avLst/>
              <a:gdLst>
                <a:gd name="T0" fmla="*/ 14 w 21"/>
                <a:gd name="T1" fmla="*/ 9 h 9"/>
                <a:gd name="T2" fmla="*/ 21 w 21"/>
                <a:gd name="T3" fmla="*/ 4 h 9"/>
                <a:gd name="T4" fmla="*/ 0 w 21"/>
                <a:gd name="T5" fmla="*/ 4 h 9"/>
                <a:gd name="T6" fmla="*/ 14 w 21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">
                  <a:moveTo>
                    <a:pt x="14" y="9"/>
                  </a:moveTo>
                  <a:cubicBezTo>
                    <a:pt x="16" y="7"/>
                    <a:pt x="18" y="6"/>
                    <a:pt x="21" y="4"/>
                  </a:cubicBezTo>
                  <a:cubicBezTo>
                    <a:pt x="14" y="1"/>
                    <a:pt x="7" y="0"/>
                    <a:pt x="0" y="4"/>
                  </a:cubicBezTo>
                  <a:cubicBezTo>
                    <a:pt x="5" y="7"/>
                    <a:pt x="9" y="8"/>
                    <a:pt x="14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9" name="Freeform 2034">
              <a:extLst>
                <a:ext uri="{FF2B5EF4-FFF2-40B4-BE49-F238E27FC236}">
                  <a16:creationId xmlns:a16="http://schemas.microsoft.com/office/drawing/2014/main" id="{8FE5080B-BA10-7286-FD81-9C67EDAB9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2459" y="7270443"/>
              <a:ext cx="13819" cy="3948"/>
            </a:xfrm>
            <a:custGeom>
              <a:avLst/>
              <a:gdLst>
                <a:gd name="T0" fmla="*/ 21 w 33"/>
                <a:gd name="T1" fmla="*/ 11 h 11"/>
                <a:gd name="T2" fmla="*/ 33 w 33"/>
                <a:gd name="T3" fmla="*/ 5 h 11"/>
                <a:gd name="T4" fmla="*/ 0 w 33"/>
                <a:gd name="T5" fmla="*/ 5 h 11"/>
                <a:gd name="T6" fmla="*/ 21 w 3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1">
                  <a:moveTo>
                    <a:pt x="21" y="11"/>
                  </a:moveTo>
                  <a:cubicBezTo>
                    <a:pt x="26" y="10"/>
                    <a:pt x="30" y="8"/>
                    <a:pt x="33" y="5"/>
                  </a:cubicBezTo>
                  <a:cubicBezTo>
                    <a:pt x="23" y="2"/>
                    <a:pt x="10" y="0"/>
                    <a:pt x="0" y="5"/>
                  </a:cubicBezTo>
                  <a:cubicBezTo>
                    <a:pt x="6" y="10"/>
                    <a:pt x="14" y="7"/>
                    <a:pt x="21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0" name="Freeform 2041">
              <a:extLst>
                <a:ext uri="{FF2B5EF4-FFF2-40B4-BE49-F238E27FC236}">
                  <a16:creationId xmlns:a16="http://schemas.microsoft.com/office/drawing/2014/main" id="{9A1C3527-5749-9326-5323-99554C8E2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8093" y="7244780"/>
              <a:ext cx="7896" cy="5923"/>
            </a:xfrm>
            <a:custGeom>
              <a:avLst/>
              <a:gdLst>
                <a:gd name="T0" fmla="*/ 0 w 16"/>
                <a:gd name="T1" fmla="*/ 14 h 14"/>
                <a:gd name="T2" fmla="*/ 12 w 16"/>
                <a:gd name="T3" fmla="*/ 0 h 14"/>
                <a:gd name="T4" fmla="*/ 0 w 1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0" y="14"/>
                  </a:moveTo>
                  <a:cubicBezTo>
                    <a:pt x="6" y="12"/>
                    <a:pt x="16" y="8"/>
                    <a:pt x="12" y="0"/>
                  </a:cubicBezTo>
                  <a:cubicBezTo>
                    <a:pt x="4" y="0"/>
                    <a:pt x="1" y="8"/>
                    <a:pt x="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1" name="Freeform 2043">
              <a:extLst>
                <a:ext uri="{FF2B5EF4-FFF2-40B4-BE49-F238E27FC236}">
                  <a16:creationId xmlns:a16="http://schemas.microsoft.com/office/drawing/2014/main" id="{EE6003A7-CFC4-F812-FE55-C75F76D41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1911" y="7254650"/>
              <a:ext cx="3948" cy="3948"/>
            </a:xfrm>
            <a:custGeom>
              <a:avLst/>
              <a:gdLst>
                <a:gd name="T0" fmla="*/ 3 w 13"/>
                <a:gd name="T1" fmla="*/ 8 h 8"/>
                <a:gd name="T2" fmla="*/ 13 w 13"/>
                <a:gd name="T3" fmla="*/ 2 h 8"/>
                <a:gd name="T4" fmla="*/ 0 w 13"/>
                <a:gd name="T5" fmla="*/ 1 h 8"/>
                <a:gd name="T6" fmla="*/ 3 w 1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3" y="8"/>
                  </a:moveTo>
                  <a:cubicBezTo>
                    <a:pt x="7" y="7"/>
                    <a:pt x="11" y="5"/>
                    <a:pt x="13" y="2"/>
                  </a:cubicBezTo>
                  <a:cubicBezTo>
                    <a:pt x="9" y="0"/>
                    <a:pt x="4" y="0"/>
                    <a:pt x="0" y="1"/>
                  </a:cubicBezTo>
                  <a:cubicBezTo>
                    <a:pt x="1" y="3"/>
                    <a:pt x="2" y="5"/>
                    <a:pt x="3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2" name="Freeform 2044">
              <a:extLst>
                <a:ext uri="{FF2B5EF4-FFF2-40B4-BE49-F238E27FC236}">
                  <a16:creationId xmlns:a16="http://schemas.microsoft.com/office/drawing/2014/main" id="{5C4A7AF2-179B-DED7-CBE0-EF9083A5A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859" y="7278339"/>
              <a:ext cx="17767" cy="13819"/>
            </a:xfrm>
            <a:custGeom>
              <a:avLst/>
              <a:gdLst>
                <a:gd name="T0" fmla="*/ 21 w 40"/>
                <a:gd name="T1" fmla="*/ 33 h 33"/>
                <a:gd name="T2" fmla="*/ 36 w 40"/>
                <a:gd name="T3" fmla="*/ 12 h 33"/>
                <a:gd name="T4" fmla="*/ 12 w 40"/>
                <a:gd name="T5" fmla="*/ 0 h 33"/>
                <a:gd name="T6" fmla="*/ 15 w 40"/>
                <a:gd name="T7" fmla="*/ 16 h 33"/>
                <a:gd name="T8" fmla="*/ 21 w 40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3">
                  <a:moveTo>
                    <a:pt x="21" y="33"/>
                  </a:moveTo>
                  <a:cubicBezTo>
                    <a:pt x="25" y="29"/>
                    <a:pt x="40" y="20"/>
                    <a:pt x="36" y="12"/>
                  </a:cubicBezTo>
                  <a:cubicBezTo>
                    <a:pt x="33" y="6"/>
                    <a:pt x="19" y="0"/>
                    <a:pt x="12" y="0"/>
                  </a:cubicBezTo>
                  <a:cubicBezTo>
                    <a:pt x="0" y="1"/>
                    <a:pt x="16" y="12"/>
                    <a:pt x="15" y="16"/>
                  </a:cubicBezTo>
                  <a:cubicBezTo>
                    <a:pt x="15" y="23"/>
                    <a:pt x="9" y="33"/>
                    <a:pt x="21" y="3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3" name="Freeform 2045">
              <a:extLst>
                <a:ext uri="{FF2B5EF4-FFF2-40B4-BE49-F238E27FC236}">
                  <a16:creationId xmlns:a16="http://schemas.microsoft.com/office/drawing/2014/main" id="{76854F05-305E-44E9-1E9B-3E7F65514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5730" y="7232936"/>
              <a:ext cx="27637" cy="9871"/>
            </a:xfrm>
            <a:custGeom>
              <a:avLst/>
              <a:gdLst>
                <a:gd name="T0" fmla="*/ 58 w 65"/>
                <a:gd name="T1" fmla="*/ 10 h 24"/>
                <a:gd name="T2" fmla="*/ 44 w 65"/>
                <a:gd name="T3" fmla="*/ 4 h 24"/>
                <a:gd name="T4" fmla="*/ 12 w 65"/>
                <a:gd name="T5" fmla="*/ 0 h 24"/>
                <a:gd name="T6" fmla="*/ 0 w 65"/>
                <a:gd name="T7" fmla="*/ 13 h 24"/>
                <a:gd name="T8" fmla="*/ 39 w 65"/>
                <a:gd name="T9" fmla="*/ 13 h 24"/>
                <a:gd name="T10" fmla="*/ 65 w 65"/>
                <a:gd name="T11" fmla="*/ 10 h 24"/>
                <a:gd name="T12" fmla="*/ 58 w 65"/>
                <a:gd name="T1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">
                  <a:moveTo>
                    <a:pt x="58" y="10"/>
                  </a:moveTo>
                  <a:cubicBezTo>
                    <a:pt x="53" y="5"/>
                    <a:pt x="51" y="3"/>
                    <a:pt x="44" y="4"/>
                  </a:cubicBezTo>
                  <a:cubicBezTo>
                    <a:pt x="32" y="7"/>
                    <a:pt x="23" y="3"/>
                    <a:pt x="12" y="0"/>
                  </a:cubicBezTo>
                  <a:cubicBezTo>
                    <a:pt x="18" y="8"/>
                    <a:pt x="6" y="11"/>
                    <a:pt x="0" y="13"/>
                  </a:cubicBezTo>
                  <a:cubicBezTo>
                    <a:pt x="13" y="12"/>
                    <a:pt x="28" y="7"/>
                    <a:pt x="39" y="13"/>
                  </a:cubicBezTo>
                  <a:cubicBezTo>
                    <a:pt x="50" y="18"/>
                    <a:pt x="59" y="24"/>
                    <a:pt x="65" y="10"/>
                  </a:cubicBezTo>
                  <a:lnTo>
                    <a:pt x="58" y="1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4" name="Freeform 2046">
              <a:extLst>
                <a:ext uri="{FF2B5EF4-FFF2-40B4-BE49-F238E27FC236}">
                  <a16:creationId xmlns:a16="http://schemas.microsoft.com/office/drawing/2014/main" id="{B4206FCC-B1E6-AD15-FFFD-152608603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9678" y="7276365"/>
              <a:ext cx="3948" cy="3948"/>
            </a:xfrm>
            <a:custGeom>
              <a:avLst/>
              <a:gdLst>
                <a:gd name="T0" fmla="*/ 4 w 10"/>
                <a:gd name="T1" fmla="*/ 9 h 9"/>
                <a:gd name="T2" fmla="*/ 10 w 10"/>
                <a:gd name="T3" fmla="*/ 2 h 9"/>
                <a:gd name="T4" fmla="*/ 4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4" y="9"/>
                  </a:moveTo>
                  <a:cubicBezTo>
                    <a:pt x="7" y="8"/>
                    <a:pt x="9" y="5"/>
                    <a:pt x="10" y="2"/>
                  </a:cubicBezTo>
                  <a:cubicBezTo>
                    <a:pt x="2" y="0"/>
                    <a:pt x="0" y="3"/>
                    <a:pt x="4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5" name="Freeform 2047">
              <a:extLst>
                <a:ext uri="{FF2B5EF4-FFF2-40B4-BE49-F238E27FC236}">
                  <a16:creationId xmlns:a16="http://schemas.microsoft.com/office/drawing/2014/main" id="{1C12B411-4C71-CADE-6111-885A17C51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9548" y="7244780"/>
              <a:ext cx="5923" cy="3948"/>
            </a:xfrm>
            <a:custGeom>
              <a:avLst/>
              <a:gdLst>
                <a:gd name="T0" fmla="*/ 10 w 13"/>
                <a:gd name="T1" fmla="*/ 10 h 10"/>
                <a:gd name="T2" fmla="*/ 13 w 13"/>
                <a:gd name="T3" fmla="*/ 3 h 10"/>
                <a:gd name="T4" fmla="*/ 0 w 13"/>
                <a:gd name="T5" fmla="*/ 2 h 10"/>
                <a:gd name="T6" fmla="*/ 10 w 13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10" y="10"/>
                  </a:moveTo>
                  <a:cubicBezTo>
                    <a:pt x="6" y="5"/>
                    <a:pt x="1" y="0"/>
                    <a:pt x="13" y="3"/>
                  </a:cubicBezTo>
                  <a:cubicBezTo>
                    <a:pt x="9" y="1"/>
                    <a:pt x="4" y="0"/>
                    <a:pt x="0" y="2"/>
                  </a:cubicBezTo>
                  <a:cubicBezTo>
                    <a:pt x="1" y="7"/>
                    <a:pt x="5" y="10"/>
                    <a:pt x="10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6" name="Freeform 2048">
              <a:extLst>
                <a:ext uri="{FF2B5EF4-FFF2-40B4-BE49-F238E27FC236}">
                  <a16:creationId xmlns:a16="http://schemas.microsoft.com/office/drawing/2014/main" id="{F7D8F9A1-3539-3013-B225-83B9A2659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393" y="7266494"/>
              <a:ext cx="3948" cy="7896"/>
            </a:xfrm>
            <a:custGeom>
              <a:avLst/>
              <a:gdLst>
                <a:gd name="T0" fmla="*/ 9 w 11"/>
                <a:gd name="T1" fmla="*/ 17 h 17"/>
                <a:gd name="T2" fmla="*/ 0 w 11"/>
                <a:gd name="T3" fmla="*/ 2 h 17"/>
                <a:gd name="T4" fmla="*/ 9 w 11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7">
                  <a:moveTo>
                    <a:pt x="9" y="17"/>
                  </a:moveTo>
                  <a:cubicBezTo>
                    <a:pt x="11" y="10"/>
                    <a:pt x="8" y="0"/>
                    <a:pt x="0" y="2"/>
                  </a:cubicBezTo>
                  <a:cubicBezTo>
                    <a:pt x="3" y="7"/>
                    <a:pt x="0" y="17"/>
                    <a:pt x="9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7" name="Freeform 2049">
              <a:extLst>
                <a:ext uri="{FF2B5EF4-FFF2-40B4-BE49-F238E27FC236}">
                  <a16:creationId xmlns:a16="http://schemas.microsoft.com/office/drawing/2014/main" id="{5C769327-F8F9-4621-6303-3CFEA770C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393" y="7230961"/>
              <a:ext cx="7896" cy="3948"/>
            </a:xfrm>
            <a:custGeom>
              <a:avLst/>
              <a:gdLst>
                <a:gd name="T0" fmla="*/ 13 w 17"/>
                <a:gd name="T1" fmla="*/ 11 h 11"/>
                <a:gd name="T2" fmla="*/ 0 w 17"/>
                <a:gd name="T3" fmla="*/ 8 h 11"/>
                <a:gd name="T4" fmla="*/ 13 w 17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1">
                  <a:moveTo>
                    <a:pt x="13" y="11"/>
                  </a:moveTo>
                  <a:cubicBezTo>
                    <a:pt x="17" y="0"/>
                    <a:pt x="4" y="4"/>
                    <a:pt x="0" y="8"/>
                  </a:cubicBezTo>
                  <a:cubicBezTo>
                    <a:pt x="5" y="8"/>
                    <a:pt x="9" y="9"/>
                    <a:pt x="13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8" name="Freeform 2050">
              <a:extLst>
                <a:ext uri="{FF2B5EF4-FFF2-40B4-BE49-F238E27FC236}">
                  <a16:creationId xmlns:a16="http://schemas.microsoft.com/office/drawing/2014/main" id="{3867F022-725B-B2DD-E0DA-8D00CBE8D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5341" y="7227013"/>
              <a:ext cx="7896" cy="5923"/>
            </a:xfrm>
            <a:custGeom>
              <a:avLst/>
              <a:gdLst>
                <a:gd name="T0" fmla="*/ 14 w 20"/>
                <a:gd name="T1" fmla="*/ 12 h 12"/>
                <a:gd name="T2" fmla="*/ 20 w 20"/>
                <a:gd name="T3" fmla="*/ 10 h 12"/>
                <a:gd name="T4" fmla="*/ 0 w 20"/>
                <a:gd name="T5" fmla="*/ 6 h 12"/>
                <a:gd name="T6" fmla="*/ 14 w 20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14" y="12"/>
                  </a:moveTo>
                  <a:cubicBezTo>
                    <a:pt x="16" y="11"/>
                    <a:pt x="18" y="11"/>
                    <a:pt x="20" y="10"/>
                  </a:cubicBezTo>
                  <a:cubicBezTo>
                    <a:pt x="14" y="5"/>
                    <a:pt x="7" y="0"/>
                    <a:pt x="0" y="6"/>
                  </a:cubicBezTo>
                  <a:cubicBezTo>
                    <a:pt x="5" y="8"/>
                    <a:pt x="9" y="10"/>
                    <a:pt x="14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9" name="Freeform 2051">
              <a:extLst>
                <a:ext uri="{FF2B5EF4-FFF2-40B4-BE49-F238E27FC236}">
                  <a16:creationId xmlns:a16="http://schemas.microsoft.com/office/drawing/2014/main" id="{DD732459-612A-01ED-3B93-D9C787537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9160" y="7213195"/>
              <a:ext cx="25664" cy="13819"/>
            </a:xfrm>
            <a:custGeom>
              <a:avLst/>
              <a:gdLst>
                <a:gd name="T0" fmla="*/ 22 w 61"/>
                <a:gd name="T1" fmla="*/ 31 h 31"/>
                <a:gd name="T2" fmla="*/ 28 w 61"/>
                <a:gd name="T3" fmla="*/ 28 h 31"/>
                <a:gd name="T4" fmla="*/ 23 w 61"/>
                <a:gd name="T5" fmla="*/ 21 h 31"/>
                <a:gd name="T6" fmla="*/ 39 w 61"/>
                <a:gd name="T7" fmla="*/ 25 h 31"/>
                <a:gd name="T8" fmla="*/ 61 w 61"/>
                <a:gd name="T9" fmla="*/ 13 h 31"/>
                <a:gd name="T10" fmla="*/ 2 w 61"/>
                <a:gd name="T11" fmla="*/ 29 h 31"/>
                <a:gd name="T12" fmla="*/ 22 w 61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31">
                  <a:moveTo>
                    <a:pt x="22" y="31"/>
                  </a:moveTo>
                  <a:cubicBezTo>
                    <a:pt x="24" y="30"/>
                    <a:pt x="26" y="29"/>
                    <a:pt x="28" y="28"/>
                  </a:cubicBezTo>
                  <a:cubicBezTo>
                    <a:pt x="27" y="26"/>
                    <a:pt x="25" y="24"/>
                    <a:pt x="23" y="21"/>
                  </a:cubicBezTo>
                  <a:cubicBezTo>
                    <a:pt x="29" y="16"/>
                    <a:pt x="33" y="26"/>
                    <a:pt x="39" y="25"/>
                  </a:cubicBezTo>
                  <a:cubicBezTo>
                    <a:pt x="44" y="23"/>
                    <a:pt x="54" y="15"/>
                    <a:pt x="61" y="13"/>
                  </a:cubicBezTo>
                  <a:cubicBezTo>
                    <a:pt x="57" y="0"/>
                    <a:pt x="0" y="10"/>
                    <a:pt x="2" y="29"/>
                  </a:cubicBezTo>
                  <a:cubicBezTo>
                    <a:pt x="9" y="29"/>
                    <a:pt x="15" y="29"/>
                    <a:pt x="22" y="3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0" name="Freeform 2052">
              <a:extLst>
                <a:ext uri="{FF2B5EF4-FFF2-40B4-BE49-F238E27FC236}">
                  <a16:creationId xmlns:a16="http://schemas.microsoft.com/office/drawing/2014/main" id="{A067BD6A-C63B-3187-CA34-FBBB3284A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04" y="7191480"/>
              <a:ext cx="15793" cy="5923"/>
            </a:xfrm>
            <a:custGeom>
              <a:avLst/>
              <a:gdLst>
                <a:gd name="T0" fmla="*/ 15 w 39"/>
                <a:gd name="T1" fmla="*/ 15 h 15"/>
                <a:gd name="T2" fmla="*/ 39 w 39"/>
                <a:gd name="T3" fmla="*/ 2 h 15"/>
                <a:gd name="T4" fmla="*/ 0 w 39"/>
                <a:gd name="T5" fmla="*/ 0 h 15"/>
                <a:gd name="T6" fmla="*/ 15 w 39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5">
                  <a:moveTo>
                    <a:pt x="15" y="15"/>
                  </a:moveTo>
                  <a:cubicBezTo>
                    <a:pt x="21" y="7"/>
                    <a:pt x="32" y="8"/>
                    <a:pt x="39" y="2"/>
                  </a:cubicBezTo>
                  <a:cubicBezTo>
                    <a:pt x="26" y="1"/>
                    <a:pt x="13" y="3"/>
                    <a:pt x="0" y="0"/>
                  </a:cubicBezTo>
                  <a:cubicBezTo>
                    <a:pt x="1" y="7"/>
                    <a:pt x="8" y="13"/>
                    <a:pt x="15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1" name="Freeform 2053">
              <a:extLst>
                <a:ext uri="{FF2B5EF4-FFF2-40B4-BE49-F238E27FC236}">
                  <a16:creationId xmlns:a16="http://schemas.microsoft.com/office/drawing/2014/main" id="{B2E978B7-BB75-0C7A-325B-D75D97807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6278" y="7242806"/>
              <a:ext cx="15793" cy="9871"/>
            </a:xfrm>
            <a:custGeom>
              <a:avLst/>
              <a:gdLst>
                <a:gd name="T0" fmla="*/ 19 w 38"/>
                <a:gd name="T1" fmla="*/ 22 h 22"/>
                <a:gd name="T2" fmla="*/ 0 w 38"/>
                <a:gd name="T3" fmla="*/ 15 h 22"/>
                <a:gd name="T4" fmla="*/ 19 w 38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19" y="22"/>
                  </a:moveTo>
                  <a:cubicBezTo>
                    <a:pt x="38" y="20"/>
                    <a:pt x="11" y="0"/>
                    <a:pt x="0" y="15"/>
                  </a:cubicBezTo>
                  <a:cubicBezTo>
                    <a:pt x="6" y="18"/>
                    <a:pt x="12" y="20"/>
                    <a:pt x="19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2" name="Freeform 2055">
              <a:extLst>
                <a:ext uri="{FF2B5EF4-FFF2-40B4-BE49-F238E27FC236}">
                  <a16:creationId xmlns:a16="http://schemas.microsoft.com/office/drawing/2014/main" id="{AFDC4703-5D80-E726-DBFE-4A2232239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0227" y="7250702"/>
              <a:ext cx="35533" cy="9871"/>
            </a:xfrm>
            <a:custGeom>
              <a:avLst/>
              <a:gdLst>
                <a:gd name="T0" fmla="*/ 17 w 84"/>
                <a:gd name="T1" fmla="*/ 22 h 22"/>
                <a:gd name="T2" fmla="*/ 41 w 84"/>
                <a:gd name="T3" fmla="*/ 14 h 22"/>
                <a:gd name="T4" fmla="*/ 68 w 84"/>
                <a:gd name="T5" fmla="*/ 17 h 22"/>
                <a:gd name="T6" fmla="*/ 70 w 84"/>
                <a:gd name="T7" fmla="*/ 5 h 22"/>
                <a:gd name="T8" fmla="*/ 26 w 84"/>
                <a:gd name="T9" fmla="*/ 2 h 22"/>
                <a:gd name="T10" fmla="*/ 10 w 84"/>
                <a:gd name="T11" fmla="*/ 8 h 22"/>
                <a:gd name="T12" fmla="*/ 17 w 84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22">
                  <a:moveTo>
                    <a:pt x="17" y="22"/>
                  </a:moveTo>
                  <a:cubicBezTo>
                    <a:pt x="26" y="22"/>
                    <a:pt x="33" y="15"/>
                    <a:pt x="41" y="14"/>
                  </a:cubicBezTo>
                  <a:cubicBezTo>
                    <a:pt x="50" y="12"/>
                    <a:pt x="60" y="16"/>
                    <a:pt x="68" y="17"/>
                  </a:cubicBezTo>
                  <a:cubicBezTo>
                    <a:pt x="84" y="18"/>
                    <a:pt x="83" y="9"/>
                    <a:pt x="70" y="5"/>
                  </a:cubicBezTo>
                  <a:cubicBezTo>
                    <a:pt x="56" y="1"/>
                    <a:pt x="41" y="0"/>
                    <a:pt x="26" y="2"/>
                  </a:cubicBezTo>
                  <a:cubicBezTo>
                    <a:pt x="21" y="3"/>
                    <a:pt x="15" y="4"/>
                    <a:pt x="10" y="8"/>
                  </a:cubicBezTo>
                  <a:cubicBezTo>
                    <a:pt x="0" y="16"/>
                    <a:pt x="9" y="18"/>
                    <a:pt x="17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3" name="Freeform 2056">
              <a:extLst>
                <a:ext uri="{FF2B5EF4-FFF2-40B4-BE49-F238E27FC236}">
                  <a16:creationId xmlns:a16="http://schemas.microsoft.com/office/drawing/2014/main" id="{C78AAF71-9BF7-0E29-38AA-5F71566A8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071" y="7258598"/>
              <a:ext cx="9871" cy="5923"/>
            </a:xfrm>
            <a:custGeom>
              <a:avLst/>
              <a:gdLst>
                <a:gd name="T0" fmla="*/ 13 w 23"/>
                <a:gd name="T1" fmla="*/ 16 h 16"/>
                <a:gd name="T2" fmla="*/ 23 w 23"/>
                <a:gd name="T3" fmla="*/ 8 h 16"/>
                <a:gd name="T4" fmla="*/ 0 w 23"/>
                <a:gd name="T5" fmla="*/ 10 h 16"/>
                <a:gd name="T6" fmla="*/ 13 w 23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6">
                  <a:moveTo>
                    <a:pt x="13" y="16"/>
                  </a:moveTo>
                  <a:cubicBezTo>
                    <a:pt x="17" y="14"/>
                    <a:pt x="21" y="12"/>
                    <a:pt x="23" y="8"/>
                  </a:cubicBezTo>
                  <a:cubicBezTo>
                    <a:pt x="18" y="1"/>
                    <a:pt x="3" y="0"/>
                    <a:pt x="0" y="10"/>
                  </a:cubicBezTo>
                  <a:cubicBezTo>
                    <a:pt x="4" y="13"/>
                    <a:pt x="8" y="14"/>
                    <a:pt x="13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4" name="Freeform 2057">
              <a:extLst>
                <a:ext uri="{FF2B5EF4-FFF2-40B4-BE49-F238E27FC236}">
                  <a16:creationId xmlns:a16="http://schemas.microsoft.com/office/drawing/2014/main" id="{A3C5C449-5746-C780-6F3F-889EC65C5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3915" y="7193454"/>
              <a:ext cx="3948" cy="3948"/>
            </a:xfrm>
            <a:custGeom>
              <a:avLst/>
              <a:gdLst>
                <a:gd name="T0" fmla="*/ 8 w 9"/>
                <a:gd name="T1" fmla="*/ 8 h 9"/>
                <a:gd name="T2" fmla="*/ 1 w 9"/>
                <a:gd name="T3" fmla="*/ 0 h 9"/>
                <a:gd name="T4" fmla="*/ 8 w 9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8" y="8"/>
                  </a:moveTo>
                  <a:cubicBezTo>
                    <a:pt x="9" y="3"/>
                    <a:pt x="6" y="0"/>
                    <a:pt x="1" y="0"/>
                  </a:cubicBezTo>
                  <a:cubicBezTo>
                    <a:pt x="0" y="6"/>
                    <a:pt x="3" y="9"/>
                    <a:pt x="8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5" name="Freeform 2061">
              <a:extLst>
                <a:ext uri="{FF2B5EF4-FFF2-40B4-BE49-F238E27FC236}">
                  <a16:creationId xmlns:a16="http://schemas.microsoft.com/office/drawing/2014/main" id="{412F834A-1369-6CFE-F6E8-D6F459758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0615" y="7270443"/>
              <a:ext cx="31585" cy="19741"/>
            </a:xfrm>
            <a:custGeom>
              <a:avLst/>
              <a:gdLst>
                <a:gd name="T0" fmla="*/ 3 w 73"/>
                <a:gd name="T1" fmla="*/ 24 h 45"/>
                <a:gd name="T2" fmla="*/ 8 w 73"/>
                <a:gd name="T3" fmla="*/ 16 h 45"/>
                <a:gd name="T4" fmla="*/ 20 w 73"/>
                <a:gd name="T5" fmla="*/ 3 h 45"/>
                <a:gd name="T6" fmla="*/ 38 w 73"/>
                <a:gd name="T7" fmla="*/ 22 h 45"/>
                <a:gd name="T8" fmla="*/ 45 w 73"/>
                <a:gd name="T9" fmla="*/ 11 h 45"/>
                <a:gd name="T10" fmla="*/ 73 w 73"/>
                <a:gd name="T11" fmla="*/ 26 h 45"/>
                <a:gd name="T12" fmla="*/ 66 w 73"/>
                <a:gd name="T13" fmla="*/ 41 h 45"/>
                <a:gd name="T14" fmla="*/ 39 w 73"/>
                <a:gd name="T15" fmla="*/ 45 h 45"/>
                <a:gd name="T16" fmla="*/ 3 w 73"/>
                <a:gd name="T17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45">
                  <a:moveTo>
                    <a:pt x="3" y="24"/>
                  </a:moveTo>
                  <a:cubicBezTo>
                    <a:pt x="0" y="19"/>
                    <a:pt x="2" y="16"/>
                    <a:pt x="8" y="16"/>
                  </a:cubicBezTo>
                  <a:cubicBezTo>
                    <a:pt x="3" y="9"/>
                    <a:pt x="14" y="0"/>
                    <a:pt x="20" y="3"/>
                  </a:cubicBezTo>
                  <a:cubicBezTo>
                    <a:pt x="29" y="7"/>
                    <a:pt x="28" y="20"/>
                    <a:pt x="38" y="22"/>
                  </a:cubicBezTo>
                  <a:cubicBezTo>
                    <a:pt x="37" y="17"/>
                    <a:pt x="40" y="13"/>
                    <a:pt x="45" y="11"/>
                  </a:cubicBezTo>
                  <a:cubicBezTo>
                    <a:pt x="46" y="23"/>
                    <a:pt x="66" y="20"/>
                    <a:pt x="73" y="26"/>
                  </a:cubicBezTo>
                  <a:cubicBezTo>
                    <a:pt x="65" y="32"/>
                    <a:pt x="73" y="39"/>
                    <a:pt x="66" y="41"/>
                  </a:cubicBezTo>
                  <a:cubicBezTo>
                    <a:pt x="58" y="44"/>
                    <a:pt x="48" y="45"/>
                    <a:pt x="39" y="45"/>
                  </a:cubicBezTo>
                  <a:cubicBezTo>
                    <a:pt x="20" y="43"/>
                    <a:pt x="23" y="20"/>
                    <a:pt x="3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6" name="Freeform 2069">
              <a:extLst>
                <a:ext uri="{FF2B5EF4-FFF2-40B4-BE49-F238E27FC236}">
                  <a16:creationId xmlns:a16="http://schemas.microsoft.com/office/drawing/2014/main" id="{D5A4BD72-9559-639E-ACE0-0DD317FC5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0763" y="6056392"/>
              <a:ext cx="41456" cy="49352"/>
            </a:xfrm>
            <a:custGeom>
              <a:avLst/>
              <a:gdLst>
                <a:gd name="T0" fmla="*/ 0 w 95"/>
                <a:gd name="T1" fmla="*/ 64 h 115"/>
                <a:gd name="T2" fmla="*/ 1 w 95"/>
                <a:gd name="T3" fmla="*/ 64 h 115"/>
                <a:gd name="T4" fmla="*/ 15 w 95"/>
                <a:gd name="T5" fmla="*/ 80 h 115"/>
                <a:gd name="T6" fmla="*/ 28 w 95"/>
                <a:gd name="T7" fmla="*/ 96 h 115"/>
                <a:gd name="T8" fmla="*/ 66 w 95"/>
                <a:gd name="T9" fmla="*/ 104 h 115"/>
                <a:gd name="T10" fmla="*/ 73 w 95"/>
                <a:gd name="T11" fmla="*/ 92 h 115"/>
                <a:gd name="T12" fmla="*/ 81 w 95"/>
                <a:gd name="T13" fmla="*/ 76 h 115"/>
                <a:gd name="T14" fmla="*/ 92 w 95"/>
                <a:gd name="T15" fmla="*/ 76 h 115"/>
                <a:gd name="T16" fmla="*/ 92 w 95"/>
                <a:gd name="T17" fmla="*/ 72 h 115"/>
                <a:gd name="T18" fmla="*/ 82 w 95"/>
                <a:gd name="T19" fmla="*/ 19 h 115"/>
                <a:gd name="T20" fmla="*/ 60 w 95"/>
                <a:gd name="T21" fmla="*/ 1 h 115"/>
                <a:gd name="T22" fmla="*/ 39 w 95"/>
                <a:gd name="T23" fmla="*/ 0 h 115"/>
                <a:gd name="T24" fmla="*/ 20 w 95"/>
                <a:gd name="T25" fmla="*/ 19 h 115"/>
                <a:gd name="T26" fmla="*/ 13 w 95"/>
                <a:gd name="T27" fmla="*/ 33 h 115"/>
                <a:gd name="T28" fmla="*/ 0 w 95"/>
                <a:gd name="T29" fmla="*/ 6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115">
                  <a:moveTo>
                    <a:pt x="0" y="64"/>
                  </a:moveTo>
                  <a:lnTo>
                    <a:pt x="1" y="64"/>
                  </a:lnTo>
                  <a:cubicBezTo>
                    <a:pt x="10" y="73"/>
                    <a:pt x="9" y="71"/>
                    <a:pt x="15" y="80"/>
                  </a:cubicBezTo>
                  <a:cubicBezTo>
                    <a:pt x="21" y="87"/>
                    <a:pt x="22" y="90"/>
                    <a:pt x="28" y="96"/>
                  </a:cubicBezTo>
                  <a:cubicBezTo>
                    <a:pt x="36" y="104"/>
                    <a:pt x="53" y="115"/>
                    <a:pt x="66" y="104"/>
                  </a:cubicBezTo>
                  <a:cubicBezTo>
                    <a:pt x="72" y="99"/>
                    <a:pt x="69" y="99"/>
                    <a:pt x="73" y="92"/>
                  </a:cubicBezTo>
                  <a:lnTo>
                    <a:pt x="81" y="76"/>
                  </a:lnTo>
                  <a:lnTo>
                    <a:pt x="92" y="76"/>
                  </a:lnTo>
                  <a:lnTo>
                    <a:pt x="92" y="72"/>
                  </a:lnTo>
                  <a:cubicBezTo>
                    <a:pt x="78" y="18"/>
                    <a:pt x="95" y="54"/>
                    <a:pt x="82" y="19"/>
                  </a:cubicBezTo>
                  <a:cubicBezTo>
                    <a:pt x="75" y="12"/>
                    <a:pt x="66" y="3"/>
                    <a:pt x="60" y="1"/>
                  </a:cubicBezTo>
                  <a:lnTo>
                    <a:pt x="39" y="0"/>
                  </a:lnTo>
                  <a:cubicBezTo>
                    <a:pt x="32" y="9"/>
                    <a:pt x="26" y="10"/>
                    <a:pt x="20" y="19"/>
                  </a:cubicBezTo>
                  <a:cubicBezTo>
                    <a:pt x="16" y="25"/>
                    <a:pt x="15" y="29"/>
                    <a:pt x="13" y="33"/>
                  </a:cubicBezTo>
                  <a:cubicBezTo>
                    <a:pt x="11" y="37"/>
                    <a:pt x="5" y="61"/>
                    <a:pt x="0" y="6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7" name="Freeform 2071">
              <a:extLst>
                <a:ext uri="{FF2B5EF4-FFF2-40B4-BE49-F238E27FC236}">
                  <a16:creationId xmlns:a16="http://schemas.microsoft.com/office/drawing/2014/main" id="{4DA198A4-876E-2163-1F8D-636EC9A49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4699" y="3697382"/>
              <a:ext cx="489568" cy="278344"/>
            </a:xfrm>
            <a:custGeom>
              <a:avLst/>
              <a:gdLst>
                <a:gd name="T0" fmla="*/ 143 w 1122"/>
                <a:gd name="T1" fmla="*/ 4 h 638"/>
                <a:gd name="T2" fmla="*/ 150 w 1122"/>
                <a:gd name="T3" fmla="*/ 91 h 638"/>
                <a:gd name="T4" fmla="*/ 191 w 1122"/>
                <a:gd name="T5" fmla="*/ 95 h 638"/>
                <a:gd name="T6" fmla="*/ 211 w 1122"/>
                <a:gd name="T7" fmla="*/ 123 h 638"/>
                <a:gd name="T8" fmla="*/ 262 w 1122"/>
                <a:gd name="T9" fmla="*/ 115 h 638"/>
                <a:gd name="T10" fmla="*/ 361 w 1122"/>
                <a:gd name="T11" fmla="*/ 136 h 638"/>
                <a:gd name="T12" fmla="*/ 434 w 1122"/>
                <a:gd name="T13" fmla="*/ 150 h 638"/>
                <a:gd name="T14" fmla="*/ 564 w 1122"/>
                <a:gd name="T15" fmla="*/ 142 h 638"/>
                <a:gd name="T16" fmla="*/ 622 w 1122"/>
                <a:gd name="T17" fmla="*/ 192 h 638"/>
                <a:gd name="T18" fmla="*/ 666 w 1122"/>
                <a:gd name="T19" fmla="*/ 268 h 638"/>
                <a:gd name="T20" fmla="*/ 711 w 1122"/>
                <a:gd name="T21" fmla="*/ 321 h 638"/>
                <a:gd name="T22" fmla="*/ 808 w 1122"/>
                <a:gd name="T23" fmla="*/ 354 h 638"/>
                <a:gd name="T24" fmla="*/ 840 w 1122"/>
                <a:gd name="T25" fmla="*/ 350 h 638"/>
                <a:gd name="T26" fmla="*/ 861 w 1122"/>
                <a:gd name="T27" fmla="*/ 315 h 638"/>
                <a:gd name="T28" fmla="*/ 915 w 1122"/>
                <a:gd name="T29" fmla="*/ 279 h 638"/>
                <a:gd name="T30" fmla="*/ 946 w 1122"/>
                <a:gd name="T31" fmla="*/ 259 h 638"/>
                <a:gd name="T32" fmla="*/ 924 w 1122"/>
                <a:gd name="T33" fmla="*/ 306 h 638"/>
                <a:gd name="T34" fmla="*/ 963 w 1122"/>
                <a:gd name="T35" fmla="*/ 317 h 638"/>
                <a:gd name="T36" fmla="*/ 1006 w 1122"/>
                <a:gd name="T37" fmla="*/ 325 h 638"/>
                <a:gd name="T38" fmla="*/ 1013 w 1122"/>
                <a:gd name="T39" fmla="*/ 303 h 638"/>
                <a:gd name="T40" fmla="*/ 1057 w 1122"/>
                <a:gd name="T41" fmla="*/ 345 h 638"/>
                <a:gd name="T42" fmla="*/ 1116 w 1122"/>
                <a:gd name="T43" fmla="*/ 357 h 638"/>
                <a:gd name="T44" fmla="*/ 1079 w 1122"/>
                <a:gd name="T45" fmla="*/ 375 h 638"/>
                <a:gd name="T46" fmla="*/ 1062 w 1122"/>
                <a:gd name="T47" fmla="*/ 401 h 638"/>
                <a:gd name="T48" fmla="*/ 1037 w 1122"/>
                <a:gd name="T49" fmla="*/ 405 h 638"/>
                <a:gd name="T50" fmla="*/ 998 w 1122"/>
                <a:gd name="T51" fmla="*/ 402 h 638"/>
                <a:gd name="T52" fmla="*/ 958 w 1122"/>
                <a:gd name="T53" fmla="*/ 389 h 638"/>
                <a:gd name="T54" fmla="*/ 970 w 1122"/>
                <a:gd name="T55" fmla="*/ 362 h 638"/>
                <a:gd name="T56" fmla="*/ 910 w 1122"/>
                <a:gd name="T57" fmla="*/ 368 h 638"/>
                <a:gd name="T58" fmla="*/ 891 w 1122"/>
                <a:gd name="T59" fmla="*/ 388 h 638"/>
                <a:gd name="T60" fmla="*/ 853 w 1122"/>
                <a:gd name="T61" fmla="*/ 408 h 638"/>
                <a:gd name="T62" fmla="*/ 867 w 1122"/>
                <a:gd name="T63" fmla="*/ 414 h 638"/>
                <a:gd name="T64" fmla="*/ 869 w 1122"/>
                <a:gd name="T65" fmla="*/ 427 h 638"/>
                <a:gd name="T66" fmla="*/ 852 w 1122"/>
                <a:gd name="T67" fmla="*/ 455 h 638"/>
                <a:gd name="T68" fmla="*/ 798 w 1122"/>
                <a:gd name="T69" fmla="*/ 454 h 638"/>
                <a:gd name="T70" fmla="*/ 809 w 1122"/>
                <a:gd name="T71" fmla="*/ 484 h 638"/>
                <a:gd name="T72" fmla="*/ 845 w 1122"/>
                <a:gd name="T73" fmla="*/ 498 h 638"/>
                <a:gd name="T74" fmla="*/ 871 w 1122"/>
                <a:gd name="T75" fmla="*/ 555 h 638"/>
                <a:gd name="T76" fmla="*/ 859 w 1122"/>
                <a:gd name="T77" fmla="*/ 638 h 638"/>
                <a:gd name="T78" fmla="*/ 814 w 1122"/>
                <a:gd name="T79" fmla="*/ 626 h 638"/>
                <a:gd name="T80" fmla="*/ 775 w 1122"/>
                <a:gd name="T81" fmla="*/ 619 h 638"/>
                <a:gd name="T82" fmla="*/ 763 w 1122"/>
                <a:gd name="T83" fmla="*/ 569 h 638"/>
                <a:gd name="T84" fmla="*/ 702 w 1122"/>
                <a:gd name="T85" fmla="*/ 551 h 638"/>
                <a:gd name="T86" fmla="*/ 625 w 1122"/>
                <a:gd name="T87" fmla="*/ 507 h 638"/>
                <a:gd name="T88" fmla="*/ 549 w 1122"/>
                <a:gd name="T89" fmla="*/ 466 h 638"/>
                <a:gd name="T90" fmla="*/ 434 w 1122"/>
                <a:gd name="T91" fmla="*/ 352 h 638"/>
                <a:gd name="T92" fmla="*/ 394 w 1122"/>
                <a:gd name="T93" fmla="*/ 323 h 638"/>
                <a:gd name="T94" fmla="*/ 345 w 1122"/>
                <a:gd name="T95" fmla="*/ 327 h 638"/>
                <a:gd name="T96" fmla="*/ 308 w 1122"/>
                <a:gd name="T97" fmla="*/ 312 h 638"/>
                <a:gd name="T98" fmla="*/ 302 w 1122"/>
                <a:gd name="T99" fmla="*/ 287 h 638"/>
                <a:gd name="T100" fmla="*/ 292 w 1122"/>
                <a:gd name="T101" fmla="*/ 265 h 638"/>
                <a:gd name="T102" fmla="*/ 242 w 1122"/>
                <a:gd name="T103" fmla="*/ 241 h 638"/>
                <a:gd name="T104" fmla="*/ 196 w 1122"/>
                <a:gd name="T105" fmla="*/ 215 h 638"/>
                <a:gd name="T106" fmla="*/ 197 w 1122"/>
                <a:gd name="T107" fmla="*/ 248 h 638"/>
                <a:gd name="T108" fmla="*/ 163 w 1122"/>
                <a:gd name="T109" fmla="*/ 240 h 638"/>
                <a:gd name="T110" fmla="*/ 119 w 1122"/>
                <a:gd name="T111" fmla="*/ 303 h 638"/>
                <a:gd name="T112" fmla="*/ 100 w 1122"/>
                <a:gd name="T113" fmla="*/ 324 h 638"/>
                <a:gd name="T114" fmla="*/ 0 w 1122"/>
                <a:gd name="T115" fmla="*/ 46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2" h="638">
                  <a:moveTo>
                    <a:pt x="0" y="46"/>
                  </a:moveTo>
                  <a:lnTo>
                    <a:pt x="143" y="4"/>
                  </a:lnTo>
                  <a:cubicBezTo>
                    <a:pt x="156" y="0"/>
                    <a:pt x="126" y="45"/>
                    <a:pt x="145" y="70"/>
                  </a:cubicBezTo>
                  <a:cubicBezTo>
                    <a:pt x="145" y="71"/>
                    <a:pt x="147" y="85"/>
                    <a:pt x="150" y="91"/>
                  </a:cubicBezTo>
                  <a:cubicBezTo>
                    <a:pt x="154" y="97"/>
                    <a:pt x="159" y="96"/>
                    <a:pt x="160" y="96"/>
                  </a:cubicBezTo>
                  <a:lnTo>
                    <a:pt x="191" y="95"/>
                  </a:lnTo>
                  <a:cubicBezTo>
                    <a:pt x="197" y="95"/>
                    <a:pt x="197" y="102"/>
                    <a:pt x="199" y="107"/>
                  </a:cubicBezTo>
                  <a:cubicBezTo>
                    <a:pt x="200" y="109"/>
                    <a:pt x="208" y="112"/>
                    <a:pt x="211" y="123"/>
                  </a:cubicBezTo>
                  <a:cubicBezTo>
                    <a:pt x="211" y="126"/>
                    <a:pt x="214" y="118"/>
                    <a:pt x="216" y="115"/>
                  </a:cubicBezTo>
                  <a:cubicBezTo>
                    <a:pt x="219" y="111"/>
                    <a:pt x="263" y="114"/>
                    <a:pt x="262" y="115"/>
                  </a:cubicBezTo>
                  <a:cubicBezTo>
                    <a:pt x="274" y="106"/>
                    <a:pt x="286" y="90"/>
                    <a:pt x="286" y="72"/>
                  </a:cubicBezTo>
                  <a:cubicBezTo>
                    <a:pt x="303" y="74"/>
                    <a:pt x="328" y="105"/>
                    <a:pt x="361" y="136"/>
                  </a:cubicBezTo>
                  <a:cubicBezTo>
                    <a:pt x="369" y="144"/>
                    <a:pt x="378" y="153"/>
                    <a:pt x="389" y="156"/>
                  </a:cubicBezTo>
                  <a:cubicBezTo>
                    <a:pt x="403" y="161"/>
                    <a:pt x="421" y="152"/>
                    <a:pt x="434" y="150"/>
                  </a:cubicBezTo>
                  <a:cubicBezTo>
                    <a:pt x="468" y="144"/>
                    <a:pt x="505" y="161"/>
                    <a:pt x="538" y="152"/>
                  </a:cubicBezTo>
                  <a:cubicBezTo>
                    <a:pt x="546" y="150"/>
                    <a:pt x="554" y="137"/>
                    <a:pt x="564" y="142"/>
                  </a:cubicBezTo>
                  <a:cubicBezTo>
                    <a:pt x="576" y="149"/>
                    <a:pt x="584" y="161"/>
                    <a:pt x="596" y="167"/>
                  </a:cubicBezTo>
                  <a:cubicBezTo>
                    <a:pt x="609" y="173"/>
                    <a:pt x="613" y="182"/>
                    <a:pt x="622" y="192"/>
                  </a:cubicBezTo>
                  <a:cubicBezTo>
                    <a:pt x="632" y="203"/>
                    <a:pt x="636" y="198"/>
                    <a:pt x="648" y="197"/>
                  </a:cubicBezTo>
                  <a:cubicBezTo>
                    <a:pt x="651" y="216"/>
                    <a:pt x="648" y="255"/>
                    <a:pt x="666" y="268"/>
                  </a:cubicBezTo>
                  <a:cubicBezTo>
                    <a:pt x="675" y="274"/>
                    <a:pt x="686" y="267"/>
                    <a:pt x="693" y="278"/>
                  </a:cubicBezTo>
                  <a:cubicBezTo>
                    <a:pt x="701" y="292"/>
                    <a:pt x="704" y="307"/>
                    <a:pt x="711" y="321"/>
                  </a:cubicBezTo>
                  <a:cubicBezTo>
                    <a:pt x="724" y="348"/>
                    <a:pt x="764" y="329"/>
                    <a:pt x="787" y="330"/>
                  </a:cubicBezTo>
                  <a:cubicBezTo>
                    <a:pt x="801" y="331"/>
                    <a:pt x="810" y="342"/>
                    <a:pt x="808" y="354"/>
                  </a:cubicBezTo>
                  <a:cubicBezTo>
                    <a:pt x="806" y="373"/>
                    <a:pt x="835" y="371"/>
                    <a:pt x="846" y="374"/>
                  </a:cubicBezTo>
                  <a:cubicBezTo>
                    <a:pt x="846" y="367"/>
                    <a:pt x="833" y="357"/>
                    <a:pt x="840" y="350"/>
                  </a:cubicBezTo>
                  <a:cubicBezTo>
                    <a:pt x="847" y="343"/>
                    <a:pt x="847" y="335"/>
                    <a:pt x="857" y="332"/>
                  </a:cubicBezTo>
                  <a:cubicBezTo>
                    <a:pt x="865" y="328"/>
                    <a:pt x="857" y="320"/>
                    <a:pt x="861" y="315"/>
                  </a:cubicBezTo>
                  <a:cubicBezTo>
                    <a:pt x="867" y="308"/>
                    <a:pt x="881" y="301"/>
                    <a:pt x="889" y="295"/>
                  </a:cubicBezTo>
                  <a:cubicBezTo>
                    <a:pt x="898" y="289"/>
                    <a:pt x="909" y="289"/>
                    <a:pt x="915" y="279"/>
                  </a:cubicBezTo>
                  <a:cubicBezTo>
                    <a:pt x="918" y="275"/>
                    <a:pt x="922" y="265"/>
                    <a:pt x="928" y="264"/>
                  </a:cubicBezTo>
                  <a:cubicBezTo>
                    <a:pt x="937" y="261"/>
                    <a:pt x="938" y="268"/>
                    <a:pt x="946" y="259"/>
                  </a:cubicBezTo>
                  <a:cubicBezTo>
                    <a:pt x="956" y="249"/>
                    <a:pt x="965" y="249"/>
                    <a:pt x="977" y="255"/>
                  </a:cubicBezTo>
                  <a:cubicBezTo>
                    <a:pt x="963" y="267"/>
                    <a:pt x="927" y="285"/>
                    <a:pt x="924" y="306"/>
                  </a:cubicBezTo>
                  <a:cubicBezTo>
                    <a:pt x="932" y="306"/>
                    <a:pt x="936" y="312"/>
                    <a:pt x="943" y="313"/>
                  </a:cubicBezTo>
                  <a:cubicBezTo>
                    <a:pt x="952" y="314"/>
                    <a:pt x="958" y="305"/>
                    <a:pt x="963" y="317"/>
                  </a:cubicBezTo>
                  <a:cubicBezTo>
                    <a:pt x="971" y="338"/>
                    <a:pt x="994" y="324"/>
                    <a:pt x="1006" y="335"/>
                  </a:cubicBezTo>
                  <a:cubicBezTo>
                    <a:pt x="1007" y="332"/>
                    <a:pt x="1007" y="328"/>
                    <a:pt x="1006" y="325"/>
                  </a:cubicBezTo>
                  <a:cubicBezTo>
                    <a:pt x="1009" y="325"/>
                    <a:pt x="1012" y="323"/>
                    <a:pt x="1014" y="320"/>
                  </a:cubicBezTo>
                  <a:cubicBezTo>
                    <a:pt x="1016" y="315"/>
                    <a:pt x="1014" y="308"/>
                    <a:pt x="1013" y="303"/>
                  </a:cubicBezTo>
                  <a:cubicBezTo>
                    <a:pt x="1018" y="313"/>
                    <a:pt x="1027" y="315"/>
                    <a:pt x="1035" y="325"/>
                  </a:cubicBezTo>
                  <a:cubicBezTo>
                    <a:pt x="1044" y="334"/>
                    <a:pt x="1057" y="329"/>
                    <a:pt x="1057" y="345"/>
                  </a:cubicBezTo>
                  <a:cubicBezTo>
                    <a:pt x="1073" y="335"/>
                    <a:pt x="1080" y="352"/>
                    <a:pt x="1093" y="354"/>
                  </a:cubicBezTo>
                  <a:cubicBezTo>
                    <a:pt x="1102" y="353"/>
                    <a:pt x="1109" y="353"/>
                    <a:pt x="1116" y="357"/>
                  </a:cubicBezTo>
                  <a:cubicBezTo>
                    <a:pt x="1122" y="361"/>
                    <a:pt x="1107" y="366"/>
                    <a:pt x="1105" y="369"/>
                  </a:cubicBezTo>
                  <a:cubicBezTo>
                    <a:pt x="1099" y="379"/>
                    <a:pt x="1096" y="382"/>
                    <a:pt x="1079" y="375"/>
                  </a:cubicBezTo>
                  <a:cubicBezTo>
                    <a:pt x="1079" y="381"/>
                    <a:pt x="1081" y="385"/>
                    <a:pt x="1084" y="389"/>
                  </a:cubicBezTo>
                  <a:cubicBezTo>
                    <a:pt x="1080" y="389"/>
                    <a:pt x="1044" y="391"/>
                    <a:pt x="1062" y="401"/>
                  </a:cubicBezTo>
                  <a:cubicBezTo>
                    <a:pt x="1057" y="401"/>
                    <a:pt x="1052" y="407"/>
                    <a:pt x="1046" y="406"/>
                  </a:cubicBezTo>
                  <a:cubicBezTo>
                    <a:pt x="1041" y="407"/>
                    <a:pt x="1043" y="398"/>
                    <a:pt x="1037" y="405"/>
                  </a:cubicBezTo>
                  <a:cubicBezTo>
                    <a:pt x="1032" y="407"/>
                    <a:pt x="1028" y="399"/>
                    <a:pt x="1024" y="398"/>
                  </a:cubicBezTo>
                  <a:cubicBezTo>
                    <a:pt x="1012" y="394"/>
                    <a:pt x="1005" y="399"/>
                    <a:pt x="998" y="402"/>
                  </a:cubicBezTo>
                  <a:cubicBezTo>
                    <a:pt x="992" y="405"/>
                    <a:pt x="991" y="404"/>
                    <a:pt x="986" y="405"/>
                  </a:cubicBezTo>
                  <a:cubicBezTo>
                    <a:pt x="972" y="408"/>
                    <a:pt x="974" y="396"/>
                    <a:pt x="958" y="389"/>
                  </a:cubicBezTo>
                  <a:cubicBezTo>
                    <a:pt x="952" y="386"/>
                    <a:pt x="970" y="378"/>
                    <a:pt x="973" y="372"/>
                  </a:cubicBezTo>
                  <a:cubicBezTo>
                    <a:pt x="974" y="368"/>
                    <a:pt x="973" y="364"/>
                    <a:pt x="970" y="362"/>
                  </a:cubicBezTo>
                  <a:cubicBezTo>
                    <a:pt x="962" y="357"/>
                    <a:pt x="958" y="348"/>
                    <a:pt x="950" y="342"/>
                  </a:cubicBezTo>
                  <a:cubicBezTo>
                    <a:pt x="947" y="351"/>
                    <a:pt x="920" y="376"/>
                    <a:pt x="910" y="368"/>
                  </a:cubicBezTo>
                  <a:cubicBezTo>
                    <a:pt x="902" y="363"/>
                    <a:pt x="889" y="355"/>
                    <a:pt x="886" y="371"/>
                  </a:cubicBezTo>
                  <a:cubicBezTo>
                    <a:pt x="885" y="374"/>
                    <a:pt x="887" y="382"/>
                    <a:pt x="891" y="388"/>
                  </a:cubicBezTo>
                  <a:cubicBezTo>
                    <a:pt x="895" y="396"/>
                    <a:pt x="891" y="400"/>
                    <a:pt x="896" y="405"/>
                  </a:cubicBezTo>
                  <a:cubicBezTo>
                    <a:pt x="883" y="410"/>
                    <a:pt x="865" y="396"/>
                    <a:pt x="853" y="408"/>
                  </a:cubicBezTo>
                  <a:cubicBezTo>
                    <a:pt x="860" y="414"/>
                    <a:pt x="871" y="405"/>
                    <a:pt x="875" y="415"/>
                  </a:cubicBezTo>
                  <a:cubicBezTo>
                    <a:pt x="872" y="414"/>
                    <a:pt x="870" y="414"/>
                    <a:pt x="867" y="414"/>
                  </a:cubicBezTo>
                  <a:cubicBezTo>
                    <a:pt x="869" y="420"/>
                    <a:pt x="869" y="421"/>
                    <a:pt x="870" y="423"/>
                  </a:cubicBezTo>
                  <a:cubicBezTo>
                    <a:pt x="870" y="423"/>
                    <a:pt x="871" y="425"/>
                    <a:pt x="869" y="427"/>
                  </a:cubicBezTo>
                  <a:cubicBezTo>
                    <a:pt x="867" y="429"/>
                    <a:pt x="861" y="428"/>
                    <a:pt x="862" y="434"/>
                  </a:cubicBezTo>
                  <a:cubicBezTo>
                    <a:pt x="863" y="444"/>
                    <a:pt x="865" y="451"/>
                    <a:pt x="852" y="455"/>
                  </a:cubicBezTo>
                  <a:cubicBezTo>
                    <a:pt x="841" y="457"/>
                    <a:pt x="816" y="448"/>
                    <a:pt x="807" y="449"/>
                  </a:cubicBezTo>
                  <a:cubicBezTo>
                    <a:pt x="805" y="449"/>
                    <a:pt x="799" y="451"/>
                    <a:pt x="798" y="454"/>
                  </a:cubicBezTo>
                  <a:cubicBezTo>
                    <a:pt x="792" y="470"/>
                    <a:pt x="795" y="471"/>
                    <a:pt x="792" y="474"/>
                  </a:cubicBezTo>
                  <a:cubicBezTo>
                    <a:pt x="795" y="482"/>
                    <a:pt x="804" y="481"/>
                    <a:pt x="809" y="484"/>
                  </a:cubicBezTo>
                  <a:cubicBezTo>
                    <a:pt x="819" y="489"/>
                    <a:pt x="811" y="493"/>
                    <a:pt x="824" y="495"/>
                  </a:cubicBezTo>
                  <a:cubicBezTo>
                    <a:pt x="831" y="497"/>
                    <a:pt x="835" y="494"/>
                    <a:pt x="845" y="498"/>
                  </a:cubicBezTo>
                  <a:cubicBezTo>
                    <a:pt x="851" y="501"/>
                    <a:pt x="851" y="525"/>
                    <a:pt x="854" y="536"/>
                  </a:cubicBezTo>
                  <a:cubicBezTo>
                    <a:pt x="856" y="544"/>
                    <a:pt x="866" y="547"/>
                    <a:pt x="871" y="555"/>
                  </a:cubicBezTo>
                  <a:cubicBezTo>
                    <a:pt x="878" y="568"/>
                    <a:pt x="868" y="582"/>
                    <a:pt x="862" y="589"/>
                  </a:cubicBezTo>
                  <a:cubicBezTo>
                    <a:pt x="851" y="600"/>
                    <a:pt x="846" y="616"/>
                    <a:pt x="859" y="638"/>
                  </a:cubicBezTo>
                  <a:cubicBezTo>
                    <a:pt x="844" y="626"/>
                    <a:pt x="846" y="629"/>
                    <a:pt x="839" y="629"/>
                  </a:cubicBezTo>
                  <a:cubicBezTo>
                    <a:pt x="822" y="631"/>
                    <a:pt x="820" y="633"/>
                    <a:pt x="814" y="626"/>
                  </a:cubicBezTo>
                  <a:cubicBezTo>
                    <a:pt x="810" y="622"/>
                    <a:pt x="804" y="620"/>
                    <a:pt x="798" y="618"/>
                  </a:cubicBezTo>
                  <a:cubicBezTo>
                    <a:pt x="792" y="617"/>
                    <a:pt x="782" y="620"/>
                    <a:pt x="775" y="619"/>
                  </a:cubicBezTo>
                  <a:cubicBezTo>
                    <a:pt x="767" y="611"/>
                    <a:pt x="770" y="603"/>
                    <a:pt x="767" y="596"/>
                  </a:cubicBezTo>
                  <a:cubicBezTo>
                    <a:pt x="764" y="587"/>
                    <a:pt x="777" y="572"/>
                    <a:pt x="763" y="569"/>
                  </a:cubicBezTo>
                  <a:cubicBezTo>
                    <a:pt x="754" y="566"/>
                    <a:pt x="747" y="565"/>
                    <a:pt x="740" y="560"/>
                  </a:cubicBezTo>
                  <a:cubicBezTo>
                    <a:pt x="726" y="551"/>
                    <a:pt x="716" y="554"/>
                    <a:pt x="702" y="551"/>
                  </a:cubicBezTo>
                  <a:cubicBezTo>
                    <a:pt x="686" y="549"/>
                    <a:pt x="674" y="536"/>
                    <a:pt x="661" y="528"/>
                  </a:cubicBezTo>
                  <a:cubicBezTo>
                    <a:pt x="649" y="520"/>
                    <a:pt x="637" y="516"/>
                    <a:pt x="625" y="507"/>
                  </a:cubicBezTo>
                  <a:cubicBezTo>
                    <a:pt x="614" y="499"/>
                    <a:pt x="601" y="500"/>
                    <a:pt x="590" y="493"/>
                  </a:cubicBezTo>
                  <a:cubicBezTo>
                    <a:pt x="577" y="483"/>
                    <a:pt x="563" y="475"/>
                    <a:pt x="549" y="466"/>
                  </a:cubicBezTo>
                  <a:cubicBezTo>
                    <a:pt x="528" y="451"/>
                    <a:pt x="484" y="436"/>
                    <a:pt x="473" y="412"/>
                  </a:cubicBezTo>
                  <a:cubicBezTo>
                    <a:pt x="463" y="389"/>
                    <a:pt x="445" y="375"/>
                    <a:pt x="434" y="352"/>
                  </a:cubicBezTo>
                  <a:cubicBezTo>
                    <a:pt x="428" y="340"/>
                    <a:pt x="420" y="332"/>
                    <a:pt x="407" y="326"/>
                  </a:cubicBezTo>
                  <a:cubicBezTo>
                    <a:pt x="404" y="325"/>
                    <a:pt x="398" y="322"/>
                    <a:pt x="394" y="323"/>
                  </a:cubicBezTo>
                  <a:cubicBezTo>
                    <a:pt x="389" y="324"/>
                    <a:pt x="392" y="331"/>
                    <a:pt x="386" y="332"/>
                  </a:cubicBezTo>
                  <a:cubicBezTo>
                    <a:pt x="373" y="333"/>
                    <a:pt x="364" y="325"/>
                    <a:pt x="345" y="327"/>
                  </a:cubicBezTo>
                  <a:cubicBezTo>
                    <a:pt x="334" y="328"/>
                    <a:pt x="325" y="323"/>
                    <a:pt x="315" y="319"/>
                  </a:cubicBezTo>
                  <a:cubicBezTo>
                    <a:pt x="313" y="318"/>
                    <a:pt x="310" y="316"/>
                    <a:pt x="308" y="312"/>
                  </a:cubicBezTo>
                  <a:cubicBezTo>
                    <a:pt x="306" y="309"/>
                    <a:pt x="309" y="304"/>
                    <a:pt x="308" y="300"/>
                  </a:cubicBezTo>
                  <a:cubicBezTo>
                    <a:pt x="307" y="296"/>
                    <a:pt x="302" y="290"/>
                    <a:pt x="302" y="287"/>
                  </a:cubicBezTo>
                  <a:cubicBezTo>
                    <a:pt x="303" y="284"/>
                    <a:pt x="306" y="285"/>
                    <a:pt x="309" y="285"/>
                  </a:cubicBezTo>
                  <a:cubicBezTo>
                    <a:pt x="305" y="275"/>
                    <a:pt x="292" y="278"/>
                    <a:pt x="292" y="265"/>
                  </a:cubicBezTo>
                  <a:cubicBezTo>
                    <a:pt x="291" y="252"/>
                    <a:pt x="283" y="247"/>
                    <a:pt x="270" y="247"/>
                  </a:cubicBezTo>
                  <a:cubicBezTo>
                    <a:pt x="263" y="247"/>
                    <a:pt x="244" y="249"/>
                    <a:pt x="242" y="241"/>
                  </a:cubicBezTo>
                  <a:cubicBezTo>
                    <a:pt x="238" y="229"/>
                    <a:pt x="225" y="232"/>
                    <a:pt x="216" y="227"/>
                  </a:cubicBezTo>
                  <a:cubicBezTo>
                    <a:pt x="212" y="224"/>
                    <a:pt x="202" y="211"/>
                    <a:pt x="196" y="215"/>
                  </a:cubicBezTo>
                  <a:cubicBezTo>
                    <a:pt x="188" y="221"/>
                    <a:pt x="187" y="223"/>
                    <a:pt x="176" y="222"/>
                  </a:cubicBezTo>
                  <a:cubicBezTo>
                    <a:pt x="161" y="220"/>
                    <a:pt x="196" y="243"/>
                    <a:pt x="197" y="248"/>
                  </a:cubicBezTo>
                  <a:cubicBezTo>
                    <a:pt x="189" y="246"/>
                    <a:pt x="187" y="241"/>
                    <a:pt x="178" y="236"/>
                  </a:cubicBezTo>
                  <a:cubicBezTo>
                    <a:pt x="175" y="235"/>
                    <a:pt x="163" y="227"/>
                    <a:pt x="163" y="240"/>
                  </a:cubicBezTo>
                  <a:cubicBezTo>
                    <a:pt x="161" y="267"/>
                    <a:pt x="137" y="249"/>
                    <a:pt x="126" y="262"/>
                  </a:cubicBezTo>
                  <a:cubicBezTo>
                    <a:pt x="111" y="280"/>
                    <a:pt x="111" y="282"/>
                    <a:pt x="119" y="303"/>
                  </a:cubicBezTo>
                  <a:cubicBezTo>
                    <a:pt x="122" y="310"/>
                    <a:pt x="131" y="317"/>
                    <a:pt x="126" y="323"/>
                  </a:cubicBezTo>
                  <a:cubicBezTo>
                    <a:pt x="123" y="327"/>
                    <a:pt x="105" y="324"/>
                    <a:pt x="100" y="324"/>
                  </a:cubicBezTo>
                  <a:cubicBezTo>
                    <a:pt x="81" y="323"/>
                    <a:pt x="66" y="322"/>
                    <a:pt x="60" y="323"/>
                  </a:cubicBezTo>
                  <a:lnTo>
                    <a:pt x="0" y="46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8" name="Freeform 2072">
              <a:extLst>
                <a:ext uri="{FF2B5EF4-FFF2-40B4-BE49-F238E27FC236}">
                  <a16:creationId xmlns:a16="http://schemas.microsoft.com/office/drawing/2014/main" id="{A5443C97-835A-458A-4E77-D7F2DAAAE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1816" y="3701330"/>
              <a:ext cx="21715" cy="37508"/>
            </a:xfrm>
            <a:custGeom>
              <a:avLst/>
              <a:gdLst>
                <a:gd name="T0" fmla="*/ 4 w 51"/>
                <a:gd name="T1" fmla="*/ 0 h 88"/>
                <a:gd name="T2" fmla="*/ 49 w 51"/>
                <a:gd name="T3" fmla="*/ 25 h 88"/>
                <a:gd name="T4" fmla="*/ 40 w 51"/>
                <a:gd name="T5" fmla="*/ 59 h 88"/>
                <a:gd name="T6" fmla="*/ 39 w 51"/>
                <a:gd name="T7" fmla="*/ 55 h 88"/>
                <a:gd name="T8" fmla="*/ 46 w 51"/>
                <a:gd name="T9" fmla="*/ 76 h 88"/>
                <a:gd name="T10" fmla="*/ 35 w 51"/>
                <a:gd name="T11" fmla="*/ 70 h 88"/>
                <a:gd name="T12" fmla="*/ 26 w 51"/>
                <a:gd name="T13" fmla="*/ 84 h 88"/>
                <a:gd name="T14" fmla="*/ 8 w 51"/>
                <a:gd name="T15" fmla="*/ 60 h 88"/>
                <a:gd name="T16" fmla="*/ 23 w 51"/>
                <a:gd name="T17" fmla="*/ 66 h 88"/>
                <a:gd name="T18" fmla="*/ 15 w 51"/>
                <a:gd name="T19" fmla="*/ 55 h 88"/>
                <a:gd name="T20" fmla="*/ 23 w 51"/>
                <a:gd name="T21" fmla="*/ 35 h 88"/>
                <a:gd name="T22" fmla="*/ 5 w 51"/>
                <a:gd name="T23" fmla="*/ 35 h 88"/>
                <a:gd name="T24" fmla="*/ 9 w 51"/>
                <a:gd name="T25" fmla="*/ 23 h 88"/>
                <a:gd name="T26" fmla="*/ 4 w 51"/>
                <a:gd name="T2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88">
                  <a:moveTo>
                    <a:pt x="4" y="0"/>
                  </a:moveTo>
                  <a:lnTo>
                    <a:pt x="49" y="25"/>
                  </a:lnTo>
                  <a:cubicBezTo>
                    <a:pt x="51" y="35"/>
                    <a:pt x="48" y="53"/>
                    <a:pt x="40" y="59"/>
                  </a:cubicBezTo>
                  <a:cubicBezTo>
                    <a:pt x="39" y="58"/>
                    <a:pt x="39" y="56"/>
                    <a:pt x="39" y="55"/>
                  </a:cubicBezTo>
                  <a:cubicBezTo>
                    <a:pt x="36" y="62"/>
                    <a:pt x="46" y="69"/>
                    <a:pt x="46" y="76"/>
                  </a:cubicBezTo>
                  <a:cubicBezTo>
                    <a:pt x="40" y="65"/>
                    <a:pt x="45" y="77"/>
                    <a:pt x="35" y="70"/>
                  </a:cubicBezTo>
                  <a:cubicBezTo>
                    <a:pt x="32" y="76"/>
                    <a:pt x="39" y="88"/>
                    <a:pt x="26" y="84"/>
                  </a:cubicBezTo>
                  <a:cubicBezTo>
                    <a:pt x="24" y="84"/>
                    <a:pt x="8" y="62"/>
                    <a:pt x="8" y="60"/>
                  </a:cubicBezTo>
                  <a:cubicBezTo>
                    <a:pt x="8" y="55"/>
                    <a:pt x="22" y="65"/>
                    <a:pt x="23" y="66"/>
                  </a:cubicBezTo>
                  <a:cubicBezTo>
                    <a:pt x="31" y="69"/>
                    <a:pt x="20" y="42"/>
                    <a:pt x="15" y="55"/>
                  </a:cubicBezTo>
                  <a:cubicBezTo>
                    <a:pt x="12" y="49"/>
                    <a:pt x="14" y="35"/>
                    <a:pt x="23" y="35"/>
                  </a:cubicBezTo>
                  <a:cubicBezTo>
                    <a:pt x="21" y="33"/>
                    <a:pt x="2" y="41"/>
                    <a:pt x="5" y="35"/>
                  </a:cubicBezTo>
                  <a:cubicBezTo>
                    <a:pt x="7" y="30"/>
                    <a:pt x="14" y="31"/>
                    <a:pt x="9" y="23"/>
                  </a:cubicBezTo>
                  <a:cubicBezTo>
                    <a:pt x="6" y="18"/>
                    <a:pt x="0" y="7"/>
                    <a:pt x="4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9" name="Freeform 2073">
              <a:extLst>
                <a:ext uri="{FF2B5EF4-FFF2-40B4-BE49-F238E27FC236}">
                  <a16:creationId xmlns:a16="http://schemas.microsoft.com/office/drawing/2014/main" id="{2915522C-D971-82D3-7B1D-ED86C0191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2481" y="3488131"/>
              <a:ext cx="870564" cy="339540"/>
            </a:xfrm>
            <a:custGeom>
              <a:avLst/>
              <a:gdLst>
                <a:gd name="T0" fmla="*/ 50 w 1991"/>
                <a:gd name="T1" fmla="*/ 191 h 778"/>
                <a:gd name="T2" fmla="*/ 93 w 1991"/>
                <a:gd name="T3" fmla="*/ 177 h 778"/>
                <a:gd name="T4" fmla="*/ 113 w 1991"/>
                <a:gd name="T5" fmla="*/ 145 h 778"/>
                <a:gd name="T6" fmla="*/ 171 w 1991"/>
                <a:gd name="T7" fmla="*/ 116 h 778"/>
                <a:gd name="T8" fmla="*/ 233 w 1991"/>
                <a:gd name="T9" fmla="*/ 104 h 778"/>
                <a:gd name="T10" fmla="*/ 304 w 1991"/>
                <a:gd name="T11" fmla="*/ 111 h 778"/>
                <a:gd name="T12" fmla="*/ 441 w 1991"/>
                <a:gd name="T13" fmla="*/ 155 h 778"/>
                <a:gd name="T14" fmla="*/ 542 w 1991"/>
                <a:gd name="T15" fmla="*/ 170 h 778"/>
                <a:gd name="T16" fmla="*/ 554 w 1991"/>
                <a:gd name="T17" fmla="*/ 114 h 778"/>
                <a:gd name="T18" fmla="*/ 530 w 1991"/>
                <a:gd name="T19" fmla="*/ 27 h 778"/>
                <a:gd name="T20" fmla="*/ 622 w 1991"/>
                <a:gd name="T21" fmla="*/ 29 h 778"/>
                <a:gd name="T22" fmla="*/ 770 w 1991"/>
                <a:gd name="T23" fmla="*/ 78 h 778"/>
                <a:gd name="T24" fmla="*/ 862 w 1991"/>
                <a:gd name="T25" fmla="*/ 139 h 778"/>
                <a:gd name="T26" fmla="*/ 963 w 1991"/>
                <a:gd name="T27" fmla="*/ 124 h 778"/>
                <a:gd name="T28" fmla="*/ 1138 w 1991"/>
                <a:gd name="T29" fmla="*/ 159 h 778"/>
                <a:gd name="T30" fmla="*/ 1225 w 1991"/>
                <a:gd name="T31" fmla="*/ 204 h 778"/>
                <a:gd name="T32" fmla="*/ 1348 w 1991"/>
                <a:gd name="T33" fmla="*/ 214 h 778"/>
                <a:gd name="T34" fmla="*/ 1455 w 1991"/>
                <a:gd name="T35" fmla="*/ 177 h 778"/>
                <a:gd name="T36" fmla="*/ 1550 w 1991"/>
                <a:gd name="T37" fmla="*/ 146 h 778"/>
                <a:gd name="T38" fmla="*/ 1660 w 1991"/>
                <a:gd name="T39" fmla="*/ 168 h 778"/>
                <a:gd name="T40" fmla="*/ 1694 w 1991"/>
                <a:gd name="T41" fmla="*/ 323 h 778"/>
                <a:gd name="T42" fmla="*/ 1794 w 1991"/>
                <a:gd name="T43" fmla="*/ 316 h 778"/>
                <a:gd name="T44" fmla="*/ 1967 w 1991"/>
                <a:gd name="T45" fmla="*/ 383 h 778"/>
                <a:gd name="T46" fmla="*/ 1889 w 1991"/>
                <a:gd name="T47" fmla="*/ 398 h 778"/>
                <a:gd name="T48" fmla="*/ 1825 w 1991"/>
                <a:gd name="T49" fmla="*/ 424 h 778"/>
                <a:gd name="T50" fmla="*/ 1796 w 1991"/>
                <a:gd name="T51" fmla="*/ 468 h 778"/>
                <a:gd name="T52" fmla="*/ 1713 w 1991"/>
                <a:gd name="T53" fmla="*/ 499 h 778"/>
                <a:gd name="T54" fmla="*/ 1674 w 1991"/>
                <a:gd name="T55" fmla="*/ 544 h 778"/>
                <a:gd name="T56" fmla="*/ 1558 w 1991"/>
                <a:gd name="T57" fmla="*/ 552 h 778"/>
                <a:gd name="T58" fmla="*/ 1607 w 1991"/>
                <a:gd name="T59" fmla="*/ 626 h 778"/>
                <a:gd name="T60" fmla="*/ 1548 w 1991"/>
                <a:gd name="T61" fmla="*/ 695 h 778"/>
                <a:gd name="T62" fmla="*/ 1417 w 1991"/>
                <a:gd name="T63" fmla="*/ 718 h 778"/>
                <a:gd name="T64" fmla="*/ 1255 w 1991"/>
                <a:gd name="T65" fmla="*/ 777 h 778"/>
                <a:gd name="T66" fmla="*/ 1107 w 1991"/>
                <a:gd name="T67" fmla="*/ 745 h 778"/>
                <a:gd name="T68" fmla="*/ 978 w 1991"/>
                <a:gd name="T69" fmla="*/ 705 h 778"/>
                <a:gd name="T70" fmla="*/ 839 w 1991"/>
                <a:gd name="T71" fmla="*/ 702 h 778"/>
                <a:gd name="T72" fmla="*/ 698 w 1991"/>
                <a:gd name="T73" fmla="*/ 683 h 778"/>
                <a:gd name="T74" fmla="*/ 600 w 1991"/>
                <a:gd name="T75" fmla="*/ 587 h 778"/>
                <a:gd name="T76" fmla="*/ 485 w 1991"/>
                <a:gd name="T77" fmla="*/ 539 h 778"/>
                <a:gd name="T78" fmla="*/ 275 w 1991"/>
                <a:gd name="T79" fmla="*/ 474 h 778"/>
                <a:gd name="T80" fmla="*/ 229 w 1991"/>
                <a:gd name="T81" fmla="*/ 368 h 778"/>
                <a:gd name="T82" fmla="*/ 161 w 1991"/>
                <a:gd name="T83" fmla="*/ 316 h 778"/>
                <a:gd name="T84" fmla="*/ 75 w 1991"/>
                <a:gd name="T85" fmla="*/ 284 h 778"/>
                <a:gd name="T86" fmla="*/ 6 w 1991"/>
                <a:gd name="T87" fmla="*/ 237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91" h="778">
                  <a:moveTo>
                    <a:pt x="1" y="217"/>
                  </a:moveTo>
                  <a:cubicBezTo>
                    <a:pt x="15" y="218"/>
                    <a:pt x="10" y="209"/>
                    <a:pt x="13" y="200"/>
                  </a:cubicBezTo>
                  <a:cubicBezTo>
                    <a:pt x="19" y="181"/>
                    <a:pt x="52" y="203"/>
                    <a:pt x="50" y="191"/>
                  </a:cubicBezTo>
                  <a:cubicBezTo>
                    <a:pt x="61" y="191"/>
                    <a:pt x="64" y="196"/>
                    <a:pt x="70" y="191"/>
                  </a:cubicBezTo>
                  <a:cubicBezTo>
                    <a:pt x="69" y="189"/>
                    <a:pt x="67" y="187"/>
                    <a:pt x="66" y="185"/>
                  </a:cubicBezTo>
                  <a:cubicBezTo>
                    <a:pt x="77" y="183"/>
                    <a:pt x="82" y="181"/>
                    <a:pt x="93" y="177"/>
                  </a:cubicBezTo>
                  <a:cubicBezTo>
                    <a:pt x="88" y="174"/>
                    <a:pt x="85" y="168"/>
                    <a:pt x="83" y="163"/>
                  </a:cubicBezTo>
                  <a:cubicBezTo>
                    <a:pt x="86" y="161"/>
                    <a:pt x="104" y="159"/>
                    <a:pt x="102" y="154"/>
                  </a:cubicBezTo>
                  <a:cubicBezTo>
                    <a:pt x="100" y="148"/>
                    <a:pt x="108" y="148"/>
                    <a:pt x="113" y="145"/>
                  </a:cubicBezTo>
                  <a:cubicBezTo>
                    <a:pt x="119" y="141"/>
                    <a:pt x="130" y="142"/>
                    <a:pt x="134" y="139"/>
                  </a:cubicBezTo>
                  <a:cubicBezTo>
                    <a:pt x="138" y="135"/>
                    <a:pt x="144" y="127"/>
                    <a:pt x="154" y="123"/>
                  </a:cubicBezTo>
                  <a:cubicBezTo>
                    <a:pt x="160" y="121"/>
                    <a:pt x="166" y="123"/>
                    <a:pt x="171" y="116"/>
                  </a:cubicBezTo>
                  <a:cubicBezTo>
                    <a:pt x="175" y="111"/>
                    <a:pt x="177" y="107"/>
                    <a:pt x="183" y="106"/>
                  </a:cubicBezTo>
                  <a:cubicBezTo>
                    <a:pt x="191" y="105"/>
                    <a:pt x="214" y="107"/>
                    <a:pt x="208" y="93"/>
                  </a:cubicBezTo>
                  <a:cubicBezTo>
                    <a:pt x="220" y="93"/>
                    <a:pt x="226" y="108"/>
                    <a:pt x="233" y="104"/>
                  </a:cubicBezTo>
                  <a:cubicBezTo>
                    <a:pt x="235" y="104"/>
                    <a:pt x="244" y="95"/>
                    <a:pt x="246" y="98"/>
                  </a:cubicBezTo>
                  <a:cubicBezTo>
                    <a:pt x="252" y="105"/>
                    <a:pt x="252" y="112"/>
                    <a:pt x="263" y="112"/>
                  </a:cubicBezTo>
                  <a:cubicBezTo>
                    <a:pt x="276" y="112"/>
                    <a:pt x="291" y="112"/>
                    <a:pt x="304" y="111"/>
                  </a:cubicBezTo>
                  <a:cubicBezTo>
                    <a:pt x="319" y="111"/>
                    <a:pt x="331" y="113"/>
                    <a:pt x="341" y="126"/>
                  </a:cubicBezTo>
                  <a:cubicBezTo>
                    <a:pt x="359" y="150"/>
                    <a:pt x="378" y="152"/>
                    <a:pt x="406" y="159"/>
                  </a:cubicBezTo>
                  <a:cubicBezTo>
                    <a:pt x="421" y="162"/>
                    <a:pt x="427" y="155"/>
                    <a:pt x="441" y="155"/>
                  </a:cubicBezTo>
                  <a:cubicBezTo>
                    <a:pt x="442" y="155"/>
                    <a:pt x="456" y="156"/>
                    <a:pt x="457" y="156"/>
                  </a:cubicBezTo>
                  <a:cubicBezTo>
                    <a:pt x="472" y="159"/>
                    <a:pt x="490" y="162"/>
                    <a:pt x="507" y="164"/>
                  </a:cubicBezTo>
                  <a:cubicBezTo>
                    <a:pt x="519" y="166"/>
                    <a:pt x="537" y="180"/>
                    <a:pt x="542" y="170"/>
                  </a:cubicBezTo>
                  <a:cubicBezTo>
                    <a:pt x="548" y="160"/>
                    <a:pt x="552" y="160"/>
                    <a:pt x="562" y="158"/>
                  </a:cubicBezTo>
                  <a:cubicBezTo>
                    <a:pt x="572" y="156"/>
                    <a:pt x="571" y="141"/>
                    <a:pt x="570" y="134"/>
                  </a:cubicBezTo>
                  <a:cubicBezTo>
                    <a:pt x="570" y="123"/>
                    <a:pt x="563" y="118"/>
                    <a:pt x="554" y="114"/>
                  </a:cubicBezTo>
                  <a:cubicBezTo>
                    <a:pt x="540" y="108"/>
                    <a:pt x="536" y="96"/>
                    <a:pt x="525" y="88"/>
                  </a:cubicBezTo>
                  <a:cubicBezTo>
                    <a:pt x="517" y="82"/>
                    <a:pt x="506" y="43"/>
                    <a:pt x="525" y="49"/>
                  </a:cubicBezTo>
                  <a:cubicBezTo>
                    <a:pt x="520" y="40"/>
                    <a:pt x="519" y="31"/>
                    <a:pt x="530" y="27"/>
                  </a:cubicBezTo>
                  <a:cubicBezTo>
                    <a:pt x="542" y="24"/>
                    <a:pt x="540" y="9"/>
                    <a:pt x="537" y="0"/>
                  </a:cubicBezTo>
                  <a:cubicBezTo>
                    <a:pt x="551" y="4"/>
                    <a:pt x="563" y="10"/>
                    <a:pt x="578" y="15"/>
                  </a:cubicBezTo>
                  <a:cubicBezTo>
                    <a:pt x="593" y="20"/>
                    <a:pt x="606" y="26"/>
                    <a:pt x="622" y="29"/>
                  </a:cubicBezTo>
                  <a:cubicBezTo>
                    <a:pt x="637" y="31"/>
                    <a:pt x="649" y="34"/>
                    <a:pt x="665" y="36"/>
                  </a:cubicBezTo>
                  <a:cubicBezTo>
                    <a:pt x="679" y="38"/>
                    <a:pt x="700" y="50"/>
                    <a:pt x="714" y="46"/>
                  </a:cubicBezTo>
                  <a:cubicBezTo>
                    <a:pt x="740" y="39"/>
                    <a:pt x="766" y="61"/>
                    <a:pt x="770" y="78"/>
                  </a:cubicBezTo>
                  <a:cubicBezTo>
                    <a:pt x="773" y="89"/>
                    <a:pt x="786" y="96"/>
                    <a:pt x="793" y="105"/>
                  </a:cubicBezTo>
                  <a:cubicBezTo>
                    <a:pt x="801" y="117"/>
                    <a:pt x="819" y="123"/>
                    <a:pt x="827" y="128"/>
                  </a:cubicBezTo>
                  <a:cubicBezTo>
                    <a:pt x="836" y="133"/>
                    <a:pt x="850" y="128"/>
                    <a:pt x="862" y="139"/>
                  </a:cubicBezTo>
                  <a:cubicBezTo>
                    <a:pt x="867" y="143"/>
                    <a:pt x="884" y="145"/>
                    <a:pt x="893" y="142"/>
                  </a:cubicBezTo>
                  <a:cubicBezTo>
                    <a:pt x="905" y="138"/>
                    <a:pt x="907" y="144"/>
                    <a:pt x="924" y="137"/>
                  </a:cubicBezTo>
                  <a:cubicBezTo>
                    <a:pt x="937" y="132"/>
                    <a:pt x="950" y="128"/>
                    <a:pt x="963" y="124"/>
                  </a:cubicBezTo>
                  <a:cubicBezTo>
                    <a:pt x="989" y="118"/>
                    <a:pt x="1026" y="127"/>
                    <a:pt x="1053" y="129"/>
                  </a:cubicBezTo>
                  <a:cubicBezTo>
                    <a:pt x="1066" y="131"/>
                    <a:pt x="1076" y="141"/>
                    <a:pt x="1087" y="148"/>
                  </a:cubicBezTo>
                  <a:cubicBezTo>
                    <a:pt x="1105" y="158"/>
                    <a:pt x="1119" y="155"/>
                    <a:pt x="1138" y="159"/>
                  </a:cubicBezTo>
                  <a:cubicBezTo>
                    <a:pt x="1147" y="161"/>
                    <a:pt x="1153" y="170"/>
                    <a:pt x="1159" y="176"/>
                  </a:cubicBezTo>
                  <a:cubicBezTo>
                    <a:pt x="1167" y="185"/>
                    <a:pt x="1176" y="188"/>
                    <a:pt x="1186" y="194"/>
                  </a:cubicBezTo>
                  <a:cubicBezTo>
                    <a:pt x="1200" y="203"/>
                    <a:pt x="1214" y="205"/>
                    <a:pt x="1225" y="204"/>
                  </a:cubicBezTo>
                  <a:cubicBezTo>
                    <a:pt x="1246" y="203"/>
                    <a:pt x="1259" y="208"/>
                    <a:pt x="1276" y="212"/>
                  </a:cubicBezTo>
                  <a:cubicBezTo>
                    <a:pt x="1291" y="214"/>
                    <a:pt x="1303" y="214"/>
                    <a:pt x="1317" y="214"/>
                  </a:cubicBezTo>
                  <a:cubicBezTo>
                    <a:pt x="1328" y="215"/>
                    <a:pt x="1342" y="220"/>
                    <a:pt x="1348" y="214"/>
                  </a:cubicBezTo>
                  <a:cubicBezTo>
                    <a:pt x="1358" y="203"/>
                    <a:pt x="1365" y="201"/>
                    <a:pt x="1385" y="199"/>
                  </a:cubicBezTo>
                  <a:cubicBezTo>
                    <a:pt x="1393" y="199"/>
                    <a:pt x="1417" y="190"/>
                    <a:pt x="1431" y="191"/>
                  </a:cubicBezTo>
                  <a:cubicBezTo>
                    <a:pt x="1444" y="193"/>
                    <a:pt x="1452" y="190"/>
                    <a:pt x="1455" y="177"/>
                  </a:cubicBezTo>
                  <a:cubicBezTo>
                    <a:pt x="1459" y="164"/>
                    <a:pt x="1468" y="157"/>
                    <a:pt x="1479" y="149"/>
                  </a:cubicBezTo>
                  <a:cubicBezTo>
                    <a:pt x="1490" y="142"/>
                    <a:pt x="1495" y="139"/>
                    <a:pt x="1509" y="138"/>
                  </a:cubicBezTo>
                  <a:cubicBezTo>
                    <a:pt x="1521" y="136"/>
                    <a:pt x="1534" y="135"/>
                    <a:pt x="1550" y="146"/>
                  </a:cubicBezTo>
                  <a:cubicBezTo>
                    <a:pt x="1560" y="153"/>
                    <a:pt x="1575" y="162"/>
                    <a:pt x="1588" y="164"/>
                  </a:cubicBezTo>
                  <a:cubicBezTo>
                    <a:pt x="1600" y="166"/>
                    <a:pt x="1607" y="162"/>
                    <a:pt x="1617" y="157"/>
                  </a:cubicBezTo>
                  <a:cubicBezTo>
                    <a:pt x="1631" y="151"/>
                    <a:pt x="1654" y="162"/>
                    <a:pt x="1660" y="168"/>
                  </a:cubicBezTo>
                  <a:lnTo>
                    <a:pt x="1668" y="276"/>
                  </a:lnTo>
                  <a:cubicBezTo>
                    <a:pt x="1680" y="287"/>
                    <a:pt x="1659" y="291"/>
                    <a:pt x="1666" y="300"/>
                  </a:cubicBezTo>
                  <a:cubicBezTo>
                    <a:pt x="1672" y="310"/>
                    <a:pt x="1687" y="319"/>
                    <a:pt x="1694" y="323"/>
                  </a:cubicBezTo>
                  <a:cubicBezTo>
                    <a:pt x="1705" y="328"/>
                    <a:pt x="1709" y="313"/>
                    <a:pt x="1721" y="314"/>
                  </a:cubicBezTo>
                  <a:cubicBezTo>
                    <a:pt x="1736" y="315"/>
                    <a:pt x="1750" y="310"/>
                    <a:pt x="1764" y="317"/>
                  </a:cubicBezTo>
                  <a:cubicBezTo>
                    <a:pt x="1776" y="322"/>
                    <a:pt x="1784" y="328"/>
                    <a:pt x="1794" y="316"/>
                  </a:cubicBezTo>
                  <a:cubicBezTo>
                    <a:pt x="1802" y="305"/>
                    <a:pt x="1807" y="299"/>
                    <a:pt x="1822" y="300"/>
                  </a:cubicBezTo>
                  <a:cubicBezTo>
                    <a:pt x="1846" y="302"/>
                    <a:pt x="1877" y="320"/>
                    <a:pt x="1898" y="333"/>
                  </a:cubicBezTo>
                  <a:cubicBezTo>
                    <a:pt x="1922" y="349"/>
                    <a:pt x="1948" y="362"/>
                    <a:pt x="1967" y="383"/>
                  </a:cubicBezTo>
                  <a:cubicBezTo>
                    <a:pt x="1991" y="408"/>
                    <a:pt x="1952" y="406"/>
                    <a:pt x="1937" y="404"/>
                  </a:cubicBezTo>
                  <a:cubicBezTo>
                    <a:pt x="1926" y="402"/>
                    <a:pt x="1916" y="392"/>
                    <a:pt x="1908" y="399"/>
                  </a:cubicBezTo>
                  <a:cubicBezTo>
                    <a:pt x="1906" y="402"/>
                    <a:pt x="1892" y="398"/>
                    <a:pt x="1889" y="398"/>
                  </a:cubicBezTo>
                  <a:cubicBezTo>
                    <a:pt x="1877" y="399"/>
                    <a:pt x="1870" y="404"/>
                    <a:pt x="1860" y="409"/>
                  </a:cubicBezTo>
                  <a:cubicBezTo>
                    <a:pt x="1854" y="413"/>
                    <a:pt x="1839" y="403"/>
                    <a:pt x="1837" y="411"/>
                  </a:cubicBezTo>
                  <a:cubicBezTo>
                    <a:pt x="1835" y="420"/>
                    <a:pt x="1836" y="424"/>
                    <a:pt x="1825" y="424"/>
                  </a:cubicBezTo>
                  <a:cubicBezTo>
                    <a:pt x="1812" y="423"/>
                    <a:pt x="1799" y="421"/>
                    <a:pt x="1793" y="435"/>
                  </a:cubicBezTo>
                  <a:cubicBezTo>
                    <a:pt x="1791" y="440"/>
                    <a:pt x="1790" y="446"/>
                    <a:pt x="1790" y="452"/>
                  </a:cubicBezTo>
                  <a:cubicBezTo>
                    <a:pt x="1790" y="458"/>
                    <a:pt x="1797" y="464"/>
                    <a:pt x="1796" y="468"/>
                  </a:cubicBezTo>
                  <a:cubicBezTo>
                    <a:pt x="1795" y="474"/>
                    <a:pt x="1778" y="486"/>
                    <a:pt x="1773" y="490"/>
                  </a:cubicBezTo>
                  <a:cubicBezTo>
                    <a:pt x="1764" y="497"/>
                    <a:pt x="1749" y="497"/>
                    <a:pt x="1738" y="497"/>
                  </a:cubicBezTo>
                  <a:cubicBezTo>
                    <a:pt x="1731" y="497"/>
                    <a:pt x="1717" y="490"/>
                    <a:pt x="1713" y="499"/>
                  </a:cubicBezTo>
                  <a:cubicBezTo>
                    <a:pt x="1708" y="508"/>
                    <a:pt x="1707" y="518"/>
                    <a:pt x="1700" y="526"/>
                  </a:cubicBezTo>
                  <a:cubicBezTo>
                    <a:pt x="1695" y="530"/>
                    <a:pt x="1689" y="529"/>
                    <a:pt x="1685" y="536"/>
                  </a:cubicBezTo>
                  <a:cubicBezTo>
                    <a:pt x="1682" y="540"/>
                    <a:pt x="1680" y="545"/>
                    <a:pt x="1674" y="544"/>
                  </a:cubicBezTo>
                  <a:cubicBezTo>
                    <a:pt x="1660" y="543"/>
                    <a:pt x="1646" y="540"/>
                    <a:pt x="1633" y="538"/>
                  </a:cubicBezTo>
                  <a:cubicBezTo>
                    <a:pt x="1611" y="533"/>
                    <a:pt x="1586" y="506"/>
                    <a:pt x="1562" y="524"/>
                  </a:cubicBezTo>
                  <a:cubicBezTo>
                    <a:pt x="1554" y="531"/>
                    <a:pt x="1554" y="542"/>
                    <a:pt x="1558" y="552"/>
                  </a:cubicBezTo>
                  <a:cubicBezTo>
                    <a:pt x="1560" y="558"/>
                    <a:pt x="1556" y="563"/>
                    <a:pt x="1558" y="569"/>
                  </a:cubicBezTo>
                  <a:cubicBezTo>
                    <a:pt x="1560" y="575"/>
                    <a:pt x="1565" y="576"/>
                    <a:pt x="1569" y="580"/>
                  </a:cubicBezTo>
                  <a:cubicBezTo>
                    <a:pt x="1577" y="588"/>
                    <a:pt x="1629" y="617"/>
                    <a:pt x="1607" y="626"/>
                  </a:cubicBezTo>
                  <a:cubicBezTo>
                    <a:pt x="1602" y="629"/>
                    <a:pt x="1594" y="638"/>
                    <a:pt x="1589" y="642"/>
                  </a:cubicBezTo>
                  <a:cubicBezTo>
                    <a:pt x="1583" y="648"/>
                    <a:pt x="1572" y="649"/>
                    <a:pt x="1569" y="658"/>
                  </a:cubicBezTo>
                  <a:cubicBezTo>
                    <a:pt x="1564" y="671"/>
                    <a:pt x="1559" y="686"/>
                    <a:pt x="1548" y="695"/>
                  </a:cubicBezTo>
                  <a:cubicBezTo>
                    <a:pt x="1540" y="703"/>
                    <a:pt x="1524" y="706"/>
                    <a:pt x="1514" y="713"/>
                  </a:cubicBezTo>
                  <a:cubicBezTo>
                    <a:pt x="1502" y="720"/>
                    <a:pt x="1480" y="718"/>
                    <a:pt x="1467" y="719"/>
                  </a:cubicBezTo>
                  <a:cubicBezTo>
                    <a:pt x="1449" y="719"/>
                    <a:pt x="1434" y="715"/>
                    <a:pt x="1417" y="718"/>
                  </a:cubicBezTo>
                  <a:cubicBezTo>
                    <a:pt x="1380" y="724"/>
                    <a:pt x="1349" y="728"/>
                    <a:pt x="1316" y="745"/>
                  </a:cubicBezTo>
                  <a:cubicBezTo>
                    <a:pt x="1302" y="752"/>
                    <a:pt x="1288" y="759"/>
                    <a:pt x="1277" y="768"/>
                  </a:cubicBezTo>
                  <a:cubicBezTo>
                    <a:pt x="1266" y="777"/>
                    <a:pt x="1268" y="778"/>
                    <a:pt x="1255" y="777"/>
                  </a:cubicBezTo>
                  <a:cubicBezTo>
                    <a:pt x="1247" y="777"/>
                    <a:pt x="1239" y="777"/>
                    <a:pt x="1232" y="772"/>
                  </a:cubicBezTo>
                  <a:cubicBezTo>
                    <a:pt x="1220" y="762"/>
                    <a:pt x="1219" y="762"/>
                    <a:pt x="1201" y="764"/>
                  </a:cubicBezTo>
                  <a:cubicBezTo>
                    <a:pt x="1170" y="767"/>
                    <a:pt x="1138" y="750"/>
                    <a:pt x="1107" y="745"/>
                  </a:cubicBezTo>
                  <a:cubicBezTo>
                    <a:pt x="1092" y="742"/>
                    <a:pt x="1077" y="739"/>
                    <a:pt x="1063" y="733"/>
                  </a:cubicBezTo>
                  <a:cubicBezTo>
                    <a:pt x="1049" y="726"/>
                    <a:pt x="1040" y="712"/>
                    <a:pt x="1023" y="709"/>
                  </a:cubicBezTo>
                  <a:cubicBezTo>
                    <a:pt x="1008" y="706"/>
                    <a:pt x="993" y="708"/>
                    <a:pt x="978" y="705"/>
                  </a:cubicBezTo>
                  <a:cubicBezTo>
                    <a:pt x="965" y="703"/>
                    <a:pt x="952" y="701"/>
                    <a:pt x="939" y="699"/>
                  </a:cubicBezTo>
                  <a:cubicBezTo>
                    <a:pt x="924" y="696"/>
                    <a:pt x="913" y="705"/>
                    <a:pt x="898" y="706"/>
                  </a:cubicBezTo>
                  <a:cubicBezTo>
                    <a:pt x="879" y="708"/>
                    <a:pt x="858" y="703"/>
                    <a:pt x="839" y="702"/>
                  </a:cubicBezTo>
                  <a:cubicBezTo>
                    <a:pt x="806" y="701"/>
                    <a:pt x="774" y="688"/>
                    <a:pt x="741" y="692"/>
                  </a:cubicBezTo>
                  <a:cubicBezTo>
                    <a:pt x="732" y="693"/>
                    <a:pt x="715" y="697"/>
                    <a:pt x="706" y="693"/>
                  </a:cubicBezTo>
                  <a:cubicBezTo>
                    <a:pt x="702" y="692"/>
                    <a:pt x="700" y="687"/>
                    <a:pt x="698" y="683"/>
                  </a:cubicBezTo>
                  <a:cubicBezTo>
                    <a:pt x="694" y="676"/>
                    <a:pt x="686" y="672"/>
                    <a:pt x="680" y="669"/>
                  </a:cubicBezTo>
                  <a:cubicBezTo>
                    <a:pt x="654" y="655"/>
                    <a:pt x="643" y="627"/>
                    <a:pt x="622" y="608"/>
                  </a:cubicBezTo>
                  <a:cubicBezTo>
                    <a:pt x="614" y="601"/>
                    <a:pt x="601" y="600"/>
                    <a:pt x="600" y="587"/>
                  </a:cubicBezTo>
                  <a:cubicBezTo>
                    <a:pt x="598" y="575"/>
                    <a:pt x="572" y="580"/>
                    <a:pt x="560" y="575"/>
                  </a:cubicBezTo>
                  <a:cubicBezTo>
                    <a:pt x="547" y="569"/>
                    <a:pt x="533" y="562"/>
                    <a:pt x="520" y="554"/>
                  </a:cubicBezTo>
                  <a:cubicBezTo>
                    <a:pt x="509" y="547"/>
                    <a:pt x="496" y="548"/>
                    <a:pt x="485" y="539"/>
                  </a:cubicBezTo>
                  <a:cubicBezTo>
                    <a:pt x="461" y="519"/>
                    <a:pt x="427" y="528"/>
                    <a:pt x="398" y="525"/>
                  </a:cubicBezTo>
                  <a:cubicBezTo>
                    <a:pt x="374" y="522"/>
                    <a:pt x="349" y="518"/>
                    <a:pt x="326" y="515"/>
                  </a:cubicBezTo>
                  <a:cubicBezTo>
                    <a:pt x="305" y="512"/>
                    <a:pt x="277" y="498"/>
                    <a:pt x="275" y="474"/>
                  </a:cubicBezTo>
                  <a:cubicBezTo>
                    <a:pt x="273" y="463"/>
                    <a:pt x="288" y="452"/>
                    <a:pt x="280" y="442"/>
                  </a:cubicBezTo>
                  <a:cubicBezTo>
                    <a:pt x="269" y="430"/>
                    <a:pt x="275" y="414"/>
                    <a:pt x="266" y="403"/>
                  </a:cubicBezTo>
                  <a:cubicBezTo>
                    <a:pt x="254" y="389"/>
                    <a:pt x="245" y="378"/>
                    <a:pt x="229" y="368"/>
                  </a:cubicBezTo>
                  <a:cubicBezTo>
                    <a:pt x="215" y="358"/>
                    <a:pt x="211" y="345"/>
                    <a:pt x="200" y="333"/>
                  </a:cubicBezTo>
                  <a:cubicBezTo>
                    <a:pt x="193" y="325"/>
                    <a:pt x="180" y="320"/>
                    <a:pt x="171" y="313"/>
                  </a:cubicBezTo>
                  <a:cubicBezTo>
                    <a:pt x="163" y="307"/>
                    <a:pt x="168" y="316"/>
                    <a:pt x="161" y="316"/>
                  </a:cubicBezTo>
                  <a:cubicBezTo>
                    <a:pt x="155" y="316"/>
                    <a:pt x="150" y="311"/>
                    <a:pt x="145" y="308"/>
                  </a:cubicBezTo>
                  <a:cubicBezTo>
                    <a:pt x="134" y="301"/>
                    <a:pt x="132" y="303"/>
                    <a:pt x="120" y="304"/>
                  </a:cubicBezTo>
                  <a:cubicBezTo>
                    <a:pt x="103" y="305"/>
                    <a:pt x="87" y="294"/>
                    <a:pt x="75" y="284"/>
                  </a:cubicBezTo>
                  <a:cubicBezTo>
                    <a:pt x="66" y="277"/>
                    <a:pt x="56" y="269"/>
                    <a:pt x="44" y="266"/>
                  </a:cubicBezTo>
                  <a:cubicBezTo>
                    <a:pt x="33" y="263"/>
                    <a:pt x="28" y="264"/>
                    <a:pt x="28" y="253"/>
                  </a:cubicBezTo>
                  <a:cubicBezTo>
                    <a:pt x="29" y="245"/>
                    <a:pt x="9" y="244"/>
                    <a:pt x="6" y="237"/>
                  </a:cubicBezTo>
                  <a:cubicBezTo>
                    <a:pt x="5" y="234"/>
                    <a:pt x="8" y="234"/>
                    <a:pt x="9" y="233"/>
                  </a:cubicBezTo>
                  <a:cubicBezTo>
                    <a:pt x="12" y="228"/>
                    <a:pt x="2" y="220"/>
                    <a:pt x="0" y="2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0" name="Freeform 2074">
              <a:extLst>
                <a:ext uri="{FF2B5EF4-FFF2-40B4-BE49-F238E27FC236}">
                  <a16:creationId xmlns:a16="http://schemas.microsoft.com/office/drawing/2014/main" id="{05D6EE53-7D52-B4DB-8CAD-238C679B5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7265" y="4265913"/>
              <a:ext cx="96730" cy="55274"/>
            </a:xfrm>
            <a:custGeom>
              <a:avLst/>
              <a:gdLst>
                <a:gd name="T0" fmla="*/ 0 w 222"/>
                <a:gd name="T1" fmla="*/ 88 h 127"/>
                <a:gd name="T2" fmla="*/ 4 w 222"/>
                <a:gd name="T3" fmla="*/ 79 h 127"/>
                <a:gd name="T4" fmla="*/ 11 w 222"/>
                <a:gd name="T5" fmla="*/ 63 h 127"/>
                <a:gd name="T6" fmla="*/ 34 w 222"/>
                <a:gd name="T7" fmla="*/ 24 h 127"/>
                <a:gd name="T8" fmla="*/ 71 w 222"/>
                <a:gd name="T9" fmla="*/ 1 h 127"/>
                <a:gd name="T10" fmla="*/ 90 w 222"/>
                <a:gd name="T11" fmla="*/ 7 h 127"/>
                <a:gd name="T12" fmla="*/ 93 w 222"/>
                <a:gd name="T13" fmla="*/ 19 h 127"/>
                <a:gd name="T14" fmla="*/ 125 w 222"/>
                <a:gd name="T15" fmla="*/ 21 h 127"/>
                <a:gd name="T16" fmla="*/ 141 w 222"/>
                <a:gd name="T17" fmla="*/ 25 h 127"/>
                <a:gd name="T18" fmla="*/ 156 w 222"/>
                <a:gd name="T19" fmla="*/ 20 h 127"/>
                <a:gd name="T20" fmla="*/ 179 w 222"/>
                <a:gd name="T21" fmla="*/ 38 h 127"/>
                <a:gd name="T22" fmla="*/ 197 w 222"/>
                <a:gd name="T23" fmla="*/ 65 h 127"/>
                <a:gd name="T24" fmla="*/ 211 w 222"/>
                <a:gd name="T25" fmla="*/ 91 h 127"/>
                <a:gd name="T26" fmla="*/ 217 w 222"/>
                <a:gd name="T27" fmla="*/ 109 h 127"/>
                <a:gd name="T28" fmla="*/ 183 w 222"/>
                <a:gd name="T29" fmla="*/ 111 h 127"/>
                <a:gd name="T30" fmla="*/ 162 w 222"/>
                <a:gd name="T31" fmla="*/ 116 h 127"/>
                <a:gd name="T32" fmla="*/ 135 w 222"/>
                <a:gd name="T33" fmla="*/ 117 h 127"/>
                <a:gd name="T34" fmla="*/ 100 w 222"/>
                <a:gd name="T35" fmla="*/ 112 h 127"/>
                <a:gd name="T36" fmla="*/ 66 w 222"/>
                <a:gd name="T37" fmla="*/ 122 h 127"/>
                <a:gd name="T38" fmla="*/ 37 w 222"/>
                <a:gd name="T39" fmla="*/ 111 h 127"/>
                <a:gd name="T40" fmla="*/ 0 w 222"/>
                <a:gd name="T41" fmla="*/ 8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2" h="127">
                  <a:moveTo>
                    <a:pt x="0" y="88"/>
                  </a:moveTo>
                  <a:cubicBezTo>
                    <a:pt x="0" y="83"/>
                    <a:pt x="1" y="82"/>
                    <a:pt x="4" y="79"/>
                  </a:cubicBezTo>
                  <a:cubicBezTo>
                    <a:pt x="9" y="75"/>
                    <a:pt x="6" y="67"/>
                    <a:pt x="11" y="63"/>
                  </a:cubicBezTo>
                  <a:cubicBezTo>
                    <a:pt x="22" y="55"/>
                    <a:pt x="27" y="36"/>
                    <a:pt x="34" y="24"/>
                  </a:cubicBezTo>
                  <a:cubicBezTo>
                    <a:pt x="43" y="12"/>
                    <a:pt x="55" y="0"/>
                    <a:pt x="71" y="1"/>
                  </a:cubicBezTo>
                  <a:cubicBezTo>
                    <a:pt x="75" y="1"/>
                    <a:pt x="88" y="3"/>
                    <a:pt x="90" y="7"/>
                  </a:cubicBezTo>
                  <a:cubicBezTo>
                    <a:pt x="91" y="11"/>
                    <a:pt x="87" y="17"/>
                    <a:pt x="93" y="19"/>
                  </a:cubicBezTo>
                  <a:cubicBezTo>
                    <a:pt x="103" y="22"/>
                    <a:pt x="114" y="21"/>
                    <a:pt x="125" y="21"/>
                  </a:cubicBezTo>
                  <a:cubicBezTo>
                    <a:pt x="131" y="21"/>
                    <a:pt x="134" y="31"/>
                    <a:pt x="141" y="25"/>
                  </a:cubicBezTo>
                  <a:cubicBezTo>
                    <a:pt x="146" y="20"/>
                    <a:pt x="148" y="18"/>
                    <a:pt x="156" y="20"/>
                  </a:cubicBezTo>
                  <a:cubicBezTo>
                    <a:pt x="166" y="23"/>
                    <a:pt x="179" y="26"/>
                    <a:pt x="179" y="38"/>
                  </a:cubicBezTo>
                  <a:cubicBezTo>
                    <a:pt x="179" y="52"/>
                    <a:pt x="178" y="67"/>
                    <a:pt x="197" y="65"/>
                  </a:cubicBezTo>
                  <a:cubicBezTo>
                    <a:pt x="216" y="64"/>
                    <a:pt x="212" y="80"/>
                    <a:pt x="211" y="91"/>
                  </a:cubicBezTo>
                  <a:cubicBezTo>
                    <a:pt x="211" y="95"/>
                    <a:pt x="222" y="106"/>
                    <a:pt x="217" y="109"/>
                  </a:cubicBezTo>
                  <a:cubicBezTo>
                    <a:pt x="205" y="115"/>
                    <a:pt x="194" y="116"/>
                    <a:pt x="183" y="111"/>
                  </a:cubicBezTo>
                  <a:cubicBezTo>
                    <a:pt x="178" y="110"/>
                    <a:pt x="167" y="116"/>
                    <a:pt x="162" y="116"/>
                  </a:cubicBezTo>
                  <a:cubicBezTo>
                    <a:pt x="153" y="117"/>
                    <a:pt x="144" y="117"/>
                    <a:pt x="135" y="117"/>
                  </a:cubicBezTo>
                  <a:cubicBezTo>
                    <a:pt x="122" y="116"/>
                    <a:pt x="112" y="104"/>
                    <a:pt x="100" y="112"/>
                  </a:cubicBezTo>
                  <a:cubicBezTo>
                    <a:pt x="91" y="117"/>
                    <a:pt x="78" y="127"/>
                    <a:pt x="66" y="122"/>
                  </a:cubicBezTo>
                  <a:cubicBezTo>
                    <a:pt x="56" y="118"/>
                    <a:pt x="50" y="110"/>
                    <a:pt x="37" y="111"/>
                  </a:cubicBezTo>
                  <a:cubicBezTo>
                    <a:pt x="15" y="113"/>
                    <a:pt x="8" y="101"/>
                    <a:pt x="0" y="8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1" name="Freeform 2080">
              <a:extLst>
                <a:ext uri="{FF2B5EF4-FFF2-40B4-BE49-F238E27FC236}">
                  <a16:creationId xmlns:a16="http://schemas.microsoft.com/office/drawing/2014/main" id="{7DEAF6B6-A90B-89B6-8DEC-DB57A60D2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3984" y="5835297"/>
              <a:ext cx="1975" cy="5923"/>
            </a:xfrm>
            <a:custGeom>
              <a:avLst/>
              <a:gdLst>
                <a:gd name="T0" fmla="*/ 2 w 7"/>
                <a:gd name="T1" fmla="*/ 14 h 14"/>
                <a:gd name="T2" fmla="*/ 7 w 7"/>
                <a:gd name="T3" fmla="*/ 0 h 14"/>
                <a:gd name="T4" fmla="*/ 2 w 7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2" y="14"/>
                  </a:moveTo>
                  <a:cubicBezTo>
                    <a:pt x="4" y="10"/>
                    <a:pt x="6" y="5"/>
                    <a:pt x="7" y="0"/>
                  </a:cubicBezTo>
                  <a:cubicBezTo>
                    <a:pt x="3" y="4"/>
                    <a:pt x="0" y="9"/>
                    <a:pt x="2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2" name="Freeform 2091">
              <a:extLst>
                <a:ext uri="{FF2B5EF4-FFF2-40B4-BE49-F238E27FC236}">
                  <a16:creationId xmlns:a16="http://schemas.microsoft.com/office/drawing/2014/main" id="{59D741AD-7A98-CE98-5893-7DFF03152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4539" y="4210639"/>
              <a:ext cx="17767" cy="13819"/>
            </a:xfrm>
            <a:custGeom>
              <a:avLst/>
              <a:gdLst>
                <a:gd name="T0" fmla="*/ 15 w 38"/>
                <a:gd name="T1" fmla="*/ 0 h 29"/>
                <a:gd name="T2" fmla="*/ 20 w 38"/>
                <a:gd name="T3" fmla="*/ 27 h 29"/>
                <a:gd name="T4" fmla="*/ 15 w 38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5" y="0"/>
                  </a:moveTo>
                  <a:cubicBezTo>
                    <a:pt x="17" y="2"/>
                    <a:pt x="0" y="29"/>
                    <a:pt x="20" y="27"/>
                  </a:cubicBezTo>
                  <a:cubicBezTo>
                    <a:pt x="38" y="25"/>
                    <a:pt x="20" y="5"/>
                    <a:pt x="15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3" name="Freeform 2092">
              <a:extLst>
                <a:ext uri="{FF2B5EF4-FFF2-40B4-BE49-F238E27FC236}">
                  <a16:creationId xmlns:a16="http://schemas.microsoft.com/office/drawing/2014/main" id="{6C5FBCF8-0A8F-679E-4107-BA81E7F28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9005" y="4206691"/>
              <a:ext cx="53301" cy="55274"/>
            </a:xfrm>
            <a:custGeom>
              <a:avLst/>
              <a:gdLst>
                <a:gd name="T0" fmla="*/ 0 w 125"/>
                <a:gd name="T1" fmla="*/ 76 h 125"/>
                <a:gd name="T2" fmla="*/ 45 w 125"/>
                <a:gd name="T3" fmla="*/ 3 h 125"/>
                <a:gd name="T4" fmla="*/ 87 w 125"/>
                <a:gd name="T5" fmla="*/ 12 h 125"/>
                <a:gd name="T6" fmla="*/ 97 w 125"/>
                <a:gd name="T7" fmla="*/ 41 h 125"/>
                <a:gd name="T8" fmla="*/ 72 w 125"/>
                <a:gd name="T9" fmla="*/ 55 h 125"/>
                <a:gd name="T10" fmla="*/ 102 w 125"/>
                <a:gd name="T11" fmla="*/ 72 h 125"/>
                <a:gd name="T12" fmla="*/ 125 w 125"/>
                <a:gd name="T13" fmla="*/ 121 h 125"/>
                <a:gd name="T14" fmla="*/ 76 w 125"/>
                <a:gd name="T15" fmla="*/ 118 h 125"/>
                <a:gd name="T16" fmla="*/ 64 w 125"/>
                <a:gd name="T17" fmla="*/ 91 h 125"/>
                <a:gd name="T18" fmla="*/ 0 w 125"/>
                <a:gd name="T19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0" y="76"/>
                  </a:moveTo>
                  <a:cubicBezTo>
                    <a:pt x="29" y="66"/>
                    <a:pt x="15" y="9"/>
                    <a:pt x="45" y="3"/>
                  </a:cubicBezTo>
                  <a:cubicBezTo>
                    <a:pt x="56" y="1"/>
                    <a:pt x="72" y="0"/>
                    <a:pt x="87" y="12"/>
                  </a:cubicBezTo>
                  <a:cubicBezTo>
                    <a:pt x="91" y="16"/>
                    <a:pt x="101" y="36"/>
                    <a:pt x="97" y="41"/>
                  </a:cubicBezTo>
                  <a:cubicBezTo>
                    <a:pt x="88" y="29"/>
                    <a:pt x="77" y="49"/>
                    <a:pt x="72" y="55"/>
                  </a:cubicBezTo>
                  <a:cubicBezTo>
                    <a:pt x="85" y="53"/>
                    <a:pt x="99" y="58"/>
                    <a:pt x="102" y="72"/>
                  </a:cubicBezTo>
                  <a:cubicBezTo>
                    <a:pt x="106" y="89"/>
                    <a:pt x="119" y="104"/>
                    <a:pt x="125" y="121"/>
                  </a:cubicBezTo>
                  <a:cubicBezTo>
                    <a:pt x="114" y="115"/>
                    <a:pt x="87" y="125"/>
                    <a:pt x="76" y="118"/>
                  </a:cubicBezTo>
                  <a:cubicBezTo>
                    <a:pt x="68" y="112"/>
                    <a:pt x="67" y="99"/>
                    <a:pt x="64" y="91"/>
                  </a:cubicBezTo>
                  <a:cubicBezTo>
                    <a:pt x="59" y="79"/>
                    <a:pt x="17" y="82"/>
                    <a:pt x="0" y="7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4" name="Freeform 2094">
              <a:extLst>
                <a:ext uri="{FF2B5EF4-FFF2-40B4-BE49-F238E27FC236}">
                  <a16:creationId xmlns:a16="http://schemas.microsoft.com/office/drawing/2014/main" id="{223FB4BB-D403-5A10-7EBD-AFA280CF6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54587" y="5476017"/>
              <a:ext cx="71067" cy="39481"/>
            </a:xfrm>
            <a:custGeom>
              <a:avLst/>
              <a:gdLst>
                <a:gd name="T0" fmla="*/ 6 w 164"/>
                <a:gd name="T1" fmla="*/ 68 h 92"/>
                <a:gd name="T2" fmla="*/ 26 w 164"/>
                <a:gd name="T3" fmla="*/ 73 h 92"/>
                <a:gd name="T4" fmla="*/ 77 w 164"/>
                <a:gd name="T5" fmla="*/ 54 h 92"/>
                <a:gd name="T6" fmla="*/ 154 w 164"/>
                <a:gd name="T7" fmla="*/ 13 h 92"/>
                <a:gd name="T8" fmla="*/ 132 w 164"/>
                <a:gd name="T9" fmla="*/ 4 h 92"/>
                <a:gd name="T10" fmla="*/ 87 w 164"/>
                <a:gd name="T11" fmla="*/ 13 h 92"/>
                <a:gd name="T12" fmla="*/ 36 w 164"/>
                <a:gd name="T13" fmla="*/ 20 h 92"/>
                <a:gd name="T14" fmla="*/ 15 w 164"/>
                <a:gd name="T15" fmla="*/ 25 h 92"/>
                <a:gd name="T16" fmla="*/ 0 w 164"/>
                <a:gd name="T17" fmla="*/ 46 h 92"/>
                <a:gd name="T18" fmla="*/ 6 w 164"/>
                <a:gd name="T19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92">
                  <a:moveTo>
                    <a:pt x="6" y="68"/>
                  </a:moveTo>
                  <a:cubicBezTo>
                    <a:pt x="6" y="92"/>
                    <a:pt x="12" y="82"/>
                    <a:pt x="26" y="73"/>
                  </a:cubicBezTo>
                  <a:cubicBezTo>
                    <a:pt x="40" y="65"/>
                    <a:pt x="61" y="60"/>
                    <a:pt x="77" y="54"/>
                  </a:cubicBezTo>
                  <a:cubicBezTo>
                    <a:pt x="102" y="44"/>
                    <a:pt x="137" y="35"/>
                    <a:pt x="154" y="13"/>
                  </a:cubicBezTo>
                  <a:cubicBezTo>
                    <a:pt x="164" y="0"/>
                    <a:pt x="138" y="2"/>
                    <a:pt x="132" y="4"/>
                  </a:cubicBezTo>
                  <a:cubicBezTo>
                    <a:pt x="116" y="9"/>
                    <a:pt x="103" y="11"/>
                    <a:pt x="87" y="13"/>
                  </a:cubicBezTo>
                  <a:cubicBezTo>
                    <a:pt x="70" y="16"/>
                    <a:pt x="54" y="16"/>
                    <a:pt x="36" y="20"/>
                  </a:cubicBezTo>
                  <a:cubicBezTo>
                    <a:pt x="30" y="21"/>
                    <a:pt x="21" y="20"/>
                    <a:pt x="15" y="25"/>
                  </a:cubicBezTo>
                  <a:cubicBezTo>
                    <a:pt x="9" y="30"/>
                    <a:pt x="6" y="41"/>
                    <a:pt x="0" y="46"/>
                  </a:cubicBezTo>
                  <a:cubicBezTo>
                    <a:pt x="14" y="53"/>
                    <a:pt x="13" y="57"/>
                    <a:pt x="6" y="68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5" name="Freeform 2095">
              <a:extLst>
                <a:ext uri="{FF2B5EF4-FFF2-40B4-BE49-F238E27FC236}">
                  <a16:creationId xmlns:a16="http://schemas.microsoft.com/office/drawing/2014/main" id="{678CA79A-5080-1582-19EA-FA08C87E0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23002" y="5505627"/>
              <a:ext cx="13819" cy="13819"/>
            </a:xfrm>
            <a:custGeom>
              <a:avLst/>
              <a:gdLst>
                <a:gd name="T0" fmla="*/ 0 w 35"/>
                <a:gd name="T1" fmla="*/ 15 h 30"/>
                <a:gd name="T2" fmla="*/ 35 w 35"/>
                <a:gd name="T3" fmla="*/ 0 h 30"/>
                <a:gd name="T4" fmla="*/ 27 w 35"/>
                <a:gd name="T5" fmla="*/ 27 h 30"/>
                <a:gd name="T6" fmla="*/ 20 w 35"/>
                <a:gd name="T7" fmla="*/ 22 h 30"/>
                <a:gd name="T8" fmla="*/ 0 w 35"/>
                <a:gd name="T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0">
                  <a:moveTo>
                    <a:pt x="0" y="15"/>
                  </a:moveTo>
                  <a:cubicBezTo>
                    <a:pt x="12" y="7"/>
                    <a:pt x="21" y="3"/>
                    <a:pt x="35" y="0"/>
                  </a:cubicBezTo>
                  <a:cubicBezTo>
                    <a:pt x="32" y="2"/>
                    <a:pt x="34" y="29"/>
                    <a:pt x="27" y="27"/>
                  </a:cubicBezTo>
                  <a:cubicBezTo>
                    <a:pt x="22" y="26"/>
                    <a:pt x="21" y="20"/>
                    <a:pt x="20" y="22"/>
                  </a:cubicBezTo>
                  <a:cubicBezTo>
                    <a:pt x="15" y="30"/>
                    <a:pt x="5" y="14"/>
                    <a:pt x="0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6" name="Freeform 2097">
              <a:extLst>
                <a:ext uri="{FF2B5EF4-FFF2-40B4-BE49-F238E27FC236}">
                  <a16:creationId xmlns:a16="http://schemas.microsoft.com/office/drawing/2014/main" id="{FC2721CD-7701-603A-9F93-FF60F8042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2544" y="4427786"/>
              <a:ext cx="3948" cy="0"/>
            </a:xfrm>
            <a:custGeom>
              <a:avLst/>
              <a:gdLst>
                <a:gd name="T0" fmla="*/ 6 w 6"/>
                <a:gd name="T1" fmla="*/ 2 h 2"/>
                <a:gd name="T2" fmla="*/ 0 w 6"/>
                <a:gd name="T3" fmla="*/ 0 h 2"/>
                <a:gd name="T4" fmla="*/ 6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lnTo>
                    <a:pt x="0" y="0"/>
                  </a:lnTo>
                  <a:cubicBezTo>
                    <a:pt x="2" y="0"/>
                    <a:pt x="4" y="1"/>
                    <a:pt x="6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7" name="Freeform 2098">
              <a:extLst>
                <a:ext uri="{FF2B5EF4-FFF2-40B4-BE49-F238E27FC236}">
                  <a16:creationId xmlns:a16="http://schemas.microsoft.com/office/drawing/2014/main" id="{F690965B-D38B-CA16-5988-CE4111E27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504" y="4368564"/>
              <a:ext cx="19741" cy="33560"/>
            </a:xfrm>
            <a:custGeom>
              <a:avLst/>
              <a:gdLst>
                <a:gd name="T0" fmla="*/ 22 w 47"/>
                <a:gd name="T1" fmla="*/ 1 h 79"/>
                <a:gd name="T2" fmla="*/ 36 w 47"/>
                <a:gd name="T3" fmla="*/ 15 h 79"/>
                <a:gd name="T4" fmla="*/ 45 w 47"/>
                <a:gd name="T5" fmla="*/ 45 h 79"/>
                <a:gd name="T6" fmla="*/ 18 w 47"/>
                <a:gd name="T7" fmla="*/ 56 h 79"/>
                <a:gd name="T8" fmla="*/ 0 w 47"/>
                <a:gd name="T9" fmla="*/ 47 h 79"/>
                <a:gd name="T10" fmla="*/ 11 w 47"/>
                <a:gd name="T11" fmla="*/ 49 h 79"/>
                <a:gd name="T12" fmla="*/ 14 w 47"/>
                <a:gd name="T13" fmla="*/ 31 h 79"/>
                <a:gd name="T14" fmla="*/ 22 w 47"/>
                <a:gd name="T15" fmla="*/ 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79">
                  <a:moveTo>
                    <a:pt x="22" y="1"/>
                  </a:moveTo>
                  <a:cubicBezTo>
                    <a:pt x="30" y="8"/>
                    <a:pt x="35" y="0"/>
                    <a:pt x="36" y="15"/>
                  </a:cubicBezTo>
                  <a:cubicBezTo>
                    <a:pt x="36" y="25"/>
                    <a:pt x="47" y="34"/>
                    <a:pt x="45" y="45"/>
                  </a:cubicBezTo>
                  <a:cubicBezTo>
                    <a:pt x="43" y="58"/>
                    <a:pt x="15" y="79"/>
                    <a:pt x="18" y="56"/>
                  </a:cubicBezTo>
                  <a:cubicBezTo>
                    <a:pt x="10" y="58"/>
                    <a:pt x="3" y="53"/>
                    <a:pt x="0" y="47"/>
                  </a:cubicBezTo>
                  <a:cubicBezTo>
                    <a:pt x="4" y="41"/>
                    <a:pt x="9" y="42"/>
                    <a:pt x="11" y="49"/>
                  </a:cubicBezTo>
                  <a:cubicBezTo>
                    <a:pt x="17" y="42"/>
                    <a:pt x="8" y="38"/>
                    <a:pt x="14" y="31"/>
                  </a:cubicBezTo>
                  <a:cubicBezTo>
                    <a:pt x="22" y="22"/>
                    <a:pt x="21" y="13"/>
                    <a:pt x="22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8" name="Freeform 2099">
              <a:extLst>
                <a:ext uri="{FF2B5EF4-FFF2-40B4-BE49-F238E27FC236}">
                  <a16:creationId xmlns:a16="http://schemas.microsoft.com/office/drawing/2014/main" id="{249201E5-BFB3-383B-E8FF-E7DA1105F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9374" y="4400149"/>
              <a:ext cx="3948" cy="3948"/>
            </a:xfrm>
            <a:custGeom>
              <a:avLst/>
              <a:gdLst>
                <a:gd name="T0" fmla="*/ 2 w 8"/>
                <a:gd name="T1" fmla="*/ 6 h 6"/>
                <a:gd name="T2" fmla="*/ 8 w 8"/>
                <a:gd name="T3" fmla="*/ 2 h 6"/>
                <a:gd name="T4" fmla="*/ 2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6"/>
                  </a:moveTo>
                  <a:cubicBezTo>
                    <a:pt x="0" y="2"/>
                    <a:pt x="2" y="0"/>
                    <a:pt x="8" y="2"/>
                  </a:cubicBezTo>
                  <a:cubicBezTo>
                    <a:pt x="6" y="3"/>
                    <a:pt x="4" y="5"/>
                    <a:pt x="2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9" name="Freeform 2100">
              <a:extLst>
                <a:ext uri="{FF2B5EF4-FFF2-40B4-BE49-F238E27FC236}">
                  <a16:creationId xmlns:a16="http://schemas.microsoft.com/office/drawing/2014/main" id="{7D1E348C-1B52-7012-57D9-EDEF86EBD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530" y="4315265"/>
              <a:ext cx="29612" cy="11844"/>
            </a:xfrm>
            <a:custGeom>
              <a:avLst/>
              <a:gdLst>
                <a:gd name="T0" fmla="*/ 11 w 69"/>
                <a:gd name="T1" fmla="*/ 24 h 24"/>
                <a:gd name="T2" fmla="*/ 0 w 69"/>
                <a:gd name="T3" fmla="*/ 13 h 24"/>
                <a:gd name="T4" fmla="*/ 22 w 69"/>
                <a:gd name="T5" fmla="*/ 7 h 24"/>
                <a:gd name="T6" fmla="*/ 67 w 69"/>
                <a:gd name="T7" fmla="*/ 2 h 24"/>
                <a:gd name="T8" fmla="*/ 11 w 69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4">
                  <a:moveTo>
                    <a:pt x="11" y="24"/>
                  </a:moveTo>
                  <a:cubicBezTo>
                    <a:pt x="6" y="22"/>
                    <a:pt x="2" y="18"/>
                    <a:pt x="0" y="13"/>
                  </a:cubicBezTo>
                  <a:cubicBezTo>
                    <a:pt x="9" y="23"/>
                    <a:pt x="14" y="12"/>
                    <a:pt x="22" y="7"/>
                  </a:cubicBezTo>
                  <a:cubicBezTo>
                    <a:pt x="34" y="0"/>
                    <a:pt x="52" y="12"/>
                    <a:pt x="67" y="2"/>
                  </a:cubicBezTo>
                  <a:cubicBezTo>
                    <a:pt x="69" y="14"/>
                    <a:pt x="19" y="20"/>
                    <a:pt x="11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0" name="Freeform 2101">
              <a:extLst>
                <a:ext uri="{FF2B5EF4-FFF2-40B4-BE49-F238E27FC236}">
                  <a16:creationId xmlns:a16="http://schemas.microsoft.com/office/drawing/2014/main" id="{844BF0AF-A9E5-576B-F58B-539154C4C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1349" y="4398176"/>
              <a:ext cx="13819" cy="19741"/>
            </a:xfrm>
            <a:custGeom>
              <a:avLst/>
              <a:gdLst>
                <a:gd name="T0" fmla="*/ 13 w 31"/>
                <a:gd name="T1" fmla="*/ 43 h 43"/>
                <a:gd name="T2" fmla="*/ 6 w 31"/>
                <a:gd name="T3" fmla="*/ 41 h 43"/>
                <a:gd name="T4" fmla="*/ 19 w 31"/>
                <a:gd name="T5" fmla="*/ 35 h 43"/>
                <a:gd name="T6" fmla="*/ 4 w 31"/>
                <a:gd name="T7" fmla="*/ 23 h 43"/>
                <a:gd name="T8" fmla="*/ 0 w 31"/>
                <a:gd name="T9" fmla="*/ 14 h 43"/>
                <a:gd name="T10" fmla="*/ 19 w 31"/>
                <a:gd name="T11" fmla="*/ 0 h 43"/>
                <a:gd name="T12" fmla="*/ 12 w 31"/>
                <a:gd name="T13" fmla="*/ 19 h 43"/>
                <a:gd name="T14" fmla="*/ 20 w 31"/>
                <a:gd name="T15" fmla="*/ 6 h 43"/>
                <a:gd name="T16" fmla="*/ 13 w 31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3">
                  <a:moveTo>
                    <a:pt x="13" y="43"/>
                  </a:moveTo>
                  <a:lnTo>
                    <a:pt x="6" y="41"/>
                  </a:lnTo>
                  <a:cubicBezTo>
                    <a:pt x="11" y="41"/>
                    <a:pt x="16" y="39"/>
                    <a:pt x="19" y="35"/>
                  </a:cubicBezTo>
                  <a:cubicBezTo>
                    <a:pt x="9" y="43"/>
                    <a:pt x="6" y="31"/>
                    <a:pt x="4" y="23"/>
                  </a:cubicBezTo>
                  <a:cubicBezTo>
                    <a:pt x="3" y="20"/>
                    <a:pt x="2" y="16"/>
                    <a:pt x="0" y="14"/>
                  </a:cubicBezTo>
                  <a:cubicBezTo>
                    <a:pt x="6" y="10"/>
                    <a:pt x="11" y="3"/>
                    <a:pt x="19" y="0"/>
                  </a:cubicBezTo>
                  <a:cubicBezTo>
                    <a:pt x="18" y="7"/>
                    <a:pt x="10" y="11"/>
                    <a:pt x="12" y="19"/>
                  </a:cubicBezTo>
                  <a:cubicBezTo>
                    <a:pt x="16" y="15"/>
                    <a:pt x="19" y="11"/>
                    <a:pt x="20" y="6"/>
                  </a:cubicBezTo>
                  <a:cubicBezTo>
                    <a:pt x="31" y="16"/>
                    <a:pt x="25" y="37"/>
                    <a:pt x="13" y="4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1" name="Freeform 2102">
              <a:extLst>
                <a:ext uri="{FF2B5EF4-FFF2-40B4-BE49-F238E27FC236}">
                  <a16:creationId xmlns:a16="http://schemas.microsoft.com/office/drawing/2014/main" id="{A0144B49-8DFC-9990-3EC3-83050BF87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7141" y="4372512"/>
              <a:ext cx="7896" cy="3948"/>
            </a:xfrm>
            <a:custGeom>
              <a:avLst/>
              <a:gdLst>
                <a:gd name="T0" fmla="*/ 1 w 15"/>
                <a:gd name="T1" fmla="*/ 9 h 9"/>
                <a:gd name="T2" fmla="*/ 15 w 15"/>
                <a:gd name="T3" fmla="*/ 4 h 9"/>
                <a:gd name="T4" fmla="*/ 1 w 15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1" y="9"/>
                  </a:moveTo>
                  <a:cubicBezTo>
                    <a:pt x="0" y="0"/>
                    <a:pt x="10" y="1"/>
                    <a:pt x="15" y="4"/>
                  </a:cubicBezTo>
                  <a:cubicBezTo>
                    <a:pt x="11" y="6"/>
                    <a:pt x="6" y="8"/>
                    <a:pt x="1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2" name="Freeform 2103">
              <a:extLst>
                <a:ext uri="{FF2B5EF4-FFF2-40B4-BE49-F238E27FC236}">
                  <a16:creationId xmlns:a16="http://schemas.microsoft.com/office/drawing/2014/main" id="{C9F19E6A-7B43-39D8-FD6F-246183179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7141" y="4307368"/>
              <a:ext cx="21715" cy="39481"/>
            </a:xfrm>
            <a:custGeom>
              <a:avLst/>
              <a:gdLst>
                <a:gd name="T0" fmla="*/ 32 w 53"/>
                <a:gd name="T1" fmla="*/ 88 h 88"/>
                <a:gd name="T2" fmla="*/ 22 w 53"/>
                <a:gd name="T3" fmla="*/ 78 h 88"/>
                <a:gd name="T4" fmla="*/ 38 w 53"/>
                <a:gd name="T5" fmla="*/ 56 h 88"/>
                <a:gd name="T6" fmla="*/ 43 w 53"/>
                <a:gd name="T7" fmla="*/ 43 h 88"/>
                <a:gd name="T8" fmla="*/ 36 w 53"/>
                <a:gd name="T9" fmla="*/ 31 h 88"/>
                <a:gd name="T10" fmla="*/ 0 w 53"/>
                <a:gd name="T11" fmla="*/ 11 h 88"/>
                <a:gd name="T12" fmla="*/ 45 w 53"/>
                <a:gd name="T13" fmla="*/ 33 h 88"/>
                <a:gd name="T14" fmla="*/ 43 w 53"/>
                <a:gd name="T15" fmla="*/ 59 h 88"/>
                <a:gd name="T16" fmla="*/ 32 w 53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88">
                  <a:moveTo>
                    <a:pt x="32" y="88"/>
                  </a:moveTo>
                  <a:cubicBezTo>
                    <a:pt x="31" y="83"/>
                    <a:pt x="27" y="79"/>
                    <a:pt x="22" y="78"/>
                  </a:cubicBezTo>
                  <a:cubicBezTo>
                    <a:pt x="29" y="72"/>
                    <a:pt x="34" y="64"/>
                    <a:pt x="38" y="56"/>
                  </a:cubicBezTo>
                  <a:cubicBezTo>
                    <a:pt x="40" y="52"/>
                    <a:pt x="41" y="47"/>
                    <a:pt x="43" y="43"/>
                  </a:cubicBezTo>
                  <a:cubicBezTo>
                    <a:pt x="46" y="31"/>
                    <a:pt x="42" y="38"/>
                    <a:pt x="36" y="31"/>
                  </a:cubicBezTo>
                  <a:cubicBezTo>
                    <a:pt x="26" y="20"/>
                    <a:pt x="20" y="4"/>
                    <a:pt x="0" y="11"/>
                  </a:cubicBezTo>
                  <a:cubicBezTo>
                    <a:pt x="20" y="0"/>
                    <a:pt x="35" y="20"/>
                    <a:pt x="45" y="33"/>
                  </a:cubicBezTo>
                  <a:cubicBezTo>
                    <a:pt x="53" y="43"/>
                    <a:pt x="51" y="50"/>
                    <a:pt x="43" y="59"/>
                  </a:cubicBezTo>
                  <a:cubicBezTo>
                    <a:pt x="36" y="67"/>
                    <a:pt x="38" y="79"/>
                    <a:pt x="32" y="8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3" name="Freeform 2104">
              <a:extLst>
                <a:ext uri="{FF2B5EF4-FFF2-40B4-BE49-F238E27FC236}">
                  <a16:creationId xmlns:a16="http://schemas.microsoft.com/office/drawing/2014/main" id="{09C43DAB-3EF5-EFA9-4DEF-ED8EE6AAF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2804" y="4358694"/>
              <a:ext cx="15793" cy="27637"/>
            </a:xfrm>
            <a:custGeom>
              <a:avLst/>
              <a:gdLst>
                <a:gd name="T0" fmla="*/ 9 w 39"/>
                <a:gd name="T1" fmla="*/ 8 h 64"/>
                <a:gd name="T2" fmla="*/ 0 w 39"/>
                <a:gd name="T3" fmla="*/ 0 h 64"/>
                <a:gd name="T4" fmla="*/ 31 w 39"/>
                <a:gd name="T5" fmla="*/ 25 h 64"/>
                <a:gd name="T6" fmla="*/ 27 w 39"/>
                <a:gd name="T7" fmla="*/ 64 h 64"/>
                <a:gd name="T8" fmla="*/ 33 w 39"/>
                <a:gd name="T9" fmla="*/ 33 h 64"/>
                <a:gd name="T10" fmla="*/ 9 w 39"/>
                <a:gd name="T11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64">
                  <a:moveTo>
                    <a:pt x="9" y="8"/>
                  </a:moveTo>
                  <a:cubicBezTo>
                    <a:pt x="4" y="8"/>
                    <a:pt x="1" y="5"/>
                    <a:pt x="0" y="0"/>
                  </a:cubicBezTo>
                  <a:cubicBezTo>
                    <a:pt x="10" y="7"/>
                    <a:pt x="24" y="13"/>
                    <a:pt x="31" y="25"/>
                  </a:cubicBezTo>
                  <a:cubicBezTo>
                    <a:pt x="39" y="38"/>
                    <a:pt x="25" y="50"/>
                    <a:pt x="27" y="64"/>
                  </a:cubicBezTo>
                  <a:cubicBezTo>
                    <a:pt x="18" y="56"/>
                    <a:pt x="32" y="41"/>
                    <a:pt x="33" y="33"/>
                  </a:cubicBezTo>
                  <a:cubicBezTo>
                    <a:pt x="34" y="21"/>
                    <a:pt x="15" y="15"/>
                    <a:pt x="9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4" name="Freeform 2105">
              <a:extLst>
                <a:ext uri="{FF2B5EF4-FFF2-40B4-BE49-F238E27FC236}">
                  <a16:creationId xmlns:a16="http://schemas.microsoft.com/office/drawing/2014/main" id="{DF15E2FD-2C4A-618D-9FD4-0C4616657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675" y="4419890"/>
              <a:ext cx="7896" cy="5923"/>
            </a:xfrm>
            <a:custGeom>
              <a:avLst/>
              <a:gdLst>
                <a:gd name="T0" fmla="*/ 0 w 17"/>
                <a:gd name="T1" fmla="*/ 0 h 15"/>
                <a:gd name="T2" fmla="*/ 17 w 17"/>
                <a:gd name="T3" fmla="*/ 15 h 15"/>
                <a:gd name="T4" fmla="*/ 0 w 1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0" y="0"/>
                  </a:moveTo>
                  <a:cubicBezTo>
                    <a:pt x="9" y="1"/>
                    <a:pt x="11" y="10"/>
                    <a:pt x="17" y="15"/>
                  </a:cubicBezTo>
                  <a:cubicBezTo>
                    <a:pt x="11" y="12"/>
                    <a:pt x="2" y="7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5" name="Freeform 2106">
              <a:extLst>
                <a:ext uri="{FF2B5EF4-FFF2-40B4-BE49-F238E27FC236}">
                  <a16:creationId xmlns:a16="http://schemas.microsoft.com/office/drawing/2014/main" id="{8C6DCC4A-C816-9605-C163-59FCCE600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8466" y="4386331"/>
              <a:ext cx="9871" cy="17767"/>
            </a:xfrm>
            <a:custGeom>
              <a:avLst/>
              <a:gdLst>
                <a:gd name="T0" fmla="*/ 8 w 26"/>
                <a:gd name="T1" fmla="*/ 41 h 41"/>
                <a:gd name="T2" fmla="*/ 10 w 26"/>
                <a:gd name="T3" fmla="*/ 27 h 41"/>
                <a:gd name="T4" fmla="*/ 0 w 26"/>
                <a:gd name="T5" fmla="*/ 0 h 41"/>
                <a:gd name="T6" fmla="*/ 8 w 26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1">
                  <a:moveTo>
                    <a:pt x="8" y="41"/>
                  </a:moveTo>
                  <a:cubicBezTo>
                    <a:pt x="5" y="34"/>
                    <a:pt x="16" y="34"/>
                    <a:pt x="10" y="27"/>
                  </a:cubicBezTo>
                  <a:cubicBezTo>
                    <a:pt x="4" y="21"/>
                    <a:pt x="0" y="7"/>
                    <a:pt x="0" y="0"/>
                  </a:cubicBezTo>
                  <a:cubicBezTo>
                    <a:pt x="3" y="7"/>
                    <a:pt x="26" y="39"/>
                    <a:pt x="8" y="4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" name="Freeform 2107">
              <a:extLst>
                <a:ext uri="{FF2B5EF4-FFF2-40B4-BE49-F238E27FC236}">
                  <a16:creationId xmlns:a16="http://schemas.microsoft.com/office/drawing/2014/main" id="{B720C2F0-20AE-AD2C-BA4C-9D9A1BFBA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415" y="4419890"/>
              <a:ext cx="13819" cy="25664"/>
            </a:xfrm>
            <a:custGeom>
              <a:avLst/>
              <a:gdLst>
                <a:gd name="T0" fmla="*/ 2 w 30"/>
                <a:gd name="T1" fmla="*/ 0 h 58"/>
                <a:gd name="T2" fmla="*/ 12 w 30"/>
                <a:gd name="T3" fmla="*/ 37 h 58"/>
                <a:gd name="T4" fmla="*/ 21 w 30"/>
                <a:gd name="T5" fmla="*/ 58 h 58"/>
                <a:gd name="T6" fmla="*/ 3 w 30"/>
                <a:gd name="T7" fmla="*/ 36 h 58"/>
                <a:gd name="T8" fmla="*/ 2 w 30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8">
                  <a:moveTo>
                    <a:pt x="2" y="0"/>
                  </a:moveTo>
                  <a:cubicBezTo>
                    <a:pt x="10" y="12"/>
                    <a:pt x="8" y="25"/>
                    <a:pt x="12" y="37"/>
                  </a:cubicBezTo>
                  <a:cubicBezTo>
                    <a:pt x="15" y="45"/>
                    <a:pt x="30" y="48"/>
                    <a:pt x="21" y="58"/>
                  </a:cubicBezTo>
                  <a:cubicBezTo>
                    <a:pt x="20" y="46"/>
                    <a:pt x="7" y="46"/>
                    <a:pt x="3" y="36"/>
                  </a:cubicBezTo>
                  <a:cubicBezTo>
                    <a:pt x="18" y="48"/>
                    <a:pt x="0" y="7"/>
                    <a:pt x="2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" name="Freeform 2108">
              <a:extLst>
                <a:ext uri="{FF2B5EF4-FFF2-40B4-BE49-F238E27FC236}">
                  <a16:creationId xmlns:a16="http://schemas.microsoft.com/office/drawing/2014/main" id="{5438CECA-871C-8314-C646-675EC5110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4259" y="4417917"/>
              <a:ext cx="3948" cy="1975"/>
            </a:xfrm>
            <a:custGeom>
              <a:avLst/>
              <a:gdLst>
                <a:gd name="T0" fmla="*/ 6 w 8"/>
                <a:gd name="T1" fmla="*/ 8 h 8"/>
                <a:gd name="T2" fmla="*/ 0 w 8"/>
                <a:gd name="T3" fmla="*/ 6 h 8"/>
                <a:gd name="T4" fmla="*/ 6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lnTo>
                    <a:pt x="0" y="6"/>
                  </a:lnTo>
                  <a:cubicBezTo>
                    <a:pt x="6" y="0"/>
                    <a:pt x="8" y="0"/>
                    <a:pt x="6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8" name="Freeform 2109">
              <a:extLst>
                <a:ext uri="{FF2B5EF4-FFF2-40B4-BE49-F238E27FC236}">
                  <a16:creationId xmlns:a16="http://schemas.microsoft.com/office/drawing/2014/main" id="{C65A4388-E201-0CBC-4A17-E0DA5A867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103" y="4449502"/>
              <a:ext cx="17767" cy="17767"/>
            </a:xfrm>
            <a:custGeom>
              <a:avLst/>
              <a:gdLst>
                <a:gd name="T0" fmla="*/ 0 w 39"/>
                <a:gd name="T1" fmla="*/ 40 h 40"/>
                <a:gd name="T2" fmla="*/ 28 w 39"/>
                <a:gd name="T3" fmla="*/ 17 h 40"/>
                <a:gd name="T4" fmla="*/ 30 w 39"/>
                <a:gd name="T5" fmla="*/ 7 h 40"/>
                <a:gd name="T6" fmla="*/ 0 w 39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0">
                  <a:moveTo>
                    <a:pt x="0" y="40"/>
                  </a:moveTo>
                  <a:cubicBezTo>
                    <a:pt x="10" y="33"/>
                    <a:pt x="17" y="23"/>
                    <a:pt x="28" y="17"/>
                  </a:cubicBezTo>
                  <a:cubicBezTo>
                    <a:pt x="15" y="9"/>
                    <a:pt x="26" y="0"/>
                    <a:pt x="30" y="7"/>
                  </a:cubicBezTo>
                  <a:cubicBezTo>
                    <a:pt x="39" y="22"/>
                    <a:pt x="9" y="34"/>
                    <a:pt x="0" y="4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9" name="Freeform 2110">
              <a:extLst>
                <a:ext uri="{FF2B5EF4-FFF2-40B4-BE49-F238E27FC236}">
                  <a16:creationId xmlns:a16="http://schemas.microsoft.com/office/drawing/2014/main" id="{AD02F686-0D6B-29CF-CC18-54C79AB48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103" y="4406072"/>
              <a:ext cx="3948" cy="3948"/>
            </a:xfrm>
            <a:custGeom>
              <a:avLst/>
              <a:gdLst>
                <a:gd name="T0" fmla="*/ 3 w 10"/>
                <a:gd name="T1" fmla="*/ 1 h 11"/>
                <a:gd name="T2" fmla="*/ 10 w 10"/>
                <a:gd name="T3" fmla="*/ 0 h 11"/>
                <a:gd name="T4" fmla="*/ 0 w 10"/>
                <a:gd name="T5" fmla="*/ 11 h 11"/>
                <a:gd name="T6" fmla="*/ 3 w 10"/>
                <a:gd name="T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3" y="1"/>
                  </a:moveTo>
                  <a:lnTo>
                    <a:pt x="10" y="0"/>
                  </a:lnTo>
                  <a:cubicBezTo>
                    <a:pt x="9" y="5"/>
                    <a:pt x="5" y="9"/>
                    <a:pt x="0" y="11"/>
                  </a:cubicBezTo>
                  <a:cubicBezTo>
                    <a:pt x="2" y="8"/>
                    <a:pt x="3" y="5"/>
                    <a:pt x="3" y="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0" name="Freeform 2111">
              <a:extLst>
                <a:ext uri="{FF2B5EF4-FFF2-40B4-BE49-F238E27FC236}">
                  <a16:creationId xmlns:a16="http://schemas.microsoft.com/office/drawing/2014/main" id="{064B142D-C7E7-BD3F-7B35-5752EFABC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103" y="4447527"/>
              <a:ext cx="7896" cy="5923"/>
            </a:xfrm>
            <a:custGeom>
              <a:avLst/>
              <a:gdLst>
                <a:gd name="T0" fmla="*/ 15 w 16"/>
                <a:gd name="T1" fmla="*/ 14 h 14"/>
                <a:gd name="T2" fmla="*/ 2 w 16"/>
                <a:gd name="T3" fmla="*/ 0 h 14"/>
                <a:gd name="T4" fmla="*/ 15 w 1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15" y="14"/>
                  </a:moveTo>
                  <a:cubicBezTo>
                    <a:pt x="8" y="13"/>
                    <a:pt x="0" y="8"/>
                    <a:pt x="2" y="0"/>
                  </a:cubicBezTo>
                  <a:cubicBezTo>
                    <a:pt x="7" y="3"/>
                    <a:pt x="16" y="6"/>
                    <a:pt x="15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1" name="Freeform 2112">
              <a:extLst>
                <a:ext uri="{FF2B5EF4-FFF2-40B4-BE49-F238E27FC236}">
                  <a16:creationId xmlns:a16="http://schemas.microsoft.com/office/drawing/2014/main" id="{2B399581-F074-064C-6FDE-60AA9F7FA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5973" y="4496880"/>
              <a:ext cx="21715" cy="13819"/>
            </a:xfrm>
            <a:custGeom>
              <a:avLst/>
              <a:gdLst>
                <a:gd name="T0" fmla="*/ 6 w 53"/>
                <a:gd name="T1" fmla="*/ 31 h 32"/>
                <a:gd name="T2" fmla="*/ 23 w 53"/>
                <a:gd name="T3" fmla="*/ 9 h 32"/>
                <a:gd name="T4" fmla="*/ 34 w 53"/>
                <a:gd name="T5" fmla="*/ 12 h 32"/>
                <a:gd name="T6" fmla="*/ 53 w 53"/>
                <a:gd name="T7" fmla="*/ 0 h 32"/>
                <a:gd name="T8" fmla="*/ 43 w 53"/>
                <a:gd name="T9" fmla="*/ 24 h 32"/>
                <a:gd name="T10" fmla="*/ 6 w 53"/>
                <a:gd name="T11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32">
                  <a:moveTo>
                    <a:pt x="6" y="31"/>
                  </a:moveTo>
                  <a:cubicBezTo>
                    <a:pt x="0" y="21"/>
                    <a:pt x="15" y="12"/>
                    <a:pt x="23" y="9"/>
                  </a:cubicBezTo>
                  <a:cubicBezTo>
                    <a:pt x="28" y="8"/>
                    <a:pt x="29" y="11"/>
                    <a:pt x="34" y="12"/>
                  </a:cubicBezTo>
                  <a:cubicBezTo>
                    <a:pt x="42" y="14"/>
                    <a:pt x="48" y="4"/>
                    <a:pt x="53" y="0"/>
                  </a:cubicBezTo>
                  <a:cubicBezTo>
                    <a:pt x="52" y="8"/>
                    <a:pt x="49" y="18"/>
                    <a:pt x="43" y="24"/>
                  </a:cubicBezTo>
                  <a:cubicBezTo>
                    <a:pt x="34" y="32"/>
                    <a:pt x="17" y="26"/>
                    <a:pt x="6" y="3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2" name="Freeform 2113">
              <a:extLst>
                <a:ext uri="{FF2B5EF4-FFF2-40B4-BE49-F238E27FC236}">
                  <a16:creationId xmlns:a16="http://schemas.microsoft.com/office/drawing/2014/main" id="{1EE9E372-B8D7-900F-DCFB-7EC44395C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7689" y="4488983"/>
              <a:ext cx="3948" cy="3948"/>
            </a:xfrm>
            <a:custGeom>
              <a:avLst/>
              <a:gdLst>
                <a:gd name="T0" fmla="*/ 1 w 8"/>
                <a:gd name="T1" fmla="*/ 9 h 9"/>
                <a:gd name="T2" fmla="*/ 8 w 8"/>
                <a:gd name="T3" fmla="*/ 2 h 9"/>
                <a:gd name="T4" fmla="*/ 1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1" y="9"/>
                  </a:moveTo>
                  <a:cubicBezTo>
                    <a:pt x="0" y="3"/>
                    <a:pt x="2" y="0"/>
                    <a:pt x="8" y="2"/>
                  </a:cubicBezTo>
                  <a:cubicBezTo>
                    <a:pt x="6" y="4"/>
                    <a:pt x="4" y="6"/>
                    <a:pt x="1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3" name="Freeform 2114">
              <a:extLst>
                <a:ext uri="{FF2B5EF4-FFF2-40B4-BE49-F238E27FC236}">
                  <a16:creationId xmlns:a16="http://schemas.microsoft.com/office/drawing/2014/main" id="{8088F2C5-5C0F-A4E0-7817-D83C2F3E0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9662" y="4459372"/>
              <a:ext cx="11844" cy="5923"/>
            </a:xfrm>
            <a:custGeom>
              <a:avLst/>
              <a:gdLst>
                <a:gd name="T0" fmla="*/ 22 w 26"/>
                <a:gd name="T1" fmla="*/ 12 h 12"/>
                <a:gd name="T2" fmla="*/ 0 w 26"/>
                <a:gd name="T3" fmla="*/ 1 h 12"/>
                <a:gd name="T4" fmla="*/ 22 w 26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">
                  <a:moveTo>
                    <a:pt x="22" y="12"/>
                  </a:moveTo>
                  <a:cubicBezTo>
                    <a:pt x="17" y="4"/>
                    <a:pt x="1" y="11"/>
                    <a:pt x="0" y="1"/>
                  </a:cubicBezTo>
                  <a:cubicBezTo>
                    <a:pt x="5" y="0"/>
                    <a:pt x="26" y="4"/>
                    <a:pt x="22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4" name="Freeform 2131">
              <a:extLst>
                <a:ext uri="{FF2B5EF4-FFF2-40B4-BE49-F238E27FC236}">
                  <a16:creationId xmlns:a16="http://schemas.microsoft.com/office/drawing/2014/main" id="{E42E9A79-CF81-3ED8-4DDD-C4D8FD5E8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882" y="6903266"/>
              <a:ext cx="9871" cy="7896"/>
            </a:xfrm>
            <a:custGeom>
              <a:avLst/>
              <a:gdLst>
                <a:gd name="T0" fmla="*/ 18 w 23"/>
                <a:gd name="T1" fmla="*/ 15 h 17"/>
                <a:gd name="T2" fmla="*/ 21 w 23"/>
                <a:gd name="T3" fmla="*/ 8 h 17"/>
                <a:gd name="T4" fmla="*/ 13 w 23"/>
                <a:gd name="T5" fmla="*/ 2 h 17"/>
                <a:gd name="T6" fmla="*/ 18 w 23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7">
                  <a:moveTo>
                    <a:pt x="18" y="15"/>
                  </a:moveTo>
                  <a:cubicBezTo>
                    <a:pt x="21" y="14"/>
                    <a:pt x="23" y="12"/>
                    <a:pt x="21" y="8"/>
                  </a:cubicBezTo>
                  <a:cubicBezTo>
                    <a:pt x="15" y="0"/>
                    <a:pt x="13" y="17"/>
                    <a:pt x="13" y="2"/>
                  </a:cubicBezTo>
                  <a:cubicBezTo>
                    <a:pt x="0" y="4"/>
                    <a:pt x="12" y="13"/>
                    <a:pt x="18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5" name="Freeform 2132">
              <a:extLst>
                <a:ext uri="{FF2B5EF4-FFF2-40B4-BE49-F238E27FC236}">
                  <a16:creationId xmlns:a16="http://schemas.microsoft.com/office/drawing/2014/main" id="{437B0AE7-CE22-AF74-2708-51899706B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9779" y="6887474"/>
              <a:ext cx="35533" cy="31585"/>
            </a:xfrm>
            <a:custGeom>
              <a:avLst/>
              <a:gdLst>
                <a:gd name="T0" fmla="*/ 38 w 82"/>
                <a:gd name="T1" fmla="*/ 9 h 73"/>
                <a:gd name="T2" fmla="*/ 41 w 82"/>
                <a:gd name="T3" fmla="*/ 14 h 73"/>
                <a:gd name="T4" fmla="*/ 1 w 82"/>
                <a:gd name="T5" fmla="*/ 7 h 73"/>
                <a:gd name="T6" fmla="*/ 18 w 82"/>
                <a:gd name="T7" fmla="*/ 18 h 73"/>
                <a:gd name="T8" fmla="*/ 43 w 82"/>
                <a:gd name="T9" fmla="*/ 31 h 73"/>
                <a:gd name="T10" fmla="*/ 13 w 82"/>
                <a:gd name="T11" fmla="*/ 33 h 73"/>
                <a:gd name="T12" fmla="*/ 38 w 82"/>
                <a:gd name="T13" fmla="*/ 36 h 73"/>
                <a:gd name="T14" fmla="*/ 32 w 82"/>
                <a:gd name="T15" fmla="*/ 43 h 73"/>
                <a:gd name="T16" fmla="*/ 27 w 82"/>
                <a:gd name="T17" fmla="*/ 36 h 73"/>
                <a:gd name="T18" fmla="*/ 32 w 82"/>
                <a:gd name="T19" fmla="*/ 46 h 73"/>
                <a:gd name="T20" fmla="*/ 0 w 82"/>
                <a:gd name="T21" fmla="*/ 57 h 73"/>
                <a:gd name="T22" fmla="*/ 14 w 82"/>
                <a:gd name="T23" fmla="*/ 60 h 73"/>
                <a:gd name="T24" fmla="*/ 32 w 82"/>
                <a:gd name="T25" fmla="*/ 68 h 73"/>
                <a:gd name="T26" fmla="*/ 43 w 82"/>
                <a:gd name="T27" fmla="*/ 51 h 73"/>
                <a:gd name="T28" fmla="*/ 75 w 82"/>
                <a:gd name="T29" fmla="*/ 26 h 73"/>
                <a:gd name="T30" fmla="*/ 81 w 82"/>
                <a:gd name="T31" fmla="*/ 12 h 73"/>
                <a:gd name="T32" fmla="*/ 71 w 82"/>
                <a:gd name="T33" fmla="*/ 13 h 73"/>
                <a:gd name="T34" fmla="*/ 38 w 82"/>
                <a:gd name="T35" fmla="*/ 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73">
                  <a:moveTo>
                    <a:pt x="38" y="9"/>
                  </a:moveTo>
                  <a:cubicBezTo>
                    <a:pt x="39" y="11"/>
                    <a:pt x="40" y="12"/>
                    <a:pt x="41" y="14"/>
                  </a:cubicBezTo>
                  <a:cubicBezTo>
                    <a:pt x="27" y="20"/>
                    <a:pt x="15" y="6"/>
                    <a:pt x="1" y="7"/>
                  </a:cubicBezTo>
                  <a:cubicBezTo>
                    <a:pt x="8" y="13"/>
                    <a:pt x="13" y="10"/>
                    <a:pt x="18" y="18"/>
                  </a:cubicBezTo>
                  <a:cubicBezTo>
                    <a:pt x="22" y="24"/>
                    <a:pt x="37" y="28"/>
                    <a:pt x="43" y="31"/>
                  </a:cubicBezTo>
                  <a:cubicBezTo>
                    <a:pt x="32" y="27"/>
                    <a:pt x="23" y="30"/>
                    <a:pt x="13" y="33"/>
                  </a:cubicBezTo>
                  <a:cubicBezTo>
                    <a:pt x="20" y="44"/>
                    <a:pt x="30" y="26"/>
                    <a:pt x="38" y="36"/>
                  </a:cubicBezTo>
                  <a:cubicBezTo>
                    <a:pt x="33" y="35"/>
                    <a:pt x="31" y="37"/>
                    <a:pt x="32" y="43"/>
                  </a:cubicBezTo>
                  <a:cubicBezTo>
                    <a:pt x="31" y="40"/>
                    <a:pt x="29" y="38"/>
                    <a:pt x="27" y="36"/>
                  </a:cubicBezTo>
                  <a:cubicBezTo>
                    <a:pt x="27" y="42"/>
                    <a:pt x="19" y="54"/>
                    <a:pt x="32" y="46"/>
                  </a:cubicBezTo>
                  <a:cubicBezTo>
                    <a:pt x="28" y="56"/>
                    <a:pt x="8" y="55"/>
                    <a:pt x="0" y="57"/>
                  </a:cubicBezTo>
                  <a:cubicBezTo>
                    <a:pt x="3" y="59"/>
                    <a:pt x="31" y="71"/>
                    <a:pt x="14" y="60"/>
                  </a:cubicBezTo>
                  <a:cubicBezTo>
                    <a:pt x="18" y="60"/>
                    <a:pt x="29" y="73"/>
                    <a:pt x="32" y="68"/>
                  </a:cubicBezTo>
                  <a:cubicBezTo>
                    <a:pt x="36" y="60"/>
                    <a:pt x="48" y="64"/>
                    <a:pt x="43" y="51"/>
                  </a:cubicBezTo>
                  <a:cubicBezTo>
                    <a:pt x="60" y="57"/>
                    <a:pt x="67" y="38"/>
                    <a:pt x="75" y="26"/>
                  </a:cubicBezTo>
                  <a:cubicBezTo>
                    <a:pt x="77" y="22"/>
                    <a:pt x="81" y="17"/>
                    <a:pt x="81" y="12"/>
                  </a:cubicBezTo>
                  <a:cubicBezTo>
                    <a:pt x="82" y="7"/>
                    <a:pt x="69" y="0"/>
                    <a:pt x="71" y="13"/>
                  </a:cubicBezTo>
                  <a:cubicBezTo>
                    <a:pt x="63" y="9"/>
                    <a:pt x="47" y="5"/>
                    <a:pt x="38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6" name="Freeform 2133">
              <a:extLst>
                <a:ext uri="{FF2B5EF4-FFF2-40B4-BE49-F238E27FC236}">
                  <a16:creationId xmlns:a16="http://schemas.microsoft.com/office/drawing/2014/main" id="{11DC6B30-2D28-C6FC-0269-142C12765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9650" y="6887474"/>
              <a:ext cx="3948" cy="3948"/>
            </a:xfrm>
            <a:custGeom>
              <a:avLst/>
              <a:gdLst>
                <a:gd name="T0" fmla="*/ 0 w 11"/>
                <a:gd name="T1" fmla="*/ 7 h 9"/>
                <a:gd name="T2" fmla="*/ 11 w 11"/>
                <a:gd name="T3" fmla="*/ 8 h 9"/>
                <a:gd name="T4" fmla="*/ 0 w 11"/>
                <a:gd name="T5" fmla="*/ 2 h 9"/>
                <a:gd name="T6" fmla="*/ 7 w 11"/>
                <a:gd name="T7" fmla="*/ 7 h 9"/>
                <a:gd name="T8" fmla="*/ 0 w 11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0" y="7"/>
                  </a:moveTo>
                  <a:cubicBezTo>
                    <a:pt x="4" y="9"/>
                    <a:pt x="7" y="9"/>
                    <a:pt x="11" y="8"/>
                  </a:cubicBezTo>
                  <a:cubicBezTo>
                    <a:pt x="10" y="3"/>
                    <a:pt x="6" y="0"/>
                    <a:pt x="0" y="2"/>
                  </a:cubicBezTo>
                  <a:cubicBezTo>
                    <a:pt x="3" y="4"/>
                    <a:pt x="5" y="6"/>
                    <a:pt x="7" y="7"/>
                  </a:cubicBezTo>
                  <a:lnTo>
                    <a:pt x="0" y="7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7" name="Freeform 2134">
              <a:extLst>
                <a:ext uri="{FF2B5EF4-FFF2-40B4-BE49-F238E27FC236}">
                  <a16:creationId xmlns:a16="http://schemas.microsoft.com/office/drawing/2014/main" id="{CB82DE15-D869-7AAB-3A7F-569A8A2B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571" y="6887474"/>
              <a:ext cx="1975" cy="1975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2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1"/>
                    <a:pt x="5" y="2"/>
                    <a:pt x="7" y="2"/>
                  </a:cubicBezTo>
                  <a:cubicBezTo>
                    <a:pt x="5" y="1"/>
                    <a:pt x="3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8" name="Freeform 2135">
              <a:extLst>
                <a:ext uri="{FF2B5EF4-FFF2-40B4-BE49-F238E27FC236}">
                  <a16:creationId xmlns:a16="http://schemas.microsoft.com/office/drawing/2014/main" id="{016967F6-80BC-7A61-7606-907A3783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9520" y="6887474"/>
              <a:ext cx="9871" cy="1975"/>
            </a:xfrm>
            <a:custGeom>
              <a:avLst/>
              <a:gdLst>
                <a:gd name="T0" fmla="*/ 0 w 20"/>
                <a:gd name="T1" fmla="*/ 0 h 5"/>
                <a:gd name="T2" fmla="*/ 20 w 20"/>
                <a:gd name="T3" fmla="*/ 2 h 5"/>
                <a:gd name="T4" fmla="*/ 0 w 20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5">
                  <a:moveTo>
                    <a:pt x="0" y="0"/>
                  </a:moveTo>
                  <a:cubicBezTo>
                    <a:pt x="4" y="5"/>
                    <a:pt x="15" y="5"/>
                    <a:pt x="20" y="2"/>
                  </a:cubicBezTo>
                  <a:cubicBezTo>
                    <a:pt x="13" y="1"/>
                    <a:pt x="6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9" name="Freeform 2136">
              <a:extLst>
                <a:ext uri="{FF2B5EF4-FFF2-40B4-BE49-F238E27FC236}">
                  <a16:creationId xmlns:a16="http://schemas.microsoft.com/office/drawing/2014/main" id="{FF2A0163-D2AD-E30B-276A-1545DDF6B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1364" y="6915110"/>
              <a:ext cx="3948" cy="3948"/>
            </a:xfrm>
            <a:custGeom>
              <a:avLst/>
              <a:gdLst>
                <a:gd name="T0" fmla="*/ 5 w 10"/>
                <a:gd name="T1" fmla="*/ 7 h 7"/>
                <a:gd name="T2" fmla="*/ 0 w 10"/>
                <a:gd name="T3" fmla="*/ 1 h 7"/>
                <a:gd name="T4" fmla="*/ 5 w 10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5" y="7"/>
                  </a:moveTo>
                  <a:cubicBezTo>
                    <a:pt x="10" y="3"/>
                    <a:pt x="4" y="0"/>
                    <a:pt x="0" y="1"/>
                  </a:cubicBezTo>
                  <a:cubicBezTo>
                    <a:pt x="2" y="3"/>
                    <a:pt x="3" y="5"/>
                    <a:pt x="5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0" name="Freeform 2137">
              <a:extLst>
                <a:ext uri="{FF2B5EF4-FFF2-40B4-BE49-F238E27FC236}">
                  <a16:creationId xmlns:a16="http://schemas.microsoft.com/office/drawing/2014/main" id="{5C4BE2FC-FF57-C073-33F8-96ED87678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339" y="6885501"/>
              <a:ext cx="43430" cy="35533"/>
            </a:xfrm>
            <a:custGeom>
              <a:avLst/>
              <a:gdLst>
                <a:gd name="T0" fmla="*/ 1 w 103"/>
                <a:gd name="T1" fmla="*/ 64 h 78"/>
                <a:gd name="T2" fmla="*/ 27 w 103"/>
                <a:gd name="T3" fmla="*/ 78 h 78"/>
                <a:gd name="T4" fmla="*/ 23 w 103"/>
                <a:gd name="T5" fmla="*/ 65 h 78"/>
                <a:gd name="T6" fmla="*/ 42 w 103"/>
                <a:gd name="T7" fmla="*/ 72 h 78"/>
                <a:gd name="T8" fmla="*/ 28 w 103"/>
                <a:gd name="T9" fmla="*/ 57 h 78"/>
                <a:gd name="T10" fmla="*/ 47 w 103"/>
                <a:gd name="T11" fmla="*/ 61 h 78"/>
                <a:gd name="T12" fmla="*/ 60 w 103"/>
                <a:gd name="T13" fmla="*/ 59 h 78"/>
                <a:gd name="T14" fmla="*/ 38 w 103"/>
                <a:gd name="T15" fmla="*/ 43 h 78"/>
                <a:gd name="T16" fmla="*/ 68 w 103"/>
                <a:gd name="T17" fmla="*/ 48 h 78"/>
                <a:gd name="T18" fmla="*/ 74 w 103"/>
                <a:gd name="T19" fmla="*/ 38 h 78"/>
                <a:gd name="T20" fmla="*/ 103 w 103"/>
                <a:gd name="T21" fmla="*/ 34 h 78"/>
                <a:gd name="T22" fmla="*/ 76 w 103"/>
                <a:gd name="T23" fmla="*/ 22 h 78"/>
                <a:gd name="T24" fmla="*/ 96 w 103"/>
                <a:gd name="T25" fmla="*/ 22 h 78"/>
                <a:gd name="T26" fmla="*/ 61 w 103"/>
                <a:gd name="T27" fmla="*/ 20 h 78"/>
                <a:gd name="T28" fmla="*/ 75 w 103"/>
                <a:gd name="T29" fmla="*/ 27 h 78"/>
                <a:gd name="T30" fmla="*/ 61 w 103"/>
                <a:gd name="T31" fmla="*/ 15 h 78"/>
                <a:gd name="T32" fmla="*/ 23 w 103"/>
                <a:gd name="T33" fmla="*/ 5 h 78"/>
                <a:gd name="T34" fmla="*/ 18 w 103"/>
                <a:gd name="T35" fmla="*/ 17 h 78"/>
                <a:gd name="T36" fmla="*/ 25 w 103"/>
                <a:gd name="T37" fmla="*/ 25 h 78"/>
                <a:gd name="T38" fmla="*/ 18 w 103"/>
                <a:gd name="T39" fmla="*/ 22 h 78"/>
                <a:gd name="T40" fmla="*/ 30 w 103"/>
                <a:gd name="T41" fmla="*/ 38 h 78"/>
                <a:gd name="T42" fmla="*/ 8 w 103"/>
                <a:gd name="T43" fmla="*/ 61 h 78"/>
                <a:gd name="T44" fmla="*/ 1 w 103"/>
                <a:gd name="T45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3" h="78">
                  <a:moveTo>
                    <a:pt x="1" y="64"/>
                  </a:moveTo>
                  <a:cubicBezTo>
                    <a:pt x="10" y="68"/>
                    <a:pt x="16" y="78"/>
                    <a:pt x="27" y="78"/>
                  </a:cubicBezTo>
                  <a:cubicBezTo>
                    <a:pt x="23" y="75"/>
                    <a:pt x="20" y="70"/>
                    <a:pt x="23" y="65"/>
                  </a:cubicBezTo>
                  <a:cubicBezTo>
                    <a:pt x="29" y="68"/>
                    <a:pt x="35" y="71"/>
                    <a:pt x="42" y="72"/>
                  </a:cubicBezTo>
                  <a:cubicBezTo>
                    <a:pt x="42" y="64"/>
                    <a:pt x="34" y="60"/>
                    <a:pt x="28" y="57"/>
                  </a:cubicBezTo>
                  <a:cubicBezTo>
                    <a:pt x="35" y="56"/>
                    <a:pt x="40" y="61"/>
                    <a:pt x="47" y="61"/>
                  </a:cubicBezTo>
                  <a:cubicBezTo>
                    <a:pt x="52" y="61"/>
                    <a:pt x="55" y="58"/>
                    <a:pt x="60" y="59"/>
                  </a:cubicBezTo>
                  <a:cubicBezTo>
                    <a:pt x="60" y="51"/>
                    <a:pt x="43" y="49"/>
                    <a:pt x="38" y="43"/>
                  </a:cubicBezTo>
                  <a:cubicBezTo>
                    <a:pt x="47" y="48"/>
                    <a:pt x="58" y="49"/>
                    <a:pt x="68" y="48"/>
                  </a:cubicBezTo>
                  <a:cubicBezTo>
                    <a:pt x="74" y="47"/>
                    <a:pt x="84" y="40"/>
                    <a:pt x="74" y="38"/>
                  </a:cubicBezTo>
                  <a:cubicBezTo>
                    <a:pt x="84" y="40"/>
                    <a:pt x="94" y="37"/>
                    <a:pt x="103" y="34"/>
                  </a:cubicBezTo>
                  <a:cubicBezTo>
                    <a:pt x="100" y="34"/>
                    <a:pt x="78" y="25"/>
                    <a:pt x="76" y="22"/>
                  </a:cubicBezTo>
                  <a:cubicBezTo>
                    <a:pt x="82" y="19"/>
                    <a:pt x="89" y="23"/>
                    <a:pt x="96" y="22"/>
                  </a:cubicBezTo>
                  <a:cubicBezTo>
                    <a:pt x="90" y="17"/>
                    <a:pt x="62" y="0"/>
                    <a:pt x="61" y="20"/>
                  </a:cubicBezTo>
                  <a:cubicBezTo>
                    <a:pt x="66" y="20"/>
                    <a:pt x="71" y="23"/>
                    <a:pt x="75" y="27"/>
                  </a:cubicBezTo>
                  <a:cubicBezTo>
                    <a:pt x="67" y="27"/>
                    <a:pt x="44" y="13"/>
                    <a:pt x="61" y="15"/>
                  </a:cubicBezTo>
                  <a:cubicBezTo>
                    <a:pt x="54" y="3"/>
                    <a:pt x="34" y="3"/>
                    <a:pt x="23" y="5"/>
                  </a:cubicBezTo>
                  <a:cubicBezTo>
                    <a:pt x="27" y="10"/>
                    <a:pt x="23" y="15"/>
                    <a:pt x="18" y="17"/>
                  </a:cubicBezTo>
                  <a:cubicBezTo>
                    <a:pt x="23" y="18"/>
                    <a:pt x="26" y="20"/>
                    <a:pt x="25" y="25"/>
                  </a:cubicBezTo>
                  <a:cubicBezTo>
                    <a:pt x="23" y="24"/>
                    <a:pt x="20" y="23"/>
                    <a:pt x="18" y="22"/>
                  </a:cubicBezTo>
                  <a:cubicBezTo>
                    <a:pt x="20" y="29"/>
                    <a:pt x="31" y="30"/>
                    <a:pt x="30" y="38"/>
                  </a:cubicBezTo>
                  <a:cubicBezTo>
                    <a:pt x="20" y="25"/>
                    <a:pt x="0" y="51"/>
                    <a:pt x="8" y="61"/>
                  </a:cubicBezTo>
                  <a:cubicBezTo>
                    <a:pt x="5" y="62"/>
                    <a:pt x="3" y="63"/>
                    <a:pt x="1" y="6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1" name="Freeform 2138">
              <a:extLst>
                <a:ext uri="{FF2B5EF4-FFF2-40B4-BE49-F238E27FC236}">
                  <a16:creationId xmlns:a16="http://schemas.microsoft.com/office/drawing/2014/main" id="{3A52272C-DA26-5861-3198-3158E95B8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2949" y="6911162"/>
              <a:ext cx="1975" cy="1975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4 h 4"/>
                <a:gd name="T4" fmla="*/ 0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2" y="2"/>
                    <a:pt x="4" y="3"/>
                    <a:pt x="7" y="4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2" name="Freeform 2142">
              <a:extLst>
                <a:ext uri="{FF2B5EF4-FFF2-40B4-BE49-F238E27FC236}">
                  <a16:creationId xmlns:a16="http://schemas.microsoft.com/office/drawing/2014/main" id="{76601292-1B6F-D553-7990-ACA16622E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4708" y="4743637"/>
              <a:ext cx="88834" cy="25664"/>
            </a:xfrm>
            <a:custGeom>
              <a:avLst/>
              <a:gdLst>
                <a:gd name="T0" fmla="*/ 1 w 201"/>
                <a:gd name="T1" fmla="*/ 37 h 60"/>
                <a:gd name="T2" fmla="*/ 18 w 201"/>
                <a:gd name="T3" fmla="*/ 42 h 60"/>
                <a:gd name="T4" fmla="*/ 44 w 201"/>
                <a:gd name="T5" fmla="*/ 43 h 60"/>
                <a:gd name="T6" fmla="*/ 80 w 201"/>
                <a:gd name="T7" fmla="*/ 29 h 60"/>
                <a:gd name="T8" fmla="*/ 41 w 201"/>
                <a:gd name="T9" fmla="*/ 34 h 60"/>
                <a:gd name="T10" fmla="*/ 19 w 201"/>
                <a:gd name="T11" fmla="*/ 29 h 60"/>
                <a:gd name="T12" fmla="*/ 32 w 201"/>
                <a:gd name="T13" fmla="*/ 20 h 60"/>
                <a:gd name="T14" fmla="*/ 88 w 201"/>
                <a:gd name="T15" fmla="*/ 20 h 60"/>
                <a:gd name="T16" fmla="*/ 102 w 201"/>
                <a:gd name="T17" fmla="*/ 8 h 60"/>
                <a:gd name="T18" fmla="*/ 129 w 201"/>
                <a:gd name="T19" fmla="*/ 5 h 60"/>
                <a:gd name="T20" fmla="*/ 139 w 201"/>
                <a:gd name="T21" fmla="*/ 16 h 60"/>
                <a:gd name="T22" fmla="*/ 152 w 201"/>
                <a:gd name="T23" fmla="*/ 16 h 60"/>
                <a:gd name="T24" fmla="*/ 161 w 201"/>
                <a:gd name="T25" fmla="*/ 28 h 60"/>
                <a:gd name="T26" fmla="*/ 180 w 201"/>
                <a:gd name="T27" fmla="*/ 24 h 60"/>
                <a:gd name="T28" fmla="*/ 200 w 201"/>
                <a:gd name="T29" fmla="*/ 33 h 60"/>
                <a:gd name="T30" fmla="*/ 178 w 201"/>
                <a:gd name="T31" fmla="*/ 46 h 60"/>
                <a:gd name="T32" fmla="*/ 112 w 201"/>
                <a:gd name="T33" fmla="*/ 25 h 60"/>
                <a:gd name="T34" fmla="*/ 87 w 201"/>
                <a:gd name="T35" fmla="*/ 37 h 60"/>
                <a:gd name="T36" fmla="*/ 66 w 201"/>
                <a:gd name="T37" fmla="*/ 51 h 60"/>
                <a:gd name="T38" fmla="*/ 6 w 201"/>
                <a:gd name="T39" fmla="*/ 60 h 60"/>
                <a:gd name="T40" fmla="*/ 1 w 201"/>
                <a:gd name="T41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60">
                  <a:moveTo>
                    <a:pt x="1" y="37"/>
                  </a:moveTo>
                  <a:cubicBezTo>
                    <a:pt x="13" y="27"/>
                    <a:pt x="12" y="28"/>
                    <a:pt x="18" y="42"/>
                  </a:cubicBezTo>
                  <a:cubicBezTo>
                    <a:pt x="22" y="52"/>
                    <a:pt x="37" y="38"/>
                    <a:pt x="44" y="43"/>
                  </a:cubicBezTo>
                  <a:cubicBezTo>
                    <a:pt x="29" y="35"/>
                    <a:pt x="77" y="31"/>
                    <a:pt x="80" y="29"/>
                  </a:cubicBezTo>
                  <a:cubicBezTo>
                    <a:pt x="67" y="28"/>
                    <a:pt x="52" y="29"/>
                    <a:pt x="41" y="34"/>
                  </a:cubicBezTo>
                  <a:cubicBezTo>
                    <a:pt x="31" y="38"/>
                    <a:pt x="25" y="41"/>
                    <a:pt x="19" y="29"/>
                  </a:cubicBezTo>
                  <a:cubicBezTo>
                    <a:pt x="13" y="19"/>
                    <a:pt x="25" y="19"/>
                    <a:pt x="32" y="20"/>
                  </a:cubicBezTo>
                  <a:cubicBezTo>
                    <a:pt x="50" y="21"/>
                    <a:pt x="69" y="20"/>
                    <a:pt x="88" y="20"/>
                  </a:cubicBezTo>
                  <a:cubicBezTo>
                    <a:pt x="93" y="20"/>
                    <a:pt x="91" y="5"/>
                    <a:pt x="102" y="8"/>
                  </a:cubicBezTo>
                  <a:cubicBezTo>
                    <a:pt x="111" y="11"/>
                    <a:pt x="120" y="0"/>
                    <a:pt x="129" y="5"/>
                  </a:cubicBezTo>
                  <a:cubicBezTo>
                    <a:pt x="133" y="7"/>
                    <a:pt x="135" y="13"/>
                    <a:pt x="139" y="16"/>
                  </a:cubicBezTo>
                  <a:cubicBezTo>
                    <a:pt x="144" y="18"/>
                    <a:pt x="148" y="14"/>
                    <a:pt x="152" y="16"/>
                  </a:cubicBezTo>
                  <a:cubicBezTo>
                    <a:pt x="157" y="18"/>
                    <a:pt x="156" y="25"/>
                    <a:pt x="161" y="28"/>
                  </a:cubicBezTo>
                  <a:cubicBezTo>
                    <a:pt x="167" y="30"/>
                    <a:pt x="174" y="26"/>
                    <a:pt x="180" y="24"/>
                  </a:cubicBezTo>
                  <a:cubicBezTo>
                    <a:pt x="186" y="22"/>
                    <a:pt x="201" y="23"/>
                    <a:pt x="200" y="33"/>
                  </a:cubicBezTo>
                  <a:cubicBezTo>
                    <a:pt x="199" y="42"/>
                    <a:pt x="185" y="45"/>
                    <a:pt x="178" y="46"/>
                  </a:cubicBezTo>
                  <a:cubicBezTo>
                    <a:pt x="148" y="51"/>
                    <a:pt x="116" y="16"/>
                    <a:pt x="112" y="25"/>
                  </a:cubicBezTo>
                  <a:cubicBezTo>
                    <a:pt x="107" y="34"/>
                    <a:pt x="106" y="37"/>
                    <a:pt x="87" y="37"/>
                  </a:cubicBezTo>
                  <a:cubicBezTo>
                    <a:pt x="81" y="37"/>
                    <a:pt x="63" y="41"/>
                    <a:pt x="66" y="51"/>
                  </a:cubicBezTo>
                  <a:cubicBezTo>
                    <a:pt x="67" y="53"/>
                    <a:pt x="8" y="46"/>
                    <a:pt x="6" y="60"/>
                  </a:cubicBezTo>
                  <a:cubicBezTo>
                    <a:pt x="2" y="53"/>
                    <a:pt x="0" y="45"/>
                    <a:pt x="1" y="3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3" name="Freeform 2144">
              <a:extLst>
                <a:ext uri="{FF2B5EF4-FFF2-40B4-BE49-F238E27FC236}">
                  <a16:creationId xmlns:a16="http://schemas.microsoft.com/office/drawing/2014/main" id="{A77E1965-B57D-90CF-F680-DC7FD5A2C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346" y="4331057"/>
              <a:ext cx="29612" cy="61197"/>
            </a:xfrm>
            <a:custGeom>
              <a:avLst/>
              <a:gdLst>
                <a:gd name="T0" fmla="*/ 6 w 65"/>
                <a:gd name="T1" fmla="*/ 79 h 139"/>
                <a:gd name="T2" fmla="*/ 10 w 65"/>
                <a:gd name="T3" fmla="*/ 64 h 139"/>
                <a:gd name="T4" fmla="*/ 13 w 65"/>
                <a:gd name="T5" fmla="*/ 58 h 139"/>
                <a:gd name="T6" fmla="*/ 41 w 65"/>
                <a:gd name="T7" fmla="*/ 23 h 139"/>
                <a:gd name="T8" fmla="*/ 58 w 65"/>
                <a:gd name="T9" fmla="*/ 42 h 139"/>
                <a:gd name="T10" fmla="*/ 53 w 65"/>
                <a:gd name="T11" fmla="*/ 59 h 139"/>
                <a:gd name="T12" fmla="*/ 55 w 65"/>
                <a:gd name="T13" fmla="*/ 75 h 139"/>
                <a:gd name="T14" fmla="*/ 63 w 65"/>
                <a:gd name="T15" fmla="*/ 85 h 139"/>
                <a:gd name="T16" fmla="*/ 60 w 65"/>
                <a:gd name="T17" fmla="*/ 105 h 139"/>
                <a:gd name="T18" fmla="*/ 45 w 65"/>
                <a:gd name="T19" fmla="*/ 128 h 139"/>
                <a:gd name="T20" fmla="*/ 18 w 65"/>
                <a:gd name="T21" fmla="*/ 124 h 139"/>
                <a:gd name="T22" fmla="*/ 6 w 65"/>
                <a:gd name="T23" fmla="*/ 7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139">
                  <a:moveTo>
                    <a:pt x="6" y="79"/>
                  </a:moveTo>
                  <a:cubicBezTo>
                    <a:pt x="5" y="76"/>
                    <a:pt x="0" y="55"/>
                    <a:pt x="10" y="64"/>
                  </a:cubicBezTo>
                  <a:cubicBezTo>
                    <a:pt x="10" y="61"/>
                    <a:pt x="7" y="42"/>
                    <a:pt x="13" y="58"/>
                  </a:cubicBezTo>
                  <a:cubicBezTo>
                    <a:pt x="14" y="42"/>
                    <a:pt x="20" y="0"/>
                    <a:pt x="41" y="23"/>
                  </a:cubicBezTo>
                  <a:cubicBezTo>
                    <a:pt x="47" y="29"/>
                    <a:pt x="57" y="33"/>
                    <a:pt x="58" y="42"/>
                  </a:cubicBezTo>
                  <a:cubicBezTo>
                    <a:pt x="58" y="49"/>
                    <a:pt x="54" y="53"/>
                    <a:pt x="53" y="59"/>
                  </a:cubicBezTo>
                  <a:cubicBezTo>
                    <a:pt x="52" y="64"/>
                    <a:pt x="55" y="70"/>
                    <a:pt x="55" y="75"/>
                  </a:cubicBezTo>
                  <a:cubicBezTo>
                    <a:pt x="56" y="80"/>
                    <a:pt x="61" y="80"/>
                    <a:pt x="63" y="85"/>
                  </a:cubicBezTo>
                  <a:cubicBezTo>
                    <a:pt x="65" y="92"/>
                    <a:pt x="63" y="98"/>
                    <a:pt x="60" y="105"/>
                  </a:cubicBezTo>
                  <a:cubicBezTo>
                    <a:pt x="55" y="116"/>
                    <a:pt x="57" y="124"/>
                    <a:pt x="45" y="128"/>
                  </a:cubicBezTo>
                  <a:cubicBezTo>
                    <a:pt x="34" y="131"/>
                    <a:pt x="25" y="139"/>
                    <a:pt x="18" y="124"/>
                  </a:cubicBezTo>
                  <a:cubicBezTo>
                    <a:pt x="12" y="110"/>
                    <a:pt x="9" y="94"/>
                    <a:pt x="6" y="7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4" name="Freeform 2146">
              <a:extLst>
                <a:ext uri="{FF2B5EF4-FFF2-40B4-BE49-F238E27FC236}">
                  <a16:creationId xmlns:a16="http://schemas.microsoft.com/office/drawing/2014/main" id="{9F3B7C24-7339-220A-4850-F8D95D49A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1867" y="4587686"/>
              <a:ext cx="61197" cy="27637"/>
            </a:xfrm>
            <a:custGeom>
              <a:avLst/>
              <a:gdLst>
                <a:gd name="T0" fmla="*/ 0 w 140"/>
                <a:gd name="T1" fmla="*/ 23 h 64"/>
                <a:gd name="T2" fmla="*/ 75 w 140"/>
                <a:gd name="T3" fmla="*/ 8 h 64"/>
                <a:gd name="T4" fmla="*/ 117 w 140"/>
                <a:gd name="T5" fmla="*/ 25 h 64"/>
                <a:gd name="T6" fmla="*/ 140 w 140"/>
                <a:gd name="T7" fmla="*/ 49 h 64"/>
                <a:gd name="T8" fmla="*/ 119 w 140"/>
                <a:gd name="T9" fmla="*/ 53 h 64"/>
                <a:gd name="T10" fmla="*/ 102 w 140"/>
                <a:gd name="T11" fmla="*/ 47 h 64"/>
                <a:gd name="T12" fmla="*/ 97 w 140"/>
                <a:gd name="T13" fmla="*/ 46 h 64"/>
                <a:gd name="T14" fmla="*/ 88 w 140"/>
                <a:gd name="T15" fmla="*/ 54 h 64"/>
                <a:gd name="T16" fmla="*/ 76 w 140"/>
                <a:gd name="T17" fmla="*/ 64 h 64"/>
                <a:gd name="T18" fmla="*/ 59 w 140"/>
                <a:gd name="T19" fmla="*/ 55 h 64"/>
                <a:gd name="T20" fmla="*/ 34 w 140"/>
                <a:gd name="T21" fmla="*/ 47 h 64"/>
                <a:gd name="T22" fmla="*/ 23 w 140"/>
                <a:gd name="T23" fmla="*/ 34 h 64"/>
                <a:gd name="T24" fmla="*/ 0 w 140"/>
                <a:gd name="T25" fmla="*/ 2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64">
                  <a:moveTo>
                    <a:pt x="0" y="23"/>
                  </a:moveTo>
                  <a:cubicBezTo>
                    <a:pt x="17" y="0"/>
                    <a:pt x="50" y="3"/>
                    <a:pt x="75" y="8"/>
                  </a:cubicBezTo>
                  <a:cubicBezTo>
                    <a:pt x="90" y="11"/>
                    <a:pt x="102" y="20"/>
                    <a:pt x="117" y="25"/>
                  </a:cubicBezTo>
                  <a:cubicBezTo>
                    <a:pt x="132" y="30"/>
                    <a:pt x="133" y="36"/>
                    <a:pt x="140" y="49"/>
                  </a:cubicBezTo>
                  <a:cubicBezTo>
                    <a:pt x="134" y="52"/>
                    <a:pt x="127" y="53"/>
                    <a:pt x="119" y="53"/>
                  </a:cubicBezTo>
                  <a:cubicBezTo>
                    <a:pt x="112" y="53"/>
                    <a:pt x="109" y="46"/>
                    <a:pt x="102" y="47"/>
                  </a:cubicBezTo>
                  <a:cubicBezTo>
                    <a:pt x="111" y="46"/>
                    <a:pt x="100" y="44"/>
                    <a:pt x="97" y="46"/>
                  </a:cubicBezTo>
                  <a:cubicBezTo>
                    <a:pt x="94" y="49"/>
                    <a:pt x="92" y="53"/>
                    <a:pt x="88" y="54"/>
                  </a:cubicBezTo>
                  <a:cubicBezTo>
                    <a:pt x="80" y="54"/>
                    <a:pt x="69" y="52"/>
                    <a:pt x="76" y="64"/>
                  </a:cubicBezTo>
                  <a:cubicBezTo>
                    <a:pt x="68" y="64"/>
                    <a:pt x="67" y="54"/>
                    <a:pt x="59" y="55"/>
                  </a:cubicBezTo>
                  <a:cubicBezTo>
                    <a:pt x="51" y="56"/>
                    <a:pt x="38" y="55"/>
                    <a:pt x="34" y="47"/>
                  </a:cubicBezTo>
                  <a:cubicBezTo>
                    <a:pt x="31" y="42"/>
                    <a:pt x="27" y="38"/>
                    <a:pt x="23" y="34"/>
                  </a:cubicBezTo>
                  <a:cubicBezTo>
                    <a:pt x="17" y="27"/>
                    <a:pt x="5" y="31"/>
                    <a:pt x="0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5" name="Freeform 2148">
              <a:extLst>
                <a:ext uri="{FF2B5EF4-FFF2-40B4-BE49-F238E27FC236}">
                  <a16:creationId xmlns:a16="http://schemas.microsoft.com/office/drawing/2014/main" id="{664822A8-DF0E-22C5-46B7-979987322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4452" y="4023104"/>
              <a:ext cx="61197" cy="35533"/>
            </a:xfrm>
            <a:custGeom>
              <a:avLst/>
              <a:gdLst>
                <a:gd name="T0" fmla="*/ 3 w 142"/>
                <a:gd name="T1" fmla="*/ 51 h 83"/>
                <a:gd name="T2" fmla="*/ 0 w 142"/>
                <a:gd name="T3" fmla="*/ 44 h 83"/>
                <a:gd name="T4" fmla="*/ 31 w 142"/>
                <a:gd name="T5" fmla="*/ 37 h 83"/>
                <a:gd name="T6" fmla="*/ 49 w 142"/>
                <a:gd name="T7" fmla="*/ 23 h 83"/>
                <a:gd name="T8" fmla="*/ 93 w 142"/>
                <a:gd name="T9" fmla="*/ 22 h 83"/>
                <a:gd name="T10" fmla="*/ 142 w 142"/>
                <a:gd name="T11" fmla="*/ 0 h 83"/>
                <a:gd name="T12" fmla="*/ 109 w 142"/>
                <a:gd name="T13" fmla="*/ 27 h 83"/>
                <a:gd name="T14" fmla="*/ 114 w 142"/>
                <a:gd name="T15" fmla="*/ 51 h 83"/>
                <a:gd name="T16" fmla="*/ 90 w 142"/>
                <a:gd name="T17" fmla="*/ 54 h 83"/>
                <a:gd name="T18" fmla="*/ 77 w 142"/>
                <a:gd name="T19" fmla="*/ 68 h 83"/>
                <a:gd name="T20" fmla="*/ 51 w 142"/>
                <a:gd name="T21" fmla="*/ 83 h 83"/>
                <a:gd name="T22" fmla="*/ 3 w 142"/>
                <a:gd name="T23" fmla="*/ 5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83">
                  <a:moveTo>
                    <a:pt x="3" y="51"/>
                  </a:moveTo>
                  <a:cubicBezTo>
                    <a:pt x="2" y="48"/>
                    <a:pt x="1" y="46"/>
                    <a:pt x="0" y="44"/>
                  </a:cubicBezTo>
                  <a:cubicBezTo>
                    <a:pt x="9" y="52"/>
                    <a:pt x="21" y="36"/>
                    <a:pt x="31" y="37"/>
                  </a:cubicBezTo>
                  <a:cubicBezTo>
                    <a:pt x="46" y="38"/>
                    <a:pt x="35" y="23"/>
                    <a:pt x="49" y="23"/>
                  </a:cubicBezTo>
                  <a:cubicBezTo>
                    <a:pt x="64" y="23"/>
                    <a:pt x="77" y="26"/>
                    <a:pt x="93" y="22"/>
                  </a:cubicBezTo>
                  <a:cubicBezTo>
                    <a:pt x="109" y="17"/>
                    <a:pt x="125" y="0"/>
                    <a:pt x="142" y="0"/>
                  </a:cubicBezTo>
                  <a:cubicBezTo>
                    <a:pt x="131" y="7"/>
                    <a:pt x="121" y="23"/>
                    <a:pt x="109" y="27"/>
                  </a:cubicBezTo>
                  <a:cubicBezTo>
                    <a:pt x="95" y="32"/>
                    <a:pt x="109" y="45"/>
                    <a:pt x="114" y="51"/>
                  </a:cubicBezTo>
                  <a:cubicBezTo>
                    <a:pt x="108" y="51"/>
                    <a:pt x="95" y="50"/>
                    <a:pt x="90" y="54"/>
                  </a:cubicBezTo>
                  <a:cubicBezTo>
                    <a:pt x="85" y="59"/>
                    <a:pt x="84" y="65"/>
                    <a:pt x="77" y="68"/>
                  </a:cubicBezTo>
                  <a:cubicBezTo>
                    <a:pt x="71" y="70"/>
                    <a:pt x="47" y="72"/>
                    <a:pt x="51" y="83"/>
                  </a:cubicBezTo>
                  <a:cubicBezTo>
                    <a:pt x="31" y="73"/>
                    <a:pt x="12" y="76"/>
                    <a:pt x="3" y="5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6" name="Freeform 2149">
              <a:extLst>
                <a:ext uri="{FF2B5EF4-FFF2-40B4-BE49-F238E27FC236}">
                  <a16:creationId xmlns:a16="http://schemas.microsoft.com/office/drawing/2014/main" id="{6E0B735D-D222-E60A-9966-DEA2EC346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6296" y="4023104"/>
              <a:ext cx="49352" cy="23689"/>
            </a:xfrm>
            <a:custGeom>
              <a:avLst/>
              <a:gdLst>
                <a:gd name="T0" fmla="*/ 41 w 115"/>
                <a:gd name="T1" fmla="*/ 51 h 53"/>
                <a:gd name="T2" fmla="*/ 40 w 115"/>
                <a:gd name="T3" fmla="*/ 40 h 53"/>
                <a:gd name="T4" fmla="*/ 18 w 115"/>
                <a:gd name="T5" fmla="*/ 41 h 53"/>
                <a:gd name="T6" fmla="*/ 4 w 115"/>
                <a:gd name="T7" fmla="*/ 37 h 53"/>
                <a:gd name="T8" fmla="*/ 22 w 115"/>
                <a:gd name="T9" fmla="*/ 23 h 53"/>
                <a:gd name="T10" fmla="*/ 66 w 115"/>
                <a:gd name="T11" fmla="*/ 22 h 53"/>
                <a:gd name="T12" fmla="*/ 115 w 115"/>
                <a:gd name="T13" fmla="*/ 0 h 53"/>
                <a:gd name="T14" fmla="*/ 82 w 115"/>
                <a:gd name="T15" fmla="*/ 27 h 53"/>
                <a:gd name="T16" fmla="*/ 81 w 115"/>
                <a:gd name="T17" fmla="*/ 43 h 53"/>
                <a:gd name="T18" fmla="*/ 75 w 115"/>
                <a:gd name="T19" fmla="*/ 45 h 53"/>
                <a:gd name="T20" fmla="*/ 72 w 115"/>
                <a:gd name="T21" fmla="*/ 43 h 53"/>
                <a:gd name="T22" fmla="*/ 69 w 115"/>
                <a:gd name="T23" fmla="*/ 46 h 53"/>
                <a:gd name="T24" fmla="*/ 41 w 115"/>
                <a:gd name="T25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53">
                  <a:moveTo>
                    <a:pt x="41" y="51"/>
                  </a:moveTo>
                  <a:cubicBezTo>
                    <a:pt x="39" y="50"/>
                    <a:pt x="44" y="50"/>
                    <a:pt x="40" y="40"/>
                  </a:cubicBezTo>
                  <a:cubicBezTo>
                    <a:pt x="40" y="39"/>
                    <a:pt x="22" y="39"/>
                    <a:pt x="18" y="41"/>
                  </a:cubicBezTo>
                  <a:cubicBezTo>
                    <a:pt x="0" y="48"/>
                    <a:pt x="2" y="37"/>
                    <a:pt x="4" y="37"/>
                  </a:cubicBezTo>
                  <a:cubicBezTo>
                    <a:pt x="15" y="38"/>
                    <a:pt x="8" y="23"/>
                    <a:pt x="22" y="23"/>
                  </a:cubicBezTo>
                  <a:cubicBezTo>
                    <a:pt x="37" y="23"/>
                    <a:pt x="50" y="26"/>
                    <a:pt x="66" y="22"/>
                  </a:cubicBezTo>
                  <a:cubicBezTo>
                    <a:pt x="83" y="17"/>
                    <a:pt x="98" y="0"/>
                    <a:pt x="115" y="0"/>
                  </a:cubicBezTo>
                  <a:cubicBezTo>
                    <a:pt x="104" y="7"/>
                    <a:pt x="94" y="23"/>
                    <a:pt x="82" y="27"/>
                  </a:cubicBezTo>
                  <a:cubicBezTo>
                    <a:pt x="72" y="30"/>
                    <a:pt x="76" y="37"/>
                    <a:pt x="81" y="43"/>
                  </a:cubicBezTo>
                  <a:cubicBezTo>
                    <a:pt x="83" y="46"/>
                    <a:pt x="77" y="45"/>
                    <a:pt x="75" y="45"/>
                  </a:cubicBezTo>
                  <a:cubicBezTo>
                    <a:pt x="74" y="45"/>
                    <a:pt x="73" y="43"/>
                    <a:pt x="72" y="43"/>
                  </a:cubicBezTo>
                  <a:cubicBezTo>
                    <a:pt x="71" y="43"/>
                    <a:pt x="70" y="45"/>
                    <a:pt x="69" y="46"/>
                  </a:cubicBezTo>
                  <a:cubicBezTo>
                    <a:pt x="54" y="53"/>
                    <a:pt x="42" y="53"/>
                    <a:pt x="41" y="51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7" name="Freeform 2152">
              <a:extLst>
                <a:ext uri="{FF2B5EF4-FFF2-40B4-BE49-F238E27FC236}">
                  <a16:creationId xmlns:a16="http://schemas.microsoft.com/office/drawing/2014/main" id="{96FFF1C9-3F45-36D2-F2DA-0E9B579B9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692" y="4585711"/>
              <a:ext cx="47378" cy="25664"/>
            </a:xfrm>
            <a:custGeom>
              <a:avLst/>
              <a:gdLst>
                <a:gd name="T0" fmla="*/ 84 w 108"/>
                <a:gd name="T1" fmla="*/ 51 h 57"/>
                <a:gd name="T2" fmla="*/ 15 w 108"/>
                <a:gd name="T3" fmla="*/ 51 h 57"/>
                <a:gd name="T4" fmla="*/ 4 w 108"/>
                <a:gd name="T5" fmla="*/ 43 h 57"/>
                <a:gd name="T6" fmla="*/ 8 w 108"/>
                <a:gd name="T7" fmla="*/ 33 h 57"/>
                <a:gd name="T8" fmla="*/ 1 w 108"/>
                <a:gd name="T9" fmla="*/ 20 h 57"/>
                <a:gd name="T10" fmla="*/ 79 w 108"/>
                <a:gd name="T11" fmla="*/ 15 h 57"/>
                <a:gd name="T12" fmla="*/ 108 w 108"/>
                <a:gd name="T13" fmla="*/ 27 h 57"/>
                <a:gd name="T14" fmla="*/ 84 w 108"/>
                <a:gd name="T15" fmla="*/ 5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57">
                  <a:moveTo>
                    <a:pt x="84" y="51"/>
                  </a:moveTo>
                  <a:cubicBezTo>
                    <a:pt x="63" y="50"/>
                    <a:pt x="36" y="57"/>
                    <a:pt x="15" y="51"/>
                  </a:cubicBezTo>
                  <a:cubicBezTo>
                    <a:pt x="11" y="50"/>
                    <a:pt x="1" y="53"/>
                    <a:pt x="4" y="43"/>
                  </a:cubicBezTo>
                  <a:cubicBezTo>
                    <a:pt x="6" y="40"/>
                    <a:pt x="7" y="36"/>
                    <a:pt x="8" y="33"/>
                  </a:cubicBezTo>
                  <a:cubicBezTo>
                    <a:pt x="7" y="28"/>
                    <a:pt x="0" y="26"/>
                    <a:pt x="1" y="20"/>
                  </a:cubicBezTo>
                  <a:cubicBezTo>
                    <a:pt x="4" y="0"/>
                    <a:pt x="69" y="12"/>
                    <a:pt x="79" y="15"/>
                  </a:cubicBezTo>
                  <a:cubicBezTo>
                    <a:pt x="88" y="18"/>
                    <a:pt x="108" y="12"/>
                    <a:pt x="108" y="27"/>
                  </a:cubicBezTo>
                  <a:cubicBezTo>
                    <a:pt x="108" y="35"/>
                    <a:pt x="92" y="49"/>
                    <a:pt x="84" y="5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8" name="Freeform 2154">
              <a:extLst>
                <a:ext uri="{FF2B5EF4-FFF2-40B4-BE49-F238E27FC236}">
                  <a16:creationId xmlns:a16="http://schemas.microsoft.com/office/drawing/2014/main" id="{5E8E031A-D6AF-2A00-4358-EBB8C0DE5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7622" y="4157340"/>
              <a:ext cx="9871" cy="13819"/>
            </a:xfrm>
            <a:custGeom>
              <a:avLst/>
              <a:gdLst>
                <a:gd name="T0" fmla="*/ 0 w 23"/>
                <a:gd name="T1" fmla="*/ 21 h 29"/>
                <a:gd name="T2" fmla="*/ 16 w 23"/>
                <a:gd name="T3" fmla="*/ 0 h 29"/>
                <a:gd name="T4" fmla="*/ 4 w 23"/>
                <a:gd name="T5" fmla="*/ 29 h 29"/>
                <a:gd name="T6" fmla="*/ 0 w 23"/>
                <a:gd name="T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9">
                  <a:moveTo>
                    <a:pt x="0" y="21"/>
                  </a:moveTo>
                  <a:cubicBezTo>
                    <a:pt x="6" y="15"/>
                    <a:pt x="12" y="8"/>
                    <a:pt x="16" y="0"/>
                  </a:cubicBezTo>
                  <a:cubicBezTo>
                    <a:pt x="23" y="5"/>
                    <a:pt x="7" y="25"/>
                    <a:pt x="4" y="29"/>
                  </a:cubicBezTo>
                  <a:cubicBezTo>
                    <a:pt x="2" y="27"/>
                    <a:pt x="1" y="23"/>
                    <a:pt x="0" y="2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9" name="Freeform 2155">
              <a:extLst>
                <a:ext uri="{FF2B5EF4-FFF2-40B4-BE49-F238E27FC236}">
                  <a16:creationId xmlns:a16="http://schemas.microsoft.com/office/drawing/2014/main" id="{0F9B136B-9187-5FB4-754C-8A1517D39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5389" y="4125755"/>
              <a:ext cx="17767" cy="41456"/>
            </a:xfrm>
            <a:custGeom>
              <a:avLst/>
              <a:gdLst>
                <a:gd name="T0" fmla="*/ 3 w 44"/>
                <a:gd name="T1" fmla="*/ 29 h 94"/>
                <a:gd name="T2" fmla="*/ 20 w 44"/>
                <a:gd name="T3" fmla="*/ 3 h 94"/>
                <a:gd name="T4" fmla="*/ 39 w 44"/>
                <a:gd name="T5" fmla="*/ 16 h 94"/>
                <a:gd name="T6" fmla="*/ 42 w 44"/>
                <a:gd name="T7" fmla="*/ 60 h 94"/>
                <a:gd name="T8" fmla="*/ 37 w 44"/>
                <a:gd name="T9" fmla="*/ 81 h 94"/>
                <a:gd name="T10" fmla="*/ 18 w 44"/>
                <a:gd name="T11" fmla="*/ 90 h 94"/>
                <a:gd name="T12" fmla="*/ 5 w 44"/>
                <a:gd name="T13" fmla="*/ 81 h 94"/>
                <a:gd name="T14" fmla="*/ 20 w 44"/>
                <a:gd name="T15" fmla="*/ 59 h 94"/>
                <a:gd name="T16" fmla="*/ 4 w 44"/>
                <a:gd name="T17" fmla="*/ 55 h 94"/>
                <a:gd name="T18" fmla="*/ 3 w 44"/>
                <a:gd name="T19" fmla="*/ 2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94">
                  <a:moveTo>
                    <a:pt x="3" y="29"/>
                  </a:moveTo>
                  <a:cubicBezTo>
                    <a:pt x="6" y="22"/>
                    <a:pt x="7" y="0"/>
                    <a:pt x="20" y="3"/>
                  </a:cubicBezTo>
                  <a:cubicBezTo>
                    <a:pt x="24" y="4"/>
                    <a:pt x="37" y="12"/>
                    <a:pt x="39" y="16"/>
                  </a:cubicBezTo>
                  <a:cubicBezTo>
                    <a:pt x="44" y="28"/>
                    <a:pt x="43" y="46"/>
                    <a:pt x="42" y="60"/>
                  </a:cubicBezTo>
                  <a:cubicBezTo>
                    <a:pt x="42" y="69"/>
                    <a:pt x="42" y="79"/>
                    <a:pt x="37" y="81"/>
                  </a:cubicBezTo>
                  <a:lnTo>
                    <a:pt x="18" y="90"/>
                  </a:lnTo>
                  <a:cubicBezTo>
                    <a:pt x="10" y="94"/>
                    <a:pt x="1" y="94"/>
                    <a:pt x="5" y="81"/>
                  </a:cubicBezTo>
                  <a:cubicBezTo>
                    <a:pt x="6" y="77"/>
                    <a:pt x="19" y="58"/>
                    <a:pt x="20" y="59"/>
                  </a:cubicBezTo>
                  <a:cubicBezTo>
                    <a:pt x="17" y="57"/>
                    <a:pt x="7" y="61"/>
                    <a:pt x="4" y="55"/>
                  </a:cubicBezTo>
                  <a:cubicBezTo>
                    <a:pt x="0" y="43"/>
                    <a:pt x="4" y="34"/>
                    <a:pt x="3" y="2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0" name="Freeform 2157">
              <a:extLst>
                <a:ext uri="{FF2B5EF4-FFF2-40B4-BE49-F238E27FC236}">
                  <a16:creationId xmlns:a16="http://schemas.microsoft.com/office/drawing/2014/main" id="{06EB5662-68CD-C49C-2082-D7E9F1539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6633" y="5033826"/>
              <a:ext cx="27637" cy="37508"/>
            </a:xfrm>
            <a:custGeom>
              <a:avLst/>
              <a:gdLst>
                <a:gd name="T0" fmla="*/ 0 w 65"/>
                <a:gd name="T1" fmla="*/ 35 h 86"/>
                <a:gd name="T2" fmla="*/ 56 w 65"/>
                <a:gd name="T3" fmla="*/ 3 h 86"/>
                <a:gd name="T4" fmla="*/ 57 w 65"/>
                <a:gd name="T5" fmla="*/ 16 h 86"/>
                <a:gd name="T6" fmla="*/ 47 w 65"/>
                <a:gd name="T7" fmla="*/ 38 h 86"/>
                <a:gd name="T8" fmla="*/ 38 w 65"/>
                <a:gd name="T9" fmla="*/ 76 h 86"/>
                <a:gd name="T10" fmla="*/ 16 w 65"/>
                <a:gd name="T11" fmla="*/ 57 h 86"/>
                <a:gd name="T12" fmla="*/ 0 w 65"/>
                <a:gd name="T13" fmla="*/ 3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86">
                  <a:moveTo>
                    <a:pt x="0" y="35"/>
                  </a:moveTo>
                  <a:cubicBezTo>
                    <a:pt x="26" y="34"/>
                    <a:pt x="34" y="12"/>
                    <a:pt x="56" y="3"/>
                  </a:cubicBezTo>
                  <a:cubicBezTo>
                    <a:pt x="65" y="0"/>
                    <a:pt x="61" y="12"/>
                    <a:pt x="57" y="16"/>
                  </a:cubicBezTo>
                  <a:cubicBezTo>
                    <a:pt x="48" y="23"/>
                    <a:pt x="46" y="25"/>
                    <a:pt x="47" y="38"/>
                  </a:cubicBezTo>
                  <a:cubicBezTo>
                    <a:pt x="48" y="39"/>
                    <a:pt x="54" y="86"/>
                    <a:pt x="38" y="76"/>
                  </a:cubicBezTo>
                  <a:cubicBezTo>
                    <a:pt x="33" y="72"/>
                    <a:pt x="20" y="63"/>
                    <a:pt x="16" y="57"/>
                  </a:cubicBezTo>
                  <a:cubicBezTo>
                    <a:pt x="11" y="48"/>
                    <a:pt x="13" y="37"/>
                    <a:pt x="0" y="3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1" name="Freeform 2158">
              <a:extLst>
                <a:ext uri="{FF2B5EF4-FFF2-40B4-BE49-F238E27FC236}">
                  <a16:creationId xmlns:a16="http://schemas.microsoft.com/office/drawing/2014/main" id="{689ABEC2-6017-B893-4403-B34902506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2295" y="5039747"/>
              <a:ext cx="9871" cy="17767"/>
            </a:xfrm>
            <a:custGeom>
              <a:avLst/>
              <a:gdLst>
                <a:gd name="T0" fmla="*/ 2 w 22"/>
                <a:gd name="T1" fmla="*/ 13 h 43"/>
                <a:gd name="T2" fmla="*/ 9 w 22"/>
                <a:gd name="T3" fmla="*/ 0 h 43"/>
                <a:gd name="T4" fmla="*/ 21 w 22"/>
                <a:gd name="T5" fmla="*/ 43 h 43"/>
                <a:gd name="T6" fmla="*/ 2 w 22"/>
                <a:gd name="T7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43">
                  <a:moveTo>
                    <a:pt x="2" y="13"/>
                  </a:moveTo>
                  <a:cubicBezTo>
                    <a:pt x="0" y="1"/>
                    <a:pt x="6" y="9"/>
                    <a:pt x="9" y="0"/>
                  </a:cubicBezTo>
                  <a:cubicBezTo>
                    <a:pt x="18" y="12"/>
                    <a:pt x="22" y="29"/>
                    <a:pt x="21" y="43"/>
                  </a:cubicBezTo>
                  <a:cubicBezTo>
                    <a:pt x="6" y="40"/>
                    <a:pt x="2" y="26"/>
                    <a:pt x="2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2" name="Freeform 2160">
              <a:extLst>
                <a:ext uri="{FF2B5EF4-FFF2-40B4-BE49-F238E27FC236}">
                  <a16:creationId xmlns:a16="http://schemas.microsoft.com/office/drawing/2014/main" id="{7AE7FA04-8C98-D7F3-810C-7BA73DAA2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928" y="4842340"/>
              <a:ext cx="33560" cy="27637"/>
            </a:xfrm>
            <a:custGeom>
              <a:avLst/>
              <a:gdLst>
                <a:gd name="T0" fmla="*/ 0 w 77"/>
                <a:gd name="T1" fmla="*/ 62 h 64"/>
                <a:gd name="T2" fmla="*/ 31 w 77"/>
                <a:gd name="T3" fmla="*/ 39 h 64"/>
                <a:gd name="T4" fmla="*/ 20 w 77"/>
                <a:gd name="T5" fmla="*/ 14 h 64"/>
                <a:gd name="T6" fmla="*/ 54 w 77"/>
                <a:gd name="T7" fmla="*/ 2 h 64"/>
                <a:gd name="T8" fmla="*/ 59 w 77"/>
                <a:gd name="T9" fmla="*/ 28 h 64"/>
                <a:gd name="T10" fmla="*/ 52 w 77"/>
                <a:gd name="T11" fmla="*/ 58 h 64"/>
                <a:gd name="T12" fmla="*/ 0 w 77"/>
                <a:gd name="T13" fmla="*/ 6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64">
                  <a:moveTo>
                    <a:pt x="0" y="62"/>
                  </a:moveTo>
                  <a:cubicBezTo>
                    <a:pt x="7" y="51"/>
                    <a:pt x="27" y="52"/>
                    <a:pt x="31" y="39"/>
                  </a:cubicBezTo>
                  <a:cubicBezTo>
                    <a:pt x="34" y="31"/>
                    <a:pt x="32" y="13"/>
                    <a:pt x="20" y="14"/>
                  </a:cubicBezTo>
                  <a:cubicBezTo>
                    <a:pt x="29" y="5"/>
                    <a:pt x="43" y="3"/>
                    <a:pt x="54" y="2"/>
                  </a:cubicBezTo>
                  <a:cubicBezTo>
                    <a:pt x="77" y="0"/>
                    <a:pt x="58" y="15"/>
                    <a:pt x="59" y="28"/>
                  </a:cubicBezTo>
                  <a:cubicBezTo>
                    <a:pt x="61" y="41"/>
                    <a:pt x="69" y="52"/>
                    <a:pt x="52" y="58"/>
                  </a:cubicBezTo>
                  <a:cubicBezTo>
                    <a:pt x="35" y="64"/>
                    <a:pt x="17" y="55"/>
                    <a:pt x="0" y="6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3" name="Freeform 2161">
              <a:extLst>
                <a:ext uri="{FF2B5EF4-FFF2-40B4-BE49-F238E27FC236}">
                  <a16:creationId xmlns:a16="http://schemas.microsoft.com/office/drawing/2014/main" id="{66C60941-67AB-F66B-0B4F-331AE531E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7488" y="4826547"/>
              <a:ext cx="7896" cy="7896"/>
            </a:xfrm>
            <a:custGeom>
              <a:avLst/>
              <a:gdLst>
                <a:gd name="T0" fmla="*/ 0 w 17"/>
                <a:gd name="T1" fmla="*/ 15 h 15"/>
                <a:gd name="T2" fmla="*/ 16 w 17"/>
                <a:gd name="T3" fmla="*/ 0 h 15"/>
                <a:gd name="T4" fmla="*/ 0 w 17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0" y="15"/>
                  </a:moveTo>
                  <a:cubicBezTo>
                    <a:pt x="2" y="7"/>
                    <a:pt x="9" y="2"/>
                    <a:pt x="16" y="0"/>
                  </a:cubicBezTo>
                  <a:cubicBezTo>
                    <a:pt x="17" y="9"/>
                    <a:pt x="6" y="11"/>
                    <a:pt x="0" y="1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4" name="Freeform 2163">
              <a:extLst>
                <a:ext uri="{FF2B5EF4-FFF2-40B4-BE49-F238E27FC236}">
                  <a16:creationId xmlns:a16="http://schemas.microsoft.com/office/drawing/2014/main" id="{EE3DACAE-B283-AC60-97DF-F3F4B05B4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899" y="4629141"/>
              <a:ext cx="11844" cy="13819"/>
            </a:xfrm>
            <a:custGeom>
              <a:avLst/>
              <a:gdLst>
                <a:gd name="T0" fmla="*/ 10 w 31"/>
                <a:gd name="T1" fmla="*/ 30 h 30"/>
                <a:gd name="T2" fmla="*/ 28 w 31"/>
                <a:gd name="T3" fmla="*/ 13 h 30"/>
                <a:gd name="T4" fmla="*/ 10 w 31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30">
                  <a:moveTo>
                    <a:pt x="10" y="30"/>
                  </a:moveTo>
                  <a:cubicBezTo>
                    <a:pt x="17" y="30"/>
                    <a:pt x="31" y="21"/>
                    <a:pt x="28" y="13"/>
                  </a:cubicBezTo>
                  <a:cubicBezTo>
                    <a:pt x="23" y="0"/>
                    <a:pt x="0" y="17"/>
                    <a:pt x="10" y="3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5" name="Freeform 2164">
              <a:extLst>
                <a:ext uri="{FF2B5EF4-FFF2-40B4-BE49-F238E27FC236}">
                  <a16:creationId xmlns:a16="http://schemas.microsoft.com/office/drawing/2014/main" id="{BAC83568-4C49-7C95-7535-DC6CD0AC6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9795" y="4639012"/>
              <a:ext cx="11844" cy="7896"/>
            </a:xfrm>
            <a:custGeom>
              <a:avLst/>
              <a:gdLst>
                <a:gd name="T0" fmla="*/ 7 w 25"/>
                <a:gd name="T1" fmla="*/ 17 h 17"/>
                <a:gd name="T2" fmla="*/ 7 w 25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17">
                  <a:moveTo>
                    <a:pt x="7" y="17"/>
                  </a:moveTo>
                  <a:cubicBezTo>
                    <a:pt x="25" y="15"/>
                    <a:pt x="0" y="0"/>
                    <a:pt x="7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6" name="Freeform 2165">
              <a:extLst>
                <a:ext uri="{FF2B5EF4-FFF2-40B4-BE49-F238E27FC236}">
                  <a16:creationId xmlns:a16="http://schemas.microsoft.com/office/drawing/2014/main" id="{4F9D1926-2A9A-8819-5B5B-D2E0DEB15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3613" y="4702182"/>
              <a:ext cx="7896" cy="9871"/>
            </a:xfrm>
            <a:custGeom>
              <a:avLst/>
              <a:gdLst>
                <a:gd name="T0" fmla="*/ 10 w 20"/>
                <a:gd name="T1" fmla="*/ 22 h 22"/>
                <a:gd name="T2" fmla="*/ 14 w 20"/>
                <a:gd name="T3" fmla="*/ 6 h 22"/>
                <a:gd name="T4" fmla="*/ 10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0" y="22"/>
                  </a:moveTo>
                  <a:cubicBezTo>
                    <a:pt x="15" y="20"/>
                    <a:pt x="20" y="10"/>
                    <a:pt x="14" y="6"/>
                  </a:cubicBezTo>
                  <a:cubicBezTo>
                    <a:pt x="4" y="0"/>
                    <a:pt x="0" y="17"/>
                    <a:pt x="10" y="2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7" name="Freeform 2166">
              <a:extLst>
                <a:ext uri="{FF2B5EF4-FFF2-40B4-BE49-F238E27FC236}">
                  <a16:creationId xmlns:a16="http://schemas.microsoft.com/office/drawing/2014/main" id="{285FEFC0-BAD0-A260-14B7-3AD43009C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9536" y="4648882"/>
              <a:ext cx="11844" cy="7896"/>
            </a:xfrm>
            <a:custGeom>
              <a:avLst/>
              <a:gdLst>
                <a:gd name="T0" fmla="*/ 6 w 26"/>
                <a:gd name="T1" fmla="*/ 16 h 16"/>
                <a:gd name="T2" fmla="*/ 26 w 26"/>
                <a:gd name="T3" fmla="*/ 8 h 16"/>
                <a:gd name="T4" fmla="*/ 0 w 26"/>
                <a:gd name="T5" fmla="*/ 3 h 16"/>
                <a:gd name="T6" fmla="*/ 6 w 26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6">
                  <a:moveTo>
                    <a:pt x="6" y="16"/>
                  </a:moveTo>
                  <a:cubicBezTo>
                    <a:pt x="8" y="2"/>
                    <a:pt x="21" y="16"/>
                    <a:pt x="26" y="8"/>
                  </a:cubicBezTo>
                  <a:cubicBezTo>
                    <a:pt x="18" y="5"/>
                    <a:pt x="8" y="0"/>
                    <a:pt x="0" y="3"/>
                  </a:cubicBezTo>
                  <a:cubicBezTo>
                    <a:pt x="2" y="7"/>
                    <a:pt x="4" y="12"/>
                    <a:pt x="6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8" name="Freeform 2167">
              <a:extLst>
                <a:ext uri="{FF2B5EF4-FFF2-40B4-BE49-F238E27FC236}">
                  <a16:creationId xmlns:a16="http://schemas.microsoft.com/office/drawing/2014/main" id="{95A19F1B-5E57-3B42-D29C-443742D6A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5328" y="4696260"/>
              <a:ext cx="11844" cy="13819"/>
            </a:xfrm>
            <a:custGeom>
              <a:avLst/>
              <a:gdLst>
                <a:gd name="T0" fmla="*/ 19 w 29"/>
                <a:gd name="T1" fmla="*/ 31 h 31"/>
                <a:gd name="T2" fmla="*/ 8 w 29"/>
                <a:gd name="T3" fmla="*/ 0 h 31"/>
                <a:gd name="T4" fmla="*/ 19 w 29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1">
                  <a:moveTo>
                    <a:pt x="19" y="31"/>
                  </a:moveTo>
                  <a:cubicBezTo>
                    <a:pt x="29" y="20"/>
                    <a:pt x="12" y="8"/>
                    <a:pt x="8" y="0"/>
                  </a:cubicBezTo>
                  <a:cubicBezTo>
                    <a:pt x="3" y="13"/>
                    <a:pt x="0" y="31"/>
                    <a:pt x="19" y="3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9" name="Freeform 2168">
              <a:extLst>
                <a:ext uri="{FF2B5EF4-FFF2-40B4-BE49-F238E27FC236}">
                  <a16:creationId xmlns:a16="http://schemas.microsoft.com/office/drawing/2014/main" id="{4454C8BF-3EE3-C30F-1BFE-5AEDB25D2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5198" y="4694286"/>
              <a:ext cx="15793" cy="7896"/>
            </a:xfrm>
            <a:custGeom>
              <a:avLst/>
              <a:gdLst>
                <a:gd name="T0" fmla="*/ 18 w 36"/>
                <a:gd name="T1" fmla="*/ 19 h 19"/>
                <a:gd name="T2" fmla="*/ 18 w 36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" h="19">
                  <a:moveTo>
                    <a:pt x="18" y="19"/>
                  </a:moveTo>
                  <a:cubicBezTo>
                    <a:pt x="36" y="0"/>
                    <a:pt x="0" y="7"/>
                    <a:pt x="18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0" name="Freeform 2169">
              <a:extLst>
                <a:ext uri="{FF2B5EF4-FFF2-40B4-BE49-F238E27FC236}">
                  <a16:creationId xmlns:a16="http://schemas.microsoft.com/office/drawing/2014/main" id="{AAF1FD5B-652D-D709-A118-B7F428B39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017" y="4664674"/>
              <a:ext cx="13819" cy="7896"/>
            </a:xfrm>
            <a:custGeom>
              <a:avLst/>
              <a:gdLst>
                <a:gd name="T0" fmla="*/ 14 w 32"/>
                <a:gd name="T1" fmla="*/ 19 h 19"/>
                <a:gd name="T2" fmla="*/ 8 w 32"/>
                <a:gd name="T3" fmla="*/ 0 h 19"/>
                <a:gd name="T4" fmla="*/ 14 w 3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9">
                  <a:moveTo>
                    <a:pt x="14" y="19"/>
                  </a:moveTo>
                  <a:cubicBezTo>
                    <a:pt x="32" y="12"/>
                    <a:pt x="16" y="3"/>
                    <a:pt x="8" y="0"/>
                  </a:cubicBezTo>
                  <a:cubicBezTo>
                    <a:pt x="8" y="8"/>
                    <a:pt x="0" y="19"/>
                    <a:pt x="14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1" name="Freeform 2170">
              <a:extLst>
                <a:ext uri="{FF2B5EF4-FFF2-40B4-BE49-F238E27FC236}">
                  <a16:creationId xmlns:a16="http://schemas.microsoft.com/office/drawing/2014/main" id="{960875F5-D361-E6B0-438F-2A3FD030B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0991" y="4644934"/>
              <a:ext cx="3948" cy="7896"/>
            </a:xfrm>
            <a:custGeom>
              <a:avLst/>
              <a:gdLst>
                <a:gd name="T0" fmla="*/ 6 w 10"/>
                <a:gd name="T1" fmla="*/ 19 h 19"/>
                <a:gd name="T2" fmla="*/ 7 w 10"/>
                <a:gd name="T3" fmla="*/ 0 h 19"/>
                <a:gd name="T4" fmla="*/ 6 w 10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9">
                  <a:moveTo>
                    <a:pt x="6" y="19"/>
                  </a:moveTo>
                  <a:cubicBezTo>
                    <a:pt x="10" y="13"/>
                    <a:pt x="8" y="6"/>
                    <a:pt x="7" y="0"/>
                  </a:cubicBezTo>
                  <a:cubicBezTo>
                    <a:pt x="0" y="5"/>
                    <a:pt x="6" y="12"/>
                    <a:pt x="6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2" name="Freeform 2184">
              <a:extLst>
                <a:ext uri="{FF2B5EF4-FFF2-40B4-BE49-F238E27FC236}">
                  <a16:creationId xmlns:a16="http://schemas.microsoft.com/office/drawing/2014/main" id="{D0A8D4B1-8E43-A303-9DC8-4F29B634D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3918" y="3549327"/>
              <a:ext cx="21715" cy="25664"/>
            </a:xfrm>
            <a:custGeom>
              <a:avLst/>
              <a:gdLst>
                <a:gd name="T0" fmla="*/ 0 w 47"/>
                <a:gd name="T1" fmla="*/ 22 h 55"/>
                <a:gd name="T2" fmla="*/ 0 w 47"/>
                <a:gd name="T3" fmla="*/ 22 h 55"/>
                <a:gd name="T4" fmla="*/ 14 w 47"/>
                <a:gd name="T5" fmla="*/ 3 h 55"/>
                <a:gd name="T6" fmla="*/ 23 w 47"/>
                <a:gd name="T7" fmla="*/ 14 h 55"/>
                <a:gd name="T8" fmla="*/ 42 w 47"/>
                <a:gd name="T9" fmla="*/ 30 h 55"/>
                <a:gd name="T10" fmla="*/ 39 w 47"/>
                <a:gd name="T11" fmla="*/ 55 h 55"/>
                <a:gd name="T12" fmla="*/ 0 w 47"/>
                <a:gd name="T13" fmla="*/ 49 h 55"/>
                <a:gd name="T14" fmla="*/ 0 w 47"/>
                <a:gd name="T1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55">
                  <a:moveTo>
                    <a:pt x="0" y="22"/>
                  </a:moveTo>
                  <a:cubicBezTo>
                    <a:pt x="0" y="20"/>
                    <a:pt x="5" y="23"/>
                    <a:pt x="0" y="22"/>
                  </a:cubicBezTo>
                  <a:cubicBezTo>
                    <a:pt x="4" y="11"/>
                    <a:pt x="5" y="6"/>
                    <a:pt x="14" y="3"/>
                  </a:cubicBezTo>
                  <a:cubicBezTo>
                    <a:pt x="24" y="0"/>
                    <a:pt x="20" y="9"/>
                    <a:pt x="23" y="14"/>
                  </a:cubicBezTo>
                  <a:cubicBezTo>
                    <a:pt x="28" y="21"/>
                    <a:pt x="37" y="23"/>
                    <a:pt x="42" y="30"/>
                  </a:cubicBezTo>
                  <a:cubicBezTo>
                    <a:pt x="47" y="37"/>
                    <a:pt x="38" y="47"/>
                    <a:pt x="39" y="55"/>
                  </a:cubicBezTo>
                  <a:cubicBezTo>
                    <a:pt x="33" y="52"/>
                    <a:pt x="8" y="52"/>
                    <a:pt x="0" y="49"/>
                  </a:cubicBezTo>
                  <a:cubicBezTo>
                    <a:pt x="11" y="42"/>
                    <a:pt x="4" y="35"/>
                    <a:pt x="0" y="2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3" name="Freeform 2186">
              <a:extLst>
                <a:ext uri="{FF2B5EF4-FFF2-40B4-BE49-F238E27FC236}">
                  <a16:creationId xmlns:a16="http://schemas.microsoft.com/office/drawing/2014/main" id="{CE2E9E1A-E105-F9BE-5D63-2CCB1F827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3863" y="5576694"/>
              <a:ext cx="9871" cy="19741"/>
            </a:xfrm>
            <a:custGeom>
              <a:avLst/>
              <a:gdLst>
                <a:gd name="T0" fmla="*/ 18 w 22"/>
                <a:gd name="T1" fmla="*/ 43 h 43"/>
                <a:gd name="T2" fmla="*/ 18 w 22"/>
                <a:gd name="T3" fmla="*/ 29 h 43"/>
                <a:gd name="T4" fmla="*/ 13 w 22"/>
                <a:gd name="T5" fmla="*/ 0 h 43"/>
                <a:gd name="T6" fmla="*/ 4 w 22"/>
                <a:gd name="T7" fmla="*/ 23 h 43"/>
                <a:gd name="T8" fmla="*/ 18 w 22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3">
                  <a:moveTo>
                    <a:pt x="18" y="43"/>
                  </a:moveTo>
                  <a:cubicBezTo>
                    <a:pt x="22" y="39"/>
                    <a:pt x="19" y="33"/>
                    <a:pt x="18" y="29"/>
                  </a:cubicBezTo>
                  <a:cubicBezTo>
                    <a:pt x="14" y="19"/>
                    <a:pt x="16" y="10"/>
                    <a:pt x="13" y="0"/>
                  </a:cubicBezTo>
                  <a:cubicBezTo>
                    <a:pt x="1" y="0"/>
                    <a:pt x="6" y="16"/>
                    <a:pt x="4" y="23"/>
                  </a:cubicBezTo>
                  <a:cubicBezTo>
                    <a:pt x="0" y="33"/>
                    <a:pt x="12" y="36"/>
                    <a:pt x="18" y="4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4" name="Freeform 2187">
              <a:extLst>
                <a:ext uri="{FF2B5EF4-FFF2-40B4-BE49-F238E27FC236}">
                  <a16:creationId xmlns:a16="http://schemas.microsoft.com/office/drawing/2014/main" id="{BA2DE709-DF69-CDE6-244D-B37FE4BCC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5707" y="5606304"/>
              <a:ext cx="7896" cy="3948"/>
            </a:xfrm>
            <a:custGeom>
              <a:avLst/>
              <a:gdLst>
                <a:gd name="T0" fmla="*/ 15 w 15"/>
                <a:gd name="T1" fmla="*/ 11 h 11"/>
                <a:gd name="T2" fmla="*/ 0 w 15"/>
                <a:gd name="T3" fmla="*/ 1 h 11"/>
                <a:gd name="T4" fmla="*/ 15 w 15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1">
                  <a:moveTo>
                    <a:pt x="15" y="11"/>
                  </a:moveTo>
                  <a:cubicBezTo>
                    <a:pt x="13" y="5"/>
                    <a:pt x="7" y="0"/>
                    <a:pt x="0" y="1"/>
                  </a:cubicBezTo>
                  <a:cubicBezTo>
                    <a:pt x="0" y="10"/>
                    <a:pt x="9" y="10"/>
                    <a:pt x="15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5" name="Freeform 2188">
              <a:extLst>
                <a:ext uri="{FF2B5EF4-FFF2-40B4-BE49-F238E27FC236}">
                  <a16:creationId xmlns:a16="http://schemas.microsoft.com/office/drawing/2014/main" id="{AED29364-C69F-53F7-28F6-078C17793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3473" y="5602357"/>
              <a:ext cx="11844" cy="7896"/>
            </a:xfrm>
            <a:custGeom>
              <a:avLst/>
              <a:gdLst>
                <a:gd name="T0" fmla="*/ 19 w 26"/>
                <a:gd name="T1" fmla="*/ 19 h 19"/>
                <a:gd name="T2" fmla="*/ 0 w 26"/>
                <a:gd name="T3" fmla="*/ 4 h 19"/>
                <a:gd name="T4" fmla="*/ 19 w 26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9">
                  <a:moveTo>
                    <a:pt x="19" y="19"/>
                  </a:moveTo>
                  <a:cubicBezTo>
                    <a:pt x="26" y="0"/>
                    <a:pt x="12" y="7"/>
                    <a:pt x="0" y="4"/>
                  </a:cubicBezTo>
                  <a:cubicBezTo>
                    <a:pt x="7" y="9"/>
                    <a:pt x="14" y="13"/>
                    <a:pt x="19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6" name="Freeform 2190">
              <a:extLst>
                <a:ext uri="{FF2B5EF4-FFF2-40B4-BE49-F238E27FC236}">
                  <a16:creationId xmlns:a16="http://schemas.microsoft.com/office/drawing/2014/main" id="{4B29D267-4544-D9B7-6151-D19F48678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4727" y="5860958"/>
              <a:ext cx="17767" cy="19741"/>
            </a:xfrm>
            <a:custGeom>
              <a:avLst/>
              <a:gdLst>
                <a:gd name="T0" fmla="*/ 26 w 43"/>
                <a:gd name="T1" fmla="*/ 3 h 46"/>
                <a:gd name="T2" fmla="*/ 15 w 43"/>
                <a:gd name="T3" fmla="*/ 43 h 46"/>
                <a:gd name="T4" fmla="*/ 26 w 43"/>
                <a:gd name="T5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46">
                  <a:moveTo>
                    <a:pt x="26" y="3"/>
                  </a:moveTo>
                  <a:cubicBezTo>
                    <a:pt x="22" y="8"/>
                    <a:pt x="0" y="41"/>
                    <a:pt x="15" y="43"/>
                  </a:cubicBezTo>
                  <a:cubicBezTo>
                    <a:pt x="40" y="46"/>
                    <a:pt x="43" y="0"/>
                    <a:pt x="26" y="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7" name="Freeform 2192">
              <a:extLst>
                <a:ext uri="{FF2B5EF4-FFF2-40B4-BE49-F238E27FC236}">
                  <a16:creationId xmlns:a16="http://schemas.microsoft.com/office/drawing/2014/main" id="{B894FB02-B5ED-FCA8-D03F-CA309FF31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3730" y="3178203"/>
              <a:ext cx="7896" cy="5923"/>
            </a:xfrm>
            <a:custGeom>
              <a:avLst/>
              <a:gdLst>
                <a:gd name="T0" fmla="*/ 12 w 20"/>
                <a:gd name="T1" fmla="*/ 11 h 11"/>
                <a:gd name="T2" fmla="*/ 20 w 20"/>
                <a:gd name="T3" fmla="*/ 6 h 11"/>
                <a:gd name="T4" fmla="*/ 12 w 20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1">
                  <a:moveTo>
                    <a:pt x="12" y="11"/>
                  </a:moveTo>
                  <a:cubicBezTo>
                    <a:pt x="14" y="10"/>
                    <a:pt x="17" y="8"/>
                    <a:pt x="20" y="6"/>
                  </a:cubicBezTo>
                  <a:cubicBezTo>
                    <a:pt x="8" y="0"/>
                    <a:pt x="0" y="10"/>
                    <a:pt x="12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8" name="Freeform 2193">
              <a:extLst>
                <a:ext uri="{FF2B5EF4-FFF2-40B4-BE49-F238E27FC236}">
                  <a16:creationId xmlns:a16="http://schemas.microsoft.com/office/drawing/2014/main" id="{7E96A76F-B40E-2CA0-CED4-803986C3D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7678" y="3174255"/>
              <a:ext cx="17767" cy="11844"/>
            </a:xfrm>
            <a:custGeom>
              <a:avLst/>
              <a:gdLst>
                <a:gd name="T0" fmla="*/ 20 w 39"/>
                <a:gd name="T1" fmla="*/ 14 h 29"/>
                <a:gd name="T2" fmla="*/ 3 w 39"/>
                <a:gd name="T3" fmla="*/ 6 h 29"/>
                <a:gd name="T4" fmla="*/ 27 w 39"/>
                <a:gd name="T5" fmla="*/ 29 h 29"/>
                <a:gd name="T6" fmla="*/ 22 w 39"/>
                <a:gd name="T7" fmla="*/ 21 h 29"/>
                <a:gd name="T8" fmla="*/ 20 w 39"/>
                <a:gd name="T9" fmla="*/ 14 h 29"/>
                <a:gd name="T10" fmla="*/ 24 w 39"/>
                <a:gd name="T11" fmla="*/ 12 h 29"/>
                <a:gd name="T12" fmla="*/ 30 w 39"/>
                <a:gd name="T13" fmla="*/ 21 h 29"/>
                <a:gd name="T14" fmla="*/ 15 w 39"/>
                <a:gd name="T15" fmla="*/ 3 h 29"/>
                <a:gd name="T16" fmla="*/ 20 w 39"/>
                <a:gd name="T17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9">
                  <a:moveTo>
                    <a:pt x="20" y="14"/>
                  </a:moveTo>
                  <a:cubicBezTo>
                    <a:pt x="18" y="14"/>
                    <a:pt x="5" y="0"/>
                    <a:pt x="3" y="6"/>
                  </a:cubicBezTo>
                  <a:cubicBezTo>
                    <a:pt x="0" y="16"/>
                    <a:pt x="20" y="26"/>
                    <a:pt x="27" y="29"/>
                  </a:cubicBezTo>
                  <a:cubicBezTo>
                    <a:pt x="28" y="24"/>
                    <a:pt x="26" y="23"/>
                    <a:pt x="22" y="21"/>
                  </a:cubicBezTo>
                  <a:cubicBezTo>
                    <a:pt x="20" y="19"/>
                    <a:pt x="19" y="17"/>
                    <a:pt x="20" y="14"/>
                  </a:cubicBezTo>
                  <a:cubicBezTo>
                    <a:pt x="27" y="20"/>
                    <a:pt x="28" y="20"/>
                    <a:pt x="24" y="12"/>
                  </a:cubicBezTo>
                  <a:cubicBezTo>
                    <a:pt x="25" y="15"/>
                    <a:pt x="28" y="18"/>
                    <a:pt x="30" y="21"/>
                  </a:cubicBezTo>
                  <a:cubicBezTo>
                    <a:pt x="39" y="12"/>
                    <a:pt x="20" y="5"/>
                    <a:pt x="15" y="3"/>
                  </a:cubicBezTo>
                  <a:cubicBezTo>
                    <a:pt x="12" y="8"/>
                    <a:pt x="15" y="13"/>
                    <a:pt x="2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9" name="Freeform 2194">
              <a:extLst>
                <a:ext uri="{FF2B5EF4-FFF2-40B4-BE49-F238E27FC236}">
                  <a16:creationId xmlns:a16="http://schemas.microsoft.com/office/drawing/2014/main" id="{A00E488A-39C0-3B51-4551-820FF1268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3601" y="3174255"/>
              <a:ext cx="11844" cy="7896"/>
            </a:xfrm>
            <a:custGeom>
              <a:avLst/>
              <a:gdLst>
                <a:gd name="T0" fmla="*/ 8 w 27"/>
                <a:gd name="T1" fmla="*/ 11 h 18"/>
                <a:gd name="T2" fmla="*/ 3 w 27"/>
                <a:gd name="T3" fmla="*/ 0 h 18"/>
                <a:gd name="T4" fmla="*/ 18 w 27"/>
                <a:gd name="T5" fmla="*/ 18 h 18"/>
                <a:gd name="T6" fmla="*/ 12 w 27"/>
                <a:gd name="T7" fmla="*/ 9 h 18"/>
                <a:gd name="T8" fmla="*/ 8 w 27"/>
                <a:gd name="T9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8">
                  <a:moveTo>
                    <a:pt x="8" y="11"/>
                  </a:moveTo>
                  <a:cubicBezTo>
                    <a:pt x="3" y="10"/>
                    <a:pt x="0" y="5"/>
                    <a:pt x="3" y="0"/>
                  </a:cubicBezTo>
                  <a:cubicBezTo>
                    <a:pt x="8" y="2"/>
                    <a:pt x="27" y="9"/>
                    <a:pt x="18" y="18"/>
                  </a:cubicBezTo>
                  <a:cubicBezTo>
                    <a:pt x="16" y="15"/>
                    <a:pt x="13" y="12"/>
                    <a:pt x="12" y="9"/>
                  </a:cubicBezTo>
                  <a:cubicBezTo>
                    <a:pt x="16" y="17"/>
                    <a:pt x="15" y="17"/>
                    <a:pt x="8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0" name="Freeform 2195">
              <a:extLst>
                <a:ext uri="{FF2B5EF4-FFF2-40B4-BE49-F238E27FC236}">
                  <a16:creationId xmlns:a16="http://schemas.microsoft.com/office/drawing/2014/main" id="{1065815A-56DC-762E-3E25-D94949FDA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3601" y="3195969"/>
              <a:ext cx="5923" cy="5923"/>
            </a:xfrm>
            <a:custGeom>
              <a:avLst/>
              <a:gdLst>
                <a:gd name="T0" fmla="*/ 13 w 15"/>
                <a:gd name="T1" fmla="*/ 17 h 17"/>
                <a:gd name="T2" fmla="*/ 0 w 15"/>
                <a:gd name="T3" fmla="*/ 0 h 17"/>
                <a:gd name="T4" fmla="*/ 13 w 15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7">
                  <a:moveTo>
                    <a:pt x="13" y="17"/>
                  </a:moveTo>
                  <a:cubicBezTo>
                    <a:pt x="15" y="8"/>
                    <a:pt x="5" y="4"/>
                    <a:pt x="0" y="0"/>
                  </a:cubicBezTo>
                  <a:cubicBezTo>
                    <a:pt x="1" y="7"/>
                    <a:pt x="6" y="14"/>
                    <a:pt x="13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1" name="Freeform 2196">
              <a:extLst>
                <a:ext uri="{FF2B5EF4-FFF2-40B4-BE49-F238E27FC236}">
                  <a16:creationId xmlns:a16="http://schemas.microsoft.com/office/drawing/2014/main" id="{E6038416-06AA-C23E-4A94-08FBAC876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7549" y="3188073"/>
              <a:ext cx="3948" cy="3948"/>
            </a:xfrm>
            <a:custGeom>
              <a:avLst/>
              <a:gdLst>
                <a:gd name="T0" fmla="*/ 6 w 9"/>
                <a:gd name="T1" fmla="*/ 11 h 11"/>
                <a:gd name="T2" fmla="*/ 0 w 9"/>
                <a:gd name="T3" fmla="*/ 6 h 11"/>
                <a:gd name="T4" fmla="*/ 6 w 9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6" y="11"/>
                  </a:moveTo>
                  <a:cubicBezTo>
                    <a:pt x="9" y="6"/>
                    <a:pt x="8" y="0"/>
                    <a:pt x="0" y="6"/>
                  </a:cubicBezTo>
                  <a:cubicBezTo>
                    <a:pt x="2" y="8"/>
                    <a:pt x="4" y="10"/>
                    <a:pt x="6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2" name="Freeform 2197">
              <a:extLst>
                <a:ext uri="{FF2B5EF4-FFF2-40B4-BE49-F238E27FC236}">
                  <a16:creationId xmlns:a16="http://schemas.microsoft.com/office/drawing/2014/main" id="{81FCA005-42FA-844A-A16E-AD74632D5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5445" y="3174255"/>
              <a:ext cx="1975" cy="5923"/>
            </a:xfrm>
            <a:custGeom>
              <a:avLst/>
              <a:gdLst>
                <a:gd name="T0" fmla="*/ 1 w 7"/>
                <a:gd name="T1" fmla="*/ 12 h 12"/>
                <a:gd name="T2" fmla="*/ 0 w 7"/>
                <a:gd name="T3" fmla="*/ 0 h 12"/>
                <a:gd name="T4" fmla="*/ 1 w 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1" y="12"/>
                  </a:moveTo>
                  <a:cubicBezTo>
                    <a:pt x="7" y="8"/>
                    <a:pt x="7" y="3"/>
                    <a:pt x="0" y="0"/>
                  </a:cubicBezTo>
                  <a:cubicBezTo>
                    <a:pt x="0" y="4"/>
                    <a:pt x="0" y="8"/>
                    <a:pt x="1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3" name="Freeform 2199">
              <a:extLst>
                <a:ext uri="{FF2B5EF4-FFF2-40B4-BE49-F238E27FC236}">
                  <a16:creationId xmlns:a16="http://schemas.microsoft.com/office/drawing/2014/main" id="{133026CD-E3D8-C12A-8FB3-D008312E6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7866" y="5187803"/>
              <a:ext cx="9871" cy="13819"/>
            </a:xfrm>
            <a:custGeom>
              <a:avLst/>
              <a:gdLst>
                <a:gd name="T0" fmla="*/ 7 w 22"/>
                <a:gd name="T1" fmla="*/ 31 h 31"/>
                <a:gd name="T2" fmla="*/ 21 w 22"/>
                <a:gd name="T3" fmla="*/ 16 h 31"/>
                <a:gd name="T4" fmla="*/ 15 w 22"/>
                <a:gd name="T5" fmla="*/ 2 h 31"/>
                <a:gd name="T6" fmla="*/ 7 w 22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1">
                  <a:moveTo>
                    <a:pt x="7" y="31"/>
                  </a:moveTo>
                  <a:cubicBezTo>
                    <a:pt x="13" y="27"/>
                    <a:pt x="19" y="22"/>
                    <a:pt x="21" y="16"/>
                  </a:cubicBezTo>
                  <a:cubicBezTo>
                    <a:pt x="22" y="12"/>
                    <a:pt x="22" y="0"/>
                    <a:pt x="15" y="2"/>
                  </a:cubicBezTo>
                  <a:cubicBezTo>
                    <a:pt x="0" y="6"/>
                    <a:pt x="5" y="20"/>
                    <a:pt x="7" y="3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4" name="Freeform 2200">
              <a:extLst>
                <a:ext uri="{FF2B5EF4-FFF2-40B4-BE49-F238E27FC236}">
                  <a16:creationId xmlns:a16="http://schemas.microsoft.com/office/drawing/2014/main" id="{E4687AC6-DB67-845B-8392-61A3C8211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3529" y="5144373"/>
              <a:ext cx="3948" cy="5923"/>
            </a:xfrm>
            <a:custGeom>
              <a:avLst/>
              <a:gdLst>
                <a:gd name="T0" fmla="*/ 4 w 7"/>
                <a:gd name="T1" fmla="*/ 14 h 14"/>
                <a:gd name="T2" fmla="*/ 5 w 7"/>
                <a:gd name="T3" fmla="*/ 0 h 14"/>
                <a:gd name="T4" fmla="*/ 4 w 7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4" y="14"/>
                  </a:moveTo>
                  <a:cubicBezTo>
                    <a:pt x="7" y="9"/>
                    <a:pt x="7" y="5"/>
                    <a:pt x="5" y="0"/>
                  </a:cubicBezTo>
                  <a:cubicBezTo>
                    <a:pt x="0" y="4"/>
                    <a:pt x="0" y="9"/>
                    <a:pt x="4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5" name="Freeform 2202">
              <a:extLst>
                <a:ext uri="{FF2B5EF4-FFF2-40B4-BE49-F238E27FC236}">
                  <a16:creationId xmlns:a16="http://schemas.microsoft.com/office/drawing/2014/main" id="{776A4553-7F27-B783-07A7-DC90FEA68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043" y="4601504"/>
              <a:ext cx="5923" cy="1975"/>
            </a:xfrm>
            <a:custGeom>
              <a:avLst/>
              <a:gdLst>
                <a:gd name="T0" fmla="*/ 0 w 13"/>
                <a:gd name="T1" fmla="*/ 7 h 7"/>
                <a:gd name="T2" fmla="*/ 13 w 13"/>
                <a:gd name="T3" fmla="*/ 2 h 7"/>
                <a:gd name="T4" fmla="*/ 0 w 1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7"/>
                  </a:moveTo>
                  <a:cubicBezTo>
                    <a:pt x="3" y="3"/>
                    <a:pt x="8" y="0"/>
                    <a:pt x="13" y="2"/>
                  </a:cubicBezTo>
                  <a:cubicBezTo>
                    <a:pt x="10" y="5"/>
                    <a:pt x="5" y="7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6" name="Freeform 2203">
              <a:extLst>
                <a:ext uri="{FF2B5EF4-FFF2-40B4-BE49-F238E27FC236}">
                  <a16:creationId xmlns:a16="http://schemas.microsoft.com/office/drawing/2014/main" id="{9F86B5B5-53C8-DD5D-A410-CABCF95D3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809" y="4611375"/>
              <a:ext cx="7896" cy="5923"/>
            </a:xfrm>
            <a:custGeom>
              <a:avLst/>
              <a:gdLst>
                <a:gd name="T0" fmla="*/ 0 w 21"/>
                <a:gd name="T1" fmla="*/ 14 h 14"/>
                <a:gd name="T2" fmla="*/ 21 w 21"/>
                <a:gd name="T3" fmla="*/ 7 h 14"/>
                <a:gd name="T4" fmla="*/ 0 w 2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4">
                  <a:moveTo>
                    <a:pt x="0" y="14"/>
                  </a:moveTo>
                  <a:cubicBezTo>
                    <a:pt x="0" y="0"/>
                    <a:pt x="14" y="10"/>
                    <a:pt x="21" y="7"/>
                  </a:cubicBezTo>
                  <a:cubicBezTo>
                    <a:pt x="15" y="12"/>
                    <a:pt x="7" y="12"/>
                    <a:pt x="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7" name="Freeform 2205">
              <a:extLst>
                <a:ext uri="{FF2B5EF4-FFF2-40B4-BE49-F238E27FC236}">
                  <a16:creationId xmlns:a16="http://schemas.microsoft.com/office/drawing/2014/main" id="{AF60AF0D-579D-BEC0-A360-03A6E59AC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625" y="4792990"/>
              <a:ext cx="9871" cy="11844"/>
            </a:xfrm>
            <a:custGeom>
              <a:avLst/>
              <a:gdLst>
                <a:gd name="T0" fmla="*/ 26 w 26"/>
                <a:gd name="T1" fmla="*/ 25 h 25"/>
                <a:gd name="T2" fmla="*/ 0 w 26"/>
                <a:gd name="T3" fmla="*/ 0 h 25"/>
                <a:gd name="T4" fmla="*/ 26 w 26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5">
                  <a:moveTo>
                    <a:pt x="26" y="25"/>
                  </a:moveTo>
                  <a:cubicBezTo>
                    <a:pt x="15" y="22"/>
                    <a:pt x="0" y="13"/>
                    <a:pt x="0" y="0"/>
                  </a:cubicBezTo>
                  <a:cubicBezTo>
                    <a:pt x="6" y="1"/>
                    <a:pt x="24" y="19"/>
                    <a:pt x="26" y="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8" name="Freeform 2207">
              <a:extLst>
                <a:ext uri="{FF2B5EF4-FFF2-40B4-BE49-F238E27FC236}">
                  <a16:creationId xmlns:a16="http://schemas.microsoft.com/office/drawing/2014/main" id="{0B63E24F-1BD5-529A-7E5E-25204C47A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0110" y="4605452"/>
              <a:ext cx="1975" cy="1975"/>
            </a:xfrm>
            <a:custGeom>
              <a:avLst/>
              <a:gdLst>
                <a:gd name="T0" fmla="*/ 5 w 5"/>
                <a:gd name="T1" fmla="*/ 0 h 4"/>
                <a:gd name="T2" fmla="*/ 3 w 5"/>
                <a:gd name="T3" fmla="*/ 2 h 4"/>
                <a:gd name="T4" fmla="*/ 0 w 5"/>
                <a:gd name="T5" fmla="*/ 1 h 4"/>
                <a:gd name="T6" fmla="*/ 0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4" y="4"/>
                    <a:pt x="3" y="1"/>
                    <a:pt x="3" y="2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9" name="Freeform 2209">
              <a:extLst>
                <a:ext uri="{FF2B5EF4-FFF2-40B4-BE49-F238E27FC236}">
                  <a16:creationId xmlns:a16="http://schemas.microsoft.com/office/drawing/2014/main" id="{3C8837A4-5450-BE7D-1A64-56972EA6B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7617" y="4684415"/>
              <a:ext cx="9871" cy="13819"/>
            </a:xfrm>
            <a:custGeom>
              <a:avLst/>
              <a:gdLst>
                <a:gd name="T0" fmla="*/ 9 w 25"/>
                <a:gd name="T1" fmla="*/ 32 h 32"/>
                <a:gd name="T2" fmla="*/ 5 w 25"/>
                <a:gd name="T3" fmla="*/ 0 h 32"/>
                <a:gd name="T4" fmla="*/ 9 w 25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2">
                  <a:moveTo>
                    <a:pt x="9" y="32"/>
                  </a:moveTo>
                  <a:cubicBezTo>
                    <a:pt x="8" y="23"/>
                    <a:pt x="0" y="10"/>
                    <a:pt x="5" y="0"/>
                  </a:cubicBezTo>
                  <a:cubicBezTo>
                    <a:pt x="18" y="4"/>
                    <a:pt x="25" y="28"/>
                    <a:pt x="9" y="3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0" name="Freeform 2220">
              <a:extLst>
                <a:ext uri="{FF2B5EF4-FFF2-40B4-BE49-F238E27FC236}">
                  <a16:creationId xmlns:a16="http://schemas.microsoft.com/office/drawing/2014/main" id="{38A8DE24-418C-66A9-8372-E5B55B899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57450" y="4331057"/>
              <a:ext cx="5923" cy="17766"/>
            </a:xfrm>
            <a:custGeom>
              <a:avLst/>
              <a:gdLst>
                <a:gd name="T0" fmla="*/ 0 w 13"/>
                <a:gd name="T1" fmla="*/ 14 h 43"/>
                <a:gd name="T2" fmla="*/ 2 w 13"/>
                <a:gd name="T3" fmla="*/ 27 h 43"/>
                <a:gd name="T4" fmla="*/ 10 w 13"/>
                <a:gd name="T5" fmla="*/ 43 h 43"/>
                <a:gd name="T6" fmla="*/ 0 w 13"/>
                <a:gd name="T7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3">
                  <a:moveTo>
                    <a:pt x="0" y="14"/>
                  </a:moveTo>
                  <a:cubicBezTo>
                    <a:pt x="2" y="18"/>
                    <a:pt x="2" y="22"/>
                    <a:pt x="2" y="27"/>
                  </a:cubicBezTo>
                  <a:cubicBezTo>
                    <a:pt x="1" y="33"/>
                    <a:pt x="8" y="37"/>
                    <a:pt x="10" y="43"/>
                  </a:cubicBezTo>
                  <a:cubicBezTo>
                    <a:pt x="12" y="36"/>
                    <a:pt x="13" y="0"/>
                    <a:pt x="0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1" name="Freeform 2222">
              <a:extLst>
                <a:ext uri="{FF2B5EF4-FFF2-40B4-BE49-F238E27FC236}">
                  <a16:creationId xmlns:a16="http://schemas.microsoft.com/office/drawing/2014/main" id="{824309F1-F716-C4B5-AFCA-BF1A93DE3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474" y="3792136"/>
              <a:ext cx="7896" cy="7896"/>
            </a:xfrm>
            <a:custGeom>
              <a:avLst/>
              <a:gdLst>
                <a:gd name="T0" fmla="*/ 0 w 20"/>
                <a:gd name="T1" fmla="*/ 6 h 18"/>
                <a:gd name="T2" fmla="*/ 20 w 20"/>
                <a:gd name="T3" fmla="*/ 9 h 18"/>
                <a:gd name="T4" fmla="*/ 2 w 20"/>
                <a:gd name="T5" fmla="*/ 18 h 18"/>
                <a:gd name="T6" fmla="*/ 0 w 2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0" y="6"/>
                  </a:moveTo>
                  <a:cubicBezTo>
                    <a:pt x="5" y="0"/>
                    <a:pt x="16" y="3"/>
                    <a:pt x="20" y="9"/>
                  </a:cubicBezTo>
                  <a:cubicBezTo>
                    <a:pt x="16" y="14"/>
                    <a:pt x="8" y="17"/>
                    <a:pt x="2" y="18"/>
                  </a:cubicBezTo>
                  <a:cubicBezTo>
                    <a:pt x="1" y="14"/>
                    <a:pt x="1" y="10"/>
                    <a:pt x="0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2" name="Freeform 2226">
              <a:extLst>
                <a:ext uri="{FF2B5EF4-FFF2-40B4-BE49-F238E27FC236}">
                  <a16:creationId xmlns:a16="http://schemas.microsoft.com/office/drawing/2014/main" id="{6E69EAE4-D4FF-319C-3FF2-2366E883C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32930" y="4946967"/>
              <a:ext cx="7896" cy="11844"/>
            </a:xfrm>
            <a:custGeom>
              <a:avLst/>
              <a:gdLst>
                <a:gd name="T0" fmla="*/ 6 w 16"/>
                <a:gd name="T1" fmla="*/ 26 h 26"/>
                <a:gd name="T2" fmla="*/ 11 w 16"/>
                <a:gd name="T3" fmla="*/ 0 h 26"/>
                <a:gd name="T4" fmla="*/ 6 w 16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6">
                  <a:moveTo>
                    <a:pt x="6" y="26"/>
                  </a:moveTo>
                  <a:cubicBezTo>
                    <a:pt x="11" y="19"/>
                    <a:pt x="16" y="8"/>
                    <a:pt x="11" y="0"/>
                  </a:cubicBezTo>
                  <a:cubicBezTo>
                    <a:pt x="6" y="6"/>
                    <a:pt x="0" y="18"/>
                    <a:pt x="6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3" name="Freeform 2230">
              <a:extLst>
                <a:ext uri="{FF2B5EF4-FFF2-40B4-BE49-F238E27FC236}">
                  <a16:creationId xmlns:a16="http://schemas.microsoft.com/office/drawing/2014/main" id="{360AC59C-ED8E-253F-8531-1379464AD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1695" y="4635064"/>
              <a:ext cx="5923" cy="5922"/>
            </a:xfrm>
            <a:custGeom>
              <a:avLst/>
              <a:gdLst>
                <a:gd name="T0" fmla="*/ 11 w 17"/>
                <a:gd name="T1" fmla="*/ 13 h 13"/>
                <a:gd name="T2" fmla="*/ 9 w 17"/>
                <a:gd name="T3" fmla="*/ 0 h 13"/>
                <a:gd name="T4" fmla="*/ 11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11" y="13"/>
                  </a:moveTo>
                  <a:cubicBezTo>
                    <a:pt x="2" y="13"/>
                    <a:pt x="0" y="1"/>
                    <a:pt x="9" y="0"/>
                  </a:cubicBezTo>
                  <a:cubicBezTo>
                    <a:pt x="17" y="0"/>
                    <a:pt x="14" y="10"/>
                    <a:pt x="11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4" name="Freeform 2231">
              <a:extLst>
                <a:ext uri="{FF2B5EF4-FFF2-40B4-BE49-F238E27FC236}">
                  <a16:creationId xmlns:a16="http://schemas.microsoft.com/office/drawing/2014/main" id="{1006C833-0CCC-DA10-A197-928E04D15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669" y="4617297"/>
              <a:ext cx="3948" cy="3948"/>
            </a:xfrm>
            <a:custGeom>
              <a:avLst/>
              <a:gdLst>
                <a:gd name="T0" fmla="*/ 8 w 11"/>
                <a:gd name="T1" fmla="*/ 12 h 12"/>
                <a:gd name="T2" fmla="*/ 1 w 11"/>
                <a:gd name="T3" fmla="*/ 2 h 12"/>
                <a:gd name="T4" fmla="*/ 8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8" y="12"/>
                  </a:moveTo>
                  <a:cubicBezTo>
                    <a:pt x="3" y="11"/>
                    <a:pt x="0" y="8"/>
                    <a:pt x="1" y="2"/>
                  </a:cubicBezTo>
                  <a:cubicBezTo>
                    <a:pt x="8" y="0"/>
                    <a:pt x="11" y="7"/>
                    <a:pt x="8" y="1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5" name="Freeform 2233">
              <a:extLst>
                <a:ext uri="{FF2B5EF4-FFF2-40B4-BE49-F238E27FC236}">
                  <a16:creationId xmlns:a16="http://schemas.microsoft.com/office/drawing/2014/main" id="{FBE630B2-4F6E-23E8-3074-C97ABDAEC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4995" y="4761405"/>
              <a:ext cx="9871" cy="9870"/>
            </a:xfrm>
            <a:custGeom>
              <a:avLst/>
              <a:gdLst>
                <a:gd name="T0" fmla="*/ 8 w 21"/>
                <a:gd name="T1" fmla="*/ 19 h 19"/>
                <a:gd name="T2" fmla="*/ 1 w 21"/>
                <a:gd name="T3" fmla="*/ 0 h 19"/>
                <a:gd name="T4" fmla="*/ 8 w 21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8" y="19"/>
                  </a:moveTo>
                  <a:cubicBezTo>
                    <a:pt x="0" y="15"/>
                    <a:pt x="1" y="8"/>
                    <a:pt x="1" y="0"/>
                  </a:cubicBezTo>
                  <a:cubicBezTo>
                    <a:pt x="8" y="3"/>
                    <a:pt x="21" y="14"/>
                    <a:pt x="8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6" name="Freeform 2235">
              <a:extLst>
                <a:ext uri="{FF2B5EF4-FFF2-40B4-BE49-F238E27FC236}">
                  <a16:creationId xmlns:a16="http://schemas.microsoft.com/office/drawing/2014/main" id="{C7D35C25-9227-DDCD-3DFE-EDE8756C9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9403" y="4481087"/>
              <a:ext cx="5923" cy="1973"/>
            </a:xfrm>
            <a:custGeom>
              <a:avLst/>
              <a:gdLst>
                <a:gd name="T0" fmla="*/ 3 w 13"/>
                <a:gd name="T1" fmla="*/ 6 h 6"/>
                <a:gd name="T2" fmla="*/ 0 w 13"/>
                <a:gd name="T3" fmla="*/ 0 h 6"/>
                <a:gd name="T4" fmla="*/ 13 w 13"/>
                <a:gd name="T5" fmla="*/ 1 h 6"/>
                <a:gd name="T6" fmla="*/ 3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3" y="6"/>
                  </a:moveTo>
                  <a:cubicBezTo>
                    <a:pt x="2" y="4"/>
                    <a:pt x="1" y="2"/>
                    <a:pt x="0" y="0"/>
                  </a:cubicBezTo>
                  <a:cubicBezTo>
                    <a:pt x="4" y="3"/>
                    <a:pt x="9" y="3"/>
                    <a:pt x="13" y="1"/>
                  </a:cubicBezTo>
                  <a:cubicBezTo>
                    <a:pt x="10" y="3"/>
                    <a:pt x="7" y="5"/>
                    <a:pt x="3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7" name="Freeform 2236">
              <a:extLst>
                <a:ext uri="{FF2B5EF4-FFF2-40B4-BE49-F238E27FC236}">
                  <a16:creationId xmlns:a16="http://schemas.microsoft.com/office/drawing/2014/main" id="{D25C7F19-3F9C-EBED-D85D-02838DC0E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195" y="4479112"/>
              <a:ext cx="3948" cy="3948"/>
            </a:xfrm>
            <a:custGeom>
              <a:avLst/>
              <a:gdLst>
                <a:gd name="T0" fmla="*/ 7 w 9"/>
                <a:gd name="T1" fmla="*/ 10 h 10"/>
                <a:gd name="T2" fmla="*/ 0 w 9"/>
                <a:gd name="T3" fmla="*/ 7 h 10"/>
                <a:gd name="T4" fmla="*/ 7 w 9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7" y="10"/>
                  </a:moveTo>
                  <a:cubicBezTo>
                    <a:pt x="4" y="9"/>
                    <a:pt x="2" y="8"/>
                    <a:pt x="0" y="7"/>
                  </a:cubicBezTo>
                  <a:cubicBezTo>
                    <a:pt x="8" y="0"/>
                    <a:pt x="9" y="5"/>
                    <a:pt x="7" y="1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8" name="Freeform 2237">
              <a:extLst>
                <a:ext uri="{FF2B5EF4-FFF2-40B4-BE49-F238E27FC236}">
                  <a16:creationId xmlns:a16="http://schemas.microsoft.com/office/drawing/2014/main" id="{B78494D9-9753-BF16-5305-24529357C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1118" y="4483060"/>
              <a:ext cx="1975" cy="3948"/>
            </a:xfrm>
            <a:custGeom>
              <a:avLst/>
              <a:gdLst>
                <a:gd name="T0" fmla="*/ 6 w 6"/>
                <a:gd name="T1" fmla="*/ 7 h 7"/>
                <a:gd name="T2" fmla="*/ 0 w 6"/>
                <a:gd name="T3" fmla="*/ 0 h 7"/>
                <a:gd name="T4" fmla="*/ 6 w 6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cubicBezTo>
                    <a:pt x="4" y="5"/>
                    <a:pt x="2" y="3"/>
                    <a:pt x="0" y="0"/>
                  </a:cubicBezTo>
                  <a:cubicBezTo>
                    <a:pt x="5" y="0"/>
                    <a:pt x="5" y="2"/>
                    <a:pt x="6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9" name="Freeform 2239">
              <a:extLst>
                <a:ext uri="{FF2B5EF4-FFF2-40B4-BE49-F238E27FC236}">
                  <a16:creationId xmlns:a16="http://schemas.microsoft.com/office/drawing/2014/main" id="{04307858-7F47-C824-0182-94B9733CE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7617" y="4759430"/>
              <a:ext cx="5923" cy="7896"/>
            </a:xfrm>
            <a:custGeom>
              <a:avLst/>
              <a:gdLst>
                <a:gd name="T0" fmla="*/ 9 w 15"/>
                <a:gd name="T1" fmla="*/ 19 h 19"/>
                <a:gd name="T2" fmla="*/ 11 w 15"/>
                <a:gd name="T3" fmla="*/ 0 h 19"/>
                <a:gd name="T4" fmla="*/ 9 w 15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9">
                  <a:moveTo>
                    <a:pt x="9" y="19"/>
                  </a:moveTo>
                  <a:cubicBezTo>
                    <a:pt x="0" y="14"/>
                    <a:pt x="6" y="5"/>
                    <a:pt x="11" y="0"/>
                  </a:cubicBezTo>
                  <a:cubicBezTo>
                    <a:pt x="15" y="6"/>
                    <a:pt x="13" y="14"/>
                    <a:pt x="9" y="1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0" name="Freeform 2241">
              <a:extLst>
                <a:ext uri="{FF2B5EF4-FFF2-40B4-BE49-F238E27FC236}">
                  <a16:creationId xmlns:a16="http://schemas.microsoft.com/office/drawing/2014/main" id="{CF868C1C-73C6-1D4B-B438-873037903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540" y="4737716"/>
              <a:ext cx="9871" cy="9870"/>
            </a:xfrm>
            <a:custGeom>
              <a:avLst/>
              <a:gdLst>
                <a:gd name="T0" fmla="*/ 13 w 21"/>
                <a:gd name="T1" fmla="*/ 24 h 24"/>
                <a:gd name="T2" fmla="*/ 13 w 21"/>
                <a:gd name="T3" fmla="*/ 0 h 24"/>
                <a:gd name="T4" fmla="*/ 13 w 21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4">
                  <a:moveTo>
                    <a:pt x="13" y="24"/>
                  </a:moveTo>
                  <a:cubicBezTo>
                    <a:pt x="0" y="19"/>
                    <a:pt x="7" y="7"/>
                    <a:pt x="13" y="0"/>
                  </a:cubicBezTo>
                  <a:cubicBezTo>
                    <a:pt x="21" y="4"/>
                    <a:pt x="18" y="18"/>
                    <a:pt x="13" y="2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1" name="Freeform 2243">
              <a:extLst>
                <a:ext uri="{FF2B5EF4-FFF2-40B4-BE49-F238E27FC236}">
                  <a16:creationId xmlns:a16="http://schemas.microsoft.com/office/drawing/2014/main" id="{7BDE97C4-8F0D-A843-BD2C-63D1B00E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851" y="4796938"/>
              <a:ext cx="7896" cy="7896"/>
            </a:xfrm>
            <a:custGeom>
              <a:avLst/>
              <a:gdLst>
                <a:gd name="T0" fmla="*/ 7 w 15"/>
                <a:gd name="T1" fmla="*/ 17 h 17"/>
                <a:gd name="T2" fmla="*/ 13 w 15"/>
                <a:gd name="T3" fmla="*/ 0 h 17"/>
                <a:gd name="T4" fmla="*/ 7 w 15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7">
                  <a:moveTo>
                    <a:pt x="7" y="17"/>
                  </a:moveTo>
                  <a:cubicBezTo>
                    <a:pt x="0" y="11"/>
                    <a:pt x="6" y="3"/>
                    <a:pt x="13" y="0"/>
                  </a:cubicBezTo>
                  <a:cubicBezTo>
                    <a:pt x="15" y="6"/>
                    <a:pt x="13" y="14"/>
                    <a:pt x="7" y="1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2" name="Freeform 2245">
              <a:extLst>
                <a:ext uri="{FF2B5EF4-FFF2-40B4-BE49-F238E27FC236}">
                  <a16:creationId xmlns:a16="http://schemas.microsoft.com/office/drawing/2014/main" id="{3614EE9F-B3BA-6FDB-6EB0-5B5D5054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8962" y="4013233"/>
              <a:ext cx="9871" cy="5922"/>
            </a:xfrm>
            <a:custGeom>
              <a:avLst/>
              <a:gdLst>
                <a:gd name="T0" fmla="*/ 14 w 21"/>
                <a:gd name="T1" fmla="*/ 14 h 14"/>
                <a:gd name="T2" fmla="*/ 3 w 21"/>
                <a:gd name="T3" fmla="*/ 0 h 14"/>
                <a:gd name="T4" fmla="*/ 14 w 2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4">
                  <a:moveTo>
                    <a:pt x="14" y="14"/>
                  </a:moveTo>
                  <a:cubicBezTo>
                    <a:pt x="7" y="14"/>
                    <a:pt x="0" y="7"/>
                    <a:pt x="3" y="0"/>
                  </a:cubicBezTo>
                  <a:cubicBezTo>
                    <a:pt x="9" y="3"/>
                    <a:pt x="21" y="6"/>
                    <a:pt x="14" y="1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3" name="Freeform 2249">
              <a:extLst>
                <a:ext uri="{FF2B5EF4-FFF2-40B4-BE49-F238E27FC236}">
                  <a16:creationId xmlns:a16="http://schemas.microsoft.com/office/drawing/2014/main" id="{0FC185B5-59E2-905F-D447-D8BFD927B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8956" y="4562022"/>
              <a:ext cx="7896" cy="3948"/>
            </a:xfrm>
            <a:custGeom>
              <a:avLst/>
              <a:gdLst>
                <a:gd name="T0" fmla="*/ 0 w 19"/>
                <a:gd name="T1" fmla="*/ 2 h 7"/>
                <a:gd name="T2" fmla="*/ 19 w 19"/>
                <a:gd name="T3" fmla="*/ 0 h 7"/>
                <a:gd name="T4" fmla="*/ 0 w 19"/>
                <a:gd name="T5" fmla="*/ 6 h 7"/>
                <a:gd name="T6" fmla="*/ 0 w 19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0" y="2"/>
                  </a:moveTo>
                  <a:cubicBezTo>
                    <a:pt x="7" y="2"/>
                    <a:pt x="13" y="1"/>
                    <a:pt x="19" y="0"/>
                  </a:cubicBezTo>
                  <a:cubicBezTo>
                    <a:pt x="13" y="4"/>
                    <a:pt x="7" y="7"/>
                    <a:pt x="0" y="6"/>
                  </a:cubicBezTo>
                  <a:cubicBezTo>
                    <a:pt x="0" y="5"/>
                    <a:pt x="0" y="3"/>
                    <a:pt x="0" y="2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4" name="Freeform 2251">
              <a:extLst>
                <a:ext uri="{FF2B5EF4-FFF2-40B4-BE49-F238E27FC236}">
                  <a16:creationId xmlns:a16="http://schemas.microsoft.com/office/drawing/2014/main" id="{8DA29ABA-DDF7-A0AD-BFC8-15130ECAA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4058" y="4625193"/>
              <a:ext cx="5923" cy="7896"/>
            </a:xfrm>
            <a:custGeom>
              <a:avLst/>
              <a:gdLst>
                <a:gd name="T0" fmla="*/ 12 w 13"/>
                <a:gd name="T1" fmla="*/ 16 h 16"/>
                <a:gd name="T2" fmla="*/ 0 w 13"/>
                <a:gd name="T3" fmla="*/ 4 h 16"/>
                <a:gd name="T4" fmla="*/ 12 w 13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6">
                  <a:moveTo>
                    <a:pt x="12" y="16"/>
                  </a:moveTo>
                  <a:cubicBezTo>
                    <a:pt x="8" y="12"/>
                    <a:pt x="4" y="8"/>
                    <a:pt x="0" y="4"/>
                  </a:cubicBezTo>
                  <a:cubicBezTo>
                    <a:pt x="7" y="0"/>
                    <a:pt x="13" y="10"/>
                    <a:pt x="12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5" name="Freeform 2252">
              <a:extLst>
                <a:ext uri="{FF2B5EF4-FFF2-40B4-BE49-F238E27FC236}">
                  <a16:creationId xmlns:a16="http://schemas.microsoft.com/office/drawing/2014/main" id="{84505F06-1A72-2A53-D3B3-295367269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9980" y="4635064"/>
              <a:ext cx="1975" cy="1973"/>
            </a:xfrm>
            <a:custGeom>
              <a:avLst/>
              <a:gdLst>
                <a:gd name="T0" fmla="*/ 1 w 3"/>
                <a:gd name="T1" fmla="*/ 6 h 6"/>
                <a:gd name="T2" fmla="*/ 0 w 3"/>
                <a:gd name="T3" fmla="*/ 0 h 6"/>
                <a:gd name="T4" fmla="*/ 1 w 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0" y="0"/>
                  </a:lnTo>
                  <a:cubicBezTo>
                    <a:pt x="3" y="3"/>
                    <a:pt x="3" y="3"/>
                    <a:pt x="1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6" name="Freeform 2254">
              <a:extLst>
                <a:ext uri="{FF2B5EF4-FFF2-40B4-BE49-F238E27FC236}">
                  <a16:creationId xmlns:a16="http://schemas.microsoft.com/office/drawing/2014/main" id="{89D8DBB3-03DE-9F35-2329-073713120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851" y="4648882"/>
              <a:ext cx="1975" cy="3948"/>
            </a:xfrm>
            <a:custGeom>
              <a:avLst/>
              <a:gdLst>
                <a:gd name="T0" fmla="*/ 0 w 3"/>
                <a:gd name="T1" fmla="*/ 4 h 6"/>
                <a:gd name="T2" fmla="*/ 1 w 3"/>
                <a:gd name="T3" fmla="*/ 0 h 6"/>
                <a:gd name="T4" fmla="*/ 3 w 3"/>
                <a:gd name="T5" fmla="*/ 3 h 6"/>
                <a:gd name="T6" fmla="*/ 2 w 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0" y="4"/>
                  </a:moveTo>
                  <a:cubicBezTo>
                    <a:pt x="0" y="1"/>
                    <a:pt x="1" y="2"/>
                    <a:pt x="1" y="0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3" y="4"/>
                    <a:pt x="3" y="5"/>
                    <a:pt x="2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7" name="Freeform 2256">
              <a:extLst>
                <a:ext uri="{FF2B5EF4-FFF2-40B4-BE49-F238E27FC236}">
                  <a16:creationId xmlns:a16="http://schemas.microsoft.com/office/drawing/2014/main" id="{2CBC7D5C-8CAE-B1BB-3E58-4BD61DC35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83" y="4609400"/>
              <a:ext cx="3948" cy="1973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0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5" y="0"/>
                    <a:pt x="2" y="0"/>
                    <a:pt x="0" y="0"/>
                  </a:cubicBezTo>
                  <a:cubicBezTo>
                    <a:pt x="4" y="3"/>
                    <a:pt x="4" y="1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8" name="Freeform 2260">
              <a:extLst>
                <a:ext uri="{FF2B5EF4-FFF2-40B4-BE49-F238E27FC236}">
                  <a16:creationId xmlns:a16="http://schemas.microsoft.com/office/drawing/2014/main" id="{A8AE17F1-A2A2-3BEA-4728-2E1E66A8D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028" y="3650004"/>
              <a:ext cx="3948" cy="7896"/>
            </a:xfrm>
            <a:custGeom>
              <a:avLst/>
              <a:gdLst>
                <a:gd name="T0" fmla="*/ 7 w 7"/>
                <a:gd name="T1" fmla="*/ 0 h 20"/>
                <a:gd name="T2" fmla="*/ 0 w 7"/>
                <a:gd name="T3" fmla="*/ 20 h 20"/>
                <a:gd name="T4" fmla="*/ 1 w 7"/>
                <a:gd name="T5" fmla="*/ 0 h 20"/>
                <a:gd name="T6" fmla="*/ 7 w 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0">
                  <a:moveTo>
                    <a:pt x="7" y="0"/>
                  </a:moveTo>
                  <a:cubicBezTo>
                    <a:pt x="5" y="7"/>
                    <a:pt x="1" y="13"/>
                    <a:pt x="0" y="20"/>
                  </a:cubicBezTo>
                  <a:cubicBezTo>
                    <a:pt x="0" y="13"/>
                    <a:pt x="2" y="7"/>
                    <a:pt x="1" y="0"/>
                  </a:cubicBezTo>
                  <a:cubicBezTo>
                    <a:pt x="3" y="0"/>
                    <a:pt x="5" y="0"/>
                    <a:pt x="7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9" name="Freeform 2271">
              <a:extLst>
                <a:ext uri="{FF2B5EF4-FFF2-40B4-BE49-F238E27FC236}">
                  <a16:creationId xmlns:a16="http://schemas.microsoft.com/office/drawing/2014/main" id="{ED9B4143-3ECA-B136-B023-36B64E135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2963" y="4785093"/>
              <a:ext cx="3948" cy="5922"/>
            </a:xfrm>
            <a:custGeom>
              <a:avLst/>
              <a:gdLst>
                <a:gd name="T0" fmla="*/ 3 w 11"/>
                <a:gd name="T1" fmla="*/ 9 h 15"/>
                <a:gd name="T2" fmla="*/ 0 w 11"/>
                <a:gd name="T3" fmla="*/ 3 h 15"/>
                <a:gd name="T4" fmla="*/ 11 w 11"/>
                <a:gd name="T5" fmla="*/ 15 h 15"/>
                <a:gd name="T6" fmla="*/ 3 w 11"/>
                <a:gd name="T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5">
                  <a:moveTo>
                    <a:pt x="3" y="9"/>
                  </a:moveTo>
                  <a:cubicBezTo>
                    <a:pt x="2" y="7"/>
                    <a:pt x="1" y="5"/>
                    <a:pt x="0" y="3"/>
                  </a:cubicBezTo>
                  <a:cubicBezTo>
                    <a:pt x="7" y="0"/>
                    <a:pt x="10" y="10"/>
                    <a:pt x="11" y="15"/>
                  </a:cubicBezTo>
                  <a:cubicBezTo>
                    <a:pt x="8" y="13"/>
                    <a:pt x="6" y="11"/>
                    <a:pt x="3" y="9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0" name="Freeform 2273">
              <a:extLst>
                <a:ext uri="{FF2B5EF4-FFF2-40B4-BE49-F238E27FC236}">
                  <a16:creationId xmlns:a16="http://schemas.microsoft.com/office/drawing/2014/main" id="{169D1CDE-4DFB-C6E1-B70A-950DFB2B8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8673" y="3644082"/>
              <a:ext cx="5923" cy="7896"/>
            </a:xfrm>
            <a:custGeom>
              <a:avLst/>
              <a:gdLst>
                <a:gd name="T0" fmla="*/ 0 w 12"/>
                <a:gd name="T1" fmla="*/ 16 h 19"/>
                <a:gd name="T2" fmla="*/ 3 w 12"/>
                <a:gd name="T3" fmla="*/ 0 h 19"/>
                <a:gd name="T4" fmla="*/ 0 w 12"/>
                <a:gd name="T5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9">
                  <a:moveTo>
                    <a:pt x="0" y="16"/>
                  </a:moveTo>
                  <a:cubicBezTo>
                    <a:pt x="0" y="11"/>
                    <a:pt x="1" y="5"/>
                    <a:pt x="3" y="0"/>
                  </a:cubicBezTo>
                  <a:cubicBezTo>
                    <a:pt x="7" y="6"/>
                    <a:pt x="12" y="19"/>
                    <a:pt x="0" y="1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1" name="Freeform 2275">
              <a:extLst>
                <a:ext uri="{FF2B5EF4-FFF2-40B4-BE49-F238E27FC236}">
                  <a16:creationId xmlns:a16="http://schemas.microsoft.com/office/drawing/2014/main" id="{053B6B88-E176-828C-F276-B2E93BF7E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809" y="4593608"/>
              <a:ext cx="3948" cy="3948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2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lnTo>
                    <a:pt x="0" y="2"/>
                  </a:lnTo>
                  <a:cubicBezTo>
                    <a:pt x="6" y="0"/>
                    <a:pt x="8" y="0"/>
                    <a:pt x="7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2" name="Freeform 2276">
              <a:extLst>
                <a:ext uri="{FF2B5EF4-FFF2-40B4-BE49-F238E27FC236}">
                  <a16:creationId xmlns:a16="http://schemas.microsoft.com/office/drawing/2014/main" id="{B622F41D-6833-84A2-503D-B3FF6EB12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4577" y="4581763"/>
              <a:ext cx="3948" cy="1973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1 h 4"/>
                <a:gd name="T4" fmla="*/ 6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0" y="1"/>
                  </a:lnTo>
                  <a:cubicBezTo>
                    <a:pt x="5" y="0"/>
                    <a:pt x="3" y="2"/>
                    <a:pt x="6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3" name="Freeform 2278">
              <a:extLst>
                <a:ext uri="{FF2B5EF4-FFF2-40B4-BE49-F238E27FC236}">
                  <a16:creationId xmlns:a16="http://schemas.microsoft.com/office/drawing/2014/main" id="{A454A75A-EB37-29F3-EEDE-950E4D5B5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870" y="5764230"/>
              <a:ext cx="3948" cy="5922"/>
            </a:xfrm>
            <a:custGeom>
              <a:avLst/>
              <a:gdLst>
                <a:gd name="T0" fmla="*/ 5 w 8"/>
                <a:gd name="T1" fmla="*/ 13 h 13"/>
                <a:gd name="T2" fmla="*/ 6 w 8"/>
                <a:gd name="T3" fmla="*/ 0 h 13"/>
                <a:gd name="T4" fmla="*/ 5 w 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5" y="13"/>
                  </a:moveTo>
                  <a:cubicBezTo>
                    <a:pt x="8" y="9"/>
                    <a:pt x="8" y="4"/>
                    <a:pt x="6" y="0"/>
                  </a:cubicBezTo>
                  <a:cubicBezTo>
                    <a:pt x="1" y="4"/>
                    <a:pt x="0" y="9"/>
                    <a:pt x="5" y="1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4" name="Freeform 2280">
              <a:extLst>
                <a:ext uri="{FF2B5EF4-FFF2-40B4-BE49-F238E27FC236}">
                  <a16:creationId xmlns:a16="http://schemas.microsoft.com/office/drawing/2014/main" id="{DC117A89-8E4E-D53D-6F47-994ACB6F7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2563" y="3578937"/>
              <a:ext cx="1975" cy="3948"/>
            </a:xfrm>
            <a:custGeom>
              <a:avLst/>
              <a:gdLst>
                <a:gd name="T0" fmla="*/ 6 w 8"/>
                <a:gd name="T1" fmla="*/ 7 h 7"/>
                <a:gd name="T2" fmla="*/ 8 w 8"/>
                <a:gd name="T3" fmla="*/ 2 h 7"/>
                <a:gd name="T4" fmla="*/ 0 w 8"/>
                <a:gd name="T5" fmla="*/ 7 h 7"/>
                <a:gd name="T6" fmla="*/ 6 w 8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7" y="6"/>
                    <a:pt x="7" y="4"/>
                    <a:pt x="8" y="2"/>
                  </a:cubicBezTo>
                  <a:cubicBezTo>
                    <a:pt x="3" y="0"/>
                    <a:pt x="0" y="2"/>
                    <a:pt x="0" y="7"/>
                  </a:cubicBezTo>
                  <a:lnTo>
                    <a:pt x="6" y="7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5" name="Freeform 2282">
              <a:extLst>
                <a:ext uri="{FF2B5EF4-FFF2-40B4-BE49-F238E27FC236}">
                  <a16:creationId xmlns:a16="http://schemas.microsoft.com/office/drawing/2014/main" id="{6691BB46-600C-71BA-5731-BB945D7C2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135" y="4597556"/>
              <a:ext cx="5923" cy="3948"/>
            </a:xfrm>
            <a:custGeom>
              <a:avLst/>
              <a:gdLst>
                <a:gd name="T0" fmla="*/ 0 w 13"/>
                <a:gd name="T1" fmla="*/ 8 h 8"/>
                <a:gd name="T2" fmla="*/ 13 w 13"/>
                <a:gd name="T3" fmla="*/ 0 h 8"/>
                <a:gd name="T4" fmla="*/ 0 w 13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8"/>
                  </a:moveTo>
                  <a:cubicBezTo>
                    <a:pt x="4" y="5"/>
                    <a:pt x="8" y="2"/>
                    <a:pt x="13" y="0"/>
                  </a:cubicBezTo>
                  <a:cubicBezTo>
                    <a:pt x="10" y="4"/>
                    <a:pt x="5" y="7"/>
                    <a:pt x="0" y="8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6" name="Freeform 2284">
              <a:extLst>
                <a:ext uri="{FF2B5EF4-FFF2-40B4-BE49-F238E27FC236}">
                  <a16:creationId xmlns:a16="http://schemas.microsoft.com/office/drawing/2014/main" id="{0F48E42B-B2CB-34F0-96E1-733781FD3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0110" y="4601504"/>
              <a:ext cx="1975" cy="3948"/>
            </a:xfrm>
            <a:custGeom>
              <a:avLst/>
              <a:gdLst>
                <a:gd name="T0" fmla="*/ 0 w 6"/>
                <a:gd name="T1" fmla="*/ 6 h 6"/>
                <a:gd name="T2" fmla="*/ 4 w 6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5" y="0"/>
                    <a:pt x="6" y="3"/>
                    <a:pt x="4" y="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7" name="Freeform 2286">
              <a:extLst>
                <a:ext uri="{FF2B5EF4-FFF2-40B4-BE49-F238E27FC236}">
                  <a16:creationId xmlns:a16="http://schemas.microsoft.com/office/drawing/2014/main" id="{EDA676A4-2614-CFC4-431E-5429AE79A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2692" y="3571041"/>
              <a:ext cx="1975" cy="1973"/>
            </a:xfrm>
            <a:custGeom>
              <a:avLst/>
              <a:gdLst>
                <a:gd name="T0" fmla="*/ 0 w 6"/>
                <a:gd name="T1" fmla="*/ 7 h 7"/>
                <a:gd name="T2" fmla="*/ 4 w 6"/>
                <a:gd name="T3" fmla="*/ 0 h 7"/>
                <a:gd name="T4" fmla="*/ 0 w 6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4" y="5"/>
                    <a:pt x="6" y="5"/>
                    <a:pt x="4" y="0"/>
                  </a:cubicBezTo>
                  <a:cubicBezTo>
                    <a:pt x="3" y="2"/>
                    <a:pt x="2" y="4"/>
                    <a:pt x="0" y="7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8" name="Freeform 2288">
              <a:extLst>
                <a:ext uri="{FF2B5EF4-FFF2-40B4-BE49-F238E27FC236}">
                  <a16:creationId xmlns:a16="http://schemas.microsoft.com/office/drawing/2014/main" id="{0B1027D0-6B6D-2A11-AFF0-AC6EB5A22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3688" y="3754631"/>
              <a:ext cx="5923" cy="5922"/>
            </a:xfrm>
            <a:custGeom>
              <a:avLst/>
              <a:gdLst>
                <a:gd name="T0" fmla="*/ 0 w 3"/>
                <a:gd name="T1" fmla="*/ 2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9" name="Freeform 2290">
              <a:extLst>
                <a:ext uri="{FF2B5EF4-FFF2-40B4-BE49-F238E27FC236}">
                  <a16:creationId xmlns:a16="http://schemas.microsoft.com/office/drawing/2014/main" id="{18E031DE-5497-9B2B-2EFF-BF88676B2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1824" y="4133651"/>
              <a:ext cx="1975" cy="1973"/>
            </a:xfrm>
            <a:custGeom>
              <a:avLst/>
              <a:gdLst>
                <a:gd name="T0" fmla="*/ 0 w 7"/>
                <a:gd name="T1" fmla="*/ 4 h 4"/>
                <a:gd name="T2" fmla="*/ 7 w 7"/>
                <a:gd name="T3" fmla="*/ 0 h 4"/>
                <a:gd name="T4" fmla="*/ 0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4"/>
                  </a:moveTo>
                  <a:cubicBezTo>
                    <a:pt x="2" y="2"/>
                    <a:pt x="5" y="1"/>
                    <a:pt x="7" y="0"/>
                  </a:cubicBezTo>
                  <a:cubicBezTo>
                    <a:pt x="5" y="1"/>
                    <a:pt x="2" y="3"/>
                    <a:pt x="0" y="4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0" name="Freeform 2296">
              <a:extLst>
                <a:ext uri="{FF2B5EF4-FFF2-40B4-BE49-F238E27FC236}">
                  <a16:creationId xmlns:a16="http://schemas.microsoft.com/office/drawing/2014/main" id="{EF9E7DC2-1CCA-013B-F8D3-936AB081E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0041" y="4009285"/>
              <a:ext cx="1975" cy="1973"/>
            </a:xfrm>
            <a:custGeom>
              <a:avLst/>
              <a:gdLst>
                <a:gd name="T0" fmla="*/ 6 w 6"/>
                <a:gd name="T1" fmla="*/ 0 h 8"/>
                <a:gd name="T2" fmla="*/ 0 w 6"/>
                <a:gd name="T3" fmla="*/ 0 h 8"/>
                <a:gd name="T4" fmla="*/ 6 w 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4" y="7"/>
                    <a:pt x="2" y="8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1" name="Freeform 2300">
              <a:extLst>
                <a:ext uri="{FF2B5EF4-FFF2-40B4-BE49-F238E27FC236}">
                  <a16:creationId xmlns:a16="http://schemas.microsoft.com/office/drawing/2014/main" id="{1AB4B467-22A5-6B65-FD17-53FB9A9E9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3400" y="3756604"/>
              <a:ext cx="1975" cy="1973"/>
            </a:xfrm>
            <a:custGeom>
              <a:avLst/>
              <a:gdLst>
                <a:gd name="T0" fmla="*/ 1 w 6"/>
                <a:gd name="T1" fmla="*/ 5 h 6"/>
                <a:gd name="T2" fmla="*/ 4 w 6"/>
                <a:gd name="T3" fmla="*/ 1 h 6"/>
                <a:gd name="T4" fmla="*/ 1 w 6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3"/>
                    <a:pt x="2" y="1"/>
                    <a:pt x="4" y="1"/>
                  </a:cubicBezTo>
                  <a:cubicBezTo>
                    <a:pt x="6" y="0"/>
                    <a:pt x="3" y="6"/>
                    <a:pt x="1" y="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2" name="Freeform 2302">
              <a:extLst>
                <a:ext uri="{FF2B5EF4-FFF2-40B4-BE49-F238E27FC236}">
                  <a16:creationId xmlns:a16="http://schemas.microsoft.com/office/drawing/2014/main" id="{724B733D-5DC6-3336-79ED-25240317F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7636" y="3823722"/>
              <a:ext cx="1975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3" name="Freeform 2304">
              <a:extLst>
                <a:ext uri="{FF2B5EF4-FFF2-40B4-BE49-F238E27FC236}">
                  <a16:creationId xmlns:a16="http://schemas.microsoft.com/office/drawing/2014/main" id="{2F96F009-0723-038B-21C0-045889E3A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9263" y="3417064"/>
              <a:ext cx="11844" cy="9870"/>
            </a:xfrm>
            <a:custGeom>
              <a:avLst/>
              <a:gdLst>
                <a:gd name="T0" fmla="*/ 0 w 29"/>
                <a:gd name="T1" fmla="*/ 23 h 23"/>
                <a:gd name="T2" fmla="*/ 26 w 29"/>
                <a:gd name="T3" fmla="*/ 9 h 23"/>
                <a:gd name="T4" fmla="*/ 17 w 29"/>
                <a:gd name="T5" fmla="*/ 2 h 23"/>
                <a:gd name="T6" fmla="*/ 0 w 29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3">
                  <a:moveTo>
                    <a:pt x="0" y="23"/>
                  </a:moveTo>
                  <a:cubicBezTo>
                    <a:pt x="8" y="21"/>
                    <a:pt x="23" y="17"/>
                    <a:pt x="26" y="9"/>
                  </a:cubicBezTo>
                  <a:cubicBezTo>
                    <a:pt x="29" y="4"/>
                    <a:pt x="21" y="0"/>
                    <a:pt x="17" y="2"/>
                  </a:cubicBezTo>
                  <a:cubicBezTo>
                    <a:pt x="8" y="5"/>
                    <a:pt x="4" y="16"/>
                    <a:pt x="0" y="23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4" name="Freeform 2308">
              <a:extLst>
                <a:ext uri="{FF2B5EF4-FFF2-40B4-BE49-F238E27FC236}">
                  <a16:creationId xmlns:a16="http://schemas.microsoft.com/office/drawing/2014/main" id="{342783D7-58BA-6BCE-6428-80C952C40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44600" y="5154243"/>
              <a:ext cx="9871" cy="7896"/>
            </a:xfrm>
            <a:custGeom>
              <a:avLst/>
              <a:gdLst>
                <a:gd name="T0" fmla="*/ 8 w 24"/>
                <a:gd name="T1" fmla="*/ 0 h 18"/>
                <a:gd name="T2" fmla="*/ 24 w 24"/>
                <a:gd name="T3" fmla="*/ 3 h 18"/>
                <a:gd name="T4" fmla="*/ 8 w 2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8" y="0"/>
                  </a:moveTo>
                  <a:cubicBezTo>
                    <a:pt x="0" y="2"/>
                    <a:pt x="13" y="18"/>
                    <a:pt x="24" y="3"/>
                  </a:cubicBezTo>
                  <a:cubicBezTo>
                    <a:pt x="19" y="1"/>
                    <a:pt x="14" y="0"/>
                    <a:pt x="8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5" name="Freeform 2310">
              <a:extLst>
                <a:ext uri="{FF2B5EF4-FFF2-40B4-BE49-F238E27FC236}">
                  <a16:creationId xmlns:a16="http://schemas.microsoft.com/office/drawing/2014/main" id="{607B38FD-BA2B-FE03-023A-08F932D40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1778" y="6107718"/>
              <a:ext cx="13819" cy="3948"/>
            </a:xfrm>
            <a:custGeom>
              <a:avLst/>
              <a:gdLst>
                <a:gd name="T0" fmla="*/ 31 w 31"/>
                <a:gd name="T1" fmla="*/ 12 h 12"/>
                <a:gd name="T2" fmla="*/ 11 w 31"/>
                <a:gd name="T3" fmla="*/ 0 h 12"/>
                <a:gd name="T4" fmla="*/ 20 w 31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">
                  <a:moveTo>
                    <a:pt x="31" y="12"/>
                  </a:moveTo>
                  <a:cubicBezTo>
                    <a:pt x="24" y="8"/>
                    <a:pt x="17" y="4"/>
                    <a:pt x="11" y="0"/>
                  </a:cubicBezTo>
                  <a:cubicBezTo>
                    <a:pt x="4" y="4"/>
                    <a:pt x="0" y="8"/>
                    <a:pt x="20" y="11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6" name="Freeform 422">
              <a:extLst>
                <a:ext uri="{FF2B5EF4-FFF2-40B4-BE49-F238E27FC236}">
                  <a16:creationId xmlns:a16="http://schemas.microsoft.com/office/drawing/2014/main" id="{293D582B-96A0-D23B-551C-AA051D31D4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7866" y="3399298"/>
              <a:ext cx="232940" cy="244784"/>
            </a:xfrm>
            <a:custGeom>
              <a:avLst/>
              <a:gdLst>
                <a:gd name="T0" fmla="*/ 145 w 535"/>
                <a:gd name="T1" fmla="*/ 15 h 562"/>
                <a:gd name="T2" fmla="*/ 150 w 535"/>
                <a:gd name="T3" fmla="*/ 0 h 562"/>
                <a:gd name="T4" fmla="*/ 153 w 535"/>
                <a:gd name="T5" fmla="*/ 7 h 562"/>
                <a:gd name="T6" fmla="*/ 158 w 535"/>
                <a:gd name="T7" fmla="*/ 7 h 562"/>
                <a:gd name="T8" fmla="*/ 164 w 535"/>
                <a:gd name="T9" fmla="*/ 7 h 562"/>
                <a:gd name="T10" fmla="*/ 182 w 535"/>
                <a:gd name="T11" fmla="*/ 37 h 562"/>
                <a:gd name="T12" fmla="*/ 180 w 535"/>
                <a:gd name="T13" fmla="*/ 49 h 562"/>
                <a:gd name="T14" fmla="*/ 180 w 535"/>
                <a:gd name="T15" fmla="*/ 75 h 562"/>
                <a:gd name="T16" fmla="*/ 213 w 535"/>
                <a:gd name="T17" fmla="*/ 93 h 562"/>
                <a:gd name="T18" fmla="*/ 199 w 535"/>
                <a:gd name="T19" fmla="*/ 83 h 562"/>
                <a:gd name="T20" fmla="*/ 154 w 535"/>
                <a:gd name="T21" fmla="*/ 92 h 562"/>
                <a:gd name="T22" fmla="*/ 155 w 535"/>
                <a:gd name="T23" fmla="*/ 118 h 562"/>
                <a:gd name="T24" fmla="*/ 143 w 535"/>
                <a:gd name="T25" fmla="*/ 112 h 562"/>
                <a:gd name="T26" fmla="*/ 89 w 535"/>
                <a:gd name="T27" fmla="*/ 94 h 562"/>
                <a:gd name="T28" fmla="*/ 91 w 535"/>
                <a:gd name="T29" fmla="*/ 122 h 562"/>
                <a:gd name="T30" fmla="*/ 53 w 535"/>
                <a:gd name="T31" fmla="*/ 171 h 562"/>
                <a:gd name="T32" fmla="*/ 55 w 535"/>
                <a:gd name="T33" fmla="*/ 217 h 562"/>
                <a:gd name="T34" fmla="*/ 7 w 535"/>
                <a:gd name="T35" fmla="*/ 228 h 562"/>
                <a:gd name="T36" fmla="*/ 21 w 535"/>
                <a:gd name="T37" fmla="*/ 264 h 562"/>
                <a:gd name="T38" fmla="*/ 10 w 535"/>
                <a:gd name="T39" fmla="*/ 309 h 562"/>
                <a:gd name="T40" fmla="*/ 31 w 535"/>
                <a:gd name="T41" fmla="*/ 338 h 562"/>
                <a:gd name="T42" fmla="*/ 32 w 535"/>
                <a:gd name="T43" fmla="*/ 403 h 562"/>
                <a:gd name="T44" fmla="*/ 64 w 535"/>
                <a:gd name="T45" fmla="*/ 420 h 562"/>
                <a:gd name="T46" fmla="*/ 82 w 535"/>
                <a:gd name="T47" fmla="*/ 426 h 562"/>
                <a:gd name="T48" fmla="*/ 136 w 535"/>
                <a:gd name="T49" fmla="*/ 438 h 562"/>
                <a:gd name="T50" fmla="*/ 99 w 535"/>
                <a:gd name="T51" fmla="*/ 495 h 562"/>
                <a:gd name="T52" fmla="*/ 133 w 535"/>
                <a:gd name="T53" fmla="*/ 540 h 562"/>
                <a:gd name="T54" fmla="*/ 164 w 535"/>
                <a:gd name="T55" fmla="*/ 528 h 562"/>
                <a:gd name="T56" fmla="*/ 250 w 535"/>
                <a:gd name="T57" fmla="*/ 562 h 562"/>
                <a:gd name="T58" fmla="*/ 294 w 535"/>
                <a:gd name="T59" fmla="*/ 544 h 562"/>
                <a:gd name="T60" fmla="*/ 326 w 535"/>
                <a:gd name="T61" fmla="*/ 545 h 562"/>
                <a:gd name="T62" fmla="*/ 368 w 535"/>
                <a:gd name="T63" fmla="*/ 530 h 562"/>
                <a:gd name="T64" fmla="*/ 400 w 535"/>
                <a:gd name="T65" fmla="*/ 532 h 562"/>
                <a:gd name="T66" fmla="*/ 421 w 535"/>
                <a:gd name="T67" fmla="*/ 538 h 562"/>
                <a:gd name="T68" fmla="*/ 407 w 535"/>
                <a:gd name="T69" fmla="*/ 508 h 562"/>
                <a:gd name="T70" fmla="*/ 441 w 535"/>
                <a:gd name="T71" fmla="*/ 477 h 562"/>
                <a:gd name="T72" fmla="*/ 442 w 535"/>
                <a:gd name="T73" fmla="*/ 435 h 562"/>
                <a:gd name="T74" fmla="*/ 379 w 535"/>
                <a:gd name="T75" fmla="*/ 380 h 562"/>
                <a:gd name="T76" fmla="*/ 362 w 535"/>
                <a:gd name="T77" fmla="*/ 340 h 562"/>
                <a:gd name="T78" fmla="*/ 418 w 535"/>
                <a:gd name="T79" fmla="*/ 326 h 562"/>
                <a:gd name="T80" fmla="*/ 486 w 535"/>
                <a:gd name="T81" fmla="*/ 288 h 562"/>
                <a:gd name="T82" fmla="*/ 526 w 535"/>
                <a:gd name="T83" fmla="*/ 261 h 562"/>
                <a:gd name="T84" fmla="*/ 506 w 535"/>
                <a:gd name="T85" fmla="*/ 232 h 562"/>
                <a:gd name="T86" fmla="*/ 502 w 535"/>
                <a:gd name="T87" fmla="*/ 183 h 562"/>
                <a:gd name="T88" fmla="*/ 489 w 535"/>
                <a:gd name="T89" fmla="*/ 114 h 562"/>
                <a:gd name="T90" fmla="*/ 455 w 535"/>
                <a:gd name="T91" fmla="*/ 78 h 562"/>
                <a:gd name="T92" fmla="*/ 437 w 535"/>
                <a:gd name="T93" fmla="*/ 65 h 562"/>
                <a:gd name="T94" fmla="*/ 373 w 535"/>
                <a:gd name="T95" fmla="*/ 52 h 562"/>
                <a:gd name="T96" fmla="*/ 371 w 535"/>
                <a:gd name="T97" fmla="*/ 48 h 562"/>
                <a:gd name="T98" fmla="*/ 325 w 535"/>
                <a:gd name="T99" fmla="*/ 67 h 562"/>
                <a:gd name="T100" fmla="*/ 292 w 535"/>
                <a:gd name="T101" fmla="*/ 78 h 562"/>
                <a:gd name="T102" fmla="*/ 302 w 535"/>
                <a:gd name="T103" fmla="*/ 43 h 562"/>
                <a:gd name="T104" fmla="*/ 250 w 535"/>
                <a:gd name="T105" fmla="*/ 47 h 562"/>
                <a:gd name="T106" fmla="*/ 233 w 535"/>
                <a:gd name="T107" fmla="*/ 38 h 562"/>
                <a:gd name="T108" fmla="*/ 197 w 535"/>
                <a:gd name="T109" fmla="*/ 11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5" h="562">
                  <a:moveTo>
                    <a:pt x="150" y="0"/>
                  </a:moveTo>
                  <a:cubicBezTo>
                    <a:pt x="144" y="2"/>
                    <a:pt x="144" y="10"/>
                    <a:pt x="145" y="15"/>
                  </a:cubicBezTo>
                  <a:cubicBezTo>
                    <a:pt x="145" y="12"/>
                    <a:pt x="148" y="9"/>
                    <a:pt x="152" y="7"/>
                  </a:cubicBezTo>
                  <a:cubicBezTo>
                    <a:pt x="149" y="7"/>
                    <a:pt x="148" y="4"/>
                    <a:pt x="150" y="0"/>
                  </a:cubicBezTo>
                  <a:close/>
                  <a:moveTo>
                    <a:pt x="158" y="7"/>
                  </a:moveTo>
                  <a:cubicBezTo>
                    <a:pt x="156" y="7"/>
                    <a:pt x="154" y="7"/>
                    <a:pt x="153" y="7"/>
                  </a:cubicBezTo>
                  <a:cubicBezTo>
                    <a:pt x="156" y="8"/>
                    <a:pt x="161" y="8"/>
                    <a:pt x="163" y="7"/>
                  </a:cubicBezTo>
                  <a:cubicBezTo>
                    <a:pt x="162" y="7"/>
                    <a:pt x="160" y="7"/>
                    <a:pt x="158" y="7"/>
                  </a:cubicBezTo>
                  <a:close/>
                  <a:moveTo>
                    <a:pt x="173" y="6"/>
                  </a:moveTo>
                  <a:cubicBezTo>
                    <a:pt x="168" y="5"/>
                    <a:pt x="170" y="7"/>
                    <a:pt x="164" y="7"/>
                  </a:cubicBezTo>
                  <a:cubicBezTo>
                    <a:pt x="168" y="9"/>
                    <a:pt x="172" y="21"/>
                    <a:pt x="174" y="24"/>
                  </a:cubicBezTo>
                  <a:cubicBezTo>
                    <a:pt x="176" y="27"/>
                    <a:pt x="184" y="33"/>
                    <a:pt x="182" y="37"/>
                  </a:cubicBezTo>
                  <a:cubicBezTo>
                    <a:pt x="178" y="44"/>
                    <a:pt x="166" y="40"/>
                    <a:pt x="162" y="49"/>
                  </a:cubicBezTo>
                  <a:cubicBezTo>
                    <a:pt x="168" y="52"/>
                    <a:pt x="174" y="50"/>
                    <a:pt x="180" y="49"/>
                  </a:cubicBezTo>
                  <a:cubicBezTo>
                    <a:pt x="166" y="55"/>
                    <a:pt x="181" y="60"/>
                    <a:pt x="184" y="67"/>
                  </a:cubicBezTo>
                  <a:cubicBezTo>
                    <a:pt x="178" y="67"/>
                    <a:pt x="175" y="71"/>
                    <a:pt x="180" y="75"/>
                  </a:cubicBezTo>
                  <a:cubicBezTo>
                    <a:pt x="185" y="80"/>
                    <a:pt x="192" y="79"/>
                    <a:pt x="199" y="81"/>
                  </a:cubicBezTo>
                  <a:cubicBezTo>
                    <a:pt x="205" y="83"/>
                    <a:pt x="208" y="88"/>
                    <a:pt x="213" y="93"/>
                  </a:cubicBezTo>
                  <a:cubicBezTo>
                    <a:pt x="218" y="99"/>
                    <a:pt x="224" y="100"/>
                    <a:pt x="230" y="105"/>
                  </a:cubicBezTo>
                  <a:cubicBezTo>
                    <a:pt x="215" y="103"/>
                    <a:pt x="211" y="90"/>
                    <a:pt x="199" y="83"/>
                  </a:cubicBezTo>
                  <a:cubicBezTo>
                    <a:pt x="192" y="79"/>
                    <a:pt x="183" y="84"/>
                    <a:pt x="175" y="83"/>
                  </a:cubicBezTo>
                  <a:cubicBezTo>
                    <a:pt x="165" y="82"/>
                    <a:pt x="156" y="79"/>
                    <a:pt x="154" y="92"/>
                  </a:cubicBezTo>
                  <a:cubicBezTo>
                    <a:pt x="154" y="97"/>
                    <a:pt x="158" y="101"/>
                    <a:pt x="158" y="106"/>
                  </a:cubicBezTo>
                  <a:cubicBezTo>
                    <a:pt x="157" y="110"/>
                    <a:pt x="156" y="114"/>
                    <a:pt x="155" y="118"/>
                  </a:cubicBezTo>
                  <a:cubicBezTo>
                    <a:pt x="155" y="111"/>
                    <a:pt x="156" y="105"/>
                    <a:pt x="149" y="102"/>
                  </a:cubicBezTo>
                  <a:cubicBezTo>
                    <a:pt x="141" y="98"/>
                    <a:pt x="138" y="106"/>
                    <a:pt x="143" y="112"/>
                  </a:cubicBezTo>
                  <a:cubicBezTo>
                    <a:pt x="138" y="113"/>
                    <a:pt x="134" y="112"/>
                    <a:pt x="131" y="109"/>
                  </a:cubicBezTo>
                  <a:cubicBezTo>
                    <a:pt x="151" y="95"/>
                    <a:pt x="95" y="93"/>
                    <a:pt x="89" y="94"/>
                  </a:cubicBezTo>
                  <a:cubicBezTo>
                    <a:pt x="82" y="95"/>
                    <a:pt x="71" y="106"/>
                    <a:pt x="71" y="114"/>
                  </a:cubicBezTo>
                  <a:cubicBezTo>
                    <a:pt x="71" y="121"/>
                    <a:pt x="95" y="124"/>
                    <a:pt x="91" y="122"/>
                  </a:cubicBezTo>
                  <a:cubicBezTo>
                    <a:pt x="81" y="117"/>
                    <a:pt x="74" y="154"/>
                    <a:pt x="72" y="163"/>
                  </a:cubicBezTo>
                  <a:cubicBezTo>
                    <a:pt x="70" y="173"/>
                    <a:pt x="61" y="165"/>
                    <a:pt x="53" y="171"/>
                  </a:cubicBezTo>
                  <a:cubicBezTo>
                    <a:pt x="41" y="179"/>
                    <a:pt x="63" y="182"/>
                    <a:pt x="66" y="188"/>
                  </a:cubicBezTo>
                  <a:cubicBezTo>
                    <a:pt x="75" y="202"/>
                    <a:pt x="45" y="206"/>
                    <a:pt x="55" y="217"/>
                  </a:cubicBezTo>
                  <a:cubicBezTo>
                    <a:pt x="64" y="227"/>
                    <a:pt x="23" y="225"/>
                    <a:pt x="17" y="222"/>
                  </a:cubicBezTo>
                  <a:cubicBezTo>
                    <a:pt x="21" y="232"/>
                    <a:pt x="14" y="223"/>
                    <a:pt x="7" y="228"/>
                  </a:cubicBezTo>
                  <a:cubicBezTo>
                    <a:pt x="8" y="230"/>
                    <a:pt x="5" y="231"/>
                    <a:pt x="7" y="234"/>
                  </a:cubicBezTo>
                  <a:cubicBezTo>
                    <a:pt x="15" y="237"/>
                    <a:pt x="25" y="256"/>
                    <a:pt x="21" y="264"/>
                  </a:cubicBezTo>
                  <a:cubicBezTo>
                    <a:pt x="17" y="272"/>
                    <a:pt x="1" y="283"/>
                    <a:pt x="9" y="293"/>
                  </a:cubicBezTo>
                  <a:cubicBezTo>
                    <a:pt x="13" y="299"/>
                    <a:pt x="10" y="307"/>
                    <a:pt x="10" y="309"/>
                  </a:cubicBezTo>
                  <a:cubicBezTo>
                    <a:pt x="13" y="315"/>
                    <a:pt x="27" y="315"/>
                    <a:pt x="20" y="324"/>
                  </a:cubicBezTo>
                  <a:cubicBezTo>
                    <a:pt x="29" y="323"/>
                    <a:pt x="28" y="333"/>
                    <a:pt x="31" y="338"/>
                  </a:cubicBezTo>
                  <a:cubicBezTo>
                    <a:pt x="5" y="338"/>
                    <a:pt x="0" y="358"/>
                    <a:pt x="25" y="370"/>
                  </a:cubicBezTo>
                  <a:cubicBezTo>
                    <a:pt x="43" y="379"/>
                    <a:pt x="25" y="395"/>
                    <a:pt x="32" y="403"/>
                  </a:cubicBezTo>
                  <a:cubicBezTo>
                    <a:pt x="33" y="404"/>
                    <a:pt x="49" y="425"/>
                    <a:pt x="54" y="424"/>
                  </a:cubicBezTo>
                  <a:cubicBezTo>
                    <a:pt x="60" y="423"/>
                    <a:pt x="55" y="419"/>
                    <a:pt x="64" y="420"/>
                  </a:cubicBezTo>
                  <a:cubicBezTo>
                    <a:pt x="69" y="421"/>
                    <a:pt x="64" y="429"/>
                    <a:pt x="72" y="427"/>
                  </a:cubicBezTo>
                  <a:cubicBezTo>
                    <a:pt x="75" y="426"/>
                    <a:pt x="79" y="427"/>
                    <a:pt x="82" y="426"/>
                  </a:cubicBezTo>
                  <a:cubicBezTo>
                    <a:pt x="93" y="423"/>
                    <a:pt x="95" y="429"/>
                    <a:pt x="105" y="432"/>
                  </a:cubicBezTo>
                  <a:cubicBezTo>
                    <a:pt x="114" y="435"/>
                    <a:pt x="126" y="436"/>
                    <a:pt x="136" y="438"/>
                  </a:cubicBezTo>
                  <a:cubicBezTo>
                    <a:pt x="128" y="445"/>
                    <a:pt x="120" y="452"/>
                    <a:pt x="114" y="460"/>
                  </a:cubicBezTo>
                  <a:cubicBezTo>
                    <a:pt x="107" y="470"/>
                    <a:pt x="104" y="484"/>
                    <a:pt x="99" y="495"/>
                  </a:cubicBezTo>
                  <a:cubicBezTo>
                    <a:pt x="96" y="502"/>
                    <a:pt x="84" y="553"/>
                    <a:pt x="102" y="538"/>
                  </a:cubicBezTo>
                  <a:cubicBezTo>
                    <a:pt x="96" y="545"/>
                    <a:pt x="127" y="540"/>
                    <a:pt x="133" y="540"/>
                  </a:cubicBezTo>
                  <a:cubicBezTo>
                    <a:pt x="145" y="541"/>
                    <a:pt x="155" y="540"/>
                    <a:pt x="157" y="533"/>
                  </a:cubicBezTo>
                  <a:cubicBezTo>
                    <a:pt x="143" y="538"/>
                    <a:pt x="148" y="520"/>
                    <a:pt x="164" y="528"/>
                  </a:cubicBezTo>
                  <a:cubicBezTo>
                    <a:pt x="176" y="533"/>
                    <a:pt x="203" y="537"/>
                    <a:pt x="215" y="544"/>
                  </a:cubicBezTo>
                  <a:cubicBezTo>
                    <a:pt x="222" y="548"/>
                    <a:pt x="260" y="545"/>
                    <a:pt x="250" y="562"/>
                  </a:cubicBezTo>
                  <a:cubicBezTo>
                    <a:pt x="263" y="562"/>
                    <a:pt x="264" y="549"/>
                    <a:pt x="267" y="539"/>
                  </a:cubicBezTo>
                  <a:cubicBezTo>
                    <a:pt x="273" y="545"/>
                    <a:pt x="287" y="544"/>
                    <a:pt x="294" y="544"/>
                  </a:cubicBezTo>
                  <a:cubicBezTo>
                    <a:pt x="287" y="547"/>
                    <a:pt x="304" y="552"/>
                    <a:pt x="307" y="552"/>
                  </a:cubicBezTo>
                  <a:cubicBezTo>
                    <a:pt x="315" y="552"/>
                    <a:pt x="319" y="545"/>
                    <a:pt x="326" y="545"/>
                  </a:cubicBezTo>
                  <a:cubicBezTo>
                    <a:pt x="340" y="543"/>
                    <a:pt x="354" y="533"/>
                    <a:pt x="369" y="538"/>
                  </a:cubicBezTo>
                  <a:cubicBezTo>
                    <a:pt x="369" y="535"/>
                    <a:pt x="369" y="533"/>
                    <a:pt x="368" y="530"/>
                  </a:cubicBezTo>
                  <a:cubicBezTo>
                    <a:pt x="375" y="531"/>
                    <a:pt x="382" y="535"/>
                    <a:pt x="389" y="535"/>
                  </a:cubicBezTo>
                  <a:cubicBezTo>
                    <a:pt x="393" y="534"/>
                    <a:pt x="396" y="533"/>
                    <a:pt x="400" y="532"/>
                  </a:cubicBezTo>
                  <a:cubicBezTo>
                    <a:pt x="404" y="533"/>
                    <a:pt x="405" y="540"/>
                    <a:pt x="408" y="543"/>
                  </a:cubicBezTo>
                  <a:cubicBezTo>
                    <a:pt x="418" y="550"/>
                    <a:pt x="418" y="547"/>
                    <a:pt x="421" y="538"/>
                  </a:cubicBezTo>
                  <a:cubicBezTo>
                    <a:pt x="423" y="529"/>
                    <a:pt x="412" y="532"/>
                    <a:pt x="413" y="524"/>
                  </a:cubicBezTo>
                  <a:cubicBezTo>
                    <a:pt x="414" y="515"/>
                    <a:pt x="414" y="515"/>
                    <a:pt x="407" y="508"/>
                  </a:cubicBezTo>
                  <a:cubicBezTo>
                    <a:pt x="401" y="502"/>
                    <a:pt x="405" y="497"/>
                    <a:pt x="411" y="494"/>
                  </a:cubicBezTo>
                  <a:cubicBezTo>
                    <a:pt x="418" y="491"/>
                    <a:pt x="441" y="487"/>
                    <a:pt x="441" y="477"/>
                  </a:cubicBezTo>
                  <a:cubicBezTo>
                    <a:pt x="441" y="458"/>
                    <a:pt x="454" y="474"/>
                    <a:pt x="461" y="466"/>
                  </a:cubicBezTo>
                  <a:cubicBezTo>
                    <a:pt x="473" y="451"/>
                    <a:pt x="451" y="441"/>
                    <a:pt x="442" y="435"/>
                  </a:cubicBezTo>
                  <a:cubicBezTo>
                    <a:pt x="431" y="429"/>
                    <a:pt x="422" y="420"/>
                    <a:pt x="410" y="413"/>
                  </a:cubicBezTo>
                  <a:cubicBezTo>
                    <a:pt x="396" y="405"/>
                    <a:pt x="393" y="387"/>
                    <a:pt x="379" y="380"/>
                  </a:cubicBezTo>
                  <a:cubicBezTo>
                    <a:pt x="390" y="371"/>
                    <a:pt x="385" y="364"/>
                    <a:pt x="375" y="359"/>
                  </a:cubicBezTo>
                  <a:cubicBezTo>
                    <a:pt x="367" y="354"/>
                    <a:pt x="365" y="346"/>
                    <a:pt x="362" y="340"/>
                  </a:cubicBezTo>
                  <a:cubicBezTo>
                    <a:pt x="367" y="339"/>
                    <a:pt x="372" y="341"/>
                    <a:pt x="374" y="350"/>
                  </a:cubicBezTo>
                  <a:cubicBezTo>
                    <a:pt x="376" y="326"/>
                    <a:pt x="406" y="335"/>
                    <a:pt x="418" y="326"/>
                  </a:cubicBezTo>
                  <a:cubicBezTo>
                    <a:pt x="437" y="311"/>
                    <a:pt x="469" y="302"/>
                    <a:pt x="492" y="293"/>
                  </a:cubicBezTo>
                  <a:cubicBezTo>
                    <a:pt x="490" y="291"/>
                    <a:pt x="488" y="290"/>
                    <a:pt x="486" y="288"/>
                  </a:cubicBezTo>
                  <a:cubicBezTo>
                    <a:pt x="495" y="286"/>
                    <a:pt x="497" y="283"/>
                    <a:pt x="505" y="293"/>
                  </a:cubicBezTo>
                  <a:cubicBezTo>
                    <a:pt x="523" y="317"/>
                    <a:pt x="535" y="273"/>
                    <a:pt x="526" y="261"/>
                  </a:cubicBezTo>
                  <a:cubicBezTo>
                    <a:pt x="524" y="254"/>
                    <a:pt x="513" y="254"/>
                    <a:pt x="512" y="248"/>
                  </a:cubicBezTo>
                  <a:cubicBezTo>
                    <a:pt x="512" y="241"/>
                    <a:pt x="512" y="238"/>
                    <a:pt x="506" y="232"/>
                  </a:cubicBezTo>
                  <a:cubicBezTo>
                    <a:pt x="502" y="227"/>
                    <a:pt x="508" y="224"/>
                    <a:pt x="510" y="220"/>
                  </a:cubicBezTo>
                  <a:cubicBezTo>
                    <a:pt x="519" y="196"/>
                    <a:pt x="496" y="190"/>
                    <a:pt x="502" y="183"/>
                  </a:cubicBezTo>
                  <a:cubicBezTo>
                    <a:pt x="514" y="169"/>
                    <a:pt x="480" y="164"/>
                    <a:pt x="476" y="151"/>
                  </a:cubicBezTo>
                  <a:cubicBezTo>
                    <a:pt x="482" y="146"/>
                    <a:pt x="501" y="116"/>
                    <a:pt x="489" y="114"/>
                  </a:cubicBezTo>
                  <a:cubicBezTo>
                    <a:pt x="486" y="105"/>
                    <a:pt x="483" y="94"/>
                    <a:pt x="473" y="90"/>
                  </a:cubicBezTo>
                  <a:cubicBezTo>
                    <a:pt x="466" y="88"/>
                    <a:pt x="456" y="86"/>
                    <a:pt x="455" y="78"/>
                  </a:cubicBezTo>
                  <a:cubicBezTo>
                    <a:pt x="455" y="74"/>
                    <a:pt x="453" y="60"/>
                    <a:pt x="446" y="60"/>
                  </a:cubicBezTo>
                  <a:cubicBezTo>
                    <a:pt x="442" y="60"/>
                    <a:pt x="435" y="60"/>
                    <a:pt x="437" y="65"/>
                  </a:cubicBezTo>
                  <a:cubicBezTo>
                    <a:pt x="430" y="61"/>
                    <a:pt x="414" y="42"/>
                    <a:pt x="408" y="42"/>
                  </a:cubicBezTo>
                  <a:cubicBezTo>
                    <a:pt x="393" y="41"/>
                    <a:pt x="384" y="42"/>
                    <a:pt x="373" y="52"/>
                  </a:cubicBezTo>
                  <a:cubicBezTo>
                    <a:pt x="371" y="41"/>
                    <a:pt x="391" y="40"/>
                    <a:pt x="399" y="41"/>
                  </a:cubicBezTo>
                  <a:cubicBezTo>
                    <a:pt x="384" y="36"/>
                    <a:pt x="382" y="40"/>
                    <a:pt x="371" y="48"/>
                  </a:cubicBezTo>
                  <a:cubicBezTo>
                    <a:pt x="366" y="52"/>
                    <a:pt x="355" y="56"/>
                    <a:pt x="358" y="65"/>
                  </a:cubicBezTo>
                  <a:cubicBezTo>
                    <a:pt x="360" y="51"/>
                    <a:pt x="331" y="63"/>
                    <a:pt x="325" y="67"/>
                  </a:cubicBezTo>
                  <a:cubicBezTo>
                    <a:pt x="338" y="61"/>
                    <a:pt x="323" y="72"/>
                    <a:pt x="321" y="78"/>
                  </a:cubicBezTo>
                  <a:cubicBezTo>
                    <a:pt x="316" y="73"/>
                    <a:pt x="285" y="66"/>
                    <a:pt x="292" y="78"/>
                  </a:cubicBezTo>
                  <a:cubicBezTo>
                    <a:pt x="291" y="74"/>
                    <a:pt x="288" y="71"/>
                    <a:pt x="283" y="70"/>
                  </a:cubicBezTo>
                  <a:cubicBezTo>
                    <a:pt x="292" y="61"/>
                    <a:pt x="299" y="56"/>
                    <a:pt x="302" y="43"/>
                  </a:cubicBezTo>
                  <a:cubicBezTo>
                    <a:pt x="290" y="45"/>
                    <a:pt x="283" y="50"/>
                    <a:pt x="272" y="45"/>
                  </a:cubicBezTo>
                  <a:cubicBezTo>
                    <a:pt x="265" y="41"/>
                    <a:pt x="253" y="37"/>
                    <a:pt x="250" y="47"/>
                  </a:cubicBezTo>
                  <a:cubicBezTo>
                    <a:pt x="249" y="43"/>
                    <a:pt x="249" y="42"/>
                    <a:pt x="251" y="38"/>
                  </a:cubicBezTo>
                  <a:cubicBezTo>
                    <a:pt x="246" y="36"/>
                    <a:pt x="239" y="36"/>
                    <a:pt x="233" y="38"/>
                  </a:cubicBezTo>
                  <a:cubicBezTo>
                    <a:pt x="237" y="36"/>
                    <a:pt x="247" y="23"/>
                    <a:pt x="237" y="23"/>
                  </a:cubicBezTo>
                  <a:cubicBezTo>
                    <a:pt x="254" y="15"/>
                    <a:pt x="195" y="10"/>
                    <a:pt x="197" y="11"/>
                  </a:cubicBezTo>
                  <a:cubicBezTo>
                    <a:pt x="192" y="9"/>
                    <a:pt x="179" y="6"/>
                    <a:pt x="173" y="6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58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058" name="Oval 2057">
            <a:extLst>
              <a:ext uri="{FF2B5EF4-FFF2-40B4-BE49-F238E27FC236}">
                <a16:creationId xmlns:a16="http://schemas.microsoft.com/office/drawing/2014/main" id="{15F52E92-8CD9-B87B-1B24-D61E43AF877C}"/>
              </a:ext>
            </a:extLst>
          </p:cNvPr>
          <p:cNvSpPr/>
          <p:nvPr/>
        </p:nvSpPr>
        <p:spPr>
          <a:xfrm>
            <a:off x="7356351" y="2559716"/>
            <a:ext cx="540000" cy="54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026132-EE4C-D335-F35B-A5A5D2BBBC98}"/>
              </a:ext>
            </a:extLst>
          </p:cNvPr>
          <p:cNvSpPr txBox="1"/>
          <p:nvPr/>
        </p:nvSpPr>
        <p:spPr>
          <a:xfrm>
            <a:off x="7270846" y="2652593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Romania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29.97</a:t>
            </a:r>
          </a:p>
        </p:txBody>
      </p:sp>
      <p:sp>
        <p:nvSpPr>
          <p:cNvPr id="2060" name="Oval 2059">
            <a:extLst>
              <a:ext uri="{FF2B5EF4-FFF2-40B4-BE49-F238E27FC236}">
                <a16:creationId xmlns:a16="http://schemas.microsoft.com/office/drawing/2014/main" id="{A1B16DB8-E96F-434A-3A4B-96F4D0878D33}"/>
              </a:ext>
            </a:extLst>
          </p:cNvPr>
          <p:cNvSpPr/>
          <p:nvPr/>
        </p:nvSpPr>
        <p:spPr>
          <a:xfrm>
            <a:off x="8341745" y="2996952"/>
            <a:ext cx="540000" cy="540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61" name="TextBox 2060">
            <a:extLst>
              <a:ext uri="{FF2B5EF4-FFF2-40B4-BE49-F238E27FC236}">
                <a16:creationId xmlns:a16="http://schemas.microsoft.com/office/drawing/2014/main" id="{61BF4908-A031-DA0A-7B7F-2393576D6254}"/>
              </a:ext>
            </a:extLst>
          </p:cNvPr>
          <p:cNvSpPr txBox="1"/>
          <p:nvPr/>
        </p:nvSpPr>
        <p:spPr>
          <a:xfrm>
            <a:off x="8256240" y="3089829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Pakistan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0.003</a:t>
            </a:r>
          </a:p>
        </p:txBody>
      </p:sp>
      <p:sp>
        <p:nvSpPr>
          <p:cNvPr id="2062" name="Oval 2061">
            <a:extLst>
              <a:ext uri="{FF2B5EF4-FFF2-40B4-BE49-F238E27FC236}">
                <a16:creationId xmlns:a16="http://schemas.microsoft.com/office/drawing/2014/main" id="{A5AC72FF-1CB5-46AE-6D23-8889B964089E}"/>
              </a:ext>
            </a:extLst>
          </p:cNvPr>
          <p:cNvSpPr/>
          <p:nvPr/>
        </p:nvSpPr>
        <p:spPr>
          <a:xfrm>
            <a:off x="7117609" y="3140968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63" name="TextBox 2062">
            <a:extLst>
              <a:ext uri="{FF2B5EF4-FFF2-40B4-BE49-F238E27FC236}">
                <a16:creationId xmlns:a16="http://schemas.microsoft.com/office/drawing/2014/main" id="{681A2EED-468C-EB58-05F6-5B91055F14B4}"/>
              </a:ext>
            </a:extLst>
          </p:cNvPr>
          <p:cNvSpPr txBox="1"/>
          <p:nvPr/>
        </p:nvSpPr>
        <p:spPr>
          <a:xfrm>
            <a:off x="7032104" y="3233845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Libya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0.09</a:t>
            </a:r>
          </a:p>
        </p:txBody>
      </p:sp>
      <p:sp>
        <p:nvSpPr>
          <p:cNvPr id="2064" name="Oval 2063">
            <a:extLst>
              <a:ext uri="{FF2B5EF4-FFF2-40B4-BE49-F238E27FC236}">
                <a16:creationId xmlns:a16="http://schemas.microsoft.com/office/drawing/2014/main" id="{946D7C67-ACA3-4534-D281-01CE9ABD55A7}"/>
              </a:ext>
            </a:extLst>
          </p:cNvPr>
          <p:cNvSpPr/>
          <p:nvPr/>
        </p:nvSpPr>
        <p:spPr>
          <a:xfrm>
            <a:off x="7469337" y="4673916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65" name="TextBox 2064">
            <a:extLst>
              <a:ext uri="{FF2B5EF4-FFF2-40B4-BE49-F238E27FC236}">
                <a16:creationId xmlns:a16="http://schemas.microsoft.com/office/drawing/2014/main" id="{B42A5BB5-9B5C-162F-4AB9-1E2722B935C2}"/>
              </a:ext>
            </a:extLst>
          </p:cNvPr>
          <p:cNvSpPr txBox="1"/>
          <p:nvPr/>
        </p:nvSpPr>
        <p:spPr>
          <a:xfrm>
            <a:off x="7383832" y="4766793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Lesotho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14.79</a:t>
            </a:r>
          </a:p>
        </p:txBody>
      </p:sp>
      <p:sp>
        <p:nvSpPr>
          <p:cNvPr id="2066" name="Oval 2065">
            <a:extLst>
              <a:ext uri="{FF2B5EF4-FFF2-40B4-BE49-F238E27FC236}">
                <a16:creationId xmlns:a16="http://schemas.microsoft.com/office/drawing/2014/main" id="{6D1F40C2-43B9-6A32-6C16-9282F95AC86B}"/>
              </a:ext>
            </a:extLst>
          </p:cNvPr>
          <p:cNvSpPr/>
          <p:nvPr/>
        </p:nvSpPr>
        <p:spPr>
          <a:xfrm>
            <a:off x="8924079" y="3128500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67" name="TextBox 2066">
            <a:extLst>
              <a:ext uri="{FF2B5EF4-FFF2-40B4-BE49-F238E27FC236}">
                <a16:creationId xmlns:a16="http://schemas.microsoft.com/office/drawing/2014/main" id="{B72E7F8B-BF29-47AC-A02C-ADFDECDD86D5}"/>
              </a:ext>
            </a:extLst>
          </p:cNvPr>
          <p:cNvSpPr txBox="1"/>
          <p:nvPr/>
        </p:nvSpPr>
        <p:spPr>
          <a:xfrm>
            <a:off x="8838574" y="3233845"/>
            <a:ext cx="711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>
                <a:solidFill>
                  <a:schemeClr val="bg1"/>
                </a:solidFill>
              </a:rPr>
              <a:t>Bangladesh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0.12</a:t>
            </a:r>
          </a:p>
        </p:txBody>
      </p:sp>
      <p:sp>
        <p:nvSpPr>
          <p:cNvPr id="2068" name="Oval 2067">
            <a:extLst>
              <a:ext uri="{FF2B5EF4-FFF2-40B4-BE49-F238E27FC236}">
                <a16:creationId xmlns:a16="http://schemas.microsoft.com/office/drawing/2014/main" id="{B0A7FEAE-AD83-C16A-05CD-3E7174655669}"/>
              </a:ext>
            </a:extLst>
          </p:cNvPr>
          <p:cNvSpPr/>
          <p:nvPr/>
        </p:nvSpPr>
        <p:spPr>
          <a:xfrm>
            <a:off x="8804241" y="3708720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69" name="TextBox 2068">
            <a:extLst>
              <a:ext uri="{FF2B5EF4-FFF2-40B4-BE49-F238E27FC236}">
                <a16:creationId xmlns:a16="http://schemas.microsoft.com/office/drawing/2014/main" id="{32A27A09-2C5A-AC77-13AC-072552FC67FD}"/>
              </a:ext>
            </a:extLst>
          </p:cNvPr>
          <p:cNvSpPr txBox="1"/>
          <p:nvPr/>
        </p:nvSpPr>
        <p:spPr>
          <a:xfrm>
            <a:off x="8718736" y="3789129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Sri Lanka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7.08</a:t>
            </a:r>
          </a:p>
        </p:txBody>
      </p:sp>
      <p:sp>
        <p:nvSpPr>
          <p:cNvPr id="2070" name="Oval 2069">
            <a:extLst>
              <a:ext uri="{FF2B5EF4-FFF2-40B4-BE49-F238E27FC236}">
                <a16:creationId xmlns:a16="http://schemas.microsoft.com/office/drawing/2014/main" id="{12EB5F45-BFE6-247F-0EF8-84FDD8902321}"/>
              </a:ext>
            </a:extLst>
          </p:cNvPr>
          <p:cNvSpPr/>
          <p:nvPr/>
        </p:nvSpPr>
        <p:spPr>
          <a:xfrm>
            <a:off x="9387588" y="3501008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71" name="TextBox 2070">
            <a:extLst>
              <a:ext uri="{FF2B5EF4-FFF2-40B4-BE49-F238E27FC236}">
                <a16:creationId xmlns:a16="http://schemas.microsoft.com/office/drawing/2014/main" id="{A1EA2F2D-05B2-62AA-7A25-D11182A369F4}"/>
              </a:ext>
            </a:extLst>
          </p:cNvPr>
          <p:cNvSpPr txBox="1"/>
          <p:nvPr/>
        </p:nvSpPr>
        <p:spPr>
          <a:xfrm>
            <a:off x="9302083" y="3581417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Singapore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2.47</a:t>
            </a:r>
          </a:p>
        </p:txBody>
      </p:sp>
      <p:sp>
        <p:nvSpPr>
          <p:cNvPr id="2074" name="Oval 2073">
            <a:extLst>
              <a:ext uri="{FF2B5EF4-FFF2-40B4-BE49-F238E27FC236}">
                <a16:creationId xmlns:a16="http://schemas.microsoft.com/office/drawing/2014/main" id="{5217DEA8-D74B-A620-20BE-25C766748C71}"/>
              </a:ext>
            </a:extLst>
          </p:cNvPr>
          <p:cNvSpPr/>
          <p:nvPr/>
        </p:nvSpPr>
        <p:spPr>
          <a:xfrm>
            <a:off x="9175393" y="2620288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75" name="TextBox 2074">
            <a:extLst>
              <a:ext uri="{FF2B5EF4-FFF2-40B4-BE49-F238E27FC236}">
                <a16:creationId xmlns:a16="http://schemas.microsoft.com/office/drawing/2014/main" id="{AE291111-DE90-E17A-E649-10C702FB83B3}"/>
              </a:ext>
            </a:extLst>
          </p:cNvPr>
          <p:cNvSpPr txBox="1"/>
          <p:nvPr/>
        </p:nvSpPr>
        <p:spPr>
          <a:xfrm>
            <a:off x="9089888" y="2702219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China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12.05</a:t>
            </a:r>
          </a:p>
        </p:txBody>
      </p:sp>
      <p:sp>
        <p:nvSpPr>
          <p:cNvPr id="2076" name="Oval 2075">
            <a:extLst>
              <a:ext uri="{FF2B5EF4-FFF2-40B4-BE49-F238E27FC236}">
                <a16:creationId xmlns:a16="http://schemas.microsoft.com/office/drawing/2014/main" id="{21920A39-7B74-54BF-4385-15DD8F4D5B89}"/>
              </a:ext>
            </a:extLst>
          </p:cNvPr>
          <p:cNvSpPr/>
          <p:nvPr/>
        </p:nvSpPr>
        <p:spPr>
          <a:xfrm>
            <a:off x="9802685" y="3905424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77" name="TextBox 2076">
            <a:extLst>
              <a:ext uri="{FF2B5EF4-FFF2-40B4-BE49-F238E27FC236}">
                <a16:creationId xmlns:a16="http://schemas.microsoft.com/office/drawing/2014/main" id="{F7D49568-5DDE-FAB7-CE1D-F1F84AE510DE}"/>
              </a:ext>
            </a:extLst>
          </p:cNvPr>
          <p:cNvSpPr txBox="1"/>
          <p:nvPr/>
        </p:nvSpPr>
        <p:spPr>
          <a:xfrm>
            <a:off x="9717180" y="3998301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Indonesia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0.30</a:t>
            </a:r>
          </a:p>
        </p:txBody>
      </p:sp>
      <p:sp>
        <p:nvSpPr>
          <p:cNvPr id="2078" name="Oval 2077">
            <a:extLst>
              <a:ext uri="{FF2B5EF4-FFF2-40B4-BE49-F238E27FC236}">
                <a16:creationId xmlns:a16="http://schemas.microsoft.com/office/drawing/2014/main" id="{DAF571A0-6731-EDA1-1218-3422E83CF178}"/>
              </a:ext>
            </a:extLst>
          </p:cNvPr>
          <p:cNvSpPr/>
          <p:nvPr/>
        </p:nvSpPr>
        <p:spPr>
          <a:xfrm>
            <a:off x="9998687" y="4581128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79" name="TextBox 2078">
            <a:extLst>
              <a:ext uri="{FF2B5EF4-FFF2-40B4-BE49-F238E27FC236}">
                <a16:creationId xmlns:a16="http://schemas.microsoft.com/office/drawing/2014/main" id="{11AFCC6A-CA1E-A329-E9B9-39F591794328}"/>
              </a:ext>
            </a:extLst>
          </p:cNvPr>
          <p:cNvSpPr txBox="1"/>
          <p:nvPr/>
        </p:nvSpPr>
        <p:spPr>
          <a:xfrm>
            <a:off x="9913182" y="4674005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Australia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17.47</a:t>
            </a:r>
          </a:p>
        </p:txBody>
      </p:sp>
      <p:sp>
        <p:nvSpPr>
          <p:cNvPr id="2080" name="Oval 2079">
            <a:extLst>
              <a:ext uri="{FF2B5EF4-FFF2-40B4-BE49-F238E27FC236}">
                <a16:creationId xmlns:a16="http://schemas.microsoft.com/office/drawing/2014/main" id="{B34BC4FB-A5C4-4A85-A4DC-38E19A605E7A}"/>
              </a:ext>
            </a:extLst>
          </p:cNvPr>
          <p:cNvSpPr/>
          <p:nvPr/>
        </p:nvSpPr>
        <p:spPr>
          <a:xfrm>
            <a:off x="8249715" y="2425044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81" name="TextBox 2080">
            <a:extLst>
              <a:ext uri="{FF2B5EF4-FFF2-40B4-BE49-F238E27FC236}">
                <a16:creationId xmlns:a16="http://schemas.microsoft.com/office/drawing/2014/main" id="{E51225E0-EA64-948F-A355-5020731C6CA7}"/>
              </a:ext>
            </a:extLst>
          </p:cNvPr>
          <p:cNvSpPr txBox="1"/>
          <p:nvPr/>
        </p:nvSpPr>
        <p:spPr>
          <a:xfrm>
            <a:off x="8164210" y="2517832"/>
            <a:ext cx="711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>
                <a:solidFill>
                  <a:schemeClr val="bg1"/>
                </a:solidFill>
              </a:rPr>
              <a:t>Kazakhstan</a:t>
            </a:r>
            <a:r>
              <a:rPr lang="en-GB" sz="1100" dirty="0">
                <a:solidFill>
                  <a:schemeClr val="bg1"/>
                </a:solidFill>
              </a:rPr>
              <a:t>12.20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084" name="Oval 2083">
            <a:extLst>
              <a:ext uri="{FF2B5EF4-FFF2-40B4-BE49-F238E27FC236}">
                <a16:creationId xmlns:a16="http://schemas.microsoft.com/office/drawing/2014/main" id="{EF655D46-D4F3-276D-17AB-8E0C579A11E8}"/>
              </a:ext>
            </a:extLst>
          </p:cNvPr>
          <p:cNvSpPr/>
          <p:nvPr/>
        </p:nvSpPr>
        <p:spPr>
          <a:xfrm>
            <a:off x="6046559" y="1880888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85" name="TextBox 2084">
            <a:extLst>
              <a:ext uri="{FF2B5EF4-FFF2-40B4-BE49-F238E27FC236}">
                <a16:creationId xmlns:a16="http://schemas.microsoft.com/office/drawing/2014/main" id="{FCDBBCA6-E8FB-FA38-2758-69D7A3B98A47}"/>
              </a:ext>
            </a:extLst>
          </p:cNvPr>
          <p:cNvSpPr txBox="1"/>
          <p:nvPr/>
        </p:nvSpPr>
        <p:spPr>
          <a:xfrm>
            <a:off x="5961054" y="1973676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Greenland</a:t>
            </a:r>
            <a:r>
              <a:rPr lang="en-GB" sz="1100" dirty="0">
                <a:solidFill>
                  <a:schemeClr val="bg1"/>
                </a:solidFill>
              </a:rPr>
              <a:t>8.38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086" name="Oval 2085">
            <a:extLst>
              <a:ext uri="{FF2B5EF4-FFF2-40B4-BE49-F238E27FC236}">
                <a16:creationId xmlns:a16="http://schemas.microsoft.com/office/drawing/2014/main" id="{95E1D2E1-2F82-B75C-11DF-D06BE7B73410}"/>
              </a:ext>
            </a:extLst>
          </p:cNvPr>
          <p:cNvSpPr/>
          <p:nvPr/>
        </p:nvSpPr>
        <p:spPr>
          <a:xfrm>
            <a:off x="4174351" y="3249040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87" name="TextBox 2086">
            <a:extLst>
              <a:ext uri="{FF2B5EF4-FFF2-40B4-BE49-F238E27FC236}">
                <a16:creationId xmlns:a16="http://schemas.microsoft.com/office/drawing/2014/main" id="{5B7D419A-8F61-390F-3158-A323F9959F6E}"/>
              </a:ext>
            </a:extLst>
          </p:cNvPr>
          <p:cNvSpPr txBox="1"/>
          <p:nvPr/>
        </p:nvSpPr>
        <p:spPr>
          <a:xfrm>
            <a:off x="4088846" y="3333751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Mexico</a:t>
            </a:r>
            <a:br>
              <a:rPr lang="en-GB" sz="1100" dirty="0">
                <a:solidFill>
                  <a:schemeClr val="bg1"/>
                </a:solidFill>
              </a:rPr>
            </a:br>
            <a:r>
              <a:rPr lang="en-GB" sz="1100" dirty="0">
                <a:solidFill>
                  <a:schemeClr val="bg1"/>
                </a:solidFill>
              </a:rPr>
              <a:t>2.33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090" name="Oval 2089">
            <a:extLst>
              <a:ext uri="{FF2B5EF4-FFF2-40B4-BE49-F238E27FC236}">
                <a16:creationId xmlns:a16="http://schemas.microsoft.com/office/drawing/2014/main" id="{4C75AA6E-4ECC-3CDD-2C8B-C7D4F74168C3}"/>
              </a:ext>
            </a:extLst>
          </p:cNvPr>
          <p:cNvSpPr/>
          <p:nvPr/>
        </p:nvSpPr>
        <p:spPr>
          <a:xfrm>
            <a:off x="5171012" y="4375205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91" name="TextBox 2090">
            <a:extLst>
              <a:ext uri="{FF2B5EF4-FFF2-40B4-BE49-F238E27FC236}">
                <a16:creationId xmlns:a16="http://schemas.microsoft.com/office/drawing/2014/main" id="{3560BED7-3564-7A24-BEFF-8808FFC32E9D}"/>
              </a:ext>
            </a:extLst>
          </p:cNvPr>
          <p:cNvSpPr txBox="1"/>
          <p:nvPr/>
        </p:nvSpPr>
        <p:spPr>
          <a:xfrm>
            <a:off x="5085507" y="4459916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Bolivia</a:t>
            </a:r>
            <a:br>
              <a:rPr lang="en-GB" sz="1100" dirty="0">
                <a:solidFill>
                  <a:schemeClr val="bg1"/>
                </a:solidFill>
              </a:rPr>
            </a:br>
            <a:r>
              <a:rPr lang="en-GB" sz="1100" dirty="0">
                <a:solidFill>
                  <a:schemeClr val="bg1"/>
                </a:solidFill>
              </a:rPr>
              <a:t>5.12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092" name="Oval 2091">
            <a:extLst>
              <a:ext uri="{FF2B5EF4-FFF2-40B4-BE49-F238E27FC236}">
                <a16:creationId xmlns:a16="http://schemas.microsoft.com/office/drawing/2014/main" id="{B3346552-CB14-FB03-07B3-D9B0ECD715A5}"/>
              </a:ext>
            </a:extLst>
          </p:cNvPr>
          <p:cNvSpPr/>
          <p:nvPr/>
        </p:nvSpPr>
        <p:spPr>
          <a:xfrm>
            <a:off x="4722162" y="3962458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93" name="TextBox 2092">
            <a:extLst>
              <a:ext uri="{FF2B5EF4-FFF2-40B4-BE49-F238E27FC236}">
                <a16:creationId xmlns:a16="http://schemas.microsoft.com/office/drawing/2014/main" id="{E3E5ACC6-D824-5190-3313-D6E2C90A95D2}"/>
              </a:ext>
            </a:extLst>
          </p:cNvPr>
          <p:cNvSpPr txBox="1"/>
          <p:nvPr/>
        </p:nvSpPr>
        <p:spPr>
          <a:xfrm>
            <a:off x="4636657" y="4047169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Ecuador</a:t>
            </a:r>
            <a:br>
              <a:rPr lang="en-GB" sz="1100" dirty="0">
                <a:solidFill>
                  <a:schemeClr val="bg1"/>
                </a:solidFill>
              </a:rPr>
            </a:br>
            <a:r>
              <a:rPr lang="en-GB" sz="1100" dirty="0">
                <a:solidFill>
                  <a:schemeClr val="bg1"/>
                </a:solidFill>
              </a:rPr>
              <a:t>13.68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094" name="Oval 2093">
            <a:extLst>
              <a:ext uri="{FF2B5EF4-FFF2-40B4-BE49-F238E27FC236}">
                <a16:creationId xmlns:a16="http://schemas.microsoft.com/office/drawing/2014/main" id="{79DF5E17-7DA1-F4A6-D8EC-3FA4C5006DF7}"/>
              </a:ext>
            </a:extLst>
          </p:cNvPr>
          <p:cNvSpPr/>
          <p:nvPr/>
        </p:nvSpPr>
        <p:spPr>
          <a:xfrm>
            <a:off x="8779482" y="1984744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95" name="TextBox 2094">
            <a:extLst>
              <a:ext uri="{FF2B5EF4-FFF2-40B4-BE49-F238E27FC236}">
                <a16:creationId xmlns:a16="http://schemas.microsoft.com/office/drawing/2014/main" id="{BEFEA322-E526-B61D-1FDE-C9938B507334}"/>
              </a:ext>
            </a:extLst>
          </p:cNvPr>
          <p:cNvSpPr txBox="1"/>
          <p:nvPr/>
        </p:nvSpPr>
        <p:spPr>
          <a:xfrm>
            <a:off x="8693977" y="2068900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Russia</a:t>
            </a:r>
            <a:br>
              <a:rPr lang="en-GB" sz="700" dirty="0">
                <a:solidFill>
                  <a:schemeClr val="bg1"/>
                </a:solidFill>
              </a:rPr>
            </a:br>
            <a:r>
              <a:rPr lang="en-GB" sz="1100" dirty="0">
                <a:solidFill>
                  <a:schemeClr val="bg1"/>
                </a:solidFill>
              </a:rPr>
              <a:t>18.60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096" name="Oval 2095">
            <a:extLst>
              <a:ext uri="{FF2B5EF4-FFF2-40B4-BE49-F238E27FC236}">
                <a16:creationId xmlns:a16="http://schemas.microsoft.com/office/drawing/2014/main" id="{F5C86719-739D-F301-F5D8-88A6FD5B880C}"/>
              </a:ext>
            </a:extLst>
          </p:cNvPr>
          <p:cNvSpPr/>
          <p:nvPr/>
        </p:nvSpPr>
        <p:spPr>
          <a:xfrm>
            <a:off x="10538687" y="4030809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097" name="TextBox 2096">
            <a:extLst>
              <a:ext uri="{FF2B5EF4-FFF2-40B4-BE49-F238E27FC236}">
                <a16:creationId xmlns:a16="http://schemas.microsoft.com/office/drawing/2014/main" id="{F22D8EBA-1A08-C8DE-14CF-441E43061B11}"/>
              </a:ext>
            </a:extLst>
          </p:cNvPr>
          <p:cNvSpPr txBox="1"/>
          <p:nvPr/>
        </p:nvSpPr>
        <p:spPr>
          <a:xfrm>
            <a:off x="10453182" y="4102041"/>
            <a:ext cx="71101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>
                <a:solidFill>
                  <a:schemeClr val="bg1"/>
                </a:solidFill>
              </a:rPr>
              <a:t>Papua New Guinea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7. 70</a:t>
            </a:r>
          </a:p>
        </p:txBody>
      </p:sp>
      <p:sp>
        <p:nvSpPr>
          <p:cNvPr id="2098" name="Oval 2097">
            <a:extLst>
              <a:ext uri="{FF2B5EF4-FFF2-40B4-BE49-F238E27FC236}">
                <a16:creationId xmlns:a16="http://schemas.microsoft.com/office/drawing/2014/main" id="{1950336B-5C8E-D62F-EE8F-19AA179C4495}"/>
              </a:ext>
            </a:extLst>
          </p:cNvPr>
          <p:cNvSpPr/>
          <p:nvPr/>
        </p:nvSpPr>
        <p:spPr>
          <a:xfrm>
            <a:off x="4514229" y="2220249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rgbClr val="FFC000"/>
              </a:solidFill>
            </a:endParaRPr>
          </a:p>
        </p:txBody>
      </p:sp>
      <p:sp>
        <p:nvSpPr>
          <p:cNvPr id="2099" name="TextBox 2098">
            <a:extLst>
              <a:ext uri="{FF2B5EF4-FFF2-40B4-BE49-F238E27FC236}">
                <a16:creationId xmlns:a16="http://schemas.microsoft.com/office/drawing/2014/main" id="{DCBA3D20-956B-501F-673C-B5F99642C0C1}"/>
              </a:ext>
            </a:extLst>
          </p:cNvPr>
          <p:cNvSpPr txBox="1"/>
          <p:nvPr/>
        </p:nvSpPr>
        <p:spPr>
          <a:xfrm>
            <a:off x="4428724" y="2313037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Canada</a:t>
            </a:r>
            <a:br>
              <a:rPr lang="en-GB" sz="800" dirty="0">
                <a:solidFill>
                  <a:schemeClr val="bg1"/>
                </a:solidFill>
              </a:rPr>
            </a:br>
            <a:r>
              <a:rPr lang="en-GB" sz="1100" dirty="0">
                <a:solidFill>
                  <a:schemeClr val="bg1"/>
                </a:solidFill>
              </a:rPr>
              <a:t>10.99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100" name="Oval 2099">
            <a:extLst>
              <a:ext uri="{FF2B5EF4-FFF2-40B4-BE49-F238E27FC236}">
                <a16:creationId xmlns:a16="http://schemas.microsoft.com/office/drawing/2014/main" id="{86E711C2-E7E2-5C89-19B8-B7B8F4DA6E65}"/>
              </a:ext>
            </a:extLst>
          </p:cNvPr>
          <p:cNvSpPr/>
          <p:nvPr/>
        </p:nvSpPr>
        <p:spPr>
          <a:xfrm>
            <a:off x="7431371" y="3969363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rgbClr val="FFC000"/>
              </a:solidFill>
            </a:endParaRPr>
          </a:p>
        </p:txBody>
      </p:sp>
      <p:sp>
        <p:nvSpPr>
          <p:cNvPr id="2101" name="TextBox 2100">
            <a:extLst>
              <a:ext uri="{FF2B5EF4-FFF2-40B4-BE49-F238E27FC236}">
                <a16:creationId xmlns:a16="http://schemas.microsoft.com/office/drawing/2014/main" id="{09222E61-E375-FCC2-4347-FC7002E943F9}"/>
              </a:ext>
            </a:extLst>
          </p:cNvPr>
          <p:cNvSpPr txBox="1"/>
          <p:nvPr/>
        </p:nvSpPr>
        <p:spPr>
          <a:xfrm>
            <a:off x="7345866" y="4062240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Burundi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11.32</a:t>
            </a:r>
          </a:p>
        </p:txBody>
      </p:sp>
      <p:sp>
        <p:nvSpPr>
          <p:cNvPr id="2102" name="Oval 2101">
            <a:extLst>
              <a:ext uri="{FF2B5EF4-FFF2-40B4-BE49-F238E27FC236}">
                <a16:creationId xmlns:a16="http://schemas.microsoft.com/office/drawing/2014/main" id="{E33625D8-F879-68A9-1CEB-2BBA4736DB0D}"/>
              </a:ext>
            </a:extLst>
          </p:cNvPr>
          <p:cNvSpPr/>
          <p:nvPr/>
        </p:nvSpPr>
        <p:spPr>
          <a:xfrm>
            <a:off x="4981975" y="4952310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rgbClr val="FFC000"/>
              </a:solidFill>
            </a:endParaRPr>
          </a:p>
        </p:txBody>
      </p:sp>
      <p:sp>
        <p:nvSpPr>
          <p:cNvPr id="2103" name="TextBox 2102">
            <a:extLst>
              <a:ext uri="{FF2B5EF4-FFF2-40B4-BE49-F238E27FC236}">
                <a16:creationId xmlns:a16="http://schemas.microsoft.com/office/drawing/2014/main" id="{6688CA04-99B8-757C-B9CF-288A2A213DE6}"/>
              </a:ext>
            </a:extLst>
          </p:cNvPr>
          <p:cNvSpPr txBox="1"/>
          <p:nvPr/>
        </p:nvSpPr>
        <p:spPr>
          <a:xfrm>
            <a:off x="4896470" y="5037021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Chile</a:t>
            </a:r>
            <a:br>
              <a:rPr lang="en-GB" sz="1100" dirty="0">
                <a:solidFill>
                  <a:schemeClr val="bg1"/>
                </a:solidFill>
              </a:rPr>
            </a:br>
            <a:r>
              <a:rPr lang="en-GB" sz="1100" dirty="0">
                <a:solidFill>
                  <a:schemeClr val="bg1"/>
                </a:solidFill>
              </a:rPr>
              <a:t>10.43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104" name="Oval 2103">
            <a:extLst>
              <a:ext uri="{FF2B5EF4-FFF2-40B4-BE49-F238E27FC236}">
                <a16:creationId xmlns:a16="http://schemas.microsoft.com/office/drawing/2014/main" id="{5F5CFC35-0B93-6249-4044-537822907E97}"/>
              </a:ext>
            </a:extLst>
          </p:cNvPr>
          <p:cNvSpPr/>
          <p:nvPr/>
        </p:nvSpPr>
        <p:spPr>
          <a:xfrm>
            <a:off x="6757569" y="2564904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rgbClr val="FFC000"/>
              </a:solidFill>
            </a:endParaRPr>
          </a:p>
        </p:txBody>
      </p:sp>
      <p:sp>
        <p:nvSpPr>
          <p:cNvPr id="2105" name="TextBox 2104">
            <a:extLst>
              <a:ext uri="{FF2B5EF4-FFF2-40B4-BE49-F238E27FC236}">
                <a16:creationId xmlns:a16="http://schemas.microsoft.com/office/drawing/2014/main" id="{C0ACAC94-1820-F3C4-0CC8-F2907E026E16}"/>
              </a:ext>
            </a:extLst>
          </p:cNvPr>
          <p:cNvSpPr txBox="1"/>
          <p:nvPr/>
        </p:nvSpPr>
        <p:spPr>
          <a:xfrm>
            <a:off x="6672064" y="2657692"/>
            <a:ext cx="7110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Malta</a:t>
            </a:r>
            <a:br>
              <a:rPr lang="en-GB" sz="800" dirty="0">
                <a:solidFill>
                  <a:schemeClr val="bg1"/>
                </a:solidFill>
              </a:rPr>
            </a:br>
            <a:r>
              <a:rPr lang="en-GB" sz="1100" dirty="0">
                <a:solidFill>
                  <a:schemeClr val="bg1"/>
                </a:solidFill>
              </a:rPr>
              <a:t>8.68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106" name="Oval 2105">
            <a:extLst>
              <a:ext uri="{FF2B5EF4-FFF2-40B4-BE49-F238E27FC236}">
                <a16:creationId xmlns:a16="http://schemas.microsoft.com/office/drawing/2014/main" id="{6513BBD8-8050-B6D4-25FF-0267EF862651}"/>
              </a:ext>
            </a:extLst>
          </p:cNvPr>
          <p:cNvSpPr/>
          <p:nvPr/>
        </p:nvSpPr>
        <p:spPr>
          <a:xfrm>
            <a:off x="9717180" y="2844517"/>
            <a:ext cx="540000" cy="54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/>
          </a:p>
        </p:txBody>
      </p:sp>
      <p:sp>
        <p:nvSpPr>
          <p:cNvPr id="2107" name="TextBox 2106">
            <a:extLst>
              <a:ext uri="{FF2B5EF4-FFF2-40B4-BE49-F238E27FC236}">
                <a16:creationId xmlns:a16="http://schemas.microsoft.com/office/drawing/2014/main" id="{19CB8A82-7282-C901-6191-123AB5AA5F3F}"/>
              </a:ext>
            </a:extLst>
          </p:cNvPr>
          <p:cNvSpPr txBox="1"/>
          <p:nvPr/>
        </p:nvSpPr>
        <p:spPr>
          <a:xfrm>
            <a:off x="9631675" y="2865678"/>
            <a:ext cx="7110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South Korea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7.99</a:t>
            </a:r>
          </a:p>
        </p:txBody>
      </p:sp>
    </p:spTree>
    <p:extLst>
      <p:ext uri="{BB962C8B-B14F-4D97-AF65-F5344CB8AC3E}">
        <p14:creationId xmlns:p14="http://schemas.microsoft.com/office/powerpoint/2010/main" val="2057732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u Foundation colours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8B7F06F4DB3549B94736FD505CB356" ma:contentTypeVersion="10" ma:contentTypeDescription="Create a new document." ma:contentTypeScope="" ma:versionID="a5a2ac6dae2102e97ae70767c623f78a">
  <xsd:schema xmlns:xsd="http://www.w3.org/2001/XMLSchema" xmlns:xs="http://www.w3.org/2001/XMLSchema" xmlns:p="http://schemas.microsoft.com/office/2006/metadata/properties" xmlns:ns3="eeb652d5-4517-4776-9e6b-85ff002a99c0" targetNamespace="http://schemas.microsoft.com/office/2006/metadata/properties" ma:root="true" ma:fieldsID="08b922ea60357a6ef720f7406b172a3c" ns3:_="">
    <xsd:import namespace="eeb652d5-4517-4776-9e6b-85ff002a99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652d5-4517-4776-9e6b-85ff002a9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68D9F4-AF68-4E22-95E7-83E32D504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b652d5-4517-4776-9e6b-85ff002a9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eeb652d5-4517-4776-9e6b-85ff002a99c0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8372</TotalTime>
  <Words>210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Total alcohol per capita consumption 2016 – males aged ≥15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Michelle Dait</cp:lastModifiedBy>
  <cp:revision>316</cp:revision>
  <dcterms:created xsi:type="dcterms:W3CDTF">2022-02-04T12:28:06Z</dcterms:created>
  <dcterms:modified xsi:type="dcterms:W3CDTF">2022-08-09T09:28:01Z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0x010100868B7F06F4DB3549B94736FD505CB356</vt:lpwstr>
  </property>
</Properties>
</file>