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4.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0" r:id="rId4"/>
  </p:sldMasterIdLst>
  <p:notesMasterIdLst>
    <p:notesMasterId r:id="rId6"/>
  </p:notesMasterIdLst>
  <p:handoutMasterIdLst>
    <p:handoutMasterId r:id="rId7"/>
  </p:handoutMasterIdLst>
  <p:sldIdLst>
    <p:sldId id="359" r:id="rId5"/>
  </p:sldIdLst>
  <p:sldSz cx="12192000" cy="6858000"/>
  <p:notesSz cx="6797675" cy="9929813"/>
  <p:custDataLst>
    <p:tags r:id="rId8"/>
  </p:custData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E33775B-2F7D-4C8F-97C9-B4C44A23A239}">
          <p14:sldIdLst>
            <p14:sldId id="359"/>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User" initials="U" lastIdx="68" clrIdx="6">
    <p:extLst>
      <p:ext uri="{19B8F6BF-5375-455C-9EA6-DF929625EA0E}">
        <p15:presenceInfo xmlns:p15="http://schemas.microsoft.com/office/powerpoint/2012/main" userId="User" providerId="None"/>
      </p:ext>
    </p:extLst>
  </p:cmAuthor>
  <p:cmAuthor id="1" name="Christopher Edge" initials="CE" lastIdx="315" clrIdx="0"/>
  <p:cmAuthor id="8" name="Jenny Muiry" initials="JM" lastIdx="3" clrIdx="7">
    <p:extLst>
      <p:ext uri="{19B8F6BF-5375-455C-9EA6-DF929625EA0E}">
        <p15:presenceInfo xmlns:p15="http://schemas.microsoft.com/office/powerpoint/2012/main" userId="S::jenny.muiry@cambridgemedical.com::095d8a26-e1f4-4671-92b1-bc556f886371" providerId="AD"/>
      </p:ext>
    </p:extLst>
  </p:cmAuthor>
  <p:cmAuthor id="2" name="Chris Edge" initials="CE" lastIdx="22" clrIdx="1"/>
  <p:cmAuthor id="9" name="Bjarke Ebert" initials="BE" lastIdx="34" clrIdx="8">
    <p:extLst>
      <p:ext uri="{19B8F6BF-5375-455C-9EA6-DF929625EA0E}">
        <p15:presenceInfo xmlns:p15="http://schemas.microsoft.com/office/powerpoint/2012/main" userId="S-1-5-21-1839211835-619659539-556599288-6688" providerId="AD"/>
      </p:ext>
    </p:extLst>
  </p:cmAuthor>
  <p:cmAuthor id="3" name="Audrey Dufour" initials="AD" lastIdx="93" clrIdx="2"/>
  <p:cmAuthor id="10" name="Bjarke Ebert" initials="BE [2]" lastIdx="3" clrIdx="9">
    <p:extLst>
      <p:ext uri="{19B8F6BF-5375-455C-9EA6-DF929625EA0E}">
        <p15:presenceInfo xmlns:p15="http://schemas.microsoft.com/office/powerpoint/2012/main" userId="S::BJEB@lundbeck.com::72445cbb-e532-4bcc-a294-080a1e48009d" providerId="AD"/>
      </p:ext>
    </p:extLst>
  </p:cmAuthor>
  <p:cmAuthor id="4" name="Shen Yang Lim" initials="SYL" lastIdx="12" clrIdx="3">
    <p:extLst>
      <p:ext uri="{19B8F6BF-5375-455C-9EA6-DF929625EA0E}">
        <p15:presenceInfo xmlns:p15="http://schemas.microsoft.com/office/powerpoint/2012/main" userId="9812e3e6622eaa0d" providerId="Windows Live"/>
      </p:ext>
    </p:extLst>
  </p:cmAuthor>
  <p:cmAuthor id="11" name="Liz Kelly" initials="LK" lastIdx="1" clrIdx="10">
    <p:extLst>
      <p:ext uri="{19B8F6BF-5375-455C-9EA6-DF929625EA0E}">
        <p15:presenceInfo xmlns:p15="http://schemas.microsoft.com/office/powerpoint/2012/main" userId="S::liz.kelly@cambridgemedical.com::3e51dfe4-6c31-457e-a0b0-891272b478d7" providerId="AD"/>
      </p:ext>
    </p:extLst>
  </p:cmAuthor>
  <p:cmAuthor id="5" name="Ebru Karakoc Madsen" initials="EKM" lastIdx="5" clrIdx="4">
    <p:extLst>
      <p:ext uri="{19B8F6BF-5375-455C-9EA6-DF929625EA0E}">
        <p15:presenceInfo xmlns:p15="http://schemas.microsoft.com/office/powerpoint/2012/main" userId="S-1-5-21-1839211835-619659539-556599288-180377" providerId="AD"/>
      </p:ext>
    </p:extLst>
  </p:cmAuthor>
  <p:cmAuthor id="12" name="dawnbuse@outlook.com" initials="d" lastIdx="17" clrIdx="11">
    <p:extLst>
      <p:ext uri="{19B8F6BF-5375-455C-9EA6-DF929625EA0E}">
        <p15:presenceInfo xmlns:p15="http://schemas.microsoft.com/office/powerpoint/2012/main" userId="d08a969e2975c8b6" providerId="Windows Live"/>
      </p:ext>
    </p:extLst>
  </p:cmAuthor>
  <p:cmAuthor id="6" name="Mikko Kuoppamäki" initials="MK" lastIdx="49" clrIdx="5">
    <p:extLst>
      <p:ext uri="{19B8F6BF-5375-455C-9EA6-DF929625EA0E}">
        <p15:presenceInfo xmlns:p15="http://schemas.microsoft.com/office/powerpoint/2012/main" userId="S-1-5-21-1839211835-619659539-556599288-22366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851"/>
    <a:srgbClr val="CCD9D3"/>
    <a:srgbClr val="99B3A8"/>
    <a:srgbClr val="B59E5F"/>
    <a:srgbClr val="B2A499"/>
    <a:srgbClr val="8E7941"/>
    <a:srgbClr val="D9D1CC"/>
    <a:srgbClr val="004225"/>
    <a:srgbClr val="9B9B9D"/>
    <a:srgbClr val="E8E7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451" autoAdjust="0"/>
    <p:restoredTop sz="96224" autoAdjust="0"/>
  </p:normalViewPr>
  <p:slideViewPr>
    <p:cSldViewPr snapToGrid="0" snapToObjects="1">
      <p:cViewPr varScale="1">
        <p:scale>
          <a:sx n="81" d="100"/>
          <a:sy n="81" d="100"/>
        </p:scale>
        <p:origin x="156" y="84"/>
      </p:cViewPr>
      <p:guideLst>
        <p:guide orient="horz" pos="2160"/>
        <p:guide pos="3840"/>
      </p:guideLst>
    </p:cSldViewPr>
  </p:slideViewPr>
  <p:outlineViewPr>
    <p:cViewPr>
      <p:scale>
        <a:sx n="33" d="100"/>
        <a:sy n="33" d="100"/>
      </p:scale>
      <p:origin x="0" y="-21294"/>
    </p:cViewPr>
  </p:outlineViewPr>
  <p:notesTextViewPr>
    <p:cViewPr>
      <p:scale>
        <a:sx n="1" d="1"/>
        <a:sy n="1" d="1"/>
      </p:scale>
      <p:origin x="0" y="0"/>
    </p:cViewPr>
  </p:notesTextViewPr>
  <p:sorterViewPr>
    <p:cViewPr>
      <p:scale>
        <a:sx n="70" d="100"/>
        <a:sy n="70" d="100"/>
      </p:scale>
      <p:origin x="0" y="0"/>
    </p:cViewPr>
  </p:sorterViewPr>
  <p:notesViewPr>
    <p:cSldViewPr snapToGrid="0" snapToObjects="1">
      <p:cViewPr>
        <p:scale>
          <a:sx n="200" d="100"/>
          <a:sy n="200" d="100"/>
        </p:scale>
        <p:origin x="1350" y="-5472"/>
      </p:cViewPr>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tags" Target="tags/tag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821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4" y="0"/>
            <a:ext cx="2945659" cy="498215"/>
          </a:xfrm>
          <a:prstGeom prst="rect">
            <a:avLst/>
          </a:prstGeom>
        </p:spPr>
        <p:txBody>
          <a:bodyPr vert="horz" lIns="91440" tIns="45720" rIns="91440" bIns="45720" rtlCol="0"/>
          <a:lstStyle>
            <a:lvl1pPr algn="r">
              <a:defRPr sz="1200"/>
            </a:lvl1pPr>
          </a:lstStyle>
          <a:p>
            <a:fld id="{3B6579D3-62B4-4809-8D0C-4876020E209D}" type="datetimeFigureOut">
              <a:rPr lang="en-GB" smtClean="0"/>
              <a:t>12/07/2022</a:t>
            </a:fld>
            <a:endParaRPr lang="en-GB"/>
          </a:p>
        </p:txBody>
      </p:sp>
      <p:sp>
        <p:nvSpPr>
          <p:cNvPr id="4" name="Footer Placeholder 3"/>
          <p:cNvSpPr>
            <a:spLocks noGrp="1"/>
          </p:cNvSpPr>
          <p:nvPr>
            <p:ph type="ftr" sz="quarter" idx="2"/>
          </p:nvPr>
        </p:nvSpPr>
        <p:spPr>
          <a:xfrm>
            <a:off x="1" y="9431599"/>
            <a:ext cx="2945659" cy="498214"/>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4" y="9431599"/>
            <a:ext cx="2945659" cy="498214"/>
          </a:xfrm>
          <a:prstGeom prst="rect">
            <a:avLst/>
          </a:prstGeom>
        </p:spPr>
        <p:txBody>
          <a:bodyPr vert="horz" lIns="91440" tIns="45720" rIns="91440" bIns="45720" rtlCol="0" anchor="b"/>
          <a:lstStyle>
            <a:lvl1pPr algn="r">
              <a:defRPr sz="1200"/>
            </a:lvl1pPr>
          </a:lstStyle>
          <a:p>
            <a:fld id="{0BF24BB8-5B68-4097-BC86-B79371C4510A}" type="slidenum">
              <a:rPr lang="en-GB" smtClean="0"/>
              <a:t>‹#›</a:t>
            </a:fld>
            <a:endParaRPr lang="en-GB"/>
          </a:p>
        </p:txBody>
      </p:sp>
    </p:spTree>
    <p:extLst>
      <p:ext uri="{BB962C8B-B14F-4D97-AF65-F5344CB8AC3E}">
        <p14:creationId xmlns:p14="http://schemas.microsoft.com/office/powerpoint/2010/main" val="20582021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821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4" y="0"/>
            <a:ext cx="2945659" cy="498215"/>
          </a:xfrm>
          <a:prstGeom prst="rect">
            <a:avLst/>
          </a:prstGeom>
        </p:spPr>
        <p:txBody>
          <a:bodyPr vert="horz" lIns="91440" tIns="45720" rIns="91440" bIns="45720" rtlCol="0"/>
          <a:lstStyle>
            <a:lvl1pPr algn="r">
              <a:defRPr sz="1200"/>
            </a:lvl1pPr>
          </a:lstStyle>
          <a:p>
            <a:fld id="{799FA8D8-D74F-5A4A-BB10-7F88E22CEF6D}" type="datetimeFigureOut">
              <a:rPr lang="en-US"/>
              <a:t>7/12/2022</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8723"/>
            <a:ext cx="5438140" cy="3909864"/>
          </a:xfrm>
          <a:prstGeom prst="rect">
            <a:avLst/>
          </a:prstGeom>
        </p:spPr>
        <p:txBody>
          <a:bodyPr vert="horz" lIns="91440" tIns="45720" rIns="91440" bIns="45720" rtlCol="0"/>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6" name="Footer Placeholder 5"/>
          <p:cNvSpPr>
            <a:spLocks noGrp="1"/>
          </p:cNvSpPr>
          <p:nvPr>
            <p:ph type="ftr" sz="quarter" idx="4"/>
          </p:nvPr>
        </p:nvSpPr>
        <p:spPr>
          <a:xfrm>
            <a:off x="1" y="9431599"/>
            <a:ext cx="2945659" cy="49821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4" y="9431599"/>
            <a:ext cx="2945659" cy="498214"/>
          </a:xfrm>
          <a:prstGeom prst="rect">
            <a:avLst/>
          </a:prstGeom>
        </p:spPr>
        <p:txBody>
          <a:bodyPr vert="horz" lIns="91440" tIns="45720" rIns="91440" bIns="45720" rtlCol="0" anchor="b"/>
          <a:lstStyle>
            <a:lvl1pPr algn="r">
              <a:defRPr sz="1200"/>
            </a:lvl1pPr>
          </a:lstStyle>
          <a:p>
            <a:fld id="{037C2873-EBE5-CF42-9E30-7832FC02D1D9}" type="slidenum">
              <a:rPr/>
              <a:t>‹#›</a:t>
            </a:fld>
            <a:endParaRPr lang="en-US"/>
          </a:p>
        </p:txBody>
      </p:sp>
    </p:spTree>
    <p:extLst>
      <p:ext uri="{BB962C8B-B14F-4D97-AF65-F5344CB8AC3E}">
        <p14:creationId xmlns:p14="http://schemas.microsoft.com/office/powerpoint/2010/main" val="47269356"/>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slide shows a schematic of how cortical spreading depression might interact with the trigeminovascular system in one proposed model of migraine pathology.</a:t>
            </a:r>
            <a:r>
              <a:rPr lang="en-GB" baseline="30000" dirty="0"/>
              <a:t>[</a:t>
            </a:r>
            <a:r>
              <a:rPr lang="en-GB" baseline="30000" dirty="0" err="1"/>
              <a:t>Tolner</a:t>
            </a:r>
            <a:r>
              <a:rPr lang="en-GB" baseline="30000" dirty="0"/>
              <a:t> et al., 2019]</a:t>
            </a:r>
            <a:r>
              <a:rPr lang="en-GB" dirty="0"/>
              <a:t> Of course, although the importance of the cortex in migraine is uncontroversial, there are many conflicting observations and experimental results in the field of migraine study that have yet to be satisfactorily integrated.</a:t>
            </a:r>
            <a:r>
              <a:rPr lang="en-GB" baseline="30000" dirty="0"/>
              <a:t>[</a:t>
            </a:r>
            <a:r>
              <a:rPr lang="en-GB" baseline="30000" dirty="0" err="1"/>
              <a:t>Tolner</a:t>
            </a:r>
            <a:r>
              <a:rPr lang="en-GB" baseline="30000" dirty="0"/>
              <a:t> et al., 2019]</a:t>
            </a:r>
            <a:r>
              <a:rPr lang="en-GB" dirty="0"/>
              <a:t> This uncertainty highlights the importance of hypothesis-driven study designs in future experiments investigating migraine pathology.</a:t>
            </a:r>
            <a:r>
              <a:rPr lang="en-GB" baseline="30000" dirty="0"/>
              <a:t>[</a:t>
            </a:r>
            <a:r>
              <a:rPr lang="en-GB" baseline="30000" dirty="0" err="1"/>
              <a:t>Tolner</a:t>
            </a:r>
            <a:r>
              <a:rPr lang="en-GB" baseline="30000" dirty="0"/>
              <a:t> et al., 2019]</a:t>
            </a:r>
            <a:endParaRPr lang="en-GB" dirty="0"/>
          </a:p>
          <a:p>
            <a:endParaRPr lang="en-GB" dirty="0"/>
          </a:p>
          <a:p>
            <a:r>
              <a:rPr lang="en-GB" dirty="0"/>
              <a:t>Reference:</a:t>
            </a:r>
          </a:p>
          <a:p>
            <a:pPr marL="0" marR="0" lvl="0" indent="0" algn="l" defTabSz="914400" rtl="0" eaLnBrk="1" fontAlgn="auto" latinLnBrk="0" hangingPunct="1">
              <a:lnSpc>
                <a:spcPct val="100000"/>
              </a:lnSpc>
              <a:spcBef>
                <a:spcPts val="360"/>
              </a:spcBef>
              <a:spcAft>
                <a:spcPts val="0"/>
              </a:spcAft>
              <a:buClrTx/>
              <a:buSzTx/>
              <a:buFontTx/>
              <a:buNone/>
              <a:tabLst/>
              <a:defRPr/>
            </a:pPr>
            <a:r>
              <a:rPr lang="en-GB" dirty="0" err="1"/>
              <a:t>Tolner</a:t>
            </a:r>
            <a:r>
              <a:rPr lang="en-GB" dirty="0"/>
              <a:t> EA, Chen SP, </a:t>
            </a:r>
            <a:r>
              <a:rPr lang="en-GB" dirty="0" err="1"/>
              <a:t>Eikermann-Haerter</a:t>
            </a:r>
            <a:r>
              <a:rPr lang="en-GB" dirty="0"/>
              <a:t> K. Current understanding of cortical structure and function in migraine. Cephalalgia 2019; 39 (13): 1683–1699.</a:t>
            </a:r>
          </a:p>
        </p:txBody>
      </p:sp>
      <p:sp>
        <p:nvSpPr>
          <p:cNvPr id="4" name="Slide Number Placeholder 3"/>
          <p:cNvSpPr>
            <a:spLocks noGrp="1"/>
          </p:cNvSpPr>
          <p:nvPr>
            <p:ph type="sldNum" sz="quarter" idx="5"/>
          </p:nvPr>
        </p:nvSpPr>
        <p:spPr/>
        <p:txBody>
          <a:bodyPr/>
          <a:lstStyle/>
          <a:p>
            <a:fld id="{037C2873-EBE5-CF42-9E30-7832FC02D1D9}" type="slidenum">
              <a:rPr lang="en-GB" smtClean="0"/>
              <a:t>1</a:t>
            </a:fld>
            <a:endParaRPr lang="en-GB"/>
          </a:p>
        </p:txBody>
      </p:sp>
    </p:spTree>
    <p:extLst>
      <p:ext uri="{BB962C8B-B14F-4D97-AF65-F5344CB8AC3E}">
        <p14:creationId xmlns:p14="http://schemas.microsoft.com/office/powerpoint/2010/main" val="18178632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slideMaster" Target="../slideMasters/slideMaster1.xml"/><Relationship Id="rId1" Type="http://schemas.openxmlformats.org/officeDocument/2006/relationships/tags" Target="../tags/tag2.xml"/><Relationship Id="rId4" Type="http://schemas.openxmlformats.org/officeDocument/2006/relationships/image" Target="../media/image14.png"/></Relationships>
</file>

<file path=ppt/slideLayouts/_rels/slideLayout3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4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4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4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4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4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5480013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278184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87436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88110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5751317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85875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64489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190701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301161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819479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03877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3753801"/>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026457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4085734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7037786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ctr" anchorCtr="0">
            <a:noAutofit/>
          </a:bodyPr>
          <a:lstStyle>
            <a:lvl1pPr marL="144000" indent="-144000">
              <a:spcBef>
                <a:spcPts val="0"/>
              </a:spcBef>
              <a:buFont typeface="+mj-lt"/>
              <a:buAutoNum type="arabicPeriod"/>
              <a:defRPr sz="900" i="0">
                <a:solidFill>
                  <a:srgbClr val="B59E5F"/>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0498396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229207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1441225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1432954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5916116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1929583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2672848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776652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7761152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0425114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733380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3488002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0615688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585750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17252212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5867877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2654329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001005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5693317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latin typeface="+mn-lt"/>
              </a:rPr>
              <a:t>Copy &amp; Paste</a:t>
            </a: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Font typeface="Arial" panose="020B0604020202020204" pitchFamily="34" charset="0"/>
              <a:buNone/>
            </a:pPr>
            <a:r>
              <a:rPr lang="en-GB" sz="1000" dirty="0">
                <a:solidFill>
                  <a:srgbClr val="3F1A01"/>
                </a:solidFill>
                <a:latin typeface="+mn-lt"/>
              </a:rPr>
              <a:t>When you need to paste text into the presentation </a:t>
            </a:r>
            <a:r>
              <a:rPr lang="en-GB" sz="1000" b="1" dirty="0">
                <a:solidFill>
                  <a:srgbClr val="3F1A01"/>
                </a:solidFill>
                <a:latin typeface="+mn-lt"/>
              </a:rPr>
              <a:t>– Right-Click</a:t>
            </a:r>
            <a:r>
              <a:rPr lang="en-GB" sz="1000" dirty="0">
                <a:solidFill>
                  <a:srgbClr val="3F1A01"/>
                </a:solidFill>
                <a:latin typeface="+mn-lt"/>
              </a:rPr>
              <a:t> and choose </a:t>
            </a:r>
            <a:br>
              <a:rPr lang="en-GB" sz="1000" dirty="0">
                <a:solidFill>
                  <a:srgbClr val="3F1A01"/>
                </a:solidFill>
                <a:latin typeface="+mn-lt"/>
              </a:rPr>
            </a:br>
            <a:r>
              <a:rPr lang="en-GB" sz="1000" dirty="0">
                <a:solidFill>
                  <a:srgbClr val="3F1A01"/>
                </a:solidFill>
                <a:latin typeface="+mn-lt"/>
              </a:rPr>
              <a:t>”</a:t>
            </a:r>
            <a:r>
              <a:rPr lang="en-GB" sz="1000" b="1" dirty="0">
                <a:solidFill>
                  <a:srgbClr val="3F1A01"/>
                </a:solidFill>
                <a:latin typeface="+mn-lt"/>
              </a:rPr>
              <a:t>Keep text only</a:t>
            </a:r>
            <a:r>
              <a:rPr lang="en-GB" sz="1000" dirty="0">
                <a:solidFill>
                  <a:srgbClr val="3F1A01"/>
                </a:solidFill>
                <a:latin typeface="+mn-lt"/>
              </a:rPr>
              <a:t>”.</a:t>
            </a: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spcAft>
                <a:spcPts val="600"/>
              </a:spcAft>
              <a:buFont typeface="Arial" panose="020B0604020202020204" pitchFamily="34" charset="0"/>
              <a:buNone/>
            </a:pPr>
            <a:r>
              <a:rPr lang="en-GB" sz="1000" b="1" dirty="0">
                <a:solidFill>
                  <a:srgbClr val="3F1A01"/>
                </a:solidFill>
                <a:latin typeface="+mn-lt"/>
              </a:rPr>
              <a:t>Text styles</a:t>
            </a:r>
          </a:p>
          <a:p>
            <a:pPr marL="0" indent="0">
              <a:spcBef>
                <a:spcPts val="0"/>
              </a:spcBef>
              <a:buFont typeface="Arial" panose="020B0604020202020204" pitchFamily="34" charset="0"/>
              <a:buNone/>
            </a:pPr>
            <a:r>
              <a:rPr lang="en-GB" sz="1000" dirty="0">
                <a:solidFill>
                  <a:srgbClr val="3F1A01"/>
                </a:solidFill>
                <a:latin typeface="+mn-lt"/>
              </a:rPr>
              <a:t>Use the </a:t>
            </a:r>
            <a:r>
              <a:rPr lang="en-GB" sz="1000" b="1" dirty="0">
                <a:solidFill>
                  <a:srgbClr val="3F1A01"/>
                </a:solidFill>
                <a:latin typeface="+mn-lt"/>
              </a:rPr>
              <a:t>TAB-key</a:t>
            </a:r>
            <a:r>
              <a:rPr lang="en-GB" sz="1000" dirty="0">
                <a:solidFill>
                  <a:srgbClr val="3F1A01"/>
                </a:solidFill>
                <a:latin typeface="+mn-lt"/>
              </a:rPr>
              <a:t> to jump through </a:t>
            </a:r>
            <a:br>
              <a:rPr lang="en-GB" sz="1000" dirty="0">
                <a:solidFill>
                  <a:srgbClr val="3F1A01"/>
                </a:solidFill>
                <a:latin typeface="+mn-lt"/>
              </a:rPr>
            </a:br>
            <a:r>
              <a:rPr lang="en-GB" sz="1000" dirty="0">
                <a:solidFill>
                  <a:srgbClr val="3F1A01"/>
                </a:solidFill>
                <a:latin typeface="+mn-lt"/>
              </a:rPr>
              <a:t>levels. Click </a:t>
            </a:r>
            <a:r>
              <a:rPr lang="en-GB" sz="1000" b="1" dirty="0">
                <a:solidFill>
                  <a:srgbClr val="3F1A01"/>
                </a:solidFill>
                <a:latin typeface="+mn-lt"/>
              </a:rPr>
              <a:t>ENTER</a:t>
            </a:r>
            <a:r>
              <a:rPr lang="en-GB" sz="1000" dirty="0">
                <a:solidFill>
                  <a:srgbClr val="3F1A01"/>
                </a:solidFill>
                <a:latin typeface="+mn-lt"/>
              </a:rPr>
              <a:t>, then </a:t>
            </a:r>
            <a:r>
              <a:rPr lang="en-GB" sz="1000" b="1" dirty="0">
                <a:solidFill>
                  <a:srgbClr val="3F1A01"/>
                </a:solidFill>
                <a:latin typeface="+mn-lt"/>
              </a:rPr>
              <a:t>TAB</a:t>
            </a:r>
            <a:r>
              <a:rPr lang="en-GB" sz="100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dirty="0">
                <a:solidFill>
                  <a:srgbClr val="3F1A01"/>
                </a:solidFill>
                <a:latin typeface="+mn-lt"/>
              </a:rPr>
              <a:t>To go back in levels use </a:t>
            </a:r>
            <a:r>
              <a:rPr lang="en-GB" sz="1000" b="1" dirty="0">
                <a:solidFill>
                  <a:srgbClr val="3F1A01"/>
                </a:solidFill>
                <a:latin typeface="+mn-lt"/>
              </a:rPr>
              <a:t>SHIFT-TAB</a:t>
            </a:r>
          </a:p>
          <a:p>
            <a:pPr marL="0" indent="0">
              <a:spcBef>
                <a:spcPts val="0"/>
              </a:spcBef>
              <a:buFont typeface="Arial" panose="020B0604020202020204" pitchFamily="34" charset="0"/>
              <a:buNone/>
            </a:pPr>
            <a:endParaRPr lang="en-GB" sz="100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Guides – Show / Hide</a:t>
            </a:r>
          </a:p>
          <a:p>
            <a:pPr marL="0" indent="0">
              <a:spcBef>
                <a:spcPts val="0"/>
              </a:spcBef>
              <a:buNone/>
            </a:pPr>
            <a:r>
              <a:rPr lang="en-GB" sz="1000" b="0" dirty="0">
                <a:solidFill>
                  <a:srgbClr val="3F1A01"/>
                </a:solidFill>
              </a:rPr>
              <a:t>From the View-tab </a:t>
            </a:r>
          </a:p>
          <a:p>
            <a:pPr marL="0" indent="0">
              <a:spcBef>
                <a:spcPts val="0"/>
              </a:spcBef>
              <a:buNone/>
            </a:pPr>
            <a:r>
              <a:rPr lang="en-GB" sz="1000" b="0" dirty="0">
                <a:solidFill>
                  <a:srgbClr val="3F1A01"/>
                </a:solidFill>
              </a:rPr>
              <a:t>or Alt + F9</a:t>
            </a:r>
          </a:p>
          <a:p>
            <a:pPr marL="0" indent="0">
              <a:spcBef>
                <a:spcPts val="0"/>
              </a:spcBef>
              <a:buNone/>
            </a:pPr>
            <a:endParaRPr lang="en-GB" sz="100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endParaRPr lang="en-GB" sz="1400" dirty="0">
              <a:solidFill>
                <a:schemeClr val="accent2"/>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arrow next to </a:t>
            </a:r>
            <a:r>
              <a:rPr lang="en-GB" sz="1000" b="1" dirty="0">
                <a:solidFill>
                  <a:srgbClr val="000000"/>
                </a:solidFill>
                <a:latin typeface="Arial" panose="020B0604020202020204" pitchFamily="34" charset="0"/>
                <a:ea typeface="Times New Roman" panose="02020603050405020304" pitchFamily="18" charset="0"/>
              </a:rPr>
              <a:t>Layout</a:t>
            </a:r>
            <a:br>
              <a:rPr lang="en-GB" sz="1000" b="1" dirty="0">
                <a:solidFill>
                  <a:srgbClr val="000000"/>
                </a:solidFill>
                <a:latin typeface="Arial" panose="020B0604020202020204" pitchFamily="34" charset="0"/>
                <a:ea typeface="Times New Roman" panose="02020603050405020304" pitchFamily="18" charset="0"/>
              </a:rPr>
            </a:br>
            <a:r>
              <a:rPr lang="en-GB" sz="100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dirty="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6276039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endParaRPr lang="en-GB" sz="2800" dirty="0">
              <a:solidFill>
                <a:srgbClr val="B59E5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983365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cSld name="Front page 01">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hasCustomPrompt="1"/>
          </p:nvPr>
        </p:nvSpPr>
        <p:spPr>
          <a:xfrm>
            <a:off x="838200" y="1734312"/>
            <a:ext cx="7260771" cy="1867725"/>
          </a:xfrm>
        </p:spPr>
        <p:txBody>
          <a:bodyPr anchor="t">
            <a:normAutofit/>
          </a:bodyPr>
          <a:lstStyle>
            <a:lvl1pPr algn="l">
              <a:defRPr sz="4000" baseline="0">
                <a:solidFill>
                  <a:schemeClr val="bg1"/>
                </a:solidFill>
              </a:defRPr>
            </a:lvl1pPr>
          </a:lstStyle>
          <a:p>
            <a:r>
              <a:rPr lang="da-DK"/>
              <a:t>Click to add presentation title</a:t>
            </a:r>
            <a:endParaRPr lang="en-US"/>
          </a:p>
        </p:txBody>
      </p:sp>
      <p:sp>
        <p:nvSpPr>
          <p:cNvPr id="3" name="Subtitle 2"/>
          <p:cNvSpPr>
            <a:spLocks noGrp="1"/>
          </p:cNvSpPr>
          <p:nvPr>
            <p:ph type="subTitle" idx="1" hasCustomPrompt="1"/>
          </p:nvPr>
        </p:nvSpPr>
        <p:spPr>
          <a:xfrm>
            <a:off x="838200" y="5128617"/>
            <a:ext cx="7260771" cy="1091208"/>
          </a:xfrm>
        </p:spPr>
        <p:txBody>
          <a:bodyPr>
            <a:normAutofit/>
          </a:bodyPr>
          <a:lstStyle>
            <a:lvl1pPr marL="0" indent="0" algn="l">
              <a:buNone/>
              <a:defRPr sz="1800" b="1"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Click to add presentation subtitle</a:t>
            </a:r>
            <a:endParaRPr lang="en-US"/>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8" name="Rectangle 7"/>
          <p:cNvSpPr/>
          <p:nvPr userDrawn="1"/>
        </p:nvSpPr>
        <p:spPr>
          <a:xfrm>
            <a:off x="0" y="1"/>
            <a:ext cx="12192000"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2629" y="249928"/>
            <a:ext cx="2463219" cy="411552"/>
          </a:xfrm>
          <a:prstGeom prst="rect">
            <a:avLst/>
          </a:prstGeom>
        </p:spPr>
      </p:pic>
      <p:cxnSp>
        <p:nvCxnSpPr>
          <p:cNvPr id="10" name="Straight Connector 9"/>
          <p:cNvCxnSpPr/>
          <p:nvPr userDrawn="1"/>
        </p:nvCxnSpPr>
        <p:spPr>
          <a:xfrm>
            <a:off x="879020" y="5055541"/>
            <a:ext cx="10474780" cy="1706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56424190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725850"/>
            <a:ext cx="10515600" cy="1127731"/>
          </a:xfrm>
        </p:spPr>
        <p:txBody>
          <a:bodyPr anchor="t">
            <a:normAutofit/>
          </a:bodyPr>
          <a:lstStyle>
            <a:lvl1pPr>
              <a:defRPr sz="4000"/>
            </a:lvl1pPr>
          </a:lstStyle>
          <a:p>
            <a:r>
              <a:rPr lang="da-DK"/>
              <a:t>Click to chapter title</a:t>
            </a:r>
            <a:br>
              <a:rPr lang="da-DK"/>
            </a:br>
            <a:r>
              <a:rPr lang="da-DK"/>
              <a:t>in two lines</a:t>
            </a:r>
            <a:endParaRPr lang="en-US"/>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8" name="Rectangle 7"/>
          <p:cNvSpPr/>
          <p:nvPr userDrawn="1"/>
        </p:nvSpPr>
        <p:spPr>
          <a:xfrm>
            <a:off x="0" y="1"/>
            <a:ext cx="12192000" cy="822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cxnSp>
        <p:nvCxnSpPr>
          <p:cNvPr id="9" name="Straight Connector 8"/>
          <p:cNvCxnSpPr/>
          <p:nvPr userDrawn="1"/>
        </p:nvCxnSpPr>
        <p:spPr>
          <a:xfrm>
            <a:off x="879020" y="5055541"/>
            <a:ext cx="10474780" cy="17069"/>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2"/>
          <p:cNvSpPr>
            <a:spLocks noGrp="1"/>
          </p:cNvSpPr>
          <p:nvPr>
            <p:ph type="body" idx="1" hasCustomPrompt="1"/>
          </p:nvPr>
        </p:nvSpPr>
        <p:spPr>
          <a:xfrm>
            <a:off x="831850" y="5129213"/>
            <a:ext cx="10515600" cy="1100671"/>
          </a:xfrm>
        </p:spPr>
        <p:txBody>
          <a:bodyPr>
            <a:normAutofit/>
          </a:bodyPr>
          <a:lstStyle>
            <a:lvl1pPr marL="0" indent="0">
              <a:buNone/>
              <a:defRPr sz="1800" b="1">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Click to add chapter subtitle</a:t>
            </a:r>
          </a:p>
        </p:txBody>
      </p:sp>
    </p:spTree>
    <p:custDataLst>
      <p:tags r:id="rId1"/>
    </p:custDataLst>
    <p:extLst>
      <p:ext uri="{BB962C8B-B14F-4D97-AF65-F5344CB8AC3E}">
        <p14:creationId xmlns:p14="http://schemas.microsoft.com/office/powerpoint/2010/main" val="16520885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Title &amp; 1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515600" cy="524782"/>
          </a:xfrm>
        </p:spPr>
        <p:txBody>
          <a:bodyPr anchor="t">
            <a:normAutofit/>
          </a:bodyPr>
          <a:lstStyle>
            <a:lvl1pPr>
              <a:defRPr sz="2400" b="1" baseline="0"/>
            </a:lvl1pPr>
          </a:lstStyle>
          <a:p>
            <a:r>
              <a:rPr lang="da-DK"/>
              <a:t>Click to add headline</a:t>
            </a:r>
            <a:endParaRPr lang="en-US"/>
          </a:p>
        </p:txBody>
      </p:sp>
      <p:sp>
        <p:nvSpPr>
          <p:cNvPr id="3" name="Content Placeholder 2"/>
          <p:cNvSpPr>
            <a:spLocks noGrp="1"/>
          </p:cNvSpPr>
          <p:nvPr>
            <p:ph idx="1"/>
          </p:nvPr>
        </p:nvSpPr>
        <p:spPr>
          <a:xfrm>
            <a:off x="838200" y="1371600"/>
            <a:ext cx="10515600" cy="4351338"/>
          </a:xfrm>
        </p:spPr>
        <p:txBody>
          <a:bodyPr/>
          <a:lstStyle>
            <a:lvl1pPr>
              <a:defRPr sz="2400"/>
            </a:lvl1pPr>
            <a:lvl2pPr>
              <a:defRPr sz="1800"/>
            </a:lvl2pPr>
            <a:lvl3pPr>
              <a:defRPr sz="14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cxnSp>
        <p:nvCxnSpPr>
          <p:cNvPr id="7" name="Straight Connector 6"/>
          <p:cNvCxnSpPr/>
          <p:nvPr userDrawn="1"/>
        </p:nvCxnSpPr>
        <p:spPr>
          <a:xfrm>
            <a:off x="879020" y="872838"/>
            <a:ext cx="1047478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8"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custDataLst>
      <p:tags r:id="rId1"/>
    </p:custDataLst>
    <p:extLst>
      <p:ext uri="{BB962C8B-B14F-4D97-AF65-F5344CB8AC3E}">
        <p14:creationId xmlns:p14="http://schemas.microsoft.com/office/powerpoint/2010/main" val="28732071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Title &amp; 2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07712"/>
          </a:xfrm>
        </p:spPr>
        <p:txBody>
          <a:bodyPr anchor="t">
            <a:normAutofit/>
          </a:bodyPr>
          <a:lstStyle>
            <a:lvl1pPr>
              <a:defRPr sz="2400" b="1"/>
            </a:lvl1pPr>
          </a:lstStyle>
          <a:p>
            <a:r>
              <a:rPr lang="da-DK"/>
              <a:t>Click to add headline</a:t>
            </a:r>
            <a:endParaRPr lang="en-US"/>
          </a:p>
        </p:txBody>
      </p:sp>
      <p:sp>
        <p:nvSpPr>
          <p:cNvPr id="3" name="Content Placeholder 2"/>
          <p:cNvSpPr>
            <a:spLocks noGrp="1"/>
          </p:cNvSpPr>
          <p:nvPr>
            <p:ph idx="1"/>
          </p:nvPr>
        </p:nvSpPr>
        <p:spPr>
          <a:xfrm>
            <a:off x="838200" y="1375720"/>
            <a:ext cx="5224272" cy="4351338"/>
          </a:xfrm>
        </p:spPr>
        <p:txBody>
          <a:bodyPr>
            <a:normAutofit/>
          </a:bodyPr>
          <a:lstStyle>
            <a:lvl1pPr>
              <a:defRPr sz="2000"/>
            </a:lvl1pPr>
            <a:lvl2pPr>
              <a:defRPr sz="1600"/>
            </a:lvl2pPr>
            <a:lvl3pPr>
              <a:defRPr sz="1200"/>
            </a:lvl3pPr>
            <a:lvl4pPr>
              <a:defRPr sz="900"/>
            </a:lvl4pPr>
            <a:lvl5pPr>
              <a:defRPr sz="9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9" name="Content Placeholder 2"/>
          <p:cNvSpPr>
            <a:spLocks noGrp="1"/>
          </p:cNvSpPr>
          <p:nvPr>
            <p:ph idx="13"/>
          </p:nvPr>
        </p:nvSpPr>
        <p:spPr>
          <a:xfrm>
            <a:off x="6129528" y="1375720"/>
            <a:ext cx="5224272" cy="4351338"/>
          </a:xfrm>
        </p:spPr>
        <p:txBody>
          <a:bodyPr>
            <a:normAutofit/>
          </a:bodyPr>
          <a:lstStyle>
            <a:lvl1pPr>
              <a:defRPr sz="2000"/>
            </a:lvl1pPr>
            <a:lvl2pPr>
              <a:defRPr sz="1600"/>
            </a:lvl2pPr>
            <a:lvl3pPr>
              <a:defRPr sz="1200"/>
            </a:lvl3pPr>
            <a:lvl4pPr>
              <a:defRPr sz="900"/>
            </a:lvl4pPr>
            <a:lvl5pPr>
              <a:defRPr sz="9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p:cNvCxnSpPr/>
          <p:nvPr userDrawn="1"/>
        </p:nvCxnSpPr>
        <p:spPr>
          <a:xfrm>
            <a:off x="879020" y="872838"/>
            <a:ext cx="1047478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custDataLst>
      <p:tags r:id="rId1"/>
    </p:custDataLst>
    <p:extLst>
      <p:ext uri="{BB962C8B-B14F-4D97-AF65-F5344CB8AC3E}">
        <p14:creationId xmlns:p14="http://schemas.microsoft.com/office/powerpoint/2010/main" val="423921209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Statement 02">
    <p:spTree>
      <p:nvGrpSpPr>
        <p:cNvPr id="1" name=""/>
        <p:cNvGrpSpPr/>
        <p:nvPr/>
      </p:nvGrpSpPr>
      <p:grpSpPr>
        <a:xfrm>
          <a:off x="0" y="0"/>
          <a:ext cx="0" cy="0"/>
          <a:chOff x="0" y="0"/>
          <a:chExt cx="0" cy="0"/>
        </a:xfrm>
      </p:grpSpPr>
      <p:sp>
        <p:nvSpPr>
          <p:cNvPr id="9" name="Rectangle 8"/>
          <p:cNvSpPr/>
          <p:nvPr userDrawn="1"/>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sp>
        <p:nvSpPr>
          <p:cNvPr id="2" name="Title 1"/>
          <p:cNvSpPr>
            <a:spLocks noGrp="1"/>
          </p:cNvSpPr>
          <p:nvPr>
            <p:ph type="title" hasCustomPrompt="1"/>
          </p:nvPr>
        </p:nvSpPr>
        <p:spPr>
          <a:xfrm>
            <a:off x="838200" y="2668174"/>
            <a:ext cx="10515600" cy="2284072"/>
          </a:xfrm>
        </p:spPr>
        <p:txBody>
          <a:bodyPr anchor="t">
            <a:normAutofit/>
          </a:bodyPr>
          <a:lstStyle>
            <a:lvl1pPr>
              <a:defRPr sz="4000" baseline="0">
                <a:solidFill>
                  <a:schemeClr val="bg1"/>
                </a:solidFill>
              </a:defRPr>
            </a:lvl1pPr>
          </a:lstStyle>
          <a:p>
            <a:r>
              <a:rPr lang="da-DK"/>
              <a:t>Click to add large statement or quote</a:t>
            </a:r>
            <a:endParaRPr lang="en-US"/>
          </a:p>
        </p:txBody>
      </p:sp>
      <p:sp>
        <p:nvSpPr>
          <p:cNvPr id="5" name="Slide Number Placeholder 4"/>
          <p:cNvSpPr>
            <a:spLocks noGrp="1"/>
          </p:cNvSpPr>
          <p:nvPr>
            <p:ph type="sldNum" sz="quarter" idx="12"/>
          </p:nvPr>
        </p:nvSpPr>
        <p:spPr/>
        <p:txBody>
          <a:bodyPr/>
          <a:lstStyle/>
          <a:p>
            <a:fld id="{6DBC486D-4FAB-B746-8B02-8D7C842291C6}" type="slidenum">
              <a:rPr/>
              <a:t>‹#›</a:t>
            </a:fld>
            <a:endParaRPr lang="en-US"/>
          </a:p>
        </p:txBody>
      </p:sp>
      <p:sp>
        <p:nvSpPr>
          <p:cNvPr id="6" name="Title 1"/>
          <p:cNvSpPr txBox="1">
            <a:spLocks/>
          </p:cNvSpPr>
          <p:nvPr userDrawn="1"/>
        </p:nvSpPr>
        <p:spPr>
          <a:xfrm>
            <a:off x="838200" y="1734313"/>
            <a:ext cx="709943" cy="93386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kern="1200">
                <a:solidFill>
                  <a:schemeClr val="tx1"/>
                </a:solidFill>
                <a:latin typeface="Arial" charset="0"/>
                <a:ea typeface="Arial" charset="0"/>
                <a:cs typeface="Arial" charset="0"/>
              </a:defRPr>
            </a:lvl1pPr>
          </a:lstStyle>
          <a:p>
            <a:r>
              <a:rPr lang="da-DK" sz="12000"/>
              <a:t>”</a:t>
            </a:r>
            <a:endParaRPr lang="en-US" sz="12000"/>
          </a:p>
        </p:txBody>
      </p:sp>
      <p:sp>
        <p:nvSpPr>
          <p:cNvPr id="8" name="Text Placeholder 7"/>
          <p:cNvSpPr>
            <a:spLocks noGrp="1"/>
          </p:cNvSpPr>
          <p:nvPr>
            <p:ph type="body" sz="quarter" idx="13" hasCustomPrompt="1"/>
          </p:nvPr>
        </p:nvSpPr>
        <p:spPr>
          <a:xfrm>
            <a:off x="838200" y="5205413"/>
            <a:ext cx="5607050" cy="679450"/>
          </a:xfrm>
        </p:spPr>
        <p:txBody>
          <a:bodyPr>
            <a:normAutofit/>
          </a:bodyPr>
          <a:lstStyle>
            <a:lvl1pPr marL="0" indent="0">
              <a:buNone/>
              <a:defRPr sz="1800" b="1">
                <a:solidFill>
                  <a:schemeClr val="bg1"/>
                </a:solidFill>
              </a:defRPr>
            </a:lvl1pPr>
          </a:lstStyle>
          <a:p>
            <a:pPr lvl="0"/>
            <a:r>
              <a:rPr lang="da-DK"/>
              <a:t>Click to add Quote Byline</a:t>
            </a:r>
            <a:endParaRPr lang="en-US"/>
          </a:p>
        </p:txBody>
      </p:sp>
      <p:cxnSp>
        <p:nvCxnSpPr>
          <p:cNvPr id="10" name="Straight Connector 9"/>
          <p:cNvCxnSpPr/>
          <p:nvPr userDrawn="1"/>
        </p:nvCxnSpPr>
        <p:spPr>
          <a:xfrm>
            <a:off x="879020" y="5113927"/>
            <a:ext cx="10474780" cy="1706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21558035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Front page 02">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7239000" y="6356350"/>
            <a:ext cx="4114800" cy="365125"/>
          </a:xfrm>
          <a:prstGeom prst="rect">
            <a:avLst/>
          </a:prstGeom>
          <a:solidFill>
            <a:schemeClr val="bg1"/>
          </a:solidFill>
        </p:spPr>
        <p:txBody>
          <a:bodyPr/>
          <a:lstStyle/>
          <a:p>
            <a:endParaRPr lang="en-US"/>
          </a:p>
        </p:txBody>
      </p:sp>
      <p:sp>
        <p:nvSpPr>
          <p:cNvPr id="10" name="Rectangle 9"/>
          <p:cNvSpPr/>
          <p:nvPr userDrawn="1"/>
        </p:nvSpPr>
        <p:spPr>
          <a:xfrm>
            <a:off x="0" y="911407"/>
            <a:ext cx="12192000" cy="59465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sp>
        <p:nvSpPr>
          <p:cNvPr id="2" name="Title 1"/>
          <p:cNvSpPr>
            <a:spLocks noGrp="1"/>
          </p:cNvSpPr>
          <p:nvPr>
            <p:ph type="ctrTitle" hasCustomPrompt="1"/>
          </p:nvPr>
        </p:nvSpPr>
        <p:spPr>
          <a:xfrm>
            <a:off x="838200" y="1734312"/>
            <a:ext cx="7260771" cy="1867725"/>
          </a:xfrm>
        </p:spPr>
        <p:txBody>
          <a:bodyPr anchor="t">
            <a:normAutofit/>
          </a:bodyPr>
          <a:lstStyle>
            <a:lvl1pPr algn="l">
              <a:defRPr sz="4000">
                <a:solidFill>
                  <a:schemeClr val="tx1"/>
                </a:solidFill>
              </a:defRPr>
            </a:lvl1pPr>
          </a:lstStyle>
          <a:p>
            <a:r>
              <a:rPr lang="da-DK"/>
              <a:t>Click to add presentation title</a:t>
            </a:r>
            <a:endParaRPr lang="en-US"/>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8" name="Rectangle 7"/>
          <p:cNvSpPr/>
          <p:nvPr userDrawn="1"/>
        </p:nvSpPr>
        <p:spPr>
          <a:xfrm>
            <a:off x="0" y="1"/>
            <a:ext cx="12192000"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2629" y="249928"/>
            <a:ext cx="2463219" cy="411552"/>
          </a:xfrm>
          <a:prstGeom prst="rect">
            <a:avLst/>
          </a:prstGeom>
        </p:spPr>
      </p:pic>
      <p:cxnSp>
        <p:nvCxnSpPr>
          <p:cNvPr id="13" name="Straight Connector 12"/>
          <p:cNvCxnSpPr/>
          <p:nvPr userDrawn="1"/>
        </p:nvCxnSpPr>
        <p:spPr>
          <a:xfrm>
            <a:off x="879020" y="5055541"/>
            <a:ext cx="10474780" cy="17069"/>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 Placeholder 13"/>
          <p:cNvSpPr>
            <a:spLocks noGrp="1"/>
          </p:cNvSpPr>
          <p:nvPr>
            <p:ph type="body" sz="quarter" idx="13" hasCustomPrompt="1"/>
          </p:nvPr>
        </p:nvSpPr>
        <p:spPr>
          <a:xfrm>
            <a:off x="839638" y="5129213"/>
            <a:ext cx="7261225" cy="1090612"/>
          </a:xfrm>
        </p:spPr>
        <p:txBody>
          <a:bodyPr>
            <a:noAutofit/>
          </a:bodyPr>
          <a:lstStyle>
            <a:lvl1pPr marL="0" indent="0">
              <a:buNone/>
              <a:defRPr sz="1800" b="1" baseline="0">
                <a:solidFill>
                  <a:schemeClr val="accent2"/>
                </a:solidFill>
              </a:defRPr>
            </a:lvl1pPr>
            <a:lvl2pPr marL="457200" indent="0">
              <a:buNone/>
              <a:defRPr sz="1800" b="1">
                <a:solidFill>
                  <a:schemeClr val="accent2"/>
                </a:solidFill>
              </a:defRPr>
            </a:lvl2pPr>
            <a:lvl3pPr marL="914400" indent="0">
              <a:buNone/>
              <a:defRPr sz="1800" b="1">
                <a:solidFill>
                  <a:schemeClr val="accent2"/>
                </a:solidFill>
              </a:defRPr>
            </a:lvl3pPr>
            <a:lvl4pPr marL="1371600" indent="0">
              <a:buNone/>
              <a:defRPr sz="1800" b="1">
                <a:solidFill>
                  <a:schemeClr val="accent2"/>
                </a:solidFill>
              </a:defRPr>
            </a:lvl4pPr>
            <a:lvl5pPr marL="1828800" indent="0">
              <a:buNone/>
              <a:defRPr sz="1800" b="1">
                <a:solidFill>
                  <a:schemeClr val="accent2"/>
                </a:solidFill>
              </a:defRPr>
            </a:lvl5pPr>
          </a:lstStyle>
          <a:p>
            <a:pPr lvl="0"/>
            <a:r>
              <a:rPr lang="da-DK"/>
              <a:t>Click to add presentation subtitle</a:t>
            </a:r>
            <a:endParaRPr lang="en-US"/>
          </a:p>
        </p:txBody>
      </p:sp>
    </p:spTree>
    <p:custDataLst>
      <p:tags r:id="rId1"/>
    </p:custDataLst>
    <p:extLst>
      <p:ext uri="{BB962C8B-B14F-4D97-AF65-F5344CB8AC3E}">
        <p14:creationId xmlns:p14="http://schemas.microsoft.com/office/powerpoint/2010/main" val="1806581548"/>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mp; 1 column bullets al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4988065" cy="685077"/>
          </a:xfrm>
        </p:spPr>
        <p:txBody>
          <a:bodyPr anchor="t">
            <a:normAutofit/>
          </a:bodyPr>
          <a:lstStyle>
            <a:lvl1pPr>
              <a:defRPr sz="2400" b="1"/>
            </a:lvl1pPr>
          </a:lstStyle>
          <a:p>
            <a:r>
              <a:rPr lang="da-DK"/>
              <a:t>Click to add headline</a:t>
            </a:r>
            <a:endParaRPr lang="en-US"/>
          </a:p>
        </p:txBody>
      </p:sp>
      <p:sp>
        <p:nvSpPr>
          <p:cNvPr id="3" name="Content Placeholder 2"/>
          <p:cNvSpPr>
            <a:spLocks noGrp="1"/>
          </p:cNvSpPr>
          <p:nvPr>
            <p:ph idx="1"/>
          </p:nvPr>
        </p:nvSpPr>
        <p:spPr>
          <a:xfrm>
            <a:off x="838200" y="1229589"/>
            <a:ext cx="4988065" cy="4766254"/>
          </a:xfrm>
        </p:spPr>
        <p:txBody>
          <a:bodyPr/>
          <a:lstStyle>
            <a:lvl1pPr>
              <a:defRPr sz="24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9" name="Content Placeholder 2"/>
          <p:cNvSpPr>
            <a:spLocks noGrp="1"/>
          </p:cNvSpPr>
          <p:nvPr>
            <p:ph idx="13"/>
          </p:nvPr>
        </p:nvSpPr>
        <p:spPr>
          <a:xfrm>
            <a:off x="6129528" y="365125"/>
            <a:ext cx="5224272" cy="5599070"/>
          </a:xfrm>
        </p:spPr>
        <p:txBody>
          <a:bodyPr/>
          <a:lstStyle>
            <a:lvl1pPr>
              <a:defRPr sz="24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p:cNvCxnSpPr/>
          <p:nvPr userDrawn="1"/>
        </p:nvCxnSpPr>
        <p:spPr>
          <a:xfrm>
            <a:off x="879020" y="872838"/>
            <a:ext cx="4947245"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custDataLst>
      <p:tags r:id="rId1"/>
    </p:custDataLst>
    <p:extLst>
      <p:ext uri="{BB962C8B-B14F-4D97-AF65-F5344CB8AC3E}">
        <p14:creationId xmlns:p14="http://schemas.microsoft.com/office/powerpoint/2010/main" val="51975417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amp; 1 column content al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5004250" cy="685077"/>
          </a:xfrm>
        </p:spPr>
        <p:txBody>
          <a:bodyPr anchor="t">
            <a:normAutofit/>
          </a:bodyPr>
          <a:lstStyle>
            <a:lvl1pPr>
              <a:defRPr sz="2400" b="1"/>
            </a:lvl1pPr>
          </a:lstStyle>
          <a:p>
            <a:r>
              <a:rPr lang="da-DK"/>
              <a:t>Click to add headline</a:t>
            </a:r>
            <a:endParaRPr lang="en-US"/>
          </a:p>
        </p:txBody>
      </p:sp>
      <p:sp>
        <p:nvSpPr>
          <p:cNvPr id="3" name="Content Placeholder 2"/>
          <p:cNvSpPr>
            <a:spLocks noGrp="1"/>
          </p:cNvSpPr>
          <p:nvPr>
            <p:ph idx="1"/>
          </p:nvPr>
        </p:nvSpPr>
        <p:spPr>
          <a:xfrm>
            <a:off x="838200" y="1229589"/>
            <a:ext cx="5004250" cy="4752228"/>
          </a:xfrm>
        </p:spPr>
        <p:txBody>
          <a:bodyPr/>
          <a:lstStyle>
            <a:lvl1pPr marL="0" indent="0">
              <a:buNone/>
              <a:defRPr sz="2400"/>
            </a:lvl1pPr>
          </a:lstStyle>
          <a:p>
            <a:pPr lvl="0"/>
            <a:r>
              <a:rPr lang="en-US"/>
              <a:t>Edit Master text styles</a:t>
            </a:r>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9" name="Content Placeholder 2"/>
          <p:cNvSpPr>
            <a:spLocks noGrp="1"/>
          </p:cNvSpPr>
          <p:nvPr>
            <p:ph idx="13"/>
          </p:nvPr>
        </p:nvSpPr>
        <p:spPr>
          <a:xfrm>
            <a:off x="6129528" y="365125"/>
            <a:ext cx="5224272" cy="5582594"/>
          </a:xfrm>
        </p:spPr>
        <p:txBody>
          <a:bodyPr/>
          <a:lstStyle>
            <a:lvl1pPr marL="0" indent="0">
              <a:buNone/>
              <a:defRPr sz="2400"/>
            </a:lvl1pPr>
          </a:lstStyle>
          <a:p>
            <a:pPr lvl="0"/>
            <a:r>
              <a:rPr lang="en-US"/>
              <a:t>Edit Master text styles</a:t>
            </a:r>
          </a:p>
        </p:txBody>
      </p:sp>
      <p:cxnSp>
        <p:nvCxnSpPr>
          <p:cNvPr id="8" name="Straight Connector 7"/>
          <p:cNvCxnSpPr/>
          <p:nvPr userDrawn="1"/>
        </p:nvCxnSpPr>
        <p:spPr>
          <a:xfrm>
            <a:off x="879020" y="872838"/>
            <a:ext cx="4947245"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custDataLst>
      <p:tags r:id="rId1"/>
    </p:custDataLst>
    <p:extLst>
      <p:ext uri="{BB962C8B-B14F-4D97-AF65-F5344CB8AC3E}">
        <p14:creationId xmlns:p14="http://schemas.microsoft.com/office/powerpoint/2010/main" val="20200533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amp; 2 rows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515600" cy="457835"/>
          </a:xfrm>
        </p:spPr>
        <p:txBody>
          <a:bodyPr anchor="t">
            <a:normAutofit/>
          </a:bodyPr>
          <a:lstStyle>
            <a:lvl1pPr>
              <a:defRPr sz="2400" b="1"/>
            </a:lvl1pPr>
          </a:lstStyle>
          <a:p>
            <a:r>
              <a:rPr lang="da-DK"/>
              <a:t>Click to add headline</a:t>
            </a:r>
            <a:endParaRPr lang="en-US"/>
          </a:p>
        </p:txBody>
      </p:sp>
      <p:sp>
        <p:nvSpPr>
          <p:cNvPr id="3" name="Content Placeholder 2"/>
          <p:cNvSpPr>
            <a:spLocks noGrp="1"/>
          </p:cNvSpPr>
          <p:nvPr>
            <p:ph sz="half" idx="1"/>
          </p:nvPr>
        </p:nvSpPr>
        <p:spPr>
          <a:xfrm>
            <a:off x="838200" y="1002347"/>
            <a:ext cx="10515600" cy="1958626"/>
          </a:xfrm>
        </p:spPr>
        <p:txBody>
          <a:bodyPr/>
          <a:lstStyle>
            <a:lvl1pPr>
              <a:defRPr sz="24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838200" y="2960973"/>
            <a:ext cx="10515600" cy="2660493"/>
          </a:xfrm>
        </p:spPr>
        <p:txBody>
          <a:bodyPr/>
          <a:lstStyle>
            <a:lvl1pPr>
              <a:defRPr sz="24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6DBC486D-4FAB-B746-8B02-8D7C842291C6}" type="slidenum">
              <a:rPr/>
              <a:t>‹#›</a:t>
            </a:fld>
            <a:endParaRPr lang="en-US"/>
          </a:p>
        </p:txBody>
      </p:sp>
      <p:cxnSp>
        <p:nvCxnSpPr>
          <p:cNvPr id="8" name="Straight Connector 7"/>
          <p:cNvCxnSpPr/>
          <p:nvPr userDrawn="1"/>
        </p:nvCxnSpPr>
        <p:spPr>
          <a:xfrm>
            <a:off x="879020" y="872838"/>
            <a:ext cx="1047478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custDataLst>
      <p:tags r:id="rId1"/>
    </p:custDataLst>
    <p:extLst>
      <p:ext uri="{BB962C8B-B14F-4D97-AF65-F5344CB8AC3E}">
        <p14:creationId xmlns:p14="http://schemas.microsoft.com/office/powerpoint/2010/main" val="155419343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tatement 0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2668174"/>
            <a:ext cx="10515600" cy="2284072"/>
          </a:xfrm>
        </p:spPr>
        <p:txBody>
          <a:bodyPr anchor="t">
            <a:normAutofit/>
          </a:bodyPr>
          <a:lstStyle>
            <a:lvl1pPr>
              <a:defRPr sz="4000" baseline="0">
                <a:solidFill>
                  <a:schemeClr val="accent1"/>
                </a:solidFill>
              </a:defRPr>
            </a:lvl1pPr>
          </a:lstStyle>
          <a:p>
            <a:r>
              <a:rPr lang="da-DK"/>
              <a:t>Click to add large statement or quote</a:t>
            </a:r>
            <a:endParaRPr lang="en-US"/>
          </a:p>
        </p:txBody>
      </p:sp>
      <p:sp>
        <p:nvSpPr>
          <p:cNvPr id="5" name="Slide Number Placeholder 4"/>
          <p:cNvSpPr>
            <a:spLocks noGrp="1"/>
          </p:cNvSpPr>
          <p:nvPr>
            <p:ph type="sldNum" sz="quarter" idx="12"/>
          </p:nvPr>
        </p:nvSpPr>
        <p:spPr/>
        <p:txBody>
          <a:bodyPr/>
          <a:lstStyle/>
          <a:p>
            <a:fld id="{6DBC486D-4FAB-B746-8B02-8D7C842291C6}" type="slidenum">
              <a:rPr/>
              <a:t>‹#›</a:t>
            </a:fld>
            <a:endParaRPr lang="en-US"/>
          </a:p>
        </p:txBody>
      </p:sp>
      <p:sp>
        <p:nvSpPr>
          <p:cNvPr id="6" name="Title 1"/>
          <p:cNvSpPr txBox="1">
            <a:spLocks/>
          </p:cNvSpPr>
          <p:nvPr userDrawn="1"/>
        </p:nvSpPr>
        <p:spPr>
          <a:xfrm>
            <a:off x="838200" y="1734313"/>
            <a:ext cx="709943" cy="93386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kern="1200">
                <a:solidFill>
                  <a:schemeClr val="tx1"/>
                </a:solidFill>
                <a:latin typeface="Arial" charset="0"/>
                <a:ea typeface="Arial" charset="0"/>
                <a:cs typeface="Arial" charset="0"/>
              </a:defRPr>
            </a:lvl1pPr>
          </a:lstStyle>
          <a:p>
            <a:r>
              <a:rPr lang="da-DK" sz="12000"/>
              <a:t>“</a:t>
            </a:r>
            <a:endParaRPr lang="en-US" sz="12000"/>
          </a:p>
        </p:txBody>
      </p:sp>
      <p:sp>
        <p:nvSpPr>
          <p:cNvPr id="8" name="Text Placeholder 7"/>
          <p:cNvSpPr>
            <a:spLocks noGrp="1"/>
          </p:cNvSpPr>
          <p:nvPr>
            <p:ph type="body" sz="quarter" idx="13" hasCustomPrompt="1"/>
          </p:nvPr>
        </p:nvSpPr>
        <p:spPr>
          <a:xfrm>
            <a:off x="838200" y="5205413"/>
            <a:ext cx="5607050" cy="679450"/>
          </a:xfrm>
        </p:spPr>
        <p:txBody>
          <a:bodyPr>
            <a:normAutofit/>
          </a:bodyPr>
          <a:lstStyle>
            <a:lvl1pPr marL="0" indent="0">
              <a:buNone/>
              <a:defRPr sz="1800" b="1">
                <a:solidFill>
                  <a:schemeClr val="accent2"/>
                </a:solidFill>
              </a:defRPr>
            </a:lvl1pPr>
          </a:lstStyle>
          <a:p>
            <a:pPr lvl="0"/>
            <a:r>
              <a:rPr lang="da-DK"/>
              <a:t>Click to add Quote Byline</a:t>
            </a:r>
            <a:endParaRPr lang="en-US"/>
          </a:p>
        </p:txBody>
      </p:sp>
      <p:sp>
        <p:nvSpPr>
          <p:cNvPr id="9" name="Rectangle 8"/>
          <p:cNvSpPr/>
          <p:nvPr userDrawn="1"/>
        </p:nvSpPr>
        <p:spPr>
          <a:xfrm>
            <a:off x="0" y="1"/>
            <a:ext cx="12192000" cy="822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cxnSp>
        <p:nvCxnSpPr>
          <p:cNvPr id="10" name="Straight Connector 9"/>
          <p:cNvCxnSpPr/>
          <p:nvPr userDrawn="1"/>
        </p:nvCxnSpPr>
        <p:spPr>
          <a:xfrm>
            <a:off x="879020" y="5113927"/>
            <a:ext cx="10474780" cy="17069"/>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4" hasCustomPrompt="1"/>
          </p:nvPr>
        </p:nvSpPr>
        <p:spPr>
          <a:xfrm>
            <a:off x="838713" y="6356350"/>
            <a:ext cx="8958430" cy="365125"/>
          </a:xfrm>
        </p:spPr>
        <p:txBody>
          <a:bodyPr anchor="b">
            <a:noAutofit/>
          </a:bodyPr>
          <a:lstStyle>
            <a:lvl1pPr marL="0" indent="0" algn="l">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a:t>Reference text</a:t>
            </a:r>
          </a:p>
        </p:txBody>
      </p:sp>
    </p:spTree>
    <p:custDataLst>
      <p:tags r:id="rId1"/>
    </p:custDataLst>
    <p:extLst>
      <p:ext uri="{BB962C8B-B14F-4D97-AF65-F5344CB8AC3E}">
        <p14:creationId xmlns:p14="http://schemas.microsoft.com/office/powerpoint/2010/main" val="67147726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Statement 01">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6DBC486D-4FAB-B746-8B02-8D7C842291C6}" type="slidenum">
              <a:rPr/>
              <a:t>‹#›</a:t>
            </a:fld>
            <a:endParaRPr lang="en-US"/>
          </a:p>
        </p:txBody>
      </p:sp>
      <p:sp>
        <p:nvSpPr>
          <p:cNvPr id="10" name="Picture Placeholder 9"/>
          <p:cNvSpPr>
            <a:spLocks noGrp="1"/>
          </p:cNvSpPr>
          <p:nvPr>
            <p:ph type="pic" sz="quarter" idx="13" hasCustomPrompt="1"/>
          </p:nvPr>
        </p:nvSpPr>
        <p:spPr>
          <a:xfrm>
            <a:off x="0" y="0"/>
            <a:ext cx="12192000" cy="6858000"/>
          </a:xfrm>
        </p:spPr>
        <p:txBody>
          <a:bodyPr/>
          <a:lstStyle>
            <a:lvl1pPr marL="0" indent="0">
              <a:buNone/>
              <a:defRPr/>
            </a:lvl1pPr>
          </a:lstStyle>
          <a:p>
            <a:r>
              <a:rPr lang="en-US"/>
              <a:t>Click to add a picture</a:t>
            </a:r>
          </a:p>
        </p:txBody>
      </p:sp>
    </p:spTree>
    <p:custDataLst>
      <p:tags r:id="rId1"/>
    </p:custDataLst>
    <p:extLst>
      <p:ext uri="{BB962C8B-B14F-4D97-AF65-F5344CB8AC3E}">
        <p14:creationId xmlns:p14="http://schemas.microsoft.com/office/powerpoint/2010/main" val="85597522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hank You">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38200" y="1734312"/>
            <a:ext cx="7260771" cy="1867725"/>
          </a:xfrm>
        </p:spPr>
        <p:txBody>
          <a:bodyPr anchor="t">
            <a:normAutofit/>
          </a:bodyPr>
          <a:lstStyle>
            <a:lvl1pPr algn="l">
              <a:defRPr sz="4000">
                <a:solidFill>
                  <a:schemeClr val="tx1"/>
                </a:solidFill>
              </a:defRPr>
            </a:lvl1pPr>
          </a:lstStyle>
          <a:p>
            <a:r>
              <a:rPr lang="da-DK"/>
              <a:t>Click to add thank you statement</a:t>
            </a:r>
            <a:endParaRPr lang="en-US"/>
          </a:p>
        </p:txBody>
      </p:sp>
      <p:sp>
        <p:nvSpPr>
          <p:cNvPr id="6" name="Slide Number Placeholder 5"/>
          <p:cNvSpPr>
            <a:spLocks noGrp="1"/>
          </p:cNvSpPr>
          <p:nvPr>
            <p:ph type="sldNum" sz="quarter" idx="12"/>
          </p:nvPr>
        </p:nvSpPr>
        <p:spPr/>
        <p:txBody>
          <a:bodyPr/>
          <a:lstStyle/>
          <a:p>
            <a:fld id="{6DBC486D-4FAB-B746-8B02-8D7C842291C6}" type="slidenum">
              <a:rPr/>
              <a:t>‹#›</a:t>
            </a:fld>
            <a:endParaRPr lang="en-US"/>
          </a:p>
        </p:txBody>
      </p:sp>
      <p:sp>
        <p:nvSpPr>
          <p:cNvPr id="8" name="Rectangle 7"/>
          <p:cNvSpPr/>
          <p:nvPr userDrawn="1"/>
        </p:nvSpPr>
        <p:spPr>
          <a:xfrm>
            <a:off x="0" y="1"/>
            <a:ext cx="12192000"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2629" y="249928"/>
            <a:ext cx="2463219" cy="411552"/>
          </a:xfrm>
          <a:prstGeom prst="rect">
            <a:avLst/>
          </a:prstGeom>
        </p:spPr>
      </p:pic>
    </p:spTree>
    <p:custDataLst>
      <p:tags r:id="rId1"/>
    </p:custDataLst>
    <p:extLst>
      <p:ext uri="{BB962C8B-B14F-4D97-AF65-F5344CB8AC3E}">
        <p14:creationId xmlns:p14="http://schemas.microsoft.com/office/powerpoint/2010/main" val="507809331"/>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image" Target="../media/image2.svg"/><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50">
            <a:extLst>
              <a:ext uri="{96DAC541-7B7A-43D3-8B79-37D633B846F1}">
                <asvg:svgBlip xmlns:asvg="http://schemas.microsoft.com/office/drawing/2016/SVG/main" r:embed="rId51"/>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638948189"/>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 id="2147483691" r:id="rId21"/>
    <p:sldLayoutId id="2147483692" r:id="rId22"/>
    <p:sldLayoutId id="2147483693" r:id="rId23"/>
    <p:sldLayoutId id="2147483694" r:id="rId24"/>
    <p:sldLayoutId id="2147483695" r:id="rId25"/>
    <p:sldLayoutId id="2147483696" r:id="rId26"/>
    <p:sldLayoutId id="2147483697" r:id="rId27"/>
    <p:sldLayoutId id="2147483698" r:id="rId28"/>
    <p:sldLayoutId id="2147483699" r:id="rId29"/>
    <p:sldLayoutId id="2147483700" r:id="rId30"/>
    <p:sldLayoutId id="2147483701" r:id="rId31"/>
    <p:sldLayoutId id="2147483702" r:id="rId32"/>
    <p:sldLayoutId id="2147483703" r:id="rId33"/>
    <p:sldLayoutId id="2147483704" r:id="rId34"/>
    <p:sldLayoutId id="2147483705" r:id="rId35"/>
    <p:sldLayoutId id="2147483706" r:id="rId36"/>
    <p:sldLayoutId id="2147483707" r:id="rId37"/>
    <p:sldLayoutId id="2147483708" r:id="rId38"/>
    <p:sldLayoutId id="2147483709" r:id="rId39"/>
    <p:sldLayoutId id="2147483710" r:id="rId40"/>
    <p:sldLayoutId id="2147483711" r:id="rId41"/>
    <p:sldLayoutId id="2147483661" r:id="rId42"/>
    <p:sldLayoutId id="2147483664" r:id="rId43"/>
    <p:sldLayoutId id="2147483669" r:id="rId44"/>
    <p:sldLayoutId id="2147483652" r:id="rId45"/>
    <p:sldLayoutId id="2147483654" r:id="rId46"/>
    <p:sldLayoutId id="2147483666" r:id="rId47"/>
    <p:sldLayoutId id="2147483665" r:id="rId48"/>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4.xml"/><Relationship Id="rId5" Type="http://schemas.openxmlformats.org/officeDocument/2006/relationships/image" Target="../media/image16.emf"/><Relationship Id="rId4" Type="http://schemas.openxmlformats.org/officeDocument/2006/relationships/image" Target="../media/image1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8DE5135-E341-4AA0-A691-D2878889E46B}"/>
              </a:ext>
            </a:extLst>
          </p:cNvPr>
          <p:cNvSpPr>
            <a:spLocks noGrp="1"/>
          </p:cNvSpPr>
          <p:nvPr>
            <p:ph type="body" sz="quarter" idx="17"/>
          </p:nvPr>
        </p:nvSpPr>
        <p:spPr/>
        <p:txBody>
          <a:bodyPr/>
          <a:lstStyle/>
          <a:p>
            <a:r>
              <a:rPr lang="en-GB" dirty="0"/>
              <a:t>Migraine</a:t>
            </a:r>
          </a:p>
        </p:txBody>
      </p:sp>
      <p:sp>
        <p:nvSpPr>
          <p:cNvPr id="2" name="Title 1">
            <a:extLst>
              <a:ext uri="{FF2B5EF4-FFF2-40B4-BE49-F238E27FC236}">
                <a16:creationId xmlns:a16="http://schemas.microsoft.com/office/drawing/2014/main" id="{38B6B86A-278E-49F7-B9B7-25D3BB32F9A5}"/>
              </a:ext>
            </a:extLst>
          </p:cNvPr>
          <p:cNvSpPr>
            <a:spLocks noGrp="1"/>
          </p:cNvSpPr>
          <p:nvPr>
            <p:ph type="title"/>
          </p:nvPr>
        </p:nvSpPr>
        <p:spPr/>
        <p:txBody>
          <a:bodyPr/>
          <a:lstStyle/>
          <a:p>
            <a:r>
              <a:rPr lang="en-GB" dirty="0"/>
              <a:t>A model of migraine pathophysiology</a:t>
            </a:r>
          </a:p>
        </p:txBody>
      </p:sp>
      <p:sp>
        <p:nvSpPr>
          <p:cNvPr id="6" name="Text Placeholder 5">
            <a:extLst>
              <a:ext uri="{FF2B5EF4-FFF2-40B4-BE49-F238E27FC236}">
                <a16:creationId xmlns:a16="http://schemas.microsoft.com/office/drawing/2014/main" id="{E7937DA7-30DB-4D24-8C43-EA8F54BA4EE1}"/>
              </a:ext>
            </a:extLst>
          </p:cNvPr>
          <p:cNvSpPr>
            <a:spLocks noGrp="1"/>
          </p:cNvSpPr>
          <p:nvPr>
            <p:ph type="body" sz="quarter" idx="18"/>
          </p:nvPr>
        </p:nvSpPr>
        <p:spPr/>
        <p:txBody>
          <a:bodyPr/>
          <a:lstStyle/>
          <a:p>
            <a:pPr marL="0" indent="0">
              <a:buNone/>
            </a:pPr>
            <a:r>
              <a:rPr lang="en-GB" dirty="0"/>
              <a:t>CSD=cortical spreading depression (or depolarisation)</a:t>
            </a:r>
          </a:p>
          <a:p>
            <a:pPr marL="0" indent="0">
              <a:buNone/>
            </a:pPr>
            <a:endParaRPr lang="en-GB" dirty="0"/>
          </a:p>
          <a:p>
            <a:pPr marL="0" indent="0">
              <a:buNone/>
            </a:pPr>
            <a:r>
              <a:rPr lang="en-GB" dirty="0" err="1"/>
              <a:t>Tolner</a:t>
            </a:r>
            <a:r>
              <a:rPr lang="en-GB" dirty="0"/>
              <a:t> et al. Cephalalgia 2019;39(13):1683–1699</a:t>
            </a:r>
          </a:p>
        </p:txBody>
      </p:sp>
      <p:grpSp>
        <p:nvGrpSpPr>
          <p:cNvPr id="7" name="Group 6">
            <a:extLst>
              <a:ext uri="{FF2B5EF4-FFF2-40B4-BE49-F238E27FC236}">
                <a16:creationId xmlns:a16="http://schemas.microsoft.com/office/drawing/2014/main" id="{66E421F2-D266-4311-AC12-981C0FA855D1}"/>
              </a:ext>
            </a:extLst>
          </p:cNvPr>
          <p:cNvGrpSpPr/>
          <p:nvPr/>
        </p:nvGrpSpPr>
        <p:grpSpPr>
          <a:xfrm>
            <a:off x="3266670" y="1416601"/>
            <a:ext cx="6126040" cy="4836710"/>
            <a:chOff x="3592514" y="1279525"/>
            <a:chExt cx="5641975" cy="4454525"/>
          </a:xfrm>
        </p:grpSpPr>
        <p:sp>
          <p:nvSpPr>
            <p:cNvPr id="8" name="Freeform 5">
              <a:extLst>
                <a:ext uri="{FF2B5EF4-FFF2-40B4-BE49-F238E27FC236}">
                  <a16:creationId xmlns:a16="http://schemas.microsoft.com/office/drawing/2014/main" id="{6D774A67-8C8B-4E2D-AC3E-9C2737B722B2}"/>
                </a:ext>
              </a:extLst>
            </p:cNvPr>
            <p:cNvSpPr>
              <a:spLocks/>
            </p:cNvSpPr>
            <p:nvPr/>
          </p:nvSpPr>
          <p:spPr bwMode="auto">
            <a:xfrm>
              <a:off x="4384676" y="2003425"/>
              <a:ext cx="3205163" cy="2719388"/>
            </a:xfrm>
            <a:custGeom>
              <a:avLst/>
              <a:gdLst>
                <a:gd name="T0" fmla="*/ 194 w 425"/>
                <a:gd name="T1" fmla="*/ 358 h 360"/>
                <a:gd name="T2" fmla="*/ 159 w 425"/>
                <a:gd name="T3" fmla="*/ 358 h 360"/>
                <a:gd name="T4" fmla="*/ 106 w 425"/>
                <a:gd name="T5" fmla="*/ 342 h 360"/>
                <a:gd name="T6" fmla="*/ 76 w 425"/>
                <a:gd name="T7" fmla="*/ 323 h 360"/>
                <a:gd name="T8" fmla="*/ 64 w 425"/>
                <a:gd name="T9" fmla="*/ 307 h 360"/>
                <a:gd name="T10" fmla="*/ 69 w 425"/>
                <a:gd name="T11" fmla="*/ 287 h 360"/>
                <a:gd name="T12" fmla="*/ 128 w 425"/>
                <a:gd name="T13" fmla="*/ 201 h 360"/>
                <a:gd name="T14" fmla="*/ 71 w 425"/>
                <a:gd name="T15" fmla="*/ 217 h 360"/>
                <a:gd name="T16" fmla="*/ 0 w 425"/>
                <a:gd name="T17" fmla="*/ 149 h 360"/>
                <a:gd name="T18" fmla="*/ 0 w 425"/>
                <a:gd name="T19" fmla="*/ 148 h 360"/>
                <a:gd name="T20" fmla="*/ 13 w 425"/>
                <a:gd name="T21" fmla="*/ 130 h 360"/>
                <a:gd name="T22" fmla="*/ 14 w 425"/>
                <a:gd name="T23" fmla="*/ 127 h 360"/>
                <a:gd name="T24" fmla="*/ 15 w 425"/>
                <a:gd name="T25" fmla="*/ 125 h 360"/>
                <a:gd name="T26" fmla="*/ 15 w 425"/>
                <a:gd name="T27" fmla="*/ 122 h 360"/>
                <a:gd name="T28" fmla="*/ 16 w 425"/>
                <a:gd name="T29" fmla="*/ 120 h 360"/>
                <a:gd name="T30" fmla="*/ 16 w 425"/>
                <a:gd name="T31" fmla="*/ 118 h 360"/>
                <a:gd name="T32" fmla="*/ 16 w 425"/>
                <a:gd name="T33" fmla="*/ 115 h 360"/>
                <a:gd name="T34" fmla="*/ 16 w 425"/>
                <a:gd name="T35" fmla="*/ 112 h 360"/>
                <a:gd name="T36" fmla="*/ 16 w 425"/>
                <a:gd name="T37" fmla="*/ 109 h 360"/>
                <a:gd name="T38" fmla="*/ 15 w 425"/>
                <a:gd name="T39" fmla="*/ 105 h 360"/>
                <a:gd name="T40" fmla="*/ 15 w 425"/>
                <a:gd name="T41" fmla="*/ 104 h 360"/>
                <a:gd name="T42" fmla="*/ 61 w 425"/>
                <a:gd name="T43" fmla="*/ 51 h 360"/>
                <a:gd name="T44" fmla="*/ 63 w 425"/>
                <a:gd name="T45" fmla="*/ 50 h 360"/>
                <a:gd name="T46" fmla="*/ 65 w 425"/>
                <a:gd name="T47" fmla="*/ 49 h 360"/>
                <a:gd name="T48" fmla="*/ 69 w 425"/>
                <a:gd name="T49" fmla="*/ 47 h 360"/>
                <a:gd name="T50" fmla="*/ 75 w 425"/>
                <a:gd name="T51" fmla="*/ 44 h 360"/>
                <a:gd name="T52" fmla="*/ 93 w 425"/>
                <a:gd name="T53" fmla="*/ 35 h 360"/>
                <a:gd name="T54" fmla="*/ 93 w 425"/>
                <a:gd name="T55" fmla="*/ 35 h 360"/>
                <a:gd name="T56" fmla="*/ 100 w 425"/>
                <a:gd name="T57" fmla="*/ 27 h 360"/>
                <a:gd name="T58" fmla="*/ 101 w 425"/>
                <a:gd name="T59" fmla="*/ 27 h 360"/>
                <a:gd name="T60" fmla="*/ 139 w 425"/>
                <a:gd name="T61" fmla="*/ 16 h 360"/>
                <a:gd name="T62" fmla="*/ 139 w 425"/>
                <a:gd name="T63" fmla="*/ 16 h 360"/>
                <a:gd name="T64" fmla="*/ 173 w 425"/>
                <a:gd name="T65" fmla="*/ 9 h 360"/>
                <a:gd name="T66" fmla="*/ 284 w 425"/>
                <a:gd name="T67" fmla="*/ 23 h 360"/>
                <a:gd name="T68" fmla="*/ 346 w 425"/>
                <a:gd name="T69" fmla="*/ 65 h 360"/>
                <a:gd name="T70" fmla="*/ 370 w 425"/>
                <a:gd name="T71" fmla="*/ 156 h 360"/>
                <a:gd name="T72" fmla="*/ 391 w 425"/>
                <a:gd name="T73" fmla="*/ 207 h 360"/>
                <a:gd name="T74" fmla="*/ 365 w 425"/>
                <a:gd name="T75" fmla="*/ 324 h 360"/>
                <a:gd name="T76" fmla="*/ 296 w 425"/>
                <a:gd name="T77" fmla="*/ 269 h 360"/>
                <a:gd name="T78" fmla="*/ 266 w 425"/>
                <a:gd name="T79" fmla="*/ 271 h 360"/>
                <a:gd name="T80" fmla="*/ 209 w 425"/>
                <a:gd name="T81" fmla="*/ 3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25" h="360">
                  <a:moveTo>
                    <a:pt x="209" y="360"/>
                  </a:moveTo>
                  <a:cubicBezTo>
                    <a:pt x="202" y="360"/>
                    <a:pt x="198" y="359"/>
                    <a:pt x="194" y="358"/>
                  </a:cubicBezTo>
                  <a:cubicBezTo>
                    <a:pt x="189" y="357"/>
                    <a:pt x="185" y="355"/>
                    <a:pt x="177" y="355"/>
                  </a:cubicBezTo>
                  <a:cubicBezTo>
                    <a:pt x="170" y="355"/>
                    <a:pt x="165" y="356"/>
                    <a:pt x="159" y="358"/>
                  </a:cubicBezTo>
                  <a:cubicBezTo>
                    <a:pt x="153" y="359"/>
                    <a:pt x="147" y="360"/>
                    <a:pt x="139" y="360"/>
                  </a:cubicBezTo>
                  <a:cubicBezTo>
                    <a:pt x="123" y="360"/>
                    <a:pt x="114" y="354"/>
                    <a:pt x="106" y="342"/>
                  </a:cubicBezTo>
                  <a:cubicBezTo>
                    <a:pt x="104" y="343"/>
                    <a:pt x="102" y="343"/>
                    <a:pt x="100" y="343"/>
                  </a:cubicBezTo>
                  <a:cubicBezTo>
                    <a:pt x="88" y="343"/>
                    <a:pt x="79" y="333"/>
                    <a:pt x="76" y="323"/>
                  </a:cubicBezTo>
                  <a:cubicBezTo>
                    <a:pt x="75" y="317"/>
                    <a:pt x="72" y="316"/>
                    <a:pt x="70" y="314"/>
                  </a:cubicBezTo>
                  <a:cubicBezTo>
                    <a:pt x="67" y="313"/>
                    <a:pt x="65" y="311"/>
                    <a:pt x="64" y="307"/>
                  </a:cubicBezTo>
                  <a:cubicBezTo>
                    <a:pt x="64" y="299"/>
                    <a:pt x="68" y="288"/>
                    <a:pt x="69" y="287"/>
                  </a:cubicBezTo>
                  <a:cubicBezTo>
                    <a:pt x="69" y="287"/>
                    <a:pt x="69" y="287"/>
                    <a:pt x="69" y="287"/>
                  </a:cubicBezTo>
                  <a:cubicBezTo>
                    <a:pt x="136" y="203"/>
                    <a:pt x="136" y="203"/>
                    <a:pt x="136" y="203"/>
                  </a:cubicBezTo>
                  <a:cubicBezTo>
                    <a:pt x="134" y="202"/>
                    <a:pt x="131" y="201"/>
                    <a:pt x="128" y="201"/>
                  </a:cubicBezTo>
                  <a:cubicBezTo>
                    <a:pt x="121" y="201"/>
                    <a:pt x="116" y="204"/>
                    <a:pt x="110" y="207"/>
                  </a:cubicBezTo>
                  <a:cubicBezTo>
                    <a:pt x="102" y="211"/>
                    <a:pt x="91" y="217"/>
                    <a:pt x="71" y="217"/>
                  </a:cubicBezTo>
                  <a:cubicBezTo>
                    <a:pt x="60" y="217"/>
                    <a:pt x="41" y="213"/>
                    <a:pt x="26" y="201"/>
                  </a:cubicBezTo>
                  <a:cubicBezTo>
                    <a:pt x="14" y="192"/>
                    <a:pt x="0" y="176"/>
                    <a:pt x="0" y="149"/>
                  </a:cubicBezTo>
                  <a:cubicBezTo>
                    <a:pt x="0" y="148"/>
                    <a:pt x="0" y="148"/>
                    <a:pt x="0" y="148"/>
                  </a:cubicBezTo>
                  <a:cubicBezTo>
                    <a:pt x="0" y="148"/>
                    <a:pt x="0" y="148"/>
                    <a:pt x="0" y="148"/>
                  </a:cubicBezTo>
                  <a:cubicBezTo>
                    <a:pt x="6" y="143"/>
                    <a:pt x="10" y="138"/>
                    <a:pt x="12" y="131"/>
                  </a:cubicBezTo>
                  <a:cubicBezTo>
                    <a:pt x="13" y="131"/>
                    <a:pt x="13" y="130"/>
                    <a:pt x="13" y="130"/>
                  </a:cubicBezTo>
                  <a:cubicBezTo>
                    <a:pt x="13" y="129"/>
                    <a:pt x="13" y="129"/>
                    <a:pt x="13" y="129"/>
                  </a:cubicBezTo>
                  <a:cubicBezTo>
                    <a:pt x="14" y="128"/>
                    <a:pt x="14" y="127"/>
                    <a:pt x="14" y="127"/>
                  </a:cubicBezTo>
                  <a:cubicBezTo>
                    <a:pt x="14" y="126"/>
                    <a:pt x="14" y="126"/>
                    <a:pt x="14" y="126"/>
                  </a:cubicBezTo>
                  <a:cubicBezTo>
                    <a:pt x="14" y="126"/>
                    <a:pt x="15" y="125"/>
                    <a:pt x="15" y="125"/>
                  </a:cubicBezTo>
                  <a:cubicBezTo>
                    <a:pt x="15" y="124"/>
                    <a:pt x="15" y="124"/>
                    <a:pt x="15" y="124"/>
                  </a:cubicBezTo>
                  <a:cubicBezTo>
                    <a:pt x="15" y="123"/>
                    <a:pt x="15" y="123"/>
                    <a:pt x="15" y="122"/>
                  </a:cubicBezTo>
                  <a:cubicBezTo>
                    <a:pt x="15" y="122"/>
                    <a:pt x="15" y="121"/>
                    <a:pt x="15" y="120"/>
                  </a:cubicBezTo>
                  <a:cubicBezTo>
                    <a:pt x="15" y="120"/>
                    <a:pt x="16" y="120"/>
                    <a:pt x="16" y="120"/>
                  </a:cubicBezTo>
                  <a:cubicBezTo>
                    <a:pt x="16" y="119"/>
                    <a:pt x="16" y="119"/>
                    <a:pt x="16" y="119"/>
                  </a:cubicBezTo>
                  <a:cubicBezTo>
                    <a:pt x="16" y="119"/>
                    <a:pt x="16" y="118"/>
                    <a:pt x="16" y="118"/>
                  </a:cubicBezTo>
                  <a:cubicBezTo>
                    <a:pt x="16" y="117"/>
                    <a:pt x="16" y="117"/>
                    <a:pt x="16" y="117"/>
                  </a:cubicBezTo>
                  <a:cubicBezTo>
                    <a:pt x="16" y="116"/>
                    <a:pt x="16" y="116"/>
                    <a:pt x="16" y="115"/>
                  </a:cubicBezTo>
                  <a:cubicBezTo>
                    <a:pt x="16" y="114"/>
                    <a:pt x="16" y="114"/>
                    <a:pt x="16" y="114"/>
                  </a:cubicBezTo>
                  <a:cubicBezTo>
                    <a:pt x="16" y="113"/>
                    <a:pt x="16" y="112"/>
                    <a:pt x="16" y="112"/>
                  </a:cubicBezTo>
                  <a:cubicBezTo>
                    <a:pt x="16" y="111"/>
                    <a:pt x="16" y="111"/>
                    <a:pt x="16" y="111"/>
                  </a:cubicBezTo>
                  <a:cubicBezTo>
                    <a:pt x="16" y="110"/>
                    <a:pt x="16" y="109"/>
                    <a:pt x="16" y="109"/>
                  </a:cubicBezTo>
                  <a:cubicBezTo>
                    <a:pt x="15" y="108"/>
                    <a:pt x="15" y="108"/>
                    <a:pt x="15" y="108"/>
                  </a:cubicBezTo>
                  <a:cubicBezTo>
                    <a:pt x="15" y="107"/>
                    <a:pt x="15" y="106"/>
                    <a:pt x="15" y="105"/>
                  </a:cubicBezTo>
                  <a:cubicBezTo>
                    <a:pt x="15" y="104"/>
                    <a:pt x="15" y="104"/>
                    <a:pt x="15" y="104"/>
                  </a:cubicBezTo>
                  <a:cubicBezTo>
                    <a:pt x="15" y="104"/>
                    <a:pt x="15" y="104"/>
                    <a:pt x="15" y="104"/>
                  </a:cubicBezTo>
                  <a:cubicBezTo>
                    <a:pt x="30" y="98"/>
                    <a:pt x="39" y="83"/>
                    <a:pt x="46" y="70"/>
                  </a:cubicBezTo>
                  <a:cubicBezTo>
                    <a:pt x="52" y="61"/>
                    <a:pt x="56" y="54"/>
                    <a:pt x="61" y="51"/>
                  </a:cubicBezTo>
                  <a:cubicBezTo>
                    <a:pt x="62" y="50"/>
                    <a:pt x="62" y="50"/>
                    <a:pt x="63" y="50"/>
                  </a:cubicBezTo>
                  <a:cubicBezTo>
                    <a:pt x="63" y="50"/>
                    <a:pt x="63" y="50"/>
                    <a:pt x="63" y="50"/>
                  </a:cubicBezTo>
                  <a:cubicBezTo>
                    <a:pt x="64" y="49"/>
                    <a:pt x="64" y="49"/>
                    <a:pt x="65" y="49"/>
                  </a:cubicBezTo>
                  <a:cubicBezTo>
                    <a:pt x="65" y="49"/>
                    <a:pt x="65" y="49"/>
                    <a:pt x="65" y="49"/>
                  </a:cubicBezTo>
                  <a:cubicBezTo>
                    <a:pt x="66" y="48"/>
                    <a:pt x="66" y="48"/>
                    <a:pt x="67" y="48"/>
                  </a:cubicBezTo>
                  <a:cubicBezTo>
                    <a:pt x="67" y="48"/>
                    <a:pt x="68" y="47"/>
                    <a:pt x="69" y="47"/>
                  </a:cubicBezTo>
                  <a:cubicBezTo>
                    <a:pt x="71" y="46"/>
                    <a:pt x="71" y="46"/>
                    <a:pt x="71" y="46"/>
                  </a:cubicBezTo>
                  <a:cubicBezTo>
                    <a:pt x="72" y="45"/>
                    <a:pt x="73" y="45"/>
                    <a:pt x="75" y="44"/>
                  </a:cubicBezTo>
                  <a:cubicBezTo>
                    <a:pt x="79" y="42"/>
                    <a:pt x="83" y="41"/>
                    <a:pt x="87" y="39"/>
                  </a:cubicBezTo>
                  <a:cubicBezTo>
                    <a:pt x="89" y="38"/>
                    <a:pt x="91" y="36"/>
                    <a:pt x="93" y="35"/>
                  </a:cubicBezTo>
                  <a:cubicBezTo>
                    <a:pt x="93" y="36"/>
                    <a:pt x="93" y="36"/>
                    <a:pt x="93" y="36"/>
                  </a:cubicBezTo>
                  <a:cubicBezTo>
                    <a:pt x="93" y="35"/>
                    <a:pt x="93" y="35"/>
                    <a:pt x="93" y="35"/>
                  </a:cubicBezTo>
                  <a:cubicBezTo>
                    <a:pt x="96" y="33"/>
                    <a:pt x="99" y="30"/>
                    <a:pt x="100" y="27"/>
                  </a:cubicBezTo>
                  <a:cubicBezTo>
                    <a:pt x="100" y="27"/>
                    <a:pt x="100" y="27"/>
                    <a:pt x="100" y="27"/>
                  </a:cubicBezTo>
                  <a:cubicBezTo>
                    <a:pt x="100" y="27"/>
                    <a:pt x="100" y="27"/>
                    <a:pt x="100" y="27"/>
                  </a:cubicBezTo>
                  <a:cubicBezTo>
                    <a:pt x="101" y="27"/>
                    <a:pt x="101" y="27"/>
                    <a:pt x="101" y="27"/>
                  </a:cubicBezTo>
                  <a:cubicBezTo>
                    <a:pt x="105" y="28"/>
                    <a:pt x="109" y="29"/>
                    <a:pt x="113" y="29"/>
                  </a:cubicBezTo>
                  <a:cubicBezTo>
                    <a:pt x="123" y="29"/>
                    <a:pt x="131" y="25"/>
                    <a:pt x="139" y="16"/>
                  </a:cubicBezTo>
                  <a:cubicBezTo>
                    <a:pt x="139" y="16"/>
                    <a:pt x="139" y="16"/>
                    <a:pt x="139" y="16"/>
                  </a:cubicBezTo>
                  <a:cubicBezTo>
                    <a:pt x="139" y="16"/>
                    <a:pt x="139" y="16"/>
                    <a:pt x="139" y="16"/>
                  </a:cubicBezTo>
                  <a:cubicBezTo>
                    <a:pt x="142" y="16"/>
                    <a:pt x="144" y="17"/>
                    <a:pt x="146" y="17"/>
                  </a:cubicBezTo>
                  <a:cubicBezTo>
                    <a:pt x="156" y="17"/>
                    <a:pt x="164" y="13"/>
                    <a:pt x="173" y="9"/>
                  </a:cubicBezTo>
                  <a:cubicBezTo>
                    <a:pt x="183" y="5"/>
                    <a:pt x="193" y="0"/>
                    <a:pt x="207" y="0"/>
                  </a:cubicBezTo>
                  <a:cubicBezTo>
                    <a:pt x="236" y="0"/>
                    <a:pt x="272" y="11"/>
                    <a:pt x="284" y="23"/>
                  </a:cubicBezTo>
                  <a:cubicBezTo>
                    <a:pt x="284" y="23"/>
                    <a:pt x="285" y="23"/>
                    <a:pt x="285" y="23"/>
                  </a:cubicBezTo>
                  <a:cubicBezTo>
                    <a:pt x="299" y="23"/>
                    <a:pt x="340" y="33"/>
                    <a:pt x="346" y="65"/>
                  </a:cubicBezTo>
                  <a:cubicBezTo>
                    <a:pt x="372" y="66"/>
                    <a:pt x="384" y="93"/>
                    <a:pt x="384" y="112"/>
                  </a:cubicBezTo>
                  <a:cubicBezTo>
                    <a:pt x="384" y="133"/>
                    <a:pt x="378" y="142"/>
                    <a:pt x="370" y="156"/>
                  </a:cubicBezTo>
                  <a:cubicBezTo>
                    <a:pt x="365" y="164"/>
                    <a:pt x="360" y="172"/>
                    <a:pt x="355" y="185"/>
                  </a:cubicBezTo>
                  <a:cubicBezTo>
                    <a:pt x="391" y="207"/>
                    <a:pt x="391" y="207"/>
                    <a:pt x="391" y="207"/>
                  </a:cubicBezTo>
                  <a:cubicBezTo>
                    <a:pt x="425" y="262"/>
                    <a:pt x="425" y="262"/>
                    <a:pt x="425" y="262"/>
                  </a:cubicBezTo>
                  <a:cubicBezTo>
                    <a:pt x="365" y="324"/>
                    <a:pt x="365" y="324"/>
                    <a:pt x="365" y="324"/>
                  </a:cubicBezTo>
                  <a:cubicBezTo>
                    <a:pt x="305" y="309"/>
                    <a:pt x="305" y="309"/>
                    <a:pt x="305" y="309"/>
                  </a:cubicBezTo>
                  <a:cubicBezTo>
                    <a:pt x="296" y="269"/>
                    <a:pt x="296" y="269"/>
                    <a:pt x="296" y="269"/>
                  </a:cubicBezTo>
                  <a:cubicBezTo>
                    <a:pt x="288" y="271"/>
                    <a:pt x="278" y="271"/>
                    <a:pt x="267" y="271"/>
                  </a:cubicBezTo>
                  <a:cubicBezTo>
                    <a:pt x="267" y="271"/>
                    <a:pt x="267" y="271"/>
                    <a:pt x="266" y="271"/>
                  </a:cubicBezTo>
                  <a:cubicBezTo>
                    <a:pt x="267" y="290"/>
                    <a:pt x="268" y="322"/>
                    <a:pt x="264" y="327"/>
                  </a:cubicBezTo>
                  <a:cubicBezTo>
                    <a:pt x="258" y="334"/>
                    <a:pt x="223" y="360"/>
                    <a:pt x="209" y="360"/>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a:extLst>
                <a:ext uri="{FF2B5EF4-FFF2-40B4-BE49-F238E27FC236}">
                  <a16:creationId xmlns:a16="http://schemas.microsoft.com/office/drawing/2014/main" id="{DCE3107E-E847-4A22-AE61-3AF6BA839A4A}"/>
                </a:ext>
              </a:extLst>
            </p:cNvPr>
            <p:cNvSpPr>
              <a:spLocks noEditPoints="1"/>
            </p:cNvSpPr>
            <p:nvPr/>
          </p:nvSpPr>
          <p:spPr bwMode="auto">
            <a:xfrm>
              <a:off x="4376739" y="1997075"/>
              <a:ext cx="3221038" cy="2732088"/>
            </a:xfrm>
            <a:custGeom>
              <a:avLst/>
              <a:gdLst>
                <a:gd name="T0" fmla="*/ 286 w 427"/>
                <a:gd name="T1" fmla="*/ 24 h 362"/>
                <a:gd name="T2" fmla="*/ 355 w 427"/>
                <a:gd name="T3" fmla="*/ 186 h 362"/>
                <a:gd name="T4" fmla="*/ 366 w 427"/>
                <a:gd name="T5" fmla="*/ 324 h 362"/>
                <a:gd name="T6" fmla="*/ 268 w 427"/>
                <a:gd name="T7" fmla="*/ 272 h 362"/>
                <a:gd name="T8" fmla="*/ 210 w 427"/>
                <a:gd name="T9" fmla="*/ 361 h 362"/>
                <a:gd name="T10" fmla="*/ 107 w 427"/>
                <a:gd name="T11" fmla="*/ 343 h 362"/>
                <a:gd name="T12" fmla="*/ 66 w 427"/>
                <a:gd name="T13" fmla="*/ 308 h 362"/>
                <a:gd name="T14" fmla="*/ 129 w 427"/>
                <a:gd name="T15" fmla="*/ 202 h 362"/>
                <a:gd name="T16" fmla="*/ 14 w 427"/>
                <a:gd name="T17" fmla="*/ 133 h 362"/>
                <a:gd name="T18" fmla="*/ 15 w 427"/>
                <a:gd name="T19" fmla="*/ 131 h 362"/>
                <a:gd name="T20" fmla="*/ 16 w 427"/>
                <a:gd name="T21" fmla="*/ 126 h 362"/>
                <a:gd name="T22" fmla="*/ 17 w 427"/>
                <a:gd name="T23" fmla="*/ 122 h 362"/>
                <a:gd name="T24" fmla="*/ 17 w 427"/>
                <a:gd name="T25" fmla="*/ 118 h 362"/>
                <a:gd name="T26" fmla="*/ 17 w 427"/>
                <a:gd name="T27" fmla="*/ 113 h 362"/>
                <a:gd name="T28" fmla="*/ 17 w 427"/>
                <a:gd name="T29" fmla="*/ 109 h 362"/>
                <a:gd name="T30" fmla="*/ 64 w 427"/>
                <a:gd name="T31" fmla="*/ 51 h 362"/>
                <a:gd name="T32" fmla="*/ 67 w 427"/>
                <a:gd name="T33" fmla="*/ 50 h 362"/>
                <a:gd name="T34" fmla="*/ 70 w 427"/>
                <a:gd name="T35" fmla="*/ 48 h 362"/>
                <a:gd name="T36" fmla="*/ 88 w 427"/>
                <a:gd name="T37" fmla="*/ 40 h 362"/>
                <a:gd name="T38" fmla="*/ 94 w 427"/>
                <a:gd name="T39" fmla="*/ 37 h 362"/>
                <a:gd name="T40" fmla="*/ 114 w 427"/>
                <a:gd name="T41" fmla="*/ 30 h 362"/>
                <a:gd name="T42" fmla="*/ 208 w 427"/>
                <a:gd name="T43" fmla="*/ 2 h 362"/>
                <a:gd name="T44" fmla="*/ 147 w 427"/>
                <a:gd name="T45" fmla="*/ 17 h 362"/>
                <a:gd name="T46" fmla="*/ 139 w 427"/>
                <a:gd name="T47" fmla="*/ 17 h 362"/>
                <a:gd name="T48" fmla="*/ 101 w 427"/>
                <a:gd name="T49" fmla="*/ 27 h 362"/>
                <a:gd name="T50" fmla="*/ 100 w 427"/>
                <a:gd name="T51" fmla="*/ 28 h 362"/>
                <a:gd name="T52" fmla="*/ 88 w 427"/>
                <a:gd name="T53" fmla="*/ 39 h 362"/>
                <a:gd name="T54" fmla="*/ 76 w 427"/>
                <a:gd name="T55" fmla="*/ 45 h 362"/>
                <a:gd name="T56" fmla="*/ 70 w 427"/>
                <a:gd name="T57" fmla="*/ 47 h 362"/>
                <a:gd name="T58" fmla="*/ 68 w 427"/>
                <a:gd name="T59" fmla="*/ 48 h 362"/>
                <a:gd name="T60" fmla="*/ 65 w 427"/>
                <a:gd name="T61" fmla="*/ 49 h 362"/>
                <a:gd name="T62" fmla="*/ 62 w 427"/>
                <a:gd name="T63" fmla="*/ 51 h 362"/>
                <a:gd name="T64" fmla="*/ 15 w 427"/>
                <a:gd name="T65" fmla="*/ 105 h 362"/>
                <a:gd name="T66" fmla="*/ 16 w 427"/>
                <a:gd name="T67" fmla="*/ 110 h 362"/>
                <a:gd name="T68" fmla="*/ 16 w 427"/>
                <a:gd name="T69" fmla="*/ 112 h 362"/>
                <a:gd name="T70" fmla="*/ 16 w 427"/>
                <a:gd name="T71" fmla="*/ 116 h 362"/>
                <a:gd name="T72" fmla="*/ 16 w 427"/>
                <a:gd name="T73" fmla="*/ 119 h 362"/>
                <a:gd name="T74" fmla="*/ 16 w 427"/>
                <a:gd name="T75" fmla="*/ 121 h 362"/>
                <a:gd name="T76" fmla="*/ 15 w 427"/>
                <a:gd name="T77" fmla="*/ 125 h 362"/>
                <a:gd name="T78" fmla="*/ 15 w 427"/>
                <a:gd name="T79" fmla="*/ 127 h 362"/>
                <a:gd name="T80" fmla="*/ 14 w 427"/>
                <a:gd name="T81" fmla="*/ 130 h 362"/>
                <a:gd name="T82" fmla="*/ 13 w 427"/>
                <a:gd name="T83" fmla="*/ 132 h 362"/>
                <a:gd name="T84" fmla="*/ 0 w 427"/>
                <a:gd name="T85" fmla="*/ 150 h 362"/>
                <a:gd name="T86" fmla="*/ 112 w 427"/>
                <a:gd name="T87" fmla="*/ 209 h 362"/>
                <a:gd name="T88" fmla="*/ 69 w 427"/>
                <a:gd name="T89" fmla="*/ 288 h 362"/>
                <a:gd name="T90" fmla="*/ 65 w 427"/>
                <a:gd name="T91" fmla="*/ 308 h 362"/>
                <a:gd name="T92" fmla="*/ 101 w 427"/>
                <a:gd name="T93" fmla="*/ 345 h 362"/>
                <a:gd name="T94" fmla="*/ 160 w 427"/>
                <a:gd name="T95" fmla="*/ 359 h 362"/>
                <a:gd name="T96" fmla="*/ 210 w 427"/>
                <a:gd name="T97" fmla="*/ 362 h 362"/>
                <a:gd name="T98" fmla="*/ 268 w 427"/>
                <a:gd name="T99" fmla="*/ 273 h 362"/>
                <a:gd name="T100" fmla="*/ 305 w 427"/>
                <a:gd name="T101" fmla="*/ 311 h 362"/>
                <a:gd name="T102" fmla="*/ 366 w 427"/>
                <a:gd name="T103" fmla="*/ 326 h 362"/>
                <a:gd name="T104" fmla="*/ 427 w 427"/>
                <a:gd name="T105" fmla="*/ 263 h 362"/>
                <a:gd name="T106" fmla="*/ 392 w 427"/>
                <a:gd name="T107" fmla="*/ 207 h 362"/>
                <a:gd name="T108" fmla="*/ 372 w 427"/>
                <a:gd name="T109" fmla="*/ 157 h 362"/>
                <a:gd name="T110" fmla="*/ 286 w 427"/>
                <a:gd name="T111" fmla="*/ 23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27" h="362">
                  <a:moveTo>
                    <a:pt x="208" y="2"/>
                  </a:moveTo>
                  <a:cubicBezTo>
                    <a:pt x="238" y="2"/>
                    <a:pt x="274" y="13"/>
                    <a:pt x="284" y="24"/>
                  </a:cubicBezTo>
                  <a:cubicBezTo>
                    <a:pt x="285" y="24"/>
                    <a:pt x="286" y="24"/>
                    <a:pt x="286" y="24"/>
                  </a:cubicBezTo>
                  <a:cubicBezTo>
                    <a:pt x="300" y="24"/>
                    <a:pt x="341" y="35"/>
                    <a:pt x="346" y="67"/>
                  </a:cubicBezTo>
                  <a:cubicBezTo>
                    <a:pt x="373" y="67"/>
                    <a:pt x="384" y="95"/>
                    <a:pt x="384" y="113"/>
                  </a:cubicBezTo>
                  <a:cubicBezTo>
                    <a:pt x="384" y="146"/>
                    <a:pt x="369" y="151"/>
                    <a:pt x="355" y="186"/>
                  </a:cubicBezTo>
                  <a:cubicBezTo>
                    <a:pt x="391" y="208"/>
                    <a:pt x="391" y="208"/>
                    <a:pt x="391" y="208"/>
                  </a:cubicBezTo>
                  <a:cubicBezTo>
                    <a:pt x="425" y="263"/>
                    <a:pt x="425" y="263"/>
                    <a:pt x="425" y="263"/>
                  </a:cubicBezTo>
                  <a:cubicBezTo>
                    <a:pt x="366" y="324"/>
                    <a:pt x="366" y="324"/>
                    <a:pt x="366" y="324"/>
                  </a:cubicBezTo>
                  <a:cubicBezTo>
                    <a:pt x="306" y="310"/>
                    <a:pt x="306" y="310"/>
                    <a:pt x="306" y="310"/>
                  </a:cubicBezTo>
                  <a:cubicBezTo>
                    <a:pt x="298" y="269"/>
                    <a:pt x="298" y="269"/>
                    <a:pt x="298" y="269"/>
                  </a:cubicBezTo>
                  <a:cubicBezTo>
                    <a:pt x="288" y="271"/>
                    <a:pt x="278" y="272"/>
                    <a:pt x="268" y="272"/>
                  </a:cubicBezTo>
                  <a:cubicBezTo>
                    <a:pt x="268" y="272"/>
                    <a:pt x="267" y="272"/>
                    <a:pt x="267" y="272"/>
                  </a:cubicBezTo>
                  <a:cubicBezTo>
                    <a:pt x="267" y="289"/>
                    <a:pt x="269" y="323"/>
                    <a:pt x="264" y="328"/>
                  </a:cubicBezTo>
                  <a:cubicBezTo>
                    <a:pt x="258" y="334"/>
                    <a:pt x="224" y="361"/>
                    <a:pt x="210" y="361"/>
                  </a:cubicBezTo>
                  <a:cubicBezTo>
                    <a:pt x="197" y="361"/>
                    <a:pt x="193" y="356"/>
                    <a:pt x="178" y="356"/>
                  </a:cubicBezTo>
                  <a:cubicBezTo>
                    <a:pt x="164" y="356"/>
                    <a:pt x="156" y="361"/>
                    <a:pt x="140" y="361"/>
                  </a:cubicBezTo>
                  <a:cubicBezTo>
                    <a:pt x="125" y="361"/>
                    <a:pt x="116" y="355"/>
                    <a:pt x="107" y="343"/>
                  </a:cubicBezTo>
                  <a:cubicBezTo>
                    <a:pt x="105" y="343"/>
                    <a:pt x="103" y="343"/>
                    <a:pt x="101" y="343"/>
                  </a:cubicBezTo>
                  <a:cubicBezTo>
                    <a:pt x="89" y="343"/>
                    <a:pt x="81" y="333"/>
                    <a:pt x="78" y="324"/>
                  </a:cubicBezTo>
                  <a:cubicBezTo>
                    <a:pt x="75" y="313"/>
                    <a:pt x="67" y="316"/>
                    <a:pt x="66" y="308"/>
                  </a:cubicBezTo>
                  <a:cubicBezTo>
                    <a:pt x="65" y="300"/>
                    <a:pt x="70" y="289"/>
                    <a:pt x="70" y="289"/>
                  </a:cubicBezTo>
                  <a:cubicBezTo>
                    <a:pt x="138" y="204"/>
                    <a:pt x="138" y="204"/>
                    <a:pt x="138" y="204"/>
                  </a:cubicBezTo>
                  <a:cubicBezTo>
                    <a:pt x="136" y="203"/>
                    <a:pt x="133" y="202"/>
                    <a:pt x="129" y="202"/>
                  </a:cubicBezTo>
                  <a:cubicBezTo>
                    <a:pt x="112" y="202"/>
                    <a:pt x="106" y="217"/>
                    <a:pt x="72" y="217"/>
                  </a:cubicBezTo>
                  <a:cubicBezTo>
                    <a:pt x="47" y="217"/>
                    <a:pt x="1" y="198"/>
                    <a:pt x="1" y="150"/>
                  </a:cubicBezTo>
                  <a:cubicBezTo>
                    <a:pt x="6" y="146"/>
                    <a:pt x="11" y="140"/>
                    <a:pt x="14" y="133"/>
                  </a:cubicBezTo>
                  <a:cubicBezTo>
                    <a:pt x="14" y="132"/>
                    <a:pt x="14" y="132"/>
                    <a:pt x="14" y="132"/>
                  </a:cubicBezTo>
                  <a:cubicBezTo>
                    <a:pt x="14" y="132"/>
                    <a:pt x="15" y="131"/>
                    <a:pt x="15" y="131"/>
                  </a:cubicBezTo>
                  <a:cubicBezTo>
                    <a:pt x="15" y="131"/>
                    <a:pt x="15" y="131"/>
                    <a:pt x="15" y="131"/>
                  </a:cubicBezTo>
                  <a:cubicBezTo>
                    <a:pt x="15" y="130"/>
                    <a:pt x="15" y="129"/>
                    <a:pt x="16" y="128"/>
                  </a:cubicBezTo>
                  <a:cubicBezTo>
                    <a:pt x="16" y="128"/>
                    <a:pt x="16" y="127"/>
                    <a:pt x="16" y="127"/>
                  </a:cubicBezTo>
                  <a:cubicBezTo>
                    <a:pt x="16" y="127"/>
                    <a:pt x="16" y="126"/>
                    <a:pt x="16" y="126"/>
                  </a:cubicBezTo>
                  <a:cubicBezTo>
                    <a:pt x="16" y="125"/>
                    <a:pt x="16" y="125"/>
                    <a:pt x="17" y="125"/>
                  </a:cubicBezTo>
                  <a:cubicBezTo>
                    <a:pt x="17" y="124"/>
                    <a:pt x="17" y="124"/>
                    <a:pt x="17" y="124"/>
                  </a:cubicBezTo>
                  <a:cubicBezTo>
                    <a:pt x="17" y="123"/>
                    <a:pt x="17" y="122"/>
                    <a:pt x="17" y="122"/>
                  </a:cubicBezTo>
                  <a:cubicBezTo>
                    <a:pt x="17" y="121"/>
                    <a:pt x="17" y="121"/>
                    <a:pt x="17" y="121"/>
                  </a:cubicBezTo>
                  <a:cubicBezTo>
                    <a:pt x="17" y="120"/>
                    <a:pt x="17" y="119"/>
                    <a:pt x="17" y="119"/>
                  </a:cubicBezTo>
                  <a:cubicBezTo>
                    <a:pt x="17" y="119"/>
                    <a:pt x="17" y="118"/>
                    <a:pt x="17" y="118"/>
                  </a:cubicBezTo>
                  <a:cubicBezTo>
                    <a:pt x="18" y="117"/>
                    <a:pt x="18" y="117"/>
                    <a:pt x="18" y="116"/>
                  </a:cubicBezTo>
                  <a:cubicBezTo>
                    <a:pt x="18" y="116"/>
                    <a:pt x="18" y="115"/>
                    <a:pt x="18" y="115"/>
                  </a:cubicBezTo>
                  <a:cubicBezTo>
                    <a:pt x="18" y="114"/>
                    <a:pt x="18" y="113"/>
                    <a:pt x="17" y="113"/>
                  </a:cubicBezTo>
                  <a:cubicBezTo>
                    <a:pt x="17" y="112"/>
                    <a:pt x="17" y="112"/>
                    <a:pt x="17" y="112"/>
                  </a:cubicBezTo>
                  <a:cubicBezTo>
                    <a:pt x="17" y="111"/>
                    <a:pt x="17" y="110"/>
                    <a:pt x="17" y="110"/>
                  </a:cubicBezTo>
                  <a:cubicBezTo>
                    <a:pt x="17" y="109"/>
                    <a:pt x="17" y="109"/>
                    <a:pt x="17" y="109"/>
                  </a:cubicBezTo>
                  <a:cubicBezTo>
                    <a:pt x="17" y="108"/>
                    <a:pt x="17" y="107"/>
                    <a:pt x="17" y="106"/>
                  </a:cubicBezTo>
                  <a:cubicBezTo>
                    <a:pt x="42" y="95"/>
                    <a:pt x="50" y="60"/>
                    <a:pt x="63" y="52"/>
                  </a:cubicBezTo>
                  <a:cubicBezTo>
                    <a:pt x="63" y="52"/>
                    <a:pt x="64" y="52"/>
                    <a:pt x="64" y="51"/>
                  </a:cubicBezTo>
                  <a:cubicBezTo>
                    <a:pt x="64" y="51"/>
                    <a:pt x="65" y="51"/>
                    <a:pt x="65" y="51"/>
                  </a:cubicBezTo>
                  <a:cubicBezTo>
                    <a:pt x="65" y="51"/>
                    <a:pt x="66" y="51"/>
                    <a:pt x="66" y="50"/>
                  </a:cubicBezTo>
                  <a:cubicBezTo>
                    <a:pt x="66" y="50"/>
                    <a:pt x="66" y="50"/>
                    <a:pt x="67" y="50"/>
                  </a:cubicBezTo>
                  <a:cubicBezTo>
                    <a:pt x="67" y="50"/>
                    <a:pt x="68" y="50"/>
                    <a:pt x="68" y="49"/>
                  </a:cubicBezTo>
                  <a:cubicBezTo>
                    <a:pt x="68" y="49"/>
                    <a:pt x="69" y="49"/>
                    <a:pt x="69" y="49"/>
                  </a:cubicBezTo>
                  <a:cubicBezTo>
                    <a:pt x="69" y="49"/>
                    <a:pt x="70" y="49"/>
                    <a:pt x="70" y="48"/>
                  </a:cubicBezTo>
                  <a:cubicBezTo>
                    <a:pt x="70" y="48"/>
                    <a:pt x="71" y="48"/>
                    <a:pt x="71" y="48"/>
                  </a:cubicBezTo>
                  <a:cubicBezTo>
                    <a:pt x="71" y="48"/>
                    <a:pt x="72" y="48"/>
                    <a:pt x="72" y="48"/>
                  </a:cubicBezTo>
                  <a:cubicBezTo>
                    <a:pt x="77" y="45"/>
                    <a:pt x="83" y="43"/>
                    <a:pt x="88" y="40"/>
                  </a:cubicBezTo>
                  <a:cubicBezTo>
                    <a:pt x="88" y="40"/>
                    <a:pt x="88" y="40"/>
                    <a:pt x="88" y="40"/>
                  </a:cubicBezTo>
                  <a:cubicBezTo>
                    <a:pt x="90" y="39"/>
                    <a:pt x="92" y="38"/>
                    <a:pt x="94" y="37"/>
                  </a:cubicBezTo>
                  <a:cubicBezTo>
                    <a:pt x="94" y="37"/>
                    <a:pt x="94" y="37"/>
                    <a:pt x="94" y="37"/>
                  </a:cubicBezTo>
                  <a:cubicBezTo>
                    <a:pt x="97" y="34"/>
                    <a:pt x="100" y="32"/>
                    <a:pt x="101" y="29"/>
                  </a:cubicBezTo>
                  <a:cubicBezTo>
                    <a:pt x="101" y="29"/>
                    <a:pt x="101" y="29"/>
                    <a:pt x="101" y="29"/>
                  </a:cubicBezTo>
                  <a:cubicBezTo>
                    <a:pt x="106" y="30"/>
                    <a:pt x="110" y="30"/>
                    <a:pt x="114" y="30"/>
                  </a:cubicBezTo>
                  <a:cubicBezTo>
                    <a:pt x="126" y="30"/>
                    <a:pt x="134" y="25"/>
                    <a:pt x="140" y="18"/>
                  </a:cubicBezTo>
                  <a:cubicBezTo>
                    <a:pt x="143" y="18"/>
                    <a:pt x="145" y="18"/>
                    <a:pt x="147" y="18"/>
                  </a:cubicBezTo>
                  <a:cubicBezTo>
                    <a:pt x="169" y="18"/>
                    <a:pt x="181" y="2"/>
                    <a:pt x="208" y="2"/>
                  </a:cubicBezTo>
                  <a:moveTo>
                    <a:pt x="208" y="0"/>
                  </a:moveTo>
                  <a:cubicBezTo>
                    <a:pt x="194" y="0"/>
                    <a:pt x="183" y="5"/>
                    <a:pt x="173" y="9"/>
                  </a:cubicBezTo>
                  <a:cubicBezTo>
                    <a:pt x="165" y="13"/>
                    <a:pt x="157" y="17"/>
                    <a:pt x="147" y="17"/>
                  </a:cubicBezTo>
                  <a:cubicBezTo>
                    <a:pt x="145" y="17"/>
                    <a:pt x="143" y="17"/>
                    <a:pt x="140" y="16"/>
                  </a:cubicBezTo>
                  <a:cubicBezTo>
                    <a:pt x="140" y="16"/>
                    <a:pt x="140" y="16"/>
                    <a:pt x="140" y="16"/>
                  </a:cubicBezTo>
                  <a:cubicBezTo>
                    <a:pt x="139" y="17"/>
                    <a:pt x="139" y="17"/>
                    <a:pt x="139" y="17"/>
                  </a:cubicBezTo>
                  <a:cubicBezTo>
                    <a:pt x="131" y="25"/>
                    <a:pt x="124" y="29"/>
                    <a:pt x="114" y="29"/>
                  </a:cubicBezTo>
                  <a:cubicBezTo>
                    <a:pt x="110" y="29"/>
                    <a:pt x="106" y="29"/>
                    <a:pt x="102" y="27"/>
                  </a:cubicBezTo>
                  <a:cubicBezTo>
                    <a:pt x="101" y="27"/>
                    <a:pt x="101" y="27"/>
                    <a:pt x="101" y="27"/>
                  </a:cubicBezTo>
                  <a:cubicBezTo>
                    <a:pt x="100" y="28"/>
                    <a:pt x="100" y="28"/>
                    <a:pt x="100" y="28"/>
                  </a:cubicBezTo>
                  <a:cubicBezTo>
                    <a:pt x="100" y="28"/>
                    <a:pt x="100" y="28"/>
                    <a:pt x="100" y="28"/>
                  </a:cubicBezTo>
                  <a:cubicBezTo>
                    <a:pt x="100" y="28"/>
                    <a:pt x="100" y="28"/>
                    <a:pt x="100" y="28"/>
                  </a:cubicBezTo>
                  <a:cubicBezTo>
                    <a:pt x="99" y="31"/>
                    <a:pt x="97" y="33"/>
                    <a:pt x="93" y="36"/>
                  </a:cubicBezTo>
                  <a:cubicBezTo>
                    <a:pt x="93" y="36"/>
                    <a:pt x="93" y="36"/>
                    <a:pt x="93" y="36"/>
                  </a:cubicBezTo>
                  <a:cubicBezTo>
                    <a:pt x="92" y="37"/>
                    <a:pt x="90" y="38"/>
                    <a:pt x="88" y="39"/>
                  </a:cubicBezTo>
                  <a:cubicBezTo>
                    <a:pt x="88" y="39"/>
                    <a:pt x="88" y="39"/>
                    <a:pt x="88" y="39"/>
                  </a:cubicBezTo>
                  <a:cubicBezTo>
                    <a:pt x="88" y="39"/>
                    <a:pt x="88" y="39"/>
                    <a:pt x="88" y="39"/>
                  </a:cubicBezTo>
                  <a:cubicBezTo>
                    <a:pt x="84" y="41"/>
                    <a:pt x="80" y="43"/>
                    <a:pt x="76" y="45"/>
                  </a:cubicBezTo>
                  <a:cubicBezTo>
                    <a:pt x="74" y="45"/>
                    <a:pt x="73" y="46"/>
                    <a:pt x="71" y="46"/>
                  </a:cubicBezTo>
                  <a:cubicBezTo>
                    <a:pt x="71" y="47"/>
                    <a:pt x="71" y="47"/>
                    <a:pt x="70" y="47"/>
                  </a:cubicBezTo>
                  <a:cubicBezTo>
                    <a:pt x="70" y="47"/>
                    <a:pt x="70" y="47"/>
                    <a:pt x="70" y="47"/>
                  </a:cubicBezTo>
                  <a:cubicBezTo>
                    <a:pt x="69" y="47"/>
                    <a:pt x="69" y="48"/>
                    <a:pt x="68" y="48"/>
                  </a:cubicBezTo>
                  <a:cubicBezTo>
                    <a:pt x="68" y="48"/>
                    <a:pt x="68" y="48"/>
                    <a:pt x="68" y="48"/>
                  </a:cubicBezTo>
                  <a:cubicBezTo>
                    <a:pt x="68" y="48"/>
                    <a:pt x="68" y="48"/>
                    <a:pt x="68" y="48"/>
                  </a:cubicBezTo>
                  <a:cubicBezTo>
                    <a:pt x="67" y="48"/>
                    <a:pt x="66" y="49"/>
                    <a:pt x="66" y="49"/>
                  </a:cubicBezTo>
                  <a:cubicBezTo>
                    <a:pt x="66" y="49"/>
                    <a:pt x="66" y="49"/>
                    <a:pt x="66" y="49"/>
                  </a:cubicBezTo>
                  <a:cubicBezTo>
                    <a:pt x="65" y="49"/>
                    <a:pt x="65" y="49"/>
                    <a:pt x="65" y="49"/>
                  </a:cubicBezTo>
                  <a:cubicBezTo>
                    <a:pt x="65" y="49"/>
                    <a:pt x="65" y="50"/>
                    <a:pt x="64" y="50"/>
                  </a:cubicBezTo>
                  <a:cubicBezTo>
                    <a:pt x="64" y="50"/>
                    <a:pt x="64" y="50"/>
                    <a:pt x="64" y="50"/>
                  </a:cubicBezTo>
                  <a:cubicBezTo>
                    <a:pt x="63" y="50"/>
                    <a:pt x="63" y="51"/>
                    <a:pt x="62" y="51"/>
                  </a:cubicBezTo>
                  <a:cubicBezTo>
                    <a:pt x="56" y="54"/>
                    <a:pt x="52" y="62"/>
                    <a:pt x="47" y="71"/>
                  </a:cubicBezTo>
                  <a:cubicBezTo>
                    <a:pt x="39" y="84"/>
                    <a:pt x="31" y="98"/>
                    <a:pt x="16" y="104"/>
                  </a:cubicBezTo>
                  <a:cubicBezTo>
                    <a:pt x="15" y="105"/>
                    <a:pt x="15" y="105"/>
                    <a:pt x="15" y="105"/>
                  </a:cubicBezTo>
                  <a:cubicBezTo>
                    <a:pt x="15" y="106"/>
                    <a:pt x="15" y="106"/>
                    <a:pt x="15" y="106"/>
                  </a:cubicBezTo>
                  <a:cubicBezTo>
                    <a:pt x="16" y="107"/>
                    <a:pt x="16" y="108"/>
                    <a:pt x="16" y="109"/>
                  </a:cubicBezTo>
                  <a:cubicBezTo>
                    <a:pt x="16" y="109"/>
                    <a:pt x="16" y="109"/>
                    <a:pt x="16" y="110"/>
                  </a:cubicBezTo>
                  <a:cubicBezTo>
                    <a:pt x="16" y="110"/>
                    <a:pt x="16" y="110"/>
                    <a:pt x="16" y="110"/>
                  </a:cubicBezTo>
                  <a:cubicBezTo>
                    <a:pt x="16" y="110"/>
                    <a:pt x="16" y="111"/>
                    <a:pt x="16" y="112"/>
                  </a:cubicBezTo>
                  <a:cubicBezTo>
                    <a:pt x="16" y="112"/>
                    <a:pt x="16" y="112"/>
                    <a:pt x="16" y="112"/>
                  </a:cubicBezTo>
                  <a:cubicBezTo>
                    <a:pt x="16" y="112"/>
                    <a:pt x="16" y="112"/>
                    <a:pt x="16" y="113"/>
                  </a:cubicBezTo>
                  <a:cubicBezTo>
                    <a:pt x="16" y="114"/>
                    <a:pt x="16" y="114"/>
                    <a:pt x="16" y="115"/>
                  </a:cubicBezTo>
                  <a:cubicBezTo>
                    <a:pt x="16" y="115"/>
                    <a:pt x="16" y="115"/>
                    <a:pt x="16" y="116"/>
                  </a:cubicBezTo>
                  <a:cubicBezTo>
                    <a:pt x="16" y="116"/>
                    <a:pt x="16" y="116"/>
                    <a:pt x="16" y="116"/>
                  </a:cubicBezTo>
                  <a:cubicBezTo>
                    <a:pt x="16" y="117"/>
                    <a:pt x="16" y="117"/>
                    <a:pt x="16" y="118"/>
                  </a:cubicBezTo>
                  <a:cubicBezTo>
                    <a:pt x="16" y="118"/>
                    <a:pt x="16" y="118"/>
                    <a:pt x="16" y="119"/>
                  </a:cubicBezTo>
                  <a:cubicBezTo>
                    <a:pt x="16" y="119"/>
                    <a:pt x="16" y="120"/>
                    <a:pt x="16" y="120"/>
                  </a:cubicBezTo>
                  <a:cubicBezTo>
                    <a:pt x="16" y="121"/>
                    <a:pt x="16" y="121"/>
                    <a:pt x="16" y="121"/>
                  </a:cubicBezTo>
                  <a:cubicBezTo>
                    <a:pt x="16" y="121"/>
                    <a:pt x="16" y="121"/>
                    <a:pt x="16" y="121"/>
                  </a:cubicBezTo>
                  <a:cubicBezTo>
                    <a:pt x="16" y="122"/>
                    <a:pt x="16" y="123"/>
                    <a:pt x="15" y="123"/>
                  </a:cubicBezTo>
                  <a:cubicBezTo>
                    <a:pt x="15" y="124"/>
                    <a:pt x="15" y="124"/>
                    <a:pt x="15" y="124"/>
                  </a:cubicBezTo>
                  <a:cubicBezTo>
                    <a:pt x="15" y="125"/>
                    <a:pt x="15" y="125"/>
                    <a:pt x="15" y="125"/>
                  </a:cubicBezTo>
                  <a:cubicBezTo>
                    <a:pt x="15" y="125"/>
                    <a:pt x="15" y="125"/>
                    <a:pt x="15" y="126"/>
                  </a:cubicBezTo>
                  <a:cubicBezTo>
                    <a:pt x="15" y="126"/>
                    <a:pt x="15" y="126"/>
                    <a:pt x="15" y="127"/>
                  </a:cubicBezTo>
                  <a:cubicBezTo>
                    <a:pt x="15" y="127"/>
                    <a:pt x="15" y="127"/>
                    <a:pt x="15" y="127"/>
                  </a:cubicBezTo>
                  <a:cubicBezTo>
                    <a:pt x="15" y="127"/>
                    <a:pt x="15" y="127"/>
                    <a:pt x="15" y="127"/>
                  </a:cubicBezTo>
                  <a:cubicBezTo>
                    <a:pt x="14" y="128"/>
                    <a:pt x="14" y="129"/>
                    <a:pt x="14" y="130"/>
                  </a:cubicBezTo>
                  <a:cubicBezTo>
                    <a:pt x="14" y="130"/>
                    <a:pt x="14" y="130"/>
                    <a:pt x="14" y="130"/>
                  </a:cubicBezTo>
                  <a:cubicBezTo>
                    <a:pt x="13" y="130"/>
                    <a:pt x="13" y="130"/>
                    <a:pt x="13" y="130"/>
                  </a:cubicBezTo>
                  <a:cubicBezTo>
                    <a:pt x="13" y="131"/>
                    <a:pt x="13" y="131"/>
                    <a:pt x="13" y="132"/>
                  </a:cubicBezTo>
                  <a:cubicBezTo>
                    <a:pt x="13" y="132"/>
                    <a:pt x="13" y="132"/>
                    <a:pt x="13" y="132"/>
                  </a:cubicBezTo>
                  <a:cubicBezTo>
                    <a:pt x="10" y="138"/>
                    <a:pt x="6" y="144"/>
                    <a:pt x="1" y="149"/>
                  </a:cubicBezTo>
                  <a:cubicBezTo>
                    <a:pt x="0" y="149"/>
                    <a:pt x="0" y="149"/>
                    <a:pt x="0" y="149"/>
                  </a:cubicBezTo>
                  <a:cubicBezTo>
                    <a:pt x="0" y="150"/>
                    <a:pt x="0" y="150"/>
                    <a:pt x="0" y="150"/>
                  </a:cubicBezTo>
                  <a:cubicBezTo>
                    <a:pt x="0" y="177"/>
                    <a:pt x="14" y="194"/>
                    <a:pt x="27" y="203"/>
                  </a:cubicBezTo>
                  <a:cubicBezTo>
                    <a:pt x="42" y="214"/>
                    <a:pt x="60" y="219"/>
                    <a:pt x="72" y="219"/>
                  </a:cubicBezTo>
                  <a:cubicBezTo>
                    <a:pt x="92" y="219"/>
                    <a:pt x="103" y="213"/>
                    <a:pt x="112" y="209"/>
                  </a:cubicBezTo>
                  <a:cubicBezTo>
                    <a:pt x="118" y="206"/>
                    <a:pt x="122" y="203"/>
                    <a:pt x="129" y="203"/>
                  </a:cubicBezTo>
                  <a:cubicBezTo>
                    <a:pt x="131" y="203"/>
                    <a:pt x="134" y="204"/>
                    <a:pt x="136" y="204"/>
                  </a:cubicBezTo>
                  <a:cubicBezTo>
                    <a:pt x="69" y="288"/>
                    <a:pt x="69" y="288"/>
                    <a:pt x="69" y="288"/>
                  </a:cubicBezTo>
                  <a:cubicBezTo>
                    <a:pt x="69" y="288"/>
                    <a:pt x="69" y="288"/>
                    <a:pt x="69" y="288"/>
                  </a:cubicBezTo>
                  <a:cubicBezTo>
                    <a:pt x="69" y="288"/>
                    <a:pt x="69" y="288"/>
                    <a:pt x="69" y="288"/>
                  </a:cubicBezTo>
                  <a:cubicBezTo>
                    <a:pt x="69" y="289"/>
                    <a:pt x="64" y="299"/>
                    <a:pt x="65" y="308"/>
                  </a:cubicBezTo>
                  <a:cubicBezTo>
                    <a:pt x="65" y="312"/>
                    <a:pt x="68" y="314"/>
                    <a:pt x="70" y="316"/>
                  </a:cubicBezTo>
                  <a:cubicBezTo>
                    <a:pt x="73" y="317"/>
                    <a:pt x="75" y="319"/>
                    <a:pt x="77" y="324"/>
                  </a:cubicBezTo>
                  <a:cubicBezTo>
                    <a:pt x="80" y="334"/>
                    <a:pt x="88" y="345"/>
                    <a:pt x="101" y="345"/>
                  </a:cubicBezTo>
                  <a:cubicBezTo>
                    <a:pt x="103" y="345"/>
                    <a:pt x="105" y="345"/>
                    <a:pt x="107" y="344"/>
                  </a:cubicBezTo>
                  <a:cubicBezTo>
                    <a:pt x="115" y="355"/>
                    <a:pt x="124" y="362"/>
                    <a:pt x="140" y="362"/>
                  </a:cubicBezTo>
                  <a:cubicBezTo>
                    <a:pt x="148" y="362"/>
                    <a:pt x="154" y="361"/>
                    <a:pt x="160" y="359"/>
                  </a:cubicBezTo>
                  <a:cubicBezTo>
                    <a:pt x="166" y="358"/>
                    <a:pt x="171" y="357"/>
                    <a:pt x="178" y="357"/>
                  </a:cubicBezTo>
                  <a:cubicBezTo>
                    <a:pt x="186" y="357"/>
                    <a:pt x="190" y="358"/>
                    <a:pt x="194" y="360"/>
                  </a:cubicBezTo>
                  <a:cubicBezTo>
                    <a:pt x="199" y="361"/>
                    <a:pt x="203" y="362"/>
                    <a:pt x="210" y="362"/>
                  </a:cubicBezTo>
                  <a:cubicBezTo>
                    <a:pt x="225" y="362"/>
                    <a:pt x="260" y="335"/>
                    <a:pt x="265" y="329"/>
                  </a:cubicBezTo>
                  <a:cubicBezTo>
                    <a:pt x="269" y="324"/>
                    <a:pt x="269" y="296"/>
                    <a:pt x="268" y="273"/>
                  </a:cubicBezTo>
                  <a:cubicBezTo>
                    <a:pt x="268" y="273"/>
                    <a:pt x="268" y="273"/>
                    <a:pt x="268" y="273"/>
                  </a:cubicBezTo>
                  <a:cubicBezTo>
                    <a:pt x="279" y="273"/>
                    <a:pt x="288" y="272"/>
                    <a:pt x="297" y="271"/>
                  </a:cubicBezTo>
                  <a:cubicBezTo>
                    <a:pt x="305" y="310"/>
                    <a:pt x="305" y="310"/>
                    <a:pt x="305" y="310"/>
                  </a:cubicBezTo>
                  <a:cubicBezTo>
                    <a:pt x="305" y="311"/>
                    <a:pt x="305" y="311"/>
                    <a:pt x="305" y="311"/>
                  </a:cubicBezTo>
                  <a:cubicBezTo>
                    <a:pt x="306" y="311"/>
                    <a:pt x="306" y="311"/>
                    <a:pt x="306" y="311"/>
                  </a:cubicBezTo>
                  <a:cubicBezTo>
                    <a:pt x="366" y="326"/>
                    <a:pt x="366" y="326"/>
                    <a:pt x="366" y="326"/>
                  </a:cubicBezTo>
                  <a:cubicBezTo>
                    <a:pt x="366" y="326"/>
                    <a:pt x="366" y="326"/>
                    <a:pt x="366" y="326"/>
                  </a:cubicBezTo>
                  <a:cubicBezTo>
                    <a:pt x="367" y="325"/>
                    <a:pt x="367" y="325"/>
                    <a:pt x="367" y="325"/>
                  </a:cubicBezTo>
                  <a:cubicBezTo>
                    <a:pt x="426" y="264"/>
                    <a:pt x="426" y="264"/>
                    <a:pt x="426" y="264"/>
                  </a:cubicBezTo>
                  <a:cubicBezTo>
                    <a:pt x="427" y="263"/>
                    <a:pt x="427" y="263"/>
                    <a:pt x="427" y="263"/>
                  </a:cubicBezTo>
                  <a:cubicBezTo>
                    <a:pt x="426" y="263"/>
                    <a:pt x="426" y="263"/>
                    <a:pt x="426" y="263"/>
                  </a:cubicBezTo>
                  <a:cubicBezTo>
                    <a:pt x="393" y="208"/>
                    <a:pt x="393" y="208"/>
                    <a:pt x="393" y="208"/>
                  </a:cubicBezTo>
                  <a:cubicBezTo>
                    <a:pt x="392" y="207"/>
                    <a:pt x="392" y="207"/>
                    <a:pt x="392" y="207"/>
                  </a:cubicBezTo>
                  <a:cubicBezTo>
                    <a:pt x="392" y="207"/>
                    <a:pt x="392" y="207"/>
                    <a:pt x="392" y="207"/>
                  </a:cubicBezTo>
                  <a:cubicBezTo>
                    <a:pt x="357" y="186"/>
                    <a:pt x="357" y="186"/>
                    <a:pt x="357" y="186"/>
                  </a:cubicBezTo>
                  <a:cubicBezTo>
                    <a:pt x="362" y="173"/>
                    <a:pt x="367" y="165"/>
                    <a:pt x="372" y="157"/>
                  </a:cubicBezTo>
                  <a:cubicBezTo>
                    <a:pt x="380" y="144"/>
                    <a:pt x="386" y="134"/>
                    <a:pt x="386" y="113"/>
                  </a:cubicBezTo>
                  <a:cubicBezTo>
                    <a:pt x="386" y="94"/>
                    <a:pt x="374" y="66"/>
                    <a:pt x="347" y="66"/>
                  </a:cubicBezTo>
                  <a:cubicBezTo>
                    <a:pt x="341" y="34"/>
                    <a:pt x="300" y="23"/>
                    <a:pt x="286" y="23"/>
                  </a:cubicBezTo>
                  <a:cubicBezTo>
                    <a:pt x="286" y="23"/>
                    <a:pt x="285" y="23"/>
                    <a:pt x="285" y="23"/>
                  </a:cubicBezTo>
                  <a:cubicBezTo>
                    <a:pt x="273" y="11"/>
                    <a:pt x="237" y="0"/>
                    <a:pt x="208"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12E43D1E-5F60-429E-8841-B62C3CB196AA}"/>
                </a:ext>
              </a:extLst>
            </p:cNvPr>
            <p:cNvSpPr>
              <a:spLocks/>
            </p:cNvSpPr>
            <p:nvPr/>
          </p:nvSpPr>
          <p:spPr bwMode="auto">
            <a:xfrm>
              <a:off x="5561014" y="3983038"/>
              <a:ext cx="739775" cy="558800"/>
            </a:xfrm>
            <a:custGeom>
              <a:avLst/>
              <a:gdLst>
                <a:gd name="T0" fmla="*/ 1 w 98"/>
                <a:gd name="T1" fmla="*/ 74 h 74"/>
                <a:gd name="T2" fmla="*/ 12 w 98"/>
                <a:gd name="T3" fmla="*/ 61 h 74"/>
                <a:gd name="T4" fmla="*/ 30 w 98"/>
                <a:gd name="T5" fmla="*/ 48 h 74"/>
                <a:gd name="T6" fmla="*/ 41 w 98"/>
                <a:gd name="T7" fmla="*/ 34 h 74"/>
                <a:gd name="T8" fmla="*/ 58 w 98"/>
                <a:gd name="T9" fmla="*/ 12 h 74"/>
                <a:gd name="T10" fmla="*/ 93 w 98"/>
                <a:gd name="T11" fmla="*/ 1 h 74"/>
                <a:gd name="T12" fmla="*/ 98 w 98"/>
                <a:gd name="T13" fmla="*/ 2 h 74"/>
                <a:gd name="T14" fmla="*/ 98 w 98"/>
                <a:gd name="T15" fmla="*/ 0 h 74"/>
                <a:gd name="T16" fmla="*/ 93 w 98"/>
                <a:gd name="T17" fmla="*/ 0 h 74"/>
                <a:gd name="T18" fmla="*/ 66 w 98"/>
                <a:gd name="T19" fmla="*/ 5 h 74"/>
                <a:gd name="T20" fmla="*/ 45 w 98"/>
                <a:gd name="T21" fmla="*/ 26 h 74"/>
                <a:gd name="T22" fmla="*/ 29 w 98"/>
                <a:gd name="T23" fmla="*/ 47 h 74"/>
                <a:gd name="T24" fmla="*/ 12 w 98"/>
                <a:gd name="T25" fmla="*/ 60 h 74"/>
                <a:gd name="T26" fmla="*/ 0 w 98"/>
                <a:gd name="T27" fmla="*/ 74 h 74"/>
                <a:gd name="T28" fmla="*/ 1 w 98"/>
                <a:gd name="T29"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 h="74">
                  <a:moveTo>
                    <a:pt x="1" y="74"/>
                  </a:moveTo>
                  <a:cubicBezTo>
                    <a:pt x="4" y="68"/>
                    <a:pt x="8" y="64"/>
                    <a:pt x="12" y="61"/>
                  </a:cubicBezTo>
                  <a:cubicBezTo>
                    <a:pt x="17" y="57"/>
                    <a:pt x="23" y="54"/>
                    <a:pt x="30" y="48"/>
                  </a:cubicBezTo>
                  <a:cubicBezTo>
                    <a:pt x="34" y="44"/>
                    <a:pt x="38" y="39"/>
                    <a:pt x="41" y="34"/>
                  </a:cubicBezTo>
                  <a:cubicBezTo>
                    <a:pt x="46" y="26"/>
                    <a:pt x="50" y="18"/>
                    <a:pt x="58" y="12"/>
                  </a:cubicBezTo>
                  <a:cubicBezTo>
                    <a:pt x="65" y="6"/>
                    <a:pt x="76" y="1"/>
                    <a:pt x="93" y="1"/>
                  </a:cubicBezTo>
                  <a:cubicBezTo>
                    <a:pt x="94" y="1"/>
                    <a:pt x="96" y="1"/>
                    <a:pt x="98" y="2"/>
                  </a:cubicBezTo>
                  <a:cubicBezTo>
                    <a:pt x="98" y="0"/>
                    <a:pt x="98" y="0"/>
                    <a:pt x="98" y="0"/>
                  </a:cubicBezTo>
                  <a:cubicBezTo>
                    <a:pt x="96" y="0"/>
                    <a:pt x="94" y="0"/>
                    <a:pt x="93" y="0"/>
                  </a:cubicBezTo>
                  <a:cubicBezTo>
                    <a:pt x="81" y="0"/>
                    <a:pt x="73" y="2"/>
                    <a:pt x="66" y="5"/>
                  </a:cubicBezTo>
                  <a:cubicBezTo>
                    <a:pt x="56" y="10"/>
                    <a:pt x="50" y="18"/>
                    <a:pt x="45" y="26"/>
                  </a:cubicBezTo>
                  <a:cubicBezTo>
                    <a:pt x="39" y="34"/>
                    <a:pt x="35" y="41"/>
                    <a:pt x="29" y="47"/>
                  </a:cubicBezTo>
                  <a:cubicBezTo>
                    <a:pt x="22" y="53"/>
                    <a:pt x="17" y="56"/>
                    <a:pt x="12" y="60"/>
                  </a:cubicBezTo>
                  <a:cubicBezTo>
                    <a:pt x="7" y="63"/>
                    <a:pt x="3" y="67"/>
                    <a:pt x="0" y="74"/>
                  </a:cubicBezTo>
                  <a:cubicBezTo>
                    <a:pt x="1" y="74"/>
                    <a:pt x="1" y="74"/>
                    <a:pt x="1" y="74"/>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10">
              <a:extLst>
                <a:ext uri="{FF2B5EF4-FFF2-40B4-BE49-F238E27FC236}">
                  <a16:creationId xmlns:a16="http://schemas.microsoft.com/office/drawing/2014/main" id="{33DD6676-B8FC-4A54-ACCD-42F1686482F3}"/>
                </a:ext>
              </a:extLst>
            </p:cNvPr>
            <p:cNvSpPr>
              <a:spLocks/>
            </p:cNvSpPr>
            <p:nvPr/>
          </p:nvSpPr>
          <p:spPr bwMode="auto">
            <a:xfrm>
              <a:off x="5659439" y="4397375"/>
              <a:ext cx="52388" cy="150813"/>
            </a:xfrm>
            <a:custGeom>
              <a:avLst/>
              <a:gdLst>
                <a:gd name="T0" fmla="*/ 3 w 7"/>
                <a:gd name="T1" fmla="*/ 19 h 20"/>
                <a:gd name="T2" fmla="*/ 1 w 7"/>
                <a:gd name="T3" fmla="*/ 13 h 20"/>
                <a:gd name="T4" fmla="*/ 7 w 7"/>
                <a:gd name="T5" fmla="*/ 1 h 20"/>
                <a:gd name="T6" fmla="*/ 6 w 7"/>
                <a:gd name="T7" fmla="*/ 0 h 20"/>
                <a:gd name="T8" fmla="*/ 0 w 7"/>
                <a:gd name="T9" fmla="*/ 13 h 20"/>
                <a:gd name="T10" fmla="*/ 2 w 7"/>
                <a:gd name="T11" fmla="*/ 20 h 20"/>
                <a:gd name="T12" fmla="*/ 3 w 7"/>
                <a:gd name="T13" fmla="*/ 19 h 20"/>
              </a:gdLst>
              <a:ahLst/>
              <a:cxnLst>
                <a:cxn ang="0">
                  <a:pos x="T0" y="T1"/>
                </a:cxn>
                <a:cxn ang="0">
                  <a:pos x="T2" y="T3"/>
                </a:cxn>
                <a:cxn ang="0">
                  <a:pos x="T4" y="T5"/>
                </a:cxn>
                <a:cxn ang="0">
                  <a:pos x="T6" y="T7"/>
                </a:cxn>
                <a:cxn ang="0">
                  <a:pos x="T8" y="T9"/>
                </a:cxn>
                <a:cxn ang="0">
                  <a:pos x="T10" y="T11"/>
                </a:cxn>
                <a:cxn ang="0">
                  <a:pos x="T12" y="T13"/>
                </a:cxn>
              </a:cxnLst>
              <a:rect l="0" t="0" r="r" b="b"/>
              <a:pathLst>
                <a:path w="7" h="20">
                  <a:moveTo>
                    <a:pt x="3" y="19"/>
                  </a:moveTo>
                  <a:cubicBezTo>
                    <a:pt x="2" y="17"/>
                    <a:pt x="1" y="15"/>
                    <a:pt x="1" y="13"/>
                  </a:cubicBezTo>
                  <a:cubicBezTo>
                    <a:pt x="1" y="8"/>
                    <a:pt x="4" y="4"/>
                    <a:pt x="7" y="1"/>
                  </a:cubicBezTo>
                  <a:cubicBezTo>
                    <a:pt x="6" y="0"/>
                    <a:pt x="6" y="0"/>
                    <a:pt x="6" y="0"/>
                  </a:cubicBezTo>
                  <a:cubicBezTo>
                    <a:pt x="3" y="3"/>
                    <a:pt x="0" y="7"/>
                    <a:pt x="0" y="13"/>
                  </a:cubicBezTo>
                  <a:cubicBezTo>
                    <a:pt x="0" y="15"/>
                    <a:pt x="0" y="17"/>
                    <a:pt x="2" y="20"/>
                  </a:cubicBezTo>
                  <a:cubicBezTo>
                    <a:pt x="3" y="19"/>
                    <a:pt x="3" y="19"/>
                    <a:pt x="3" y="19"/>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11">
              <a:extLst>
                <a:ext uri="{FF2B5EF4-FFF2-40B4-BE49-F238E27FC236}">
                  <a16:creationId xmlns:a16="http://schemas.microsoft.com/office/drawing/2014/main" id="{E12C826A-E091-4910-AA01-67C051B28868}"/>
                </a:ext>
              </a:extLst>
            </p:cNvPr>
            <p:cNvSpPr>
              <a:spLocks/>
            </p:cNvSpPr>
            <p:nvPr/>
          </p:nvSpPr>
          <p:spPr bwMode="auto">
            <a:xfrm>
              <a:off x="5870576" y="4367213"/>
              <a:ext cx="369888" cy="136525"/>
            </a:xfrm>
            <a:custGeom>
              <a:avLst/>
              <a:gdLst>
                <a:gd name="T0" fmla="*/ 0 w 49"/>
                <a:gd name="T1" fmla="*/ 18 h 18"/>
                <a:gd name="T2" fmla="*/ 3 w 49"/>
                <a:gd name="T3" fmla="*/ 18 h 18"/>
                <a:gd name="T4" fmla="*/ 11 w 49"/>
                <a:gd name="T5" fmla="*/ 15 h 18"/>
                <a:gd name="T6" fmla="*/ 44 w 49"/>
                <a:gd name="T7" fmla="*/ 2 h 18"/>
                <a:gd name="T8" fmla="*/ 48 w 49"/>
                <a:gd name="T9" fmla="*/ 2 h 18"/>
                <a:gd name="T10" fmla="*/ 49 w 49"/>
                <a:gd name="T11" fmla="*/ 1 h 18"/>
                <a:gd name="T12" fmla="*/ 44 w 49"/>
                <a:gd name="T13" fmla="*/ 0 h 18"/>
                <a:gd name="T14" fmla="*/ 20 w 49"/>
                <a:gd name="T15" fmla="*/ 8 h 18"/>
                <a:gd name="T16" fmla="*/ 11 w 49"/>
                <a:gd name="T17" fmla="*/ 14 h 18"/>
                <a:gd name="T18" fmla="*/ 3 w 49"/>
                <a:gd name="T19" fmla="*/ 16 h 18"/>
                <a:gd name="T20" fmla="*/ 0 w 49"/>
                <a:gd name="T21" fmla="*/ 16 h 18"/>
                <a:gd name="T22" fmla="*/ 0 w 49"/>
                <a:gd name="T23" fmla="*/ 18 h 18"/>
                <a:gd name="T24" fmla="*/ 0 w 49"/>
                <a:gd name="T2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18">
                  <a:moveTo>
                    <a:pt x="0" y="18"/>
                  </a:moveTo>
                  <a:cubicBezTo>
                    <a:pt x="1" y="18"/>
                    <a:pt x="2" y="18"/>
                    <a:pt x="3" y="18"/>
                  </a:cubicBezTo>
                  <a:cubicBezTo>
                    <a:pt x="6" y="18"/>
                    <a:pt x="8" y="17"/>
                    <a:pt x="11" y="15"/>
                  </a:cubicBezTo>
                  <a:cubicBezTo>
                    <a:pt x="20" y="11"/>
                    <a:pt x="29" y="2"/>
                    <a:pt x="44" y="2"/>
                  </a:cubicBezTo>
                  <a:cubicBezTo>
                    <a:pt x="45" y="2"/>
                    <a:pt x="47" y="2"/>
                    <a:pt x="48" y="2"/>
                  </a:cubicBezTo>
                  <a:cubicBezTo>
                    <a:pt x="49" y="1"/>
                    <a:pt x="49" y="1"/>
                    <a:pt x="49" y="1"/>
                  </a:cubicBezTo>
                  <a:cubicBezTo>
                    <a:pt x="47" y="0"/>
                    <a:pt x="45" y="0"/>
                    <a:pt x="44" y="0"/>
                  </a:cubicBezTo>
                  <a:cubicBezTo>
                    <a:pt x="34" y="0"/>
                    <a:pt x="26" y="4"/>
                    <a:pt x="20" y="8"/>
                  </a:cubicBezTo>
                  <a:cubicBezTo>
                    <a:pt x="17" y="10"/>
                    <a:pt x="14" y="12"/>
                    <a:pt x="11" y="14"/>
                  </a:cubicBezTo>
                  <a:cubicBezTo>
                    <a:pt x="8" y="15"/>
                    <a:pt x="5" y="16"/>
                    <a:pt x="3" y="16"/>
                  </a:cubicBezTo>
                  <a:cubicBezTo>
                    <a:pt x="2" y="16"/>
                    <a:pt x="1" y="16"/>
                    <a:pt x="0" y="16"/>
                  </a:cubicBezTo>
                  <a:cubicBezTo>
                    <a:pt x="0" y="18"/>
                    <a:pt x="0" y="18"/>
                    <a:pt x="0" y="18"/>
                  </a:cubicBezTo>
                  <a:cubicBezTo>
                    <a:pt x="0" y="18"/>
                    <a:pt x="0" y="18"/>
                    <a:pt x="0" y="18"/>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2">
              <a:extLst>
                <a:ext uri="{FF2B5EF4-FFF2-40B4-BE49-F238E27FC236}">
                  <a16:creationId xmlns:a16="http://schemas.microsoft.com/office/drawing/2014/main" id="{E18B720F-4EC3-4450-875F-2EFEF92CDF13}"/>
                </a:ext>
              </a:extLst>
            </p:cNvPr>
            <p:cNvSpPr>
              <a:spLocks/>
            </p:cNvSpPr>
            <p:nvPr/>
          </p:nvSpPr>
          <p:spPr bwMode="auto">
            <a:xfrm>
              <a:off x="5915026" y="4465638"/>
              <a:ext cx="68263" cy="90488"/>
            </a:xfrm>
            <a:custGeom>
              <a:avLst/>
              <a:gdLst>
                <a:gd name="T0" fmla="*/ 1 w 9"/>
                <a:gd name="T1" fmla="*/ 12 h 12"/>
                <a:gd name="T2" fmla="*/ 7 w 9"/>
                <a:gd name="T3" fmla="*/ 6 h 12"/>
                <a:gd name="T4" fmla="*/ 9 w 9"/>
                <a:gd name="T5" fmla="*/ 0 h 12"/>
                <a:gd name="T6" fmla="*/ 8 w 9"/>
                <a:gd name="T7" fmla="*/ 0 h 12"/>
                <a:gd name="T8" fmla="*/ 6 w 9"/>
                <a:gd name="T9" fmla="*/ 5 h 12"/>
                <a:gd name="T10" fmla="*/ 0 w 9"/>
                <a:gd name="T11" fmla="*/ 11 h 12"/>
                <a:gd name="T12" fmla="*/ 1 w 9"/>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9" h="12">
                  <a:moveTo>
                    <a:pt x="1" y="12"/>
                  </a:moveTo>
                  <a:cubicBezTo>
                    <a:pt x="4" y="10"/>
                    <a:pt x="5" y="8"/>
                    <a:pt x="7" y="6"/>
                  </a:cubicBezTo>
                  <a:cubicBezTo>
                    <a:pt x="8" y="4"/>
                    <a:pt x="9" y="2"/>
                    <a:pt x="9" y="0"/>
                  </a:cubicBezTo>
                  <a:cubicBezTo>
                    <a:pt x="8" y="0"/>
                    <a:pt x="8" y="0"/>
                    <a:pt x="8" y="0"/>
                  </a:cubicBezTo>
                  <a:cubicBezTo>
                    <a:pt x="7" y="1"/>
                    <a:pt x="7" y="3"/>
                    <a:pt x="6" y="5"/>
                  </a:cubicBezTo>
                  <a:cubicBezTo>
                    <a:pt x="4" y="7"/>
                    <a:pt x="3" y="9"/>
                    <a:pt x="0" y="11"/>
                  </a:cubicBezTo>
                  <a:cubicBezTo>
                    <a:pt x="1" y="12"/>
                    <a:pt x="1" y="12"/>
                    <a:pt x="1" y="12"/>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3">
              <a:extLst>
                <a:ext uri="{FF2B5EF4-FFF2-40B4-BE49-F238E27FC236}">
                  <a16:creationId xmlns:a16="http://schemas.microsoft.com/office/drawing/2014/main" id="{2CD6196D-CD19-4983-A9CD-0849651E5871}"/>
                </a:ext>
              </a:extLst>
            </p:cNvPr>
            <p:cNvSpPr>
              <a:spLocks/>
            </p:cNvSpPr>
            <p:nvPr/>
          </p:nvSpPr>
          <p:spPr bwMode="auto">
            <a:xfrm>
              <a:off x="5470526" y="4133850"/>
              <a:ext cx="173038" cy="195263"/>
            </a:xfrm>
            <a:custGeom>
              <a:avLst/>
              <a:gdLst>
                <a:gd name="T0" fmla="*/ 23 w 23"/>
                <a:gd name="T1" fmla="*/ 0 h 26"/>
                <a:gd name="T2" fmla="*/ 8 w 23"/>
                <a:gd name="T3" fmla="*/ 8 h 26"/>
                <a:gd name="T4" fmla="*/ 0 w 23"/>
                <a:gd name="T5" fmla="*/ 25 h 26"/>
                <a:gd name="T6" fmla="*/ 0 w 23"/>
                <a:gd name="T7" fmla="*/ 26 h 26"/>
                <a:gd name="T8" fmla="*/ 2 w 23"/>
                <a:gd name="T9" fmla="*/ 26 h 26"/>
                <a:gd name="T10" fmla="*/ 2 w 23"/>
                <a:gd name="T11" fmla="*/ 25 h 26"/>
                <a:gd name="T12" fmla="*/ 9 w 23"/>
                <a:gd name="T13" fmla="*/ 9 h 26"/>
                <a:gd name="T14" fmla="*/ 23 w 23"/>
                <a:gd name="T15" fmla="*/ 1 h 26"/>
                <a:gd name="T16" fmla="*/ 23 w 23"/>
                <a:gd name="T17" fmla="*/ 0 h 26"/>
                <a:gd name="T18" fmla="*/ 23 w 23"/>
                <a:gd name="T1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26">
                  <a:moveTo>
                    <a:pt x="23" y="0"/>
                  </a:moveTo>
                  <a:cubicBezTo>
                    <a:pt x="18" y="2"/>
                    <a:pt x="13" y="4"/>
                    <a:pt x="8" y="8"/>
                  </a:cubicBezTo>
                  <a:cubicBezTo>
                    <a:pt x="4" y="12"/>
                    <a:pt x="0" y="17"/>
                    <a:pt x="0" y="25"/>
                  </a:cubicBezTo>
                  <a:cubicBezTo>
                    <a:pt x="0" y="25"/>
                    <a:pt x="0" y="26"/>
                    <a:pt x="0" y="26"/>
                  </a:cubicBezTo>
                  <a:cubicBezTo>
                    <a:pt x="2" y="26"/>
                    <a:pt x="2" y="26"/>
                    <a:pt x="2" y="26"/>
                  </a:cubicBezTo>
                  <a:cubicBezTo>
                    <a:pt x="2" y="26"/>
                    <a:pt x="2" y="25"/>
                    <a:pt x="2" y="25"/>
                  </a:cubicBezTo>
                  <a:cubicBezTo>
                    <a:pt x="2" y="18"/>
                    <a:pt x="5" y="13"/>
                    <a:pt x="9" y="9"/>
                  </a:cubicBezTo>
                  <a:cubicBezTo>
                    <a:pt x="13" y="6"/>
                    <a:pt x="19" y="3"/>
                    <a:pt x="23" y="1"/>
                  </a:cubicBezTo>
                  <a:cubicBezTo>
                    <a:pt x="23" y="0"/>
                    <a:pt x="23" y="0"/>
                    <a:pt x="23" y="0"/>
                  </a:cubicBezTo>
                  <a:cubicBezTo>
                    <a:pt x="23" y="0"/>
                    <a:pt x="23" y="0"/>
                    <a:pt x="23"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4">
              <a:extLst>
                <a:ext uri="{FF2B5EF4-FFF2-40B4-BE49-F238E27FC236}">
                  <a16:creationId xmlns:a16="http://schemas.microsoft.com/office/drawing/2014/main" id="{9386CF86-EF49-4B5A-8716-C44AF453A06A}"/>
                </a:ext>
              </a:extLst>
            </p:cNvPr>
            <p:cNvSpPr>
              <a:spLocks/>
            </p:cNvSpPr>
            <p:nvPr/>
          </p:nvSpPr>
          <p:spPr bwMode="auto">
            <a:xfrm>
              <a:off x="5311776" y="3937000"/>
              <a:ext cx="271463" cy="355600"/>
            </a:xfrm>
            <a:custGeom>
              <a:avLst/>
              <a:gdLst>
                <a:gd name="T0" fmla="*/ 35 w 36"/>
                <a:gd name="T1" fmla="*/ 0 h 47"/>
                <a:gd name="T2" fmla="*/ 25 w 36"/>
                <a:gd name="T3" fmla="*/ 17 h 47"/>
                <a:gd name="T4" fmla="*/ 0 w 36"/>
                <a:gd name="T5" fmla="*/ 46 h 47"/>
                <a:gd name="T6" fmla="*/ 1 w 36"/>
                <a:gd name="T7" fmla="*/ 47 h 47"/>
                <a:gd name="T8" fmla="*/ 26 w 36"/>
                <a:gd name="T9" fmla="*/ 17 h 47"/>
                <a:gd name="T10" fmla="*/ 36 w 36"/>
                <a:gd name="T11" fmla="*/ 1 h 47"/>
                <a:gd name="T12" fmla="*/ 35 w 36"/>
                <a:gd name="T13" fmla="*/ 0 h 47"/>
                <a:gd name="T14" fmla="*/ 35 w 36"/>
                <a:gd name="T15" fmla="*/ 0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47">
                  <a:moveTo>
                    <a:pt x="35" y="0"/>
                  </a:moveTo>
                  <a:cubicBezTo>
                    <a:pt x="32" y="4"/>
                    <a:pt x="29" y="9"/>
                    <a:pt x="25" y="17"/>
                  </a:cubicBezTo>
                  <a:cubicBezTo>
                    <a:pt x="20" y="24"/>
                    <a:pt x="13" y="34"/>
                    <a:pt x="0" y="46"/>
                  </a:cubicBezTo>
                  <a:cubicBezTo>
                    <a:pt x="1" y="47"/>
                    <a:pt x="1" y="47"/>
                    <a:pt x="1" y="47"/>
                  </a:cubicBezTo>
                  <a:cubicBezTo>
                    <a:pt x="14" y="35"/>
                    <a:pt x="21" y="25"/>
                    <a:pt x="26" y="17"/>
                  </a:cubicBezTo>
                  <a:cubicBezTo>
                    <a:pt x="30" y="10"/>
                    <a:pt x="33" y="4"/>
                    <a:pt x="36" y="1"/>
                  </a:cubicBezTo>
                  <a:cubicBezTo>
                    <a:pt x="35" y="0"/>
                    <a:pt x="35" y="0"/>
                    <a:pt x="35" y="0"/>
                  </a:cubicBezTo>
                  <a:cubicBezTo>
                    <a:pt x="35" y="0"/>
                    <a:pt x="35" y="0"/>
                    <a:pt x="35"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5">
              <a:extLst>
                <a:ext uri="{FF2B5EF4-FFF2-40B4-BE49-F238E27FC236}">
                  <a16:creationId xmlns:a16="http://schemas.microsoft.com/office/drawing/2014/main" id="{27DEA6BA-B36E-4583-A7E4-453CFC424611}"/>
                </a:ext>
              </a:extLst>
            </p:cNvPr>
            <p:cNvSpPr>
              <a:spLocks/>
            </p:cNvSpPr>
            <p:nvPr/>
          </p:nvSpPr>
          <p:spPr bwMode="auto">
            <a:xfrm>
              <a:off x="4941889" y="4314825"/>
              <a:ext cx="15875" cy="112713"/>
            </a:xfrm>
            <a:custGeom>
              <a:avLst/>
              <a:gdLst>
                <a:gd name="T0" fmla="*/ 0 w 2"/>
                <a:gd name="T1" fmla="*/ 0 h 15"/>
                <a:gd name="T2" fmla="*/ 0 w 2"/>
                <a:gd name="T3" fmla="*/ 5 h 15"/>
                <a:gd name="T4" fmla="*/ 1 w 2"/>
                <a:gd name="T5" fmla="*/ 15 h 15"/>
                <a:gd name="T6" fmla="*/ 2 w 2"/>
                <a:gd name="T7" fmla="*/ 15 h 15"/>
                <a:gd name="T8" fmla="*/ 1 w 2"/>
                <a:gd name="T9" fmla="*/ 5 h 15"/>
                <a:gd name="T10" fmla="*/ 2 w 2"/>
                <a:gd name="T11" fmla="*/ 0 h 15"/>
                <a:gd name="T12" fmla="*/ 0 w 2"/>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2" h="15">
                  <a:moveTo>
                    <a:pt x="0" y="0"/>
                  </a:moveTo>
                  <a:cubicBezTo>
                    <a:pt x="0" y="2"/>
                    <a:pt x="0" y="4"/>
                    <a:pt x="0" y="5"/>
                  </a:cubicBezTo>
                  <a:cubicBezTo>
                    <a:pt x="0" y="8"/>
                    <a:pt x="0" y="11"/>
                    <a:pt x="1" y="15"/>
                  </a:cubicBezTo>
                  <a:cubicBezTo>
                    <a:pt x="2" y="15"/>
                    <a:pt x="2" y="15"/>
                    <a:pt x="2" y="15"/>
                  </a:cubicBezTo>
                  <a:cubicBezTo>
                    <a:pt x="2" y="11"/>
                    <a:pt x="1" y="8"/>
                    <a:pt x="1" y="5"/>
                  </a:cubicBezTo>
                  <a:cubicBezTo>
                    <a:pt x="1" y="4"/>
                    <a:pt x="1" y="2"/>
                    <a:pt x="2" y="0"/>
                  </a:cubicBezTo>
                  <a:cubicBezTo>
                    <a:pt x="0" y="0"/>
                    <a:pt x="0" y="0"/>
                    <a:pt x="0"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6">
              <a:extLst>
                <a:ext uri="{FF2B5EF4-FFF2-40B4-BE49-F238E27FC236}">
                  <a16:creationId xmlns:a16="http://schemas.microsoft.com/office/drawing/2014/main" id="{26A8F763-C941-4C0B-9396-B8E1D5DF4DB7}"/>
                </a:ext>
              </a:extLst>
            </p:cNvPr>
            <p:cNvSpPr>
              <a:spLocks/>
            </p:cNvSpPr>
            <p:nvPr/>
          </p:nvSpPr>
          <p:spPr bwMode="auto">
            <a:xfrm>
              <a:off x="5116514" y="4208463"/>
              <a:ext cx="74613" cy="385763"/>
            </a:xfrm>
            <a:custGeom>
              <a:avLst/>
              <a:gdLst>
                <a:gd name="T0" fmla="*/ 10 w 10"/>
                <a:gd name="T1" fmla="*/ 50 h 51"/>
                <a:gd name="T2" fmla="*/ 2 w 10"/>
                <a:gd name="T3" fmla="*/ 22 h 51"/>
                <a:gd name="T4" fmla="*/ 6 w 10"/>
                <a:gd name="T5" fmla="*/ 1 h 51"/>
                <a:gd name="T6" fmla="*/ 5 w 10"/>
                <a:gd name="T7" fmla="*/ 0 h 51"/>
                <a:gd name="T8" fmla="*/ 0 w 10"/>
                <a:gd name="T9" fmla="*/ 22 h 51"/>
                <a:gd name="T10" fmla="*/ 9 w 10"/>
                <a:gd name="T11" fmla="*/ 51 h 51"/>
                <a:gd name="T12" fmla="*/ 10 w 10"/>
                <a:gd name="T13" fmla="*/ 50 h 51"/>
              </a:gdLst>
              <a:ahLst/>
              <a:cxnLst>
                <a:cxn ang="0">
                  <a:pos x="T0" y="T1"/>
                </a:cxn>
                <a:cxn ang="0">
                  <a:pos x="T2" y="T3"/>
                </a:cxn>
                <a:cxn ang="0">
                  <a:pos x="T4" y="T5"/>
                </a:cxn>
                <a:cxn ang="0">
                  <a:pos x="T6" y="T7"/>
                </a:cxn>
                <a:cxn ang="0">
                  <a:pos x="T8" y="T9"/>
                </a:cxn>
                <a:cxn ang="0">
                  <a:pos x="T10" y="T11"/>
                </a:cxn>
                <a:cxn ang="0">
                  <a:pos x="T12" y="T13"/>
                </a:cxn>
              </a:cxnLst>
              <a:rect l="0" t="0" r="r" b="b"/>
              <a:pathLst>
                <a:path w="10" h="51">
                  <a:moveTo>
                    <a:pt x="10" y="50"/>
                  </a:moveTo>
                  <a:cubicBezTo>
                    <a:pt x="4" y="41"/>
                    <a:pt x="2" y="31"/>
                    <a:pt x="2" y="22"/>
                  </a:cubicBezTo>
                  <a:cubicBezTo>
                    <a:pt x="2" y="15"/>
                    <a:pt x="3" y="7"/>
                    <a:pt x="6" y="1"/>
                  </a:cubicBezTo>
                  <a:cubicBezTo>
                    <a:pt x="5" y="0"/>
                    <a:pt x="5" y="0"/>
                    <a:pt x="5" y="0"/>
                  </a:cubicBezTo>
                  <a:cubicBezTo>
                    <a:pt x="2" y="7"/>
                    <a:pt x="0" y="14"/>
                    <a:pt x="0" y="22"/>
                  </a:cubicBezTo>
                  <a:cubicBezTo>
                    <a:pt x="0" y="32"/>
                    <a:pt x="3" y="42"/>
                    <a:pt x="9" y="51"/>
                  </a:cubicBezTo>
                  <a:cubicBezTo>
                    <a:pt x="10" y="50"/>
                    <a:pt x="10" y="50"/>
                    <a:pt x="10" y="5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7">
              <a:extLst>
                <a:ext uri="{FF2B5EF4-FFF2-40B4-BE49-F238E27FC236}">
                  <a16:creationId xmlns:a16="http://schemas.microsoft.com/office/drawing/2014/main" id="{0DA93107-C054-4C05-90D3-1AB1A513615E}"/>
                </a:ext>
              </a:extLst>
            </p:cNvPr>
            <p:cNvSpPr>
              <a:spLocks/>
            </p:cNvSpPr>
            <p:nvPr/>
          </p:nvSpPr>
          <p:spPr bwMode="auto">
            <a:xfrm>
              <a:off x="6496051" y="3136900"/>
              <a:ext cx="460375" cy="611188"/>
            </a:xfrm>
            <a:custGeom>
              <a:avLst/>
              <a:gdLst>
                <a:gd name="T0" fmla="*/ 0 w 61"/>
                <a:gd name="T1" fmla="*/ 2 h 81"/>
                <a:gd name="T2" fmla="*/ 10 w 61"/>
                <a:gd name="T3" fmla="*/ 15 h 81"/>
                <a:gd name="T4" fmla="*/ 20 w 61"/>
                <a:gd name="T5" fmla="*/ 26 h 81"/>
                <a:gd name="T6" fmla="*/ 41 w 61"/>
                <a:gd name="T7" fmla="*/ 56 h 81"/>
                <a:gd name="T8" fmla="*/ 47 w 61"/>
                <a:gd name="T9" fmla="*/ 73 h 81"/>
                <a:gd name="T10" fmla="*/ 59 w 61"/>
                <a:gd name="T11" fmla="*/ 81 h 81"/>
                <a:gd name="T12" fmla="*/ 61 w 61"/>
                <a:gd name="T13" fmla="*/ 81 h 81"/>
                <a:gd name="T14" fmla="*/ 61 w 61"/>
                <a:gd name="T15" fmla="*/ 79 h 81"/>
                <a:gd name="T16" fmla="*/ 59 w 61"/>
                <a:gd name="T17" fmla="*/ 80 h 81"/>
                <a:gd name="T18" fmla="*/ 48 w 61"/>
                <a:gd name="T19" fmla="*/ 73 h 81"/>
                <a:gd name="T20" fmla="*/ 43 w 61"/>
                <a:gd name="T21" fmla="*/ 56 h 81"/>
                <a:gd name="T22" fmla="*/ 21 w 61"/>
                <a:gd name="T23" fmla="*/ 25 h 81"/>
                <a:gd name="T24" fmla="*/ 11 w 61"/>
                <a:gd name="T25" fmla="*/ 14 h 81"/>
                <a:gd name="T26" fmla="*/ 1 w 61"/>
                <a:gd name="T27" fmla="*/ 0 h 81"/>
                <a:gd name="T28" fmla="*/ 0 w 61"/>
                <a:gd name="T29" fmla="*/ 2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81">
                  <a:moveTo>
                    <a:pt x="0" y="2"/>
                  </a:moveTo>
                  <a:cubicBezTo>
                    <a:pt x="6" y="6"/>
                    <a:pt x="8" y="10"/>
                    <a:pt x="10" y="15"/>
                  </a:cubicBezTo>
                  <a:cubicBezTo>
                    <a:pt x="12" y="19"/>
                    <a:pt x="15" y="23"/>
                    <a:pt x="20" y="26"/>
                  </a:cubicBezTo>
                  <a:cubicBezTo>
                    <a:pt x="32" y="32"/>
                    <a:pt x="40" y="43"/>
                    <a:pt x="41" y="56"/>
                  </a:cubicBezTo>
                  <a:cubicBezTo>
                    <a:pt x="42" y="63"/>
                    <a:pt x="44" y="69"/>
                    <a:pt x="47" y="73"/>
                  </a:cubicBezTo>
                  <a:cubicBezTo>
                    <a:pt x="50" y="78"/>
                    <a:pt x="55" y="81"/>
                    <a:pt x="59" y="81"/>
                  </a:cubicBezTo>
                  <a:cubicBezTo>
                    <a:pt x="60" y="81"/>
                    <a:pt x="61" y="81"/>
                    <a:pt x="61" y="81"/>
                  </a:cubicBezTo>
                  <a:cubicBezTo>
                    <a:pt x="61" y="79"/>
                    <a:pt x="61" y="79"/>
                    <a:pt x="61" y="79"/>
                  </a:cubicBezTo>
                  <a:cubicBezTo>
                    <a:pt x="60" y="80"/>
                    <a:pt x="60" y="80"/>
                    <a:pt x="59" y="80"/>
                  </a:cubicBezTo>
                  <a:cubicBezTo>
                    <a:pt x="55" y="80"/>
                    <a:pt x="51" y="77"/>
                    <a:pt x="48" y="73"/>
                  </a:cubicBezTo>
                  <a:cubicBezTo>
                    <a:pt x="45" y="68"/>
                    <a:pt x="43" y="62"/>
                    <a:pt x="43" y="56"/>
                  </a:cubicBezTo>
                  <a:cubicBezTo>
                    <a:pt x="42" y="42"/>
                    <a:pt x="32" y="31"/>
                    <a:pt x="21" y="25"/>
                  </a:cubicBezTo>
                  <a:cubicBezTo>
                    <a:pt x="16" y="22"/>
                    <a:pt x="14" y="18"/>
                    <a:pt x="11" y="14"/>
                  </a:cubicBezTo>
                  <a:cubicBezTo>
                    <a:pt x="9" y="10"/>
                    <a:pt x="7" y="5"/>
                    <a:pt x="1" y="0"/>
                  </a:cubicBezTo>
                  <a:cubicBezTo>
                    <a:pt x="0" y="2"/>
                    <a:pt x="0" y="2"/>
                    <a:pt x="0" y="2"/>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8">
              <a:extLst>
                <a:ext uri="{FF2B5EF4-FFF2-40B4-BE49-F238E27FC236}">
                  <a16:creationId xmlns:a16="http://schemas.microsoft.com/office/drawing/2014/main" id="{3AEBE840-15B2-41B0-9572-9E39D5ACB8B5}"/>
                </a:ext>
              </a:extLst>
            </p:cNvPr>
            <p:cNvSpPr>
              <a:spLocks/>
            </p:cNvSpPr>
            <p:nvPr/>
          </p:nvSpPr>
          <p:spPr bwMode="auto">
            <a:xfrm>
              <a:off x="6805614" y="3121025"/>
              <a:ext cx="128588" cy="438150"/>
            </a:xfrm>
            <a:custGeom>
              <a:avLst/>
              <a:gdLst>
                <a:gd name="T0" fmla="*/ 15 w 17"/>
                <a:gd name="T1" fmla="*/ 0 h 58"/>
                <a:gd name="T2" fmla="*/ 8 w 17"/>
                <a:gd name="T3" fmla="*/ 23 h 58"/>
                <a:gd name="T4" fmla="*/ 0 w 17"/>
                <a:gd name="T5" fmla="*/ 54 h 58"/>
                <a:gd name="T6" fmla="*/ 0 w 17"/>
                <a:gd name="T7" fmla="*/ 58 h 58"/>
                <a:gd name="T8" fmla="*/ 2 w 17"/>
                <a:gd name="T9" fmla="*/ 58 h 58"/>
                <a:gd name="T10" fmla="*/ 2 w 17"/>
                <a:gd name="T11" fmla="*/ 54 h 58"/>
                <a:gd name="T12" fmla="*/ 9 w 17"/>
                <a:gd name="T13" fmla="*/ 23 h 58"/>
                <a:gd name="T14" fmla="*/ 17 w 17"/>
                <a:gd name="T15" fmla="*/ 0 h 58"/>
                <a:gd name="T16" fmla="*/ 15 w 17"/>
                <a:gd name="T1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8">
                  <a:moveTo>
                    <a:pt x="15" y="0"/>
                  </a:moveTo>
                  <a:cubicBezTo>
                    <a:pt x="15" y="9"/>
                    <a:pt x="11" y="15"/>
                    <a:pt x="8" y="23"/>
                  </a:cubicBezTo>
                  <a:cubicBezTo>
                    <a:pt x="4" y="31"/>
                    <a:pt x="0" y="40"/>
                    <a:pt x="0" y="54"/>
                  </a:cubicBezTo>
                  <a:cubicBezTo>
                    <a:pt x="0" y="55"/>
                    <a:pt x="0" y="57"/>
                    <a:pt x="0" y="58"/>
                  </a:cubicBezTo>
                  <a:cubicBezTo>
                    <a:pt x="2" y="58"/>
                    <a:pt x="2" y="58"/>
                    <a:pt x="2" y="58"/>
                  </a:cubicBezTo>
                  <a:cubicBezTo>
                    <a:pt x="2" y="57"/>
                    <a:pt x="2" y="55"/>
                    <a:pt x="2" y="54"/>
                  </a:cubicBezTo>
                  <a:cubicBezTo>
                    <a:pt x="2" y="40"/>
                    <a:pt x="5" y="31"/>
                    <a:pt x="9" y="23"/>
                  </a:cubicBezTo>
                  <a:cubicBezTo>
                    <a:pt x="12" y="16"/>
                    <a:pt x="16" y="9"/>
                    <a:pt x="17" y="0"/>
                  </a:cubicBezTo>
                  <a:cubicBezTo>
                    <a:pt x="15" y="0"/>
                    <a:pt x="15" y="0"/>
                    <a:pt x="15"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9">
              <a:extLst>
                <a:ext uri="{FF2B5EF4-FFF2-40B4-BE49-F238E27FC236}">
                  <a16:creationId xmlns:a16="http://schemas.microsoft.com/office/drawing/2014/main" id="{C656466A-A110-473F-97E0-459C3C1653E0}"/>
                </a:ext>
              </a:extLst>
            </p:cNvPr>
            <p:cNvSpPr>
              <a:spLocks/>
            </p:cNvSpPr>
            <p:nvPr/>
          </p:nvSpPr>
          <p:spPr bwMode="auto">
            <a:xfrm>
              <a:off x="5719764" y="2774950"/>
              <a:ext cx="852488" cy="603250"/>
            </a:xfrm>
            <a:custGeom>
              <a:avLst/>
              <a:gdLst>
                <a:gd name="T0" fmla="*/ 113 w 113"/>
                <a:gd name="T1" fmla="*/ 20 h 80"/>
                <a:gd name="T2" fmla="*/ 72 w 113"/>
                <a:gd name="T3" fmla="*/ 0 h 80"/>
                <a:gd name="T4" fmla="*/ 37 w 113"/>
                <a:gd name="T5" fmla="*/ 8 h 80"/>
                <a:gd name="T6" fmla="*/ 10 w 113"/>
                <a:gd name="T7" fmla="*/ 26 h 80"/>
                <a:gd name="T8" fmla="*/ 0 w 113"/>
                <a:gd name="T9" fmla="*/ 50 h 80"/>
                <a:gd name="T10" fmla="*/ 0 w 113"/>
                <a:gd name="T11" fmla="*/ 54 h 80"/>
                <a:gd name="T12" fmla="*/ 9 w 113"/>
                <a:gd name="T13" fmla="*/ 69 h 80"/>
                <a:gd name="T14" fmla="*/ 23 w 113"/>
                <a:gd name="T15" fmla="*/ 74 h 80"/>
                <a:gd name="T16" fmla="*/ 29 w 113"/>
                <a:gd name="T17" fmla="*/ 73 h 80"/>
                <a:gd name="T18" fmla="*/ 49 w 113"/>
                <a:gd name="T19" fmla="*/ 69 h 80"/>
                <a:gd name="T20" fmla="*/ 59 w 113"/>
                <a:gd name="T21" fmla="*/ 71 h 80"/>
                <a:gd name="T22" fmla="*/ 68 w 113"/>
                <a:gd name="T23" fmla="*/ 80 h 80"/>
                <a:gd name="T24" fmla="*/ 69 w 113"/>
                <a:gd name="T25" fmla="*/ 79 h 80"/>
                <a:gd name="T26" fmla="*/ 60 w 113"/>
                <a:gd name="T27" fmla="*/ 70 h 80"/>
                <a:gd name="T28" fmla="*/ 49 w 113"/>
                <a:gd name="T29" fmla="*/ 68 h 80"/>
                <a:gd name="T30" fmla="*/ 28 w 113"/>
                <a:gd name="T31" fmla="*/ 72 h 80"/>
                <a:gd name="T32" fmla="*/ 23 w 113"/>
                <a:gd name="T33" fmla="*/ 72 h 80"/>
                <a:gd name="T34" fmla="*/ 10 w 113"/>
                <a:gd name="T35" fmla="*/ 68 h 80"/>
                <a:gd name="T36" fmla="*/ 2 w 113"/>
                <a:gd name="T37" fmla="*/ 54 h 80"/>
                <a:gd name="T38" fmla="*/ 1 w 113"/>
                <a:gd name="T39" fmla="*/ 50 h 80"/>
                <a:gd name="T40" fmla="*/ 11 w 113"/>
                <a:gd name="T41" fmla="*/ 27 h 80"/>
                <a:gd name="T42" fmla="*/ 38 w 113"/>
                <a:gd name="T43" fmla="*/ 9 h 80"/>
                <a:gd name="T44" fmla="*/ 72 w 113"/>
                <a:gd name="T45" fmla="*/ 1 h 80"/>
                <a:gd name="T46" fmla="*/ 112 w 113"/>
                <a:gd name="T47" fmla="*/ 21 h 80"/>
                <a:gd name="T48" fmla="*/ 113 w 113"/>
                <a:gd name="T49" fmla="*/ 2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3" h="80">
                  <a:moveTo>
                    <a:pt x="113" y="20"/>
                  </a:moveTo>
                  <a:cubicBezTo>
                    <a:pt x="100" y="5"/>
                    <a:pt x="86" y="0"/>
                    <a:pt x="72" y="0"/>
                  </a:cubicBezTo>
                  <a:cubicBezTo>
                    <a:pt x="60" y="0"/>
                    <a:pt x="49" y="3"/>
                    <a:pt x="37" y="8"/>
                  </a:cubicBezTo>
                  <a:cubicBezTo>
                    <a:pt x="25" y="12"/>
                    <a:pt x="16" y="19"/>
                    <a:pt x="10" y="26"/>
                  </a:cubicBezTo>
                  <a:cubicBezTo>
                    <a:pt x="3" y="34"/>
                    <a:pt x="0" y="43"/>
                    <a:pt x="0" y="50"/>
                  </a:cubicBezTo>
                  <a:cubicBezTo>
                    <a:pt x="0" y="52"/>
                    <a:pt x="0" y="53"/>
                    <a:pt x="0" y="54"/>
                  </a:cubicBezTo>
                  <a:cubicBezTo>
                    <a:pt x="2" y="61"/>
                    <a:pt x="5" y="66"/>
                    <a:pt x="9" y="69"/>
                  </a:cubicBezTo>
                  <a:cubicBezTo>
                    <a:pt x="13" y="72"/>
                    <a:pt x="18" y="74"/>
                    <a:pt x="23" y="74"/>
                  </a:cubicBezTo>
                  <a:cubicBezTo>
                    <a:pt x="25" y="74"/>
                    <a:pt x="27" y="73"/>
                    <a:pt x="29" y="73"/>
                  </a:cubicBezTo>
                  <a:cubicBezTo>
                    <a:pt x="34" y="72"/>
                    <a:pt x="41" y="69"/>
                    <a:pt x="49" y="69"/>
                  </a:cubicBezTo>
                  <a:cubicBezTo>
                    <a:pt x="52" y="69"/>
                    <a:pt x="56" y="70"/>
                    <a:pt x="59" y="71"/>
                  </a:cubicBezTo>
                  <a:cubicBezTo>
                    <a:pt x="62" y="73"/>
                    <a:pt x="65" y="75"/>
                    <a:pt x="68" y="80"/>
                  </a:cubicBezTo>
                  <a:cubicBezTo>
                    <a:pt x="69" y="79"/>
                    <a:pt x="69" y="79"/>
                    <a:pt x="69" y="79"/>
                  </a:cubicBezTo>
                  <a:cubicBezTo>
                    <a:pt x="66" y="75"/>
                    <a:pt x="63" y="72"/>
                    <a:pt x="60" y="70"/>
                  </a:cubicBezTo>
                  <a:cubicBezTo>
                    <a:pt x="56" y="68"/>
                    <a:pt x="52" y="68"/>
                    <a:pt x="49" y="68"/>
                  </a:cubicBezTo>
                  <a:cubicBezTo>
                    <a:pt x="41" y="68"/>
                    <a:pt x="33" y="70"/>
                    <a:pt x="28" y="72"/>
                  </a:cubicBezTo>
                  <a:cubicBezTo>
                    <a:pt x="26" y="72"/>
                    <a:pt x="25" y="72"/>
                    <a:pt x="23" y="72"/>
                  </a:cubicBezTo>
                  <a:cubicBezTo>
                    <a:pt x="18" y="72"/>
                    <a:pt x="14" y="71"/>
                    <a:pt x="10" y="68"/>
                  </a:cubicBezTo>
                  <a:cubicBezTo>
                    <a:pt x="6" y="65"/>
                    <a:pt x="3" y="61"/>
                    <a:pt x="2" y="54"/>
                  </a:cubicBezTo>
                  <a:cubicBezTo>
                    <a:pt x="1" y="53"/>
                    <a:pt x="1" y="52"/>
                    <a:pt x="1" y="50"/>
                  </a:cubicBezTo>
                  <a:cubicBezTo>
                    <a:pt x="1" y="43"/>
                    <a:pt x="5" y="35"/>
                    <a:pt x="11" y="27"/>
                  </a:cubicBezTo>
                  <a:cubicBezTo>
                    <a:pt x="17" y="20"/>
                    <a:pt x="26" y="13"/>
                    <a:pt x="38" y="9"/>
                  </a:cubicBezTo>
                  <a:cubicBezTo>
                    <a:pt x="49" y="5"/>
                    <a:pt x="61" y="1"/>
                    <a:pt x="72" y="1"/>
                  </a:cubicBezTo>
                  <a:cubicBezTo>
                    <a:pt x="86" y="1"/>
                    <a:pt x="99" y="6"/>
                    <a:pt x="112" y="21"/>
                  </a:cubicBezTo>
                  <a:cubicBezTo>
                    <a:pt x="113" y="20"/>
                    <a:pt x="113" y="20"/>
                    <a:pt x="113" y="2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20">
              <a:extLst>
                <a:ext uri="{FF2B5EF4-FFF2-40B4-BE49-F238E27FC236}">
                  <a16:creationId xmlns:a16="http://schemas.microsoft.com/office/drawing/2014/main" id="{97FD7A4D-CB0D-452A-B2FE-1D4870FC405B}"/>
                </a:ext>
              </a:extLst>
            </p:cNvPr>
            <p:cNvSpPr>
              <a:spLocks/>
            </p:cNvSpPr>
            <p:nvPr/>
          </p:nvSpPr>
          <p:spPr bwMode="auto">
            <a:xfrm>
              <a:off x="6262689" y="2208213"/>
              <a:ext cx="249238" cy="22225"/>
            </a:xfrm>
            <a:custGeom>
              <a:avLst/>
              <a:gdLst>
                <a:gd name="T0" fmla="*/ 33 w 33"/>
                <a:gd name="T1" fmla="*/ 0 h 3"/>
                <a:gd name="T2" fmla="*/ 0 w 33"/>
                <a:gd name="T3" fmla="*/ 2 h 3"/>
                <a:gd name="T4" fmla="*/ 33 w 33"/>
                <a:gd name="T5" fmla="*/ 0 h 3"/>
              </a:gdLst>
              <a:ahLst/>
              <a:cxnLst>
                <a:cxn ang="0">
                  <a:pos x="T0" y="T1"/>
                </a:cxn>
                <a:cxn ang="0">
                  <a:pos x="T2" y="T3"/>
                </a:cxn>
                <a:cxn ang="0">
                  <a:pos x="T4" y="T5"/>
                </a:cxn>
              </a:cxnLst>
              <a:rect l="0" t="0" r="r" b="b"/>
              <a:pathLst>
                <a:path w="33" h="3">
                  <a:moveTo>
                    <a:pt x="33" y="0"/>
                  </a:moveTo>
                  <a:cubicBezTo>
                    <a:pt x="9" y="1"/>
                    <a:pt x="14" y="3"/>
                    <a:pt x="0" y="2"/>
                  </a:cubicBezTo>
                  <a:cubicBezTo>
                    <a:pt x="33" y="0"/>
                    <a:pt x="33" y="0"/>
                    <a:pt x="33" y="0"/>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21">
              <a:extLst>
                <a:ext uri="{FF2B5EF4-FFF2-40B4-BE49-F238E27FC236}">
                  <a16:creationId xmlns:a16="http://schemas.microsoft.com/office/drawing/2014/main" id="{5EFAB4EF-8AA6-41E4-A27A-3FB7A3B836B7}"/>
                </a:ext>
              </a:extLst>
            </p:cNvPr>
            <p:cNvSpPr>
              <a:spLocks/>
            </p:cNvSpPr>
            <p:nvPr/>
          </p:nvSpPr>
          <p:spPr bwMode="auto">
            <a:xfrm>
              <a:off x="6262689" y="2200275"/>
              <a:ext cx="249238" cy="30163"/>
            </a:xfrm>
            <a:custGeom>
              <a:avLst/>
              <a:gdLst>
                <a:gd name="T0" fmla="*/ 33 w 33"/>
                <a:gd name="T1" fmla="*/ 0 h 4"/>
                <a:gd name="T2" fmla="*/ 15 w 33"/>
                <a:gd name="T3" fmla="*/ 2 h 4"/>
                <a:gd name="T4" fmla="*/ 6 w 33"/>
                <a:gd name="T5" fmla="*/ 2 h 4"/>
                <a:gd name="T6" fmla="*/ 0 w 33"/>
                <a:gd name="T7" fmla="*/ 2 h 4"/>
                <a:gd name="T8" fmla="*/ 0 w 33"/>
                <a:gd name="T9" fmla="*/ 3 h 4"/>
                <a:gd name="T10" fmla="*/ 6 w 33"/>
                <a:gd name="T11" fmla="*/ 4 h 4"/>
                <a:gd name="T12" fmla="*/ 15 w 33"/>
                <a:gd name="T13" fmla="*/ 3 h 4"/>
                <a:gd name="T14" fmla="*/ 33 w 33"/>
                <a:gd name="T15" fmla="*/ 2 h 4"/>
                <a:gd name="T16" fmla="*/ 33 w 33"/>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4">
                  <a:moveTo>
                    <a:pt x="33" y="0"/>
                  </a:moveTo>
                  <a:cubicBezTo>
                    <a:pt x="23" y="1"/>
                    <a:pt x="19" y="1"/>
                    <a:pt x="15" y="2"/>
                  </a:cubicBezTo>
                  <a:cubicBezTo>
                    <a:pt x="12" y="2"/>
                    <a:pt x="10" y="2"/>
                    <a:pt x="6" y="2"/>
                  </a:cubicBezTo>
                  <a:cubicBezTo>
                    <a:pt x="5" y="2"/>
                    <a:pt x="3" y="2"/>
                    <a:pt x="0" y="2"/>
                  </a:cubicBezTo>
                  <a:cubicBezTo>
                    <a:pt x="0" y="3"/>
                    <a:pt x="0" y="3"/>
                    <a:pt x="0" y="3"/>
                  </a:cubicBezTo>
                  <a:cubicBezTo>
                    <a:pt x="3" y="4"/>
                    <a:pt x="5" y="4"/>
                    <a:pt x="6" y="4"/>
                  </a:cubicBezTo>
                  <a:cubicBezTo>
                    <a:pt x="10" y="4"/>
                    <a:pt x="12" y="3"/>
                    <a:pt x="15" y="3"/>
                  </a:cubicBezTo>
                  <a:cubicBezTo>
                    <a:pt x="19" y="3"/>
                    <a:pt x="24" y="2"/>
                    <a:pt x="33" y="2"/>
                  </a:cubicBezTo>
                  <a:cubicBezTo>
                    <a:pt x="33" y="0"/>
                    <a:pt x="33" y="0"/>
                    <a:pt x="33"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2">
              <a:extLst>
                <a:ext uri="{FF2B5EF4-FFF2-40B4-BE49-F238E27FC236}">
                  <a16:creationId xmlns:a16="http://schemas.microsoft.com/office/drawing/2014/main" id="{868DF4AF-B1B9-4BDF-BC9C-442C901B3E70}"/>
                </a:ext>
              </a:extLst>
            </p:cNvPr>
            <p:cNvSpPr>
              <a:spLocks/>
            </p:cNvSpPr>
            <p:nvPr/>
          </p:nvSpPr>
          <p:spPr bwMode="auto">
            <a:xfrm>
              <a:off x="6948489" y="2525713"/>
              <a:ext cx="15875" cy="52388"/>
            </a:xfrm>
            <a:custGeom>
              <a:avLst/>
              <a:gdLst>
                <a:gd name="T0" fmla="*/ 2 w 2"/>
                <a:gd name="T1" fmla="*/ 0 h 7"/>
                <a:gd name="T2" fmla="*/ 0 w 2"/>
                <a:gd name="T3" fmla="*/ 7 h 7"/>
                <a:gd name="T4" fmla="*/ 2 w 2"/>
                <a:gd name="T5" fmla="*/ 0 h 7"/>
              </a:gdLst>
              <a:ahLst/>
              <a:cxnLst>
                <a:cxn ang="0">
                  <a:pos x="T0" y="T1"/>
                </a:cxn>
                <a:cxn ang="0">
                  <a:pos x="T2" y="T3"/>
                </a:cxn>
                <a:cxn ang="0">
                  <a:pos x="T4" y="T5"/>
                </a:cxn>
              </a:cxnLst>
              <a:rect l="0" t="0" r="r" b="b"/>
              <a:pathLst>
                <a:path w="2" h="7">
                  <a:moveTo>
                    <a:pt x="2" y="0"/>
                  </a:moveTo>
                  <a:cubicBezTo>
                    <a:pt x="2" y="3"/>
                    <a:pt x="1" y="6"/>
                    <a:pt x="0" y="7"/>
                  </a:cubicBezTo>
                  <a:cubicBezTo>
                    <a:pt x="2" y="0"/>
                    <a:pt x="2" y="0"/>
                    <a:pt x="2" y="0"/>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23">
              <a:extLst>
                <a:ext uri="{FF2B5EF4-FFF2-40B4-BE49-F238E27FC236}">
                  <a16:creationId xmlns:a16="http://schemas.microsoft.com/office/drawing/2014/main" id="{A44D0449-F6C2-4B6E-BA5C-5F4A10833191}"/>
                </a:ext>
              </a:extLst>
            </p:cNvPr>
            <p:cNvSpPr>
              <a:spLocks/>
            </p:cNvSpPr>
            <p:nvPr/>
          </p:nvSpPr>
          <p:spPr bwMode="auto">
            <a:xfrm>
              <a:off x="6942139" y="2525713"/>
              <a:ext cx="22225" cy="60325"/>
            </a:xfrm>
            <a:custGeom>
              <a:avLst/>
              <a:gdLst>
                <a:gd name="T0" fmla="*/ 2 w 3"/>
                <a:gd name="T1" fmla="*/ 0 h 8"/>
                <a:gd name="T2" fmla="*/ 2 w 3"/>
                <a:gd name="T3" fmla="*/ 0 h 8"/>
                <a:gd name="T4" fmla="*/ 0 w 3"/>
                <a:gd name="T5" fmla="*/ 7 h 8"/>
                <a:gd name="T6" fmla="*/ 2 w 3"/>
                <a:gd name="T7" fmla="*/ 8 h 8"/>
                <a:gd name="T8" fmla="*/ 3 w 3"/>
                <a:gd name="T9" fmla="*/ 0 h 8"/>
                <a:gd name="T10" fmla="*/ 3 w 3"/>
                <a:gd name="T11" fmla="*/ 0 h 8"/>
                <a:gd name="T12" fmla="*/ 2 w 3"/>
                <a:gd name="T13" fmla="*/ 0 h 8"/>
                <a:gd name="T14" fmla="*/ 2 w 3"/>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8">
                  <a:moveTo>
                    <a:pt x="2" y="0"/>
                  </a:moveTo>
                  <a:cubicBezTo>
                    <a:pt x="2" y="0"/>
                    <a:pt x="2" y="0"/>
                    <a:pt x="2" y="0"/>
                  </a:cubicBezTo>
                  <a:cubicBezTo>
                    <a:pt x="2" y="3"/>
                    <a:pt x="1" y="5"/>
                    <a:pt x="0" y="7"/>
                  </a:cubicBezTo>
                  <a:cubicBezTo>
                    <a:pt x="2" y="8"/>
                    <a:pt x="2" y="8"/>
                    <a:pt x="2" y="8"/>
                  </a:cubicBezTo>
                  <a:cubicBezTo>
                    <a:pt x="2" y="6"/>
                    <a:pt x="3" y="3"/>
                    <a:pt x="3" y="0"/>
                  </a:cubicBezTo>
                  <a:cubicBezTo>
                    <a:pt x="3" y="0"/>
                    <a:pt x="3" y="0"/>
                    <a:pt x="3" y="0"/>
                  </a:cubicBezTo>
                  <a:cubicBezTo>
                    <a:pt x="2" y="0"/>
                    <a:pt x="2" y="0"/>
                    <a:pt x="2" y="0"/>
                  </a:cubicBezTo>
                  <a:cubicBezTo>
                    <a:pt x="2" y="0"/>
                    <a:pt x="2" y="0"/>
                    <a:pt x="2"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4">
              <a:extLst>
                <a:ext uri="{FF2B5EF4-FFF2-40B4-BE49-F238E27FC236}">
                  <a16:creationId xmlns:a16="http://schemas.microsoft.com/office/drawing/2014/main" id="{2EC5DCA2-3FAA-41DF-AA7C-60C99B687C9F}"/>
                </a:ext>
              </a:extLst>
            </p:cNvPr>
            <p:cNvSpPr>
              <a:spLocks/>
            </p:cNvSpPr>
            <p:nvPr/>
          </p:nvSpPr>
          <p:spPr bwMode="auto">
            <a:xfrm>
              <a:off x="5794376" y="2312988"/>
              <a:ext cx="180975" cy="152400"/>
            </a:xfrm>
            <a:custGeom>
              <a:avLst/>
              <a:gdLst>
                <a:gd name="T0" fmla="*/ 0 w 24"/>
                <a:gd name="T1" fmla="*/ 1 h 20"/>
                <a:gd name="T2" fmla="*/ 24 w 24"/>
                <a:gd name="T3" fmla="*/ 20 h 20"/>
                <a:gd name="T4" fmla="*/ 24 w 24"/>
                <a:gd name="T5" fmla="*/ 19 h 20"/>
                <a:gd name="T6" fmla="*/ 1 w 24"/>
                <a:gd name="T7" fmla="*/ 0 h 20"/>
                <a:gd name="T8" fmla="*/ 0 w 24"/>
                <a:gd name="T9" fmla="*/ 1 h 20"/>
              </a:gdLst>
              <a:ahLst/>
              <a:cxnLst>
                <a:cxn ang="0">
                  <a:pos x="T0" y="T1"/>
                </a:cxn>
                <a:cxn ang="0">
                  <a:pos x="T2" y="T3"/>
                </a:cxn>
                <a:cxn ang="0">
                  <a:pos x="T4" y="T5"/>
                </a:cxn>
                <a:cxn ang="0">
                  <a:pos x="T6" y="T7"/>
                </a:cxn>
                <a:cxn ang="0">
                  <a:pos x="T8" y="T9"/>
                </a:cxn>
              </a:cxnLst>
              <a:rect l="0" t="0" r="r" b="b"/>
              <a:pathLst>
                <a:path w="24" h="20">
                  <a:moveTo>
                    <a:pt x="0" y="1"/>
                  </a:moveTo>
                  <a:cubicBezTo>
                    <a:pt x="3" y="8"/>
                    <a:pt x="11" y="17"/>
                    <a:pt x="24" y="20"/>
                  </a:cubicBezTo>
                  <a:cubicBezTo>
                    <a:pt x="24" y="19"/>
                    <a:pt x="24" y="19"/>
                    <a:pt x="24" y="19"/>
                  </a:cubicBezTo>
                  <a:cubicBezTo>
                    <a:pt x="11" y="16"/>
                    <a:pt x="4" y="7"/>
                    <a:pt x="1" y="0"/>
                  </a:cubicBezTo>
                  <a:cubicBezTo>
                    <a:pt x="0" y="1"/>
                    <a:pt x="0" y="1"/>
                    <a:pt x="0" y="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5">
              <a:extLst>
                <a:ext uri="{FF2B5EF4-FFF2-40B4-BE49-F238E27FC236}">
                  <a16:creationId xmlns:a16="http://schemas.microsoft.com/office/drawing/2014/main" id="{100805BA-235E-4E80-810C-33EC35A394F0}"/>
                </a:ext>
              </a:extLst>
            </p:cNvPr>
            <p:cNvSpPr>
              <a:spLocks/>
            </p:cNvSpPr>
            <p:nvPr/>
          </p:nvSpPr>
          <p:spPr bwMode="auto">
            <a:xfrm>
              <a:off x="4881564" y="2706688"/>
              <a:ext cx="30163" cy="142875"/>
            </a:xfrm>
            <a:custGeom>
              <a:avLst/>
              <a:gdLst>
                <a:gd name="T0" fmla="*/ 3 w 4"/>
                <a:gd name="T1" fmla="*/ 0 h 19"/>
                <a:gd name="T2" fmla="*/ 0 w 4"/>
                <a:gd name="T3" fmla="*/ 19 h 19"/>
                <a:gd name="T4" fmla="*/ 3 w 4"/>
                <a:gd name="T5" fmla="*/ 0 h 19"/>
              </a:gdLst>
              <a:ahLst/>
              <a:cxnLst>
                <a:cxn ang="0">
                  <a:pos x="T0" y="T1"/>
                </a:cxn>
                <a:cxn ang="0">
                  <a:pos x="T2" y="T3"/>
                </a:cxn>
                <a:cxn ang="0">
                  <a:pos x="T4" y="T5"/>
                </a:cxn>
              </a:cxnLst>
              <a:rect l="0" t="0" r="r" b="b"/>
              <a:pathLst>
                <a:path w="4" h="19">
                  <a:moveTo>
                    <a:pt x="3" y="0"/>
                  </a:moveTo>
                  <a:cubicBezTo>
                    <a:pt x="4" y="6"/>
                    <a:pt x="4" y="11"/>
                    <a:pt x="0" y="19"/>
                  </a:cubicBezTo>
                  <a:cubicBezTo>
                    <a:pt x="3" y="0"/>
                    <a:pt x="3" y="0"/>
                    <a:pt x="3" y="0"/>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6">
              <a:extLst>
                <a:ext uri="{FF2B5EF4-FFF2-40B4-BE49-F238E27FC236}">
                  <a16:creationId xmlns:a16="http://schemas.microsoft.com/office/drawing/2014/main" id="{3B67C185-0D23-4459-A308-E0FD43C647A8}"/>
                </a:ext>
              </a:extLst>
            </p:cNvPr>
            <p:cNvSpPr>
              <a:spLocks/>
            </p:cNvSpPr>
            <p:nvPr/>
          </p:nvSpPr>
          <p:spPr bwMode="auto">
            <a:xfrm>
              <a:off x="4875214" y="2698750"/>
              <a:ext cx="36513" cy="150813"/>
            </a:xfrm>
            <a:custGeom>
              <a:avLst/>
              <a:gdLst>
                <a:gd name="T0" fmla="*/ 3 w 5"/>
                <a:gd name="T1" fmla="*/ 1 h 20"/>
                <a:gd name="T2" fmla="*/ 4 w 5"/>
                <a:gd name="T3" fmla="*/ 7 h 20"/>
                <a:gd name="T4" fmla="*/ 0 w 5"/>
                <a:gd name="T5" fmla="*/ 20 h 20"/>
                <a:gd name="T6" fmla="*/ 1 w 5"/>
                <a:gd name="T7" fmla="*/ 20 h 20"/>
                <a:gd name="T8" fmla="*/ 5 w 5"/>
                <a:gd name="T9" fmla="*/ 7 h 20"/>
                <a:gd name="T10" fmla="*/ 4 w 5"/>
                <a:gd name="T11" fmla="*/ 0 h 20"/>
                <a:gd name="T12" fmla="*/ 3 w 5"/>
                <a:gd name="T13" fmla="*/ 1 h 20"/>
              </a:gdLst>
              <a:ahLst/>
              <a:cxnLst>
                <a:cxn ang="0">
                  <a:pos x="T0" y="T1"/>
                </a:cxn>
                <a:cxn ang="0">
                  <a:pos x="T2" y="T3"/>
                </a:cxn>
                <a:cxn ang="0">
                  <a:pos x="T4" y="T5"/>
                </a:cxn>
                <a:cxn ang="0">
                  <a:pos x="T6" y="T7"/>
                </a:cxn>
                <a:cxn ang="0">
                  <a:pos x="T8" y="T9"/>
                </a:cxn>
                <a:cxn ang="0">
                  <a:pos x="T10" y="T11"/>
                </a:cxn>
                <a:cxn ang="0">
                  <a:pos x="T12" y="T13"/>
                </a:cxn>
              </a:cxnLst>
              <a:rect l="0" t="0" r="r" b="b"/>
              <a:pathLst>
                <a:path w="5" h="20">
                  <a:moveTo>
                    <a:pt x="3" y="1"/>
                  </a:moveTo>
                  <a:cubicBezTo>
                    <a:pt x="4" y="3"/>
                    <a:pt x="4" y="5"/>
                    <a:pt x="4" y="7"/>
                  </a:cubicBezTo>
                  <a:cubicBezTo>
                    <a:pt x="4" y="11"/>
                    <a:pt x="3" y="15"/>
                    <a:pt x="0" y="20"/>
                  </a:cubicBezTo>
                  <a:cubicBezTo>
                    <a:pt x="1" y="20"/>
                    <a:pt x="1" y="20"/>
                    <a:pt x="1" y="20"/>
                  </a:cubicBezTo>
                  <a:cubicBezTo>
                    <a:pt x="4" y="15"/>
                    <a:pt x="5" y="11"/>
                    <a:pt x="5" y="7"/>
                  </a:cubicBezTo>
                  <a:cubicBezTo>
                    <a:pt x="5" y="5"/>
                    <a:pt x="5" y="3"/>
                    <a:pt x="4" y="0"/>
                  </a:cubicBezTo>
                  <a:cubicBezTo>
                    <a:pt x="3" y="1"/>
                    <a:pt x="3" y="1"/>
                    <a:pt x="3" y="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7">
              <a:extLst>
                <a:ext uri="{FF2B5EF4-FFF2-40B4-BE49-F238E27FC236}">
                  <a16:creationId xmlns:a16="http://schemas.microsoft.com/office/drawing/2014/main" id="{A5BACD48-03E1-4FC3-A71B-087029C59771}"/>
                </a:ext>
              </a:extLst>
            </p:cNvPr>
            <p:cNvSpPr>
              <a:spLocks/>
            </p:cNvSpPr>
            <p:nvPr/>
          </p:nvSpPr>
          <p:spPr bwMode="auto">
            <a:xfrm>
              <a:off x="4664076" y="3257550"/>
              <a:ext cx="96838" cy="142875"/>
            </a:xfrm>
            <a:custGeom>
              <a:avLst/>
              <a:gdLst>
                <a:gd name="T0" fmla="*/ 0 w 13"/>
                <a:gd name="T1" fmla="*/ 0 h 19"/>
                <a:gd name="T2" fmla="*/ 12 w 13"/>
                <a:gd name="T3" fmla="*/ 19 h 19"/>
              </a:gdLst>
              <a:ahLst/>
              <a:cxnLst>
                <a:cxn ang="0">
                  <a:pos x="T0" y="T1"/>
                </a:cxn>
                <a:cxn ang="0">
                  <a:pos x="T2" y="T3"/>
                </a:cxn>
              </a:cxnLst>
              <a:rect l="0" t="0" r="r" b="b"/>
              <a:pathLst>
                <a:path w="13" h="19">
                  <a:moveTo>
                    <a:pt x="0" y="0"/>
                  </a:moveTo>
                  <a:cubicBezTo>
                    <a:pt x="0" y="0"/>
                    <a:pt x="13" y="4"/>
                    <a:pt x="12" y="19"/>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8">
              <a:extLst>
                <a:ext uri="{FF2B5EF4-FFF2-40B4-BE49-F238E27FC236}">
                  <a16:creationId xmlns:a16="http://schemas.microsoft.com/office/drawing/2014/main" id="{F1F21C46-F1DF-421D-9AAF-33B14CA4465D}"/>
                </a:ext>
              </a:extLst>
            </p:cNvPr>
            <p:cNvSpPr>
              <a:spLocks/>
            </p:cNvSpPr>
            <p:nvPr/>
          </p:nvSpPr>
          <p:spPr bwMode="auto">
            <a:xfrm>
              <a:off x="4664076" y="3257550"/>
              <a:ext cx="96838" cy="142875"/>
            </a:xfrm>
            <a:custGeom>
              <a:avLst/>
              <a:gdLst>
                <a:gd name="T0" fmla="*/ 0 w 13"/>
                <a:gd name="T1" fmla="*/ 1 h 19"/>
                <a:gd name="T2" fmla="*/ 0 w 13"/>
                <a:gd name="T3" fmla="*/ 1 h 19"/>
                <a:gd name="T4" fmla="*/ 6 w 13"/>
                <a:gd name="T5" fmla="*/ 4 h 19"/>
                <a:gd name="T6" fmla="*/ 11 w 13"/>
                <a:gd name="T7" fmla="*/ 17 h 19"/>
                <a:gd name="T8" fmla="*/ 11 w 13"/>
                <a:gd name="T9" fmla="*/ 19 h 19"/>
                <a:gd name="T10" fmla="*/ 12 w 13"/>
                <a:gd name="T11" fmla="*/ 19 h 19"/>
                <a:gd name="T12" fmla="*/ 13 w 13"/>
                <a:gd name="T13" fmla="*/ 17 h 19"/>
                <a:gd name="T14" fmla="*/ 6 w 13"/>
                <a:gd name="T15" fmla="*/ 3 h 19"/>
                <a:gd name="T16" fmla="*/ 0 w 13"/>
                <a:gd name="T17" fmla="*/ 0 h 19"/>
                <a:gd name="T18" fmla="*/ 0 w 13"/>
                <a:gd name="T19"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9">
                  <a:moveTo>
                    <a:pt x="0" y="1"/>
                  </a:moveTo>
                  <a:cubicBezTo>
                    <a:pt x="0" y="1"/>
                    <a:pt x="0" y="1"/>
                    <a:pt x="0" y="1"/>
                  </a:cubicBezTo>
                  <a:cubicBezTo>
                    <a:pt x="0" y="1"/>
                    <a:pt x="3" y="2"/>
                    <a:pt x="6" y="4"/>
                  </a:cubicBezTo>
                  <a:cubicBezTo>
                    <a:pt x="9" y="7"/>
                    <a:pt x="11" y="11"/>
                    <a:pt x="11" y="17"/>
                  </a:cubicBezTo>
                  <a:cubicBezTo>
                    <a:pt x="11" y="18"/>
                    <a:pt x="11" y="18"/>
                    <a:pt x="11" y="19"/>
                  </a:cubicBezTo>
                  <a:cubicBezTo>
                    <a:pt x="12" y="19"/>
                    <a:pt x="12" y="19"/>
                    <a:pt x="12" y="19"/>
                  </a:cubicBezTo>
                  <a:cubicBezTo>
                    <a:pt x="12" y="19"/>
                    <a:pt x="13" y="18"/>
                    <a:pt x="13" y="17"/>
                  </a:cubicBezTo>
                  <a:cubicBezTo>
                    <a:pt x="13" y="10"/>
                    <a:pt x="9" y="6"/>
                    <a:pt x="6" y="3"/>
                  </a:cubicBezTo>
                  <a:cubicBezTo>
                    <a:pt x="3" y="1"/>
                    <a:pt x="0" y="0"/>
                    <a:pt x="0"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9">
              <a:extLst>
                <a:ext uri="{FF2B5EF4-FFF2-40B4-BE49-F238E27FC236}">
                  <a16:creationId xmlns:a16="http://schemas.microsoft.com/office/drawing/2014/main" id="{4C920FD6-6281-45FF-8ED1-E59B0A06FA66}"/>
                </a:ext>
              </a:extLst>
            </p:cNvPr>
            <p:cNvSpPr>
              <a:spLocks/>
            </p:cNvSpPr>
            <p:nvPr/>
          </p:nvSpPr>
          <p:spPr bwMode="auto">
            <a:xfrm>
              <a:off x="5237164" y="2132013"/>
              <a:ext cx="285750" cy="273050"/>
            </a:xfrm>
            <a:custGeom>
              <a:avLst/>
              <a:gdLst>
                <a:gd name="T0" fmla="*/ 1 w 38"/>
                <a:gd name="T1" fmla="*/ 36 h 36"/>
                <a:gd name="T2" fmla="*/ 23 w 38"/>
                <a:gd name="T3" fmla="*/ 24 h 36"/>
                <a:gd name="T4" fmla="*/ 38 w 38"/>
                <a:gd name="T5" fmla="*/ 0 h 36"/>
                <a:gd name="T6" fmla="*/ 37 w 38"/>
                <a:gd name="T7" fmla="*/ 0 h 36"/>
                <a:gd name="T8" fmla="*/ 22 w 38"/>
                <a:gd name="T9" fmla="*/ 23 h 36"/>
                <a:gd name="T10" fmla="*/ 0 w 38"/>
                <a:gd name="T11" fmla="*/ 35 h 36"/>
                <a:gd name="T12" fmla="*/ 1 w 38"/>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38" h="36">
                  <a:moveTo>
                    <a:pt x="1" y="36"/>
                  </a:moveTo>
                  <a:cubicBezTo>
                    <a:pt x="9" y="33"/>
                    <a:pt x="17" y="30"/>
                    <a:pt x="23" y="24"/>
                  </a:cubicBezTo>
                  <a:cubicBezTo>
                    <a:pt x="29" y="19"/>
                    <a:pt x="34" y="11"/>
                    <a:pt x="38" y="0"/>
                  </a:cubicBezTo>
                  <a:cubicBezTo>
                    <a:pt x="37" y="0"/>
                    <a:pt x="37" y="0"/>
                    <a:pt x="37" y="0"/>
                  </a:cubicBezTo>
                  <a:cubicBezTo>
                    <a:pt x="33" y="11"/>
                    <a:pt x="28" y="18"/>
                    <a:pt x="22" y="23"/>
                  </a:cubicBezTo>
                  <a:cubicBezTo>
                    <a:pt x="16" y="29"/>
                    <a:pt x="9" y="32"/>
                    <a:pt x="0" y="35"/>
                  </a:cubicBezTo>
                  <a:cubicBezTo>
                    <a:pt x="1" y="36"/>
                    <a:pt x="1" y="36"/>
                    <a:pt x="1" y="36"/>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30">
              <a:extLst>
                <a:ext uri="{FF2B5EF4-FFF2-40B4-BE49-F238E27FC236}">
                  <a16:creationId xmlns:a16="http://schemas.microsoft.com/office/drawing/2014/main" id="{869896EB-C3D4-477C-A7CD-FAAA1025A34A}"/>
                </a:ext>
              </a:extLst>
            </p:cNvPr>
            <p:cNvSpPr>
              <a:spLocks/>
            </p:cNvSpPr>
            <p:nvPr/>
          </p:nvSpPr>
          <p:spPr bwMode="auto">
            <a:xfrm>
              <a:off x="3600451" y="1287463"/>
              <a:ext cx="5159375" cy="3049588"/>
            </a:xfrm>
            <a:custGeom>
              <a:avLst/>
              <a:gdLst>
                <a:gd name="T0" fmla="*/ 665 w 684"/>
                <a:gd name="T1" fmla="*/ 230 h 404"/>
                <a:gd name="T2" fmla="*/ 652 w 684"/>
                <a:gd name="T3" fmla="*/ 149 h 404"/>
                <a:gd name="T4" fmla="*/ 581 w 684"/>
                <a:gd name="T5" fmla="*/ 92 h 404"/>
                <a:gd name="T6" fmla="*/ 500 w 684"/>
                <a:gd name="T7" fmla="*/ 40 h 404"/>
                <a:gd name="T8" fmla="*/ 417 w 684"/>
                <a:gd name="T9" fmla="*/ 5 h 404"/>
                <a:gd name="T10" fmla="*/ 357 w 684"/>
                <a:gd name="T11" fmla="*/ 5 h 404"/>
                <a:gd name="T12" fmla="*/ 301 w 684"/>
                <a:gd name="T13" fmla="*/ 0 h 404"/>
                <a:gd name="T14" fmla="*/ 255 w 684"/>
                <a:gd name="T15" fmla="*/ 1 h 404"/>
                <a:gd name="T16" fmla="*/ 176 w 684"/>
                <a:gd name="T17" fmla="*/ 25 h 404"/>
                <a:gd name="T18" fmla="*/ 82 w 684"/>
                <a:gd name="T19" fmla="*/ 91 h 404"/>
                <a:gd name="T20" fmla="*/ 7 w 684"/>
                <a:gd name="T21" fmla="*/ 213 h 404"/>
                <a:gd name="T22" fmla="*/ 102 w 684"/>
                <a:gd name="T23" fmla="*/ 401 h 404"/>
                <a:gd name="T24" fmla="*/ 181 w 684"/>
                <a:gd name="T25" fmla="*/ 397 h 404"/>
                <a:gd name="T26" fmla="*/ 254 w 684"/>
                <a:gd name="T27" fmla="*/ 324 h 404"/>
                <a:gd name="T28" fmla="*/ 177 w 684"/>
                <a:gd name="T29" fmla="*/ 311 h 404"/>
                <a:gd name="T30" fmla="*/ 120 w 684"/>
                <a:gd name="T31" fmla="*/ 228 h 404"/>
                <a:gd name="T32" fmla="*/ 120 w 684"/>
                <a:gd name="T33" fmla="*/ 226 h 404"/>
                <a:gd name="T34" fmla="*/ 122 w 684"/>
                <a:gd name="T35" fmla="*/ 223 h 404"/>
                <a:gd name="T36" fmla="*/ 122 w 684"/>
                <a:gd name="T37" fmla="*/ 221 h 404"/>
                <a:gd name="T38" fmla="*/ 122 w 684"/>
                <a:gd name="T39" fmla="*/ 219 h 404"/>
                <a:gd name="T40" fmla="*/ 123 w 684"/>
                <a:gd name="T41" fmla="*/ 216 h 404"/>
                <a:gd name="T42" fmla="*/ 123 w 684"/>
                <a:gd name="T43" fmla="*/ 214 h 404"/>
                <a:gd name="T44" fmla="*/ 123 w 684"/>
                <a:gd name="T45" fmla="*/ 211 h 404"/>
                <a:gd name="T46" fmla="*/ 123 w 684"/>
                <a:gd name="T47" fmla="*/ 208 h 404"/>
                <a:gd name="T48" fmla="*/ 123 w 684"/>
                <a:gd name="T49" fmla="*/ 205 h 404"/>
                <a:gd name="T50" fmla="*/ 168 w 684"/>
                <a:gd name="T51" fmla="*/ 149 h 404"/>
                <a:gd name="T52" fmla="*/ 170 w 684"/>
                <a:gd name="T53" fmla="*/ 148 h 404"/>
                <a:gd name="T54" fmla="*/ 171 w 684"/>
                <a:gd name="T55" fmla="*/ 147 h 404"/>
                <a:gd name="T56" fmla="*/ 173 w 684"/>
                <a:gd name="T57" fmla="*/ 146 h 404"/>
                <a:gd name="T58" fmla="*/ 176 w 684"/>
                <a:gd name="T59" fmla="*/ 145 h 404"/>
                <a:gd name="T60" fmla="*/ 192 w 684"/>
                <a:gd name="T61" fmla="*/ 138 h 404"/>
                <a:gd name="T62" fmla="*/ 198 w 684"/>
                <a:gd name="T63" fmla="*/ 134 h 404"/>
                <a:gd name="T64" fmla="*/ 206 w 684"/>
                <a:gd name="T65" fmla="*/ 126 h 404"/>
                <a:gd name="T66" fmla="*/ 243 w 684"/>
                <a:gd name="T67" fmla="*/ 115 h 404"/>
                <a:gd name="T68" fmla="*/ 385 w 684"/>
                <a:gd name="T69" fmla="*/ 122 h 404"/>
                <a:gd name="T70" fmla="*/ 483 w 684"/>
                <a:gd name="T71" fmla="*/ 208 h 404"/>
                <a:gd name="T72" fmla="*/ 530 w 684"/>
                <a:gd name="T73" fmla="*/ 359 h 404"/>
                <a:gd name="T74" fmla="*/ 595 w 684"/>
                <a:gd name="T75" fmla="*/ 333 h 404"/>
                <a:gd name="T76" fmla="*/ 671 w 684"/>
                <a:gd name="T77" fmla="*/ 280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 h="404">
                  <a:moveTo>
                    <a:pt x="675" y="253"/>
                  </a:moveTo>
                  <a:cubicBezTo>
                    <a:pt x="676" y="245"/>
                    <a:pt x="675" y="237"/>
                    <a:pt x="665" y="230"/>
                  </a:cubicBezTo>
                  <a:cubicBezTo>
                    <a:pt x="678" y="214"/>
                    <a:pt x="667" y="192"/>
                    <a:pt x="655" y="184"/>
                  </a:cubicBezTo>
                  <a:cubicBezTo>
                    <a:pt x="667" y="172"/>
                    <a:pt x="664" y="157"/>
                    <a:pt x="652" y="149"/>
                  </a:cubicBezTo>
                  <a:cubicBezTo>
                    <a:pt x="640" y="141"/>
                    <a:pt x="640" y="132"/>
                    <a:pt x="624" y="133"/>
                  </a:cubicBezTo>
                  <a:cubicBezTo>
                    <a:pt x="622" y="104"/>
                    <a:pt x="599" y="91"/>
                    <a:pt x="581" y="92"/>
                  </a:cubicBezTo>
                  <a:cubicBezTo>
                    <a:pt x="574" y="69"/>
                    <a:pt x="551" y="69"/>
                    <a:pt x="539" y="55"/>
                  </a:cubicBezTo>
                  <a:cubicBezTo>
                    <a:pt x="526" y="40"/>
                    <a:pt x="506" y="44"/>
                    <a:pt x="500" y="40"/>
                  </a:cubicBezTo>
                  <a:cubicBezTo>
                    <a:pt x="495" y="36"/>
                    <a:pt x="482" y="24"/>
                    <a:pt x="464" y="24"/>
                  </a:cubicBezTo>
                  <a:cubicBezTo>
                    <a:pt x="452" y="10"/>
                    <a:pt x="434" y="5"/>
                    <a:pt x="417" y="5"/>
                  </a:cubicBezTo>
                  <a:cubicBezTo>
                    <a:pt x="401" y="5"/>
                    <a:pt x="389" y="13"/>
                    <a:pt x="389" y="13"/>
                  </a:cubicBezTo>
                  <a:cubicBezTo>
                    <a:pt x="389" y="13"/>
                    <a:pt x="375" y="5"/>
                    <a:pt x="357" y="5"/>
                  </a:cubicBezTo>
                  <a:cubicBezTo>
                    <a:pt x="339" y="5"/>
                    <a:pt x="331" y="8"/>
                    <a:pt x="331" y="8"/>
                  </a:cubicBezTo>
                  <a:cubicBezTo>
                    <a:pt x="331" y="8"/>
                    <a:pt x="319" y="0"/>
                    <a:pt x="301" y="0"/>
                  </a:cubicBezTo>
                  <a:cubicBezTo>
                    <a:pt x="283" y="0"/>
                    <a:pt x="277" y="5"/>
                    <a:pt x="277" y="5"/>
                  </a:cubicBezTo>
                  <a:cubicBezTo>
                    <a:pt x="277" y="5"/>
                    <a:pt x="270" y="1"/>
                    <a:pt x="255" y="1"/>
                  </a:cubicBezTo>
                  <a:cubicBezTo>
                    <a:pt x="241" y="1"/>
                    <a:pt x="234" y="7"/>
                    <a:pt x="234" y="7"/>
                  </a:cubicBezTo>
                  <a:cubicBezTo>
                    <a:pt x="234" y="7"/>
                    <a:pt x="202" y="5"/>
                    <a:pt x="176" y="25"/>
                  </a:cubicBezTo>
                  <a:cubicBezTo>
                    <a:pt x="151" y="46"/>
                    <a:pt x="141" y="47"/>
                    <a:pt x="123" y="51"/>
                  </a:cubicBezTo>
                  <a:cubicBezTo>
                    <a:pt x="105" y="56"/>
                    <a:pt x="95" y="85"/>
                    <a:pt x="82" y="91"/>
                  </a:cubicBezTo>
                  <a:cubicBezTo>
                    <a:pt x="70" y="96"/>
                    <a:pt x="42" y="114"/>
                    <a:pt x="37" y="154"/>
                  </a:cubicBezTo>
                  <a:cubicBezTo>
                    <a:pt x="21" y="159"/>
                    <a:pt x="0" y="178"/>
                    <a:pt x="7" y="213"/>
                  </a:cubicBezTo>
                  <a:cubicBezTo>
                    <a:pt x="12" y="237"/>
                    <a:pt x="0" y="258"/>
                    <a:pt x="0" y="276"/>
                  </a:cubicBezTo>
                  <a:cubicBezTo>
                    <a:pt x="0" y="333"/>
                    <a:pt x="57" y="397"/>
                    <a:pt x="102" y="401"/>
                  </a:cubicBezTo>
                  <a:cubicBezTo>
                    <a:pt x="131" y="404"/>
                    <a:pt x="147" y="391"/>
                    <a:pt x="153" y="391"/>
                  </a:cubicBezTo>
                  <a:cubicBezTo>
                    <a:pt x="159" y="391"/>
                    <a:pt x="163" y="397"/>
                    <a:pt x="181" y="397"/>
                  </a:cubicBezTo>
                  <a:cubicBezTo>
                    <a:pt x="185" y="397"/>
                    <a:pt x="190" y="396"/>
                    <a:pt x="194" y="395"/>
                  </a:cubicBezTo>
                  <a:cubicBezTo>
                    <a:pt x="207" y="391"/>
                    <a:pt x="254" y="354"/>
                    <a:pt x="254" y="324"/>
                  </a:cubicBezTo>
                  <a:cubicBezTo>
                    <a:pt x="254" y="311"/>
                    <a:pt x="249" y="296"/>
                    <a:pt x="232" y="296"/>
                  </a:cubicBezTo>
                  <a:cubicBezTo>
                    <a:pt x="216" y="296"/>
                    <a:pt x="210" y="311"/>
                    <a:pt x="177" y="311"/>
                  </a:cubicBezTo>
                  <a:cubicBezTo>
                    <a:pt x="152" y="311"/>
                    <a:pt x="107" y="293"/>
                    <a:pt x="107" y="245"/>
                  </a:cubicBezTo>
                  <a:cubicBezTo>
                    <a:pt x="112" y="241"/>
                    <a:pt x="117" y="235"/>
                    <a:pt x="120" y="228"/>
                  </a:cubicBezTo>
                  <a:cubicBezTo>
                    <a:pt x="120" y="228"/>
                    <a:pt x="120" y="228"/>
                    <a:pt x="120" y="228"/>
                  </a:cubicBezTo>
                  <a:cubicBezTo>
                    <a:pt x="120" y="227"/>
                    <a:pt x="120" y="227"/>
                    <a:pt x="120" y="226"/>
                  </a:cubicBezTo>
                  <a:cubicBezTo>
                    <a:pt x="121" y="226"/>
                    <a:pt x="121" y="226"/>
                    <a:pt x="121" y="226"/>
                  </a:cubicBezTo>
                  <a:cubicBezTo>
                    <a:pt x="121" y="225"/>
                    <a:pt x="121" y="224"/>
                    <a:pt x="122" y="223"/>
                  </a:cubicBezTo>
                  <a:cubicBezTo>
                    <a:pt x="122" y="223"/>
                    <a:pt x="122" y="223"/>
                    <a:pt x="122" y="223"/>
                  </a:cubicBezTo>
                  <a:cubicBezTo>
                    <a:pt x="122" y="222"/>
                    <a:pt x="122" y="222"/>
                    <a:pt x="122" y="221"/>
                  </a:cubicBezTo>
                  <a:cubicBezTo>
                    <a:pt x="122" y="221"/>
                    <a:pt x="122" y="221"/>
                    <a:pt x="122" y="220"/>
                  </a:cubicBezTo>
                  <a:cubicBezTo>
                    <a:pt x="122" y="220"/>
                    <a:pt x="122" y="220"/>
                    <a:pt x="122" y="219"/>
                  </a:cubicBezTo>
                  <a:cubicBezTo>
                    <a:pt x="123" y="219"/>
                    <a:pt x="123" y="218"/>
                    <a:pt x="123" y="217"/>
                  </a:cubicBezTo>
                  <a:cubicBezTo>
                    <a:pt x="123" y="217"/>
                    <a:pt x="123" y="217"/>
                    <a:pt x="123" y="216"/>
                  </a:cubicBezTo>
                  <a:cubicBezTo>
                    <a:pt x="123" y="216"/>
                    <a:pt x="123" y="215"/>
                    <a:pt x="123" y="215"/>
                  </a:cubicBezTo>
                  <a:cubicBezTo>
                    <a:pt x="123" y="214"/>
                    <a:pt x="123" y="214"/>
                    <a:pt x="123" y="214"/>
                  </a:cubicBezTo>
                  <a:cubicBezTo>
                    <a:pt x="123" y="213"/>
                    <a:pt x="123" y="212"/>
                    <a:pt x="123" y="212"/>
                  </a:cubicBezTo>
                  <a:cubicBezTo>
                    <a:pt x="123" y="211"/>
                    <a:pt x="123" y="211"/>
                    <a:pt x="123" y="211"/>
                  </a:cubicBezTo>
                  <a:cubicBezTo>
                    <a:pt x="123" y="210"/>
                    <a:pt x="123" y="209"/>
                    <a:pt x="123" y="208"/>
                  </a:cubicBezTo>
                  <a:cubicBezTo>
                    <a:pt x="123" y="208"/>
                    <a:pt x="123" y="208"/>
                    <a:pt x="123" y="208"/>
                  </a:cubicBezTo>
                  <a:cubicBezTo>
                    <a:pt x="123" y="207"/>
                    <a:pt x="123" y="206"/>
                    <a:pt x="123" y="205"/>
                  </a:cubicBezTo>
                  <a:cubicBezTo>
                    <a:pt x="123" y="205"/>
                    <a:pt x="123" y="205"/>
                    <a:pt x="123" y="205"/>
                  </a:cubicBezTo>
                  <a:cubicBezTo>
                    <a:pt x="123" y="204"/>
                    <a:pt x="123" y="203"/>
                    <a:pt x="122" y="202"/>
                  </a:cubicBezTo>
                  <a:cubicBezTo>
                    <a:pt x="147" y="191"/>
                    <a:pt x="155" y="157"/>
                    <a:pt x="168" y="149"/>
                  </a:cubicBezTo>
                  <a:cubicBezTo>
                    <a:pt x="168" y="149"/>
                    <a:pt x="169" y="149"/>
                    <a:pt x="169" y="148"/>
                  </a:cubicBezTo>
                  <a:cubicBezTo>
                    <a:pt x="169" y="148"/>
                    <a:pt x="169" y="148"/>
                    <a:pt x="170" y="148"/>
                  </a:cubicBezTo>
                  <a:cubicBezTo>
                    <a:pt x="170" y="148"/>
                    <a:pt x="170" y="148"/>
                    <a:pt x="171" y="147"/>
                  </a:cubicBezTo>
                  <a:cubicBezTo>
                    <a:pt x="171" y="147"/>
                    <a:pt x="171" y="147"/>
                    <a:pt x="171" y="147"/>
                  </a:cubicBezTo>
                  <a:cubicBezTo>
                    <a:pt x="172" y="147"/>
                    <a:pt x="172" y="147"/>
                    <a:pt x="173" y="146"/>
                  </a:cubicBezTo>
                  <a:cubicBezTo>
                    <a:pt x="173" y="146"/>
                    <a:pt x="173" y="146"/>
                    <a:pt x="173" y="146"/>
                  </a:cubicBezTo>
                  <a:cubicBezTo>
                    <a:pt x="174" y="146"/>
                    <a:pt x="174" y="146"/>
                    <a:pt x="175" y="146"/>
                  </a:cubicBezTo>
                  <a:cubicBezTo>
                    <a:pt x="175" y="145"/>
                    <a:pt x="175" y="145"/>
                    <a:pt x="176" y="145"/>
                  </a:cubicBezTo>
                  <a:cubicBezTo>
                    <a:pt x="176" y="145"/>
                    <a:pt x="176" y="145"/>
                    <a:pt x="177" y="145"/>
                  </a:cubicBezTo>
                  <a:cubicBezTo>
                    <a:pt x="182" y="142"/>
                    <a:pt x="187" y="140"/>
                    <a:pt x="192" y="138"/>
                  </a:cubicBezTo>
                  <a:cubicBezTo>
                    <a:pt x="192" y="138"/>
                    <a:pt x="192" y="138"/>
                    <a:pt x="192" y="138"/>
                  </a:cubicBezTo>
                  <a:cubicBezTo>
                    <a:pt x="195" y="136"/>
                    <a:pt x="196" y="135"/>
                    <a:pt x="198" y="134"/>
                  </a:cubicBezTo>
                  <a:cubicBezTo>
                    <a:pt x="198" y="134"/>
                    <a:pt x="198" y="134"/>
                    <a:pt x="198" y="134"/>
                  </a:cubicBezTo>
                  <a:cubicBezTo>
                    <a:pt x="202" y="132"/>
                    <a:pt x="204" y="129"/>
                    <a:pt x="206" y="126"/>
                  </a:cubicBezTo>
                  <a:cubicBezTo>
                    <a:pt x="206" y="126"/>
                    <a:pt x="206" y="126"/>
                    <a:pt x="206" y="126"/>
                  </a:cubicBezTo>
                  <a:cubicBezTo>
                    <a:pt x="224" y="131"/>
                    <a:pt x="235" y="125"/>
                    <a:pt x="243" y="115"/>
                  </a:cubicBezTo>
                  <a:cubicBezTo>
                    <a:pt x="269" y="120"/>
                    <a:pt x="281" y="100"/>
                    <a:pt x="310" y="100"/>
                  </a:cubicBezTo>
                  <a:cubicBezTo>
                    <a:pt x="340" y="100"/>
                    <a:pt x="374" y="111"/>
                    <a:pt x="385" y="122"/>
                  </a:cubicBezTo>
                  <a:cubicBezTo>
                    <a:pt x="397" y="121"/>
                    <a:pt x="440" y="131"/>
                    <a:pt x="446" y="164"/>
                  </a:cubicBezTo>
                  <a:cubicBezTo>
                    <a:pt x="472" y="164"/>
                    <a:pt x="483" y="191"/>
                    <a:pt x="483" y="208"/>
                  </a:cubicBezTo>
                  <a:cubicBezTo>
                    <a:pt x="483" y="237"/>
                    <a:pt x="472" y="244"/>
                    <a:pt x="459" y="270"/>
                  </a:cubicBezTo>
                  <a:cubicBezTo>
                    <a:pt x="530" y="359"/>
                    <a:pt x="530" y="359"/>
                    <a:pt x="530" y="359"/>
                  </a:cubicBezTo>
                  <a:cubicBezTo>
                    <a:pt x="539" y="354"/>
                    <a:pt x="551" y="343"/>
                    <a:pt x="562" y="343"/>
                  </a:cubicBezTo>
                  <a:cubicBezTo>
                    <a:pt x="577" y="343"/>
                    <a:pt x="584" y="333"/>
                    <a:pt x="595" y="333"/>
                  </a:cubicBezTo>
                  <a:cubicBezTo>
                    <a:pt x="606" y="333"/>
                    <a:pt x="619" y="311"/>
                    <a:pt x="634" y="311"/>
                  </a:cubicBezTo>
                  <a:cubicBezTo>
                    <a:pt x="649" y="311"/>
                    <a:pt x="673" y="308"/>
                    <a:pt x="671" y="280"/>
                  </a:cubicBezTo>
                  <a:cubicBezTo>
                    <a:pt x="684" y="263"/>
                    <a:pt x="675" y="261"/>
                    <a:pt x="675" y="253"/>
                  </a:cubicBezTo>
                </a:path>
              </a:pathLst>
            </a:custGeom>
            <a:solidFill>
              <a:srgbClr val="DEDC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31">
              <a:extLst>
                <a:ext uri="{FF2B5EF4-FFF2-40B4-BE49-F238E27FC236}">
                  <a16:creationId xmlns:a16="http://schemas.microsoft.com/office/drawing/2014/main" id="{7B24A4C7-CF94-423A-8F36-DC3E37B092A0}"/>
                </a:ext>
              </a:extLst>
            </p:cNvPr>
            <p:cNvSpPr>
              <a:spLocks/>
            </p:cNvSpPr>
            <p:nvPr/>
          </p:nvSpPr>
          <p:spPr bwMode="auto">
            <a:xfrm>
              <a:off x="3592514" y="1279525"/>
              <a:ext cx="5129213" cy="3043238"/>
            </a:xfrm>
            <a:custGeom>
              <a:avLst/>
              <a:gdLst>
                <a:gd name="T0" fmla="*/ 666 w 680"/>
                <a:gd name="T1" fmla="*/ 232 h 403"/>
                <a:gd name="T2" fmla="*/ 642 w 680"/>
                <a:gd name="T3" fmla="*/ 138 h 403"/>
                <a:gd name="T4" fmla="*/ 585 w 680"/>
                <a:gd name="T5" fmla="*/ 92 h 403"/>
                <a:gd name="T6" fmla="*/ 508 w 680"/>
                <a:gd name="T7" fmla="*/ 42 h 403"/>
                <a:gd name="T8" fmla="*/ 418 w 680"/>
                <a:gd name="T9" fmla="*/ 6 h 403"/>
                <a:gd name="T10" fmla="*/ 333 w 680"/>
                <a:gd name="T11" fmla="*/ 8 h 403"/>
                <a:gd name="T12" fmla="*/ 235 w 680"/>
                <a:gd name="T13" fmla="*/ 8 h 403"/>
                <a:gd name="T14" fmla="*/ 92 w 680"/>
                <a:gd name="T15" fmla="*/ 83 h 403"/>
                <a:gd name="T16" fmla="*/ 6 w 680"/>
                <a:gd name="T17" fmla="*/ 200 h 403"/>
                <a:gd name="T18" fmla="*/ 110 w 680"/>
                <a:gd name="T19" fmla="*/ 403 h 403"/>
                <a:gd name="T20" fmla="*/ 195 w 680"/>
                <a:gd name="T21" fmla="*/ 396 h 403"/>
                <a:gd name="T22" fmla="*/ 222 w 680"/>
                <a:gd name="T23" fmla="*/ 299 h 403"/>
                <a:gd name="T24" fmla="*/ 121 w 680"/>
                <a:gd name="T25" fmla="*/ 229 h 403"/>
                <a:gd name="T26" fmla="*/ 123 w 680"/>
                <a:gd name="T27" fmla="*/ 224 h 403"/>
                <a:gd name="T28" fmla="*/ 125 w 680"/>
                <a:gd name="T29" fmla="*/ 216 h 403"/>
                <a:gd name="T30" fmla="*/ 124 w 680"/>
                <a:gd name="T31" fmla="*/ 206 h 403"/>
                <a:gd name="T32" fmla="*/ 170 w 680"/>
                <a:gd name="T33" fmla="*/ 150 h 403"/>
                <a:gd name="T34" fmla="*/ 176 w 680"/>
                <a:gd name="T35" fmla="*/ 147 h 403"/>
                <a:gd name="T36" fmla="*/ 194 w 680"/>
                <a:gd name="T37" fmla="*/ 139 h 403"/>
                <a:gd name="T38" fmla="*/ 207 w 680"/>
                <a:gd name="T39" fmla="*/ 127 h 403"/>
                <a:gd name="T40" fmla="*/ 245 w 680"/>
                <a:gd name="T41" fmla="*/ 117 h 403"/>
                <a:gd name="T42" fmla="*/ 385 w 680"/>
                <a:gd name="T43" fmla="*/ 123 h 403"/>
                <a:gd name="T44" fmla="*/ 446 w 680"/>
                <a:gd name="T45" fmla="*/ 165 h 403"/>
                <a:gd name="T46" fmla="*/ 531 w 680"/>
                <a:gd name="T47" fmla="*/ 361 h 403"/>
                <a:gd name="T48" fmla="*/ 620 w 680"/>
                <a:gd name="T49" fmla="*/ 320 h 403"/>
                <a:gd name="T50" fmla="*/ 673 w 680"/>
                <a:gd name="T51" fmla="*/ 282 h 403"/>
                <a:gd name="T52" fmla="*/ 676 w 680"/>
                <a:gd name="T53" fmla="*/ 255 h 403"/>
                <a:gd name="T54" fmla="*/ 668 w 680"/>
                <a:gd name="T55" fmla="*/ 299 h 403"/>
                <a:gd name="T56" fmla="*/ 581 w 680"/>
                <a:gd name="T57" fmla="*/ 338 h 403"/>
                <a:gd name="T58" fmla="*/ 460 w 680"/>
                <a:gd name="T59" fmla="*/ 271 h 403"/>
                <a:gd name="T60" fmla="*/ 447 w 680"/>
                <a:gd name="T61" fmla="*/ 165 h 403"/>
                <a:gd name="T62" fmla="*/ 356 w 680"/>
                <a:gd name="T63" fmla="*/ 107 h 403"/>
                <a:gd name="T64" fmla="*/ 219 w 680"/>
                <a:gd name="T65" fmla="*/ 128 h 403"/>
                <a:gd name="T66" fmla="*/ 199 w 680"/>
                <a:gd name="T67" fmla="*/ 135 h 403"/>
                <a:gd name="T68" fmla="*/ 177 w 680"/>
                <a:gd name="T69" fmla="*/ 145 h 403"/>
                <a:gd name="T70" fmla="*/ 174 w 680"/>
                <a:gd name="T71" fmla="*/ 147 h 403"/>
                <a:gd name="T72" fmla="*/ 159 w 680"/>
                <a:gd name="T73" fmla="*/ 160 h 403"/>
                <a:gd name="T74" fmla="*/ 123 w 680"/>
                <a:gd name="T75" fmla="*/ 209 h 403"/>
                <a:gd name="T76" fmla="*/ 123 w 680"/>
                <a:gd name="T77" fmla="*/ 218 h 403"/>
                <a:gd name="T78" fmla="*/ 121 w 680"/>
                <a:gd name="T79" fmla="*/ 227 h 403"/>
                <a:gd name="T80" fmla="*/ 108 w 680"/>
                <a:gd name="T81" fmla="*/ 245 h 403"/>
                <a:gd name="T82" fmla="*/ 233 w 680"/>
                <a:gd name="T83" fmla="*/ 298 h 403"/>
                <a:gd name="T84" fmla="*/ 195 w 680"/>
                <a:gd name="T85" fmla="*/ 395 h 403"/>
                <a:gd name="T86" fmla="*/ 103 w 680"/>
                <a:gd name="T87" fmla="*/ 401 h 403"/>
                <a:gd name="T88" fmla="*/ 18 w 680"/>
                <a:gd name="T89" fmla="*/ 170 h 403"/>
                <a:gd name="T90" fmla="*/ 107 w 680"/>
                <a:gd name="T91" fmla="*/ 66 h 403"/>
                <a:gd name="T92" fmla="*/ 235 w 680"/>
                <a:gd name="T93" fmla="*/ 9 h 403"/>
                <a:gd name="T94" fmla="*/ 278 w 680"/>
                <a:gd name="T95" fmla="*/ 7 h 403"/>
                <a:gd name="T96" fmla="*/ 278 w 680"/>
                <a:gd name="T97" fmla="*/ 6 h 403"/>
                <a:gd name="T98" fmla="*/ 332 w 680"/>
                <a:gd name="T99" fmla="*/ 9 h 403"/>
                <a:gd name="T100" fmla="*/ 387 w 680"/>
                <a:gd name="T101" fmla="*/ 14 h 403"/>
                <a:gd name="T102" fmla="*/ 418 w 680"/>
                <a:gd name="T103" fmla="*/ 7 h 403"/>
                <a:gd name="T104" fmla="*/ 508 w 680"/>
                <a:gd name="T105" fmla="*/ 43 h 403"/>
                <a:gd name="T106" fmla="*/ 585 w 680"/>
                <a:gd name="T107" fmla="*/ 94 h 403"/>
                <a:gd name="T108" fmla="*/ 643 w 680"/>
                <a:gd name="T109" fmla="*/ 142 h 403"/>
                <a:gd name="T110" fmla="*/ 665 w 680"/>
                <a:gd name="T111" fmla="*/ 231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80" h="403">
                  <a:moveTo>
                    <a:pt x="676" y="254"/>
                  </a:moveTo>
                  <a:cubicBezTo>
                    <a:pt x="677" y="254"/>
                    <a:pt x="677" y="254"/>
                    <a:pt x="677" y="254"/>
                  </a:cubicBezTo>
                  <a:cubicBezTo>
                    <a:pt x="677" y="253"/>
                    <a:pt x="677" y="251"/>
                    <a:pt x="677" y="250"/>
                  </a:cubicBezTo>
                  <a:cubicBezTo>
                    <a:pt x="677" y="247"/>
                    <a:pt x="677" y="243"/>
                    <a:pt x="675" y="240"/>
                  </a:cubicBezTo>
                  <a:cubicBezTo>
                    <a:pt x="674" y="237"/>
                    <a:pt x="671" y="234"/>
                    <a:pt x="666" y="231"/>
                  </a:cubicBezTo>
                  <a:cubicBezTo>
                    <a:pt x="666" y="231"/>
                    <a:pt x="666" y="231"/>
                    <a:pt x="666" y="231"/>
                  </a:cubicBezTo>
                  <a:cubicBezTo>
                    <a:pt x="666" y="232"/>
                    <a:pt x="666" y="232"/>
                    <a:pt x="666" y="232"/>
                  </a:cubicBezTo>
                  <a:cubicBezTo>
                    <a:pt x="671" y="226"/>
                    <a:pt x="672" y="220"/>
                    <a:pt x="672" y="215"/>
                  </a:cubicBezTo>
                  <a:cubicBezTo>
                    <a:pt x="672" y="202"/>
                    <a:pt x="665" y="190"/>
                    <a:pt x="657" y="184"/>
                  </a:cubicBezTo>
                  <a:cubicBezTo>
                    <a:pt x="656" y="185"/>
                    <a:pt x="656" y="185"/>
                    <a:pt x="656" y="185"/>
                  </a:cubicBezTo>
                  <a:cubicBezTo>
                    <a:pt x="657" y="185"/>
                    <a:pt x="657" y="185"/>
                    <a:pt x="657" y="185"/>
                  </a:cubicBezTo>
                  <a:cubicBezTo>
                    <a:pt x="662" y="180"/>
                    <a:pt x="664" y="174"/>
                    <a:pt x="664" y="168"/>
                  </a:cubicBezTo>
                  <a:cubicBezTo>
                    <a:pt x="664" y="161"/>
                    <a:pt x="660" y="154"/>
                    <a:pt x="653" y="149"/>
                  </a:cubicBezTo>
                  <a:cubicBezTo>
                    <a:pt x="648" y="146"/>
                    <a:pt x="645" y="142"/>
                    <a:pt x="642" y="138"/>
                  </a:cubicBezTo>
                  <a:cubicBezTo>
                    <a:pt x="640" y="137"/>
                    <a:pt x="638" y="135"/>
                    <a:pt x="636" y="134"/>
                  </a:cubicBezTo>
                  <a:cubicBezTo>
                    <a:pt x="633" y="133"/>
                    <a:pt x="630" y="133"/>
                    <a:pt x="627" y="133"/>
                  </a:cubicBezTo>
                  <a:cubicBezTo>
                    <a:pt x="626" y="133"/>
                    <a:pt x="626" y="133"/>
                    <a:pt x="625" y="133"/>
                  </a:cubicBezTo>
                  <a:cubicBezTo>
                    <a:pt x="625" y="134"/>
                    <a:pt x="625" y="134"/>
                    <a:pt x="625" y="134"/>
                  </a:cubicBezTo>
                  <a:cubicBezTo>
                    <a:pt x="626" y="133"/>
                    <a:pt x="626" y="133"/>
                    <a:pt x="626" y="133"/>
                  </a:cubicBezTo>
                  <a:cubicBezTo>
                    <a:pt x="625" y="120"/>
                    <a:pt x="619" y="109"/>
                    <a:pt x="611" y="103"/>
                  </a:cubicBezTo>
                  <a:cubicBezTo>
                    <a:pt x="603" y="96"/>
                    <a:pt x="594" y="92"/>
                    <a:pt x="585" y="92"/>
                  </a:cubicBezTo>
                  <a:cubicBezTo>
                    <a:pt x="584" y="92"/>
                    <a:pt x="583" y="92"/>
                    <a:pt x="582" y="93"/>
                  </a:cubicBezTo>
                  <a:cubicBezTo>
                    <a:pt x="582" y="93"/>
                    <a:pt x="582" y="93"/>
                    <a:pt x="582" y="93"/>
                  </a:cubicBezTo>
                  <a:cubicBezTo>
                    <a:pt x="583" y="93"/>
                    <a:pt x="583" y="93"/>
                    <a:pt x="583" y="93"/>
                  </a:cubicBezTo>
                  <a:cubicBezTo>
                    <a:pt x="579" y="81"/>
                    <a:pt x="572" y="75"/>
                    <a:pt x="563" y="71"/>
                  </a:cubicBezTo>
                  <a:cubicBezTo>
                    <a:pt x="555" y="66"/>
                    <a:pt x="546" y="62"/>
                    <a:pt x="540" y="55"/>
                  </a:cubicBezTo>
                  <a:cubicBezTo>
                    <a:pt x="534" y="48"/>
                    <a:pt x="525" y="45"/>
                    <a:pt x="518" y="43"/>
                  </a:cubicBezTo>
                  <a:cubicBezTo>
                    <a:pt x="514" y="43"/>
                    <a:pt x="511" y="42"/>
                    <a:pt x="508" y="42"/>
                  </a:cubicBezTo>
                  <a:cubicBezTo>
                    <a:pt x="505" y="42"/>
                    <a:pt x="503" y="41"/>
                    <a:pt x="502" y="40"/>
                  </a:cubicBezTo>
                  <a:cubicBezTo>
                    <a:pt x="499" y="38"/>
                    <a:pt x="495" y="34"/>
                    <a:pt x="489" y="31"/>
                  </a:cubicBezTo>
                  <a:cubicBezTo>
                    <a:pt x="483" y="28"/>
                    <a:pt x="476" y="25"/>
                    <a:pt x="467" y="25"/>
                  </a:cubicBezTo>
                  <a:cubicBezTo>
                    <a:pt x="466" y="25"/>
                    <a:pt x="466" y="25"/>
                    <a:pt x="465" y="25"/>
                  </a:cubicBezTo>
                  <a:cubicBezTo>
                    <a:pt x="465" y="25"/>
                    <a:pt x="465" y="25"/>
                    <a:pt x="465" y="25"/>
                  </a:cubicBezTo>
                  <a:cubicBezTo>
                    <a:pt x="466" y="25"/>
                    <a:pt x="466" y="25"/>
                    <a:pt x="466" y="25"/>
                  </a:cubicBezTo>
                  <a:cubicBezTo>
                    <a:pt x="453" y="10"/>
                    <a:pt x="435" y="6"/>
                    <a:pt x="418" y="6"/>
                  </a:cubicBezTo>
                  <a:cubicBezTo>
                    <a:pt x="402" y="6"/>
                    <a:pt x="390" y="14"/>
                    <a:pt x="390" y="14"/>
                  </a:cubicBezTo>
                  <a:cubicBezTo>
                    <a:pt x="390" y="14"/>
                    <a:pt x="390" y="14"/>
                    <a:pt x="390" y="14"/>
                  </a:cubicBezTo>
                  <a:cubicBezTo>
                    <a:pt x="391" y="14"/>
                    <a:pt x="391" y="14"/>
                    <a:pt x="391" y="14"/>
                  </a:cubicBezTo>
                  <a:cubicBezTo>
                    <a:pt x="390" y="14"/>
                    <a:pt x="376" y="6"/>
                    <a:pt x="358" y="6"/>
                  </a:cubicBezTo>
                  <a:cubicBezTo>
                    <a:pt x="340" y="6"/>
                    <a:pt x="332" y="8"/>
                    <a:pt x="332" y="8"/>
                  </a:cubicBezTo>
                  <a:cubicBezTo>
                    <a:pt x="332" y="9"/>
                    <a:pt x="332" y="9"/>
                    <a:pt x="332" y="9"/>
                  </a:cubicBezTo>
                  <a:cubicBezTo>
                    <a:pt x="333" y="8"/>
                    <a:pt x="333" y="8"/>
                    <a:pt x="333" y="8"/>
                  </a:cubicBezTo>
                  <a:cubicBezTo>
                    <a:pt x="333" y="8"/>
                    <a:pt x="320" y="0"/>
                    <a:pt x="302" y="0"/>
                  </a:cubicBezTo>
                  <a:cubicBezTo>
                    <a:pt x="284" y="0"/>
                    <a:pt x="278" y="5"/>
                    <a:pt x="278" y="5"/>
                  </a:cubicBezTo>
                  <a:cubicBezTo>
                    <a:pt x="278" y="6"/>
                    <a:pt x="278" y="6"/>
                    <a:pt x="278" y="6"/>
                  </a:cubicBezTo>
                  <a:cubicBezTo>
                    <a:pt x="278" y="5"/>
                    <a:pt x="278" y="5"/>
                    <a:pt x="278" y="5"/>
                  </a:cubicBezTo>
                  <a:cubicBezTo>
                    <a:pt x="278" y="5"/>
                    <a:pt x="271" y="2"/>
                    <a:pt x="256" y="2"/>
                  </a:cubicBezTo>
                  <a:cubicBezTo>
                    <a:pt x="241" y="2"/>
                    <a:pt x="235" y="8"/>
                    <a:pt x="235" y="8"/>
                  </a:cubicBezTo>
                  <a:cubicBezTo>
                    <a:pt x="235" y="8"/>
                    <a:pt x="235" y="8"/>
                    <a:pt x="235" y="8"/>
                  </a:cubicBezTo>
                  <a:cubicBezTo>
                    <a:pt x="235" y="8"/>
                    <a:pt x="235" y="8"/>
                    <a:pt x="235" y="8"/>
                  </a:cubicBezTo>
                  <a:cubicBezTo>
                    <a:pt x="235" y="8"/>
                    <a:pt x="234" y="8"/>
                    <a:pt x="232" y="8"/>
                  </a:cubicBezTo>
                  <a:cubicBezTo>
                    <a:pt x="224" y="8"/>
                    <a:pt x="198" y="9"/>
                    <a:pt x="177" y="26"/>
                  </a:cubicBezTo>
                  <a:cubicBezTo>
                    <a:pt x="164" y="36"/>
                    <a:pt x="155" y="41"/>
                    <a:pt x="147" y="45"/>
                  </a:cubicBezTo>
                  <a:cubicBezTo>
                    <a:pt x="140" y="48"/>
                    <a:pt x="133" y="49"/>
                    <a:pt x="124" y="52"/>
                  </a:cubicBezTo>
                  <a:cubicBezTo>
                    <a:pt x="115" y="54"/>
                    <a:pt x="108" y="63"/>
                    <a:pt x="101" y="71"/>
                  </a:cubicBezTo>
                  <a:cubicBezTo>
                    <a:pt x="98" y="76"/>
                    <a:pt x="95" y="80"/>
                    <a:pt x="92" y="83"/>
                  </a:cubicBezTo>
                  <a:cubicBezTo>
                    <a:pt x="89" y="87"/>
                    <a:pt x="86" y="90"/>
                    <a:pt x="83" y="91"/>
                  </a:cubicBezTo>
                  <a:cubicBezTo>
                    <a:pt x="77" y="94"/>
                    <a:pt x="67" y="100"/>
                    <a:pt x="57" y="110"/>
                  </a:cubicBezTo>
                  <a:cubicBezTo>
                    <a:pt x="48" y="120"/>
                    <a:pt x="40" y="135"/>
                    <a:pt x="37" y="155"/>
                  </a:cubicBezTo>
                  <a:cubicBezTo>
                    <a:pt x="38" y="155"/>
                    <a:pt x="38" y="155"/>
                    <a:pt x="38" y="155"/>
                  </a:cubicBezTo>
                  <a:cubicBezTo>
                    <a:pt x="38" y="154"/>
                    <a:pt x="38" y="154"/>
                    <a:pt x="38" y="154"/>
                  </a:cubicBezTo>
                  <a:cubicBezTo>
                    <a:pt x="31" y="157"/>
                    <a:pt x="23" y="161"/>
                    <a:pt x="17" y="169"/>
                  </a:cubicBezTo>
                  <a:cubicBezTo>
                    <a:pt x="11" y="177"/>
                    <a:pt x="6" y="187"/>
                    <a:pt x="6" y="200"/>
                  </a:cubicBezTo>
                  <a:cubicBezTo>
                    <a:pt x="6" y="205"/>
                    <a:pt x="7" y="209"/>
                    <a:pt x="8" y="214"/>
                  </a:cubicBezTo>
                  <a:cubicBezTo>
                    <a:pt x="8" y="218"/>
                    <a:pt x="9" y="222"/>
                    <a:pt x="9" y="226"/>
                  </a:cubicBezTo>
                  <a:cubicBezTo>
                    <a:pt x="9" y="236"/>
                    <a:pt x="7" y="244"/>
                    <a:pt x="5" y="253"/>
                  </a:cubicBezTo>
                  <a:cubicBezTo>
                    <a:pt x="3" y="261"/>
                    <a:pt x="0" y="269"/>
                    <a:pt x="0" y="277"/>
                  </a:cubicBezTo>
                  <a:cubicBezTo>
                    <a:pt x="0" y="306"/>
                    <a:pt x="15" y="336"/>
                    <a:pt x="34" y="360"/>
                  </a:cubicBezTo>
                  <a:cubicBezTo>
                    <a:pt x="54" y="384"/>
                    <a:pt x="80" y="401"/>
                    <a:pt x="103" y="403"/>
                  </a:cubicBezTo>
                  <a:cubicBezTo>
                    <a:pt x="105" y="403"/>
                    <a:pt x="108" y="403"/>
                    <a:pt x="110" y="403"/>
                  </a:cubicBezTo>
                  <a:cubicBezTo>
                    <a:pt x="123" y="403"/>
                    <a:pt x="132" y="400"/>
                    <a:pt x="140" y="398"/>
                  </a:cubicBezTo>
                  <a:cubicBezTo>
                    <a:pt x="143" y="396"/>
                    <a:pt x="146" y="395"/>
                    <a:pt x="148" y="394"/>
                  </a:cubicBezTo>
                  <a:cubicBezTo>
                    <a:pt x="151" y="393"/>
                    <a:pt x="153" y="392"/>
                    <a:pt x="154" y="392"/>
                  </a:cubicBezTo>
                  <a:cubicBezTo>
                    <a:pt x="155" y="392"/>
                    <a:pt x="156" y="393"/>
                    <a:pt x="158" y="393"/>
                  </a:cubicBezTo>
                  <a:cubicBezTo>
                    <a:pt x="160" y="394"/>
                    <a:pt x="163" y="395"/>
                    <a:pt x="167" y="396"/>
                  </a:cubicBezTo>
                  <a:cubicBezTo>
                    <a:pt x="170" y="398"/>
                    <a:pt x="175" y="398"/>
                    <a:pt x="182" y="398"/>
                  </a:cubicBezTo>
                  <a:cubicBezTo>
                    <a:pt x="186" y="398"/>
                    <a:pt x="191" y="398"/>
                    <a:pt x="195" y="396"/>
                  </a:cubicBezTo>
                  <a:cubicBezTo>
                    <a:pt x="199" y="395"/>
                    <a:pt x="204" y="392"/>
                    <a:pt x="210" y="388"/>
                  </a:cubicBezTo>
                  <a:cubicBezTo>
                    <a:pt x="220" y="381"/>
                    <a:pt x="231" y="371"/>
                    <a:pt x="240" y="360"/>
                  </a:cubicBezTo>
                  <a:cubicBezTo>
                    <a:pt x="249" y="349"/>
                    <a:pt x="256" y="336"/>
                    <a:pt x="256" y="325"/>
                  </a:cubicBezTo>
                  <a:cubicBezTo>
                    <a:pt x="256" y="318"/>
                    <a:pt x="254" y="311"/>
                    <a:pt x="251" y="306"/>
                  </a:cubicBezTo>
                  <a:cubicBezTo>
                    <a:pt x="249" y="303"/>
                    <a:pt x="247" y="301"/>
                    <a:pt x="244" y="299"/>
                  </a:cubicBezTo>
                  <a:cubicBezTo>
                    <a:pt x="241" y="297"/>
                    <a:pt x="238" y="296"/>
                    <a:pt x="233" y="296"/>
                  </a:cubicBezTo>
                  <a:cubicBezTo>
                    <a:pt x="229" y="296"/>
                    <a:pt x="226" y="297"/>
                    <a:pt x="222" y="299"/>
                  </a:cubicBezTo>
                  <a:cubicBezTo>
                    <a:pt x="212" y="303"/>
                    <a:pt x="203" y="311"/>
                    <a:pt x="178" y="311"/>
                  </a:cubicBezTo>
                  <a:cubicBezTo>
                    <a:pt x="166" y="311"/>
                    <a:pt x="148" y="307"/>
                    <a:pt x="134" y="296"/>
                  </a:cubicBezTo>
                  <a:cubicBezTo>
                    <a:pt x="120" y="286"/>
                    <a:pt x="109" y="269"/>
                    <a:pt x="109" y="246"/>
                  </a:cubicBezTo>
                  <a:cubicBezTo>
                    <a:pt x="108" y="246"/>
                    <a:pt x="108" y="246"/>
                    <a:pt x="108" y="246"/>
                  </a:cubicBezTo>
                  <a:cubicBezTo>
                    <a:pt x="109" y="246"/>
                    <a:pt x="109" y="246"/>
                    <a:pt x="109" y="246"/>
                  </a:cubicBezTo>
                  <a:cubicBezTo>
                    <a:pt x="113" y="242"/>
                    <a:pt x="118" y="237"/>
                    <a:pt x="121" y="229"/>
                  </a:cubicBezTo>
                  <a:cubicBezTo>
                    <a:pt x="121" y="229"/>
                    <a:pt x="121" y="229"/>
                    <a:pt x="121" y="229"/>
                  </a:cubicBezTo>
                  <a:cubicBezTo>
                    <a:pt x="121" y="229"/>
                    <a:pt x="121" y="229"/>
                    <a:pt x="121" y="229"/>
                  </a:cubicBezTo>
                  <a:cubicBezTo>
                    <a:pt x="121" y="229"/>
                    <a:pt x="121" y="229"/>
                    <a:pt x="121" y="229"/>
                  </a:cubicBezTo>
                  <a:cubicBezTo>
                    <a:pt x="122" y="229"/>
                    <a:pt x="122" y="228"/>
                    <a:pt x="122" y="228"/>
                  </a:cubicBezTo>
                  <a:cubicBezTo>
                    <a:pt x="122" y="228"/>
                    <a:pt x="122" y="228"/>
                    <a:pt x="122" y="228"/>
                  </a:cubicBezTo>
                  <a:cubicBezTo>
                    <a:pt x="122" y="227"/>
                    <a:pt x="122" y="227"/>
                    <a:pt x="122" y="227"/>
                  </a:cubicBezTo>
                  <a:cubicBezTo>
                    <a:pt x="122" y="227"/>
                    <a:pt x="122" y="227"/>
                    <a:pt x="122" y="227"/>
                  </a:cubicBezTo>
                  <a:cubicBezTo>
                    <a:pt x="123" y="226"/>
                    <a:pt x="123" y="225"/>
                    <a:pt x="123" y="224"/>
                  </a:cubicBezTo>
                  <a:cubicBezTo>
                    <a:pt x="123" y="224"/>
                    <a:pt x="123" y="224"/>
                    <a:pt x="123" y="224"/>
                  </a:cubicBezTo>
                  <a:cubicBezTo>
                    <a:pt x="123" y="223"/>
                    <a:pt x="124" y="223"/>
                    <a:pt x="124" y="223"/>
                  </a:cubicBezTo>
                  <a:cubicBezTo>
                    <a:pt x="124" y="222"/>
                    <a:pt x="124" y="222"/>
                    <a:pt x="124" y="222"/>
                  </a:cubicBezTo>
                  <a:cubicBezTo>
                    <a:pt x="124" y="221"/>
                    <a:pt x="124" y="221"/>
                    <a:pt x="124" y="220"/>
                  </a:cubicBezTo>
                  <a:cubicBezTo>
                    <a:pt x="124" y="220"/>
                    <a:pt x="124" y="219"/>
                    <a:pt x="124" y="218"/>
                  </a:cubicBezTo>
                  <a:cubicBezTo>
                    <a:pt x="125" y="218"/>
                    <a:pt x="125" y="218"/>
                    <a:pt x="125" y="217"/>
                  </a:cubicBezTo>
                  <a:cubicBezTo>
                    <a:pt x="125" y="217"/>
                    <a:pt x="125" y="216"/>
                    <a:pt x="125" y="216"/>
                  </a:cubicBezTo>
                  <a:cubicBezTo>
                    <a:pt x="125" y="215"/>
                    <a:pt x="125" y="215"/>
                    <a:pt x="125" y="215"/>
                  </a:cubicBezTo>
                  <a:cubicBezTo>
                    <a:pt x="125" y="214"/>
                    <a:pt x="125" y="213"/>
                    <a:pt x="125" y="213"/>
                  </a:cubicBezTo>
                  <a:cubicBezTo>
                    <a:pt x="125" y="212"/>
                    <a:pt x="125" y="212"/>
                    <a:pt x="125" y="212"/>
                  </a:cubicBezTo>
                  <a:cubicBezTo>
                    <a:pt x="125" y="211"/>
                    <a:pt x="125" y="210"/>
                    <a:pt x="125" y="209"/>
                  </a:cubicBezTo>
                  <a:cubicBezTo>
                    <a:pt x="125" y="209"/>
                    <a:pt x="125" y="209"/>
                    <a:pt x="125" y="209"/>
                  </a:cubicBezTo>
                  <a:cubicBezTo>
                    <a:pt x="125" y="208"/>
                    <a:pt x="125" y="207"/>
                    <a:pt x="125" y="206"/>
                  </a:cubicBezTo>
                  <a:cubicBezTo>
                    <a:pt x="125" y="206"/>
                    <a:pt x="125" y="206"/>
                    <a:pt x="124" y="206"/>
                  </a:cubicBezTo>
                  <a:cubicBezTo>
                    <a:pt x="124" y="205"/>
                    <a:pt x="124" y="204"/>
                    <a:pt x="124" y="203"/>
                  </a:cubicBezTo>
                  <a:cubicBezTo>
                    <a:pt x="123" y="203"/>
                    <a:pt x="123" y="203"/>
                    <a:pt x="123" y="203"/>
                  </a:cubicBezTo>
                  <a:cubicBezTo>
                    <a:pt x="124" y="203"/>
                    <a:pt x="124" y="203"/>
                    <a:pt x="124" y="203"/>
                  </a:cubicBezTo>
                  <a:cubicBezTo>
                    <a:pt x="136" y="198"/>
                    <a:pt x="144" y="187"/>
                    <a:pt x="151" y="176"/>
                  </a:cubicBezTo>
                  <a:cubicBezTo>
                    <a:pt x="154" y="170"/>
                    <a:pt x="157" y="165"/>
                    <a:pt x="160" y="161"/>
                  </a:cubicBezTo>
                  <a:cubicBezTo>
                    <a:pt x="163" y="156"/>
                    <a:pt x="166" y="153"/>
                    <a:pt x="169" y="151"/>
                  </a:cubicBezTo>
                  <a:cubicBezTo>
                    <a:pt x="169" y="151"/>
                    <a:pt x="170" y="150"/>
                    <a:pt x="170" y="150"/>
                  </a:cubicBezTo>
                  <a:cubicBezTo>
                    <a:pt x="171" y="150"/>
                    <a:pt x="171" y="150"/>
                    <a:pt x="171" y="150"/>
                  </a:cubicBezTo>
                  <a:cubicBezTo>
                    <a:pt x="171" y="150"/>
                    <a:pt x="171" y="150"/>
                    <a:pt x="171" y="150"/>
                  </a:cubicBezTo>
                  <a:cubicBezTo>
                    <a:pt x="171" y="149"/>
                    <a:pt x="172" y="149"/>
                    <a:pt x="172" y="149"/>
                  </a:cubicBezTo>
                  <a:cubicBezTo>
                    <a:pt x="172" y="149"/>
                    <a:pt x="172" y="149"/>
                    <a:pt x="173" y="149"/>
                  </a:cubicBezTo>
                  <a:cubicBezTo>
                    <a:pt x="173" y="149"/>
                    <a:pt x="174" y="148"/>
                    <a:pt x="174" y="148"/>
                  </a:cubicBezTo>
                  <a:cubicBezTo>
                    <a:pt x="174" y="148"/>
                    <a:pt x="175" y="148"/>
                    <a:pt x="175" y="148"/>
                  </a:cubicBezTo>
                  <a:cubicBezTo>
                    <a:pt x="175" y="148"/>
                    <a:pt x="176" y="147"/>
                    <a:pt x="176" y="147"/>
                  </a:cubicBezTo>
                  <a:cubicBezTo>
                    <a:pt x="176" y="147"/>
                    <a:pt x="176" y="147"/>
                    <a:pt x="176" y="147"/>
                  </a:cubicBezTo>
                  <a:cubicBezTo>
                    <a:pt x="176" y="147"/>
                    <a:pt x="177" y="147"/>
                    <a:pt x="177" y="147"/>
                  </a:cubicBezTo>
                  <a:cubicBezTo>
                    <a:pt x="177" y="147"/>
                    <a:pt x="177" y="147"/>
                    <a:pt x="177" y="147"/>
                  </a:cubicBezTo>
                  <a:cubicBezTo>
                    <a:pt x="177" y="147"/>
                    <a:pt x="177" y="147"/>
                    <a:pt x="177" y="147"/>
                  </a:cubicBezTo>
                  <a:cubicBezTo>
                    <a:pt x="177" y="147"/>
                    <a:pt x="178" y="146"/>
                    <a:pt x="178" y="146"/>
                  </a:cubicBezTo>
                  <a:cubicBezTo>
                    <a:pt x="183" y="144"/>
                    <a:pt x="189" y="142"/>
                    <a:pt x="194" y="139"/>
                  </a:cubicBezTo>
                  <a:cubicBezTo>
                    <a:pt x="194" y="139"/>
                    <a:pt x="194" y="139"/>
                    <a:pt x="194" y="139"/>
                  </a:cubicBezTo>
                  <a:cubicBezTo>
                    <a:pt x="194" y="139"/>
                    <a:pt x="194" y="139"/>
                    <a:pt x="194" y="139"/>
                  </a:cubicBezTo>
                  <a:cubicBezTo>
                    <a:pt x="193" y="139"/>
                    <a:pt x="193" y="139"/>
                    <a:pt x="193" y="139"/>
                  </a:cubicBezTo>
                  <a:cubicBezTo>
                    <a:pt x="194" y="139"/>
                    <a:pt x="194" y="139"/>
                    <a:pt x="194" y="139"/>
                  </a:cubicBezTo>
                  <a:cubicBezTo>
                    <a:pt x="196" y="138"/>
                    <a:pt x="198" y="137"/>
                    <a:pt x="200" y="136"/>
                  </a:cubicBezTo>
                  <a:cubicBezTo>
                    <a:pt x="200" y="136"/>
                    <a:pt x="200" y="136"/>
                    <a:pt x="200" y="136"/>
                  </a:cubicBezTo>
                  <a:cubicBezTo>
                    <a:pt x="200" y="136"/>
                    <a:pt x="200" y="136"/>
                    <a:pt x="200" y="136"/>
                  </a:cubicBezTo>
                  <a:cubicBezTo>
                    <a:pt x="203" y="133"/>
                    <a:pt x="206" y="131"/>
                    <a:pt x="207" y="127"/>
                  </a:cubicBezTo>
                  <a:cubicBezTo>
                    <a:pt x="207" y="127"/>
                    <a:pt x="207" y="127"/>
                    <a:pt x="207" y="127"/>
                  </a:cubicBezTo>
                  <a:cubicBezTo>
                    <a:pt x="207" y="128"/>
                    <a:pt x="207" y="128"/>
                    <a:pt x="207" y="128"/>
                  </a:cubicBezTo>
                  <a:cubicBezTo>
                    <a:pt x="207" y="127"/>
                    <a:pt x="207" y="127"/>
                    <a:pt x="207" y="127"/>
                  </a:cubicBezTo>
                  <a:cubicBezTo>
                    <a:pt x="207" y="127"/>
                    <a:pt x="207" y="127"/>
                    <a:pt x="207" y="127"/>
                  </a:cubicBezTo>
                  <a:cubicBezTo>
                    <a:pt x="206" y="128"/>
                    <a:pt x="206" y="128"/>
                    <a:pt x="206" y="128"/>
                  </a:cubicBezTo>
                  <a:cubicBezTo>
                    <a:pt x="211" y="129"/>
                    <a:pt x="215" y="130"/>
                    <a:pt x="219" y="130"/>
                  </a:cubicBezTo>
                  <a:cubicBezTo>
                    <a:pt x="231" y="130"/>
                    <a:pt x="238" y="124"/>
                    <a:pt x="245" y="117"/>
                  </a:cubicBezTo>
                  <a:cubicBezTo>
                    <a:pt x="244" y="116"/>
                    <a:pt x="244" y="116"/>
                    <a:pt x="244" y="116"/>
                  </a:cubicBezTo>
                  <a:cubicBezTo>
                    <a:pt x="244" y="117"/>
                    <a:pt x="244" y="117"/>
                    <a:pt x="244" y="117"/>
                  </a:cubicBezTo>
                  <a:cubicBezTo>
                    <a:pt x="247" y="117"/>
                    <a:pt x="249" y="118"/>
                    <a:pt x="252" y="118"/>
                  </a:cubicBezTo>
                  <a:cubicBezTo>
                    <a:pt x="262" y="118"/>
                    <a:pt x="271" y="113"/>
                    <a:pt x="280" y="109"/>
                  </a:cubicBezTo>
                  <a:cubicBezTo>
                    <a:pt x="289" y="105"/>
                    <a:pt x="298" y="101"/>
                    <a:pt x="311" y="101"/>
                  </a:cubicBezTo>
                  <a:cubicBezTo>
                    <a:pt x="326" y="101"/>
                    <a:pt x="342" y="104"/>
                    <a:pt x="356" y="108"/>
                  </a:cubicBezTo>
                  <a:cubicBezTo>
                    <a:pt x="369" y="112"/>
                    <a:pt x="380" y="118"/>
                    <a:pt x="385" y="123"/>
                  </a:cubicBezTo>
                  <a:cubicBezTo>
                    <a:pt x="386" y="124"/>
                    <a:pt x="386" y="124"/>
                    <a:pt x="386" y="124"/>
                  </a:cubicBezTo>
                  <a:cubicBezTo>
                    <a:pt x="386" y="124"/>
                    <a:pt x="386" y="124"/>
                    <a:pt x="386" y="124"/>
                  </a:cubicBezTo>
                  <a:cubicBezTo>
                    <a:pt x="387" y="124"/>
                    <a:pt x="387" y="124"/>
                    <a:pt x="388" y="124"/>
                  </a:cubicBezTo>
                  <a:cubicBezTo>
                    <a:pt x="394" y="124"/>
                    <a:pt x="408" y="126"/>
                    <a:pt x="420" y="133"/>
                  </a:cubicBezTo>
                  <a:cubicBezTo>
                    <a:pt x="426" y="136"/>
                    <a:pt x="432" y="140"/>
                    <a:pt x="436" y="146"/>
                  </a:cubicBezTo>
                  <a:cubicBezTo>
                    <a:pt x="441" y="151"/>
                    <a:pt x="445" y="157"/>
                    <a:pt x="446" y="165"/>
                  </a:cubicBezTo>
                  <a:cubicBezTo>
                    <a:pt x="446" y="165"/>
                    <a:pt x="446" y="165"/>
                    <a:pt x="446" y="165"/>
                  </a:cubicBezTo>
                  <a:cubicBezTo>
                    <a:pt x="447" y="165"/>
                    <a:pt x="447" y="165"/>
                    <a:pt x="447" y="165"/>
                  </a:cubicBezTo>
                  <a:cubicBezTo>
                    <a:pt x="459" y="165"/>
                    <a:pt x="469" y="172"/>
                    <a:pt x="475" y="181"/>
                  </a:cubicBezTo>
                  <a:cubicBezTo>
                    <a:pt x="481" y="190"/>
                    <a:pt x="483" y="201"/>
                    <a:pt x="483" y="209"/>
                  </a:cubicBezTo>
                  <a:cubicBezTo>
                    <a:pt x="483" y="224"/>
                    <a:pt x="481" y="233"/>
                    <a:pt x="476" y="241"/>
                  </a:cubicBezTo>
                  <a:cubicBezTo>
                    <a:pt x="472" y="250"/>
                    <a:pt x="466" y="258"/>
                    <a:pt x="459" y="271"/>
                  </a:cubicBezTo>
                  <a:cubicBezTo>
                    <a:pt x="459" y="271"/>
                    <a:pt x="459" y="271"/>
                    <a:pt x="459" y="271"/>
                  </a:cubicBezTo>
                  <a:cubicBezTo>
                    <a:pt x="531" y="361"/>
                    <a:pt x="531" y="361"/>
                    <a:pt x="531" y="361"/>
                  </a:cubicBezTo>
                  <a:cubicBezTo>
                    <a:pt x="531" y="361"/>
                    <a:pt x="531" y="361"/>
                    <a:pt x="531" y="361"/>
                  </a:cubicBezTo>
                  <a:cubicBezTo>
                    <a:pt x="536" y="358"/>
                    <a:pt x="541" y="354"/>
                    <a:pt x="547" y="351"/>
                  </a:cubicBezTo>
                  <a:cubicBezTo>
                    <a:pt x="552" y="347"/>
                    <a:pt x="558" y="344"/>
                    <a:pt x="563" y="344"/>
                  </a:cubicBezTo>
                  <a:cubicBezTo>
                    <a:pt x="571" y="344"/>
                    <a:pt x="576" y="342"/>
                    <a:pt x="581" y="340"/>
                  </a:cubicBezTo>
                  <a:cubicBezTo>
                    <a:pt x="586" y="337"/>
                    <a:pt x="591" y="335"/>
                    <a:pt x="596" y="335"/>
                  </a:cubicBezTo>
                  <a:cubicBezTo>
                    <a:pt x="599" y="335"/>
                    <a:pt x="602" y="333"/>
                    <a:pt x="605" y="331"/>
                  </a:cubicBezTo>
                  <a:cubicBezTo>
                    <a:pt x="610" y="328"/>
                    <a:pt x="615" y="323"/>
                    <a:pt x="620" y="320"/>
                  </a:cubicBezTo>
                  <a:cubicBezTo>
                    <a:pt x="625" y="316"/>
                    <a:pt x="630" y="313"/>
                    <a:pt x="635" y="313"/>
                  </a:cubicBezTo>
                  <a:cubicBezTo>
                    <a:pt x="643" y="313"/>
                    <a:pt x="652" y="312"/>
                    <a:pt x="659" y="308"/>
                  </a:cubicBezTo>
                  <a:cubicBezTo>
                    <a:pt x="663" y="306"/>
                    <a:pt x="667" y="303"/>
                    <a:pt x="669" y="299"/>
                  </a:cubicBezTo>
                  <a:cubicBezTo>
                    <a:pt x="671" y="295"/>
                    <a:pt x="673" y="290"/>
                    <a:pt x="673" y="284"/>
                  </a:cubicBezTo>
                  <a:cubicBezTo>
                    <a:pt x="673" y="283"/>
                    <a:pt x="673" y="282"/>
                    <a:pt x="673" y="281"/>
                  </a:cubicBezTo>
                  <a:cubicBezTo>
                    <a:pt x="672" y="281"/>
                    <a:pt x="672" y="281"/>
                    <a:pt x="672" y="281"/>
                  </a:cubicBezTo>
                  <a:cubicBezTo>
                    <a:pt x="673" y="282"/>
                    <a:pt x="673" y="282"/>
                    <a:pt x="673" y="282"/>
                  </a:cubicBezTo>
                  <a:cubicBezTo>
                    <a:pt x="678" y="274"/>
                    <a:pt x="680" y="270"/>
                    <a:pt x="680" y="266"/>
                  </a:cubicBezTo>
                  <a:cubicBezTo>
                    <a:pt x="680" y="264"/>
                    <a:pt x="679" y="262"/>
                    <a:pt x="678" y="260"/>
                  </a:cubicBezTo>
                  <a:cubicBezTo>
                    <a:pt x="678" y="258"/>
                    <a:pt x="677" y="257"/>
                    <a:pt x="677" y="255"/>
                  </a:cubicBezTo>
                  <a:cubicBezTo>
                    <a:pt x="677" y="254"/>
                    <a:pt x="677" y="254"/>
                    <a:pt x="677" y="254"/>
                  </a:cubicBezTo>
                  <a:cubicBezTo>
                    <a:pt x="676" y="254"/>
                    <a:pt x="676" y="254"/>
                    <a:pt x="676" y="254"/>
                  </a:cubicBezTo>
                  <a:cubicBezTo>
                    <a:pt x="676" y="254"/>
                    <a:pt x="676" y="254"/>
                    <a:pt x="676" y="254"/>
                  </a:cubicBezTo>
                  <a:cubicBezTo>
                    <a:pt x="676" y="254"/>
                    <a:pt x="676" y="254"/>
                    <a:pt x="676" y="255"/>
                  </a:cubicBezTo>
                  <a:cubicBezTo>
                    <a:pt x="676" y="257"/>
                    <a:pt x="676" y="259"/>
                    <a:pt x="677" y="261"/>
                  </a:cubicBezTo>
                  <a:cubicBezTo>
                    <a:pt x="678" y="262"/>
                    <a:pt x="678" y="264"/>
                    <a:pt x="678" y="266"/>
                  </a:cubicBezTo>
                  <a:cubicBezTo>
                    <a:pt x="678" y="269"/>
                    <a:pt x="677" y="274"/>
                    <a:pt x="671" y="281"/>
                  </a:cubicBezTo>
                  <a:cubicBezTo>
                    <a:pt x="671" y="281"/>
                    <a:pt x="671" y="281"/>
                    <a:pt x="671" y="281"/>
                  </a:cubicBezTo>
                  <a:cubicBezTo>
                    <a:pt x="671" y="281"/>
                    <a:pt x="671" y="281"/>
                    <a:pt x="671" y="281"/>
                  </a:cubicBezTo>
                  <a:cubicBezTo>
                    <a:pt x="671" y="282"/>
                    <a:pt x="671" y="283"/>
                    <a:pt x="671" y="284"/>
                  </a:cubicBezTo>
                  <a:cubicBezTo>
                    <a:pt x="671" y="290"/>
                    <a:pt x="670" y="295"/>
                    <a:pt x="668" y="299"/>
                  </a:cubicBezTo>
                  <a:cubicBezTo>
                    <a:pt x="664" y="304"/>
                    <a:pt x="659" y="307"/>
                    <a:pt x="653" y="309"/>
                  </a:cubicBezTo>
                  <a:cubicBezTo>
                    <a:pt x="647" y="311"/>
                    <a:pt x="641" y="311"/>
                    <a:pt x="635" y="311"/>
                  </a:cubicBezTo>
                  <a:cubicBezTo>
                    <a:pt x="631" y="311"/>
                    <a:pt x="628" y="313"/>
                    <a:pt x="624" y="315"/>
                  </a:cubicBezTo>
                  <a:cubicBezTo>
                    <a:pt x="619" y="318"/>
                    <a:pt x="614" y="323"/>
                    <a:pt x="609" y="327"/>
                  </a:cubicBezTo>
                  <a:cubicBezTo>
                    <a:pt x="607" y="329"/>
                    <a:pt x="604" y="330"/>
                    <a:pt x="602" y="332"/>
                  </a:cubicBezTo>
                  <a:cubicBezTo>
                    <a:pt x="600" y="333"/>
                    <a:pt x="598" y="334"/>
                    <a:pt x="596" y="334"/>
                  </a:cubicBezTo>
                  <a:cubicBezTo>
                    <a:pt x="590" y="334"/>
                    <a:pt x="586" y="336"/>
                    <a:pt x="581" y="338"/>
                  </a:cubicBezTo>
                  <a:cubicBezTo>
                    <a:pt x="576" y="341"/>
                    <a:pt x="570" y="343"/>
                    <a:pt x="563" y="343"/>
                  </a:cubicBezTo>
                  <a:cubicBezTo>
                    <a:pt x="557" y="343"/>
                    <a:pt x="552" y="346"/>
                    <a:pt x="546" y="349"/>
                  </a:cubicBezTo>
                  <a:cubicBezTo>
                    <a:pt x="541" y="353"/>
                    <a:pt x="535" y="357"/>
                    <a:pt x="531" y="359"/>
                  </a:cubicBezTo>
                  <a:cubicBezTo>
                    <a:pt x="531" y="360"/>
                    <a:pt x="531" y="360"/>
                    <a:pt x="531" y="360"/>
                  </a:cubicBezTo>
                  <a:cubicBezTo>
                    <a:pt x="532" y="360"/>
                    <a:pt x="532" y="360"/>
                    <a:pt x="532" y="360"/>
                  </a:cubicBezTo>
                  <a:cubicBezTo>
                    <a:pt x="461" y="270"/>
                    <a:pt x="461" y="270"/>
                    <a:pt x="461" y="270"/>
                  </a:cubicBezTo>
                  <a:cubicBezTo>
                    <a:pt x="460" y="271"/>
                    <a:pt x="460" y="271"/>
                    <a:pt x="460" y="271"/>
                  </a:cubicBezTo>
                  <a:cubicBezTo>
                    <a:pt x="461" y="271"/>
                    <a:pt x="461" y="271"/>
                    <a:pt x="461" y="271"/>
                  </a:cubicBezTo>
                  <a:cubicBezTo>
                    <a:pt x="467" y="259"/>
                    <a:pt x="473" y="250"/>
                    <a:pt x="477" y="242"/>
                  </a:cubicBezTo>
                  <a:cubicBezTo>
                    <a:pt x="482" y="233"/>
                    <a:pt x="485" y="224"/>
                    <a:pt x="485" y="209"/>
                  </a:cubicBezTo>
                  <a:cubicBezTo>
                    <a:pt x="485" y="201"/>
                    <a:pt x="482" y="189"/>
                    <a:pt x="476" y="180"/>
                  </a:cubicBezTo>
                  <a:cubicBezTo>
                    <a:pt x="469" y="171"/>
                    <a:pt x="460" y="164"/>
                    <a:pt x="447" y="164"/>
                  </a:cubicBezTo>
                  <a:cubicBezTo>
                    <a:pt x="447" y="165"/>
                    <a:pt x="447" y="165"/>
                    <a:pt x="447" y="165"/>
                  </a:cubicBezTo>
                  <a:cubicBezTo>
                    <a:pt x="447" y="165"/>
                    <a:pt x="447" y="165"/>
                    <a:pt x="447" y="165"/>
                  </a:cubicBezTo>
                  <a:cubicBezTo>
                    <a:pt x="446" y="157"/>
                    <a:pt x="442" y="150"/>
                    <a:pt x="437" y="145"/>
                  </a:cubicBezTo>
                  <a:cubicBezTo>
                    <a:pt x="430" y="137"/>
                    <a:pt x="420" y="131"/>
                    <a:pt x="411" y="127"/>
                  </a:cubicBezTo>
                  <a:cubicBezTo>
                    <a:pt x="402" y="124"/>
                    <a:pt x="393" y="122"/>
                    <a:pt x="388" y="122"/>
                  </a:cubicBezTo>
                  <a:cubicBezTo>
                    <a:pt x="387" y="122"/>
                    <a:pt x="386" y="122"/>
                    <a:pt x="386" y="122"/>
                  </a:cubicBezTo>
                  <a:cubicBezTo>
                    <a:pt x="386" y="123"/>
                    <a:pt x="386" y="123"/>
                    <a:pt x="386" y="123"/>
                  </a:cubicBezTo>
                  <a:cubicBezTo>
                    <a:pt x="386" y="122"/>
                    <a:pt x="386" y="122"/>
                    <a:pt x="386" y="122"/>
                  </a:cubicBezTo>
                  <a:cubicBezTo>
                    <a:pt x="381" y="117"/>
                    <a:pt x="370" y="111"/>
                    <a:pt x="356" y="107"/>
                  </a:cubicBezTo>
                  <a:cubicBezTo>
                    <a:pt x="342" y="103"/>
                    <a:pt x="326" y="100"/>
                    <a:pt x="311" y="100"/>
                  </a:cubicBezTo>
                  <a:cubicBezTo>
                    <a:pt x="298" y="100"/>
                    <a:pt x="288" y="104"/>
                    <a:pt x="279" y="108"/>
                  </a:cubicBezTo>
                  <a:cubicBezTo>
                    <a:pt x="270" y="112"/>
                    <a:pt x="262" y="116"/>
                    <a:pt x="252" y="116"/>
                  </a:cubicBezTo>
                  <a:cubicBezTo>
                    <a:pt x="249" y="116"/>
                    <a:pt x="247" y="116"/>
                    <a:pt x="244" y="116"/>
                  </a:cubicBezTo>
                  <a:cubicBezTo>
                    <a:pt x="244" y="116"/>
                    <a:pt x="244" y="116"/>
                    <a:pt x="244" y="116"/>
                  </a:cubicBezTo>
                  <a:cubicBezTo>
                    <a:pt x="244" y="116"/>
                    <a:pt x="244" y="116"/>
                    <a:pt x="244" y="116"/>
                  </a:cubicBezTo>
                  <a:cubicBezTo>
                    <a:pt x="238" y="123"/>
                    <a:pt x="230" y="128"/>
                    <a:pt x="219" y="128"/>
                  </a:cubicBezTo>
                  <a:cubicBezTo>
                    <a:pt x="215" y="128"/>
                    <a:pt x="211" y="128"/>
                    <a:pt x="207" y="126"/>
                  </a:cubicBezTo>
                  <a:cubicBezTo>
                    <a:pt x="206" y="126"/>
                    <a:pt x="206" y="126"/>
                    <a:pt x="206" y="126"/>
                  </a:cubicBezTo>
                  <a:cubicBezTo>
                    <a:pt x="206" y="127"/>
                    <a:pt x="206" y="127"/>
                    <a:pt x="206" y="127"/>
                  </a:cubicBezTo>
                  <a:cubicBezTo>
                    <a:pt x="206" y="127"/>
                    <a:pt x="206" y="127"/>
                    <a:pt x="206" y="127"/>
                  </a:cubicBezTo>
                  <a:cubicBezTo>
                    <a:pt x="206" y="127"/>
                    <a:pt x="206" y="127"/>
                    <a:pt x="206" y="127"/>
                  </a:cubicBezTo>
                  <a:cubicBezTo>
                    <a:pt x="205" y="130"/>
                    <a:pt x="202" y="132"/>
                    <a:pt x="199" y="135"/>
                  </a:cubicBezTo>
                  <a:cubicBezTo>
                    <a:pt x="199" y="135"/>
                    <a:pt x="199" y="135"/>
                    <a:pt x="199" y="135"/>
                  </a:cubicBezTo>
                  <a:cubicBezTo>
                    <a:pt x="199" y="135"/>
                    <a:pt x="199" y="135"/>
                    <a:pt x="199" y="135"/>
                  </a:cubicBezTo>
                  <a:cubicBezTo>
                    <a:pt x="197" y="136"/>
                    <a:pt x="195" y="137"/>
                    <a:pt x="193" y="138"/>
                  </a:cubicBezTo>
                  <a:cubicBezTo>
                    <a:pt x="193" y="138"/>
                    <a:pt x="193" y="138"/>
                    <a:pt x="193" y="138"/>
                  </a:cubicBezTo>
                  <a:cubicBezTo>
                    <a:pt x="193" y="138"/>
                    <a:pt x="193" y="138"/>
                    <a:pt x="193" y="138"/>
                  </a:cubicBezTo>
                  <a:cubicBezTo>
                    <a:pt x="193" y="139"/>
                    <a:pt x="193" y="139"/>
                    <a:pt x="193" y="139"/>
                  </a:cubicBezTo>
                  <a:cubicBezTo>
                    <a:pt x="193" y="138"/>
                    <a:pt x="193" y="138"/>
                    <a:pt x="193" y="138"/>
                  </a:cubicBezTo>
                  <a:cubicBezTo>
                    <a:pt x="188" y="141"/>
                    <a:pt x="183" y="143"/>
                    <a:pt x="177" y="145"/>
                  </a:cubicBezTo>
                  <a:cubicBezTo>
                    <a:pt x="177" y="145"/>
                    <a:pt x="177" y="145"/>
                    <a:pt x="176" y="146"/>
                  </a:cubicBezTo>
                  <a:cubicBezTo>
                    <a:pt x="176" y="146"/>
                    <a:pt x="176" y="146"/>
                    <a:pt x="176" y="146"/>
                  </a:cubicBezTo>
                  <a:cubicBezTo>
                    <a:pt x="176" y="146"/>
                    <a:pt x="176" y="146"/>
                    <a:pt x="175" y="146"/>
                  </a:cubicBezTo>
                  <a:cubicBezTo>
                    <a:pt x="175" y="146"/>
                    <a:pt x="175" y="146"/>
                    <a:pt x="175" y="146"/>
                  </a:cubicBezTo>
                  <a:cubicBezTo>
                    <a:pt x="175" y="146"/>
                    <a:pt x="175" y="146"/>
                    <a:pt x="175" y="146"/>
                  </a:cubicBezTo>
                  <a:cubicBezTo>
                    <a:pt x="175" y="146"/>
                    <a:pt x="175" y="146"/>
                    <a:pt x="174" y="147"/>
                  </a:cubicBezTo>
                  <a:cubicBezTo>
                    <a:pt x="174" y="147"/>
                    <a:pt x="174" y="147"/>
                    <a:pt x="174" y="147"/>
                  </a:cubicBezTo>
                  <a:cubicBezTo>
                    <a:pt x="173" y="147"/>
                    <a:pt x="173" y="147"/>
                    <a:pt x="172" y="148"/>
                  </a:cubicBezTo>
                  <a:cubicBezTo>
                    <a:pt x="172" y="148"/>
                    <a:pt x="172" y="148"/>
                    <a:pt x="171" y="148"/>
                  </a:cubicBezTo>
                  <a:cubicBezTo>
                    <a:pt x="171" y="148"/>
                    <a:pt x="171" y="148"/>
                    <a:pt x="170" y="149"/>
                  </a:cubicBezTo>
                  <a:cubicBezTo>
                    <a:pt x="170" y="149"/>
                    <a:pt x="170" y="149"/>
                    <a:pt x="170" y="149"/>
                  </a:cubicBezTo>
                  <a:cubicBezTo>
                    <a:pt x="170" y="149"/>
                    <a:pt x="170" y="149"/>
                    <a:pt x="170" y="149"/>
                  </a:cubicBezTo>
                  <a:cubicBezTo>
                    <a:pt x="169" y="149"/>
                    <a:pt x="169" y="149"/>
                    <a:pt x="168" y="150"/>
                  </a:cubicBezTo>
                  <a:cubicBezTo>
                    <a:pt x="165" y="152"/>
                    <a:pt x="162" y="155"/>
                    <a:pt x="159" y="160"/>
                  </a:cubicBezTo>
                  <a:cubicBezTo>
                    <a:pt x="155" y="167"/>
                    <a:pt x="150" y="175"/>
                    <a:pt x="145" y="183"/>
                  </a:cubicBezTo>
                  <a:cubicBezTo>
                    <a:pt x="139" y="191"/>
                    <a:pt x="132" y="198"/>
                    <a:pt x="123" y="202"/>
                  </a:cubicBezTo>
                  <a:cubicBezTo>
                    <a:pt x="123" y="202"/>
                    <a:pt x="123" y="202"/>
                    <a:pt x="123" y="202"/>
                  </a:cubicBezTo>
                  <a:cubicBezTo>
                    <a:pt x="123" y="203"/>
                    <a:pt x="123" y="203"/>
                    <a:pt x="123" y="203"/>
                  </a:cubicBezTo>
                  <a:cubicBezTo>
                    <a:pt x="123" y="204"/>
                    <a:pt x="123" y="205"/>
                    <a:pt x="123" y="206"/>
                  </a:cubicBezTo>
                  <a:cubicBezTo>
                    <a:pt x="123" y="206"/>
                    <a:pt x="123" y="206"/>
                    <a:pt x="123" y="207"/>
                  </a:cubicBezTo>
                  <a:cubicBezTo>
                    <a:pt x="123" y="207"/>
                    <a:pt x="123" y="208"/>
                    <a:pt x="123" y="209"/>
                  </a:cubicBezTo>
                  <a:cubicBezTo>
                    <a:pt x="123" y="209"/>
                    <a:pt x="123" y="209"/>
                    <a:pt x="124" y="209"/>
                  </a:cubicBezTo>
                  <a:cubicBezTo>
                    <a:pt x="124" y="210"/>
                    <a:pt x="124" y="211"/>
                    <a:pt x="124" y="212"/>
                  </a:cubicBezTo>
                  <a:cubicBezTo>
                    <a:pt x="124" y="212"/>
                    <a:pt x="124" y="212"/>
                    <a:pt x="124" y="213"/>
                  </a:cubicBezTo>
                  <a:cubicBezTo>
                    <a:pt x="124" y="213"/>
                    <a:pt x="124" y="214"/>
                    <a:pt x="124" y="215"/>
                  </a:cubicBezTo>
                  <a:cubicBezTo>
                    <a:pt x="123" y="215"/>
                    <a:pt x="123" y="215"/>
                    <a:pt x="123" y="216"/>
                  </a:cubicBezTo>
                  <a:cubicBezTo>
                    <a:pt x="123" y="216"/>
                    <a:pt x="123" y="217"/>
                    <a:pt x="123" y="217"/>
                  </a:cubicBezTo>
                  <a:cubicBezTo>
                    <a:pt x="123" y="217"/>
                    <a:pt x="123" y="218"/>
                    <a:pt x="123" y="218"/>
                  </a:cubicBezTo>
                  <a:cubicBezTo>
                    <a:pt x="123" y="219"/>
                    <a:pt x="123" y="219"/>
                    <a:pt x="123" y="220"/>
                  </a:cubicBezTo>
                  <a:cubicBezTo>
                    <a:pt x="123" y="220"/>
                    <a:pt x="123" y="221"/>
                    <a:pt x="123" y="221"/>
                  </a:cubicBezTo>
                  <a:cubicBezTo>
                    <a:pt x="123" y="222"/>
                    <a:pt x="122" y="222"/>
                    <a:pt x="122" y="222"/>
                  </a:cubicBezTo>
                  <a:cubicBezTo>
                    <a:pt x="122" y="223"/>
                    <a:pt x="122" y="223"/>
                    <a:pt x="122" y="223"/>
                  </a:cubicBezTo>
                  <a:cubicBezTo>
                    <a:pt x="122" y="224"/>
                    <a:pt x="122" y="224"/>
                    <a:pt x="122" y="224"/>
                  </a:cubicBezTo>
                  <a:cubicBezTo>
                    <a:pt x="122" y="225"/>
                    <a:pt x="121" y="226"/>
                    <a:pt x="121" y="227"/>
                  </a:cubicBezTo>
                  <a:cubicBezTo>
                    <a:pt x="121" y="227"/>
                    <a:pt x="121" y="227"/>
                    <a:pt x="121" y="227"/>
                  </a:cubicBezTo>
                  <a:cubicBezTo>
                    <a:pt x="121" y="227"/>
                    <a:pt x="121" y="227"/>
                    <a:pt x="121" y="227"/>
                  </a:cubicBezTo>
                  <a:cubicBezTo>
                    <a:pt x="121" y="227"/>
                    <a:pt x="121" y="227"/>
                    <a:pt x="121" y="227"/>
                  </a:cubicBezTo>
                  <a:cubicBezTo>
                    <a:pt x="121" y="227"/>
                    <a:pt x="121" y="227"/>
                    <a:pt x="121" y="227"/>
                  </a:cubicBezTo>
                  <a:cubicBezTo>
                    <a:pt x="121" y="228"/>
                    <a:pt x="120" y="228"/>
                    <a:pt x="120" y="229"/>
                  </a:cubicBezTo>
                  <a:cubicBezTo>
                    <a:pt x="120" y="229"/>
                    <a:pt x="120" y="229"/>
                    <a:pt x="120" y="229"/>
                  </a:cubicBezTo>
                  <a:cubicBezTo>
                    <a:pt x="120" y="229"/>
                    <a:pt x="120" y="229"/>
                    <a:pt x="120" y="229"/>
                  </a:cubicBezTo>
                  <a:cubicBezTo>
                    <a:pt x="117" y="236"/>
                    <a:pt x="112" y="241"/>
                    <a:pt x="108" y="245"/>
                  </a:cubicBezTo>
                  <a:cubicBezTo>
                    <a:pt x="108" y="245"/>
                    <a:pt x="108" y="245"/>
                    <a:pt x="108" y="245"/>
                  </a:cubicBezTo>
                  <a:cubicBezTo>
                    <a:pt x="108" y="246"/>
                    <a:pt x="108" y="246"/>
                    <a:pt x="108" y="246"/>
                  </a:cubicBezTo>
                  <a:cubicBezTo>
                    <a:pt x="108" y="270"/>
                    <a:pt x="119" y="287"/>
                    <a:pt x="133" y="297"/>
                  </a:cubicBezTo>
                  <a:cubicBezTo>
                    <a:pt x="148" y="308"/>
                    <a:pt x="165" y="313"/>
                    <a:pt x="178" y="313"/>
                  </a:cubicBezTo>
                  <a:cubicBezTo>
                    <a:pt x="195" y="313"/>
                    <a:pt x="205" y="309"/>
                    <a:pt x="212" y="305"/>
                  </a:cubicBezTo>
                  <a:cubicBezTo>
                    <a:pt x="216" y="303"/>
                    <a:pt x="220" y="301"/>
                    <a:pt x="223" y="300"/>
                  </a:cubicBezTo>
                  <a:cubicBezTo>
                    <a:pt x="226" y="298"/>
                    <a:pt x="230" y="298"/>
                    <a:pt x="233" y="298"/>
                  </a:cubicBezTo>
                  <a:cubicBezTo>
                    <a:pt x="237" y="298"/>
                    <a:pt x="241" y="298"/>
                    <a:pt x="243" y="300"/>
                  </a:cubicBezTo>
                  <a:cubicBezTo>
                    <a:pt x="247" y="302"/>
                    <a:pt x="250" y="306"/>
                    <a:pt x="252" y="311"/>
                  </a:cubicBezTo>
                  <a:cubicBezTo>
                    <a:pt x="254" y="315"/>
                    <a:pt x="254" y="320"/>
                    <a:pt x="254" y="325"/>
                  </a:cubicBezTo>
                  <a:cubicBezTo>
                    <a:pt x="254" y="332"/>
                    <a:pt x="251" y="340"/>
                    <a:pt x="247" y="348"/>
                  </a:cubicBezTo>
                  <a:cubicBezTo>
                    <a:pt x="240" y="359"/>
                    <a:pt x="229" y="370"/>
                    <a:pt x="219" y="379"/>
                  </a:cubicBezTo>
                  <a:cubicBezTo>
                    <a:pt x="214" y="383"/>
                    <a:pt x="209" y="387"/>
                    <a:pt x="205" y="390"/>
                  </a:cubicBezTo>
                  <a:cubicBezTo>
                    <a:pt x="201" y="392"/>
                    <a:pt x="197" y="394"/>
                    <a:pt x="195" y="395"/>
                  </a:cubicBezTo>
                  <a:cubicBezTo>
                    <a:pt x="191" y="396"/>
                    <a:pt x="186" y="397"/>
                    <a:pt x="182" y="397"/>
                  </a:cubicBezTo>
                  <a:cubicBezTo>
                    <a:pt x="173" y="397"/>
                    <a:pt x="168" y="396"/>
                    <a:pt x="164" y="394"/>
                  </a:cubicBezTo>
                  <a:cubicBezTo>
                    <a:pt x="162" y="393"/>
                    <a:pt x="160" y="393"/>
                    <a:pt x="158" y="392"/>
                  </a:cubicBezTo>
                  <a:cubicBezTo>
                    <a:pt x="157" y="391"/>
                    <a:pt x="155" y="391"/>
                    <a:pt x="154" y="391"/>
                  </a:cubicBezTo>
                  <a:cubicBezTo>
                    <a:pt x="152" y="391"/>
                    <a:pt x="150" y="392"/>
                    <a:pt x="148" y="393"/>
                  </a:cubicBezTo>
                  <a:cubicBezTo>
                    <a:pt x="141" y="396"/>
                    <a:pt x="129" y="402"/>
                    <a:pt x="110" y="402"/>
                  </a:cubicBezTo>
                  <a:cubicBezTo>
                    <a:pt x="108" y="402"/>
                    <a:pt x="105" y="402"/>
                    <a:pt x="103" y="401"/>
                  </a:cubicBezTo>
                  <a:cubicBezTo>
                    <a:pt x="80" y="399"/>
                    <a:pt x="55" y="383"/>
                    <a:pt x="35" y="359"/>
                  </a:cubicBezTo>
                  <a:cubicBezTo>
                    <a:pt x="16" y="336"/>
                    <a:pt x="2" y="306"/>
                    <a:pt x="2" y="277"/>
                  </a:cubicBezTo>
                  <a:cubicBezTo>
                    <a:pt x="2" y="270"/>
                    <a:pt x="4" y="262"/>
                    <a:pt x="6" y="253"/>
                  </a:cubicBezTo>
                  <a:cubicBezTo>
                    <a:pt x="8" y="245"/>
                    <a:pt x="10" y="236"/>
                    <a:pt x="10" y="226"/>
                  </a:cubicBezTo>
                  <a:cubicBezTo>
                    <a:pt x="10" y="222"/>
                    <a:pt x="10" y="218"/>
                    <a:pt x="9" y="214"/>
                  </a:cubicBezTo>
                  <a:cubicBezTo>
                    <a:pt x="8" y="209"/>
                    <a:pt x="7" y="204"/>
                    <a:pt x="7" y="200"/>
                  </a:cubicBezTo>
                  <a:cubicBezTo>
                    <a:pt x="7" y="187"/>
                    <a:pt x="12" y="177"/>
                    <a:pt x="18" y="170"/>
                  </a:cubicBezTo>
                  <a:cubicBezTo>
                    <a:pt x="24" y="163"/>
                    <a:pt x="31" y="158"/>
                    <a:pt x="38" y="155"/>
                  </a:cubicBezTo>
                  <a:cubicBezTo>
                    <a:pt x="39" y="155"/>
                    <a:pt x="39" y="155"/>
                    <a:pt x="39" y="155"/>
                  </a:cubicBezTo>
                  <a:cubicBezTo>
                    <a:pt x="39" y="155"/>
                    <a:pt x="39" y="155"/>
                    <a:pt x="39" y="155"/>
                  </a:cubicBezTo>
                  <a:cubicBezTo>
                    <a:pt x="41" y="135"/>
                    <a:pt x="49" y="121"/>
                    <a:pt x="58" y="111"/>
                  </a:cubicBezTo>
                  <a:cubicBezTo>
                    <a:pt x="68" y="101"/>
                    <a:pt x="78" y="95"/>
                    <a:pt x="84" y="92"/>
                  </a:cubicBezTo>
                  <a:cubicBezTo>
                    <a:pt x="87" y="91"/>
                    <a:pt x="90" y="88"/>
                    <a:pt x="93" y="84"/>
                  </a:cubicBezTo>
                  <a:cubicBezTo>
                    <a:pt x="98" y="79"/>
                    <a:pt x="102" y="72"/>
                    <a:pt x="107" y="66"/>
                  </a:cubicBezTo>
                  <a:cubicBezTo>
                    <a:pt x="112" y="60"/>
                    <a:pt x="118" y="55"/>
                    <a:pt x="124" y="53"/>
                  </a:cubicBezTo>
                  <a:cubicBezTo>
                    <a:pt x="133" y="51"/>
                    <a:pt x="140" y="49"/>
                    <a:pt x="148" y="46"/>
                  </a:cubicBezTo>
                  <a:cubicBezTo>
                    <a:pt x="156" y="42"/>
                    <a:pt x="165" y="37"/>
                    <a:pt x="178" y="27"/>
                  </a:cubicBezTo>
                  <a:cubicBezTo>
                    <a:pt x="198" y="11"/>
                    <a:pt x="224" y="9"/>
                    <a:pt x="232" y="9"/>
                  </a:cubicBezTo>
                  <a:cubicBezTo>
                    <a:pt x="233" y="9"/>
                    <a:pt x="234" y="9"/>
                    <a:pt x="234" y="9"/>
                  </a:cubicBezTo>
                  <a:cubicBezTo>
                    <a:pt x="235" y="9"/>
                    <a:pt x="235" y="9"/>
                    <a:pt x="235" y="9"/>
                  </a:cubicBezTo>
                  <a:cubicBezTo>
                    <a:pt x="235" y="9"/>
                    <a:pt x="235" y="9"/>
                    <a:pt x="235" y="9"/>
                  </a:cubicBezTo>
                  <a:cubicBezTo>
                    <a:pt x="236" y="9"/>
                    <a:pt x="236" y="9"/>
                    <a:pt x="236" y="9"/>
                  </a:cubicBezTo>
                  <a:cubicBezTo>
                    <a:pt x="236" y="9"/>
                    <a:pt x="236" y="9"/>
                    <a:pt x="236" y="9"/>
                  </a:cubicBezTo>
                  <a:cubicBezTo>
                    <a:pt x="236" y="9"/>
                    <a:pt x="242" y="3"/>
                    <a:pt x="256" y="3"/>
                  </a:cubicBezTo>
                  <a:cubicBezTo>
                    <a:pt x="264" y="3"/>
                    <a:pt x="269" y="4"/>
                    <a:pt x="273" y="5"/>
                  </a:cubicBezTo>
                  <a:cubicBezTo>
                    <a:pt x="274" y="5"/>
                    <a:pt x="276" y="6"/>
                    <a:pt x="276" y="6"/>
                  </a:cubicBezTo>
                  <a:cubicBezTo>
                    <a:pt x="277" y="6"/>
                    <a:pt x="277" y="6"/>
                    <a:pt x="277" y="6"/>
                  </a:cubicBezTo>
                  <a:cubicBezTo>
                    <a:pt x="278" y="7"/>
                    <a:pt x="278" y="7"/>
                    <a:pt x="278" y="7"/>
                  </a:cubicBezTo>
                  <a:cubicBezTo>
                    <a:pt x="278" y="7"/>
                    <a:pt x="278" y="7"/>
                    <a:pt x="278" y="7"/>
                  </a:cubicBezTo>
                  <a:cubicBezTo>
                    <a:pt x="278" y="7"/>
                    <a:pt x="278" y="7"/>
                    <a:pt x="278" y="7"/>
                  </a:cubicBezTo>
                  <a:cubicBezTo>
                    <a:pt x="278" y="7"/>
                    <a:pt x="278" y="7"/>
                    <a:pt x="278" y="7"/>
                  </a:cubicBezTo>
                  <a:cubicBezTo>
                    <a:pt x="278" y="6"/>
                    <a:pt x="278" y="6"/>
                    <a:pt x="278" y="6"/>
                  </a:cubicBezTo>
                  <a:cubicBezTo>
                    <a:pt x="278" y="6"/>
                    <a:pt x="278" y="6"/>
                    <a:pt x="278" y="6"/>
                  </a:cubicBezTo>
                  <a:cubicBezTo>
                    <a:pt x="278" y="6"/>
                    <a:pt x="278" y="6"/>
                    <a:pt x="278" y="6"/>
                  </a:cubicBezTo>
                  <a:cubicBezTo>
                    <a:pt x="278" y="6"/>
                    <a:pt x="278" y="6"/>
                    <a:pt x="278" y="6"/>
                  </a:cubicBezTo>
                  <a:cubicBezTo>
                    <a:pt x="278" y="6"/>
                    <a:pt x="278" y="6"/>
                    <a:pt x="278" y="6"/>
                  </a:cubicBezTo>
                  <a:cubicBezTo>
                    <a:pt x="278" y="6"/>
                    <a:pt x="278" y="6"/>
                    <a:pt x="278" y="6"/>
                  </a:cubicBezTo>
                  <a:cubicBezTo>
                    <a:pt x="278" y="6"/>
                    <a:pt x="284" y="2"/>
                    <a:pt x="302" y="2"/>
                  </a:cubicBezTo>
                  <a:cubicBezTo>
                    <a:pt x="311" y="2"/>
                    <a:pt x="318" y="4"/>
                    <a:pt x="324" y="6"/>
                  </a:cubicBezTo>
                  <a:cubicBezTo>
                    <a:pt x="326" y="7"/>
                    <a:pt x="328" y="8"/>
                    <a:pt x="330" y="8"/>
                  </a:cubicBezTo>
                  <a:cubicBezTo>
                    <a:pt x="330" y="9"/>
                    <a:pt x="331" y="9"/>
                    <a:pt x="331" y="9"/>
                  </a:cubicBezTo>
                  <a:cubicBezTo>
                    <a:pt x="332" y="9"/>
                    <a:pt x="332" y="9"/>
                    <a:pt x="332" y="9"/>
                  </a:cubicBezTo>
                  <a:cubicBezTo>
                    <a:pt x="332" y="9"/>
                    <a:pt x="332" y="9"/>
                    <a:pt x="332" y="9"/>
                  </a:cubicBezTo>
                  <a:cubicBezTo>
                    <a:pt x="332" y="10"/>
                    <a:pt x="332" y="10"/>
                    <a:pt x="332" y="10"/>
                  </a:cubicBezTo>
                  <a:cubicBezTo>
                    <a:pt x="333" y="10"/>
                    <a:pt x="333" y="10"/>
                    <a:pt x="333" y="10"/>
                  </a:cubicBezTo>
                  <a:cubicBezTo>
                    <a:pt x="333" y="10"/>
                    <a:pt x="333" y="10"/>
                    <a:pt x="333" y="10"/>
                  </a:cubicBezTo>
                  <a:cubicBezTo>
                    <a:pt x="333" y="9"/>
                    <a:pt x="341" y="7"/>
                    <a:pt x="358" y="7"/>
                  </a:cubicBezTo>
                  <a:cubicBezTo>
                    <a:pt x="367" y="7"/>
                    <a:pt x="375" y="9"/>
                    <a:pt x="381" y="11"/>
                  </a:cubicBezTo>
                  <a:cubicBezTo>
                    <a:pt x="383" y="12"/>
                    <a:pt x="386" y="13"/>
                    <a:pt x="387" y="14"/>
                  </a:cubicBezTo>
                  <a:cubicBezTo>
                    <a:pt x="388" y="14"/>
                    <a:pt x="389" y="14"/>
                    <a:pt x="389" y="14"/>
                  </a:cubicBezTo>
                  <a:cubicBezTo>
                    <a:pt x="389" y="15"/>
                    <a:pt x="390" y="15"/>
                    <a:pt x="390" y="15"/>
                  </a:cubicBezTo>
                  <a:cubicBezTo>
                    <a:pt x="390" y="15"/>
                    <a:pt x="390" y="15"/>
                    <a:pt x="390" y="15"/>
                  </a:cubicBezTo>
                  <a:cubicBezTo>
                    <a:pt x="390" y="15"/>
                    <a:pt x="390" y="15"/>
                    <a:pt x="390" y="15"/>
                  </a:cubicBezTo>
                  <a:cubicBezTo>
                    <a:pt x="391" y="15"/>
                    <a:pt x="391" y="15"/>
                    <a:pt x="391" y="15"/>
                  </a:cubicBezTo>
                  <a:cubicBezTo>
                    <a:pt x="391" y="15"/>
                    <a:pt x="391" y="15"/>
                    <a:pt x="391" y="15"/>
                  </a:cubicBezTo>
                  <a:cubicBezTo>
                    <a:pt x="392" y="14"/>
                    <a:pt x="403" y="7"/>
                    <a:pt x="418" y="7"/>
                  </a:cubicBezTo>
                  <a:cubicBezTo>
                    <a:pt x="435" y="7"/>
                    <a:pt x="452" y="12"/>
                    <a:pt x="465" y="26"/>
                  </a:cubicBezTo>
                  <a:cubicBezTo>
                    <a:pt x="465" y="26"/>
                    <a:pt x="465" y="26"/>
                    <a:pt x="465" y="26"/>
                  </a:cubicBezTo>
                  <a:cubicBezTo>
                    <a:pt x="465" y="26"/>
                    <a:pt x="465" y="26"/>
                    <a:pt x="465" y="26"/>
                  </a:cubicBezTo>
                  <a:cubicBezTo>
                    <a:pt x="466" y="26"/>
                    <a:pt x="466" y="26"/>
                    <a:pt x="467" y="26"/>
                  </a:cubicBezTo>
                  <a:cubicBezTo>
                    <a:pt x="475" y="26"/>
                    <a:pt x="482" y="29"/>
                    <a:pt x="488" y="32"/>
                  </a:cubicBezTo>
                  <a:cubicBezTo>
                    <a:pt x="494" y="35"/>
                    <a:pt x="498" y="39"/>
                    <a:pt x="501" y="41"/>
                  </a:cubicBezTo>
                  <a:cubicBezTo>
                    <a:pt x="502" y="42"/>
                    <a:pt x="505" y="43"/>
                    <a:pt x="508" y="43"/>
                  </a:cubicBezTo>
                  <a:cubicBezTo>
                    <a:pt x="512" y="44"/>
                    <a:pt x="518" y="44"/>
                    <a:pt x="523" y="46"/>
                  </a:cubicBezTo>
                  <a:cubicBezTo>
                    <a:pt x="529" y="48"/>
                    <a:pt x="535" y="51"/>
                    <a:pt x="539" y="56"/>
                  </a:cubicBezTo>
                  <a:cubicBezTo>
                    <a:pt x="546" y="64"/>
                    <a:pt x="555" y="67"/>
                    <a:pt x="563" y="72"/>
                  </a:cubicBezTo>
                  <a:cubicBezTo>
                    <a:pt x="571" y="76"/>
                    <a:pt x="578" y="82"/>
                    <a:pt x="581" y="93"/>
                  </a:cubicBezTo>
                  <a:cubicBezTo>
                    <a:pt x="581" y="94"/>
                    <a:pt x="581" y="94"/>
                    <a:pt x="581" y="94"/>
                  </a:cubicBezTo>
                  <a:cubicBezTo>
                    <a:pt x="582" y="94"/>
                    <a:pt x="582" y="94"/>
                    <a:pt x="582" y="94"/>
                  </a:cubicBezTo>
                  <a:cubicBezTo>
                    <a:pt x="583" y="94"/>
                    <a:pt x="584" y="94"/>
                    <a:pt x="585" y="94"/>
                  </a:cubicBezTo>
                  <a:cubicBezTo>
                    <a:pt x="593" y="94"/>
                    <a:pt x="603" y="97"/>
                    <a:pt x="610" y="104"/>
                  </a:cubicBezTo>
                  <a:cubicBezTo>
                    <a:pt x="618" y="110"/>
                    <a:pt x="623" y="120"/>
                    <a:pt x="625" y="134"/>
                  </a:cubicBezTo>
                  <a:cubicBezTo>
                    <a:pt x="625" y="134"/>
                    <a:pt x="625" y="134"/>
                    <a:pt x="625" y="134"/>
                  </a:cubicBezTo>
                  <a:cubicBezTo>
                    <a:pt x="625" y="134"/>
                    <a:pt x="625" y="134"/>
                    <a:pt x="625" y="134"/>
                  </a:cubicBezTo>
                  <a:cubicBezTo>
                    <a:pt x="626" y="134"/>
                    <a:pt x="626" y="134"/>
                    <a:pt x="627" y="134"/>
                  </a:cubicBezTo>
                  <a:cubicBezTo>
                    <a:pt x="630" y="134"/>
                    <a:pt x="633" y="135"/>
                    <a:pt x="635" y="136"/>
                  </a:cubicBezTo>
                  <a:cubicBezTo>
                    <a:pt x="638" y="137"/>
                    <a:pt x="641" y="139"/>
                    <a:pt x="643" y="142"/>
                  </a:cubicBezTo>
                  <a:cubicBezTo>
                    <a:pt x="646" y="145"/>
                    <a:pt x="648" y="148"/>
                    <a:pt x="653" y="151"/>
                  </a:cubicBezTo>
                  <a:cubicBezTo>
                    <a:pt x="659" y="155"/>
                    <a:pt x="663" y="161"/>
                    <a:pt x="663" y="168"/>
                  </a:cubicBezTo>
                  <a:cubicBezTo>
                    <a:pt x="663" y="174"/>
                    <a:pt x="661" y="179"/>
                    <a:pt x="656" y="184"/>
                  </a:cubicBezTo>
                  <a:cubicBezTo>
                    <a:pt x="655" y="185"/>
                    <a:pt x="655" y="185"/>
                    <a:pt x="655" y="185"/>
                  </a:cubicBezTo>
                  <a:cubicBezTo>
                    <a:pt x="656" y="185"/>
                    <a:pt x="656" y="185"/>
                    <a:pt x="656" y="185"/>
                  </a:cubicBezTo>
                  <a:cubicBezTo>
                    <a:pt x="664" y="191"/>
                    <a:pt x="671" y="203"/>
                    <a:pt x="671" y="215"/>
                  </a:cubicBezTo>
                  <a:cubicBezTo>
                    <a:pt x="671" y="220"/>
                    <a:pt x="669" y="226"/>
                    <a:pt x="665" y="231"/>
                  </a:cubicBezTo>
                  <a:cubicBezTo>
                    <a:pt x="665" y="231"/>
                    <a:pt x="665" y="231"/>
                    <a:pt x="665" y="231"/>
                  </a:cubicBezTo>
                  <a:cubicBezTo>
                    <a:pt x="666" y="232"/>
                    <a:pt x="666" y="232"/>
                    <a:pt x="666" y="232"/>
                  </a:cubicBezTo>
                  <a:cubicBezTo>
                    <a:pt x="670" y="235"/>
                    <a:pt x="673" y="238"/>
                    <a:pt x="674" y="241"/>
                  </a:cubicBezTo>
                  <a:cubicBezTo>
                    <a:pt x="676" y="244"/>
                    <a:pt x="676" y="247"/>
                    <a:pt x="676" y="250"/>
                  </a:cubicBezTo>
                  <a:cubicBezTo>
                    <a:pt x="676" y="251"/>
                    <a:pt x="676" y="253"/>
                    <a:pt x="676" y="254"/>
                  </a:cubicBezTo>
                  <a:cubicBezTo>
                    <a:pt x="676" y="254"/>
                    <a:pt x="676" y="254"/>
                    <a:pt x="676" y="254"/>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4">
              <a:extLst>
                <a:ext uri="{FF2B5EF4-FFF2-40B4-BE49-F238E27FC236}">
                  <a16:creationId xmlns:a16="http://schemas.microsoft.com/office/drawing/2014/main" id="{5C914620-7650-47F3-B8D8-55C7C1D84042}"/>
                </a:ext>
              </a:extLst>
            </p:cNvPr>
            <p:cNvSpPr>
              <a:spLocks/>
            </p:cNvSpPr>
            <p:nvPr/>
          </p:nvSpPr>
          <p:spPr bwMode="auto">
            <a:xfrm>
              <a:off x="7446964" y="4035425"/>
              <a:ext cx="46038" cy="30163"/>
            </a:xfrm>
            <a:custGeom>
              <a:avLst/>
              <a:gdLst>
                <a:gd name="T0" fmla="*/ 0 w 6"/>
                <a:gd name="T1" fmla="*/ 4 h 4"/>
                <a:gd name="T2" fmla="*/ 6 w 6"/>
                <a:gd name="T3" fmla="*/ 4 h 4"/>
                <a:gd name="T4" fmla="*/ 6 w 6"/>
                <a:gd name="T5" fmla="*/ 0 h 4"/>
                <a:gd name="T6" fmla="*/ 0 w 6"/>
                <a:gd name="T7" fmla="*/ 4 h 4"/>
              </a:gdLst>
              <a:ahLst/>
              <a:cxnLst>
                <a:cxn ang="0">
                  <a:pos x="T0" y="T1"/>
                </a:cxn>
                <a:cxn ang="0">
                  <a:pos x="T2" y="T3"/>
                </a:cxn>
                <a:cxn ang="0">
                  <a:pos x="T4" y="T5"/>
                </a:cxn>
                <a:cxn ang="0">
                  <a:pos x="T6" y="T7"/>
                </a:cxn>
              </a:cxnLst>
              <a:rect l="0" t="0" r="r" b="b"/>
              <a:pathLst>
                <a:path w="6" h="4">
                  <a:moveTo>
                    <a:pt x="0" y="4"/>
                  </a:moveTo>
                  <a:cubicBezTo>
                    <a:pt x="6" y="4"/>
                    <a:pt x="6" y="4"/>
                    <a:pt x="6" y="4"/>
                  </a:cubicBezTo>
                  <a:cubicBezTo>
                    <a:pt x="6" y="4"/>
                    <a:pt x="6" y="2"/>
                    <a:pt x="6" y="0"/>
                  </a:cubicBezTo>
                  <a:cubicBezTo>
                    <a:pt x="4" y="1"/>
                    <a:pt x="2" y="3"/>
                    <a:pt x="0" y="4"/>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5">
              <a:extLst>
                <a:ext uri="{FF2B5EF4-FFF2-40B4-BE49-F238E27FC236}">
                  <a16:creationId xmlns:a16="http://schemas.microsoft.com/office/drawing/2014/main" id="{7B73996D-3BEA-4246-A873-139A55473584}"/>
                </a:ext>
              </a:extLst>
            </p:cNvPr>
            <p:cNvSpPr>
              <a:spLocks/>
            </p:cNvSpPr>
            <p:nvPr/>
          </p:nvSpPr>
          <p:spPr bwMode="auto">
            <a:xfrm>
              <a:off x="6564314" y="3476625"/>
              <a:ext cx="1817688" cy="1411288"/>
            </a:xfrm>
            <a:custGeom>
              <a:avLst/>
              <a:gdLst>
                <a:gd name="T0" fmla="*/ 0 w 241"/>
                <a:gd name="T1" fmla="*/ 137 h 187"/>
                <a:gd name="T2" fmla="*/ 81 w 241"/>
                <a:gd name="T3" fmla="*/ 187 h 187"/>
                <a:gd name="T4" fmla="*/ 188 w 241"/>
                <a:gd name="T5" fmla="*/ 148 h 187"/>
                <a:gd name="T6" fmla="*/ 230 w 241"/>
                <a:gd name="T7" fmla="*/ 105 h 187"/>
                <a:gd name="T8" fmla="*/ 231 w 241"/>
                <a:gd name="T9" fmla="*/ 31 h 187"/>
                <a:gd name="T10" fmla="*/ 95 w 241"/>
                <a:gd name="T11" fmla="*/ 59 h 187"/>
                <a:gd name="T12" fmla="*/ 0 w 241"/>
                <a:gd name="T13" fmla="*/ 137 h 187"/>
              </a:gdLst>
              <a:ahLst/>
              <a:cxnLst>
                <a:cxn ang="0">
                  <a:pos x="T0" y="T1"/>
                </a:cxn>
                <a:cxn ang="0">
                  <a:pos x="T2" y="T3"/>
                </a:cxn>
                <a:cxn ang="0">
                  <a:pos x="T4" y="T5"/>
                </a:cxn>
                <a:cxn ang="0">
                  <a:pos x="T6" y="T7"/>
                </a:cxn>
                <a:cxn ang="0">
                  <a:pos x="T8" y="T9"/>
                </a:cxn>
                <a:cxn ang="0">
                  <a:pos x="T10" y="T11"/>
                </a:cxn>
                <a:cxn ang="0">
                  <a:pos x="T12" y="T13"/>
                </a:cxn>
              </a:cxnLst>
              <a:rect l="0" t="0" r="r" b="b"/>
              <a:pathLst>
                <a:path w="241" h="187">
                  <a:moveTo>
                    <a:pt x="0" y="137"/>
                  </a:moveTo>
                  <a:cubicBezTo>
                    <a:pt x="0" y="137"/>
                    <a:pt x="20" y="187"/>
                    <a:pt x="81" y="187"/>
                  </a:cubicBezTo>
                  <a:cubicBezTo>
                    <a:pt x="142" y="187"/>
                    <a:pt x="167" y="166"/>
                    <a:pt x="188" y="148"/>
                  </a:cubicBezTo>
                  <a:cubicBezTo>
                    <a:pt x="209" y="130"/>
                    <a:pt x="221" y="128"/>
                    <a:pt x="230" y="105"/>
                  </a:cubicBezTo>
                  <a:cubicBezTo>
                    <a:pt x="239" y="81"/>
                    <a:pt x="241" y="51"/>
                    <a:pt x="231" y="31"/>
                  </a:cubicBezTo>
                  <a:cubicBezTo>
                    <a:pt x="217" y="0"/>
                    <a:pt x="169" y="16"/>
                    <a:pt x="95" y="59"/>
                  </a:cubicBezTo>
                  <a:cubicBezTo>
                    <a:pt x="22" y="102"/>
                    <a:pt x="0" y="137"/>
                    <a:pt x="0" y="137"/>
                  </a:cubicBezTo>
                </a:path>
              </a:pathLst>
            </a:custGeom>
            <a:solidFill>
              <a:srgbClr val="CECA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6">
              <a:extLst>
                <a:ext uri="{FF2B5EF4-FFF2-40B4-BE49-F238E27FC236}">
                  <a16:creationId xmlns:a16="http://schemas.microsoft.com/office/drawing/2014/main" id="{45AA9F74-9B09-4667-87B4-9800DD0AA312}"/>
                </a:ext>
              </a:extLst>
            </p:cNvPr>
            <p:cNvSpPr>
              <a:spLocks/>
            </p:cNvSpPr>
            <p:nvPr/>
          </p:nvSpPr>
          <p:spPr bwMode="auto">
            <a:xfrm>
              <a:off x="6556376" y="3582988"/>
              <a:ext cx="1803400" cy="1304925"/>
            </a:xfrm>
            <a:custGeom>
              <a:avLst/>
              <a:gdLst>
                <a:gd name="T0" fmla="*/ 1 w 239"/>
                <a:gd name="T1" fmla="*/ 123 h 173"/>
                <a:gd name="T2" fmla="*/ 0 w 239"/>
                <a:gd name="T3" fmla="*/ 124 h 173"/>
                <a:gd name="T4" fmla="*/ 18 w 239"/>
                <a:gd name="T5" fmla="*/ 148 h 173"/>
                <a:gd name="T6" fmla="*/ 82 w 239"/>
                <a:gd name="T7" fmla="*/ 173 h 173"/>
                <a:gd name="T8" fmla="*/ 151 w 239"/>
                <a:gd name="T9" fmla="*/ 161 h 173"/>
                <a:gd name="T10" fmla="*/ 190 w 239"/>
                <a:gd name="T11" fmla="*/ 135 h 173"/>
                <a:gd name="T12" fmla="*/ 215 w 239"/>
                <a:gd name="T13" fmla="*/ 115 h 173"/>
                <a:gd name="T14" fmla="*/ 232 w 239"/>
                <a:gd name="T15" fmla="*/ 91 h 173"/>
                <a:gd name="T16" fmla="*/ 239 w 239"/>
                <a:gd name="T17" fmla="*/ 49 h 173"/>
                <a:gd name="T18" fmla="*/ 233 w 239"/>
                <a:gd name="T19" fmla="*/ 16 h 173"/>
                <a:gd name="T20" fmla="*/ 222 w 239"/>
                <a:gd name="T21" fmla="*/ 4 h 173"/>
                <a:gd name="T22" fmla="*/ 205 w 239"/>
                <a:gd name="T23" fmla="*/ 0 h 173"/>
                <a:gd name="T24" fmla="*/ 159 w 239"/>
                <a:gd name="T25" fmla="*/ 12 h 173"/>
                <a:gd name="T26" fmla="*/ 96 w 239"/>
                <a:gd name="T27" fmla="*/ 45 h 173"/>
                <a:gd name="T28" fmla="*/ 0 w 239"/>
                <a:gd name="T29" fmla="*/ 123 h 173"/>
                <a:gd name="T30" fmla="*/ 0 w 239"/>
                <a:gd name="T31" fmla="*/ 123 h 173"/>
                <a:gd name="T32" fmla="*/ 0 w 239"/>
                <a:gd name="T33" fmla="*/ 124 h 173"/>
                <a:gd name="T34" fmla="*/ 1 w 239"/>
                <a:gd name="T35" fmla="*/ 123 h 173"/>
                <a:gd name="T36" fmla="*/ 1 w 239"/>
                <a:gd name="T37" fmla="*/ 124 h 173"/>
                <a:gd name="T38" fmla="*/ 1 w 239"/>
                <a:gd name="T39" fmla="*/ 124 h 173"/>
                <a:gd name="T40" fmla="*/ 97 w 239"/>
                <a:gd name="T41" fmla="*/ 46 h 173"/>
                <a:gd name="T42" fmla="*/ 160 w 239"/>
                <a:gd name="T43" fmla="*/ 13 h 173"/>
                <a:gd name="T44" fmla="*/ 205 w 239"/>
                <a:gd name="T45" fmla="*/ 2 h 173"/>
                <a:gd name="T46" fmla="*/ 221 w 239"/>
                <a:gd name="T47" fmla="*/ 5 h 173"/>
                <a:gd name="T48" fmla="*/ 232 w 239"/>
                <a:gd name="T49" fmla="*/ 17 h 173"/>
                <a:gd name="T50" fmla="*/ 238 w 239"/>
                <a:gd name="T51" fmla="*/ 49 h 173"/>
                <a:gd name="T52" fmla="*/ 230 w 239"/>
                <a:gd name="T53" fmla="*/ 90 h 173"/>
                <a:gd name="T54" fmla="*/ 214 w 239"/>
                <a:gd name="T55" fmla="*/ 114 h 173"/>
                <a:gd name="T56" fmla="*/ 189 w 239"/>
                <a:gd name="T57" fmla="*/ 134 h 173"/>
                <a:gd name="T58" fmla="*/ 150 w 239"/>
                <a:gd name="T59" fmla="*/ 160 h 173"/>
                <a:gd name="T60" fmla="*/ 82 w 239"/>
                <a:gd name="T61" fmla="*/ 172 h 173"/>
                <a:gd name="T62" fmla="*/ 19 w 239"/>
                <a:gd name="T63" fmla="*/ 147 h 173"/>
                <a:gd name="T64" fmla="*/ 6 w 239"/>
                <a:gd name="T65" fmla="*/ 131 h 173"/>
                <a:gd name="T66" fmla="*/ 2 w 239"/>
                <a:gd name="T67" fmla="*/ 125 h 173"/>
                <a:gd name="T68" fmla="*/ 2 w 239"/>
                <a:gd name="T69" fmla="*/ 124 h 173"/>
                <a:gd name="T70" fmla="*/ 1 w 239"/>
                <a:gd name="T71" fmla="*/ 123 h 173"/>
                <a:gd name="T72" fmla="*/ 1 w 239"/>
                <a:gd name="T73" fmla="*/ 123 h 173"/>
                <a:gd name="T74" fmla="*/ 1 w 239"/>
                <a:gd name="T75" fmla="*/ 123 h 173"/>
                <a:gd name="T76" fmla="*/ 1 w 239"/>
                <a:gd name="T77" fmla="*/ 124 h 173"/>
                <a:gd name="T78" fmla="*/ 1 w 239"/>
                <a:gd name="T79" fmla="*/ 12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9" h="173">
                  <a:moveTo>
                    <a:pt x="1" y="123"/>
                  </a:moveTo>
                  <a:cubicBezTo>
                    <a:pt x="0" y="124"/>
                    <a:pt x="0" y="124"/>
                    <a:pt x="0" y="124"/>
                  </a:cubicBezTo>
                  <a:cubicBezTo>
                    <a:pt x="0" y="124"/>
                    <a:pt x="5" y="136"/>
                    <a:pt x="18" y="148"/>
                  </a:cubicBezTo>
                  <a:cubicBezTo>
                    <a:pt x="31" y="161"/>
                    <a:pt x="52" y="173"/>
                    <a:pt x="82" y="173"/>
                  </a:cubicBezTo>
                  <a:cubicBezTo>
                    <a:pt x="113" y="173"/>
                    <a:pt x="134" y="168"/>
                    <a:pt x="151" y="161"/>
                  </a:cubicBezTo>
                  <a:cubicBezTo>
                    <a:pt x="167" y="153"/>
                    <a:pt x="179" y="144"/>
                    <a:pt x="190" y="135"/>
                  </a:cubicBezTo>
                  <a:cubicBezTo>
                    <a:pt x="200" y="125"/>
                    <a:pt x="208" y="120"/>
                    <a:pt x="215" y="115"/>
                  </a:cubicBezTo>
                  <a:cubicBezTo>
                    <a:pt x="222" y="109"/>
                    <a:pt x="227" y="103"/>
                    <a:pt x="232" y="91"/>
                  </a:cubicBezTo>
                  <a:cubicBezTo>
                    <a:pt x="237" y="78"/>
                    <a:pt x="239" y="63"/>
                    <a:pt x="239" y="49"/>
                  </a:cubicBezTo>
                  <a:cubicBezTo>
                    <a:pt x="239" y="37"/>
                    <a:pt x="237" y="26"/>
                    <a:pt x="233" y="16"/>
                  </a:cubicBezTo>
                  <a:cubicBezTo>
                    <a:pt x="230" y="11"/>
                    <a:pt x="226" y="7"/>
                    <a:pt x="222" y="4"/>
                  </a:cubicBezTo>
                  <a:cubicBezTo>
                    <a:pt x="217" y="2"/>
                    <a:pt x="211" y="0"/>
                    <a:pt x="205" y="0"/>
                  </a:cubicBezTo>
                  <a:cubicBezTo>
                    <a:pt x="192" y="0"/>
                    <a:pt x="177" y="4"/>
                    <a:pt x="159" y="12"/>
                  </a:cubicBezTo>
                  <a:cubicBezTo>
                    <a:pt x="141" y="20"/>
                    <a:pt x="120" y="31"/>
                    <a:pt x="96" y="45"/>
                  </a:cubicBezTo>
                  <a:cubicBezTo>
                    <a:pt x="23" y="87"/>
                    <a:pt x="0" y="123"/>
                    <a:pt x="0" y="123"/>
                  </a:cubicBezTo>
                  <a:cubicBezTo>
                    <a:pt x="0" y="123"/>
                    <a:pt x="0" y="123"/>
                    <a:pt x="0" y="123"/>
                  </a:cubicBezTo>
                  <a:cubicBezTo>
                    <a:pt x="0" y="124"/>
                    <a:pt x="0" y="124"/>
                    <a:pt x="0" y="124"/>
                  </a:cubicBezTo>
                  <a:cubicBezTo>
                    <a:pt x="1" y="123"/>
                    <a:pt x="1" y="123"/>
                    <a:pt x="1" y="123"/>
                  </a:cubicBezTo>
                  <a:cubicBezTo>
                    <a:pt x="1" y="124"/>
                    <a:pt x="1" y="124"/>
                    <a:pt x="1" y="124"/>
                  </a:cubicBezTo>
                  <a:cubicBezTo>
                    <a:pt x="1" y="124"/>
                    <a:pt x="1" y="124"/>
                    <a:pt x="1" y="124"/>
                  </a:cubicBezTo>
                  <a:cubicBezTo>
                    <a:pt x="3" y="122"/>
                    <a:pt x="26" y="87"/>
                    <a:pt x="97" y="46"/>
                  </a:cubicBezTo>
                  <a:cubicBezTo>
                    <a:pt x="121" y="32"/>
                    <a:pt x="142" y="21"/>
                    <a:pt x="160" y="13"/>
                  </a:cubicBezTo>
                  <a:cubicBezTo>
                    <a:pt x="178" y="6"/>
                    <a:pt x="193" y="2"/>
                    <a:pt x="205" y="2"/>
                  </a:cubicBezTo>
                  <a:cubicBezTo>
                    <a:pt x="211" y="2"/>
                    <a:pt x="217" y="3"/>
                    <a:pt x="221" y="5"/>
                  </a:cubicBezTo>
                  <a:cubicBezTo>
                    <a:pt x="226" y="8"/>
                    <a:pt x="229" y="12"/>
                    <a:pt x="232" y="17"/>
                  </a:cubicBezTo>
                  <a:cubicBezTo>
                    <a:pt x="236" y="26"/>
                    <a:pt x="238" y="37"/>
                    <a:pt x="238" y="49"/>
                  </a:cubicBezTo>
                  <a:cubicBezTo>
                    <a:pt x="238" y="63"/>
                    <a:pt x="235" y="78"/>
                    <a:pt x="230" y="90"/>
                  </a:cubicBezTo>
                  <a:cubicBezTo>
                    <a:pt x="226" y="102"/>
                    <a:pt x="221" y="108"/>
                    <a:pt x="214" y="114"/>
                  </a:cubicBezTo>
                  <a:cubicBezTo>
                    <a:pt x="208" y="119"/>
                    <a:pt x="199" y="124"/>
                    <a:pt x="189" y="134"/>
                  </a:cubicBezTo>
                  <a:cubicBezTo>
                    <a:pt x="178" y="143"/>
                    <a:pt x="167" y="152"/>
                    <a:pt x="150" y="160"/>
                  </a:cubicBezTo>
                  <a:cubicBezTo>
                    <a:pt x="134" y="167"/>
                    <a:pt x="113" y="172"/>
                    <a:pt x="82" y="172"/>
                  </a:cubicBezTo>
                  <a:cubicBezTo>
                    <a:pt x="52" y="172"/>
                    <a:pt x="32" y="160"/>
                    <a:pt x="19" y="147"/>
                  </a:cubicBezTo>
                  <a:cubicBezTo>
                    <a:pt x="13" y="141"/>
                    <a:pt x="8" y="135"/>
                    <a:pt x="6" y="131"/>
                  </a:cubicBezTo>
                  <a:cubicBezTo>
                    <a:pt x="4" y="128"/>
                    <a:pt x="3" y="127"/>
                    <a:pt x="2" y="125"/>
                  </a:cubicBezTo>
                  <a:cubicBezTo>
                    <a:pt x="2" y="125"/>
                    <a:pt x="2" y="124"/>
                    <a:pt x="2" y="124"/>
                  </a:cubicBezTo>
                  <a:cubicBezTo>
                    <a:pt x="2" y="123"/>
                    <a:pt x="1" y="123"/>
                    <a:pt x="1" y="123"/>
                  </a:cubicBezTo>
                  <a:cubicBezTo>
                    <a:pt x="1" y="123"/>
                    <a:pt x="1" y="123"/>
                    <a:pt x="1" y="123"/>
                  </a:cubicBezTo>
                  <a:cubicBezTo>
                    <a:pt x="1" y="123"/>
                    <a:pt x="1" y="123"/>
                    <a:pt x="1" y="123"/>
                  </a:cubicBezTo>
                  <a:cubicBezTo>
                    <a:pt x="1" y="124"/>
                    <a:pt x="1" y="124"/>
                    <a:pt x="1" y="124"/>
                  </a:cubicBezTo>
                  <a:cubicBezTo>
                    <a:pt x="1" y="123"/>
                    <a:pt x="1" y="123"/>
                    <a:pt x="1" y="123"/>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9">
              <a:extLst>
                <a:ext uri="{FF2B5EF4-FFF2-40B4-BE49-F238E27FC236}">
                  <a16:creationId xmlns:a16="http://schemas.microsoft.com/office/drawing/2014/main" id="{FBCF957E-C846-4031-9A92-554D2DA1D1EA}"/>
                </a:ext>
              </a:extLst>
            </p:cNvPr>
            <p:cNvSpPr>
              <a:spLocks/>
            </p:cNvSpPr>
            <p:nvPr/>
          </p:nvSpPr>
          <p:spPr bwMode="auto">
            <a:xfrm>
              <a:off x="6586539" y="4276725"/>
              <a:ext cx="1425575" cy="295275"/>
            </a:xfrm>
            <a:custGeom>
              <a:avLst/>
              <a:gdLst>
                <a:gd name="T0" fmla="*/ 0 w 189"/>
                <a:gd name="T1" fmla="*/ 38 h 39"/>
                <a:gd name="T2" fmla="*/ 4 w 189"/>
                <a:gd name="T3" fmla="*/ 39 h 39"/>
                <a:gd name="T4" fmla="*/ 32 w 189"/>
                <a:gd name="T5" fmla="*/ 33 h 39"/>
                <a:gd name="T6" fmla="*/ 61 w 189"/>
                <a:gd name="T7" fmla="*/ 28 h 39"/>
                <a:gd name="T8" fmla="*/ 81 w 189"/>
                <a:gd name="T9" fmla="*/ 29 h 39"/>
                <a:gd name="T10" fmla="*/ 99 w 189"/>
                <a:gd name="T11" fmla="*/ 29 h 39"/>
                <a:gd name="T12" fmla="*/ 143 w 189"/>
                <a:gd name="T13" fmla="*/ 15 h 39"/>
                <a:gd name="T14" fmla="*/ 189 w 189"/>
                <a:gd name="T15" fmla="*/ 2 h 39"/>
                <a:gd name="T16" fmla="*/ 189 w 189"/>
                <a:gd name="T17" fmla="*/ 0 h 39"/>
                <a:gd name="T18" fmla="*/ 143 w 189"/>
                <a:gd name="T19" fmla="*/ 14 h 39"/>
                <a:gd name="T20" fmla="*/ 99 w 189"/>
                <a:gd name="T21" fmla="*/ 28 h 39"/>
                <a:gd name="T22" fmla="*/ 81 w 189"/>
                <a:gd name="T23" fmla="*/ 27 h 39"/>
                <a:gd name="T24" fmla="*/ 61 w 189"/>
                <a:gd name="T25" fmla="*/ 26 h 39"/>
                <a:gd name="T26" fmla="*/ 32 w 189"/>
                <a:gd name="T27" fmla="*/ 32 h 39"/>
                <a:gd name="T28" fmla="*/ 4 w 189"/>
                <a:gd name="T29" fmla="*/ 37 h 39"/>
                <a:gd name="T30" fmla="*/ 0 w 189"/>
                <a:gd name="T31" fmla="*/ 37 h 39"/>
                <a:gd name="T32" fmla="*/ 0 w 189"/>
                <a:gd name="T33" fmla="*/ 3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9" h="39">
                  <a:moveTo>
                    <a:pt x="0" y="38"/>
                  </a:moveTo>
                  <a:cubicBezTo>
                    <a:pt x="1" y="38"/>
                    <a:pt x="3" y="39"/>
                    <a:pt x="4" y="39"/>
                  </a:cubicBezTo>
                  <a:cubicBezTo>
                    <a:pt x="12" y="39"/>
                    <a:pt x="22" y="36"/>
                    <a:pt x="32" y="33"/>
                  </a:cubicBezTo>
                  <a:cubicBezTo>
                    <a:pt x="43" y="30"/>
                    <a:pt x="53" y="28"/>
                    <a:pt x="61" y="28"/>
                  </a:cubicBezTo>
                  <a:cubicBezTo>
                    <a:pt x="71" y="28"/>
                    <a:pt x="76" y="28"/>
                    <a:pt x="81" y="29"/>
                  </a:cubicBezTo>
                  <a:cubicBezTo>
                    <a:pt x="86" y="29"/>
                    <a:pt x="91" y="29"/>
                    <a:pt x="99" y="29"/>
                  </a:cubicBezTo>
                  <a:cubicBezTo>
                    <a:pt x="116" y="29"/>
                    <a:pt x="130" y="22"/>
                    <a:pt x="143" y="15"/>
                  </a:cubicBezTo>
                  <a:cubicBezTo>
                    <a:pt x="157" y="9"/>
                    <a:pt x="171" y="2"/>
                    <a:pt x="189" y="2"/>
                  </a:cubicBezTo>
                  <a:cubicBezTo>
                    <a:pt x="189" y="0"/>
                    <a:pt x="189" y="0"/>
                    <a:pt x="189" y="0"/>
                  </a:cubicBezTo>
                  <a:cubicBezTo>
                    <a:pt x="170" y="0"/>
                    <a:pt x="156" y="7"/>
                    <a:pt x="143" y="14"/>
                  </a:cubicBezTo>
                  <a:cubicBezTo>
                    <a:pt x="129" y="21"/>
                    <a:pt x="116" y="28"/>
                    <a:pt x="99" y="28"/>
                  </a:cubicBezTo>
                  <a:cubicBezTo>
                    <a:pt x="91" y="28"/>
                    <a:pt x="86" y="28"/>
                    <a:pt x="81" y="27"/>
                  </a:cubicBezTo>
                  <a:cubicBezTo>
                    <a:pt x="76" y="27"/>
                    <a:pt x="71" y="26"/>
                    <a:pt x="61" y="26"/>
                  </a:cubicBezTo>
                  <a:cubicBezTo>
                    <a:pt x="53" y="26"/>
                    <a:pt x="42" y="29"/>
                    <a:pt x="32" y="32"/>
                  </a:cubicBezTo>
                  <a:cubicBezTo>
                    <a:pt x="22" y="35"/>
                    <a:pt x="12" y="37"/>
                    <a:pt x="4" y="37"/>
                  </a:cubicBezTo>
                  <a:cubicBezTo>
                    <a:pt x="3" y="37"/>
                    <a:pt x="1" y="37"/>
                    <a:pt x="0" y="37"/>
                  </a:cubicBezTo>
                  <a:cubicBezTo>
                    <a:pt x="0" y="38"/>
                    <a:pt x="0" y="38"/>
                    <a:pt x="0" y="38"/>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40">
              <a:extLst>
                <a:ext uri="{FF2B5EF4-FFF2-40B4-BE49-F238E27FC236}">
                  <a16:creationId xmlns:a16="http://schemas.microsoft.com/office/drawing/2014/main" id="{15D8F7E2-DA32-41A8-A75F-3C837BFF0215}"/>
                </a:ext>
              </a:extLst>
            </p:cNvPr>
            <p:cNvSpPr>
              <a:spLocks/>
            </p:cNvSpPr>
            <p:nvPr/>
          </p:nvSpPr>
          <p:spPr bwMode="auto">
            <a:xfrm>
              <a:off x="7726364" y="3922713"/>
              <a:ext cx="633413" cy="346075"/>
            </a:xfrm>
            <a:custGeom>
              <a:avLst/>
              <a:gdLst>
                <a:gd name="T0" fmla="*/ 1 w 84"/>
                <a:gd name="T1" fmla="*/ 46 h 46"/>
                <a:gd name="T2" fmla="*/ 1 w 84"/>
                <a:gd name="T3" fmla="*/ 46 h 46"/>
                <a:gd name="T4" fmla="*/ 45 w 84"/>
                <a:gd name="T5" fmla="*/ 36 h 46"/>
                <a:gd name="T6" fmla="*/ 61 w 84"/>
                <a:gd name="T7" fmla="*/ 30 h 46"/>
                <a:gd name="T8" fmla="*/ 84 w 84"/>
                <a:gd name="T9" fmla="*/ 0 h 46"/>
                <a:gd name="T10" fmla="*/ 83 w 84"/>
                <a:gd name="T11" fmla="*/ 0 h 46"/>
                <a:gd name="T12" fmla="*/ 83 w 84"/>
                <a:gd name="T13" fmla="*/ 0 h 46"/>
                <a:gd name="T14" fmla="*/ 71 w 84"/>
                <a:gd name="T15" fmla="*/ 18 h 46"/>
                <a:gd name="T16" fmla="*/ 59 w 84"/>
                <a:gd name="T17" fmla="*/ 29 h 46"/>
                <a:gd name="T18" fmla="*/ 45 w 84"/>
                <a:gd name="T19" fmla="*/ 35 h 46"/>
                <a:gd name="T20" fmla="*/ 0 w 84"/>
                <a:gd name="T21" fmla="*/ 45 h 46"/>
                <a:gd name="T22" fmla="*/ 1 w 84"/>
                <a:gd name="T2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46">
                  <a:moveTo>
                    <a:pt x="1" y="46"/>
                  </a:moveTo>
                  <a:cubicBezTo>
                    <a:pt x="1" y="46"/>
                    <a:pt x="1" y="46"/>
                    <a:pt x="1" y="46"/>
                  </a:cubicBezTo>
                  <a:cubicBezTo>
                    <a:pt x="3" y="45"/>
                    <a:pt x="18" y="38"/>
                    <a:pt x="45" y="36"/>
                  </a:cubicBezTo>
                  <a:cubicBezTo>
                    <a:pt x="51" y="36"/>
                    <a:pt x="56" y="33"/>
                    <a:pt x="61" y="30"/>
                  </a:cubicBezTo>
                  <a:cubicBezTo>
                    <a:pt x="75" y="20"/>
                    <a:pt x="84" y="0"/>
                    <a:pt x="84" y="0"/>
                  </a:cubicBezTo>
                  <a:cubicBezTo>
                    <a:pt x="83" y="0"/>
                    <a:pt x="83" y="0"/>
                    <a:pt x="83" y="0"/>
                  </a:cubicBezTo>
                  <a:cubicBezTo>
                    <a:pt x="83" y="0"/>
                    <a:pt x="83" y="0"/>
                    <a:pt x="83" y="0"/>
                  </a:cubicBezTo>
                  <a:cubicBezTo>
                    <a:pt x="82" y="2"/>
                    <a:pt x="78" y="10"/>
                    <a:pt x="71" y="18"/>
                  </a:cubicBezTo>
                  <a:cubicBezTo>
                    <a:pt x="68" y="22"/>
                    <a:pt x="64" y="26"/>
                    <a:pt x="59" y="29"/>
                  </a:cubicBezTo>
                  <a:cubicBezTo>
                    <a:pt x="55" y="32"/>
                    <a:pt x="50" y="34"/>
                    <a:pt x="45" y="35"/>
                  </a:cubicBezTo>
                  <a:cubicBezTo>
                    <a:pt x="16" y="36"/>
                    <a:pt x="0" y="45"/>
                    <a:pt x="0" y="45"/>
                  </a:cubicBezTo>
                  <a:cubicBezTo>
                    <a:pt x="1" y="46"/>
                    <a:pt x="1" y="46"/>
                    <a:pt x="1" y="46"/>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41">
              <a:extLst>
                <a:ext uri="{FF2B5EF4-FFF2-40B4-BE49-F238E27FC236}">
                  <a16:creationId xmlns:a16="http://schemas.microsoft.com/office/drawing/2014/main" id="{60922D53-FDB7-401C-BF48-B5EDF1B65E5C}"/>
                </a:ext>
              </a:extLst>
            </p:cNvPr>
            <p:cNvSpPr>
              <a:spLocks/>
            </p:cNvSpPr>
            <p:nvPr/>
          </p:nvSpPr>
          <p:spPr bwMode="auto">
            <a:xfrm>
              <a:off x="6783389" y="4525963"/>
              <a:ext cx="800100" cy="173038"/>
            </a:xfrm>
            <a:custGeom>
              <a:avLst/>
              <a:gdLst>
                <a:gd name="T0" fmla="*/ 106 w 106"/>
                <a:gd name="T1" fmla="*/ 22 h 23"/>
                <a:gd name="T2" fmla="*/ 96 w 106"/>
                <a:gd name="T3" fmla="*/ 22 h 23"/>
                <a:gd name="T4" fmla="*/ 70 w 106"/>
                <a:gd name="T5" fmla="*/ 17 h 23"/>
                <a:gd name="T6" fmla="*/ 46 w 106"/>
                <a:gd name="T7" fmla="*/ 13 h 23"/>
                <a:gd name="T8" fmla="*/ 42 w 106"/>
                <a:gd name="T9" fmla="*/ 13 h 23"/>
                <a:gd name="T10" fmla="*/ 37 w 106"/>
                <a:gd name="T11" fmla="*/ 13 h 23"/>
                <a:gd name="T12" fmla="*/ 10 w 106"/>
                <a:gd name="T13" fmla="*/ 7 h 23"/>
                <a:gd name="T14" fmla="*/ 3 w 106"/>
                <a:gd name="T15" fmla="*/ 2 h 23"/>
                <a:gd name="T16" fmla="*/ 2 w 106"/>
                <a:gd name="T17" fmla="*/ 1 h 23"/>
                <a:gd name="T18" fmla="*/ 1 w 106"/>
                <a:gd name="T19" fmla="*/ 1 h 23"/>
                <a:gd name="T20" fmla="*/ 1 w 106"/>
                <a:gd name="T21" fmla="*/ 1 h 23"/>
                <a:gd name="T22" fmla="*/ 1 w 106"/>
                <a:gd name="T23" fmla="*/ 0 h 23"/>
                <a:gd name="T24" fmla="*/ 0 w 106"/>
                <a:gd name="T25" fmla="*/ 1 h 23"/>
                <a:gd name="T26" fmla="*/ 37 w 106"/>
                <a:gd name="T27" fmla="*/ 14 h 23"/>
                <a:gd name="T28" fmla="*/ 42 w 106"/>
                <a:gd name="T29" fmla="*/ 14 h 23"/>
                <a:gd name="T30" fmla="*/ 46 w 106"/>
                <a:gd name="T31" fmla="*/ 14 h 23"/>
                <a:gd name="T32" fmla="*/ 69 w 106"/>
                <a:gd name="T33" fmla="*/ 19 h 23"/>
                <a:gd name="T34" fmla="*/ 96 w 106"/>
                <a:gd name="T35" fmla="*/ 23 h 23"/>
                <a:gd name="T36" fmla="*/ 106 w 106"/>
                <a:gd name="T37" fmla="*/ 23 h 23"/>
                <a:gd name="T38" fmla="*/ 106 w 106"/>
                <a:gd name="T39"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6" h="23">
                  <a:moveTo>
                    <a:pt x="106" y="22"/>
                  </a:moveTo>
                  <a:cubicBezTo>
                    <a:pt x="102" y="22"/>
                    <a:pt x="99" y="22"/>
                    <a:pt x="96" y="22"/>
                  </a:cubicBezTo>
                  <a:cubicBezTo>
                    <a:pt x="83" y="22"/>
                    <a:pt x="76" y="20"/>
                    <a:pt x="70" y="17"/>
                  </a:cubicBezTo>
                  <a:cubicBezTo>
                    <a:pt x="63" y="15"/>
                    <a:pt x="57" y="13"/>
                    <a:pt x="46" y="13"/>
                  </a:cubicBezTo>
                  <a:cubicBezTo>
                    <a:pt x="45" y="13"/>
                    <a:pt x="43" y="13"/>
                    <a:pt x="42" y="13"/>
                  </a:cubicBezTo>
                  <a:cubicBezTo>
                    <a:pt x="40" y="13"/>
                    <a:pt x="39" y="13"/>
                    <a:pt x="37" y="13"/>
                  </a:cubicBezTo>
                  <a:cubicBezTo>
                    <a:pt x="25" y="13"/>
                    <a:pt x="16" y="10"/>
                    <a:pt x="10" y="7"/>
                  </a:cubicBezTo>
                  <a:cubicBezTo>
                    <a:pt x="7" y="5"/>
                    <a:pt x="5" y="4"/>
                    <a:pt x="3" y="2"/>
                  </a:cubicBezTo>
                  <a:cubicBezTo>
                    <a:pt x="2" y="2"/>
                    <a:pt x="2" y="1"/>
                    <a:pt x="2" y="1"/>
                  </a:cubicBezTo>
                  <a:cubicBezTo>
                    <a:pt x="1" y="1"/>
                    <a:pt x="1" y="1"/>
                    <a:pt x="1" y="1"/>
                  </a:cubicBezTo>
                  <a:cubicBezTo>
                    <a:pt x="1" y="1"/>
                    <a:pt x="1" y="1"/>
                    <a:pt x="1" y="1"/>
                  </a:cubicBezTo>
                  <a:cubicBezTo>
                    <a:pt x="1" y="0"/>
                    <a:pt x="1" y="0"/>
                    <a:pt x="1" y="0"/>
                  </a:cubicBezTo>
                  <a:cubicBezTo>
                    <a:pt x="0" y="1"/>
                    <a:pt x="0" y="1"/>
                    <a:pt x="0" y="1"/>
                  </a:cubicBezTo>
                  <a:cubicBezTo>
                    <a:pt x="0" y="1"/>
                    <a:pt x="12" y="14"/>
                    <a:pt x="37" y="14"/>
                  </a:cubicBezTo>
                  <a:cubicBezTo>
                    <a:pt x="39" y="14"/>
                    <a:pt x="40" y="14"/>
                    <a:pt x="42" y="14"/>
                  </a:cubicBezTo>
                  <a:cubicBezTo>
                    <a:pt x="43" y="14"/>
                    <a:pt x="45" y="14"/>
                    <a:pt x="46" y="14"/>
                  </a:cubicBezTo>
                  <a:cubicBezTo>
                    <a:pt x="57" y="14"/>
                    <a:pt x="63" y="16"/>
                    <a:pt x="69" y="19"/>
                  </a:cubicBezTo>
                  <a:cubicBezTo>
                    <a:pt x="76" y="21"/>
                    <a:pt x="83" y="23"/>
                    <a:pt x="96" y="23"/>
                  </a:cubicBezTo>
                  <a:cubicBezTo>
                    <a:pt x="99" y="23"/>
                    <a:pt x="102" y="23"/>
                    <a:pt x="106" y="23"/>
                  </a:cubicBezTo>
                  <a:cubicBezTo>
                    <a:pt x="106" y="22"/>
                    <a:pt x="106" y="22"/>
                    <a:pt x="106" y="22"/>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42">
              <a:extLst>
                <a:ext uri="{FF2B5EF4-FFF2-40B4-BE49-F238E27FC236}">
                  <a16:creationId xmlns:a16="http://schemas.microsoft.com/office/drawing/2014/main" id="{6F78A9C1-F838-494A-8D25-D3DB46D89016}"/>
                </a:ext>
              </a:extLst>
            </p:cNvPr>
            <p:cNvSpPr>
              <a:spLocks/>
            </p:cNvSpPr>
            <p:nvPr/>
          </p:nvSpPr>
          <p:spPr bwMode="auto">
            <a:xfrm>
              <a:off x="6662739" y="4073525"/>
              <a:ext cx="588963" cy="784225"/>
            </a:xfrm>
            <a:custGeom>
              <a:avLst/>
              <a:gdLst>
                <a:gd name="T0" fmla="*/ 41 w 78"/>
                <a:gd name="T1" fmla="*/ 103 h 104"/>
                <a:gd name="T2" fmla="*/ 11 w 78"/>
                <a:gd name="T3" fmla="*/ 78 h 104"/>
                <a:gd name="T4" fmla="*/ 3 w 78"/>
                <a:gd name="T5" fmla="*/ 68 h 104"/>
                <a:gd name="T6" fmla="*/ 1 w 78"/>
                <a:gd name="T7" fmla="*/ 65 h 104"/>
                <a:gd name="T8" fmla="*/ 1 w 78"/>
                <a:gd name="T9" fmla="*/ 64 h 104"/>
                <a:gd name="T10" fmla="*/ 1 w 78"/>
                <a:gd name="T11" fmla="*/ 64 h 104"/>
                <a:gd name="T12" fmla="*/ 0 w 78"/>
                <a:gd name="T13" fmla="*/ 64 h 104"/>
                <a:gd name="T14" fmla="*/ 1 w 78"/>
                <a:gd name="T15" fmla="*/ 65 h 104"/>
                <a:gd name="T16" fmla="*/ 31 w 78"/>
                <a:gd name="T17" fmla="*/ 48 h 104"/>
                <a:gd name="T18" fmla="*/ 78 w 78"/>
                <a:gd name="T19" fmla="*/ 1 h 104"/>
                <a:gd name="T20" fmla="*/ 77 w 78"/>
                <a:gd name="T21" fmla="*/ 0 h 104"/>
                <a:gd name="T22" fmla="*/ 30 w 78"/>
                <a:gd name="T23" fmla="*/ 47 h 104"/>
                <a:gd name="T24" fmla="*/ 9 w 78"/>
                <a:gd name="T25" fmla="*/ 60 h 104"/>
                <a:gd name="T26" fmla="*/ 3 w 78"/>
                <a:gd name="T27" fmla="*/ 63 h 104"/>
                <a:gd name="T28" fmla="*/ 1 w 78"/>
                <a:gd name="T29" fmla="*/ 64 h 104"/>
                <a:gd name="T30" fmla="*/ 0 w 78"/>
                <a:gd name="T31" fmla="*/ 64 h 104"/>
                <a:gd name="T32" fmla="*/ 0 w 78"/>
                <a:gd name="T33" fmla="*/ 64 h 104"/>
                <a:gd name="T34" fmla="*/ 0 w 78"/>
                <a:gd name="T35" fmla="*/ 65 h 104"/>
                <a:gd name="T36" fmla="*/ 40 w 78"/>
                <a:gd name="T37" fmla="*/ 104 h 104"/>
                <a:gd name="T38" fmla="*/ 41 w 78"/>
                <a:gd name="T39" fmla="*/ 10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8" h="104">
                  <a:moveTo>
                    <a:pt x="41" y="103"/>
                  </a:moveTo>
                  <a:cubicBezTo>
                    <a:pt x="27" y="96"/>
                    <a:pt x="17" y="86"/>
                    <a:pt x="11" y="78"/>
                  </a:cubicBezTo>
                  <a:cubicBezTo>
                    <a:pt x="7" y="74"/>
                    <a:pt x="5" y="71"/>
                    <a:pt x="3" y="68"/>
                  </a:cubicBezTo>
                  <a:cubicBezTo>
                    <a:pt x="2" y="67"/>
                    <a:pt x="2" y="66"/>
                    <a:pt x="1" y="65"/>
                  </a:cubicBezTo>
                  <a:cubicBezTo>
                    <a:pt x="1" y="65"/>
                    <a:pt x="1" y="65"/>
                    <a:pt x="1" y="64"/>
                  </a:cubicBezTo>
                  <a:cubicBezTo>
                    <a:pt x="1" y="64"/>
                    <a:pt x="1" y="64"/>
                    <a:pt x="1" y="64"/>
                  </a:cubicBezTo>
                  <a:cubicBezTo>
                    <a:pt x="0" y="64"/>
                    <a:pt x="0" y="64"/>
                    <a:pt x="0" y="64"/>
                  </a:cubicBezTo>
                  <a:cubicBezTo>
                    <a:pt x="1" y="65"/>
                    <a:pt x="1" y="65"/>
                    <a:pt x="1" y="65"/>
                  </a:cubicBezTo>
                  <a:cubicBezTo>
                    <a:pt x="1" y="65"/>
                    <a:pt x="14" y="59"/>
                    <a:pt x="31" y="48"/>
                  </a:cubicBezTo>
                  <a:cubicBezTo>
                    <a:pt x="48" y="37"/>
                    <a:pt x="67" y="21"/>
                    <a:pt x="78" y="1"/>
                  </a:cubicBezTo>
                  <a:cubicBezTo>
                    <a:pt x="77" y="0"/>
                    <a:pt x="77" y="0"/>
                    <a:pt x="77" y="0"/>
                  </a:cubicBezTo>
                  <a:cubicBezTo>
                    <a:pt x="66" y="20"/>
                    <a:pt x="47" y="36"/>
                    <a:pt x="30" y="47"/>
                  </a:cubicBezTo>
                  <a:cubicBezTo>
                    <a:pt x="22" y="52"/>
                    <a:pt x="15" y="57"/>
                    <a:pt x="9" y="60"/>
                  </a:cubicBezTo>
                  <a:cubicBezTo>
                    <a:pt x="6" y="61"/>
                    <a:pt x="4" y="62"/>
                    <a:pt x="3" y="63"/>
                  </a:cubicBezTo>
                  <a:cubicBezTo>
                    <a:pt x="2" y="63"/>
                    <a:pt x="1" y="63"/>
                    <a:pt x="1" y="64"/>
                  </a:cubicBezTo>
                  <a:cubicBezTo>
                    <a:pt x="0" y="64"/>
                    <a:pt x="0" y="64"/>
                    <a:pt x="0" y="64"/>
                  </a:cubicBezTo>
                  <a:cubicBezTo>
                    <a:pt x="0" y="64"/>
                    <a:pt x="0" y="64"/>
                    <a:pt x="0" y="64"/>
                  </a:cubicBezTo>
                  <a:cubicBezTo>
                    <a:pt x="0" y="65"/>
                    <a:pt x="0" y="65"/>
                    <a:pt x="0" y="65"/>
                  </a:cubicBezTo>
                  <a:cubicBezTo>
                    <a:pt x="0" y="65"/>
                    <a:pt x="13" y="89"/>
                    <a:pt x="40" y="104"/>
                  </a:cubicBezTo>
                  <a:cubicBezTo>
                    <a:pt x="41" y="103"/>
                    <a:pt x="41" y="103"/>
                    <a:pt x="41" y="103"/>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43">
              <a:extLst>
                <a:ext uri="{FF2B5EF4-FFF2-40B4-BE49-F238E27FC236}">
                  <a16:creationId xmlns:a16="http://schemas.microsoft.com/office/drawing/2014/main" id="{12CF396A-941C-4E63-8027-820C33C1E8BD}"/>
                </a:ext>
              </a:extLst>
            </p:cNvPr>
            <p:cNvSpPr>
              <a:spLocks/>
            </p:cNvSpPr>
            <p:nvPr/>
          </p:nvSpPr>
          <p:spPr bwMode="auto">
            <a:xfrm>
              <a:off x="6731001" y="4548188"/>
              <a:ext cx="301625" cy="325438"/>
            </a:xfrm>
            <a:custGeom>
              <a:avLst/>
              <a:gdLst>
                <a:gd name="T0" fmla="*/ 40 w 40"/>
                <a:gd name="T1" fmla="*/ 42 h 43"/>
                <a:gd name="T2" fmla="*/ 10 w 40"/>
                <a:gd name="T3" fmla="*/ 16 h 43"/>
                <a:gd name="T4" fmla="*/ 3 w 40"/>
                <a:gd name="T5" fmla="*/ 4 h 43"/>
                <a:gd name="T6" fmla="*/ 1 w 40"/>
                <a:gd name="T7" fmla="*/ 1 h 43"/>
                <a:gd name="T8" fmla="*/ 1 w 40"/>
                <a:gd name="T9" fmla="*/ 0 h 43"/>
                <a:gd name="T10" fmla="*/ 1 w 40"/>
                <a:gd name="T11" fmla="*/ 0 h 43"/>
                <a:gd name="T12" fmla="*/ 0 w 40"/>
                <a:gd name="T13" fmla="*/ 0 h 43"/>
                <a:gd name="T14" fmla="*/ 40 w 40"/>
                <a:gd name="T15" fmla="*/ 43 h 43"/>
                <a:gd name="T16" fmla="*/ 40 w 40"/>
                <a:gd name="T17" fmla="*/ 4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3">
                  <a:moveTo>
                    <a:pt x="40" y="42"/>
                  </a:moveTo>
                  <a:cubicBezTo>
                    <a:pt x="26" y="35"/>
                    <a:pt x="17" y="25"/>
                    <a:pt x="10" y="16"/>
                  </a:cubicBezTo>
                  <a:cubicBezTo>
                    <a:pt x="7" y="11"/>
                    <a:pt x="4" y="7"/>
                    <a:pt x="3" y="4"/>
                  </a:cubicBezTo>
                  <a:cubicBezTo>
                    <a:pt x="2" y="3"/>
                    <a:pt x="1" y="2"/>
                    <a:pt x="1" y="1"/>
                  </a:cubicBezTo>
                  <a:cubicBezTo>
                    <a:pt x="1" y="0"/>
                    <a:pt x="1" y="0"/>
                    <a:pt x="1" y="0"/>
                  </a:cubicBezTo>
                  <a:cubicBezTo>
                    <a:pt x="1" y="0"/>
                    <a:pt x="1" y="0"/>
                    <a:pt x="1" y="0"/>
                  </a:cubicBezTo>
                  <a:cubicBezTo>
                    <a:pt x="0" y="0"/>
                    <a:pt x="0" y="0"/>
                    <a:pt x="0" y="0"/>
                  </a:cubicBezTo>
                  <a:cubicBezTo>
                    <a:pt x="0" y="0"/>
                    <a:pt x="12" y="29"/>
                    <a:pt x="40" y="43"/>
                  </a:cubicBezTo>
                  <a:cubicBezTo>
                    <a:pt x="40" y="42"/>
                    <a:pt x="40" y="42"/>
                    <a:pt x="40" y="42"/>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44">
              <a:extLst>
                <a:ext uri="{FF2B5EF4-FFF2-40B4-BE49-F238E27FC236}">
                  <a16:creationId xmlns:a16="http://schemas.microsoft.com/office/drawing/2014/main" id="{3AD7A0BC-2E31-4334-995F-66CA83938D94}"/>
                </a:ext>
              </a:extLst>
            </p:cNvPr>
            <p:cNvSpPr>
              <a:spLocks/>
            </p:cNvSpPr>
            <p:nvPr/>
          </p:nvSpPr>
          <p:spPr bwMode="auto">
            <a:xfrm>
              <a:off x="6783389" y="4533900"/>
              <a:ext cx="369888" cy="354013"/>
            </a:xfrm>
            <a:custGeom>
              <a:avLst/>
              <a:gdLst>
                <a:gd name="T0" fmla="*/ 49 w 49"/>
                <a:gd name="T1" fmla="*/ 46 h 47"/>
                <a:gd name="T2" fmla="*/ 26 w 49"/>
                <a:gd name="T3" fmla="*/ 33 h 47"/>
                <a:gd name="T4" fmla="*/ 1 w 49"/>
                <a:gd name="T5" fmla="*/ 0 h 47"/>
                <a:gd name="T6" fmla="*/ 0 w 49"/>
                <a:gd name="T7" fmla="*/ 0 h 47"/>
                <a:gd name="T8" fmla="*/ 26 w 49"/>
                <a:gd name="T9" fmla="*/ 34 h 47"/>
                <a:gd name="T10" fmla="*/ 48 w 49"/>
                <a:gd name="T11" fmla="*/ 47 h 47"/>
                <a:gd name="T12" fmla="*/ 49 w 49"/>
                <a:gd name="T13" fmla="*/ 46 h 47"/>
              </a:gdLst>
              <a:ahLst/>
              <a:cxnLst>
                <a:cxn ang="0">
                  <a:pos x="T0" y="T1"/>
                </a:cxn>
                <a:cxn ang="0">
                  <a:pos x="T2" y="T3"/>
                </a:cxn>
                <a:cxn ang="0">
                  <a:pos x="T4" y="T5"/>
                </a:cxn>
                <a:cxn ang="0">
                  <a:pos x="T6" y="T7"/>
                </a:cxn>
                <a:cxn ang="0">
                  <a:pos x="T8" y="T9"/>
                </a:cxn>
                <a:cxn ang="0">
                  <a:pos x="T10" y="T11"/>
                </a:cxn>
                <a:cxn ang="0">
                  <a:pos x="T12" y="T13"/>
                </a:cxn>
              </a:cxnLst>
              <a:rect l="0" t="0" r="r" b="b"/>
              <a:pathLst>
                <a:path w="49" h="47">
                  <a:moveTo>
                    <a:pt x="49" y="46"/>
                  </a:moveTo>
                  <a:cubicBezTo>
                    <a:pt x="42" y="43"/>
                    <a:pt x="35" y="40"/>
                    <a:pt x="26" y="33"/>
                  </a:cubicBezTo>
                  <a:cubicBezTo>
                    <a:pt x="18" y="26"/>
                    <a:pt x="10" y="16"/>
                    <a:pt x="1" y="0"/>
                  </a:cubicBezTo>
                  <a:cubicBezTo>
                    <a:pt x="0" y="0"/>
                    <a:pt x="0" y="0"/>
                    <a:pt x="0" y="0"/>
                  </a:cubicBezTo>
                  <a:cubicBezTo>
                    <a:pt x="9" y="17"/>
                    <a:pt x="18" y="27"/>
                    <a:pt x="26" y="34"/>
                  </a:cubicBezTo>
                  <a:cubicBezTo>
                    <a:pt x="34" y="41"/>
                    <a:pt x="42" y="44"/>
                    <a:pt x="48" y="47"/>
                  </a:cubicBezTo>
                  <a:cubicBezTo>
                    <a:pt x="49" y="46"/>
                    <a:pt x="49" y="46"/>
                    <a:pt x="49" y="46"/>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45">
              <a:extLst>
                <a:ext uri="{FF2B5EF4-FFF2-40B4-BE49-F238E27FC236}">
                  <a16:creationId xmlns:a16="http://schemas.microsoft.com/office/drawing/2014/main" id="{E75EE729-0417-4787-AE90-E210A09E61EF}"/>
                </a:ext>
              </a:extLst>
            </p:cNvPr>
            <p:cNvSpPr>
              <a:spLocks/>
            </p:cNvSpPr>
            <p:nvPr/>
          </p:nvSpPr>
          <p:spPr bwMode="auto">
            <a:xfrm>
              <a:off x="6835776" y="4049713"/>
              <a:ext cx="512763" cy="838200"/>
            </a:xfrm>
            <a:custGeom>
              <a:avLst/>
              <a:gdLst>
                <a:gd name="T0" fmla="*/ 52 w 68"/>
                <a:gd name="T1" fmla="*/ 110 h 111"/>
                <a:gd name="T2" fmla="*/ 1 w 68"/>
                <a:gd name="T3" fmla="*/ 62 h 111"/>
                <a:gd name="T4" fmla="*/ 1 w 68"/>
                <a:gd name="T5" fmla="*/ 62 h 111"/>
                <a:gd name="T6" fmla="*/ 1 w 68"/>
                <a:gd name="T7" fmla="*/ 63 h 111"/>
                <a:gd name="T8" fmla="*/ 36 w 68"/>
                <a:gd name="T9" fmla="*/ 43 h 111"/>
                <a:gd name="T10" fmla="*/ 68 w 68"/>
                <a:gd name="T11" fmla="*/ 0 h 111"/>
                <a:gd name="T12" fmla="*/ 67 w 68"/>
                <a:gd name="T13" fmla="*/ 0 h 111"/>
                <a:gd name="T14" fmla="*/ 67 w 68"/>
                <a:gd name="T15" fmla="*/ 1 h 111"/>
                <a:gd name="T16" fmla="*/ 35 w 68"/>
                <a:gd name="T17" fmla="*/ 42 h 111"/>
                <a:gd name="T18" fmla="*/ 13 w 68"/>
                <a:gd name="T19" fmla="*/ 56 h 111"/>
                <a:gd name="T20" fmla="*/ 4 w 68"/>
                <a:gd name="T21" fmla="*/ 60 h 111"/>
                <a:gd name="T22" fmla="*/ 2 w 68"/>
                <a:gd name="T23" fmla="*/ 61 h 111"/>
                <a:gd name="T24" fmla="*/ 1 w 68"/>
                <a:gd name="T25" fmla="*/ 62 h 111"/>
                <a:gd name="T26" fmla="*/ 0 w 68"/>
                <a:gd name="T27" fmla="*/ 62 h 111"/>
                <a:gd name="T28" fmla="*/ 0 w 68"/>
                <a:gd name="T29" fmla="*/ 62 h 111"/>
                <a:gd name="T30" fmla="*/ 52 w 68"/>
                <a:gd name="T31" fmla="*/ 111 h 111"/>
                <a:gd name="T32" fmla="*/ 52 w 68"/>
                <a:gd name="T33" fmla="*/ 11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8" h="111">
                  <a:moveTo>
                    <a:pt x="52" y="110"/>
                  </a:moveTo>
                  <a:cubicBezTo>
                    <a:pt x="23" y="93"/>
                    <a:pt x="9" y="77"/>
                    <a:pt x="1" y="62"/>
                  </a:cubicBezTo>
                  <a:cubicBezTo>
                    <a:pt x="1" y="62"/>
                    <a:pt x="1" y="62"/>
                    <a:pt x="1" y="62"/>
                  </a:cubicBezTo>
                  <a:cubicBezTo>
                    <a:pt x="1" y="63"/>
                    <a:pt x="1" y="63"/>
                    <a:pt x="1" y="63"/>
                  </a:cubicBezTo>
                  <a:cubicBezTo>
                    <a:pt x="1" y="62"/>
                    <a:pt x="24" y="53"/>
                    <a:pt x="36" y="43"/>
                  </a:cubicBezTo>
                  <a:cubicBezTo>
                    <a:pt x="54" y="27"/>
                    <a:pt x="68" y="0"/>
                    <a:pt x="68" y="0"/>
                  </a:cubicBezTo>
                  <a:cubicBezTo>
                    <a:pt x="67" y="0"/>
                    <a:pt x="67" y="0"/>
                    <a:pt x="67" y="0"/>
                  </a:cubicBezTo>
                  <a:cubicBezTo>
                    <a:pt x="67" y="0"/>
                    <a:pt x="67" y="0"/>
                    <a:pt x="67" y="1"/>
                  </a:cubicBezTo>
                  <a:cubicBezTo>
                    <a:pt x="64" y="6"/>
                    <a:pt x="51" y="28"/>
                    <a:pt x="35" y="42"/>
                  </a:cubicBezTo>
                  <a:cubicBezTo>
                    <a:pt x="29" y="47"/>
                    <a:pt x="21" y="52"/>
                    <a:pt x="13" y="56"/>
                  </a:cubicBezTo>
                  <a:cubicBezTo>
                    <a:pt x="10" y="57"/>
                    <a:pt x="7" y="59"/>
                    <a:pt x="4" y="60"/>
                  </a:cubicBezTo>
                  <a:cubicBezTo>
                    <a:pt x="3" y="60"/>
                    <a:pt x="2" y="61"/>
                    <a:pt x="2" y="61"/>
                  </a:cubicBezTo>
                  <a:cubicBezTo>
                    <a:pt x="1" y="61"/>
                    <a:pt x="1" y="62"/>
                    <a:pt x="1" y="62"/>
                  </a:cubicBezTo>
                  <a:cubicBezTo>
                    <a:pt x="0" y="62"/>
                    <a:pt x="0" y="62"/>
                    <a:pt x="0" y="62"/>
                  </a:cubicBezTo>
                  <a:cubicBezTo>
                    <a:pt x="0" y="62"/>
                    <a:pt x="0" y="62"/>
                    <a:pt x="0" y="62"/>
                  </a:cubicBezTo>
                  <a:cubicBezTo>
                    <a:pt x="8" y="78"/>
                    <a:pt x="22" y="94"/>
                    <a:pt x="52" y="111"/>
                  </a:cubicBezTo>
                  <a:cubicBezTo>
                    <a:pt x="52" y="110"/>
                    <a:pt x="52" y="110"/>
                    <a:pt x="52" y="11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6">
              <a:extLst>
                <a:ext uri="{FF2B5EF4-FFF2-40B4-BE49-F238E27FC236}">
                  <a16:creationId xmlns:a16="http://schemas.microsoft.com/office/drawing/2014/main" id="{E1EDAFE0-F4B0-4718-B0A9-140A11C68E1A}"/>
                </a:ext>
              </a:extLst>
            </p:cNvPr>
            <p:cNvSpPr>
              <a:spLocks/>
            </p:cNvSpPr>
            <p:nvPr/>
          </p:nvSpPr>
          <p:spPr bwMode="auto">
            <a:xfrm>
              <a:off x="6911976" y="4503738"/>
              <a:ext cx="392113" cy="377825"/>
            </a:xfrm>
            <a:custGeom>
              <a:avLst/>
              <a:gdLst>
                <a:gd name="T0" fmla="*/ 0 w 52"/>
                <a:gd name="T1" fmla="*/ 0 h 50"/>
                <a:gd name="T2" fmla="*/ 19 w 52"/>
                <a:gd name="T3" fmla="*/ 24 h 50"/>
                <a:gd name="T4" fmla="*/ 51 w 52"/>
                <a:gd name="T5" fmla="*/ 50 h 50"/>
                <a:gd name="T6" fmla="*/ 52 w 52"/>
                <a:gd name="T7" fmla="*/ 50 h 50"/>
                <a:gd name="T8" fmla="*/ 19 w 52"/>
                <a:gd name="T9" fmla="*/ 24 h 50"/>
                <a:gd name="T10" fmla="*/ 0 w 52"/>
                <a:gd name="T11" fmla="*/ 0 h 50"/>
                <a:gd name="T12" fmla="*/ 0 w 52"/>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52" h="50">
                  <a:moveTo>
                    <a:pt x="0" y="0"/>
                  </a:moveTo>
                  <a:cubicBezTo>
                    <a:pt x="2" y="6"/>
                    <a:pt x="9" y="15"/>
                    <a:pt x="19" y="24"/>
                  </a:cubicBezTo>
                  <a:cubicBezTo>
                    <a:pt x="28" y="34"/>
                    <a:pt x="40" y="44"/>
                    <a:pt x="51" y="50"/>
                  </a:cubicBezTo>
                  <a:cubicBezTo>
                    <a:pt x="52" y="50"/>
                    <a:pt x="52" y="50"/>
                    <a:pt x="52" y="50"/>
                  </a:cubicBezTo>
                  <a:cubicBezTo>
                    <a:pt x="40" y="43"/>
                    <a:pt x="29" y="33"/>
                    <a:pt x="19" y="24"/>
                  </a:cubicBezTo>
                  <a:cubicBezTo>
                    <a:pt x="10" y="14"/>
                    <a:pt x="3" y="5"/>
                    <a:pt x="0" y="0"/>
                  </a:cubicBezTo>
                  <a:cubicBezTo>
                    <a:pt x="0" y="0"/>
                    <a:pt x="0" y="0"/>
                    <a:pt x="0"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7">
              <a:extLst>
                <a:ext uri="{FF2B5EF4-FFF2-40B4-BE49-F238E27FC236}">
                  <a16:creationId xmlns:a16="http://schemas.microsoft.com/office/drawing/2014/main" id="{8140E6A6-F2AD-4B16-BF5F-DED49164578F}"/>
                </a:ext>
              </a:extLst>
            </p:cNvPr>
            <p:cNvSpPr>
              <a:spLocks/>
            </p:cNvSpPr>
            <p:nvPr/>
          </p:nvSpPr>
          <p:spPr bwMode="auto">
            <a:xfrm>
              <a:off x="6956426" y="4487863"/>
              <a:ext cx="422275" cy="393700"/>
            </a:xfrm>
            <a:custGeom>
              <a:avLst/>
              <a:gdLst>
                <a:gd name="T0" fmla="*/ 0 w 56"/>
                <a:gd name="T1" fmla="*/ 1 h 52"/>
                <a:gd name="T2" fmla="*/ 23 w 56"/>
                <a:gd name="T3" fmla="*/ 26 h 52"/>
                <a:gd name="T4" fmla="*/ 55 w 56"/>
                <a:gd name="T5" fmla="*/ 52 h 52"/>
                <a:gd name="T6" fmla="*/ 56 w 56"/>
                <a:gd name="T7" fmla="*/ 51 h 52"/>
                <a:gd name="T8" fmla="*/ 24 w 56"/>
                <a:gd name="T9" fmla="*/ 25 h 52"/>
                <a:gd name="T10" fmla="*/ 1 w 56"/>
                <a:gd name="T11" fmla="*/ 0 h 52"/>
                <a:gd name="T12" fmla="*/ 0 w 56"/>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56" h="52">
                  <a:moveTo>
                    <a:pt x="0" y="1"/>
                  </a:moveTo>
                  <a:cubicBezTo>
                    <a:pt x="9" y="7"/>
                    <a:pt x="16" y="16"/>
                    <a:pt x="23" y="26"/>
                  </a:cubicBezTo>
                  <a:cubicBezTo>
                    <a:pt x="31" y="36"/>
                    <a:pt x="41" y="45"/>
                    <a:pt x="55" y="52"/>
                  </a:cubicBezTo>
                  <a:cubicBezTo>
                    <a:pt x="56" y="51"/>
                    <a:pt x="56" y="51"/>
                    <a:pt x="56" y="51"/>
                  </a:cubicBezTo>
                  <a:cubicBezTo>
                    <a:pt x="41" y="44"/>
                    <a:pt x="32" y="35"/>
                    <a:pt x="24" y="25"/>
                  </a:cubicBezTo>
                  <a:cubicBezTo>
                    <a:pt x="16" y="16"/>
                    <a:pt x="10" y="6"/>
                    <a:pt x="1" y="0"/>
                  </a:cubicBezTo>
                  <a:cubicBezTo>
                    <a:pt x="0" y="1"/>
                    <a:pt x="0" y="1"/>
                    <a:pt x="0" y="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8">
              <a:extLst>
                <a:ext uri="{FF2B5EF4-FFF2-40B4-BE49-F238E27FC236}">
                  <a16:creationId xmlns:a16="http://schemas.microsoft.com/office/drawing/2014/main" id="{3CBB4AC9-B1A3-4589-9EAB-524403577D92}"/>
                </a:ext>
              </a:extLst>
            </p:cNvPr>
            <p:cNvSpPr>
              <a:spLocks/>
            </p:cNvSpPr>
            <p:nvPr/>
          </p:nvSpPr>
          <p:spPr bwMode="auto">
            <a:xfrm>
              <a:off x="7038976" y="3959225"/>
              <a:ext cx="476250" cy="906463"/>
            </a:xfrm>
            <a:custGeom>
              <a:avLst/>
              <a:gdLst>
                <a:gd name="T0" fmla="*/ 58 w 63"/>
                <a:gd name="T1" fmla="*/ 119 h 120"/>
                <a:gd name="T2" fmla="*/ 29 w 63"/>
                <a:gd name="T3" fmla="*/ 94 h 120"/>
                <a:gd name="T4" fmla="*/ 2 w 63"/>
                <a:gd name="T5" fmla="*/ 69 h 120"/>
                <a:gd name="T6" fmla="*/ 1 w 63"/>
                <a:gd name="T7" fmla="*/ 69 h 120"/>
                <a:gd name="T8" fmla="*/ 2 w 63"/>
                <a:gd name="T9" fmla="*/ 69 h 120"/>
                <a:gd name="T10" fmla="*/ 63 w 63"/>
                <a:gd name="T11" fmla="*/ 0 h 120"/>
                <a:gd name="T12" fmla="*/ 62 w 63"/>
                <a:gd name="T13" fmla="*/ 0 h 120"/>
                <a:gd name="T14" fmla="*/ 1 w 63"/>
                <a:gd name="T15" fmla="*/ 69 h 120"/>
                <a:gd name="T16" fmla="*/ 0 w 63"/>
                <a:gd name="T17" fmla="*/ 69 h 120"/>
                <a:gd name="T18" fmla="*/ 1 w 63"/>
                <a:gd name="T19" fmla="*/ 69 h 120"/>
                <a:gd name="T20" fmla="*/ 28 w 63"/>
                <a:gd name="T21" fmla="*/ 95 h 120"/>
                <a:gd name="T22" fmla="*/ 57 w 63"/>
                <a:gd name="T23" fmla="*/ 120 h 120"/>
                <a:gd name="T24" fmla="*/ 58 w 63"/>
                <a:gd name="T25" fmla="*/ 119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 h="120">
                  <a:moveTo>
                    <a:pt x="58" y="119"/>
                  </a:moveTo>
                  <a:cubicBezTo>
                    <a:pt x="47" y="114"/>
                    <a:pt x="38" y="104"/>
                    <a:pt x="29" y="94"/>
                  </a:cubicBezTo>
                  <a:cubicBezTo>
                    <a:pt x="20" y="84"/>
                    <a:pt x="12" y="74"/>
                    <a:pt x="2" y="69"/>
                  </a:cubicBezTo>
                  <a:cubicBezTo>
                    <a:pt x="1" y="69"/>
                    <a:pt x="1" y="69"/>
                    <a:pt x="1" y="69"/>
                  </a:cubicBezTo>
                  <a:cubicBezTo>
                    <a:pt x="2" y="69"/>
                    <a:pt x="2" y="69"/>
                    <a:pt x="2" y="69"/>
                  </a:cubicBezTo>
                  <a:cubicBezTo>
                    <a:pt x="22" y="59"/>
                    <a:pt x="50" y="35"/>
                    <a:pt x="63" y="0"/>
                  </a:cubicBezTo>
                  <a:cubicBezTo>
                    <a:pt x="62" y="0"/>
                    <a:pt x="62" y="0"/>
                    <a:pt x="62" y="0"/>
                  </a:cubicBezTo>
                  <a:cubicBezTo>
                    <a:pt x="49" y="34"/>
                    <a:pt x="21" y="58"/>
                    <a:pt x="1" y="69"/>
                  </a:cubicBezTo>
                  <a:cubicBezTo>
                    <a:pt x="0" y="69"/>
                    <a:pt x="0" y="69"/>
                    <a:pt x="0" y="69"/>
                  </a:cubicBezTo>
                  <a:cubicBezTo>
                    <a:pt x="1" y="69"/>
                    <a:pt x="1" y="69"/>
                    <a:pt x="1" y="69"/>
                  </a:cubicBezTo>
                  <a:cubicBezTo>
                    <a:pt x="11" y="75"/>
                    <a:pt x="20" y="85"/>
                    <a:pt x="28" y="95"/>
                  </a:cubicBezTo>
                  <a:cubicBezTo>
                    <a:pt x="37" y="104"/>
                    <a:pt x="46" y="114"/>
                    <a:pt x="57" y="120"/>
                  </a:cubicBezTo>
                  <a:cubicBezTo>
                    <a:pt x="58" y="119"/>
                    <a:pt x="58" y="119"/>
                    <a:pt x="58" y="119"/>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9">
              <a:extLst>
                <a:ext uri="{FF2B5EF4-FFF2-40B4-BE49-F238E27FC236}">
                  <a16:creationId xmlns:a16="http://schemas.microsoft.com/office/drawing/2014/main" id="{B2ED34D5-296A-450A-BB21-098F8974BAA9}"/>
                </a:ext>
              </a:extLst>
            </p:cNvPr>
            <p:cNvSpPr>
              <a:spLocks/>
            </p:cNvSpPr>
            <p:nvPr/>
          </p:nvSpPr>
          <p:spPr bwMode="auto">
            <a:xfrm>
              <a:off x="7161214" y="3868738"/>
              <a:ext cx="519113" cy="974725"/>
            </a:xfrm>
            <a:custGeom>
              <a:avLst/>
              <a:gdLst>
                <a:gd name="T0" fmla="*/ 53 w 69"/>
                <a:gd name="T1" fmla="*/ 128 h 129"/>
                <a:gd name="T2" fmla="*/ 24 w 69"/>
                <a:gd name="T3" fmla="*/ 103 h 129"/>
                <a:gd name="T4" fmla="*/ 1 w 69"/>
                <a:gd name="T5" fmla="*/ 81 h 129"/>
                <a:gd name="T6" fmla="*/ 1 w 69"/>
                <a:gd name="T7" fmla="*/ 82 h 129"/>
                <a:gd name="T8" fmla="*/ 1 w 69"/>
                <a:gd name="T9" fmla="*/ 82 h 129"/>
                <a:gd name="T10" fmla="*/ 69 w 69"/>
                <a:gd name="T11" fmla="*/ 0 h 129"/>
                <a:gd name="T12" fmla="*/ 68 w 69"/>
                <a:gd name="T13" fmla="*/ 0 h 129"/>
                <a:gd name="T14" fmla="*/ 1 w 69"/>
                <a:gd name="T15" fmla="*/ 81 h 129"/>
                <a:gd name="T16" fmla="*/ 0 w 69"/>
                <a:gd name="T17" fmla="*/ 82 h 129"/>
                <a:gd name="T18" fmla="*/ 1 w 69"/>
                <a:gd name="T19" fmla="*/ 82 h 129"/>
                <a:gd name="T20" fmla="*/ 24 w 69"/>
                <a:gd name="T21" fmla="*/ 103 h 129"/>
                <a:gd name="T22" fmla="*/ 52 w 69"/>
                <a:gd name="T23" fmla="*/ 129 h 129"/>
                <a:gd name="T24" fmla="*/ 53 w 69"/>
                <a:gd name="T25" fmla="*/ 12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9" h="129">
                  <a:moveTo>
                    <a:pt x="53" y="128"/>
                  </a:moveTo>
                  <a:cubicBezTo>
                    <a:pt x="40" y="121"/>
                    <a:pt x="32" y="112"/>
                    <a:pt x="24" y="103"/>
                  </a:cubicBezTo>
                  <a:cubicBezTo>
                    <a:pt x="17" y="94"/>
                    <a:pt x="10" y="85"/>
                    <a:pt x="1" y="81"/>
                  </a:cubicBezTo>
                  <a:cubicBezTo>
                    <a:pt x="1" y="82"/>
                    <a:pt x="1" y="82"/>
                    <a:pt x="1" y="82"/>
                  </a:cubicBezTo>
                  <a:cubicBezTo>
                    <a:pt x="1" y="82"/>
                    <a:pt x="1" y="82"/>
                    <a:pt x="1" y="82"/>
                  </a:cubicBezTo>
                  <a:cubicBezTo>
                    <a:pt x="19" y="71"/>
                    <a:pt x="55" y="42"/>
                    <a:pt x="69" y="0"/>
                  </a:cubicBezTo>
                  <a:cubicBezTo>
                    <a:pt x="68" y="0"/>
                    <a:pt x="68" y="0"/>
                    <a:pt x="68" y="0"/>
                  </a:cubicBezTo>
                  <a:cubicBezTo>
                    <a:pt x="54" y="42"/>
                    <a:pt x="18" y="70"/>
                    <a:pt x="1" y="81"/>
                  </a:cubicBezTo>
                  <a:cubicBezTo>
                    <a:pt x="0" y="82"/>
                    <a:pt x="0" y="82"/>
                    <a:pt x="0" y="82"/>
                  </a:cubicBezTo>
                  <a:cubicBezTo>
                    <a:pt x="1" y="82"/>
                    <a:pt x="1" y="82"/>
                    <a:pt x="1" y="82"/>
                  </a:cubicBezTo>
                  <a:cubicBezTo>
                    <a:pt x="9" y="86"/>
                    <a:pt x="16" y="94"/>
                    <a:pt x="24" y="103"/>
                  </a:cubicBezTo>
                  <a:cubicBezTo>
                    <a:pt x="31" y="112"/>
                    <a:pt x="40" y="122"/>
                    <a:pt x="52" y="129"/>
                  </a:cubicBezTo>
                  <a:cubicBezTo>
                    <a:pt x="53" y="128"/>
                    <a:pt x="53" y="128"/>
                    <a:pt x="53" y="128"/>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50">
              <a:extLst>
                <a:ext uri="{FF2B5EF4-FFF2-40B4-BE49-F238E27FC236}">
                  <a16:creationId xmlns:a16="http://schemas.microsoft.com/office/drawing/2014/main" id="{736C3A5B-CCA4-4BD4-83E7-4349D218B744}"/>
                </a:ext>
              </a:extLst>
            </p:cNvPr>
            <p:cNvSpPr>
              <a:spLocks/>
            </p:cNvSpPr>
            <p:nvPr/>
          </p:nvSpPr>
          <p:spPr bwMode="auto">
            <a:xfrm>
              <a:off x="8096251" y="3922713"/>
              <a:ext cx="263525" cy="263525"/>
            </a:xfrm>
            <a:custGeom>
              <a:avLst/>
              <a:gdLst>
                <a:gd name="T0" fmla="*/ 1 w 35"/>
                <a:gd name="T1" fmla="*/ 35 h 35"/>
                <a:gd name="T2" fmla="*/ 22 w 35"/>
                <a:gd name="T3" fmla="*/ 10 h 35"/>
                <a:gd name="T4" fmla="*/ 31 w 35"/>
                <a:gd name="T5" fmla="*/ 3 h 35"/>
                <a:gd name="T6" fmla="*/ 34 w 35"/>
                <a:gd name="T7" fmla="*/ 1 h 35"/>
                <a:gd name="T8" fmla="*/ 35 w 35"/>
                <a:gd name="T9" fmla="*/ 1 h 35"/>
                <a:gd name="T10" fmla="*/ 34 w 35"/>
                <a:gd name="T11" fmla="*/ 0 h 35"/>
                <a:gd name="T12" fmla="*/ 0 w 35"/>
                <a:gd name="T13" fmla="*/ 34 h 35"/>
                <a:gd name="T14" fmla="*/ 1 w 35"/>
                <a:gd name="T15" fmla="*/ 35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35">
                  <a:moveTo>
                    <a:pt x="1" y="35"/>
                  </a:moveTo>
                  <a:cubicBezTo>
                    <a:pt x="6" y="24"/>
                    <a:pt x="15" y="16"/>
                    <a:pt x="22" y="10"/>
                  </a:cubicBezTo>
                  <a:cubicBezTo>
                    <a:pt x="26" y="7"/>
                    <a:pt x="29" y="5"/>
                    <a:pt x="31" y="3"/>
                  </a:cubicBezTo>
                  <a:cubicBezTo>
                    <a:pt x="32" y="2"/>
                    <a:pt x="33" y="2"/>
                    <a:pt x="34" y="1"/>
                  </a:cubicBezTo>
                  <a:cubicBezTo>
                    <a:pt x="34" y="1"/>
                    <a:pt x="35" y="1"/>
                    <a:pt x="35" y="1"/>
                  </a:cubicBezTo>
                  <a:cubicBezTo>
                    <a:pt x="34" y="0"/>
                    <a:pt x="34" y="0"/>
                    <a:pt x="34" y="0"/>
                  </a:cubicBezTo>
                  <a:cubicBezTo>
                    <a:pt x="34" y="0"/>
                    <a:pt x="11" y="13"/>
                    <a:pt x="0" y="34"/>
                  </a:cubicBezTo>
                  <a:cubicBezTo>
                    <a:pt x="1" y="35"/>
                    <a:pt x="1" y="35"/>
                    <a:pt x="1" y="35"/>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51">
              <a:extLst>
                <a:ext uri="{FF2B5EF4-FFF2-40B4-BE49-F238E27FC236}">
                  <a16:creationId xmlns:a16="http://schemas.microsoft.com/office/drawing/2014/main" id="{2C102F97-2C62-4B0F-B57A-BD9467975267}"/>
                </a:ext>
              </a:extLst>
            </p:cNvPr>
            <p:cNvSpPr>
              <a:spLocks/>
            </p:cNvSpPr>
            <p:nvPr/>
          </p:nvSpPr>
          <p:spPr bwMode="auto">
            <a:xfrm>
              <a:off x="7265989" y="3748088"/>
              <a:ext cx="769938" cy="747713"/>
            </a:xfrm>
            <a:custGeom>
              <a:avLst/>
              <a:gdLst>
                <a:gd name="T0" fmla="*/ 101 w 102"/>
                <a:gd name="T1" fmla="*/ 0 h 99"/>
                <a:gd name="T2" fmla="*/ 45 w 102"/>
                <a:gd name="T3" fmla="*/ 52 h 99"/>
                <a:gd name="T4" fmla="*/ 0 w 102"/>
                <a:gd name="T5" fmla="*/ 98 h 99"/>
                <a:gd name="T6" fmla="*/ 1 w 102"/>
                <a:gd name="T7" fmla="*/ 99 h 99"/>
                <a:gd name="T8" fmla="*/ 46 w 102"/>
                <a:gd name="T9" fmla="*/ 52 h 99"/>
                <a:gd name="T10" fmla="*/ 102 w 102"/>
                <a:gd name="T11" fmla="*/ 1 h 99"/>
                <a:gd name="T12" fmla="*/ 101 w 102"/>
                <a:gd name="T13" fmla="*/ 0 h 99"/>
                <a:gd name="T14" fmla="*/ 101 w 102"/>
                <a:gd name="T15" fmla="*/ 0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9">
                  <a:moveTo>
                    <a:pt x="101" y="0"/>
                  </a:moveTo>
                  <a:cubicBezTo>
                    <a:pt x="77" y="15"/>
                    <a:pt x="60" y="34"/>
                    <a:pt x="45" y="52"/>
                  </a:cubicBezTo>
                  <a:cubicBezTo>
                    <a:pt x="30" y="70"/>
                    <a:pt x="17" y="86"/>
                    <a:pt x="0" y="98"/>
                  </a:cubicBezTo>
                  <a:cubicBezTo>
                    <a:pt x="1" y="99"/>
                    <a:pt x="1" y="99"/>
                    <a:pt x="1" y="99"/>
                  </a:cubicBezTo>
                  <a:cubicBezTo>
                    <a:pt x="17" y="87"/>
                    <a:pt x="31" y="70"/>
                    <a:pt x="46" y="52"/>
                  </a:cubicBezTo>
                  <a:cubicBezTo>
                    <a:pt x="61" y="35"/>
                    <a:pt x="78" y="16"/>
                    <a:pt x="102" y="1"/>
                  </a:cubicBezTo>
                  <a:cubicBezTo>
                    <a:pt x="101" y="0"/>
                    <a:pt x="101" y="0"/>
                    <a:pt x="101" y="0"/>
                  </a:cubicBezTo>
                  <a:cubicBezTo>
                    <a:pt x="101" y="0"/>
                    <a:pt x="101" y="0"/>
                    <a:pt x="101" y="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52">
              <a:extLst>
                <a:ext uri="{FF2B5EF4-FFF2-40B4-BE49-F238E27FC236}">
                  <a16:creationId xmlns:a16="http://schemas.microsoft.com/office/drawing/2014/main" id="{EC0BFF35-9D97-4713-BE6B-B8E16C2980F8}"/>
                </a:ext>
              </a:extLst>
            </p:cNvPr>
            <p:cNvSpPr>
              <a:spLocks/>
            </p:cNvSpPr>
            <p:nvPr/>
          </p:nvSpPr>
          <p:spPr bwMode="auto">
            <a:xfrm>
              <a:off x="7265989" y="4487863"/>
              <a:ext cx="384175" cy="325438"/>
            </a:xfrm>
            <a:custGeom>
              <a:avLst/>
              <a:gdLst>
                <a:gd name="T0" fmla="*/ 51 w 51"/>
                <a:gd name="T1" fmla="*/ 42 h 43"/>
                <a:gd name="T2" fmla="*/ 25 w 51"/>
                <a:gd name="T3" fmla="*/ 22 h 43"/>
                <a:gd name="T4" fmla="*/ 1 w 51"/>
                <a:gd name="T5" fmla="*/ 0 h 43"/>
                <a:gd name="T6" fmla="*/ 0 w 51"/>
                <a:gd name="T7" fmla="*/ 1 h 43"/>
                <a:gd name="T8" fmla="*/ 24 w 51"/>
                <a:gd name="T9" fmla="*/ 22 h 43"/>
                <a:gd name="T10" fmla="*/ 51 w 51"/>
                <a:gd name="T11" fmla="*/ 43 h 43"/>
                <a:gd name="T12" fmla="*/ 51 w 51"/>
                <a:gd name="T13" fmla="*/ 42 h 43"/>
              </a:gdLst>
              <a:ahLst/>
              <a:cxnLst>
                <a:cxn ang="0">
                  <a:pos x="T0" y="T1"/>
                </a:cxn>
                <a:cxn ang="0">
                  <a:pos x="T2" y="T3"/>
                </a:cxn>
                <a:cxn ang="0">
                  <a:pos x="T4" y="T5"/>
                </a:cxn>
                <a:cxn ang="0">
                  <a:pos x="T6" y="T7"/>
                </a:cxn>
                <a:cxn ang="0">
                  <a:pos x="T8" y="T9"/>
                </a:cxn>
                <a:cxn ang="0">
                  <a:pos x="T10" y="T11"/>
                </a:cxn>
                <a:cxn ang="0">
                  <a:pos x="T12" y="T13"/>
                </a:cxn>
              </a:cxnLst>
              <a:rect l="0" t="0" r="r" b="b"/>
              <a:pathLst>
                <a:path w="51" h="43">
                  <a:moveTo>
                    <a:pt x="51" y="42"/>
                  </a:moveTo>
                  <a:cubicBezTo>
                    <a:pt x="39" y="38"/>
                    <a:pt x="32" y="30"/>
                    <a:pt x="25" y="22"/>
                  </a:cubicBezTo>
                  <a:cubicBezTo>
                    <a:pt x="18" y="13"/>
                    <a:pt x="11" y="4"/>
                    <a:pt x="1" y="0"/>
                  </a:cubicBezTo>
                  <a:cubicBezTo>
                    <a:pt x="0" y="1"/>
                    <a:pt x="0" y="1"/>
                    <a:pt x="0" y="1"/>
                  </a:cubicBezTo>
                  <a:cubicBezTo>
                    <a:pt x="10" y="5"/>
                    <a:pt x="17" y="14"/>
                    <a:pt x="24" y="22"/>
                  </a:cubicBezTo>
                  <a:cubicBezTo>
                    <a:pt x="31" y="31"/>
                    <a:pt x="39" y="39"/>
                    <a:pt x="51" y="43"/>
                  </a:cubicBezTo>
                  <a:cubicBezTo>
                    <a:pt x="51" y="42"/>
                    <a:pt x="51" y="42"/>
                    <a:pt x="51" y="42"/>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53">
              <a:extLst>
                <a:ext uri="{FF2B5EF4-FFF2-40B4-BE49-F238E27FC236}">
                  <a16:creationId xmlns:a16="http://schemas.microsoft.com/office/drawing/2014/main" id="{69BFED99-A7A1-4273-8702-0CF4CC4EDD7B}"/>
                </a:ext>
              </a:extLst>
            </p:cNvPr>
            <p:cNvSpPr>
              <a:spLocks/>
            </p:cNvSpPr>
            <p:nvPr/>
          </p:nvSpPr>
          <p:spPr bwMode="auto">
            <a:xfrm>
              <a:off x="7402514" y="3597275"/>
              <a:ext cx="776288" cy="890588"/>
            </a:xfrm>
            <a:custGeom>
              <a:avLst/>
              <a:gdLst>
                <a:gd name="T0" fmla="*/ 0 w 103"/>
                <a:gd name="T1" fmla="*/ 118 h 118"/>
                <a:gd name="T2" fmla="*/ 54 w 103"/>
                <a:gd name="T3" fmla="*/ 62 h 118"/>
                <a:gd name="T4" fmla="*/ 103 w 103"/>
                <a:gd name="T5" fmla="*/ 0 h 118"/>
                <a:gd name="T6" fmla="*/ 102 w 103"/>
                <a:gd name="T7" fmla="*/ 0 h 118"/>
                <a:gd name="T8" fmla="*/ 54 w 103"/>
                <a:gd name="T9" fmla="*/ 61 h 118"/>
                <a:gd name="T10" fmla="*/ 0 w 103"/>
                <a:gd name="T11" fmla="*/ 118 h 118"/>
                <a:gd name="T12" fmla="*/ 0 w 103"/>
                <a:gd name="T13" fmla="*/ 118 h 118"/>
              </a:gdLst>
              <a:ahLst/>
              <a:cxnLst>
                <a:cxn ang="0">
                  <a:pos x="T0" y="T1"/>
                </a:cxn>
                <a:cxn ang="0">
                  <a:pos x="T2" y="T3"/>
                </a:cxn>
                <a:cxn ang="0">
                  <a:pos x="T4" y="T5"/>
                </a:cxn>
                <a:cxn ang="0">
                  <a:pos x="T6" y="T7"/>
                </a:cxn>
                <a:cxn ang="0">
                  <a:pos x="T8" y="T9"/>
                </a:cxn>
                <a:cxn ang="0">
                  <a:pos x="T10" y="T11"/>
                </a:cxn>
                <a:cxn ang="0">
                  <a:pos x="T12" y="T13"/>
                </a:cxn>
              </a:cxnLst>
              <a:rect l="0" t="0" r="r" b="b"/>
              <a:pathLst>
                <a:path w="103" h="118">
                  <a:moveTo>
                    <a:pt x="0" y="118"/>
                  </a:moveTo>
                  <a:cubicBezTo>
                    <a:pt x="13" y="103"/>
                    <a:pt x="34" y="83"/>
                    <a:pt x="54" y="62"/>
                  </a:cubicBezTo>
                  <a:cubicBezTo>
                    <a:pt x="75" y="41"/>
                    <a:pt x="94" y="19"/>
                    <a:pt x="103" y="0"/>
                  </a:cubicBezTo>
                  <a:cubicBezTo>
                    <a:pt x="102" y="0"/>
                    <a:pt x="102" y="0"/>
                    <a:pt x="102" y="0"/>
                  </a:cubicBezTo>
                  <a:cubicBezTo>
                    <a:pt x="93" y="18"/>
                    <a:pt x="74" y="40"/>
                    <a:pt x="54" y="61"/>
                  </a:cubicBezTo>
                  <a:cubicBezTo>
                    <a:pt x="33" y="82"/>
                    <a:pt x="12" y="102"/>
                    <a:pt x="0" y="118"/>
                  </a:cubicBezTo>
                  <a:cubicBezTo>
                    <a:pt x="0" y="118"/>
                    <a:pt x="0" y="118"/>
                    <a:pt x="0" y="118"/>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54">
              <a:extLst>
                <a:ext uri="{FF2B5EF4-FFF2-40B4-BE49-F238E27FC236}">
                  <a16:creationId xmlns:a16="http://schemas.microsoft.com/office/drawing/2014/main" id="{881069ED-9F55-4696-9FD1-65D307DE4272}"/>
                </a:ext>
              </a:extLst>
            </p:cNvPr>
            <p:cNvSpPr>
              <a:spLocks/>
            </p:cNvSpPr>
            <p:nvPr/>
          </p:nvSpPr>
          <p:spPr bwMode="auto">
            <a:xfrm>
              <a:off x="7402514" y="4487863"/>
              <a:ext cx="346075" cy="279400"/>
            </a:xfrm>
            <a:custGeom>
              <a:avLst/>
              <a:gdLst>
                <a:gd name="T0" fmla="*/ 46 w 46"/>
                <a:gd name="T1" fmla="*/ 36 h 37"/>
                <a:gd name="T2" fmla="*/ 18 w 46"/>
                <a:gd name="T3" fmla="*/ 17 h 37"/>
                <a:gd name="T4" fmla="*/ 0 w 46"/>
                <a:gd name="T5" fmla="*/ 0 h 37"/>
                <a:gd name="T6" fmla="*/ 0 w 46"/>
                <a:gd name="T7" fmla="*/ 0 h 37"/>
                <a:gd name="T8" fmla="*/ 18 w 46"/>
                <a:gd name="T9" fmla="*/ 18 h 37"/>
                <a:gd name="T10" fmla="*/ 45 w 46"/>
                <a:gd name="T11" fmla="*/ 37 h 37"/>
                <a:gd name="T12" fmla="*/ 46 w 46"/>
                <a:gd name="T13" fmla="*/ 36 h 37"/>
              </a:gdLst>
              <a:ahLst/>
              <a:cxnLst>
                <a:cxn ang="0">
                  <a:pos x="T0" y="T1"/>
                </a:cxn>
                <a:cxn ang="0">
                  <a:pos x="T2" y="T3"/>
                </a:cxn>
                <a:cxn ang="0">
                  <a:pos x="T4" y="T5"/>
                </a:cxn>
                <a:cxn ang="0">
                  <a:pos x="T6" y="T7"/>
                </a:cxn>
                <a:cxn ang="0">
                  <a:pos x="T8" y="T9"/>
                </a:cxn>
                <a:cxn ang="0">
                  <a:pos x="T10" y="T11"/>
                </a:cxn>
                <a:cxn ang="0">
                  <a:pos x="T12" y="T13"/>
                </a:cxn>
              </a:cxnLst>
              <a:rect l="0" t="0" r="r" b="b"/>
              <a:pathLst>
                <a:path w="46" h="37">
                  <a:moveTo>
                    <a:pt x="46" y="36"/>
                  </a:moveTo>
                  <a:cubicBezTo>
                    <a:pt x="33" y="30"/>
                    <a:pt x="25" y="23"/>
                    <a:pt x="18" y="17"/>
                  </a:cubicBezTo>
                  <a:cubicBezTo>
                    <a:pt x="12" y="10"/>
                    <a:pt x="7" y="4"/>
                    <a:pt x="0" y="0"/>
                  </a:cubicBezTo>
                  <a:cubicBezTo>
                    <a:pt x="0" y="0"/>
                    <a:pt x="0" y="0"/>
                    <a:pt x="0" y="0"/>
                  </a:cubicBezTo>
                  <a:cubicBezTo>
                    <a:pt x="6" y="5"/>
                    <a:pt x="11" y="11"/>
                    <a:pt x="18" y="18"/>
                  </a:cubicBezTo>
                  <a:cubicBezTo>
                    <a:pt x="24" y="24"/>
                    <a:pt x="32" y="31"/>
                    <a:pt x="45" y="37"/>
                  </a:cubicBezTo>
                  <a:cubicBezTo>
                    <a:pt x="46" y="36"/>
                    <a:pt x="46" y="36"/>
                    <a:pt x="46" y="36"/>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55">
              <a:extLst>
                <a:ext uri="{FF2B5EF4-FFF2-40B4-BE49-F238E27FC236}">
                  <a16:creationId xmlns:a16="http://schemas.microsoft.com/office/drawing/2014/main" id="{BD2BE2BD-E3A0-46B7-B5F4-4E7139C199DE}"/>
                </a:ext>
              </a:extLst>
            </p:cNvPr>
            <p:cNvSpPr>
              <a:spLocks/>
            </p:cNvSpPr>
            <p:nvPr/>
          </p:nvSpPr>
          <p:spPr bwMode="auto">
            <a:xfrm>
              <a:off x="7493001" y="4465638"/>
              <a:ext cx="346075" cy="249238"/>
            </a:xfrm>
            <a:custGeom>
              <a:avLst/>
              <a:gdLst>
                <a:gd name="T0" fmla="*/ 0 w 46"/>
                <a:gd name="T1" fmla="*/ 1 h 33"/>
                <a:gd name="T2" fmla="*/ 20 w 46"/>
                <a:gd name="T3" fmla="*/ 19 h 33"/>
                <a:gd name="T4" fmla="*/ 46 w 46"/>
                <a:gd name="T5" fmla="*/ 33 h 33"/>
                <a:gd name="T6" fmla="*/ 46 w 46"/>
                <a:gd name="T7" fmla="*/ 32 h 33"/>
                <a:gd name="T8" fmla="*/ 20 w 46"/>
                <a:gd name="T9" fmla="*/ 18 h 33"/>
                <a:gd name="T10" fmla="*/ 0 w 46"/>
                <a:gd name="T11" fmla="*/ 0 h 33"/>
                <a:gd name="T12" fmla="*/ 0 w 46"/>
                <a:gd name="T13" fmla="*/ 1 h 33"/>
              </a:gdLst>
              <a:ahLst/>
              <a:cxnLst>
                <a:cxn ang="0">
                  <a:pos x="T0" y="T1"/>
                </a:cxn>
                <a:cxn ang="0">
                  <a:pos x="T2" y="T3"/>
                </a:cxn>
                <a:cxn ang="0">
                  <a:pos x="T4" y="T5"/>
                </a:cxn>
                <a:cxn ang="0">
                  <a:pos x="T6" y="T7"/>
                </a:cxn>
                <a:cxn ang="0">
                  <a:pos x="T8" y="T9"/>
                </a:cxn>
                <a:cxn ang="0">
                  <a:pos x="T10" y="T11"/>
                </a:cxn>
                <a:cxn ang="0">
                  <a:pos x="T12" y="T13"/>
                </a:cxn>
              </a:cxnLst>
              <a:rect l="0" t="0" r="r" b="b"/>
              <a:pathLst>
                <a:path w="46" h="33">
                  <a:moveTo>
                    <a:pt x="0" y="1"/>
                  </a:moveTo>
                  <a:cubicBezTo>
                    <a:pt x="6" y="6"/>
                    <a:pt x="12" y="12"/>
                    <a:pt x="20" y="19"/>
                  </a:cubicBezTo>
                  <a:cubicBezTo>
                    <a:pt x="27" y="25"/>
                    <a:pt x="35" y="31"/>
                    <a:pt x="46" y="33"/>
                  </a:cubicBezTo>
                  <a:cubicBezTo>
                    <a:pt x="46" y="32"/>
                    <a:pt x="46" y="32"/>
                    <a:pt x="46" y="32"/>
                  </a:cubicBezTo>
                  <a:cubicBezTo>
                    <a:pt x="36" y="30"/>
                    <a:pt x="28" y="24"/>
                    <a:pt x="20" y="18"/>
                  </a:cubicBezTo>
                  <a:cubicBezTo>
                    <a:pt x="13" y="12"/>
                    <a:pt x="7" y="5"/>
                    <a:pt x="0" y="0"/>
                  </a:cubicBezTo>
                  <a:cubicBezTo>
                    <a:pt x="0" y="1"/>
                    <a:pt x="0" y="1"/>
                    <a:pt x="0" y="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56">
              <a:extLst>
                <a:ext uri="{FF2B5EF4-FFF2-40B4-BE49-F238E27FC236}">
                  <a16:creationId xmlns:a16="http://schemas.microsoft.com/office/drawing/2014/main" id="{95D85C1C-C4EB-4D15-A982-364DD9BD8CCD}"/>
                </a:ext>
              </a:extLst>
            </p:cNvPr>
            <p:cNvSpPr>
              <a:spLocks/>
            </p:cNvSpPr>
            <p:nvPr/>
          </p:nvSpPr>
          <p:spPr bwMode="auto">
            <a:xfrm>
              <a:off x="7559676" y="4435475"/>
              <a:ext cx="369888" cy="203200"/>
            </a:xfrm>
            <a:custGeom>
              <a:avLst/>
              <a:gdLst>
                <a:gd name="T0" fmla="*/ 0 w 49"/>
                <a:gd name="T1" fmla="*/ 1 h 27"/>
                <a:gd name="T2" fmla="*/ 49 w 49"/>
                <a:gd name="T3" fmla="*/ 27 h 27"/>
                <a:gd name="T4" fmla="*/ 49 w 49"/>
                <a:gd name="T5" fmla="*/ 26 h 27"/>
                <a:gd name="T6" fmla="*/ 0 w 49"/>
                <a:gd name="T7" fmla="*/ 0 h 27"/>
                <a:gd name="T8" fmla="*/ 0 w 49"/>
                <a:gd name="T9" fmla="*/ 1 h 27"/>
              </a:gdLst>
              <a:ahLst/>
              <a:cxnLst>
                <a:cxn ang="0">
                  <a:pos x="T0" y="T1"/>
                </a:cxn>
                <a:cxn ang="0">
                  <a:pos x="T2" y="T3"/>
                </a:cxn>
                <a:cxn ang="0">
                  <a:pos x="T4" y="T5"/>
                </a:cxn>
                <a:cxn ang="0">
                  <a:pos x="T6" y="T7"/>
                </a:cxn>
                <a:cxn ang="0">
                  <a:pos x="T8" y="T9"/>
                </a:cxn>
              </a:cxnLst>
              <a:rect l="0" t="0" r="r" b="b"/>
              <a:pathLst>
                <a:path w="49" h="27">
                  <a:moveTo>
                    <a:pt x="0" y="1"/>
                  </a:moveTo>
                  <a:cubicBezTo>
                    <a:pt x="13" y="10"/>
                    <a:pt x="29" y="26"/>
                    <a:pt x="49" y="27"/>
                  </a:cubicBezTo>
                  <a:cubicBezTo>
                    <a:pt x="49" y="26"/>
                    <a:pt x="49" y="26"/>
                    <a:pt x="49" y="26"/>
                  </a:cubicBezTo>
                  <a:cubicBezTo>
                    <a:pt x="30" y="25"/>
                    <a:pt x="14" y="10"/>
                    <a:pt x="0" y="0"/>
                  </a:cubicBezTo>
                  <a:cubicBezTo>
                    <a:pt x="0" y="1"/>
                    <a:pt x="0" y="1"/>
                    <a:pt x="0" y="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57">
              <a:extLst>
                <a:ext uri="{FF2B5EF4-FFF2-40B4-BE49-F238E27FC236}">
                  <a16:creationId xmlns:a16="http://schemas.microsoft.com/office/drawing/2014/main" id="{750E252C-0CC6-42C4-8E0B-46109E562FEF}"/>
                </a:ext>
              </a:extLst>
            </p:cNvPr>
            <p:cNvSpPr>
              <a:spLocks/>
            </p:cNvSpPr>
            <p:nvPr/>
          </p:nvSpPr>
          <p:spPr bwMode="auto">
            <a:xfrm>
              <a:off x="7620001" y="3613150"/>
              <a:ext cx="596900" cy="950913"/>
            </a:xfrm>
            <a:custGeom>
              <a:avLst/>
              <a:gdLst>
                <a:gd name="T0" fmla="*/ 54 w 79"/>
                <a:gd name="T1" fmla="*/ 124 h 126"/>
                <a:gd name="T2" fmla="*/ 50 w 79"/>
                <a:gd name="T3" fmla="*/ 125 h 126"/>
                <a:gd name="T4" fmla="*/ 0 w 79"/>
                <a:gd name="T5" fmla="*/ 105 h 126"/>
                <a:gd name="T6" fmla="*/ 0 w 79"/>
                <a:gd name="T7" fmla="*/ 106 h 126"/>
                <a:gd name="T8" fmla="*/ 1 w 79"/>
                <a:gd name="T9" fmla="*/ 106 h 126"/>
                <a:gd name="T10" fmla="*/ 16 w 79"/>
                <a:gd name="T11" fmla="*/ 79 h 126"/>
                <a:gd name="T12" fmla="*/ 52 w 79"/>
                <a:gd name="T13" fmla="*/ 47 h 126"/>
                <a:gd name="T14" fmla="*/ 79 w 79"/>
                <a:gd name="T15" fmla="*/ 0 h 126"/>
                <a:gd name="T16" fmla="*/ 78 w 79"/>
                <a:gd name="T17" fmla="*/ 0 h 126"/>
                <a:gd name="T18" fmla="*/ 40 w 79"/>
                <a:gd name="T19" fmla="*/ 57 h 126"/>
                <a:gd name="T20" fmla="*/ 16 w 79"/>
                <a:gd name="T21" fmla="*/ 78 h 126"/>
                <a:gd name="T22" fmla="*/ 0 w 79"/>
                <a:gd name="T23" fmla="*/ 106 h 126"/>
                <a:gd name="T24" fmla="*/ 0 w 79"/>
                <a:gd name="T25" fmla="*/ 106 h 126"/>
                <a:gd name="T26" fmla="*/ 0 w 79"/>
                <a:gd name="T27" fmla="*/ 106 h 126"/>
                <a:gd name="T28" fmla="*/ 50 w 79"/>
                <a:gd name="T29" fmla="*/ 126 h 126"/>
                <a:gd name="T30" fmla="*/ 54 w 79"/>
                <a:gd name="T31" fmla="*/ 125 h 126"/>
                <a:gd name="T32" fmla="*/ 54 w 79"/>
                <a:gd name="T33" fmla="*/ 12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9" h="126">
                  <a:moveTo>
                    <a:pt x="54" y="124"/>
                  </a:moveTo>
                  <a:cubicBezTo>
                    <a:pt x="53" y="125"/>
                    <a:pt x="52" y="125"/>
                    <a:pt x="50" y="125"/>
                  </a:cubicBezTo>
                  <a:cubicBezTo>
                    <a:pt x="33" y="125"/>
                    <a:pt x="14" y="114"/>
                    <a:pt x="0" y="105"/>
                  </a:cubicBezTo>
                  <a:cubicBezTo>
                    <a:pt x="0" y="106"/>
                    <a:pt x="0" y="106"/>
                    <a:pt x="0" y="106"/>
                  </a:cubicBezTo>
                  <a:cubicBezTo>
                    <a:pt x="1" y="106"/>
                    <a:pt x="1" y="106"/>
                    <a:pt x="1" y="106"/>
                  </a:cubicBezTo>
                  <a:cubicBezTo>
                    <a:pt x="4" y="95"/>
                    <a:pt x="9" y="86"/>
                    <a:pt x="16" y="79"/>
                  </a:cubicBezTo>
                  <a:cubicBezTo>
                    <a:pt x="27" y="68"/>
                    <a:pt x="41" y="59"/>
                    <a:pt x="52" y="47"/>
                  </a:cubicBezTo>
                  <a:cubicBezTo>
                    <a:pt x="64" y="36"/>
                    <a:pt x="75" y="22"/>
                    <a:pt x="79" y="0"/>
                  </a:cubicBezTo>
                  <a:cubicBezTo>
                    <a:pt x="78" y="0"/>
                    <a:pt x="78" y="0"/>
                    <a:pt x="78" y="0"/>
                  </a:cubicBezTo>
                  <a:cubicBezTo>
                    <a:pt x="73" y="29"/>
                    <a:pt x="56" y="44"/>
                    <a:pt x="40" y="57"/>
                  </a:cubicBezTo>
                  <a:cubicBezTo>
                    <a:pt x="31" y="64"/>
                    <a:pt x="23" y="70"/>
                    <a:pt x="16" y="78"/>
                  </a:cubicBezTo>
                  <a:cubicBezTo>
                    <a:pt x="9" y="86"/>
                    <a:pt x="3" y="94"/>
                    <a:pt x="0" y="106"/>
                  </a:cubicBezTo>
                  <a:cubicBezTo>
                    <a:pt x="0" y="106"/>
                    <a:pt x="0" y="106"/>
                    <a:pt x="0" y="106"/>
                  </a:cubicBezTo>
                  <a:cubicBezTo>
                    <a:pt x="0" y="106"/>
                    <a:pt x="0" y="106"/>
                    <a:pt x="0" y="106"/>
                  </a:cubicBezTo>
                  <a:cubicBezTo>
                    <a:pt x="13" y="115"/>
                    <a:pt x="32" y="126"/>
                    <a:pt x="50" y="126"/>
                  </a:cubicBezTo>
                  <a:cubicBezTo>
                    <a:pt x="52" y="126"/>
                    <a:pt x="53" y="126"/>
                    <a:pt x="54" y="125"/>
                  </a:cubicBezTo>
                  <a:cubicBezTo>
                    <a:pt x="54" y="124"/>
                    <a:pt x="54" y="124"/>
                    <a:pt x="54" y="124"/>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58">
              <a:extLst>
                <a:ext uri="{FF2B5EF4-FFF2-40B4-BE49-F238E27FC236}">
                  <a16:creationId xmlns:a16="http://schemas.microsoft.com/office/drawing/2014/main" id="{718BC25A-AC2B-464F-96A3-4EEBB1490780}"/>
                </a:ext>
              </a:extLst>
            </p:cNvPr>
            <p:cNvSpPr>
              <a:spLocks/>
            </p:cNvSpPr>
            <p:nvPr/>
          </p:nvSpPr>
          <p:spPr bwMode="auto">
            <a:xfrm>
              <a:off x="7680326" y="4375150"/>
              <a:ext cx="476250" cy="112713"/>
            </a:xfrm>
            <a:custGeom>
              <a:avLst/>
              <a:gdLst>
                <a:gd name="T0" fmla="*/ 0 w 63"/>
                <a:gd name="T1" fmla="*/ 1 h 15"/>
                <a:gd name="T2" fmla="*/ 46 w 63"/>
                <a:gd name="T3" fmla="*/ 15 h 15"/>
                <a:gd name="T4" fmla="*/ 63 w 63"/>
                <a:gd name="T5" fmla="*/ 13 h 15"/>
                <a:gd name="T6" fmla="*/ 63 w 63"/>
                <a:gd name="T7" fmla="*/ 12 h 15"/>
                <a:gd name="T8" fmla="*/ 46 w 63"/>
                <a:gd name="T9" fmla="*/ 14 h 15"/>
                <a:gd name="T10" fmla="*/ 0 w 63"/>
                <a:gd name="T11" fmla="*/ 0 h 15"/>
                <a:gd name="T12" fmla="*/ 0 w 63"/>
                <a:gd name="T13" fmla="*/ 1 h 15"/>
              </a:gdLst>
              <a:ahLst/>
              <a:cxnLst>
                <a:cxn ang="0">
                  <a:pos x="T0" y="T1"/>
                </a:cxn>
                <a:cxn ang="0">
                  <a:pos x="T2" y="T3"/>
                </a:cxn>
                <a:cxn ang="0">
                  <a:pos x="T4" y="T5"/>
                </a:cxn>
                <a:cxn ang="0">
                  <a:pos x="T6" y="T7"/>
                </a:cxn>
                <a:cxn ang="0">
                  <a:pos x="T8" y="T9"/>
                </a:cxn>
                <a:cxn ang="0">
                  <a:pos x="T10" y="T11"/>
                </a:cxn>
                <a:cxn ang="0">
                  <a:pos x="T12" y="T13"/>
                </a:cxn>
              </a:cxnLst>
              <a:rect l="0" t="0" r="r" b="b"/>
              <a:pathLst>
                <a:path w="63" h="15">
                  <a:moveTo>
                    <a:pt x="0" y="1"/>
                  </a:moveTo>
                  <a:cubicBezTo>
                    <a:pt x="11" y="8"/>
                    <a:pt x="28" y="15"/>
                    <a:pt x="46" y="15"/>
                  </a:cubicBezTo>
                  <a:cubicBezTo>
                    <a:pt x="52" y="15"/>
                    <a:pt x="57" y="14"/>
                    <a:pt x="63" y="13"/>
                  </a:cubicBezTo>
                  <a:cubicBezTo>
                    <a:pt x="63" y="12"/>
                    <a:pt x="63" y="12"/>
                    <a:pt x="63" y="12"/>
                  </a:cubicBezTo>
                  <a:cubicBezTo>
                    <a:pt x="57" y="13"/>
                    <a:pt x="52" y="14"/>
                    <a:pt x="46" y="14"/>
                  </a:cubicBezTo>
                  <a:cubicBezTo>
                    <a:pt x="28" y="14"/>
                    <a:pt x="12" y="7"/>
                    <a:pt x="0" y="0"/>
                  </a:cubicBezTo>
                  <a:cubicBezTo>
                    <a:pt x="0" y="1"/>
                    <a:pt x="0" y="1"/>
                    <a:pt x="0" y="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59">
              <a:extLst>
                <a:ext uri="{FF2B5EF4-FFF2-40B4-BE49-F238E27FC236}">
                  <a16:creationId xmlns:a16="http://schemas.microsoft.com/office/drawing/2014/main" id="{573AF9DC-822E-4382-9875-DC383BC92E27}"/>
                </a:ext>
              </a:extLst>
            </p:cNvPr>
            <p:cNvSpPr>
              <a:spLocks/>
            </p:cNvSpPr>
            <p:nvPr/>
          </p:nvSpPr>
          <p:spPr bwMode="auto">
            <a:xfrm>
              <a:off x="7756526" y="4344988"/>
              <a:ext cx="490538" cy="82550"/>
            </a:xfrm>
            <a:custGeom>
              <a:avLst/>
              <a:gdLst>
                <a:gd name="T0" fmla="*/ 0 w 65"/>
                <a:gd name="T1" fmla="*/ 1 h 11"/>
                <a:gd name="T2" fmla="*/ 36 w 65"/>
                <a:gd name="T3" fmla="*/ 11 h 11"/>
                <a:gd name="T4" fmla="*/ 65 w 65"/>
                <a:gd name="T5" fmla="*/ 4 h 11"/>
                <a:gd name="T6" fmla="*/ 65 w 65"/>
                <a:gd name="T7" fmla="*/ 3 h 11"/>
                <a:gd name="T8" fmla="*/ 36 w 65"/>
                <a:gd name="T9" fmla="*/ 10 h 11"/>
                <a:gd name="T10" fmla="*/ 0 w 65"/>
                <a:gd name="T11" fmla="*/ 0 h 11"/>
                <a:gd name="T12" fmla="*/ 0 w 65"/>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65" h="11">
                  <a:moveTo>
                    <a:pt x="0" y="1"/>
                  </a:moveTo>
                  <a:cubicBezTo>
                    <a:pt x="9" y="6"/>
                    <a:pt x="22" y="11"/>
                    <a:pt x="36" y="11"/>
                  </a:cubicBezTo>
                  <a:cubicBezTo>
                    <a:pt x="45" y="11"/>
                    <a:pt x="55" y="9"/>
                    <a:pt x="65" y="4"/>
                  </a:cubicBezTo>
                  <a:cubicBezTo>
                    <a:pt x="65" y="3"/>
                    <a:pt x="65" y="3"/>
                    <a:pt x="65" y="3"/>
                  </a:cubicBezTo>
                  <a:cubicBezTo>
                    <a:pt x="55" y="8"/>
                    <a:pt x="45" y="10"/>
                    <a:pt x="36" y="10"/>
                  </a:cubicBezTo>
                  <a:cubicBezTo>
                    <a:pt x="22" y="10"/>
                    <a:pt x="10" y="5"/>
                    <a:pt x="0" y="0"/>
                  </a:cubicBezTo>
                  <a:cubicBezTo>
                    <a:pt x="0" y="1"/>
                    <a:pt x="0" y="1"/>
                    <a:pt x="0" y="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60">
              <a:extLst>
                <a:ext uri="{FF2B5EF4-FFF2-40B4-BE49-F238E27FC236}">
                  <a16:creationId xmlns:a16="http://schemas.microsoft.com/office/drawing/2014/main" id="{31D1210A-91CB-45AC-AEE1-C75765822315}"/>
                </a:ext>
              </a:extLst>
            </p:cNvPr>
            <p:cNvSpPr>
              <a:spLocks/>
            </p:cNvSpPr>
            <p:nvPr/>
          </p:nvSpPr>
          <p:spPr bwMode="auto">
            <a:xfrm>
              <a:off x="7816851" y="4298950"/>
              <a:ext cx="468313" cy="76200"/>
            </a:xfrm>
            <a:custGeom>
              <a:avLst/>
              <a:gdLst>
                <a:gd name="T0" fmla="*/ 0 w 62"/>
                <a:gd name="T1" fmla="*/ 3 h 10"/>
                <a:gd name="T2" fmla="*/ 32 w 62"/>
                <a:gd name="T3" fmla="*/ 10 h 10"/>
                <a:gd name="T4" fmla="*/ 62 w 62"/>
                <a:gd name="T5" fmla="*/ 1 h 10"/>
                <a:gd name="T6" fmla="*/ 62 w 62"/>
                <a:gd name="T7" fmla="*/ 0 h 10"/>
                <a:gd name="T8" fmla="*/ 32 w 62"/>
                <a:gd name="T9" fmla="*/ 9 h 10"/>
                <a:gd name="T10" fmla="*/ 0 w 62"/>
                <a:gd name="T11" fmla="*/ 2 h 10"/>
                <a:gd name="T12" fmla="*/ 0 w 62"/>
                <a:gd name="T13" fmla="*/ 3 h 10"/>
                <a:gd name="T14" fmla="*/ 0 w 62"/>
                <a:gd name="T15" fmla="*/ 3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10">
                  <a:moveTo>
                    <a:pt x="0" y="3"/>
                  </a:moveTo>
                  <a:cubicBezTo>
                    <a:pt x="9" y="7"/>
                    <a:pt x="20" y="10"/>
                    <a:pt x="32" y="10"/>
                  </a:cubicBezTo>
                  <a:cubicBezTo>
                    <a:pt x="43" y="10"/>
                    <a:pt x="54" y="8"/>
                    <a:pt x="62" y="1"/>
                  </a:cubicBezTo>
                  <a:cubicBezTo>
                    <a:pt x="62" y="0"/>
                    <a:pt x="62" y="0"/>
                    <a:pt x="62" y="0"/>
                  </a:cubicBezTo>
                  <a:cubicBezTo>
                    <a:pt x="53" y="7"/>
                    <a:pt x="42" y="9"/>
                    <a:pt x="32" y="9"/>
                  </a:cubicBezTo>
                  <a:cubicBezTo>
                    <a:pt x="20" y="9"/>
                    <a:pt x="9" y="6"/>
                    <a:pt x="0" y="2"/>
                  </a:cubicBezTo>
                  <a:cubicBezTo>
                    <a:pt x="0" y="3"/>
                    <a:pt x="0" y="3"/>
                    <a:pt x="0" y="3"/>
                  </a:cubicBezTo>
                  <a:cubicBezTo>
                    <a:pt x="0" y="3"/>
                    <a:pt x="0" y="3"/>
                    <a:pt x="0" y="3"/>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61">
              <a:extLst>
                <a:ext uri="{FF2B5EF4-FFF2-40B4-BE49-F238E27FC236}">
                  <a16:creationId xmlns:a16="http://schemas.microsoft.com/office/drawing/2014/main" id="{A2F22B15-ECB3-47C8-834E-65449EE535A8}"/>
                </a:ext>
              </a:extLst>
            </p:cNvPr>
            <p:cNvSpPr>
              <a:spLocks/>
            </p:cNvSpPr>
            <p:nvPr/>
          </p:nvSpPr>
          <p:spPr bwMode="auto">
            <a:xfrm>
              <a:off x="7891464" y="4232275"/>
              <a:ext cx="423863" cy="104775"/>
            </a:xfrm>
            <a:custGeom>
              <a:avLst/>
              <a:gdLst>
                <a:gd name="T0" fmla="*/ 0 w 56"/>
                <a:gd name="T1" fmla="*/ 9 h 14"/>
                <a:gd name="T2" fmla="*/ 22 w 56"/>
                <a:gd name="T3" fmla="*/ 14 h 14"/>
                <a:gd name="T4" fmla="*/ 56 w 56"/>
                <a:gd name="T5" fmla="*/ 1 h 14"/>
                <a:gd name="T6" fmla="*/ 55 w 56"/>
                <a:gd name="T7" fmla="*/ 0 h 14"/>
                <a:gd name="T8" fmla="*/ 22 w 56"/>
                <a:gd name="T9" fmla="*/ 13 h 14"/>
                <a:gd name="T10" fmla="*/ 0 w 56"/>
                <a:gd name="T11" fmla="*/ 8 h 14"/>
                <a:gd name="T12" fmla="*/ 0 w 56"/>
                <a:gd name="T13" fmla="*/ 9 h 14"/>
              </a:gdLst>
              <a:ahLst/>
              <a:cxnLst>
                <a:cxn ang="0">
                  <a:pos x="T0" y="T1"/>
                </a:cxn>
                <a:cxn ang="0">
                  <a:pos x="T2" y="T3"/>
                </a:cxn>
                <a:cxn ang="0">
                  <a:pos x="T4" y="T5"/>
                </a:cxn>
                <a:cxn ang="0">
                  <a:pos x="T6" y="T7"/>
                </a:cxn>
                <a:cxn ang="0">
                  <a:pos x="T8" y="T9"/>
                </a:cxn>
                <a:cxn ang="0">
                  <a:pos x="T10" y="T11"/>
                </a:cxn>
                <a:cxn ang="0">
                  <a:pos x="T12" y="T13"/>
                </a:cxn>
              </a:cxnLst>
              <a:rect l="0" t="0" r="r" b="b"/>
              <a:pathLst>
                <a:path w="56" h="14">
                  <a:moveTo>
                    <a:pt x="0" y="9"/>
                  </a:moveTo>
                  <a:cubicBezTo>
                    <a:pt x="6" y="12"/>
                    <a:pt x="14" y="14"/>
                    <a:pt x="22" y="14"/>
                  </a:cubicBezTo>
                  <a:cubicBezTo>
                    <a:pt x="34" y="14"/>
                    <a:pt x="46" y="10"/>
                    <a:pt x="56" y="1"/>
                  </a:cubicBezTo>
                  <a:cubicBezTo>
                    <a:pt x="55" y="0"/>
                    <a:pt x="55" y="0"/>
                    <a:pt x="55" y="0"/>
                  </a:cubicBezTo>
                  <a:cubicBezTo>
                    <a:pt x="46" y="9"/>
                    <a:pt x="33" y="13"/>
                    <a:pt x="22" y="13"/>
                  </a:cubicBezTo>
                  <a:cubicBezTo>
                    <a:pt x="14" y="13"/>
                    <a:pt x="7" y="11"/>
                    <a:pt x="0" y="8"/>
                  </a:cubicBezTo>
                  <a:cubicBezTo>
                    <a:pt x="0" y="9"/>
                    <a:pt x="0" y="9"/>
                    <a:pt x="0" y="9"/>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62">
              <a:extLst>
                <a:ext uri="{FF2B5EF4-FFF2-40B4-BE49-F238E27FC236}">
                  <a16:creationId xmlns:a16="http://schemas.microsoft.com/office/drawing/2014/main" id="{DB189A9D-F2F6-4517-88C3-C031DD20F942}"/>
                </a:ext>
              </a:extLst>
            </p:cNvPr>
            <p:cNvSpPr>
              <a:spLocks/>
            </p:cNvSpPr>
            <p:nvPr/>
          </p:nvSpPr>
          <p:spPr bwMode="auto">
            <a:xfrm>
              <a:off x="8012114" y="4079875"/>
              <a:ext cx="333375" cy="212725"/>
            </a:xfrm>
            <a:custGeom>
              <a:avLst/>
              <a:gdLst>
                <a:gd name="T0" fmla="*/ 43 w 44"/>
                <a:gd name="T1" fmla="*/ 0 h 28"/>
                <a:gd name="T2" fmla="*/ 27 w 44"/>
                <a:gd name="T3" fmla="*/ 18 h 28"/>
                <a:gd name="T4" fmla="*/ 0 w 44"/>
                <a:gd name="T5" fmla="*/ 27 h 28"/>
                <a:gd name="T6" fmla="*/ 0 w 44"/>
                <a:gd name="T7" fmla="*/ 28 h 28"/>
                <a:gd name="T8" fmla="*/ 28 w 44"/>
                <a:gd name="T9" fmla="*/ 19 h 28"/>
                <a:gd name="T10" fmla="*/ 44 w 44"/>
                <a:gd name="T11" fmla="*/ 0 h 28"/>
                <a:gd name="T12" fmla="*/ 43 w 44"/>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44" h="28">
                  <a:moveTo>
                    <a:pt x="43" y="0"/>
                  </a:moveTo>
                  <a:cubicBezTo>
                    <a:pt x="39" y="7"/>
                    <a:pt x="34" y="14"/>
                    <a:pt x="27" y="18"/>
                  </a:cubicBezTo>
                  <a:cubicBezTo>
                    <a:pt x="21" y="23"/>
                    <a:pt x="12" y="25"/>
                    <a:pt x="0" y="27"/>
                  </a:cubicBezTo>
                  <a:cubicBezTo>
                    <a:pt x="0" y="28"/>
                    <a:pt x="0" y="28"/>
                    <a:pt x="0" y="28"/>
                  </a:cubicBezTo>
                  <a:cubicBezTo>
                    <a:pt x="12" y="26"/>
                    <a:pt x="21" y="23"/>
                    <a:pt x="28" y="19"/>
                  </a:cubicBezTo>
                  <a:cubicBezTo>
                    <a:pt x="35" y="14"/>
                    <a:pt x="40" y="8"/>
                    <a:pt x="44" y="0"/>
                  </a:cubicBezTo>
                  <a:cubicBezTo>
                    <a:pt x="43" y="0"/>
                    <a:pt x="43" y="0"/>
                    <a:pt x="43"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63">
              <a:extLst>
                <a:ext uri="{FF2B5EF4-FFF2-40B4-BE49-F238E27FC236}">
                  <a16:creationId xmlns:a16="http://schemas.microsoft.com/office/drawing/2014/main" id="{8A9C14E0-9543-441A-9916-5D3A99674D66}"/>
                </a:ext>
              </a:extLst>
            </p:cNvPr>
            <p:cNvSpPr>
              <a:spLocks/>
            </p:cNvSpPr>
            <p:nvPr/>
          </p:nvSpPr>
          <p:spPr bwMode="auto">
            <a:xfrm>
              <a:off x="7997826" y="3862388"/>
              <a:ext cx="361950" cy="331788"/>
            </a:xfrm>
            <a:custGeom>
              <a:avLst/>
              <a:gdLst>
                <a:gd name="T0" fmla="*/ 1 w 48"/>
                <a:gd name="T1" fmla="*/ 44 h 44"/>
                <a:gd name="T2" fmla="*/ 22 w 48"/>
                <a:gd name="T3" fmla="*/ 18 h 44"/>
                <a:gd name="T4" fmla="*/ 36 w 48"/>
                <a:gd name="T5" fmla="*/ 7 h 44"/>
                <a:gd name="T6" fmla="*/ 48 w 48"/>
                <a:gd name="T7" fmla="*/ 1 h 44"/>
                <a:gd name="T8" fmla="*/ 48 w 48"/>
                <a:gd name="T9" fmla="*/ 0 h 44"/>
                <a:gd name="T10" fmla="*/ 35 w 48"/>
                <a:gd name="T11" fmla="*/ 6 h 44"/>
                <a:gd name="T12" fmla="*/ 14 w 48"/>
                <a:gd name="T13" fmla="*/ 23 h 44"/>
                <a:gd name="T14" fmla="*/ 0 w 48"/>
                <a:gd name="T15" fmla="*/ 44 h 44"/>
                <a:gd name="T16" fmla="*/ 1 w 48"/>
                <a:gd name="T17"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44">
                  <a:moveTo>
                    <a:pt x="1" y="44"/>
                  </a:moveTo>
                  <a:cubicBezTo>
                    <a:pt x="4" y="36"/>
                    <a:pt x="12" y="26"/>
                    <a:pt x="22" y="18"/>
                  </a:cubicBezTo>
                  <a:cubicBezTo>
                    <a:pt x="26" y="13"/>
                    <a:pt x="31" y="10"/>
                    <a:pt x="36" y="7"/>
                  </a:cubicBezTo>
                  <a:cubicBezTo>
                    <a:pt x="40" y="4"/>
                    <a:pt x="45" y="2"/>
                    <a:pt x="48" y="1"/>
                  </a:cubicBezTo>
                  <a:cubicBezTo>
                    <a:pt x="48" y="0"/>
                    <a:pt x="48" y="0"/>
                    <a:pt x="48" y="0"/>
                  </a:cubicBezTo>
                  <a:cubicBezTo>
                    <a:pt x="44" y="1"/>
                    <a:pt x="40" y="3"/>
                    <a:pt x="35" y="6"/>
                  </a:cubicBezTo>
                  <a:cubicBezTo>
                    <a:pt x="28" y="10"/>
                    <a:pt x="21" y="17"/>
                    <a:pt x="14" y="23"/>
                  </a:cubicBezTo>
                  <a:cubicBezTo>
                    <a:pt x="7" y="30"/>
                    <a:pt x="2" y="38"/>
                    <a:pt x="0" y="44"/>
                  </a:cubicBezTo>
                  <a:cubicBezTo>
                    <a:pt x="1" y="44"/>
                    <a:pt x="1" y="44"/>
                    <a:pt x="1" y="44"/>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64">
              <a:extLst>
                <a:ext uri="{FF2B5EF4-FFF2-40B4-BE49-F238E27FC236}">
                  <a16:creationId xmlns:a16="http://schemas.microsoft.com/office/drawing/2014/main" id="{AC18DEF8-F3A2-4C9A-94F2-78F4DCAB159B}"/>
                </a:ext>
              </a:extLst>
            </p:cNvPr>
            <p:cNvSpPr>
              <a:spLocks/>
            </p:cNvSpPr>
            <p:nvPr/>
          </p:nvSpPr>
          <p:spPr bwMode="auto">
            <a:xfrm>
              <a:off x="7854951" y="3673475"/>
              <a:ext cx="436563" cy="550863"/>
            </a:xfrm>
            <a:custGeom>
              <a:avLst/>
              <a:gdLst>
                <a:gd name="T0" fmla="*/ 1 w 58"/>
                <a:gd name="T1" fmla="*/ 73 h 73"/>
                <a:gd name="T2" fmla="*/ 29 w 58"/>
                <a:gd name="T3" fmla="*/ 46 h 73"/>
                <a:gd name="T4" fmla="*/ 58 w 58"/>
                <a:gd name="T5" fmla="*/ 0 h 73"/>
                <a:gd name="T6" fmla="*/ 57 w 58"/>
                <a:gd name="T7" fmla="*/ 0 h 73"/>
                <a:gd name="T8" fmla="*/ 29 w 58"/>
                <a:gd name="T9" fmla="*/ 45 h 73"/>
                <a:gd name="T10" fmla="*/ 0 w 58"/>
                <a:gd name="T11" fmla="*/ 72 h 73"/>
                <a:gd name="T12" fmla="*/ 1 w 58"/>
                <a:gd name="T13" fmla="*/ 73 h 73"/>
                <a:gd name="T14" fmla="*/ 1 w 58"/>
                <a:gd name="T15" fmla="*/ 73 h 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73">
                  <a:moveTo>
                    <a:pt x="1" y="73"/>
                  </a:moveTo>
                  <a:cubicBezTo>
                    <a:pt x="7" y="62"/>
                    <a:pt x="18" y="56"/>
                    <a:pt x="29" y="46"/>
                  </a:cubicBezTo>
                  <a:cubicBezTo>
                    <a:pt x="41" y="37"/>
                    <a:pt x="52" y="24"/>
                    <a:pt x="58" y="0"/>
                  </a:cubicBezTo>
                  <a:cubicBezTo>
                    <a:pt x="57" y="0"/>
                    <a:pt x="57" y="0"/>
                    <a:pt x="57" y="0"/>
                  </a:cubicBezTo>
                  <a:cubicBezTo>
                    <a:pt x="51" y="23"/>
                    <a:pt x="40" y="36"/>
                    <a:pt x="29" y="45"/>
                  </a:cubicBezTo>
                  <a:cubicBezTo>
                    <a:pt x="17" y="55"/>
                    <a:pt x="6" y="61"/>
                    <a:pt x="0" y="72"/>
                  </a:cubicBezTo>
                  <a:cubicBezTo>
                    <a:pt x="1" y="73"/>
                    <a:pt x="1" y="73"/>
                    <a:pt x="1" y="73"/>
                  </a:cubicBezTo>
                  <a:cubicBezTo>
                    <a:pt x="1" y="73"/>
                    <a:pt x="1" y="73"/>
                    <a:pt x="1" y="73"/>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65">
              <a:extLst>
                <a:ext uri="{FF2B5EF4-FFF2-40B4-BE49-F238E27FC236}">
                  <a16:creationId xmlns:a16="http://schemas.microsoft.com/office/drawing/2014/main" id="{43EA036D-E769-4BDF-98DC-EF7C144DB810}"/>
                </a:ext>
              </a:extLst>
            </p:cNvPr>
            <p:cNvSpPr>
              <a:spLocks/>
            </p:cNvSpPr>
            <p:nvPr/>
          </p:nvSpPr>
          <p:spPr bwMode="auto">
            <a:xfrm>
              <a:off x="8126414" y="3303588"/>
              <a:ext cx="534988" cy="195263"/>
            </a:xfrm>
            <a:custGeom>
              <a:avLst/>
              <a:gdLst>
                <a:gd name="T0" fmla="*/ 1 w 71"/>
                <a:gd name="T1" fmla="*/ 26 h 26"/>
                <a:gd name="T2" fmla="*/ 1 w 71"/>
                <a:gd name="T3" fmla="*/ 26 h 26"/>
                <a:gd name="T4" fmla="*/ 11 w 71"/>
                <a:gd name="T5" fmla="*/ 13 h 26"/>
                <a:gd name="T6" fmla="*/ 36 w 71"/>
                <a:gd name="T7" fmla="*/ 2 h 26"/>
                <a:gd name="T8" fmla="*/ 48 w 71"/>
                <a:gd name="T9" fmla="*/ 4 h 26"/>
                <a:gd name="T10" fmla="*/ 58 w 71"/>
                <a:gd name="T11" fmla="*/ 10 h 26"/>
                <a:gd name="T12" fmla="*/ 62 w 71"/>
                <a:gd name="T13" fmla="*/ 13 h 26"/>
                <a:gd name="T14" fmla="*/ 68 w 71"/>
                <a:gd name="T15" fmla="*/ 14 h 26"/>
                <a:gd name="T16" fmla="*/ 71 w 71"/>
                <a:gd name="T17" fmla="*/ 14 h 26"/>
                <a:gd name="T18" fmla="*/ 71 w 71"/>
                <a:gd name="T19" fmla="*/ 13 h 26"/>
                <a:gd name="T20" fmla="*/ 68 w 71"/>
                <a:gd name="T21" fmla="*/ 13 h 26"/>
                <a:gd name="T22" fmla="*/ 61 w 71"/>
                <a:gd name="T23" fmla="*/ 11 h 26"/>
                <a:gd name="T24" fmla="*/ 53 w 71"/>
                <a:gd name="T25" fmla="*/ 4 h 26"/>
                <a:gd name="T26" fmla="*/ 36 w 71"/>
                <a:gd name="T27" fmla="*/ 0 h 26"/>
                <a:gd name="T28" fmla="*/ 9 w 71"/>
                <a:gd name="T29" fmla="*/ 13 h 26"/>
                <a:gd name="T30" fmla="*/ 0 w 71"/>
                <a:gd name="T31" fmla="*/ 25 h 26"/>
                <a:gd name="T32" fmla="*/ 1 w 71"/>
                <a:gd name="T33"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26">
                  <a:moveTo>
                    <a:pt x="1" y="26"/>
                  </a:moveTo>
                  <a:cubicBezTo>
                    <a:pt x="1" y="26"/>
                    <a:pt x="1" y="26"/>
                    <a:pt x="1" y="26"/>
                  </a:cubicBezTo>
                  <a:cubicBezTo>
                    <a:pt x="2" y="24"/>
                    <a:pt x="5" y="18"/>
                    <a:pt x="11" y="13"/>
                  </a:cubicBezTo>
                  <a:cubicBezTo>
                    <a:pt x="17" y="7"/>
                    <a:pt x="25" y="2"/>
                    <a:pt x="36" y="2"/>
                  </a:cubicBezTo>
                  <a:cubicBezTo>
                    <a:pt x="41" y="2"/>
                    <a:pt x="45" y="2"/>
                    <a:pt x="48" y="4"/>
                  </a:cubicBezTo>
                  <a:cubicBezTo>
                    <a:pt x="53" y="5"/>
                    <a:pt x="55" y="8"/>
                    <a:pt x="58" y="10"/>
                  </a:cubicBezTo>
                  <a:cubicBezTo>
                    <a:pt x="59" y="11"/>
                    <a:pt x="61" y="12"/>
                    <a:pt x="62" y="13"/>
                  </a:cubicBezTo>
                  <a:cubicBezTo>
                    <a:pt x="64" y="14"/>
                    <a:pt x="66" y="14"/>
                    <a:pt x="68" y="14"/>
                  </a:cubicBezTo>
                  <a:cubicBezTo>
                    <a:pt x="69" y="14"/>
                    <a:pt x="70" y="14"/>
                    <a:pt x="71" y="14"/>
                  </a:cubicBezTo>
                  <a:cubicBezTo>
                    <a:pt x="71" y="13"/>
                    <a:pt x="71" y="13"/>
                    <a:pt x="71" y="13"/>
                  </a:cubicBezTo>
                  <a:cubicBezTo>
                    <a:pt x="70" y="13"/>
                    <a:pt x="69" y="13"/>
                    <a:pt x="68" y="13"/>
                  </a:cubicBezTo>
                  <a:cubicBezTo>
                    <a:pt x="65" y="13"/>
                    <a:pt x="63" y="12"/>
                    <a:pt x="61" y="11"/>
                  </a:cubicBezTo>
                  <a:cubicBezTo>
                    <a:pt x="59" y="9"/>
                    <a:pt x="57" y="7"/>
                    <a:pt x="53" y="4"/>
                  </a:cubicBezTo>
                  <a:cubicBezTo>
                    <a:pt x="49" y="2"/>
                    <a:pt x="44" y="0"/>
                    <a:pt x="36" y="0"/>
                  </a:cubicBezTo>
                  <a:cubicBezTo>
                    <a:pt x="24" y="0"/>
                    <a:pt x="15" y="7"/>
                    <a:pt x="9" y="13"/>
                  </a:cubicBezTo>
                  <a:cubicBezTo>
                    <a:pt x="3" y="19"/>
                    <a:pt x="0" y="25"/>
                    <a:pt x="0" y="25"/>
                  </a:cubicBezTo>
                  <a:cubicBezTo>
                    <a:pt x="1" y="26"/>
                    <a:pt x="1" y="26"/>
                    <a:pt x="1" y="26"/>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66">
              <a:extLst>
                <a:ext uri="{FF2B5EF4-FFF2-40B4-BE49-F238E27FC236}">
                  <a16:creationId xmlns:a16="http://schemas.microsoft.com/office/drawing/2014/main" id="{9C846C5F-793F-4AEF-98F8-4C285262183F}"/>
                </a:ext>
              </a:extLst>
            </p:cNvPr>
            <p:cNvSpPr>
              <a:spLocks/>
            </p:cNvSpPr>
            <p:nvPr/>
          </p:nvSpPr>
          <p:spPr bwMode="auto">
            <a:xfrm>
              <a:off x="8102601" y="3287713"/>
              <a:ext cx="144463" cy="76200"/>
            </a:xfrm>
            <a:custGeom>
              <a:avLst/>
              <a:gdLst>
                <a:gd name="T0" fmla="*/ 0 w 19"/>
                <a:gd name="T1" fmla="*/ 1 h 10"/>
                <a:gd name="T2" fmla="*/ 0 w 19"/>
                <a:gd name="T3" fmla="*/ 1 h 10"/>
                <a:gd name="T4" fmla="*/ 7 w 19"/>
                <a:gd name="T5" fmla="*/ 2 h 10"/>
                <a:gd name="T6" fmla="*/ 18 w 19"/>
                <a:gd name="T7" fmla="*/ 10 h 10"/>
                <a:gd name="T8" fmla="*/ 19 w 19"/>
                <a:gd name="T9" fmla="*/ 9 h 10"/>
                <a:gd name="T10" fmla="*/ 7 w 19"/>
                <a:gd name="T11" fmla="*/ 1 h 10"/>
                <a:gd name="T12" fmla="*/ 0 w 19"/>
                <a:gd name="T13" fmla="*/ 0 h 10"/>
                <a:gd name="T14" fmla="*/ 0 w 19"/>
                <a:gd name="T15" fmla="*/ 1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0">
                  <a:moveTo>
                    <a:pt x="0" y="1"/>
                  </a:moveTo>
                  <a:cubicBezTo>
                    <a:pt x="0" y="1"/>
                    <a:pt x="0" y="1"/>
                    <a:pt x="0" y="1"/>
                  </a:cubicBezTo>
                  <a:cubicBezTo>
                    <a:pt x="1" y="1"/>
                    <a:pt x="4" y="1"/>
                    <a:pt x="7" y="2"/>
                  </a:cubicBezTo>
                  <a:cubicBezTo>
                    <a:pt x="11" y="4"/>
                    <a:pt x="15" y="6"/>
                    <a:pt x="18" y="10"/>
                  </a:cubicBezTo>
                  <a:cubicBezTo>
                    <a:pt x="19" y="9"/>
                    <a:pt x="19" y="9"/>
                    <a:pt x="19" y="9"/>
                  </a:cubicBezTo>
                  <a:cubicBezTo>
                    <a:pt x="16" y="4"/>
                    <a:pt x="11" y="2"/>
                    <a:pt x="7" y="1"/>
                  </a:cubicBezTo>
                  <a:cubicBezTo>
                    <a:pt x="3" y="0"/>
                    <a:pt x="0" y="0"/>
                    <a:pt x="0"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67">
              <a:extLst>
                <a:ext uri="{FF2B5EF4-FFF2-40B4-BE49-F238E27FC236}">
                  <a16:creationId xmlns:a16="http://schemas.microsoft.com/office/drawing/2014/main" id="{794C7B89-847A-4929-80D6-41C8B5633D64}"/>
                </a:ext>
              </a:extLst>
            </p:cNvPr>
            <p:cNvSpPr>
              <a:spLocks/>
            </p:cNvSpPr>
            <p:nvPr/>
          </p:nvSpPr>
          <p:spPr bwMode="auto">
            <a:xfrm>
              <a:off x="8337551" y="3008313"/>
              <a:ext cx="279400" cy="120650"/>
            </a:xfrm>
            <a:custGeom>
              <a:avLst/>
              <a:gdLst>
                <a:gd name="T0" fmla="*/ 0 w 37"/>
                <a:gd name="T1" fmla="*/ 16 h 16"/>
                <a:gd name="T2" fmla="*/ 14 w 37"/>
                <a:gd name="T3" fmla="*/ 7 h 16"/>
                <a:gd name="T4" fmla="*/ 29 w 37"/>
                <a:gd name="T5" fmla="*/ 1 h 16"/>
                <a:gd name="T6" fmla="*/ 37 w 37"/>
                <a:gd name="T7" fmla="*/ 3 h 16"/>
                <a:gd name="T8" fmla="*/ 37 w 37"/>
                <a:gd name="T9" fmla="*/ 2 h 16"/>
                <a:gd name="T10" fmla="*/ 29 w 37"/>
                <a:gd name="T11" fmla="*/ 0 h 16"/>
                <a:gd name="T12" fmla="*/ 14 w 37"/>
                <a:gd name="T13" fmla="*/ 6 h 16"/>
                <a:gd name="T14" fmla="*/ 0 w 37"/>
                <a:gd name="T15" fmla="*/ 15 h 16"/>
                <a:gd name="T16" fmla="*/ 0 w 37"/>
                <a:gd name="T17"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16">
                  <a:moveTo>
                    <a:pt x="0" y="16"/>
                  </a:moveTo>
                  <a:cubicBezTo>
                    <a:pt x="5" y="14"/>
                    <a:pt x="10" y="10"/>
                    <a:pt x="14" y="7"/>
                  </a:cubicBezTo>
                  <a:cubicBezTo>
                    <a:pt x="19" y="4"/>
                    <a:pt x="24" y="1"/>
                    <a:pt x="29" y="1"/>
                  </a:cubicBezTo>
                  <a:cubicBezTo>
                    <a:pt x="31" y="1"/>
                    <a:pt x="34" y="1"/>
                    <a:pt x="37" y="3"/>
                  </a:cubicBezTo>
                  <a:cubicBezTo>
                    <a:pt x="37" y="2"/>
                    <a:pt x="37" y="2"/>
                    <a:pt x="37" y="2"/>
                  </a:cubicBezTo>
                  <a:cubicBezTo>
                    <a:pt x="34" y="0"/>
                    <a:pt x="32" y="0"/>
                    <a:pt x="29" y="0"/>
                  </a:cubicBezTo>
                  <a:cubicBezTo>
                    <a:pt x="23" y="0"/>
                    <a:pt x="18" y="3"/>
                    <a:pt x="14" y="6"/>
                  </a:cubicBezTo>
                  <a:cubicBezTo>
                    <a:pt x="9" y="9"/>
                    <a:pt x="4" y="13"/>
                    <a:pt x="0" y="15"/>
                  </a:cubicBezTo>
                  <a:cubicBezTo>
                    <a:pt x="0" y="16"/>
                    <a:pt x="0" y="16"/>
                    <a:pt x="0" y="16"/>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68">
              <a:extLst>
                <a:ext uri="{FF2B5EF4-FFF2-40B4-BE49-F238E27FC236}">
                  <a16:creationId xmlns:a16="http://schemas.microsoft.com/office/drawing/2014/main" id="{2FE24E43-A18C-4235-BE0F-81A32FEA6492}"/>
                </a:ext>
              </a:extLst>
            </p:cNvPr>
            <p:cNvSpPr>
              <a:spLocks/>
            </p:cNvSpPr>
            <p:nvPr/>
          </p:nvSpPr>
          <p:spPr bwMode="auto">
            <a:xfrm>
              <a:off x="7243764" y="3211513"/>
              <a:ext cx="534988" cy="166688"/>
            </a:xfrm>
            <a:custGeom>
              <a:avLst/>
              <a:gdLst>
                <a:gd name="T0" fmla="*/ 0 w 71"/>
                <a:gd name="T1" fmla="*/ 20 h 22"/>
                <a:gd name="T2" fmla="*/ 13 w 71"/>
                <a:gd name="T3" fmla="*/ 22 h 22"/>
                <a:gd name="T4" fmla="*/ 47 w 71"/>
                <a:gd name="T5" fmla="*/ 12 h 22"/>
                <a:gd name="T6" fmla="*/ 59 w 71"/>
                <a:gd name="T7" fmla="*/ 5 h 22"/>
                <a:gd name="T8" fmla="*/ 69 w 71"/>
                <a:gd name="T9" fmla="*/ 2 h 22"/>
                <a:gd name="T10" fmla="*/ 70 w 71"/>
                <a:gd name="T11" fmla="*/ 2 h 22"/>
                <a:gd name="T12" fmla="*/ 71 w 71"/>
                <a:gd name="T13" fmla="*/ 1 h 22"/>
                <a:gd name="T14" fmla="*/ 69 w 71"/>
                <a:gd name="T15" fmla="*/ 0 h 22"/>
                <a:gd name="T16" fmla="*/ 59 w 71"/>
                <a:gd name="T17" fmla="*/ 4 h 22"/>
                <a:gd name="T18" fmla="*/ 13 w 71"/>
                <a:gd name="T19" fmla="*/ 21 h 22"/>
                <a:gd name="T20" fmla="*/ 0 w 71"/>
                <a:gd name="T21" fmla="*/ 19 h 22"/>
                <a:gd name="T22" fmla="*/ 0 w 71"/>
                <a:gd name="T23" fmla="*/ 20 h 22"/>
                <a:gd name="T24" fmla="*/ 0 w 71"/>
                <a:gd name="T2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22">
                  <a:moveTo>
                    <a:pt x="0" y="20"/>
                  </a:moveTo>
                  <a:cubicBezTo>
                    <a:pt x="5" y="21"/>
                    <a:pt x="9" y="22"/>
                    <a:pt x="13" y="22"/>
                  </a:cubicBezTo>
                  <a:cubicBezTo>
                    <a:pt x="27" y="22"/>
                    <a:pt x="38" y="17"/>
                    <a:pt x="47" y="12"/>
                  </a:cubicBezTo>
                  <a:cubicBezTo>
                    <a:pt x="51" y="9"/>
                    <a:pt x="56" y="7"/>
                    <a:pt x="59" y="5"/>
                  </a:cubicBezTo>
                  <a:cubicBezTo>
                    <a:pt x="63" y="3"/>
                    <a:pt x="66" y="2"/>
                    <a:pt x="69" y="2"/>
                  </a:cubicBezTo>
                  <a:cubicBezTo>
                    <a:pt x="69" y="2"/>
                    <a:pt x="70" y="2"/>
                    <a:pt x="70" y="2"/>
                  </a:cubicBezTo>
                  <a:cubicBezTo>
                    <a:pt x="71" y="1"/>
                    <a:pt x="71" y="1"/>
                    <a:pt x="71" y="1"/>
                  </a:cubicBezTo>
                  <a:cubicBezTo>
                    <a:pt x="70" y="1"/>
                    <a:pt x="69" y="0"/>
                    <a:pt x="69" y="0"/>
                  </a:cubicBezTo>
                  <a:cubicBezTo>
                    <a:pt x="66" y="0"/>
                    <a:pt x="62" y="2"/>
                    <a:pt x="59" y="4"/>
                  </a:cubicBezTo>
                  <a:cubicBezTo>
                    <a:pt x="48" y="9"/>
                    <a:pt x="33" y="21"/>
                    <a:pt x="13" y="21"/>
                  </a:cubicBezTo>
                  <a:cubicBezTo>
                    <a:pt x="9" y="21"/>
                    <a:pt x="5" y="20"/>
                    <a:pt x="0" y="19"/>
                  </a:cubicBezTo>
                  <a:cubicBezTo>
                    <a:pt x="0" y="20"/>
                    <a:pt x="0" y="20"/>
                    <a:pt x="0" y="20"/>
                  </a:cubicBezTo>
                  <a:cubicBezTo>
                    <a:pt x="0" y="20"/>
                    <a:pt x="0" y="20"/>
                    <a:pt x="0" y="20"/>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9">
              <a:extLst>
                <a:ext uri="{FF2B5EF4-FFF2-40B4-BE49-F238E27FC236}">
                  <a16:creationId xmlns:a16="http://schemas.microsoft.com/office/drawing/2014/main" id="{359EB381-C9A9-46A1-B2A1-37BA867D9B7F}"/>
                </a:ext>
              </a:extLst>
            </p:cNvPr>
            <p:cNvSpPr>
              <a:spLocks/>
            </p:cNvSpPr>
            <p:nvPr/>
          </p:nvSpPr>
          <p:spPr bwMode="auto">
            <a:xfrm>
              <a:off x="7432676" y="2216150"/>
              <a:ext cx="422275" cy="641350"/>
            </a:xfrm>
            <a:custGeom>
              <a:avLst/>
              <a:gdLst>
                <a:gd name="T0" fmla="*/ 32 w 56"/>
                <a:gd name="T1" fmla="*/ 0 h 85"/>
                <a:gd name="T2" fmla="*/ 33 w 56"/>
                <a:gd name="T3" fmla="*/ 8 h 85"/>
                <a:gd name="T4" fmla="*/ 26 w 56"/>
                <a:gd name="T5" fmla="*/ 28 h 85"/>
                <a:gd name="T6" fmla="*/ 3 w 56"/>
                <a:gd name="T7" fmla="*/ 44 h 85"/>
                <a:gd name="T8" fmla="*/ 0 w 56"/>
                <a:gd name="T9" fmla="*/ 45 h 85"/>
                <a:gd name="T10" fmla="*/ 4 w 56"/>
                <a:gd name="T11" fmla="*/ 45 h 85"/>
                <a:gd name="T12" fmla="*/ 48 w 56"/>
                <a:gd name="T13" fmla="*/ 64 h 85"/>
                <a:gd name="T14" fmla="*/ 55 w 56"/>
                <a:gd name="T15" fmla="*/ 85 h 85"/>
                <a:gd name="T16" fmla="*/ 55 w 56"/>
                <a:gd name="T17" fmla="*/ 85 h 85"/>
                <a:gd name="T18" fmla="*/ 56 w 56"/>
                <a:gd name="T19" fmla="*/ 85 h 85"/>
                <a:gd name="T20" fmla="*/ 56 w 56"/>
                <a:gd name="T21" fmla="*/ 85 h 85"/>
                <a:gd name="T22" fmla="*/ 49 w 56"/>
                <a:gd name="T23" fmla="*/ 63 h 85"/>
                <a:gd name="T24" fmla="*/ 4 w 56"/>
                <a:gd name="T25" fmla="*/ 44 h 85"/>
                <a:gd name="T26" fmla="*/ 4 w 56"/>
                <a:gd name="T27" fmla="*/ 45 h 85"/>
                <a:gd name="T28" fmla="*/ 4 w 56"/>
                <a:gd name="T29" fmla="*/ 45 h 85"/>
                <a:gd name="T30" fmla="*/ 27 w 56"/>
                <a:gd name="T31" fmla="*/ 29 h 85"/>
                <a:gd name="T32" fmla="*/ 35 w 56"/>
                <a:gd name="T33" fmla="*/ 8 h 85"/>
                <a:gd name="T34" fmla="*/ 34 w 56"/>
                <a:gd name="T35" fmla="*/ 0 h 85"/>
                <a:gd name="T36" fmla="*/ 32 w 56"/>
                <a:gd name="T3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6" h="85">
                  <a:moveTo>
                    <a:pt x="32" y="0"/>
                  </a:moveTo>
                  <a:cubicBezTo>
                    <a:pt x="33" y="3"/>
                    <a:pt x="33" y="5"/>
                    <a:pt x="33" y="8"/>
                  </a:cubicBezTo>
                  <a:cubicBezTo>
                    <a:pt x="33" y="15"/>
                    <a:pt x="31" y="22"/>
                    <a:pt x="26" y="28"/>
                  </a:cubicBezTo>
                  <a:cubicBezTo>
                    <a:pt x="21" y="34"/>
                    <a:pt x="13" y="40"/>
                    <a:pt x="3" y="44"/>
                  </a:cubicBezTo>
                  <a:cubicBezTo>
                    <a:pt x="0" y="45"/>
                    <a:pt x="0" y="45"/>
                    <a:pt x="0" y="45"/>
                  </a:cubicBezTo>
                  <a:cubicBezTo>
                    <a:pt x="4" y="45"/>
                    <a:pt x="4" y="45"/>
                    <a:pt x="4" y="45"/>
                  </a:cubicBezTo>
                  <a:cubicBezTo>
                    <a:pt x="29" y="45"/>
                    <a:pt x="41" y="55"/>
                    <a:pt x="48" y="64"/>
                  </a:cubicBezTo>
                  <a:cubicBezTo>
                    <a:pt x="54" y="74"/>
                    <a:pt x="55" y="84"/>
                    <a:pt x="55" y="85"/>
                  </a:cubicBezTo>
                  <a:cubicBezTo>
                    <a:pt x="55" y="85"/>
                    <a:pt x="55" y="85"/>
                    <a:pt x="55" y="85"/>
                  </a:cubicBezTo>
                  <a:cubicBezTo>
                    <a:pt x="56" y="85"/>
                    <a:pt x="56" y="85"/>
                    <a:pt x="56" y="85"/>
                  </a:cubicBezTo>
                  <a:cubicBezTo>
                    <a:pt x="56" y="85"/>
                    <a:pt x="56" y="85"/>
                    <a:pt x="56" y="85"/>
                  </a:cubicBezTo>
                  <a:cubicBezTo>
                    <a:pt x="56" y="84"/>
                    <a:pt x="56" y="73"/>
                    <a:pt x="49" y="63"/>
                  </a:cubicBezTo>
                  <a:cubicBezTo>
                    <a:pt x="42" y="53"/>
                    <a:pt x="29" y="44"/>
                    <a:pt x="4" y="44"/>
                  </a:cubicBezTo>
                  <a:cubicBezTo>
                    <a:pt x="4" y="45"/>
                    <a:pt x="4" y="45"/>
                    <a:pt x="4" y="45"/>
                  </a:cubicBezTo>
                  <a:cubicBezTo>
                    <a:pt x="4" y="45"/>
                    <a:pt x="4" y="45"/>
                    <a:pt x="4" y="45"/>
                  </a:cubicBezTo>
                  <a:cubicBezTo>
                    <a:pt x="14" y="41"/>
                    <a:pt x="22" y="35"/>
                    <a:pt x="27" y="29"/>
                  </a:cubicBezTo>
                  <a:cubicBezTo>
                    <a:pt x="32" y="23"/>
                    <a:pt x="35" y="15"/>
                    <a:pt x="35" y="8"/>
                  </a:cubicBezTo>
                  <a:cubicBezTo>
                    <a:pt x="35" y="5"/>
                    <a:pt x="34" y="2"/>
                    <a:pt x="34" y="0"/>
                  </a:cubicBezTo>
                  <a:cubicBezTo>
                    <a:pt x="32" y="0"/>
                    <a:pt x="32" y="0"/>
                    <a:pt x="32"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70">
              <a:extLst>
                <a:ext uri="{FF2B5EF4-FFF2-40B4-BE49-F238E27FC236}">
                  <a16:creationId xmlns:a16="http://schemas.microsoft.com/office/drawing/2014/main" id="{20D926C2-6D2A-4079-910C-E7C45CED098D}"/>
                </a:ext>
              </a:extLst>
            </p:cNvPr>
            <p:cNvSpPr>
              <a:spLocks/>
            </p:cNvSpPr>
            <p:nvPr/>
          </p:nvSpPr>
          <p:spPr bwMode="auto">
            <a:xfrm>
              <a:off x="6586539" y="1997075"/>
              <a:ext cx="725488" cy="369888"/>
            </a:xfrm>
            <a:custGeom>
              <a:avLst/>
              <a:gdLst>
                <a:gd name="T0" fmla="*/ 0 w 96"/>
                <a:gd name="T1" fmla="*/ 1 h 49"/>
                <a:gd name="T2" fmla="*/ 0 w 96"/>
                <a:gd name="T3" fmla="*/ 1 h 49"/>
                <a:gd name="T4" fmla="*/ 4 w 96"/>
                <a:gd name="T5" fmla="*/ 4 h 49"/>
                <a:gd name="T6" fmla="*/ 8 w 96"/>
                <a:gd name="T7" fmla="*/ 12 h 49"/>
                <a:gd name="T8" fmla="*/ 8 w 96"/>
                <a:gd name="T9" fmla="*/ 12 h 49"/>
                <a:gd name="T10" fmla="*/ 9 w 96"/>
                <a:gd name="T11" fmla="*/ 12 h 49"/>
                <a:gd name="T12" fmla="*/ 18 w 96"/>
                <a:gd name="T13" fmla="*/ 11 h 49"/>
                <a:gd name="T14" fmla="*/ 67 w 96"/>
                <a:gd name="T15" fmla="*/ 48 h 49"/>
                <a:gd name="T16" fmla="*/ 67 w 96"/>
                <a:gd name="T17" fmla="*/ 49 h 49"/>
                <a:gd name="T18" fmla="*/ 68 w 96"/>
                <a:gd name="T19" fmla="*/ 48 h 49"/>
                <a:gd name="T20" fmla="*/ 85 w 96"/>
                <a:gd name="T21" fmla="*/ 43 h 49"/>
                <a:gd name="T22" fmla="*/ 93 w 96"/>
                <a:gd name="T23" fmla="*/ 44 h 49"/>
                <a:gd name="T24" fmla="*/ 95 w 96"/>
                <a:gd name="T25" fmla="*/ 44 h 49"/>
                <a:gd name="T26" fmla="*/ 96 w 96"/>
                <a:gd name="T27" fmla="*/ 44 h 49"/>
                <a:gd name="T28" fmla="*/ 96 w 96"/>
                <a:gd name="T29" fmla="*/ 44 h 49"/>
                <a:gd name="T30" fmla="*/ 96 w 96"/>
                <a:gd name="T31" fmla="*/ 44 h 49"/>
                <a:gd name="T32" fmla="*/ 96 w 96"/>
                <a:gd name="T33" fmla="*/ 43 h 49"/>
                <a:gd name="T34" fmla="*/ 85 w 96"/>
                <a:gd name="T35" fmla="*/ 41 h 49"/>
                <a:gd name="T36" fmla="*/ 67 w 96"/>
                <a:gd name="T37" fmla="*/ 47 h 49"/>
                <a:gd name="T38" fmla="*/ 68 w 96"/>
                <a:gd name="T39" fmla="*/ 48 h 49"/>
                <a:gd name="T40" fmla="*/ 68 w 96"/>
                <a:gd name="T41" fmla="*/ 48 h 49"/>
                <a:gd name="T42" fmla="*/ 18 w 96"/>
                <a:gd name="T43" fmla="*/ 10 h 49"/>
                <a:gd name="T44" fmla="*/ 9 w 96"/>
                <a:gd name="T45" fmla="*/ 11 h 49"/>
                <a:gd name="T46" fmla="*/ 9 w 96"/>
                <a:gd name="T47" fmla="*/ 12 h 49"/>
                <a:gd name="T48" fmla="*/ 10 w 96"/>
                <a:gd name="T49" fmla="*/ 11 h 49"/>
                <a:gd name="T50" fmla="*/ 4 w 96"/>
                <a:gd name="T51" fmla="*/ 3 h 49"/>
                <a:gd name="T52" fmla="*/ 0 w 96"/>
                <a:gd name="T53" fmla="*/ 0 h 49"/>
                <a:gd name="T54" fmla="*/ 0 w 96"/>
                <a:gd name="T55" fmla="*/ 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6" h="49">
                  <a:moveTo>
                    <a:pt x="0" y="1"/>
                  </a:moveTo>
                  <a:cubicBezTo>
                    <a:pt x="0" y="1"/>
                    <a:pt x="0" y="1"/>
                    <a:pt x="0" y="1"/>
                  </a:cubicBezTo>
                  <a:cubicBezTo>
                    <a:pt x="0" y="1"/>
                    <a:pt x="2" y="3"/>
                    <a:pt x="4" y="4"/>
                  </a:cubicBezTo>
                  <a:cubicBezTo>
                    <a:pt x="6" y="6"/>
                    <a:pt x="8" y="9"/>
                    <a:pt x="8" y="12"/>
                  </a:cubicBezTo>
                  <a:cubicBezTo>
                    <a:pt x="8" y="12"/>
                    <a:pt x="8" y="12"/>
                    <a:pt x="8" y="12"/>
                  </a:cubicBezTo>
                  <a:cubicBezTo>
                    <a:pt x="9" y="12"/>
                    <a:pt x="9" y="12"/>
                    <a:pt x="9" y="12"/>
                  </a:cubicBezTo>
                  <a:cubicBezTo>
                    <a:pt x="12" y="11"/>
                    <a:pt x="15" y="11"/>
                    <a:pt x="18" y="11"/>
                  </a:cubicBezTo>
                  <a:cubicBezTo>
                    <a:pt x="39" y="11"/>
                    <a:pt x="61" y="26"/>
                    <a:pt x="67" y="48"/>
                  </a:cubicBezTo>
                  <a:cubicBezTo>
                    <a:pt x="67" y="49"/>
                    <a:pt x="67" y="49"/>
                    <a:pt x="67" y="49"/>
                  </a:cubicBezTo>
                  <a:cubicBezTo>
                    <a:pt x="68" y="48"/>
                    <a:pt x="68" y="48"/>
                    <a:pt x="68" y="48"/>
                  </a:cubicBezTo>
                  <a:cubicBezTo>
                    <a:pt x="74" y="44"/>
                    <a:pt x="80" y="43"/>
                    <a:pt x="85" y="43"/>
                  </a:cubicBezTo>
                  <a:cubicBezTo>
                    <a:pt x="88" y="43"/>
                    <a:pt x="91" y="43"/>
                    <a:pt x="93" y="44"/>
                  </a:cubicBezTo>
                  <a:cubicBezTo>
                    <a:pt x="94" y="44"/>
                    <a:pt x="94" y="44"/>
                    <a:pt x="95" y="44"/>
                  </a:cubicBezTo>
                  <a:cubicBezTo>
                    <a:pt x="95" y="44"/>
                    <a:pt x="95" y="44"/>
                    <a:pt x="96" y="44"/>
                  </a:cubicBezTo>
                  <a:cubicBezTo>
                    <a:pt x="96" y="44"/>
                    <a:pt x="96" y="44"/>
                    <a:pt x="96" y="44"/>
                  </a:cubicBezTo>
                  <a:cubicBezTo>
                    <a:pt x="96" y="44"/>
                    <a:pt x="96" y="44"/>
                    <a:pt x="96" y="44"/>
                  </a:cubicBezTo>
                  <a:cubicBezTo>
                    <a:pt x="96" y="43"/>
                    <a:pt x="96" y="43"/>
                    <a:pt x="96" y="43"/>
                  </a:cubicBezTo>
                  <a:cubicBezTo>
                    <a:pt x="96" y="43"/>
                    <a:pt x="92" y="41"/>
                    <a:pt x="85" y="41"/>
                  </a:cubicBezTo>
                  <a:cubicBezTo>
                    <a:pt x="80" y="41"/>
                    <a:pt x="73" y="43"/>
                    <a:pt x="67" y="47"/>
                  </a:cubicBezTo>
                  <a:cubicBezTo>
                    <a:pt x="68" y="48"/>
                    <a:pt x="68" y="48"/>
                    <a:pt x="68" y="48"/>
                  </a:cubicBezTo>
                  <a:cubicBezTo>
                    <a:pt x="68" y="48"/>
                    <a:pt x="68" y="48"/>
                    <a:pt x="68" y="48"/>
                  </a:cubicBezTo>
                  <a:cubicBezTo>
                    <a:pt x="62" y="25"/>
                    <a:pt x="40" y="10"/>
                    <a:pt x="18" y="10"/>
                  </a:cubicBezTo>
                  <a:cubicBezTo>
                    <a:pt x="15" y="10"/>
                    <a:pt x="12" y="10"/>
                    <a:pt x="9" y="11"/>
                  </a:cubicBezTo>
                  <a:cubicBezTo>
                    <a:pt x="9" y="12"/>
                    <a:pt x="9" y="12"/>
                    <a:pt x="9" y="12"/>
                  </a:cubicBezTo>
                  <a:cubicBezTo>
                    <a:pt x="10" y="11"/>
                    <a:pt x="10" y="11"/>
                    <a:pt x="10" y="11"/>
                  </a:cubicBezTo>
                  <a:cubicBezTo>
                    <a:pt x="9" y="8"/>
                    <a:pt x="6" y="5"/>
                    <a:pt x="4" y="3"/>
                  </a:cubicBezTo>
                  <a:cubicBezTo>
                    <a:pt x="2" y="1"/>
                    <a:pt x="0" y="0"/>
                    <a:pt x="0"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71">
              <a:extLst>
                <a:ext uri="{FF2B5EF4-FFF2-40B4-BE49-F238E27FC236}">
                  <a16:creationId xmlns:a16="http://schemas.microsoft.com/office/drawing/2014/main" id="{97F45E02-4775-4641-8769-766532FC840F}"/>
                </a:ext>
              </a:extLst>
            </p:cNvPr>
            <p:cNvSpPr>
              <a:spLocks/>
            </p:cNvSpPr>
            <p:nvPr/>
          </p:nvSpPr>
          <p:spPr bwMode="auto">
            <a:xfrm>
              <a:off x="4368801" y="3665538"/>
              <a:ext cx="928688" cy="233363"/>
            </a:xfrm>
            <a:custGeom>
              <a:avLst/>
              <a:gdLst>
                <a:gd name="T0" fmla="*/ 0 w 123"/>
                <a:gd name="T1" fmla="*/ 19 h 31"/>
                <a:gd name="T2" fmla="*/ 51 w 123"/>
                <a:gd name="T3" fmla="*/ 31 h 31"/>
                <a:gd name="T4" fmla="*/ 123 w 123"/>
                <a:gd name="T5" fmla="*/ 1 h 31"/>
                <a:gd name="T6" fmla="*/ 122 w 123"/>
                <a:gd name="T7" fmla="*/ 0 h 31"/>
                <a:gd name="T8" fmla="*/ 51 w 123"/>
                <a:gd name="T9" fmla="*/ 30 h 31"/>
                <a:gd name="T10" fmla="*/ 1 w 123"/>
                <a:gd name="T11" fmla="*/ 18 h 31"/>
                <a:gd name="T12" fmla="*/ 0 w 123"/>
                <a:gd name="T13" fmla="*/ 19 h 31"/>
              </a:gdLst>
              <a:ahLst/>
              <a:cxnLst>
                <a:cxn ang="0">
                  <a:pos x="T0" y="T1"/>
                </a:cxn>
                <a:cxn ang="0">
                  <a:pos x="T2" y="T3"/>
                </a:cxn>
                <a:cxn ang="0">
                  <a:pos x="T4" y="T5"/>
                </a:cxn>
                <a:cxn ang="0">
                  <a:pos x="T6" y="T7"/>
                </a:cxn>
                <a:cxn ang="0">
                  <a:pos x="T8" y="T9"/>
                </a:cxn>
                <a:cxn ang="0">
                  <a:pos x="T10" y="T11"/>
                </a:cxn>
                <a:cxn ang="0">
                  <a:pos x="T12" y="T13"/>
                </a:cxn>
              </a:cxnLst>
              <a:rect l="0" t="0" r="r" b="b"/>
              <a:pathLst>
                <a:path w="123" h="31">
                  <a:moveTo>
                    <a:pt x="0" y="19"/>
                  </a:moveTo>
                  <a:cubicBezTo>
                    <a:pt x="14" y="26"/>
                    <a:pt x="31" y="31"/>
                    <a:pt x="51" y="31"/>
                  </a:cubicBezTo>
                  <a:cubicBezTo>
                    <a:pt x="74" y="31"/>
                    <a:pt x="100" y="23"/>
                    <a:pt x="123" y="1"/>
                  </a:cubicBezTo>
                  <a:cubicBezTo>
                    <a:pt x="122" y="0"/>
                    <a:pt x="122" y="0"/>
                    <a:pt x="122" y="0"/>
                  </a:cubicBezTo>
                  <a:cubicBezTo>
                    <a:pt x="99" y="22"/>
                    <a:pt x="74" y="30"/>
                    <a:pt x="51" y="30"/>
                  </a:cubicBezTo>
                  <a:cubicBezTo>
                    <a:pt x="32" y="30"/>
                    <a:pt x="14" y="25"/>
                    <a:pt x="1" y="18"/>
                  </a:cubicBezTo>
                  <a:cubicBezTo>
                    <a:pt x="0" y="19"/>
                    <a:pt x="0" y="19"/>
                    <a:pt x="0" y="19"/>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72">
              <a:extLst>
                <a:ext uri="{FF2B5EF4-FFF2-40B4-BE49-F238E27FC236}">
                  <a16:creationId xmlns:a16="http://schemas.microsoft.com/office/drawing/2014/main" id="{DA641AE5-1AE3-4732-82F0-1BF968B136A5}"/>
                </a:ext>
              </a:extLst>
            </p:cNvPr>
            <p:cNvSpPr>
              <a:spLocks/>
            </p:cNvSpPr>
            <p:nvPr/>
          </p:nvSpPr>
          <p:spPr bwMode="auto">
            <a:xfrm>
              <a:off x="4368801" y="3854450"/>
              <a:ext cx="128588" cy="74613"/>
            </a:xfrm>
            <a:custGeom>
              <a:avLst/>
              <a:gdLst>
                <a:gd name="T0" fmla="*/ 0 w 17"/>
                <a:gd name="T1" fmla="*/ 10 h 10"/>
                <a:gd name="T2" fmla="*/ 0 w 17"/>
                <a:gd name="T3" fmla="*/ 10 h 10"/>
                <a:gd name="T4" fmla="*/ 7 w 17"/>
                <a:gd name="T5" fmla="*/ 8 h 10"/>
                <a:gd name="T6" fmla="*/ 17 w 17"/>
                <a:gd name="T7" fmla="*/ 0 h 10"/>
                <a:gd name="T8" fmla="*/ 16 w 17"/>
                <a:gd name="T9" fmla="*/ 0 h 10"/>
                <a:gd name="T10" fmla="*/ 6 w 17"/>
                <a:gd name="T11" fmla="*/ 7 h 10"/>
                <a:gd name="T12" fmla="*/ 0 w 17"/>
                <a:gd name="T13" fmla="*/ 8 h 10"/>
                <a:gd name="T14" fmla="*/ 0 w 17"/>
                <a:gd name="T15" fmla="*/ 8 h 10"/>
                <a:gd name="T16" fmla="*/ 0 w 17"/>
                <a:gd name="T17"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0">
                  <a:moveTo>
                    <a:pt x="0" y="10"/>
                  </a:moveTo>
                  <a:cubicBezTo>
                    <a:pt x="0" y="10"/>
                    <a:pt x="0" y="10"/>
                    <a:pt x="0" y="10"/>
                  </a:cubicBezTo>
                  <a:cubicBezTo>
                    <a:pt x="1" y="10"/>
                    <a:pt x="3" y="9"/>
                    <a:pt x="7" y="8"/>
                  </a:cubicBezTo>
                  <a:cubicBezTo>
                    <a:pt x="10" y="7"/>
                    <a:pt x="14" y="5"/>
                    <a:pt x="17" y="0"/>
                  </a:cubicBezTo>
                  <a:cubicBezTo>
                    <a:pt x="16" y="0"/>
                    <a:pt x="16" y="0"/>
                    <a:pt x="16" y="0"/>
                  </a:cubicBezTo>
                  <a:cubicBezTo>
                    <a:pt x="13" y="4"/>
                    <a:pt x="9" y="6"/>
                    <a:pt x="6" y="7"/>
                  </a:cubicBezTo>
                  <a:cubicBezTo>
                    <a:pt x="3" y="8"/>
                    <a:pt x="1" y="8"/>
                    <a:pt x="0" y="8"/>
                  </a:cubicBezTo>
                  <a:cubicBezTo>
                    <a:pt x="0" y="8"/>
                    <a:pt x="0" y="8"/>
                    <a:pt x="0" y="8"/>
                  </a:cubicBezTo>
                  <a:cubicBezTo>
                    <a:pt x="0" y="10"/>
                    <a:pt x="0" y="10"/>
                    <a:pt x="0" y="1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73">
              <a:extLst>
                <a:ext uri="{FF2B5EF4-FFF2-40B4-BE49-F238E27FC236}">
                  <a16:creationId xmlns:a16="http://schemas.microsoft.com/office/drawing/2014/main" id="{E15251B5-1CD0-4B3C-BB8B-917891E7144B}"/>
                </a:ext>
              </a:extLst>
            </p:cNvPr>
            <p:cNvSpPr>
              <a:spLocks/>
            </p:cNvSpPr>
            <p:nvPr/>
          </p:nvSpPr>
          <p:spPr bwMode="auto">
            <a:xfrm>
              <a:off x="5214939" y="3725863"/>
              <a:ext cx="120650" cy="82550"/>
            </a:xfrm>
            <a:custGeom>
              <a:avLst/>
              <a:gdLst>
                <a:gd name="T0" fmla="*/ 16 w 16"/>
                <a:gd name="T1" fmla="*/ 10 h 11"/>
                <a:gd name="T2" fmla="*/ 6 w 16"/>
                <a:gd name="T3" fmla="*/ 3 h 11"/>
                <a:gd name="T4" fmla="*/ 0 w 16"/>
                <a:gd name="T5" fmla="*/ 0 h 11"/>
                <a:gd name="T6" fmla="*/ 0 w 16"/>
                <a:gd name="T7" fmla="*/ 2 h 11"/>
                <a:gd name="T8" fmla="*/ 0 w 16"/>
                <a:gd name="T9" fmla="*/ 2 h 11"/>
                <a:gd name="T10" fmla="*/ 6 w 16"/>
                <a:gd name="T11" fmla="*/ 4 h 11"/>
                <a:gd name="T12" fmla="*/ 15 w 16"/>
                <a:gd name="T13" fmla="*/ 11 h 11"/>
                <a:gd name="T14" fmla="*/ 16 w 16"/>
                <a:gd name="T15" fmla="*/ 1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1">
                  <a:moveTo>
                    <a:pt x="16" y="10"/>
                  </a:moveTo>
                  <a:cubicBezTo>
                    <a:pt x="13" y="6"/>
                    <a:pt x="9" y="4"/>
                    <a:pt x="6" y="3"/>
                  </a:cubicBezTo>
                  <a:cubicBezTo>
                    <a:pt x="3" y="1"/>
                    <a:pt x="0" y="0"/>
                    <a:pt x="0" y="0"/>
                  </a:cubicBezTo>
                  <a:cubicBezTo>
                    <a:pt x="0" y="2"/>
                    <a:pt x="0" y="2"/>
                    <a:pt x="0" y="2"/>
                  </a:cubicBezTo>
                  <a:cubicBezTo>
                    <a:pt x="0" y="2"/>
                    <a:pt x="0" y="2"/>
                    <a:pt x="0" y="2"/>
                  </a:cubicBezTo>
                  <a:cubicBezTo>
                    <a:pt x="1" y="2"/>
                    <a:pt x="3" y="3"/>
                    <a:pt x="6" y="4"/>
                  </a:cubicBezTo>
                  <a:cubicBezTo>
                    <a:pt x="9" y="5"/>
                    <a:pt x="13" y="8"/>
                    <a:pt x="15" y="11"/>
                  </a:cubicBezTo>
                  <a:cubicBezTo>
                    <a:pt x="16" y="10"/>
                    <a:pt x="16" y="10"/>
                    <a:pt x="16" y="1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74">
              <a:extLst>
                <a:ext uri="{FF2B5EF4-FFF2-40B4-BE49-F238E27FC236}">
                  <a16:creationId xmlns:a16="http://schemas.microsoft.com/office/drawing/2014/main" id="{5969238A-9BCE-4BD4-A22B-7A75EEF5E2EF}"/>
                </a:ext>
              </a:extLst>
            </p:cNvPr>
            <p:cNvSpPr>
              <a:spLocks/>
            </p:cNvSpPr>
            <p:nvPr/>
          </p:nvSpPr>
          <p:spPr bwMode="auto">
            <a:xfrm>
              <a:off x="4052889" y="3363913"/>
              <a:ext cx="414338" cy="528638"/>
            </a:xfrm>
            <a:custGeom>
              <a:avLst/>
              <a:gdLst>
                <a:gd name="T0" fmla="*/ 6 w 55"/>
                <a:gd name="T1" fmla="*/ 69 h 70"/>
                <a:gd name="T2" fmla="*/ 1 w 55"/>
                <a:gd name="T3" fmla="*/ 52 h 70"/>
                <a:gd name="T4" fmla="*/ 15 w 55"/>
                <a:gd name="T5" fmla="*/ 23 h 70"/>
                <a:gd name="T6" fmla="*/ 55 w 55"/>
                <a:gd name="T7" fmla="*/ 2 h 70"/>
                <a:gd name="T8" fmla="*/ 55 w 55"/>
                <a:gd name="T9" fmla="*/ 0 h 70"/>
                <a:gd name="T10" fmla="*/ 14 w 55"/>
                <a:gd name="T11" fmla="*/ 22 h 70"/>
                <a:gd name="T12" fmla="*/ 0 w 55"/>
                <a:gd name="T13" fmla="*/ 52 h 70"/>
                <a:gd name="T14" fmla="*/ 5 w 55"/>
                <a:gd name="T15" fmla="*/ 70 h 70"/>
                <a:gd name="T16" fmla="*/ 6 w 55"/>
                <a:gd name="T17"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70">
                  <a:moveTo>
                    <a:pt x="6" y="69"/>
                  </a:moveTo>
                  <a:cubicBezTo>
                    <a:pt x="3" y="63"/>
                    <a:pt x="1" y="58"/>
                    <a:pt x="1" y="52"/>
                  </a:cubicBezTo>
                  <a:cubicBezTo>
                    <a:pt x="1" y="41"/>
                    <a:pt x="6" y="31"/>
                    <a:pt x="15" y="23"/>
                  </a:cubicBezTo>
                  <a:cubicBezTo>
                    <a:pt x="24" y="14"/>
                    <a:pt x="38" y="6"/>
                    <a:pt x="55" y="2"/>
                  </a:cubicBezTo>
                  <a:cubicBezTo>
                    <a:pt x="55" y="0"/>
                    <a:pt x="55" y="0"/>
                    <a:pt x="55" y="0"/>
                  </a:cubicBezTo>
                  <a:cubicBezTo>
                    <a:pt x="37" y="5"/>
                    <a:pt x="23" y="13"/>
                    <a:pt x="14" y="22"/>
                  </a:cubicBezTo>
                  <a:cubicBezTo>
                    <a:pt x="5" y="31"/>
                    <a:pt x="0" y="41"/>
                    <a:pt x="0" y="52"/>
                  </a:cubicBezTo>
                  <a:cubicBezTo>
                    <a:pt x="0" y="58"/>
                    <a:pt x="2" y="64"/>
                    <a:pt x="5" y="70"/>
                  </a:cubicBezTo>
                  <a:cubicBezTo>
                    <a:pt x="6" y="69"/>
                    <a:pt x="6" y="69"/>
                    <a:pt x="6" y="69"/>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75">
              <a:extLst>
                <a:ext uri="{FF2B5EF4-FFF2-40B4-BE49-F238E27FC236}">
                  <a16:creationId xmlns:a16="http://schemas.microsoft.com/office/drawing/2014/main" id="{1895AFEE-D14C-463C-94A3-B8C4A8F94CAB}"/>
                </a:ext>
              </a:extLst>
            </p:cNvPr>
            <p:cNvSpPr>
              <a:spLocks/>
            </p:cNvSpPr>
            <p:nvPr/>
          </p:nvSpPr>
          <p:spPr bwMode="auto">
            <a:xfrm>
              <a:off x="3795714" y="3559175"/>
              <a:ext cx="295275" cy="76200"/>
            </a:xfrm>
            <a:custGeom>
              <a:avLst/>
              <a:gdLst>
                <a:gd name="T0" fmla="*/ 0 w 39"/>
                <a:gd name="T1" fmla="*/ 1 h 10"/>
                <a:gd name="T2" fmla="*/ 5 w 39"/>
                <a:gd name="T3" fmla="*/ 6 h 10"/>
                <a:gd name="T4" fmla="*/ 26 w 39"/>
                <a:gd name="T5" fmla="*/ 10 h 10"/>
                <a:gd name="T6" fmla="*/ 39 w 39"/>
                <a:gd name="T7" fmla="*/ 9 h 10"/>
                <a:gd name="T8" fmla="*/ 39 w 39"/>
                <a:gd name="T9" fmla="*/ 8 h 10"/>
                <a:gd name="T10" fmla="*/ 26 w 39"/>
                <a:gd name="T11" fmla="*/ 8 h 10"/>
                <a:gd name="T12" fmla="*/ 6 w 39"/>
                <a:gd name="T13" fmla="*/ 4 h 10"/>
                <a:gd name="T14" fmla="*/ 2 w 39"/>
                <a:gd name="T15" fmla="*/ 2 h 10"/>
                <a:gd name="T16" fmla="*/ 1 w 39"/>
                <a:gd name="T17" fmla="*/ 1 h 10"/>
                <a:gd name="T18" fmla="*/ 1 w 39"/>
                <a:gd name="T19" fmla="*/ 1 h 10"/>
                <a:gd name="T20" fmla="*/ 1 w 39"/>
                <a:gd name="T21" fmla="*/ 0 h 10"/>
                <a:gd name="T22" fmla="*/ 1 w 39"/>
                <a:gd name="T23" fmla="*/ 0 h 10"/>
                <a:gd name="T24" fmla="*/ 1 w 39"/>
                <a:gd name="T25" fmla="*/ 1 h 10"/>
                <a:gd name="T26" fmla="*/ 1 w 39"/>
                <a:gd name="T27" fmla="*/ 0 h 10"/>
                <a:gd name="T28" fmla="*/ 1 w 39"/>
                <a:gd name="T29" fmla="*/ 0 h 10"/>
                <a:gd name="T30" fmla="*/ 1 w 39"/>
                <a:gd name="T31" fmla="*/ 1 h 10"/>
                <a:gd name="T32" fmla="*/ 1 w 39"/>
                <a:gd name="T33" fmla="*/ 0 h 10"/>
                <a:gd name="T34" fmla="*/ 0 w 39"/>
                <a:gd name="T35"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10">
                  <a:moveTo>
                    <a:pt x="0" y="1"/>
                  </a:moveTo>
                  <a:cubicBezTo>
                    <a:pt x="0" y="1"/>
                    <a:pt x="1" y="3"/>
                    <a:pt x="5" y="6"/>
                  </a:cubicBezTo>
                  <a:cubicBezTo>
                    <a:pt x="9" y="8"/>
                    <a:pt x="16" y="10"/>
                    <a:pt x="26" y="10"/>
                  </a:cubicBezTo>
                  <a:cubicBezTo>
                    <a:pt x="30" y="10"/>
                    <a:pt x="34" y="9"/>
                    <a:pt x="39" y="9"/>
                  </a:cubicBezTo>
                  <a:cubicBezTo>
                    <a:pt x="39" y="8"/>
                    <a:pt x="39" y="8"/>
                    <a:pt x="39" y="8"/>
                  </a:cubicBezTo>
                  <a:cubicBezTo>
                    <a:pt x="34" y="8"/>
                    <a:pt x="30" y="8"/>
                    <a:pt x="26" y="8"/>
                  </a:cubicBezTo>
                  <a:cubicBezTo>
                    <a:pt x="16" y="8"/>
                    <a:pt x="10" y="6"/>
                    <a:pt x="6" y="4"/>
                  </a:cubicBezTo>
                  <a:cubicBezTo>
                    <a:pt x="4" y="3"/>
                    <a:pt x="3" y="2"/>
                    <a:pt x="2" y="2"/>
                  </a:cubicBezTo>
                  <a:cubicBezTo>
                    <a:pt x="2" y="1"/>
                    <a:pt x="1" y="1"/>
                    <a:pt x="1" y="1"/>
                  </a:cubicBezTo>
                  <a:cubicBezTo>
                    <a:pt x="1" y="1"/>
                    <a:pt x="1" y="1"/>
                    <a:pt x="1" y="1"/>
                  </a:cubicBezTo>
                  <a:cubicBezTo>
                    <a:pt x="1" y="0"/>
                    <a:pt x="1" y="0"/>
                    <a:pt x="1" y="0"/>
                  </a:cubicBezTo>
                  <a:cubicBezTo>
                    <a:pt x="1" y="0"/>
                    <a:pt x="1" y="0"/>
                    <a:pt x="1" y="0"/>
                  </a:cubicBezTo>
                  <a:cubicBezTo>
                    <a:pt x="1" y="1"/>
                    <a:pt x="1" y="1"/>
                    <a:pt x="1" y="1"/>
                  </a:cubicBezTo>
                  <a:cubicBezTo>
                    <a:pt x="1" y="0"/>
                    <a:pt x="1" y="0"/>
                    <a:pt x="1" y="0"/>
                  </a:cubicBezTo>
                  <a:cubicBezTo>
                    <a:pt x="1" y="0"/>
                    <a:pt x="1" y="0"/>
                    <a:pt x="1" y="0"/>
                  </a:cubicBezTo>
                  <a:cubicBezTo>
                    <a:pt x="1" y="1"/>
                    <a:pt x="1" y="1"/>
                    <a:pt x="1" y="1"/>
                  </a:cubicBezTo>
                  <a:cubicBezTo>
                    <a:pt x="1" y="0"/>
                    <a:pt x="1" y="0"/>
                    <a:pt x="1"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76">
              <a:extLst>
                <a:ext uri="{FF2B5EF4-FFF2-40B4-BE49-F238E27FC236}">
                  <a16:creationId xmlns:a16="http://schemas.microsoft.com/office/drawing/2014/main" id="{6AA15E30-B110-44B2-B39F-3AEC2CA1B932}"/>
                </a:ext>
              </a:extLst>
            </p:cNvPr>
            <p:cNvSpPr>
              <a:spLocks/>
            </p:cNvSpPr>
            <p:nvPr/>
          </p:nvSpPr>
          <p:spPr bwMode="auto">
            <a:xfrm>
              <a:off x="3795714" y="3605213"/>
              <a:ext cx="82550" cy="44450"/>
            </a:xfrm>
            <a:custGeom>
              <a:avLst/>
              <a:gdLst>
                <a:gd name="T0" fmla="*/ 0 w 11"/>
                <a:gd name="T1" fmla="*/ 6 h 6"/>
                <a:gd name="T2" fmla="*/ 1 w 11"/>
                <a:gd name="T3" fmla="*/ 6 h 6"/>
                <a:gd name="T4" fmla="*/ 8 w 11"/>
                <a:gd name="T5" fmla="*/ 4 h 6"/>
                <a:gd name="T6" fmla="*/ 11 w 11"/>
                <a:gd name="T7" fmla="*/ 1 h 6"/>
                <a:gd name="T8" fmla="*/ 10 w 11"/>
                <a:gd name="T9" fmla="*/ 0 h 6"/>
                <a:gd name="T10" fmla="*/ 10 w 11"/>
                <a:gd name="T11" fmla="*/ 1 h 6"/>
                <a:gd name="T12" fmla="*/ 7 w 11"/>
                <a:gd name="T13" fmla="*/ 3 h 6"/>
                <a:gd name="T14" fmla="*/ 1 w 11"/>
                <a:gd name="T15" fmla="*/ 5 h 6"/>
                <a:gd name="T16" fmla="*/ 0 w 11"/>
                <a:gd name="T17" fmla="*/ 5 h 6"/>
                <a:gd name="T18" fmla="*/ 0 w 11"/>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6">
                  <a:moveTo>
                    <a:pt x="0" y="6"/>
                  </a:moveTo>
                  <a:cubicBezTo>
                    <a:pt x="1" y="6"/>
                    <a:pt x="1" y="6"/>
                    <a:pt x="1" y="6"/>
                  </a:cubicBezTo>
                  <a:cubicBezTo>
                    <a:pt x="3" y="6"/>
                    <a:pt x="6" y="5"/>
                    <a:pt x="8" y="4"/>
                  </a:cubicBezTo>
                  <a:cubicBezTo>
                    <a:pt x="10" y="3"/>
                    <a:pt x="11" y="1"/>
                    <a:pt x="11" y="1"/>
                  </a:cubicBezTo>
                  <a:cubicBezTo>
                    <a:pt x="10" y="0"/>
                    <a:pt x="10" y="0"/>
                    <a:pt x="10" y="0"/>
                  </a:cubicBezTo>
                  <a:cubicBezTo>
                    <a:pt x="10" y="1"/>
                    <a:pt x="10" y="1"/>
                    <a:pt x="10" y="1"/>
                  </a:cubicBezTo>
                  <a:cubicBezTo>
                    <a:pt x="10" y="1"/>
                    <a:pt x="8" y="2"/>
                    <a:pt x="7" y="3"/>
                  </a:cubicBezTo>
                  <a:cubicBezTo>
                    <a:pt x="5" y="4"/>
                    <a:pt x="3" y="5"/>
                    <a:pt x="1" y="5"/>
                  </a:cubicBezTo>
                  <a:cubicBezTo>
                    <a:pt x="0" y="5"/>
                    <a:pt x="0" y="5"/>
                    <a:pt x="0" y="5"/>
                  </a:cubicBezTo>
                  <a:cubicBezTo>
                    <a:pt x="0" y="6"/>
                    <a:pt x="0" y="6"/>
                    <a:pt x="0" y="6"/>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77">
              <a:extLst>
                <a:ext uri="{FF2B5EF4-FFF2-40B4-BE49-F238E27FC236}">
                  <a16:creationId xmlns:a16="http://schemas.microsoft.com/office/drawing/2014/main" id="{40D05482-6195-41E7-AFB5-F7C84C52B2A9}"/>
                </a:ext>
              </a:extLst>
            </p:cNvPr>
            <p:cNvSpPr>
              <a:spLocks/>
            </p:cNvSpPr>
            <p:nvPr/>
          </p:nvSpPr>
          <p:spPr bwMode="auto">
            <a:xfrm>
              <a:off x="4527551" y="4148138"/>
              <a:ext cx="227013" cy="90488"/>
            </a:xfrm>
            <a:custGeom>
              <a:avLst/>
              <a:gdLst>
                <a:gd name="T0" fmla="*/ 0 w 30"/>
                <a:gd name="T1" fmla="*/ 1 h 12"/>
                <a:gd name="T2" fmla="*/ 27 w 30"/>
                <a:gd name="T3" fmla="*/ 12 h 12"/>
                <a:gd name="T4" fmla="*/ 30 w 30"/>
                <a:gd name="T5" fmla="*/ 12 h 12"/>
                <a:gd name="T6" fmla="*/ 30 w 30"/>
                <a:gd name="T7" fmla="*/ 11 h 12"/>
                <a:gd name="T8" fmla="*/ 29 w 30"/>
                <a:gd name="T9" fmla="*/ 11 h 12"/>
                <a:gd name="T10" fmla="*/ 27 w 30"/>
                <a:gd name="T11" fmla="*/ 11 h 12"/>
                <a:gd name="T12" fmla="*/ 1 w 30"/>
                <a:gd name="T13" fmla="*/ 0 h 12"/>
                <a:gd name="T14" fmla="*/ 0 w 30"/>
                <a:gd name="T15" fmla="*/ 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12">
                  <a:moveTo>
                    <a:pt x="0" y="1"/>
                  </a:moveTo>
                  <a:cubicBezTo>
                    <a:pt x="9" y="11"/>
                    <a:pt x="21" y="12"/>
                    <a:pt x="27" y="12"/>
                  </a:cubicBezTo>
                  <a:cubicBezTo>
                    <a:pt x="29" y="12"/>
                    <a:pt x="30" y="12"/>
                    <a:pt x="30" y="12"/>
                  </a:cubicBezTo>
                  <a:cubicBezTo>
                    <a:pt x="30" y="11"/>
                    <a:pt x="30" y="11"/>
                    <a:pt x="30" y="11"/>
                  </a:cubicBezTo>
                  <a:cubicBezTo>
                    <a:pt x="30" y="11"/>
                    <a:pt x="30" y="11"/>
                    <a:pt x="29" y="11"/>
                  </a:cubicBezTo>
                  <a:cubicBezTo>
                    <a:pt x="29" y="11"/>
                    <a:pt x="28" y="11"/>
                    <a:pt x="27" y="11"/>
                  </a:cubicBezTo>
                  <a:cubicBezTo>
                    <a:pt x="21" y="11"/>
                    <a:pt x="9" y="10"/>
                    <a:pt x="1"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78">
              <a:extLst>
                <a:ext uri="{FF2B5EF4-FFF2-40B4-BE49-F238E27FC236}">
                  <a16:creationId xmlns:a16="http://schemas.microsoft.com/office/drawing/2014/main" id="{ED96D7CE-5787-41C2-AF3A-8C3609435076}"/>
                </a:ext>
              </a:extLst>
            </p:cNvPr>
            <p:cNvSpPr>
              <a:spLocks/>
            </p:cNvSpPr>
            <p:nvPr/>
          </p:nvSpPr>
          <p:spPr bwMode="auto">
            <a:xfrm>
              <a:off x="7975601" y="1981200"/>
              <a:ext cx="44450" cy="90488"/>
            </a:xfrm>
            <a:custGeom>
              <a:avLst/>
              <a:gdLst>
                <a:gd name="T0" fmla="*/ 0 w 6"/>
                <a:gd name="T1" fmla="*/ 0 h 12"/>
                <a:gd name="T2" fmla="*/ 5 w 6"/>
                <a:gd name="T3" fmla="*/ 12 h 12"/>
                <a:gd name="T4" fmla="*/ 6 w 6"/>
                <a:gd name="T5" fmla="*/ 12 h 12"/>
                <a:gd name="T6" fmla="*/ 6 w 6"/>
                <a:gd name="T7" fmla="*/ 11 h 12"/>
                <a:gd name="T8" fmla="*/ 2 w 6"/>
                <a:gd name="T9" fmla="*/ 0 h 12"/>
                <a:gd name="T10" fmla="*/ 0 w 6"/>
                <a:gd name="T11" fmla="*/ 0 h 12"/>
              </a:gdLst>
              <a:ahLst/>
              <a:cxnLst>
                <a:cxn ang="0">
                  <a:pos x="T0" y="T1"/>
                </a:cxn>
                <a:cxn ang="0">
                  <a:pos x="T2" y="T3"/>
                </a:cxn>
                <a:cxn ang="0">
                  <a:pos x="T4" y="T5"/>
                </a:cxn>
                <a:cxn ang="0">
                  <a:pos x="T6" y="T7"/>
                </a:cxn>
                <a:cxn ang="0">
                  <a:pos x="T8" y="T9"/>
                </a:cxn>
                <a:cxn ang="0">
                  <a:pos x="T10" y="T11"/>
                </a:cxn>
              </a:cxnLst>
              <a:rect l="0" t="0" r="r" b="b"/>
              <a:pathLst>
                <a:path w="6" h="12">
                  <a:moveTo>
                    <a:pt x="0" y="0"/>
                  </a:moveTo>
                  <a:cubicBezTo>
                    <a:pt x="3" y="8"/>
                    <a:pt x="5" y="12"/>
                    <a:pt x="5" y="12"/>
                  </a:cubicBezTo>
                  <a:cubicBezTo>
                    <a:pt x="6" y="12"/>
                    <a:pt x="6" y="12"/>
                    <a:pt x="6" y="12"/>
                  </a:cubicBezTo>
                  <a:cubicBezTo>
                    <a:pt x="6" y="12"/>
                    <a:pt x="6" y="12"/>
                    <a:pt x="6" y="11"/>
                  </a:cubicBezTo>
                  <a:cubicBezTo>
                    <a:pt x="6" y="10"/>
                    <a:pt x="4" y="6"/>
                    <a:pt x="2" y="0"/>
                  </a:cubicBezTo>
                  <a:cubicBezTo>
                    <a:pt x="0" y="0"/>
                    <a:pt x="0" y="0"/>
                    <a:pt x="0"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9">
              <a:extLst>
                <a:ext uri="{FF2B5EF4-FFF2-40B4-BE49-F238E27FC236}">
                  <a16:creationId xmlns:a16="http://schemas.microsoft.com/office/drawing/2014/main" id="{F5614756-0FFE-4975-99A3-7655F9F3DF82}"/>
                </a:ext>
              </a:extLst>
            </p:cNvPr>
            <p:cNvSpPr>
              <a:spLocks/>
            </p:cNvSpPr>
            <p:nvPr/>
          </p:nvSpPr>
          <p:spPr bwMode="auto">
            <a:xfrm>
              <a:off x="8307389" y="2282825"/>
              <a:ext cx="7938" cy="68263"/>
            </a:xfrm>
            <a:custGeom>
              <a:avLst/>
              <a:gdLst>
                <a:gd name="T0" fmla="*/ 0 w 1"/>
                <a:gd name="T1" fmla="*/ 1 h 9"/>
                <a:gd name="T2" fmla="*/ 0 w 1"/>
                <a:gd name="T3" fmla="*/ 4 h 9"/>
                <a:gd name="T4" fmla="*/ 0 w 1"/>
                <a:gd name="T5" fmla="*/ 8 h 9"/>
                <a:gd name="T6" fmla="*/ 0 w 1"/>
                <a:gd name="T7" fmla="*/ 9 h 9"/>
                <a:gd name="T8" fmla="*/ 1 w 1"/>
                <a:gd name="T9" fmla="*/ 9 h 9"/>
                <a:gd name="T10" fmla="*/ 1 w 1"/>
                <a:gd name="T11" fmla="*/ 4 h 9"/>
                <a:gd name="T12" fmla="*/ 1 w 1"/>
                <a:gd name="T13" fmla="*/ 0 h 9"/>
                <a:gd name="T14" fmla="*/ 0 w 1"/>
                <a:gd name="T15" fmla="*/ 1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9">
                  <a:moveTo>
                    <a:pt x="0" y="1"/>
                  </a:moveTo>
                  <a:cubicBezTo>
                    <a:pt x="0" y="2"/>
                    <a:pt x="0" y="3"/>
                    <a:pt x="0" y="4"/>
                  </a:cubicBezTo>
                  <a:cubicBezTo>
                    <a:pt x="0" y="6"/>
                    <a:pt x="0" y="7"/>
                    <a:pt x="0" y="8"/>
                  </a:cubicBezTo>
                  <a:cubicBezTo>
                    <a:pt x="0" y="8"/>
                    <a:pt x="0" y="9"/>
                    <a:pt x="0" y="9"/>
                  </a:cubicBezTo>
                  <a:cubicBezTo>
                    <a:pt x="1" y="9"/>
                    <a:pt x="1" y="9"/>
                    <a:pt x="1" y="9"/>
                  </a:cubicBezTo>
                  <a:cubicBezTo>
                    <a:pt x="1" y="9"/>
                    <a:pt x="1" y="7"/>
                    <a:pt x="1" y="4"/>
                  </a:cubicBezTo>
                  <a:cubicBezTo>
                    <a:pt x="1" y="3"/>
                    <a:pt x="1" y="2"/>
                    <a:pt x="1"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80">
              <a:extLst>
                <a:ext uri="{FF2B5EF4-FFF2-40B4-BE49-F238E27FC236}">
                  <a16:creationId xmlns:a16="http://schemas.microsoft.com/office/drawing/2014/main" id="{4E7109DB-1EB8-4A5B-8AFB-E2D2FE997BE3}"/>
                </a:ext>
              </a:extLst>
            </p:cNvPr>
            <p:cNvSpPr>
              <a:spLocks/>
            </p:cNvSpPr>
            <p:nvPr/>
          </p:nvSpPr>
          <p:spPr bwMode="auto">
            <a:xfrm>
              <a:off x="8466139" y="2646363"/>
              <a:ext cx="82550" cy="30163"/>
            </a:xfrm>
            <a:custGeom>
              <a:avLst/>
              <a:gdLst>
                <a:gd name="T0" fmla="*/ 0 w 11"/>
                <a:gd name="T1" fmla="*/ 1 h 4"/>
                <a:gd name="T2" fmla="*/ 0 w 11"/>
                <a:gd name="T3" fmla="*/ 1 h 4"/>
                <a:gd name="T4" fmla="*/ 4 w 11"/>
                <a:gd name="T5" fmla="*/ 2 h 4"/>
                <a:gd name="T6" fmla="*/ 10 w 11"/>
                <a:gd name="T7" fmla="*/ 4 h 4"/>
                <a:gd name="T8" fmla="*/ 11 w 11"/>
                <a:gd name="T9" fmla="*/ 3 h 4"/>
                <a:gd name="T10" fmla="*/ 4 w 11"/>
                <a:gd name="T11" fmla="*/ 0 h 4"/>
                <a:gd name="T12" fmla="*/ 0 w 11"/>
                <a:gd name="T13" fmla="*/ 0 h 4"/>
                <a:gd name="T14" fmla="*/ 0 w 11"/>
                <a:gd name="T15" fmla="*/ 1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4">
                  <a:moveTo>
                    <a:pt x="0" y="1"/>
                  </a:moveTo>
                  <a:cubicBezTo>
                    <a:pt x="0" y="1"/>
                    <a:pt x="0" y="1"/>
                    <a:pt x="0" y="1"/>
                  </a:cubicBezTo>
                  <a:cubicBezTo>
                    <a:pt x="1" y="1"/>
                    <a:pt x="3" y="1"/>
                    <a:pt x="4" y="2"/>
                  </a:cubicBezTo>
                  <a:cubicBezTo>
                    <a:pt x="6" y="2"/>
                    <a:pt x="9" y="3"/>
                    <a:pt x="10" y="4"/>
                  </a:cubicBezTo>
                  <a:cubicBezTo>
                    <a:pt x="11" y="3"/>
                    <a:pt x="11" y="3"/>
                    <a:pt x="11" y="3"/>
                  </a:cubicBezTo>
                  <a:cubicBezTo>
                    <a:pt x="9" y="2"/>
                    <a:pt x="6" y="1"/>
                    <a:pt x="4" y="0"/>
                  </a:cubicBezTo>
                  <a:cubicBezTo>
                    <a:pt x="2" y="0"/>
                    <a:pt x="0" y="0"/>
                    <a:pt x="0"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81">
              <a:extLst>
                <a:ext uri="{FF2B5EF4-FFF2-40B4-BE49-F238E27FC236}">
                  <a16:creationId xmlns:a16="http://schemas.microsoft.com/office/drawing/2014/main" id="{E3E11312-2A0C-4614-843D-593AE12D0AA4}"/>
                </a:ext>
              </a:extLst>
            </p:cNvPr>
            <p:cNvSpPr>
              <a:spLocks/>
            </p:cNvSpPr>
            <p:nvPr/>
          </p:nvSpPr>
          <p:spPr bwMode="auto">
            <a:xfrm>
              <a:off x="5305426" y="1339850"/>
              <a:ext cx="60325" cy="74613"/>
            </a:xfrm>
            <a:custGeom>
              <a:avLst/>
              <a:gdLst>
                <a:gd name="T0" fmla="*/ 8 w 8"/>
                <a:gd name="T1" fmla="*/ 0 h 10"/>
                <a:gd name="T2" fmla="*/ 0 w 8"/>
                <a:gd name="T3" fmla="*/ 10 h 10"/>
              </a:gdLst>
              <a:ahLst/>
              <a:cxnLst>
                <a:cxn ang="0">
                  <a:pos x="T0" y="T1"/>
                </a:cxn>
                <a:cxn ang="0">
                  <a:pos x="T2" y="T3"/>
                </a:cxn>
              </a:cxnLst>
              <a:rect l="0" t="0" r="r" b="b"/>
              <a:pathLst>
                <a:path w="8" h="10">
                  <a:moveTo>
                    <a:pt x="8" y="0"/>
                  </a:moveTo>
                  <a:cubicBezTo>
                    <a:pt x="3" y="5"/>
                    <a:pt x="0" y="10"/>
                    <a:pt x="0" y="10"/>
                  </a:cubicBezTo>
                </a:path>
              </a:pathLst>
            </a:custGeom>
            <a:solidFill>
              <a:srgbClr val="CECA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82">
              <a:extLst>
                <a:ext uri="{FF2B5EF4-FFF2-40B4-BE49-F238E27FC236}">
                  <a16:creationId xmlns:a16="http://schemas.microsoft.com/office/drawing/2014/main" id="{A3AFEE67-6104-479B-A69B-70916F9AA8C2}"/>
                </a:ext>
              </a:extLst>
            </p:cNvPr>
            <p:cNvSpPr>
              <a:spLocks/>
            </p:cNvSpPr>
            <p:nvPr/>
          </p:nvSpPr>
          <p:spPr bwMode="auto">
            <a:xfrm>
              <a:off x="5305426" y="1339850"/>
              <a:ext cx="66675" cy="74613"/>
            </a:xfrm>
            <a:custGeom>
              <a:avLst/>
              <a:gdLst>
                <a:gd name="T0" fmla="*/ 8 w 9"/>
                <a:gd name="T1" fmla="*/ 0 h 10"/>
                <a:gd name="T2" fmla="*/ 0 w 9"/>
                <a:gd name="T3" fmla="*/ 9 h 10"/>
                <a:gd name="T4" fmla="*/ 1 w 9"/>
                <a:gd name="T5" fmla="*/ 10 h 10"/>
                <a:gd name="T6" fmla="*/ 1 w 9"/>
                <a:gd name="T7" fmla="*/ 10 h 10"/>
                <a:gd name="T8" fmla="*/ 9 w 9"/>
                <a:gd name="T9" fmla="*/ 1 h 10"/>
                <a:gd name="T10" fmla="*/ 8 w 9"/>
                <a:gd name="T11" fmla="*/ 0 h 10"/>
              </a:gdLst>
              <a:ahLst/>
              <a:cxnLst>
                <a:cxn ang="0">
                  <a:pos x="T0" y="T1"/>
                </a:cxn>
                <a:cxn ang="0">
                  <a:pos x="T2" y="T3"/>
                </a:cxn>
                <a:cxn ang="0">
                  <a:pos x="T4" y="T5"/>
                </a:cxn>
                <a:cxn ang="0">
                  <a:pos x="T6" y="T7"/>
                </a:cxn>
                <a:cxn ang="0">
                  <a:pos x="T8" y="T9"/>
                </a:cxn>
                <a:cxn ang="0">
                  <a:pos x="T10" y="T11"/>
                </a:cxn>
              </a:cxnLst>
              <a:rect l="0" t="0" r="r" b="b"/>
              <a:pathLst>
                <a:path w="9" h="10">
                  <a:moveTo>
                    <a:pt x="8" y="0"/>
                  </a:moveTo>
                  <a:cubicBezTo>
                    <a:pt x="3" y="4"/>
                    <a:pt x="0" y="9"/>
                    <a:pt x="0" y="9"/>
                  </a:cubicBezTo>
                  <a:cubicBezTo>
                    <a:pt x="1" y="10"/>
                    <a:pt x="1" y="10"/>
                    <a:pt x="1" y="10"/>
                  </a:cubicBezTo>
                  <a:cubicBezTo>
                    <a:pt x="1" y="10"/>
                    <a:pt x="1" y="10"/>
                    <a:pt x="1" y="10"/>
                  </a:cubicBezTo>
                  <a:cubicBezTo>
                    <a:pt x="2" y="9"/>
                    <a:pt x="5" y="4"/>
                    <a:pt x="9" y="1"/>
                  </a:cubicBezTo>
                  <a:cubicBezTo>
                    <a:pt x="8" y="0"/>
                    <a:pt x="8" y="0"/>
                    <a:pt x="8"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83">
              <a:extLst>
                <a:ext uri="{FF2B5EF4-FFF2-40B4-BE49-F238E27FC236}">
                  <a16:creationId xmlns:a16="http://schemas.microsoft.com/office/drawing/2014/main" id="{806F306D-9B81-4DFF-B18A-7EEE62EF31DE}"/>
                </a:ext>
              </a:extLst>
            </p:cNvPr>
            <p:cNvSpPr>
              <a:spLocks/>
            </p:cNvSpPr>
            <p:nvPr/>
          </p:nvSpPr>
          <p:spPr bwMode="auto">
            <a:xfrm>
              <a:off x="5561014" y="1317625"/>
              <a:ext cx="128588" cy="225425"/>
            </a:xfrm>
            <a:custGeom>
              <a:avLst/>
              <a:gdLst>
                <a:gd name="T0" fmla="*/ 17 w 17"/>
                <a:gd name="T1" fmla="*/ 0 h 30"/>
                <a:gd name="T2" fmla="*/ 0 w 17"/>
                <a:gd name="T3" fmla="*/ 30 h 30"/>
                <a:gd name="T4" fmla="*/ 2 w 17"/>
                <a:gd name="T5" fmla="*/ 30 h 30"/>
                <a:gd name="T6" fmla="*/ 17 w 17"/>
                <a:gd name="T7" fmla="*/ 1 h 30"/>
                <a:gd name="T8" fmla="*/ 17 w 17"/>
                <a:gd name="T9" fmla="*/ 0 h 30"/>
              </a:gdLst>
              <a:ahLst/>
              <a:cxnLst>
                <a:cxn ang="0">
                  <a:pos x="T0" y="T1"/>
                </a:cxn>
                <a:cxn ang="0">
                  <a:pos x="T2" y="T3"/>
                </a:cxn>
                <a:cxn ang="0">
                  <a:pos x="T4" y="T5"/>
                </a:cxn>
                <a:cxn ang="0">
                  <a:pos x="T6" y="T7"/>
                </a:cxn>
                <a:cxn ang="0">
                  <a:pos x="T8" y="T9"/>
                </a:cxn>
              </a:cxnLst>
              <a:rect l="0" t="0" r="r" b="b"/>
              <a:pathLst>
                <a:path w="17" h="30">
                  <a:moveTo>
                    <a:pt x="17" y="0"/>
                  </a:moveTo>
                  <a:cubicBezTo>
                    <a:pt x="11" y="5"/>
                    <a:pt x="1" y="14"/>
                    <a:pt x="0" y="30"/>
                  </a:cubicBezTo>
                  <a:cubicBezTo>
                    <a:pt x="2" y="30"/>
                    <a:pt x="2" y="30"/>
                    <a:pt x="2" y="30"/>
                  </a:cubicBezTo>
                  <a:cubicBezTo>
                    <a:pt x="3" y="14"/>
                    <a:pt x="12" y="6"/>
                    <a:pt x="17" y="1"/>
                  </a:cubicBezTo>
                  <a:cubicBezTo>
                    <a:pt x="17" y="0"/>
                    <a:pt x="17" y="0"/>
                    <a:pt x="17"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84">
              <a:extLst>
                <a:ext uri="{FF2B5EF4-FFF2-40B4-BE49-F238E27FC236}">
                  <a16:creationId xmlns:a16="http://schemas.microsoft.com/office/drawing/2014/main" id="{692A43D6-86D3-4D79-9833-2783085412A1}"/>
                </a:ext>
              </a:extLst>
            </p:cNvPr>
            <p:cNvSpPr>
              <a:spLocks/>
            </p:cNvSpPr>
            <p:nvPr/>
          </p:nvSpPr>
          <p:spPr bwMode="auto">
            <a:xfrm>
              <a:off x="6459539" y="1384300"/>
              <a:ext cx="82550" cy="158750"/>
            </a:xfrm>
            <a:custGeom>
              <a:avLst/>
              <a:gdLst>
                <a:gd name="T0" fmla="*/ 10 w 11"/>
                <a:gd name="T1" fmla="*/ 0 h 21"/>
                <a:gd name="T2" fmla="*/ 10 w 11"/>
                <a:gd name="T3" fmla="*/ 3 h 21"/>
                <a:gd name="T4" fmla="*/ 5 w 11"/>
                <a:gd name="T5" fmla="*/ 16 h 21"/>
                <a:gd name="T6" fmla="*/ 1 w 11"/>
                <a:gd name="T7" fmla="*/ 19 h 21"/>
                <a:gd name="T8" fmla="*/ 0 w 11"/>
                <a:gd name="T9" fmla="*/ 20 h 21"/>
                <a:gd name="T10" fmla="*/ 0 w 11"/>
                <a:gd name="T11" fmla="*/ 20 h 21"/>
                <a:gd name="T12" fmla="*/ 0 w 11"/>
                <a:gd name="T13" fmla="*/ 20 h 21"/>
                <a:gd name="T14" fmla="*/ 0 w 11"/>
                <a:gd name="T15" fmla="*/ 20 h 21"/>
                <a:gd name="T16" fmla="*/ 0 w 11"/>
                <a:gd name="T17" fmla="*/ 21 h 21"/>
                <a:gd name="T18" fmla="*/ 6 w 11"/>
                <a:gd name="T19" fmla="*/ 17 h 21"/>
                <a:gd name="T20" fmla="*/ 11 w 11"/>
                <a:gd name="T21" fmla="*/ 3 h 21"/>
                <a:gd name="T22" fmla="*/ 11 w 11"/>
                <a:gd name="T23" fmla="*/ 0 h 21"/>
                <a:gd name="T24" fmla="*/ 10 w 11"/>
                <a:gd name="T25"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21">
                  <a:moveTo>
                    <a:pt x="10" y="0"/>
                  </a:moveTo>
                  <a:cubicBezTo>
                    <a:pt x="10" y="1"/>
                    <a:pt x="10" y="2"/>
                    <a:pt x="10" y="3"/>
                  </a:cubicBezTo>
                  <a:cubicBezTo>
                    <a:pt x="10" y="9"/>
                    <a:pt x="7" y="14"/>
                    <a:pt x="5" y="16"/>
                  </a:cubicBezTo>
                  <a:cubicBezTo>
                    <a:pt x="3" y="18"/>
                    <a:pt x="2" y="18"/>
                    <a:pt x="1" y="19"/>
                  </a:cubicBezTo>
                  <a:cubicBezTo>
                    <a:pt x="1" y="19"/>
                    <a:pt x="0" y="19"/>
                    <a:pt x="0" y="20"/>
                  </a:cubicBezTo>
                  <a:cubicBezTo>
                    <a:pt x="0" y="20"/>
                    <a:pt x="0" y="20"/>
                    <a:pt x="0" y="20"/>
                  </a:cubicBezTo>
                  <a:cubicBezTo>
                    <a:pt x="0" y="20"/>
                    <a:pt x="0" y="20"/>
                    <a:pt x="0" y="20"/>
                  </a:cubicBezTo>
                  <a:cubicBezTo>
                    <a:pt x="0" y="20"/>
                    <a:pt x="0" y="20"/>
                    <a:pt x="0" y="20"/>
                  </a:cubicBezTo>
                  <a:cubicBezTo>
                    <a:pt x="0" y="21"/>
                    <a:pt x="0" y="21"/>
                    <a:pt x="0" y="21"/>
                  </a:cubicBezTo>
                  <a:cubicBezTo>
                    <a:pt x="0" y="21"/>
                    <a:pt x="3" y="20"/>
                    <a:pt x="6" y="17"/>
                  </a:cubicBezTo>
                  <a:cubicBezTo>
                    <a:pt x="8" y="14"/>
                    <a:pt x="11" y="10"/>
                    <a:pt x="11" y="3"/>
                  </a:cubicBezTo>
                  <a:cubicBezTo>
                    <a:pt x="11" y="2"/>
                    <a:pt x="11" y="1"/>
                    <a:pt x="11" y="0"/>
                  </a:cubicBezTo>
                  <a:cubicBezTo>
                    <a:pt x="10" y="0"/>
                    <a:pt x="10" y="0"/>
                    <a:pt x="10"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85">
              <a:extLst>
                <a:ext uri="{FF2B5EF4-FFF2-40B4-BE49-F238E27FC236}">
                  <a16:creationId xmlns:a16="http://schemas.microsoft.com/office/drawing/2014/main" id="{2FA2A1BA-3C7B-49CE-B8F6-BD7A46580E2D}"/>
                </a:ext>
              </a:extLst>
            </p:cNvPr>
            <p:cNvSpPr>
              <a:spLocks/>
            </p:cNvSpPr>
            <p:nvPr/>
          </p:nvSpPr>
          <p:spPr bwMode="auto">
            <a:xfrm>
              <a:off x="4217989" y="2065338"/>
              <a:ext cx="331788" cy="573088"/>
            </a:xfrm>
            <a:custGeom>
              <a:avLst/>
              <a:gdLst>
                <a:gd name="T0" fmla="*/ 44 w 44"/>
                <a:gd name="T1" fmla="*/ 0 h 76"/>
                <a:gd name="T2" fmla="*/ 12 w 44"/>
                <a:gd name="T3" fmla="*/ 15 h 76"/>
                <a:gd name="T4" fmla="*/ 0 w 44"/>
                <a:gd name="T5" fmla="*/ 44 h 76"/>
                <a:gd name="T6" fmla="*/ 11 w 44"/>
                <a:gd name="T7" fmla="*/ 69 h 76"/>
                <a:gd name="T8" fmla="*/ 33 w 44"/>
                <a:gd name="T9" fmla="*/ 76 h 76"/>
                <a:gd name="T10" fmla="*/ 33 w 44"/>
                <a:gd name="T11" fmla="*/ 74 h 76"/>
                <a:gd name="T12" fmla="*/ 12 w 44"/>
                <a:gd name="T13" fmla="*/ 67 h 76"/>
                <a:gd name="T14" fmla="*/ 1 w 44"/>
                <a:gd name="T15" fmla="*/ 44 h 76"/>
                <a:gd name="T16" fmla="*/ 13 w 44"/>
                <a:gd name="T17" fmla="*/ 16 h 76"/>
                <a:gd name="T18" fmla="*/ 44 w 44"/>
                <a:gd name="T19" fmla="*/ 2 h 76"/>
                <a:gd name="T20" fmla="*/ 44 w 44"/>
                <a:gd name="T21"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76">
                  <a:moveTo>
                    <a:pt x="44" y="0"/>
                  </a:moveTo>
                  <a:cubicBezTo>
                    <a:pt x="31" y="2"/>
                    <a:pt x="20" y="7"/>
                    <a:pt x="12" y="15"/>
                  </a:cubicBezTo>
                  <a:cubicBezTo>
                    <a:pt x="4" y="23"/>
                    <a:pt x="0" y="33"/>
                    <a:pt x="0" y="44"/>
                  </a:cubicBezTo>
                  <a:cubicBezTo>
                    <a:pt x="0" y="56"/>
                    <a:pt x="4" y="64"/>
                    <a:pt x="11" y="69"/>
                  </a:cubicBezTo>
                  <a:cubicBezTo>
                    <a:pt x="17" y="73"/>
                    <a:pt x="26" y="76"/>
                    <a:pt x="33" y="76"/>
                  </a:cubicBezTo>
                  <a:cubicBezTo>
                    <a:pt x="33" y="74"/>
                    <a:pt x="33" y="74"/>
                    <a:pt x="33" y="74"/>
                  </a:cubicBezTo>
                  <a:cubicBezTo>
                    <a:pt x="26" y="74"/>
                    <a:pt x="18" y="72"/>
                    <a:pt x="12" y="67"/>
                  </a:cubicBezTo>
                  <a:cubicBezTo>
                    <a:pt x="6" y="63"/>
                    <a:pt x="1" y="55"/>
                    <a:pt x="1" y="44"/>
                  </a:cubicBezTo>
                  <a:cubicBezTo>
                    <a:pt x="1" y="33"/>
                    <a:pt x="5" y="24"/>
                    <a:pt x="13" y="16"/>
                  </a:cubicBezTo>
                  <a:cubicBezTo>
                    <a:pt x="21" y="9"/>
                    <a:pt x="31" y="3"/>
                    <a:pt x="44" y="2"/>
                  </a:cubicBezTo>
                  <a:cubicBezTo>
                    <a:pt x="44" y="0"/>
                    <a:pt x="44" y="0"/>
                    <a:pt x="44"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6">
              <a:extLst>
                <a:ext uri="{FF2B5EF4-FFF2-40B4-BE49-F238E27FC236}">
                  <a16:creationId xmlns:a16="http://schemas.microsoft.com/office/drawing/2014/main" id="{0C96E3F0-A01A-4353-8622-F0FF3A72D3EE}"/>
                </a:ext>
              </a:extLst>
            </p:cNvPr>
            <p:cNvSpPr>
              <a:spLocks/>
            </p:cNvSpPr>
            <p:nvPr/>
          </p:nvSpPr>
          <p:spPr bwMode="auto">
            <a:xfrm>
              <a:off x="4067176" y="2397125"/>
              <a:ext cx="158750" cy="361950"/>
            </a:xfrm>
            <a:custGeom>
              <a:avLst/>
              <a:gdLst>
                <a:gd name="T0" fmla="*/ 20 w 21"/>
                <a:gd name="T1" fmla="*/ 0 h 48"/>
                <a:gd name="T2" fmla="*/ 0 w 21"/>
                <a:gd name="T3" fmla="*/ 33 h 48"/>
                <a:gd name="T4" fmla="*/ 2 w 21"/>
                <a:gd name="T5" fmla="*/ 48 h 48"/>
                <a:gd name="T6" fmla="*/ 4 w 21"/>
                <a:gd name="T7" fmla="*/ 48 h 48"/>
                <a:gd name="T8" fmla="*/ 1 w 21"/>
                <a:gd name="T9" fmla="*/ 33 h 48"/>
                <a:gd name="T10" fmla="*/ 21 w 21"/>
                <a:gd name="T11" fmla="*/ 1 h 48"/>
                <a:gd name="T12" fmla="*/ 20 w 21"/>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21" h="48">
                  <a:moveTo>
                    <a:pt x="20" y="0"/>
                  </a:moveTo>
                  <a:cubicBezTo>
                    <a:pt x="8" y="7"/>
                    <a:pt x="0" y="19"/>
                    <a:pt x="0" y="33"/>
                  </a:cubicBezTo>
                  <a:cubicBezTo>
                    <a:pt x="0" y="38"/>
                    <a:pt x="0" y="43"/>
                    <a:pt x="2" y="48"/>
                  </a:cubicBezTo>
                  <a:cubicBezTo>
                    <a:pt x="4" y="48"/>
                    <a:pt x="4" y="48"/>
                    <a:pt x="4" y="48"/>
                  </a:cubicBezTo>
                  <a:cubicBezTo>
                    <a:pt x="2" y="43"/>
                    <a:pt x="1" y="38"/>
                    <a:pt x="1" y="33"/>
                  </a:cubicBezTo>
                  <a:cubicBezTo>
                    <a:pt x="1" y="19"/>
                    <a:pt x="9" y="8"/>
                    <a:pt x="21" y="1"/>
                  </a:cubicBezTo>
                  <a:cubicBezTo>
                    <a:pt x="20" y="0"/>
                    <a:pt x="20" y="0"/>
                    <a:pt x="20"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7">
              <a:extLst>
                <a:ext uri="{FF2B5EF4-FFF2-40B4-BE49-F238E27FC236}">
                  <a16:creationId xmlns:a16="http://schemas.microsoft.com/office/drawing/2014/main" id="{6439D4E2-CE47-44C9-9802-69B8701F2F00}"/>
                </a:ext>
              </a:extLst>
            </p:cNvPr>
            <p:cNvSpPr>
              <a:spLocks/>
            </p:cNvSpPr>
            <p:nvPr/>
          </p:nvSpPr>
          <p:spPr bwMode="auto">
            <a:xfrm>
              <a:off x="3962401" y="2728913"/>
              <a:ext cx="249238" cy="415925"/>
            </a:xfrm>
            <a:custGeom>
              <a:avLst/>
              <a:gdLst>
                <a:gd name="T0" fmla="*/ 31 w 33"/>
                <a:gd name="T1" fmla="*/ 1 h 55"/>
                <a:gd name="T2" fmla="*/ 27 w 33"/>
                <a:gd name="T3" fmla="*/ 0 h 55"/>
                <a:gd name="T4" fmla="*/ 10 w 33"/>
                <a:gd name="T5" fmla="*/ 8 h 55"/>
                <a:gd name="T6" fmla="*/ 0 w 33"/>
                <a:gd name="T7" fmla="*/ 31 h 55"/>
                <a:gd name="T8" fmla="*/ 8 w 33"/>
                <a:gd name="T9" fmla="*/ 49 h 55"/>
                <a:gd name="T10" fmla="*/ 23 w 33"/>
                <a:gd name="T11" fmla="*/ 55 h 55"/>
                <a:gd name="T12" fmla="*/ 33 w 33"/>
                <a:gd name="T13" fmla="*/ 53 h 55"/>
                <a:gd name="T14" fmla="*/ 32 w 33"/>
                <a:gd name="T15" fmla="*/ 52 h 55"/>
                <a:gd name="T16" fmla="*/ 23 w 33"/>
                <a:gd name="T17" fmla="*/ 54 h 55"/>
                <a:gd name="T18" fmla="*/ 8 w 33"/>
                <a:gd name="T19" fmla="*/ 48 h 55"/>
                <a:gd name="T20" fmla="*/ 1 w 33"/>
                <a:gd name="T21" fmla="*/ 31 h 55"/>
                <a:gd name="T22" fmla="*/ 11 w 33"/>
                <a:gd name="T23" fmla="*/ 9 h 55"/>
                <a:gd name="T24" fmla="*/ 27 w 33"/>
                <a:gd name="T25" fmla="*/ 1 h 55"/>
                <a:gd name="T26" fmla="*/ 31 w 33"/>
                <a:gd name="T27" fmla="*/ 2 h 55"/>
                <a:gd name="T28" fmla="*/ 31 w 33"/>
                <a:gd name="T29"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 h="55">
                  <a:moveTo>
                    <a:pt x="31" y="1"/>
                  </a:moveTo>
                  <a:cubicBezTo>
                    <a:pt x="30" y="0"/>
                    <a:pt x="29" y="0"/>
                    <a:pt x="27" y="0"/>
                  </a:cubicBezTo>
                  <a:cubicBezTo>
                    <a:pt x="22" y="0"/>
                    <a:pt x="16" y="3"/>
                    <a:pt x="10" y="8"/>
                  </a:cubicBezTo>
                  <a:cubicBezTo>
                    <a:pt x="4" y="14"/>
                    <a:pt x="0" y="21"/>
                    <a:pt x="0" y="31"/>
                  </a:cubicBezTo>
                  <a:cubicBezTo>
                    <a:pt x="0" y="39"/>
                    <a:pt x="3" y="45"/>
                    <a:pt x="8" y="49"/>
                  </a:cubicBezTo>
                  <a:cubicBezTo>
                    <a:pt x="12" y="53"/>
                    <a:pt x="18" y="55"/>
                    <a:pt x="23" y="55"/>
                  </a:cubicBezTo>
                  <a:cubicBezTo>
                    <a:pt x="27" y="55"/>
                    <a:pt x="30" y="55"/>
                    <a:pt x="33" y="53"/>
                  </a:cubicBezTo>
                  <a:cubicBezTo>
                    <a:pt x="32" y="52"/>
                    <a:pt x="32" y="52"/>
                    <a:pt x="32" y="52"/>
                  </a:cubicBezTo>
                  <a:cubicBezTo>
                    <a:pt x="30" y="53"/>
                    <a:pt x="27" y="54"/>
                    <a:pt x="23" y="54"/>
                  </a:cubicBezTo>
                  <a:cubicBezTo>
                    <a:pt x="18" y="54"/>
                    <a:pt x="13" y="52"/>
                    <a:pt x="8" y="48"/>
                  </a:cubicBezTo>
                  <a:cubicBezTo>
                    <a:pt x="4" y="44"/>
                    <a:pt x="1" y="39"/>
                    <a:pt x="1" y="31"/>
                  </a:cubicBezTo>
                  <a:cubicBezTo>
                    <a:pt x="1" y="22"/>
                    <a:pt x="6" y="14"/>
                    <a:pt x="11" y="9"/>
                  </a:cubicBezTo>
                  <a:cubicBezTo>
                    <a:pt x="16" y="4"/>
                    <a:pt x="23" y="1"/>
                    <a:pt x="27" y="1"/>
                  </a:cubicBezTo>
                  <a:cubicBezTo>
                    <a:pt x="29" y="1"/>
                    <a:pt x="30" y="2"/>
                    <a:pt x="31" y="2"/>
                  </a:cubicBezTo>
                  <a:cubicBezTo>
                    <a:pt x="31" y="1"/>
                    <a:pt x="31" y="1"/>
                    <a:pt x="31"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8">
              <a:extLst>
                <a:ext uri="{FF2B5EF4-FFF2-40B4-BE49-F238E27FC236}">
                  <a16:creationId xmlns:a16="http://schemas.microsoft.com/office/drawing/2014/main" id="{BF6823F2-C497-4128-A581-2495BB100B77}"/>
                </a:ext>
              </a:extLst>
            </p:cNvPr>
            <p:cNvSpPr>
              <a:spLocks/>
            </p:cNvSpPr>
            <p:nvPr/>
          </p:nvSpPr>
          <p:spPr bwMode="auto">
            <a:xfrm>
              <a:off x="3856039" y="2955925"/>
              <a:ext cx="112713" cy="44450"/>
            </a:xfrm>
            <a:custGeom>
              <a:avLst/>
              <a:gdLst>
                <a:gd name="T0" fmla="*/ 0 w 15"/>
                <a:gd name="T1" fmla="*/ 5 h 6"/>
                <a:gd name="T2" fmla="*/ 5 w 15"/>
                <a:gd name="T3" fmla="*/ 6 h 6"/>
                <a:gd name="T4" fmla="*/ 15 w 15"/>
                <a:gd name="T5" fmla="*/ 1 h 6"/>
                <a:gd name="T6" fmla="*/ 14 w 15"/>
                <a:gd name="T7" fmla="*/ 0 h 6"/>
                <a:gd name="T8" fmla="*/ 5 w 15"/>
                <a:gd name="T9" fmla="*/ 4 h 6"/>
                <a:gd name="T10" fmla="*/ 2 w 15"/>
                <a:gd name="T11" fmla="*/ 4 h 6"/>
                <a:gd name="T12" fmla="*/ 1 w 15"/>
                <a:gd name="T13" fmla="*/ 4 h 6"/>
                <a:gd name="T14" fmla="*/ 0 w 15"/>
                <a:gd name="T15" fmla="*/ 4 h 6"/>
                <a:gd name="T16" fmla="*/ 0 w 15"/>
                <a:gd name="T17" fmla="*/ 4 h 6"/>
                <a:gd name="T18" fmla="*/ 0 w 15"/>
                <a:gd name="T19" fmla="*/ 4 h 6"/>
                <a:gd name="T20" fmla="*/ 0 w 15"/>
                <a:gd name="T21"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6">
                  <a:moveTo>
                    <a:pt x="0" y="5"/>
                  </a:moveTo>
                  <a:cubicBezTo>
                    <a:pt x="0" y="5"/>
                    <a:pt x="2" y="6"/>
                    <a:pt x="5" y="6"/>
                  </a:cubicBezTo>
                  <a:cubicBezTo>
                    <a:pt x="8" y="6"/>
                    <a:pt x="12" y="5"/>
                    <a:pt x="15" y="1"/>
                  </a:cubicBezTo>
                  <a:cubicBezTo>
                    <a:pt x="14" y="0"/>
                    <a:pt x="14" y="0"/>
                    <a:pt x="14" y="0"/>
                  </a:cubicBezTo>
                  <a:cubicBezTo>
                    <a:pt x="11" y="4"/>
                    <a:pt x="8" y="4"/>
                    <a:pt x="5" y="4"/>
                  </a:cubicBezTo>
                  <a:cubicBezTo>
                    <a:pt x="4" y="4"/>
                    <a:pt x="2" y="4"/>
                    <a:pt x="2" y="4"/>
                  </a:cubicBezTo>
                  <a:cubicBezTo>
                    <a:pt x="1" y="4"/>
                    <a:pt x="1" y="4"/>
                    <a:pt x="1" y="4"/>
                  </a:cubicBezTo>
                  <a:cubicBezTo>
                    <a:pt x="0" y="4"/>
                    <a:pt x="0" y="4"/>
                    <a:pt x="0" y="4"/>
                  </a:cubicBezTo>
                  <a:cubicBezTo>
                    <a:pt x="0" y="4"/>
                    <a:pt x="0" y="4"/>
                    <a:pt x="0" y="4"/>
                  </a:cubicBezTo>
                  <a:cubicBezTo>
                    <a:pt x="0" y="4"/>
                    <a:pt x="0" y="4"/>
                    <a:pt x="0" y="4"/>
                  </a:cubicBezTo>
                  <a:cubicBezTo>
                    <a:pt x="0" y="5"/>
                    <a:pt x="0" y="5"/>
                    <a:pt x="0" y="5"/>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9">
              <a:extLst>
                <a:ext uri="{FF2B5EF4-FFF2-40B4-BE49-F238E27FC236}">
                  <a16:creationId xmlns:a16="http://schemas.microsoft.com/office/drawing/2014/main" id="{57976CC5-2FEC-4CDE-B5DA-DA12049A763C}"/>
                </a:ext>
              </a:extLst>
            </p:cNvPr>
            <p:cNvSpPr>
              <a:spLocks/>
            </p:cNvSpPr>
            <p:nvPr/>
          </p:nvSpPr>
          <p:spPr bwMode="auto">
            <a:xfrm>
              <a:off x="5108576" y="2101850"/>
              <a:ext cx="52388" cy="136525"/>
            </a:xfrm>
            <a:custGeom>
              <a:avLst/>
              <a:gdLst>
                <a:gd name="T0" fmla="*/ 6 w 7"/>
                <a:gd name="T1" fmla="*/ 18 h 18"/>
                <a:gd name="T2" fmla="*/ 7 w 7"/>
                <a:gd name="T3" fmla="*/ 13 h 18"/>
                <a:gd name="T4" fmla="*/ 4 w 7"/>
                <a:gd name="T5" fmla="*/ 2 h 18"/>
                <a:gd name="T6" fmla="*/ 0 w 7"/>
                <a:gd name="T7" fmla="*/ 0 h 18"/>
                <a:gd name="T8" fmla="*/ 0 w 7"/>
                <a:gd name="T9" fmla="*/ 1 h 18"/>
                <a:gd name="T10" fmla="*/ 0 w 7"/>
                <a:gd name="T11" fmla="*/ 1 h 18"/>
                <a:gd name="T12" fmla="*/ 0 w 7"/>
                <a:gd name="T13" fmla="*/ 1 h 18"/>
                <a:gd name="T14" fmla="*/ 0 w 7"/>
                <a:gd name="T15" fmla="*/ 1 h 18"/>
                <a:gd name="T16" fmla="*/ 0 w 7"/>
                <a:gd name="T17" fmla="*/ 1 h 18"/>
                <a:gd name="T18" fmla="*/ 0 w 7"/>
                <a:gd name="T19" fmla="*/ 1 h 18"/>
                <a:gd name="T20" fmla="*/ 3 w 7"/>
                <a:gd name="T21" fmla="*/ 3 h 18"/>
                <a:gd name="T22" fmla="*/ 6 w 7"/>
                <a:gd name="T23" fmla="*/ 13 h 18"/>
                <a:gd name="T24" fmla="*/ 5 w 7"/>
                <a:gd name="T25" fmla="*/ 18 h 18"/>
                <a:gd name="T26" fmla="*/ 6 w 7"/>
                <a:gd name="T2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8">
                  <a:moveTo>
                    <a:pt x="6" y="18"/>
                  </a:moveTo>
                  <a:cubicBezTo>
                    <a:pt x="7" y="17"/>
                    <a:pt x="7" y="15"/>
                    <a:pt x="7" y="13"/>
                  </a:cubicBezTo>
                  <a:cubicBezTo>
                    <a:pt x="7" y="8"/>
                    <a:pt x="5" y="4"/>
                    <a:pt x="4" y="2"/>
                  </a:cubicBezTo>
                  <a:cubicBezTo>
                    <a:pt x="2" y="0"/>
                    <a:pt x="0" y="0"/>
                    <a:pt x="0" y="0"/>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1" y="1"/>
                    <a:pt x="3" y="3"/>
                  </a:cubicBezTo>
                  <a:cubicBezTo>
                    <a:pt x="4" y="5"/>
                    <a:pt x="6" y="8"/>
                    <a:pt x="6" y="13"/>
                  </a:cubicBezTo>
                  <a:cubicBezTo>
                    <a:pt x="6" y="15"/>
                    <a:pt x="6" y="16"/>
                    <a:pt x="5" y="18"/>
                  </a:cubicBezTo>
                  <a:cubicBezTo>
                    <a:pt x="6" y="18"/>
                    <a:pt x="6" y="18"/>
                    <a:pt x="6" y="18"/>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90">
              <a:extLst>
                <a:ext uri="{FF2B5EF4-FFF2-40B4-BE49-F238E27FC236}">
                  <a16:creationId xmlns:a16="http://schemas.microsoft.com/office/drawing/2014/main" id="{C64988AA-0C0D-4BEA-ADB9-24DCFA27AC95}"/>
                </a:ext>
              </a:extLst>
            </p:cNvPr>
            <p:cNvSpPr>
              <a:spLocks/>
            </p:cNvSpPr>
            <p:nvPr/>
          </p:nvSpPr>
          <p:spPr bwMode="auto">
            <a:xfrm>
              <a:off x="5349876" y="1852613"/>
              <a:ext cx="120650" cy="309563"/>
            </a:xfrm>
            <a:custGeom>
              <a:avLst/>
              <a:gdLst>
                <a:gd name="T0" fmla="*/ 0 w 16"/>
                <a:gd name="T1" fmla="*/ 1 h 41"/>
                <a:gd name="T2" fmla="*/ 15 w 16"/>
                <a:gd name="T3" fmla="*/ 27 h 41"/>
                <a:gd name="T4" fmla="*/ 11 w 16"/>
                <a:gd name="T5" fmla="*/ 40 h 41"/>
                <a:gd name="T6" fmla="*/ 12 w 16"/>
                <a:gd name="T7" fmla="*/ 41 h 41"/>
                <a:gd name="T8" fmla="*/ 16 w 16"/>
                <a:gd name="T9" fmla="*/ 27 h 41"/>
                <a:gd name="T10" fmla="*/ 0 w 16"/>
                <a:gd name="T11" fmla="*/ 0 h 41"/>
                <a:gd name="T12" fmla="*/ 0 w 16"/>
                <a:gd name="T13" fmla="*/ 1 h 41"/>
              </a:gdLst>
              <a:ahLst/>
              <a:cxnLst>
                <a:cxn ang="0">
                  <a:pos x="T0" y="T1"/>
                </a:cxn>
                <a:cxn ang="0">
                  <a:pos x="T2" y="T3"/>
                </a:cxn>
                <a:cxn ang="0">
                  <a:pos x="T4" y="T5"/>
                </a:cxn>
                <a:cxn ang="0">
                  <a:pos x="T6" y="T7"/>
                </a:cxn>
                <a:cxn ang="0">
                  <a:pos x="T8" y="T9"/>
                </a:cxn>
                <a:cxn ang="0">
                  <a:pos x="T10" y="T11"/>
                </a:cxn>
                <a:cxn ang="0">
                  <a:pos x="T12" y="T13"/>
                </a:cxn>
              </a:cxnLst>
              <a:rect l="0" t="0" r="r" b="b"/>
              <a:pathLst>
                <a:path w="16" h="41">
                  <a:moveTo>
                    <a:pt x="0" y="1"/>
                  </a:moveTo>
                  <a:cubicBezTo>
                    <a:pt x="10" y="8"/>
                    <a:pt x="15" y="18"/>
                    <a:pt x="15" y="27"/>
                  </a:cubicBezTo>
                  <a:cubicBezTo>
                    <a:pt x="15" y="32"/>
                    <a:pt x="13" y="37"/>
                    <a:pt x="11" y="40"/>
                  </a:cubicBezTo>
                  <a:cubicBezTo>
                    <a:pt x="12" y="41"/>
                    <a:pt x="12" y="41"/>
                    <a:pt x="12" y="41"/>
                  </a:cubicBezTo>
                  <a:cubicBezTo>
                    <a:pt x="14" y="37"/>
                    <a:pt x="16" y="32"/>
                    <a:pt x="16" y="27"/>
                  </a:cubicBezTo>
                  <a:cubicBezTo>
                    <a:pt x="16" y="18"/>
                    <a:pt x="11" y="7"/>
                    <a:pt x="0"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91">
              <a:extLst>
                <a:ext uri="{FF2B5EF4-FFF2-40B4-BE49-F238E27FC236}">
                  <a16:creationId xmlns:a16="http://schemas.microsoft.com/office/drawing/2014/main" id="{2614C066-4D23-448D-9E3E-4BDA54A01D4F}"/>
                </a:ext>
              </a:extLst>
            </p:cNvPr>
            <p:cNvSpPr>
              <a:spLocks/>
            </p:cNvSpPr>
            <p:nvPr/>
          </p:nvSpPr>
          <p:spPr bwMode="auto">
            <a:xfrm>
              <a:off x="3878264" y="2435225"/>
              <a:ext cx="98425" cy="14288"/>
            </a:xfrm>
            <a:custGeom>
              <a:avLst/>
              <a:gdLst>
                <a:gd name="T0" fmla="*/ 13 w 13"/>
                <a:gd name="T1" fmla="*/ 0 h 2"/>
                <a:gd name="T2" fmla="*/ 0 w 13"/>
                <a:gd name="T3" fmla="*/ 2 h 2"/>
              </a:gdLst>
              <a:ahLst/>
              <a:cxnLst>
                <a:cxn ang="0">
                  <a:pos x="T0" y="T1"/>
                </a:cxn>
                <a:cxn ang="0">
                  <a:pos x="T2" y="T3"/>
                </a:cxn>
              </a:cxnLst>
              <a:rect l="0" t="0" r="r" b="b"/>
              <a:pathLst>
                <a:path w="13" h="2">
                  <a:moveTo>
                    <a:pt x="13" y="0"/>
                  </a:moveTo>
                  <a:cubicBezTo>
                    <a:pt x="13" y="0"/>
                    <a:pt x="6" y="0"/>
                    <a:pt x="0" y="2"/>
                  </a:cubicBezTo>
                </a:path>
              </a:pathLst>
            </a:custGeom>
            <a:solidFill>
              <a:srgbClr val="CECA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92">
              <a:extLst>
                <a:ext uri="{FF2B5EF4-FFF2-40B4-BE49-F238E27FC236}">
                  <a16:creationId xmlns:a16="http://schemas.microsoft.com/office/drawing/2014/main" id="{4EB3BCA8-56B2-4A20-81F3-14A37B3F717C}"/>
                </a:ext>
              </a:extLst>
            </p:cNvPr>
            <p:cNvSpPr>
              <a:spLocks/>
            </p:cNvSpPr>
            <p:nvPr/>
          </p:nvSpPr>
          <p:spPr bwMode="auto">
            <a:xfrm>
              <a:off x="3878264" y="2427288"/>
              <a:ext cx="98425" cy="22225"/>
            </a:xfrm>
            <a:custGeom>
              <a:avLst/>
              <a:gdLst>
                <a:gd name="T0" fmla="*/ 13 w 13"/>
                <a:gd name="T1" fmla="*/ 0 h 3"/>
                <a:gd name="T2" fmla="*/ 13 w 13"/>
                <a:gd name="T3" fmla="*/ 0 h 3"/>
                <a:gd name="T4" fmla="*/ 0 w 13"/>
                <a:gd name="T5" fmla="*/ 2 h 3"/>
                <a:gd name="T6" fmla="*/ 0 w 13"/>
                <a:gd name="T7" fmla="*/ 3 h 3"/>
                <a:gd name="T8" fmla="*/ 13 w 13"/>
                <a:gd name="T9" fmla="*/ 1 h 3"/>
                <a:gd name="T10" fmla="*/ 13 w 13"/>
                <a:gd name="T11" fmla="*/ 1 h 3"/>
                <a:gd name="T12" fmla="*/ 13 w 13"/>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3" h="3">
                  <a:moveTo>
                    <a:pt x="13" y="0"/>
                  </a:moveTo>
                  <a:cubicBezTo>
                    <a:pt x="13" y="0"/>
                    <a:pt x="13" y="0"/>
                    <a:pt x="13" y="0"/>
                  </a:cubicBezTo>
                  <a:cubicBezTo>
                    <a:pt x="12" y="0"/>
                    <a:pt x="6" y="0"/>
                    <a:pt x="0" y="2"/>
                  </a:cubicBezTo>
                  <a:cubicBezTo>
                    <a:pt x="0" y="3"/>
                    <a:pt x="0" y="3"/>
                    <a:pt x="0" y="3"/>
                  </a:cubicBezTo>
                  <a:cubicBezTo>
                    <a:pt x="6" y="2"/>
                    <a:pt x="12" y="1"/>
                    <a:pt x="13" y="1"/>
                  </a:cubicBezTo>
                  <a:cubicBezTo>
                    <a:pt x="13" y="1"/>
                    <a:pt x="13" y="1"/>
                    <a:pt x="13" y="1"/>
                  </a:cubicBezTo>
                  <a:cubicBezTo>
                    <a:pt x="13" y="0"/>
                    <a:pt x="13" y="0"/>
                    <a:pt x="13"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93">
              <a:extLst>
                <a:ext uri="{FF2B5EF4-FFF2-40B4-BE49-F238E27FC236}">
                  <a16:creationId xmlns:a16="http://schemas.microsoft.com/office/drawing/2014/main" id="{6AA57273-1F99-4BF6-ADA7-B78046036BEB}"/>
                </a:ext>
              </a:extLst>
            </p:cNvPr>
            <p:cNvSpPr>
              <a:spLocks/>
            </p:cNvSpPr>
            <p:nvPr/>
          </p:nvSpPr>
          <p:spPr bwMode="auto">
            <a:xfrm>
              <a:off x="6948489" y="1468438"/>
              <a:ext cx="158750" cy="180975"/>
            </a:xfrm>
            <a:custGeom>
              <a:avLst/>
              <a:gdLst>
                <a:gd name="T0" fmla="*/ 20 w 21"/>
                <a:gd name="T1" fmla="*/ 0 h 24"/>
                <a:gd name="T2" fmla="*/ 13 w 21"/>
                <a:gd name="T3" fmla="*/ 15 h 24"/>
                <a:gd name="T4" fmla="*/ 0 w 21"/>
                <a:gd name="T5" fmla="*/ 23 h 24"/>
                <a:gd name="T6" fmla="*/ 0 w 21"/>
                <a:gd name="T7" fmla="*/ 24 h 24"/>
                <a:gd name="T8" fmla="*/ 14 w 21"/>
                <a:gd name="T9" fmla="*/ 16 h 24"/>
                <a:gd name="T10" fmla="*/ 21 w 21"/>
                <a:gd name="T11" fmla="*/ 1 h 24"/>
                <a:gd name="T12" fmla="*/ 20 w 21"/>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1" h="24">
                  <a:moveTo>
                    <a:pt x="20" y="0"/>
                  </a:moveTo>
                  <a:cubicBezTo>
                    <a:pt x="19" y="7"/>
                    <a:pt x="17" y="12"/>
                    <a:pt x="13" y="15"/>
                  </a:cubicBezTo>
                  <a:cubicBezTo>
                    <a:pt x="9" y="19"/>
                    <a:pt x="5" y="21"/>
                    <a:pt x="0" y="23"/>
                  </a:cubicBezTo>
                  <a:cubicBezTo>
                    <a:pt x="0" y="24"/>
                    <a:pt x="0" y="24"/>
                    <a:pt x="0" y="24"/>
                  </a:cubicBezTo>
                  <a:cubicBezTo>
                    <a:pt x="5" y="23"/>
                    <a:pt x="10" y="20"/>
                    <a:pt x="14" y="16"/>
                  </a:cubicBezTo>
                  <a:cubicBezTo>
                    <a:pt x="18" y="13"/>
                    <a:pt x="21" y="7"/>
                    <a:pt x="21" y="1"/>
                  </a:cubicBezTo>
                  <a:cubicBezTo>
                    <a:pt x="20" y="0"/>
                    <a:pt x="20" y="0"/>
                    <a:pt x="20" y="0"/>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94">
              <a:extLst>
                <a:ext uri="{FF2B5EF4-FFF2-40B4-BE49-F238E27FC236}">
                  <a16:creationId xmlns:a16="http://schemas.microsoft.com/office/drawing/2014/main" id="{A726ECD5-552D-4BB6-BDB5-4F40F7B57BE5}"/>
                </a:ext>
              </a:extLst>
            </p:cNvPr>
            <p:cNvSpPr>
              <a:spLocks/>
            </p:cNvSpPr>
            <p:nvPr/>
          </p:nvSpPr>
          <p:spPr bwMode="auto">
            <a:xfrm>
              <a:off x="7016751" y="1800225"/>
              <a:ext cx="573088" cy="98425"/>
            </a:xfrm>
            <a:custGeom>
              <a:avLst/>
              <a:gdLst>
                <a:gd name="T0" fmla="*/ 0 w 76"/>
                <a:gd name="T1" fmla="*/ 13 h 13"/>
                <a:gd name="T2" fmla="*/ 30 w 76"/>
                <a:gd name="T3" fmla="*/ 2 h 13"/>
                <a:gd name="T4" fmla="*/ 48 w 76"/>
                <a:gd name="T5" fmla="*/ 6 h 13"/>
                <a:gd name="T6" fmla="*/ 69 w 76"/>
                <a:gd name="T7" fmla="*/ 11 h 13"/>
                <a:gd name="T8" fmla="*/ 76 w 76"/>
                <a:gd name="T9" fmla="*/ 10 h 13"/>
                <a:gd name="T10" fmla="*/ 76 w 76"/>
                <a:gd name="T11" fmla="*/ 9 h 13"/>
                <a:gd name="T12" fmla="*/ 76 w 76"/>
                <a:gd name="T13" fmla="*/ 9 h 13"/>
                <a:gd name="T14" fmla="*/ 69 w 76"/>
                <a:gd name="T15" fmla="*/ 10 h 13"/>
                <a:gd name="T16" fmla="*/ 48 w 76"/>
                <a:gd name="T17" fmla="*/ 5 h 13"/>
                <a:gd name="T18" fmla="*/ 30 w 76"/>
                <a:gd name="T19" fmla="*/ 0 h 13"/>
                <a:gd name="T20" fmla="*/ 0 w 76"/>
                <a:gd name="T21" fmla="*/ 12 h 13"/>
                <a:gd name="T22" fmla="*/ 0 w 76"/>
                <a:gd name="T23"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 h="13">
                  <a:moveTo>
                    <a:pt x="0" y="13"/>
                  </a:moveTo>
                  <a:cubicBezTo>
                    <a:pt x="8" y="6"/>
                    <a:pt x="18" y="2"/>
                    <a:pt x="30" y="2"/>
                  </a:cubicBezTo>
                  <a:cubicBezTo>
                    <a:pt x="36" y="2"/>
                    <a:pt x="42" y="3"/>
                    <a:pt x="48" y="6"/>
                  </a:cubicBezTo>
                  <a:cubicBezTo>
                    <a:pt x="56" y="10"/>
                    <a:pt x="64" y="11"/>
                    <a:pt x="69" y="11"/>
                  </a:cubicBezTo>
                  <a:cubicBezTo>
                    <a:pt x="73" y="11"/>
                    <a:pt x="76" y="10"/>
                    <a:pt x="76" y="10"/>
                  </a:cubicBezTo>
                  <a:cubicBezTo>
                    <a:pt x="76" y="9"/>
                    <a:pt x="76" y="9"/>
                    <a:pt x="76" y="9"/>
                  </a:cubicBezTo>
                  <a:cubicBezTo>
                    <a:pt x="76" y="9"/>
                    <a:pt x="76" y="9"/>
                    <a:pt x="76" y="9"/>
                  </a:cubicBezTo>
                  <a:cubicBezTo>
                    <a:pt x="75" y="9"/>
                    <a:pt x="73" y="10"/>
                    <a:pt x="69" y="10"/>
                  </a:cubicBezTo>
                  <a:cubicBezTo>
                    <a:pt x="64" y="10"/>
                    <a:pt x="57" y="9"/>
                    <a:pt x="48" y="5"/>
                  </a:cubicBezTo>
                  <a:cubicBezTo>
                    <a:pt x="42" y="2"/>
                    <a:pt x="36" y="0"/>
                    <a:pt x="30" y="0"/>
                  </a:cubicBezTo>
                  <a:cubicBezTo>
                    <a:pt x="18" y="0"/>
                    <a:pt x="7" y="5"/>
                    <a:pt x="0" y="12"/>
                  </a:cubicBezTo>
                  <a:cubicBezTo>
                    <a:pt x="0" y="13"/>
                    <a:pt x="0" y="13"/>
                    <a:pt x="0" y="13"/>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95">
              <a:extLst>
                <a:ext uri="{FF2B5EF4-FFF2-40B4-BE49-F238E27FC236}">
                  <a16:creationId xmlns:a16="http://schemas.microsoft.com/office/drawing/2014/main" id="{BEEB2D29-3A0D-47CE-9B23-FD1ABA922677}"/>
                </a:ext>
              </a:extLst>
            </p:cNvPr>
            <p:cNvSpPr>
              <a:spLocks/>
            </p:cNvSpPr>
            <p:nvPr/>
          </p:nvSpPr>
          <p:spPr bwMode="auto">
            <a:xfrm>
              <a:off x="4324351" y="3128963"/>
              <a:ext cx="90488" cy="68263"/>
            </a:xfrm>
            <a:custGeom>
              <a:avLst/>
              <a:gdLst>
                <a:gd name="T0" fmla="*/ 0 w 12"/>
                <a:gd name="T1" fmla="*/ 9 h 9"/>
                <a:gd name="T2" fmla="*/ 12 w 12"/>
                <a:gd name="T3" fmla="*/ 1 h 9"/>
                <a:gd name="T4" fmla="*/ 11 w 12"/>
                <a:gd name="T5" fmla="*/ 0 h 9"/>
                <a:gd name="T6" fmla="*/ 3 w 12"/>
                <a:gd name="T7" fmla="*/ 6 h 9"/>
                <a:gd name="T8" fmla="*/ 1 w 12"/>
                <a:gd name="T9" fmla="*/ 7 h 9"/>
                <a:gd name="T10" fmla="*/ 0 w 12"/>
                <a:gd name="T11" fmla="*/ 8 h 9"/>
                <a:gd name="T12" fmla="*/ 0 w 12"/>
                <a:gd name="T13" fmla="*/ 8 h 9"/>
                <a:gd name="T14" fmla="*/ 0 w 12"/>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9">
                  <a:moveTo>
                    <a:pt x="0" y="9"/>
                  </a:moveTo>
                  <a:cubicBezTo>
                    <a:pt x="0" y="9"/>
                    <a:pt x="6" y="7"/>
                    <a:pt x="12" y="1"/>
                  </a:cubicBezTo>
                  <a:cubicBezTo>
                    <a:pt x="11" y="0"/>
                    <a:pt x="11" y="0"/>
                    <a:pt x="11" y="0"/>
                  </a:cubicBezTo>
                  <a:cubicBezTo>
                    <a:pt x="8" y="3"/>
                    <a:pt x="5" y="5"/>
                    <a:pt x="3" y="6"/>
                  </a:cubicBezTo>
                  <a:cubicBezTo>
                    <a:pt x="2" y="7"/>
                    <a:pt x="1" y="7"/>
                    <a:pt x="1" y="7"/>
                  </a:cubicBezTo>
                  <a:cubicBezTo>
                    <a:pt x="0" y="8"/>
                    <a:pt x="0" y="8"/>
                    <a:pt x="0" y="8"/>
                  </a:cubicBezTo>
                  <a:cubicBezTo>
                    <a:pt x="0" y="8"/>
                    <a:pt x="0" y="8"/>
                    <a:pt x="0" y="8"/>
                  </a:cubicBezTo>
                  <a:cubicBezTo>
                    <a:pt x="0" y="9"/>
                    <a:pt x="0" y="9"/>
                    <a:pt x="0" y="9"/>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96">
              <a:extLst>
                <a:ext uri="{FF2B5EF4-FFF2-40B4-BE49-F238E27FC236}">
                  <a16:creationId xmlns:a16="http://schemas.microsoft.com/office/drawing/2014/main" id="{54530C0F-BE0D-4BCF-AF4C-0D752D5336D5}"/>
                </a:ext>
              </a:extLst>
            </p:cNvPr>
            <p:cNvSpPr>
              <a:spLocks/>
            </p:cNvSpPr>
            <p:nvPr/>
          </p:nvSpPr>
          <p:spPr bwMode="auto">
            <a:xfrm>
              <a:off x="4806951" y="2449513"/>
              <a:ext cx="2889250" cy="3276600"/>
            </a:xfrm>
            <a:custGeom>
              <a:avLst/>
              <a:gdLst>
                <a:gd name="T0" fmla="*/ 308 w 383"/>
                <a:gd name="T1" fmla="*/ 274 h 434"/>
                <a:gd name="T2" fmla="*/ 330 w 383"/>
                <a:gd name="T3" fmla="*/ 200 h 434"/>
                <a:gd name="T4" fmla="*/ 274 w 383"/>
                <a:gd name="T5" fmla="*/ 201 h 434"/>
                <a:gd name="T6" fmla="*/ 256 w 383"/>
                <a:gd name="T7" fmla="*/ 161 h 434"/>
                <a:gd name="T8" fmla="*/ 207 w 383"/>
                <a:gd name="T9" fmla="*/ 110 h 434"/>
                <a:gd name="T10" fmla="*/ 134 w 383"/>
                <a:gd name="T11" fmla="*/ 170 h 434"/>
                <a:gd name="T12" fmla="*/ 81 w 383"/>
                <a:gd name="T13" fmla="*/ 114 h 434"/>
                <a:gd name="T14" fmla="*/ 145 w 383"/>
                <a:gd name="T15" fmla="*/ 36 h 434"/>
                <a:gd name="T16" fmla="*/ 152 w 383"/>
                <a:gd name="T17" fmla="*/ 41 h 434"/>
                <a:gd name="T18" fmla="*/ 129 w 383"/>
                <a:gd name="T19" fmla="*/ 54 h 434"/>
                <a:gd name="T20" fmla="*/ 116 w 383"/>
                <a:gd name="T21" fmla="*/ 76 h 434"/>
                <a:gd name="T22" fmla="*/ 115 w 383"/>
                <a:gd name="T23" fmla="*/ 97 h 434"/>
                <a:gd name="T24" fmla="*/ 126 w 383"/>
                <a:gd name="T25" fmla="*/ 79 h 434"/>
                <a:gd name="T26" fmla="*/ 143 w 383"/>
                <a:gd name="T27" fmla="*/ 59 h 434"/>
                <a:gd name="T28" fmla="*/ 167 w 383"/>
                <a:gd name="T29" fmla="*/ 50 h 434"/>
                <a:gd name="T30" fmla="*/ 193 w 383"/>
                <a:gd name="T31" fmla="*/ 48 h 434"/>
                <a:gd name="T32" fmla="*/ 220 w 383"/>
                <a:gd name="T33" fmla="*/ 54 h 434"/>
                <a:gd name="T34" fmla="*/ 245 w 383"/>
                <a:gd name="T35" fmla="*/ 94 h 434"/>
                <a:gd name="T36" fmla="*/ 254 w 383"/>
                <a:gd name="T37" fmla="*/ 105 h 434"/>
                <a:gd name="T38" fmla="*/ 272 w 383"/>
                <a:gd name="T39" fmla="*/ 105 h 434"/>
                <a:gd name="T40" fmla="*/ 270 w 383"/>
                <a:gd name="T41" fmla="*/ 59 h 434"/>
                <a:gd name="T42" fmla="*/ 0 w 383"/>
                <a:gd name="T43" fmla="*/ 84 h 434"/>
                <a:gd name="T44" fmla="*/ 79 w 383"/>
                <a:gd name="T45" fmla="*/ 126 h 434"/>
                <a:gd name="T46" fmla="*/ 100 w 383"/>
                <a:gd name="T47" fmla="*/ 194 h 434"/>
                <a:gd name="T48" fmla="*/ 111 w 383"/>
                <a:gd name="T49" fmla="*/ 186 h 434"/>
                <a:gd name="T50" fmla="*/ 101 w 383"/>
                <a:gd name="T51" fmla="*/ 224 h 434"/>
                <a:gd name="T52" fmla="*/ 133 w 383"/>
                <a:gd name="T53" fmla="*/ 212 h 434"/>
                <a:gd name="T54" fmla="*/ 153 w 383"/>
                <a:gd name="T55" fmla="*/ 164 h 434"/>
                <a:gd name="T56" fmla="*/ 198 w 383"/>
                <a:gd name="T57" fmla="*/ 163 h 434"/>
                <a:gd name="T58" fmla="*/ 189 w 383"/>
                <a:gd name="T59" fmla="*/ 247 h 434"/>
                <a:gd name="T60" fmla="*/ 257 w 383"/>
                <a:gd name="T61" fmla="*/ 304 h 434"/>
                <a:gd name="T62" fmla="*/ 333 w 383"/>
                <a:gd name="T63" fmla="*/ 386 h 434"/>
                <a:gd name="T64" fmla="*/ 383 w 383"/>
                <a:gd name="T65" fmla="*/ 427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83" h="434">
                  <a:moveTo>
                    <a:pt x="324" y="300"/>
                  </a:moveTo>
                  <a:cubicBezTo>
                    <a:pt x="319" y="291"/>
                    <a:pt x="313" y="282"/>
                    <a:pt x="308" y="274"/>
                  </a:cubicBezTo>
                  <a:cubicBezTo>
                    <a:pt x="308" y="274"/>
                    <a:pt x="308" y="274"/>
                    <a:pt x="308" y="274"/>
                  </a:cubicBezTo>
                  <a:cubicBezTo>
                    <a:pt x="294" y="250"/>
                    <a:pt x="300" y="213"/>
                    <a:pt x="330" y="200"/>
                  </a:cubicBezTo>
                  <a:cubicBezTo>
                    <a:pt x="354" y="191"/>
                    <a:pt x="318" y="192"/>
                    <a:pt x="294" y="209"/>
                  </a:cubicBezTo>
                  <a:cubicBezTo>
                    <a:pt x="286" y="214"/>
                    <a:pt x="275" y="210"/>
                    <a:pt x="274" y="201"/>
                  </a:cubicBezTo>
                  <a:cubicBezTo>
                    <a:pt x="274" y="201"/>
                    <a:pt x="274" y="201"/>
                    <a:pt x="274" y="201"/>
                  </a:cubicBezTo>
                  <a:cubicBezTo>
                    <a:pt x="272" y="187"/>
                    <a:pt x="262" y="178"/>
                    <a:pt x="256" y="161"/>
                  </a:cubicBezTo>
                  <a:cubicBezTo>
                    <a:pt x="252" y="151"/>
                    <a:pt x="258" y="137"/>
                    <a:pt x="236" y="129"/>
                  </a:cubicBezTo>
                  <a:cubicBezTo>
                    <a:pt x="227" y="125"/>
                    <a:pt x="226" y="111"/>
                    <a:pt x="207" y="110"/>
                  </a:cubicBezTo>
                  <a:cubicBezTo>
                    <a:pt x="188" y="110"/>
                    <a:pt x="186" y="119"/>
                    <a:pt x="170" y="122"/>
                  </a:cubicBezTo>
                  <a:cubicBezTo>
                    <a:pt x="149" y="127"/>
                    <a:pt x="153" y="156"/>
                    <a:pt x="134" y="170"/>
                  </a:cubicBezTo>
                  <a:cubicBezTo>
                    <a:pt x="134" y="164"/>
                    <a:pt x="126" y="157"/>
                    <a:pt x="116" y="163"/>
                  </a:cubicBezTo>
                  <a:cubicBezTo>
                    <a:pt x="117" y="149"/>
                    <a:pt x="113" y="118"/>
                    <a:pt x="81" y="114"/>
                  </a:cubicBezTo>
                  <a:cubicBezTo>
                    <a:pt x="70" y="113"/>
                    <a:pt x="49" y="102"/>
                    <a:pt x="49" y="84"/>
                  </a:cubicBezTo>
                  <a:cubicBezTo>
                    <a:pt x="49" y="56"/>
                    <a:pt x="85" y="36"/>
                    <a:pt x="145" y="36"/>
                  </a:cubicBezTo>
                  <a:cubicBezTo>
                    <a:pt x="152" y="36"/>
                    <a:pt x="158" y="36"/>
                    <a:pt x="164" y="37"/>
                  </a:cubicBezTo>
                  <a:cubicBezTo>
                    <a:pt x="160" y="37"/>
                    <a:pt x="156" y="40"/>
                    <a:pt x="152" y="41"/>
                  </a:cubicBezTo>
                  <a:cubicBezTo>
                    <a:pt x="148" y="43"/>
                    <a:pt x="144" y="44"/>
                    <a:pt x="140" y="46"/>
                  </a:cubicBezTo>
                  <a:cubicBezTo>
                    <a:pt x="136" y="49"/>
                    <a:pt x="132" y="51"/>
                    <a:pt x="129" y="54"/>
                  </a:cubicBezTo>
                  <a:cubicBezTo>
                    <a:pt x="126" y="57"/>
                    <a:pt x="124" y="61"/>
                    <a:pt x="122" y="65"/>
                  </a:cubicBezTo>
                  <a:cubicBezTo>
                    <a:pt x="120" y="68"/>
                    <a:pt x="117" y="72"/>
                    <a:pt x="116" y="76"/>
                  </a:cubicBezTo>
                  <a:cubicBezTo>
                    <a:pt x="114" y="80"/>
                    <a:pt x="113" y="84"/>
                    <a:pt x="112" y="89"/>
                  </a:cubicBezTo>
                  <a:cubicBezTo>
                    <a:pt x="111" y="92"/>
                    <a:pt x="112" y="96"/>
                    <a:pt x="115" y="97"/>
                  </a:cubicBezTo>
                  <a:cubicBezTo>
                    <a:pt x="119" y="97"/>
                    <a:pt x="122" y="95"/>
                    <a:pt x="123" y="92"/>
                  </a:cubicBezTo>
                  <a:cubicBezTo>
                    <a:pt x="124" y="87"/>
                    <a:pt x="124" y="83"/>
                    <a:pt x="126" y="79"/>
                  </a:cubicBezTo>
                  <a:cubicBezTo>
                    <a:pt x="128" y="75"/>
                    <a:pt x="131" y="72"/>
                    <a:pt x="134" y="68"/>
                  </a:cubicBezTo>
                  <a:cubicBezTo>
                    <a:pt x="136" y="65"/>
                    <a:pt x="140" y="62"/>
                    <a:pt x="143" y="59"/>
                  </a:cubicBezTo>
                  <a:cubicBezTo>
                    <a:pt x="147" y="57"/>
                    <a:pt x="151" y="55"/>
                    <a:pt x="155" y="53"/>
                  </a:cubicBezTo>
                  <a:cubicBezTo>
                    <a:pt x="159" y="51"/>
                    <a:pt x="163" y="50"/>
                    <a:pt x="167" y="50"/>
                  </a:cubicBezTo>
                  <a:cubicBezTo>
                    <a:pt x="171" y="49"/>
                    <a:pt x="176" y="47"/>
                    <a:pt x="180" y="47"/>
                  </a:cubicBezTo>
                  <a:cubicBezTo>
                    <a:pt x="185" y="47"/>
                    <a:pt x="189" y="48"/>
                    <a:pt x="193" y="48"/>
                  </a:cubicBezTo>
                  <a:cubicBezTo>
                    <a:pt x="197" y="49"/>
                    <a:pt x="203" y="48"/>
                    <a:pt x="209" y="50"/>
                  </a:cubicBezTo>
                  <a:cubicBezTo>
                    <a:pt x="212" y="51"/>
                    <a:pt x="216" y="52"/>
                    <a:pt x="220" y="54"/>
                  </a:cubicBezTo>
                  <a:cubicBezTo>
                    <a:pt x="230" y="61"/>
                    <a:pt x="237" y="71"/>
                    <a:pt x="241" y="82"/>
                  </a:cubicBezTo>
                  <a:cubicBezTo>
                    <a:pt x="245" y="94"/>
                    <a:pt x="245" y="94"/>
                    <a:pt x="245" y="94"/>
                  </a:cubicBezTo>
                  <a:cubicBezTo>
                    <a:pt x="246" y="98"/>
                    <a:pt x="249" y="102"/>
                    <a:pt x="253" y="104"/>
                  </a:cubicBezTo>
                  <a:cubicBezTo>
                    <a:pt x="254" y="105"/>
                    <a:pt x="254" y="105"/>
                    <a:pt x="254" y="105"/>
                  </a:cubicBezTo>
                  <a:cubicBezTo>
                    <a:pt x="260" y="108"/>
                    <a:pt x="267" y="108"/>
                    <a:pt x="272" y="105"/>
                  </a:cubicBezTo>
                  <a:cubicBezTo>
                    <a:pt x="272" y="105"/>
                    <a:pt x="272" y="105"/>
                    <a:pt x="272" y="105"/>
                  </a:cubicBezTo>
                  <a:cubicBezTo>
                    <a:pt x="278" y="101"/>
                    <a:pt x="281" y="95"/>
                    <a:pt x="281" y="89"/>
                  </a:cubicBezTo>
                  <a:cubicBezTo>
                    <a:pt x="281" y="78"/>
                    <a:pt x="277" y="68"/>
                    <a:pt x="270" y="59"/>
                  </a:cubicBezTo>
                  <a:cubicBezTo>
                    <a:pt x="252" y="38"/>
                    <a:pt x="208" y="0"/>
                    <a:pt x="126" y="0"/>
                  </a:cubicBezTo>
                  <a:cubicBezTo>
                    <a:pt x="50" y="0"/>
                    <a:pt x="0" y="44"/>
                    <a:pt x="0" y="84"/>
                  </a:cubicBezTo>
                  <a:cubicBezTo>
                    <a:pt x="0" y="124"/>
                    <a:pt x="29" y="130"/>
                    <a:pt x="42" y="130"/>
                  </a:cubicBezTo>
                  <a:cubicBezTo>
                    <a:pt x="55" y="130"/>
                    <a:pt x="63" y="126"/>
                    <a:pt x="79" y="126"/>
                  </a:cubicBezTo>
                  <a:cubicBezTo>
                    <a:pt x="106" y="126"/>
                    <a:pt x="110" y="158"/>
                    <a:pt x="110" y="166"/>
                  </a:cubicBezTo>
                  <a:cubicBezTo>
                    <a:pt x="110" y="178"/>
                    <a:pt x="106" y="188"/>
                    <a:pt x="100" y="194"/>
                  </a:cubicBezTo>
                  <a:cubicBezTo>
                    <a:pt x="94" y="199"/>
                    <a:pt x="94" y="206"/>
                    <a:pt x="99" y="206"/>
                  </a:cubicBezTo>
                  <a:cubicBezTo>
                    <a:pt x="109" y="206"/>
                    <a:pt x="109" y="195"/>
                    <a:pt x="111" y="186"/>
                  </a:cubicBezTo>
                  <a:cubicBezTo>
                    <a:pt x="114" y="175"/>
                    <a:pt x="124" y="170"/>
                    <a:pt x="124" y="181"/>
                  </a:cubicBezTo>
                  <a:cubicBezTo>
                    <a:pt x="124" y="195"/>
                    <a:pt x="101" y="216"/>
                    <a:pt x="101" y="224"/>
                  </a:cubicBezTo>
                  <a:cubicBezTo>
                    <a:pt x="101" y="231"/>
                    <a:pt x="105" y="233"/>
                    <a:pt x="110" y="233"/>
                  </a:cubicBezTo>
                  <a:cubicBezTo>
                    <a:pt x="124" y="234"/>
                    <a:pt x="132" y="220"/>
                    <a:pt x="133" y="212"/>
                  </a:cubicBezTo>
                  <a:cubicBezTo>
                    <a:pt x="133" y="204"/>
                    <a:pt x="126" y="202"/>
                    <a:pt x="126" y="195"/>
                  </a:cubicBezTo>
                  <a:cubicBezTo>
                    <a:pt x="126" y="188"/>
                    <a:pt x="143" y="177"/>
                    <a:pt x="153" y="164"/>
                  </a:cubicBezTo>
                  <a:cubicBezTo>
                    <a:pt x="164" y="152"/>
                    <a:pt x="166" y="138"/>
                    <a:pt x="175" y="139"/>
                  </a:cubicBezTo>
                  <a:cubicBezTo>
                    <a:pt x="185" y="139"/>
                    <a:pt x="190" y="149"/>
                    <a:pt x="198" y="163"/>
                  </a:cubicBezTo>
                  <a:cubicBezTo>
                    <a:pt x="202" y="170"/>
                    <a:pt x="207" y="174"/>
                    <a:pt x="211" y="176"/>
                  </a:cubicBezTo>
                  <a:cubicBezTo>
                    <a:pt x="193" y="188"/>
                    <a:pt x="184" y="216"/>
                    <a:pt x="189" y="247"/>
                  </a:cubicBezTo>
                  <a:cubicBezTo>
                    <a:pt x="196" y="284"/>
                    <a:pt x="223" y="311"/>
                    <a:pt x="250" y="306"/>
                  </a:cubicBezTo>
                  <a:cubicBezTo>
                    <a:pt x="252" y="305"/>
                    <a:pt x="254" y="305"/>
                    <a:pt x="257" y="304"/>
                  </a:cubicBezTo>
                  <a:cubicBezTo>
                    <a:pt x="255" y="318"/>
                    <a:pt x="267" y="336"/>
                    <a:pt x="275" y="344"/>
                  </a:cubicBezTo>
                  <a:cubicBezTo>
                    <a:pt x="295" y="363"/>
                    <a:pt x="318" y="369"/>
                    <a:pt x="333" y="386"/>
                  </a:cubicBezTo>
                  <a:cubicBezTo>
                    <a:pt x="344" y="399"/>
                    <a:pt x="374" y="434"/>
                    <a:pt x="374" y="434"/>
                  </a:cubicBezTo>
                  <a:cubicBezTo>
                    <a:pt x="383" y="427"/>
                    <a:pt x="383" y="427"/>
                    <a:pt x="383" y="427"/>
                  </a:cubicBezTo>
                  <a:cubicBezTo>
                    <a:pt x="345" y="380"/>
                    <a:pt x="341" y="331"/>
                    <a:pt x="324" y="300"/>
                  </a:cubicBezTo>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7">
              <a:extLst>
                <a:ext uri="{FF2B5EF4-FFF2-40B4-BE49-F238E27FC236}">
                  <a16:creationId xmlns:a16="http://schemas.microsoft.com/office/drawing/2014/main" id="{AC64082F-39E4-4423-9669-4AD644FE9D1B}"/>
                </a:ext>
              </a:extLst>
            </p:cNvPr>
            <p:cNvSpPr>
              <a:spLocks/>
            </p:cNvSpPr>
            <p:nvPr/>
          </p:nvSpPr>
          <p:spPr bwMode="auto">
            <a:xfrm>
              <a:off x="4806951" y="2441575"/>
              <a:ext cx="2897188" cy="3292475"/>
            </a:xfrm>
            <a:custGeom>
              <a:avLst/>
              <a:gdLst>
                <a:gd name="T0" fmla="*/ 307 w 384"/>
                <a:gd name="T1" fmla="*/ 275 h 436"/>
                <a:gd name="T2" fmla="*/ 338 w 384"/>
                <a:gd name="T3" fmla="*/ 198 h 436"/>
                <a:gd name="T4" fmla="*/ 293 w 384"/>
                <a:gd name="T5" fmla="*/ 210 h 436"/>
                <a:gd name="T6" fmla="*/ 267 w 384"/>
                <a:gd name="T7" fmla="*/ 183 h 436"/>
                <a:gd name="T8" fmla="*/ 222 w 384"/>
                <a:gd name="T9" fmla="*/ 116 h 436"/>
                <a:gd name="T10" fmla="*/ 148 w 384"/>
                <a:gd name="T11" fmla="*/ 151 h 436"/>
                <a:gd name="T12" fmla="*/ 116 w 384"/>
                <a:gd name="T13" fmla="*/ 164 h 436"/>
                <a:gd name="T14" fmla="*/ 61 w 384"/>
                <a:gd name="T15" fmla="*/ 106 h 436"/>
                <a:gd name="T16" fmla="*/ 164 w 384"/>
                <a:gd name="T17" fmla="*/ 38 h 436"/>
                <a:gd name="T18" fmla="*/ 115 w 384"/>
                <a:gd name="T19" fmla="*/ 77 h 436"/>
                <a:gd name="T20" fmla="*/ 115 w 384"/>
                <a:gd name="T21" fmla="*/ 98 h 436"/>
                <a:gd name="T22" fmla="*/ 155 w 384"/>
                <a:gd name="T23" fmla="*/ 55 h 436"/>
                <a:gd name="T24" fmla="*/ 220 w 384"/>
                <a:gd name="T25" fmla="*/ 56 h 436"/>
                <a:gd name="T26" fmla="*/ 254 w 384"/>
                <a:gd name="T27" fmla="*/ 106 h 436"/>
                <a:gd name="T28" fmla="*/ 273 w 384"/>
                <a:gd name="T29" fmla="*/ 106 h 436"/>
                <a:gd name="T30" fmla="*/ 34 w 384"/>
                <a:gd name="T31" fmla="*/ 27 h 436"/>
                <a:gd name="T32" fmla="*/ 95 w 384"/>
                <a:gd name="T33" fmla="*/ 132 h 436"/>
                <a:gd name="T34" fmla="*/ 96 w 384"/>
                <a:gd name="T35" fmla="*/ 207 h 436"/>
                <a:gd name="T36" fmla="*/ 116 w 384"/>
                <a:gd name="T37" fmla="*/ 179 h 436"/>
                <a:gd name="T38" fmla="*/ 108 w 384"/>
                <a:gd name="T39" fmla="*/ 211 h 436"/>
                <a:gd name="T40" fmla="*/ 110 w 384"/>
                <a:gd name="T41" fmla="*/ 235 h 436"/>
                <a:gd name="T42" fmla="*/ 128 w 384"/>
                <a:gd name="T43" fmla="*/ 201 h 436"/>
                <a:gd name="T44" fmla="*/ 165 w 384"/>
                <a:gd name="T45" fmla="*/ 148 h 436"/>
                <a:gd name="T46" fmla="*/ 197 w 384"/>
                <a:gd name="T47" fmla="*/ 164 h 436"/>
                <a:gd name="T48" fmla="*/ 209 w 384"/>
                <a:gd name="T49" fmla="*/ 291 h 436"/>
                <a:gd name="T50" fmla="*/ 256 w 384"/>
                <a:gd name="T51" fmla="*/ 307 h 436"/>
                <a:gd name="T52" fmla="*/ 368 w 384"/>
                <a:gd name="T53" fmla="*/ 430 h 436"/>
                <a:gd name="T54" fmla="*/ 346 w 384"/>
                <a:gd name="T55" fmla="*/ 358 h 436"/>
                <a:gd name="T56" fmla="*/ 383 w 384"/>
                <a:gd name="T57" fmla="*/ 428 h 436"/>
                <a:gd name="T58" fmla="*/ 306 w 384"/>
                <a:gd name="T59" fmla="*/ 366 h 436"/>
                <a:gd name="T60" fmla="*/ 256 w 384"/>
                <a:gd name="T61" fmla="*/ 304 h 436"/>
                <a:gd name="T62" fmla="*/ 211 w 384"/>
                <a:gd name="T63" fmla="*/ 178 h 436"/>
                <a:gd name="T64" fmla="*/ 175 w 384"/>
                <a:gd name="T65" fmla="*/ 139 h 436"/>
                <a:gd name="T66" fmla="*/ 125 w 384"/>
                <a:gd name="T67" fmla="*/ 196 h 436"/>
                <a:gd name="T68" fmla="*/ 126 w 384"/>
                <a:gd name="T69" fmla="*/ 226 h 436"/>
                <a:gd name="T70" fmla="*/ 102 w 384"/>
                <a:gd name="T71" fmla="*/ 225 h 436"/>
                <a:gd name="T72" fmla="*/ 124 w 384"/>
                <a:gd name="T73" fmla="*/ 177 h 436"/>
                <a:gd name="T74" fmla="*/ 99 w 384"/>
                <a:gd name="T75" fmla="*/ 207 h 436"/>
                <a:gd name="T76" fmla="*/ 111 w 384"/>
                <a:gd name="T77" fmla="*/ 167 h 436"/>
                <a:gd name="T78" fmla="*/ 17 w 384"/>
                <a:gd name="T79" fmla="*/ 122 h 436"/>
                <a:gd name="T80" fmla="*/ 280 w 384"/>
                <a:gd name="T81" fmla="*/ 90 h 436"/>
                <a:gd name="T82" fmla="*/ 272 w 384"/>
                <a:gd name="T83" fmla="*/ 105 h 436"/>
                <a:gd name="T84" fmla="*/ 221 w 384"/>
                <a:gd name="T85" fmla="*/ 55 h 436"/>
                <a:gd name="T86" fmla="*/ 180 w 384"/>
                <a:gd name="T87" fmla="*/ 47 h 436"/>
                <a:gd name="T88" fmla="*/ 122 w 384"/>
                <a:gd name="T89" fmla="*/ 93 h 436"/>
                <a:gd name="T90" fmla="*/ 112 w 384"/>
                <a:gd name="T91" fmla="*/ 92 h 436"/>
                <a:gd name="T92" fmla="*/ 152 w 384"/>
                <a:gd name="T93" fmla="*/ 43 h 436"/>
                <a:gd name="T94" fmla="*/ 55 w 384"/>
                <a:gd name="T95" fmla="*/ 65 h 436"/>
                <a:gd name="T96" fmla="*/ 115 w 384"/>
                <a:gd name="T97" fmla="*/ 164 h 436"/>
                <a:gd name="T98" fmla="*/ 134 w 384"/>
                <a:gd name="T99" fmla="*/ 172 h 436"/>
                <a:gd name="T100" fmla="*/ 205 w 384"/>
                <a:gd name="T101" fmla="*/ 112 h 436"/>
                <a:gd name="T102" fmla="*/ 253 w 384"/>
                <a:gd name="T103" fmla="*/ 150 h 436"/>
                <a:gd name="T104" fmla="*/ 286 w 384"/>
                <a:gd name="T105" fmla="*/ 213 h 436"/>
                <a:gd name="T106" fmla="*/ 337 w 384"/>
                <a:gd name="T107" fmla="*/ 197 h 436"/>
                <a:gd name="T108" fmla="*/ 337 w 384"/>
                <a:gd name="T109" fmla="*/ 197 h 436"/>
                <a:gd name="T110" fmla="*/ 307 w 384"/>
                <a:gd name="T111" fmla="*/ 275 h 436"/>
                <a:gd name="T112" fmla="*/ 324 w 384"/>
                <a:gd name="T113" fmla="*/ 301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84" h="436">
                  <a:moveTo>
                    <a:pt x="324" y="301"/>
                  </a:moveTo>
                  <a:cubicBezTo>
                    <a:pt x="325" y="301"/>
                    <a:pt x="325" y="301"/>
                    <a:pt x="325" y="301"/>
                  </a:cubicBezTo>
                  <a:cubicBezTo>
                    <a:pt x="320" y="292"/>
                    <a:pt x="314" y="283"/>
                    <a:pt x="308" y="274"/>
                  </a:cubicBezTo>
                  <a:cubicBezTo>
                    <a:pt x="308" y="275"/>
                    <a:pt x="308" y="275"/>
                    <a:pt x="308" y="275"/>
                  </a:cubicBezTo>
                  <a:cubicBezTo>
                    <a:pt x="307" y="275"/>
                    <a:pt x="307" y="275"/>
                    <a:pt x="307" y="275"/>
                  </a:cubicBezTo>
                  <a:cubicBezTo>
                    <a:pt x="307" y="275"/>
                    <a:pt x="307" y="275"/>
                    <a:pt x="307" y="275"/>
                  </a:cubicBezTo>
                  <a:cubicBezTo>
                    <a:pt x="308" y="275"/>
                    <a:pt x="308" y="275"/>
                    <a:pt x="308" y="275"/>
                  </a:cubicBezTo>
                  <a:cubicBezTo>
                    <a:pt x="304" y="267"/>
                    <a:pt x="301" y="257"/>
                    <a:pt x="301" y="248"/>
                  </a:cubicBezTo>
                  <a:cubicBezTo>
                    <a:pt x="301" y="238"/>
                    <a:pt x="304" y="229"/>
                    <a:pt x="308" y="221"/>
                  </a:cubicBezTo>
                  <a:cubicBezTo>
                    <a:pt x="313" y="213"/>
                    <a:pt x="321" y="206"/>
                    <a:pt x="331" y="202"/>
                  </a:cubicBezTo>
                  <a:cubicBezTo>
                    <a:pt x="333" y="201"/>
                    <a:pt x="335" y="200"/>
                    <a:pt x="337" y="199"/>
                  </a:cubicBezTo>
                  <a:cubicBezTo>
                    <a:pt x="337" y="199"/>
                    <a:pt x="338" y="198"/>
                    <a:pt x="338" y="198"/>
                  </a:cubicBezTo>
                  <a:cubicBezTo>
                    <a:pt x="338" y="198"/>
                    <a:pt x="339" y="197"/>
                    <a:pt x="339" y="197"/>
                  </a:cubicBezTo>
                  <a:cubicBezTo>
                    <a:pt x="339" y="196"/>
                    <a:pt x="338" y="196"/>
                    <a:pt x="338" y="196"/>
                  </a:cubicBezTo>
                  <a:cubicBezTo>
                    <a:pt x="338" y="195"/>
                    <a:pt x="337" y="195"/>
                    <a:pt x="337" y="195"/>
                  </a:cubicBezTo>
                  <a:cubicBezTo>
                    <a:pt x="336" y="195"/>
                    <a:pt x="335" y="195"/>
                    <a:pt x="335" y="195"/>
                  </a:cubicBezTo>
                  <a:cubicBezTo>
                    <a:pt x="331" y="195"/>
                    <a:pt x="324" y="196"/>
                    <a:pt x="317" y="198"/>
                  </a:cubicBezTo>
                  <a:cubicBezTo>
                    <a:pt x="309" y="201"/>
                    <a:pt x="301" y="205"/>
                    <a:pt x="293" y="210"/>
                  </a:cubicBezTo>
                  <a:cubicBezTo>
                    <a:pt x="291" y="211"/>
                    <a:pt x="289" y="212"/>
                    <a:pt x="286" y="212"/>
                  </a:cubicBezTo>
                  <a:cubicBezTo>
                    <a:pt x="281" y="212"/>
                    <a:pt x="276" y="208"/>
                    <a:pt x="274" y="202"/>
                  </a:cubicBezTo>
                  <a:cubicBezTo>
                    <a:pt x="274" y="202"/>
                    <a:pt x="274" y="202"/>
                    <a:pt x="274" y="202"/>
                  </a:cubicBezTo>
                  <a:cubicBezTo>
                    <a:pt x="274" y="202"/>
                    <a:pt x="274" y="202"/>
                    <a:pt x="274" y="202"/>
                  </a:cubicBezTo>
                  <a:cubicBezTo>
                    <a:pt x="274" y="202"/>
                    <a:pt x="274" y="202"/>
                    <a:pt x="274" y="202"/>
                  </a:cubicBezTo>
                  <a:cubicBezTo>
                    <a:pt x="273" y="195"/>
                    <a:pt x="270" y="189"/>
                    <a:pt x="267" y="183"/>
                  </a:cubicBezTo>
                  <a:cubicBezTo>
                    <a:pt x="263" y="177"/>
                    <a:pt x="259" y="170"/>
                    <a:pt x="256" y="162"/>
                  </a:cubicBezTo>
                  <a:cubicBezTo>
                    <a:pt x="255" y="157"/>
                    <a:pt x="255" y="151"/>
                    <a:pt x="253" y="145"/>
                  </a:cubicBezTo>
                  <a:cubicBezTo>
                    <a:pt x="252" y="142"/>
                    <a:pt x="251" y="139"/>
                    <a:pt x="248" y="136"/>
                  </a:cubicBezTo>
                  <a:cubicBezTo>
                    <a:pt x="246" y="134"/>
                    <a:pt x="242" y="131"/>
                    <a:pt x="236" y="129"/>
                  </a:cubicBezTo>
                  <a:cubicBezTo>
                    <a:pt x="234" y="128"/>
                    <a:pt x="232" y="127"/>
                    <a:pt x="231" y="125"/>
                  </a:cubicBezTo>
                  <a:cubicBezTo>
                    <a:pt x="228" y="122"/>
                    <a:pt x="226" y="119"/>
                    <a:pt x="222" y="116"/>
                  </a:cubicBezTo>
                  <a:cubicBezTo>
                    <a:pt x="219" y="113"/>
                    <a:pt x="214" y="111"/>
                    <a:pt x="207" y="111"/>
                  </a:cubicBezTo>
                  <a:cubicBezTo>
                    <a:pt x="206" y="111"/>
                    <a:pt x="206" y="111"/>
                    <a:pt x="205" y="111"/>
                  </a:cubicBezTo>
                  <a:cubicBezTo>
                    <a:pt x="196" y="111"/>
                    <a:pt x="191" y="113"/>
                    <a:pt x="187" y="116"/>
                  </a:cubicBezTo>
                  <a:cubicBezTo>
                    <a:pt x="182" y="118"/>
                    <a:pt x="178" y="121"/>
                    <a:pt x="170" y="123"/>
                  </a:cubicBezTo>
                  <a:cubicBezTo>
                    <a:pt x="164" y="124"/>
                    <a:pt x="161" y="127"/>
                    <a:pt x="158" y="130"/>
                  </a:cubicBezTo>
                  <a:cubicBezTo>
                    <a:pt x="153" y="136"/>
                    <a:pt x="151" y="143"/>
                    <a:pt x="148" y="151"/>
                  </a:cubicBezTo>
                  <a:cubicBezTo>
                    <a:pt x="144" y="158"/>
                    <a:pt x="141" y="165"/>
                    <a:pt x="134" y="170"/>
                  </a:cubicBezTo>
                  <a:cubicBezTo>
                    <a:pt x="134" y="171"/>
                    <a:pt x="134" y="171"/>
                    <a:pt x="134" y="171"/>
                  </a:cubicBezTo>
                  <a:cubicBezTo>
                    <a:pt x="135" y="171"/>
                    <a:pt x="135" y="171"/>
                    <a:pt x="135" y="171"/>
                  </a:cubicBezTo>
                  <a:cubicBezTo>
                    <a:pt x="135" y="168"/>
                    <a:pt x="133" y="166"/>
                    <a:pt x="131" y="164"/>
                  </a:cubicBezTo>
                  <a:cubicBezTo>
                    <a:pt x="129" y="162"/>
                    <a:pt x="127" y="161"/>
                    <a:pt x="124" y="161"/>
                  </a:cubicBezTo>
                  <a:cubicBezTo>
                    <a:pt x="121" y="161"/>
                    <a:pt x="118" y="162"/>
                    <a:pt x="116" y="164"/>
                  </a:cubicBezTo>
                  <a:cubicBezTo>
                    <a:pt x="116" y="164"/>
                    <a:pt x="116" y="164"/>
                    <a:pt x="116" y="164"/>
                  </a:cubicBezTo>
                  <a:cubicBezTo>
                    <a:pt x="117" y="164"/>
                    <a:pt x="117" y="164"/>
                    <a:pt x="117" y="164"/>
                  </a:cubicBezTo>
                  <a:cubicBezTo>
                    <a:pt x="117" y="163"/>
                    <a:pt x="117" y="161"/>
                    <a:pt x="117" y="160"/>
                  </a:cubicBezTo>
                  <a:cubicBezTo>
                    <a:pt x="117" y="152"/>
                    <a:pt x="115" y="141"/>
                    <a:pt x="110" y="132"/>
                  </a:cubicBezTo>
                  <a:cubicBezTo>
                    <a:pt x="105" y="123"/>
                    <a:pt x="96" y="116"/>
                    <a:pt x="81" y="114"/>
                  </a:cubicBezTo>
                  <a:cubicBezTo>
                    <a:pt x="75" y="114"/>
                    <a:pt x="68" y="111"/>
                    <a:pt x="61" y="106"/>
                  </a:cubicBezTo>
                  <a:cubicBezTo>
                    <a:pt x="55" y="101"/>
                    <a:pt x="50" y="93"/>
                    <a:pt x="50" y="85"/>
                  </a:cubicBezTo>
                  <a:cubicBezTo>
                    <a:pt x="50" y="78"/>
                    <a:pt x="52" y="72"/>
                    <a:pt x="56" y="66"/>
                  </a:cubicBezTo>
                  <a:cubicBezTo>
                    <a:pt x="63" y="58"/>
                    <a:pt x="74" y="50"/>
                    <a:pt x="89" y="45"/>
                  </a:cubicBezTo>
                  <a:cubicBezTo>
                    <a:pt x="104" y="40"/>
                    <a:pt x="123" y="37"/>
                    <a:pt x="145" y="37"/>
                  </a:cubicBezTo>
                  <a:cubicBezTo>
                    <a:pt x="152" y="37"/>
                    <a:pt x="158" y="38"/>
                    <a:pt x="164" y="38"/>
                  </a:cubicBezTo>
                  <a:cubicBezTo>
                    <a:pt x="164" y="38"/>
                    <a:pt x="164" y="38"/>
                    <a:pt x="164" y="38"/>
                  </a:cubicBezTo>
                  <a:cubicBezTo>
                    <a:pt x="164" y="37"/>
                    <a:pt x="164" y="37"/>
                    <a:pt x="164" y="37"/>
                  </a:cubicBezTo>
                  <a:cubicBezTo>
                    <a:pt x="159" y="38"/>
                    <a:pt x="156" y="40"/>
                    <a:pt x="152" y="42"/>
                  </a:cubicBezTo>
                  <a:cubicBezTo>
                    <a:pt x="147" y="43"/>
                    <a:pt x="143" y="45"/>
                    <a:pt x="140" y="47"/>
                  </a:cubicBezTo>
                  <a:cubicBezTo>
                    <a:pt x="136" y="49"/>
                    <a:pt x="132" y="51"/>
                    <a:pt x="128" y="54"/>
                  </a:cubicBezTo>
                  <a:cubicBezTo>
                    <a:pt x="125" y="57"/>
                    <a:pt x="124" y="62"/>
                    <a:pt x="121" y="66"/>
                  </a:cubicBezTo>
                  <a:cubicBezTo>
                    <a:pt x="119" y="69"/>
                    <a:pt x="117" y="73"/>
                    <a:pt x="115" y="77"/>
                  </a:cubicBezTo>
                  <a:cubicBezTo>
                    <a:pt x="113" y="81"/>
                    <a:pt x="112" y="85"/>
                    <a:pt x="111" y="90"/>
                  </a:cubicBezTo>
                  <a:cubicBezTo>
                    <a:pt x="111" y="90"/>
                    <a:pt x="111" y="91"/>
                    <a:pt x="111" y="92"/>
                  </a:cubicBezTo>
                  <a:cubicBezTo>
                    <a:pt x="111" y="93"/>
                    <a:pt x="111" y="95"/>
                    <a:pt x="112" y="96"/>
                  </a:cubicBezTo>
                  <a:cubicBezTo>
                    <a:pt x="112" y="97"/>
                    <a:pt x="113" y="98"/>
                    <a:pt x="115" y="98"/>
                  </a:cubicBezTo>
                  <a:cubicBezTo>
                    <a:pt x="115" y="98"/>
                    <a:pt x="115" y="98"/>
                    <a:pt x="115" y="98"/>
                  </a:cubicBezTo>
                  <a:cubicBezTo>
                    <a:pt x="115" y="98"/>
                    <a:pt x="115" y="98"/>
                    <a:pt x="115" y="98"/>
                  </a:cubicBezTo>
                  <a:cubicBezTo>
                    <a:pt x="115" y="98"/>
                    <a:pt x="116" y="98"/>
                    <a:pt x="116" y="98"/>
                  </a:cubicBezTo>
                  <a:cubicBezTo>
                    <a:pt x="120" y="98"/>
                    <a:pt x="123" y="96"/>
                    <a:pt x="123" y="93"/>
                  </a:cubicBezTo>
                  <a:cubicBezTo>
                    <a:pt x="125" y="88"/>
                    <a:pt x="125" y="84"/>
                    <a:pt x="127" y="80"/>
                  </a:cubicBezTo>
                  <a:cubicBezTo>
                    <a:pt x="129" y="76"/>
                    <a:pt x="132" y="73"/>
                    <a:pt x="134" y="70"/>
                  </a:cubicBezTo>
                  <a:cubicBezTo>
                    <a:pt x="137" y="66"/>
                    <a:pt x="140" y="63"/>
                    <a:pt x="144" y="61"/>
                  </a:cubicBezTo>
                  <a:cubicBezTo>
                    <a:pt x="147" y="58"/>
                    <a:pt x="151" y="56"/>
                    <a:pt x="155" y="55"/>
                  </a:cubicBezTo>
                  <a:cubicBezTo>
                    <a:pt x="159" y="53"/>
                    <a:pt x="163" y="52"/>
                    <a:pt x="167" y="51"/>
                  </a:cubicBezTo>
                  <a:cubicBezTo>
                    <a:pt x="172" y="50"/>
                    <a:pt x="176" y="49"/>
                    <a:pt x="180" y="49"/>
                  </a:cubicBezTo>
                  <a:cubicBezTo>
                    <a:pt x="180" y="49"/>
                    <a:pt x="181" y="49"/>
                    <a:pt x="181" y="49"/>
                  </a:cubicBezTo>
                  <a:cubicBezTo>
                    <a:pt x="185" y="49"/>
                    <a:pt x="189" y="50"/>
                    <a:pt x="193" y="50"/>
                  </a:cubicBezTo>
                  <a:cubicBezTo>
                    <a:pt x="197" y="50"/>
                    <a:pt x="203" y="50"/>
                    <a:pt x="209" y="51"/>
                  </a:cubicBezTo>
                  <a:cubicBezTo>
                    <a:pt x="212" y="52"/>
                    <a:pt x="216" y="54"/>
                    <a:pt x="220" y="56"/>
                  </a:cubicBezTo>
                  <a:cubicBezTo>
                    <a:pt x="220" y="55"/>
                    <a:pt x="220" y="55"/>
                    <a:pt x="220" y="55"/>
                  </a:cubicBezTo>
                  <a:cubicBezTo>
                    <a:pt x="220" y="56"/>
                    <a:pt x="220" y="56"/>
                    <a:pt x="220" y="56"/>
                  </a:cubicBezTo>
                  <a:cubicBezTo>
                    <a:pt x="229" y="62"/>
                    <a:pt x="236" y="72"/>
                    <a:pt x="240" y="83"/>
                  </a:cubicBezTo>
                  <a:cubicBezTo>
                    <a:pt x="244" y="96"/>
                    <a:pt x="244" y="96"/>
                    <a:pt x="244" y="96"/>
                  </a:cubicBezTo>
                  <a:cubicBezTo>
                    <a:pt x="246" y="100"/>
                    <a:pt x="249" y="103"/>
                    <a:pt x="253" y="106"/>
                  </a:cubicBezTo>
                  <a:cubicBezTo>
                    <a:pt x="254" y="106"/>
                    <a:pt x="254" y="106"/>
                    <a:pt x="254" y="106"/>
                  </a:cubicBezTo>
                  <a:cubicBezTo>
                    <a:pt x="257" y="108"/>
                    <a:pt x="260" y="109"/>
                    <a:pt x="263" y="109"/>
                  </a:cubicBezTo>
                  <a:cubicBezTo>
                    <a:pt x="266" y="109"/>
                    <a:pt x="270" y="108"/>
                    <a:pt x="273" y="106"/>
                  </a:cubicBezTo>
                  <a:cubicBezTo>
                    <a:pt x="272" y="106"/>
                    <a:pt x="272" y="106"/>
                    <a:pt x="272" y="106"/>
                  </a:cubicBezTo>
                  <a:cubicBezTo>
                    <a:pt x="272" y="106"/>
                    <a:pt x="272" y="106"/>
                    <a:pt x="272" y="106"/>
                  </a:cubicBezTo>
                  <a:cubicBezTo>
                    <a:pt x="272" y="106"/>
                    <a:pt x="272" y="106"/>
                    <a:pt x="272" y="106"/>
                  </a:cubicBezTo>
                  <a:cubicBezTo>
                    <a:pt x="273" y="106"/>
                    <a:pt x="273" y="106"/>
                    <a:pt x="273" y="106"/>
                  </a:cubicBezTo>
                  <a:cubicBezTo>
                    <a:pt x="273" y="106"/>
                    <a:pt x="273" y="106"/>
                    <a:pt x="273" y="106"/>
                  </a:cubicBezTo>
                  <a:cubicBezTo>
                    <a:pt x="278" y="103"/>
                    <a:pt x="282" y="97"/>
                    <a:pt x="282" y="90"/>
                  </a:cubicBezTo>
                  <a:cubicBezTo>
                    <a:pt x="282" y="90"/>
                    <a:pt x="282" y="90"/>
                    <a:pt x="282" y="90"/>
                  </a:cubicBezTo>
                  <a:cubicBezTo>
                    <a:pt x="282" y="79"/>
                    <a:pt x="278" y="68"/>
                    <a:pt x="271" y="60"/>
                  </a:cubicBezTo>
                  <a:cubicBezTo>
                    <a:pt x="252" y="38"/>
                    <a:pt x="208" y="0"/>
                    <a:pt x="126" y="0"/>
                  </a:cubicBezTo>
                  <a:cubicBezTo>
                    <a:pt x="88" y="0"/>
                    <a:pt x="57" y="11"/>
                    <a:pt x="34" y="27"/>
                  </a:cubicBezTo>
                  <a:cubicBezTo>
                    <a:pt x="12" y="44"/>
                    <a:pt x="0" y="65"/>
                    <a:pt x="0" y="85"/>
                  </a:cubicBezTo>
                  <a:cubicBezTo>
                    <a:pt x="0" y="105"/>
                    <a:pt x="7" y="117"/>
                    <a:pt x="16" y="123"/>
                  </a:cubicBezTo>
                  <a:cubicBezTo>
                    <a:pt x="25" y="130"/>
                    <a:pt x="36" y="132"/>
                    <a:pt x="42" y="132"/>
                  </a:cubicBezTo>
                  <a:cubicBezTo>
                    <a:pt x="49" y="132"/>
                    <a:pt x="54" y="131"/>
                    <a:pt x="59" y="130"/>
                  </a:cubicBezTo>
                  <a:cubicBezTo>
                    <a:pt x="65" y="128"/>
                    <a:pt x="71" y="127"/>
                    <a:pt x="79" y="127"/>
                  </a:cubicBezTo>
                  <a:cubicBezTo>
                    <a:pt x="85" y="127"/>
                    <a:pt x="90" y="129"/>
                    <a:pt x="95" y="132"/>
                  </a:cubicBezTo>
                  <a:cubicBezTo>
                    <a:pt x="101" y="137"/>
                    <a:pt x="104" y="144"/>
                    <a:pt x="106" y="150"/>
                  </a:cubicBezTo>
                  <a:cubicBezTo>
                    <a:pt x="109" y="157"/>
                    <a:pt x="109" y="163"/>
                    <a:pt x="109" y="167"/>
                  </a:cubicBezTo>
                  <a:cubicBezTo>
                    <a:pt x="109" y="167"/>
                    <a:pt x="109" y="167"/>
                    <a:pt x="109" y="167"/>
                  </a:cubicBezTo>
                  <a:cubicBezTo>
                    <a:pt x="109" y="179"/>
                    <a:pt x="105" y="189"/>
                    <a:pt x="99" y="195"/>
                  </a:cubicBezTo>
                  <a:cubicBezTo>
                    <a:pt x="96" y="197"/>
                    <a:pt x="95" y="201"/>
                    <a:pt x="95" y="203"/>
                  </a:cubicBezTo>
                  <a:cubicBezTo>
                    <a:pt x="95" y="205"/>
                    <a:pt x="95" y="206"/>
                    <a:pt x="96" y="207"/>
                  </a:cubicBezTo>
                  <a:cubicBezTo>
                    <a:pt x="96" y="207"/>
                    <a:pt x="97" y="208"/>
                    <a:pt x="99" y="208"/>
                  </a:cubicBezTo>
                  <a:cubicBezTo>
                    <a:pt x="99" y="208"/>
                    <a:pt x="99" y="208"/>
                    <a:pt x="99" y="208"/>
                  </a:cubicBezTo>
                  <a:cubicBezTo>
                    <a:pt x="102" y="208"/>
                    <a:pt x="104" y="207"/>
                    <a:pt x="105" y="206"/>
                  </a:cubicBezTo>
                  <a:cubicBezTo>
                    <a:pt x="107" y="204"/>
                    <a:pt x="109" y="201"/>
                    <a:pt x="109" y="198"/>
                  </a:cubicBezTo>
                  <a:cubicBezTo>
                    <a:pt x="110" y="194"/>
                    <a:pt x="111" y="191"/>
                    <a:pt x="112" y="188"/>
                  </a:cubicBezTo>
                  <a:cubicBezTo>
                    <a:pt x="113" y="184"/>
                    <a:pt x="114" y="181"/>
                    <a:pt x="116" y="179"/>
                  </a:cubicBezTo>
                  <a:cubicBezTo>
                    <a:pt x="118" y="177"/>
                    <a:pt x="119" y="176"/>
                    <a:pt x="121" y="176"/>
                  </a:cubicBezTo>
                  <a:cubicBezTo>
                    <a:pt x="121" y="176"/>
                    <a:pt x="122" y="177"/>
                    <a:pt x="122" y="177"/>
                  </a:cubicBezTo>
                  <a:cubicBezTo>
                    <a:pt x="123" y="178"/>
                    <a:pt x="123" y="179"/>
                    <a:pt x="123" y="181"/>
                  </a:cubicBezTo>
                  <a:cubicBezTo>
                    <a:pt x="123" y="181"/>
                    <a:pt x="123" y="181"/>
                    <a:pt x="123" y="182"/>
                  </a:cubicBezTo>
                  <a:cubicBezTo>
                    <a:pt x="123" y="185"/>
                    <a:pt x="122" y="189"/>
                    <a:pt x="120" y="193"/>
                  </a:cubicBezTo>
                  <a:cubicBezTo>
                    <a:pt x="116" y="199"/>
                    <a:pt x="112" y="205"/>
                    <a:pt x="108" y="211"/>
                  </a:cubicBezTo>
                  <a:cubicBezTo>
                    <a:pt x="106" y="214"/>
                    <a:pt x="104" y="216"/>
                    <a:pt x="103" y="218"/>
                  </a:cubicBezTo>
                  <a:cubicBezTo>
                    <a:pt x="101" y="221"/>
                    <a:pt x="101" y="223"/>
                    <a:pt x="100" y="224"/>
                  </a:cubicBezTo>
                  <a:cubicBezTo>
                    <a:pt x="100" y="225"/>
                    <a:pt x="100" y="225"/>
                    <a:pt x="100" y="225"/>
                  </a:cubicBezTo>
                  <a:cubicBezTo>
                    <a:pt x="100" y="227"/>
                    <a:pt x="101" y="229"/>
                    <a:pt x="101" y="230"/>
                  </a:cubicBezTo>
                  <a:cubicBezTo>
                    <a:pt x="102" y="232"/>
                    <a:pt x="103" y="233"/>
                    <a:pt x="105" y="234"/>
                  </a:cubicBezTo>
                  <a:cubicBezTo>
                    <a:pt x="106" y="235"/>
                    <a:pt x="108" y="235"/>
                    <a:pt x="110" y="235"/>
                  </a:cubicBezTo>
                  <a:cubicBezTo>
                    <a:pt x="110" y="235"/>
                    <a:pt x="111" y="235"/>
                    <a:pt x="111" y="235"/>
                  </a:cubicBezTo>
                  <a:cubicBezTo>
                    <a:pt x="118" y="235"/>
                    <a:pt x="123" y="231"/>
                    <a:pt x="127" y="227"/>
                  </a:cubicBezTo>
                  <a:cubicBezTo>
                    <a:pt x="131" y="222"/>
                    <a:pt x="133" y="217"/>
                    <a:pt x="133" y="213"/>
                  </a:cubicBezTo>
                  <a:cubicBezTo>
                    <a:pt x="133" y="213"/>
                    <a:pt x="133" y="213"/>
                    <a:pt x="133" y="213"/>
                  </a:cubicBezTo>
                  <a:cubicBezTo>
                    <a:pt x="133" y="209"/>
                    <a:pt x="131" y="206"/>
                    <a:pt x="130" y="204"/>
                  </a:cubicBezTo>
                  <a:cubicBezTo>
                    <a:pt x="129" y="203"/>
                    <a:pt x="128" y="202"/>
                    <a:pt x="128" y="201"/>
                  </a:cubicBezTo>
                  <a:cubicBezTo>
                    <a:pt x="127" y="199"/>
                    <a:pt x="127" y="198"/>
                    <a:pt x="127" y="197"/>
                  </a:cubicBezTo>
                  <a:cubicBezTo>
                    <a:pt x="127" y="196"/>
                    <a:pt x="127" y="196"/>
                    <a:pt x="127" y="196"/>
                  </a:cubicBezTo>
                  <a:cubicBezTo>
                    <a:pt x="127" y="195"/>
                    <a:pt x="128" y="193"/>
                    <a:pt x="129" y="191"/>
                  </a:cubicBezTo>
                  <a:cubicBezTo>
                    <a:pt x="132" y="187"/>
                    <a:pt x="136" y="183"/>
                    <a:pt x="141" y="179"/>
                  </a:cubicBezTo>
                  <a:cubicBezTo>
                    <a:pt x="145" y="175"/>
                    <a:pt x="150" y="171"/>
                    <a:pt x="154" y="166"/>
                  </a:cubicBezTo>
                  <a:cubicBezTo>
                    <a:pt x="159" y="159"/>
                    <a:pt x="162" y="153"/>
                    <a:pt x="165" y="148"/>
                  </a:cubicBezTo>
                  <a:cubicBezTo>
                    <a:pt x="167" y="146"/>
                    <a:pt x="168" y="144"/>
                    <a:pt x="170" y="142"/>
                  </a:cubicBezTo>
                  <a:cubicBezTo>
                    <a:pt x="171" y="141"/>
                    <a:pt x="173" y="140"/>
                    <a:pt x="175" y="140"/>
                  </a:cubicBezTo>
                  <a:cubicBezTo>
                    <a:pt x="175" y="140"/>
                    <a:pt x="175" y="140"/>
                    <a:pt x="175" y="140"/>
                  </a:cubicBezTo>
                  <a:cubicBezTo>
                    <a:pt x="178" y="140"/>
                    <a:pt x="180" y="141"/>
                    <a:pt x="181" y="142"/>
                  </a:cubicBezTo>
                  <a:cubicBezTo>
                    <a:pt x="184" y="144"/>
                    <a:pt x="187" y="147"/>
                    <a:pt x="189" y="150"/>
                  </a:cubicBezTo>
                  <a:cubicBezTo>
                    <a:pt x="192" y="154"/>
                    <a:pt x="194" y="159"/>
                    <a:pt x="197" y="164"/>
                  </a:cubicBezTo>
                  <a:cubicBezTo>
                    <a:pt x="201" y="171"/>
                    <a:pt x="206" y="175"/>
                    <a:pt x="211" y="178"/>
                  </a:cubicBezTo>
                  <a:cubicBezTo>
                    <a:pt x="211" y="177"/>
                    <a:pt x="211" y="177"/>
                    <a:pt x="211" y="177"/>
                  </a:cubicBezTo>
                  <a:cubicBezTo>
                    <a:pt x="211" y="176"/>
                    <a:pt x="211" y="176"/>
                    <a:pt x="211" y="176"/>
                  </a:cubicBezTo>
                  <a:cubicBezTo>
                    <a:pt x="196" y="187"/>
                    <a:pt x="187" y="207"/>
                    <a:pt x="187" y="231"/>
                  </a:cubicBezTo>
                  <a:cubicBezTo>
                    <a:pt x="187" y="236"/>
                    <a:pt x="187" y="242"/>
                    <a:pt x="188" y="248"/>
                  </a:cubicBezTo>
                  <a:cubicBezTo>
                    <a:pt x="192" y="265"/>
                    <a:pt x="199" y="280"/>
                    <a:pt x="209" y="291"/>
                  </a:cubicBezTo>
                  <a:cubicBezTo>
                    <a:pt x="219" y="302"/>
                    <a:pt x="231" y="308"/>
                    <a:pt x="243" y="308"/>
                  </a:cubicBezTo>
                  <a:cubicBezTo>
                    <a:pt x="246" y="308"/>
                    <a:pt x="248" y="308"/>
                    <a:pt x="250" y="307"/>
                  </a:cubicBezTo>
                  <a:cubicBezTo>
                    <a:pt x="252" y="307"/>
                    <a:pt x="255" y="306"/>
                    <a:pt x="257" y="305"/>
                  </a:cubicBezTo>
                  <a:cubicBezTo>
                    <a:pt x="257" y="305"/>
                    <a:pt x="257" y="305"/>
                    <a:pt x="257" y="305"/>
                  </a:cubicBezTo>
                  <a:cubicBezTo>
                    <a:pt x="256" y="305"/>
                    <a:pt x="256" y="305"/>
                    <a:pt x="256" y="305"/>
                  </a:cubicBezTo>
                  <a:cubicBezTo>
                    <a:pt x="256" y="306"/>
                    <a:pt x="256" y="306"/>
                    <a:pt x="256" y="307"/>
                  </a:cubicBezTo>
                  <a:cubicBezTo>
                    <a:pt x="256" y="314"/>
                    <a:pt x="259" y="322"/>
                    <a:pt x="262" y="329"/>
                  </a:cubicBezTo>
                  <a:cubicBezTo>
                    <a:pt x="266" y="336"/>
                    <a:pt x="271" y="342"/>
                    <a:pt x="275" y="346"/>
                  </a:cubicBezTo>
                  <a:cubicBezTo>
                    <a:pt x="285" y="355"/>
                    <a:pt x="295" y="362"/>
                    <a:pt x="306" y="367"/>
                  </a:cubicBezTo>
                  <a:cubicBezTo>
                    <a:pt x="316" y="373"/>
                    <a:pt x="325" y="379"/>
                    <a:pt x="332" y="387"/>
                  </a:cubicBezTo>
                  <a:cubicBezTo>
                    <a:pt x="338" y="394"/>
                    <a:pt x="348" y="406"/>
                    <a:pt x="357" y="416"/>
                  </a:cubicBezTo>
                  <a:cubicBezTo>
                    <a:pt x="361" y="422"/>
                    <a:pt x="365" y="426"/>
                    <a:pt x="368" y="430"/>
                  </a:cubicBezTo>
                  <a:cubicBezTo>
                    <a:pt x="370" y="432"/>
                    <a:pt x="371" y="433"/>
                    <a:pt x="372" y="434"/>
                  </a:cubicBezTo>
                  <a:cubicBezTo>
                    <a:pt x="373" y="435"/>
                    <a:pt x="373" y="436"/>
                    <a:pt x="373" y="436"/>
                  </a:cubicBezTo>
                  <a:cubicBezTo>
                    <a:pt x="373" y="436"/>
                    <a:pt x="373" y="436"/>
                    <a:pt x="373" y="436"/>
                  </a:cubicBezTo>
                  <a:cubicBezTo>
                    <a:pt x="384" y="428"/>
                    <a:pt x="384" y="428"/>
                    <a:pt x="384" y="428"/>
                  </a:cubicBezTo>
                  <a:cubicBezTo>
                    <a:pt x="384" y="428"/>
                    <a:pt x="384" y="428"/>
                    <a:pt x="384" y="428"/>
                  </a:cubicBezTo>
                  <a:cubicBezTo>
                    <a:pt x="364" y="404"/>
                    <a:pt x="354" y="380"/>
                    <a:pt x="346" y="358"/>
                  </a:cubicBezTo>
                  <a:cubicBezTo>
                    <a:pt x="339" y="336"/>
                    <a:pt x="334" y="316"/>
                    <a:pt x="325" y="301"/>
                  </a:cubicBezTo>
                  <a:cubicBezTo>
                    <a:pt x="324" y="301"/>
                    <a:pt x="324" y="301"/>
                    <a:pt x="324" y="301"/>
                  </a:cubicBezTo>
                  <a:cubicBezTo>
                    <a:pt x="324" y="302"/>
                    <a:pt x="324" y="302"/>
                    <a:pt x="324" y="302"/>
                  </a:cubicBezTo>
                  <a:cubicBezTo>
                    <a:pt x="332" y="317"/>
                    <a:pt x="337" y="337"/>
                    <a:pt x="345" y="359"/>
                  </a:cubicBezTo>
                  <a:cubicBezTo>
                    <a:pt x="353" y="381"/>
                    <a:pt x="363" y="405"/>
                    <a:pt x="383" y="429"/>
                  </a:cubicBezTo>
                  <a:cubicBezTo>
                    <a:pt x="383" y="428"/>
                    <a:pt x="383" y="428"/>
                    <a:pt x="383" y="428"/>
                  </a:cubicBezTo>
                  <a:cubicBezTo>
                    <a:pt x="383" y="428"/>
                    <a:pt x="383" y="428"/>
                    <a:pt x="383" y="428"/>
                  </a:cubicBezTo>
                  <a:cubicBezTo>
                    <a:pt x="373" y="435"/>
                    <a:pt x="373" y="435"/>
                    <a:pt x="373" y="435"/>
                  </a:cubicBezTo>
                  <a:cubicBezTo>
                    <a:pt x="374" y="435"/>
                    <a:pt x="374" y="435"/>
                    <a:pt x="374" y="435"/>
                  </a:cubicBezTo>
                  <a:cubicBezTo>
                    <a:pt x="374" y="435"/>
                    <a:pt x="374" y="435"/>
                    <a:pt x="374" y="435"/>
                  </a:cubicBezTo>
                  <a:cubicBezTo>
                    <a:pt x="374" y="435"/>
                    <a:pt x="345" y="399"/>
                    <a:pt x="333" y="387"/>
                  </a:cubicBezTo>
                  <a:cubicBezTo>
                    <a:pt x="326" y="378"/>
                    <a:pt x="316" y="372"/>
                    <a:pt x="306" y="366"/>
                  </a:cubicBezTo>
                  <a:cubicBezTo>
                    <a:pt x="296" y="360"/>
                    <a:pt x="285" y="354"/>
                    <a:pt x="276" y="345"/>
                  </a:cubicBezTo>
                  <a:cubicBezTo>
                    <a:pt x="272" y="341"/>
                    <a:pt x="267" y="335"/>
                    <a:pt x="264" y="328"/>
                  </a:cubicBezTo>
                  <a:cubicBezTo>
                    <a:pt x="260" y="321"/>
                    <a:pt x="257" y="314"/>
                    <a:pt x="257" y="307"/>
                  </a:cubicBezTo>
                  <a:cubicBezTo>
                    <a:pt x="257" y="306"/>
                    <a:pt x="257" y="306"/>
                    <a:pt x="257" y="305"/>
                  </a:cubicBezTo>
                  <a:cubicBezTo>
                    <a:pt x="257" y="304"/>
                    <a:pt x="257" y="304"/>
                    <a:pt x="257" y="304"/>
                  </a:cubicBezTo>
                  <a:cubicBezTo>
                    <a:pt x="256" y="304"/>
                    <a:pt x="256" y="304"/>
                    <a:pt x="256" y="304"/>
                  </a:cubicBezTo>
                  <a:cubicBezTo>
                    <a:pt x="254" y="305"/>
                    <a:pt x="252" y="306"/>
                    <a:pt x="250" y="306"/>
                  </a:cubicBezTo>
                  <a:cubicBezTo>
                    <a:pt x="248" y="307"/>
                    <a:pt x="245" y="307"/>
                    <a:pt x="243" y="307"/>
                  </a:cubicBezTo>
                  <a:cubicBezTo>
                    <a:pt x="231" y="307"/>
                    <a:pt x="219" y="301"/>
                    <a:pt x="210" y="290"/>
                  </a:cubicBezTo>
                  <a:cubicBezTo>
                    <a:pt x="200" y="280"/>
                    <a:pt x="193" y="265"/>
                    <a:pt x="190" y="248"/>
                  </a:cubicBezTo>
                  <a:cubicBezTo>
                    <a:pt x="189" y="242"/>
                    <a:pt x="188" y="236"/>
                    <a:pt x="188" y="231"/>
                  </a:cubicBezTo>
                  <a:cubicBezTo>
                    <a:pt x="188" y="207"/>
                    <a:pt x="197" y="187"/>
                    <a:pt x="211" y="178"/>
                  </a:cubicBezTo>
                  <a:cubicBezTo>
                    <a:pt x="212" y="177"/>
                    <a:pt x="212" y="177"/>
                    <a:pt x="212" y="177"/>
                  </a:cubicBezTo>
                  <a:cubicBezTo>
                    <a:pt x="211" y="176"/>
                    <a:pt x="211" y="176"/>
                    <a:pt x="211" y="176"/>
                  </a:cubicBezTo>
                  <a:cubicBezTo>
                    <a:pt x="207" y="174"/>
                    <a:pt x="202" y="170"/>
                    <a:pt x="198" y="163"/>
                  </a:cubicBezTo>
                  <a:cubicBezTo>
                    <a:pt x="194" y="156"/>
                    <a:pt x="191" y="150"/>
                    <a:pt x="188" y="146"/>
                  </a:cubicBezTo>
                  <a:cubicBezTo>
                    <a:pt x="184" y="142"/>
                    <a:pt x="180" y="139"/>
                    <a:pt x="175" y="139"/>
                  </a:cubicBezTo>
                  <a:cubicBezTo>
                    <a:pt x="175" y="139"/>
                    <a:pt x="175" y="139"/>
                    <a:pt x="175" y="139"/>
                  </a:cubicBezTo>
                  <a:cubicBezTo>
                    <a:pt x="173" y="139"/>
                    <a:pt x="170" y="140"/>
                    <a:pt x="169" y="141"/>
                  </a:cubicBezTo>
                  <a:cubicBezTo>
                    <a:pt x="166" y="144"/>
                    <a:pt x="164" y="147"/>
                    <a:pt x="162" y="151"/>
                  </a:cubicBezTo>
                  <a:cubicBezTo>
                    <a:pt x="159" y="155"/>
                    <a:pt x="157" y="160"/>
                    <a:pt x="153" y="165"/>
                  </a:cubicBezTo>
                  <a:cubicBezTo>
                    <a:pt x="148" y="171"/>
                    <a:pt x="141" y="177"/>
                    <a:pt x="135" y="182"/>
                  </a:cubicBezTo>
                  <a:cubicBezTo>
                    <a:pt x="133" y="185"/>
                    <a:pt x="130" y="188"/>
                    <a:pt x="128" y="190"/>
                  </a:cubicBezTo>
                  <a:cubicBezTo>
                    <a:pt x="127" y="192"/>
                    <a:pt x="125" y="194"/>
                    <a:pt x="125" y="196"/>
                  </a:cubicBezTo>
                  <a:cubicBezTo>
                    <a:pt x="125" y="197"/>
                    <a:pt x="125" y="197"/>
                    <a:pt x="125" y="197"/>
                  </a:cubicBezTo>
                  <a:cubicBezTo>
                    <a:pt x="125" y="198"/>
                    <a:pt x="126" y="200"/>
                    <a:pt x="126" y="201"/>
                  </a:cubicBezTo>
                  <a:cubicBezTo>
                    <a:pt x="127" y="203"/>
                    <a:pt x="129" y="205"/>
                    <a:pt x="130" y="206"/>
                  </a:cubicBezTo>
                  <a:cubicBezTo>
                    <a:pt x="131" y="208"/>
                    <a:pt x="132" y="210"/>
                    <a:pt x="132" y="213"/>
                  </a:cubicBezTo>
                  <a:cubicBezTo>
                    <a:pt x="132" y="213"/>
                    <a:pt x="132" y="213"/>
                    <a:pt x="132" y="213"/>
                  </a:cubicBezTo>
                  <a:cubicBezTo>
                    <a:pt x="132" y="216"/>
                    <a:pt x="130" y="222"/>
                    <a:pt x="126" y="226"/>
                  </a:cubicBezTo>
                  <a:cubicBezTo>
                    <a:pt x="123" y="230"/>
                    <a:pt x="117" y="234"/>
                    <a:pt x="111" y="234"/>
                  </a:cubicBezTo>
                  <a:cubicBezTo>
                    <a:pt x="111" y="234"/>
                    <a:pt x="110" y="234"/>
                    <a:pt x="110" y="234"/>
                  </a:cubicBezTo>
                  <a:cubicBezTo>
                    <a:pt x="108" y="234"/>
                    <a:pt x="106" y="233"/>
                    <a:pt x="104" y="232"/>
                  </a:cubicBezTo>
                  <a:cubicBezTo>
                    <a:pt x="103" y="231"/>
                    <a:pt x="103" y="231"/>
                    <a:pt x="102" y="229"/>
                  </a:cubicBezTo>
                  <a:cubicBezTo>
                    <a:pt x="102" y="228"/>
                    <a:pt x="102" y="227"/>
                    <a:pt x="102" y="225"/>
                  </a:cubicBezTo>
                  <a:cubicBezTo>
                    <a:pt x="102" y="225"/>
                    <a:pt x="102" y="225"/>
                    <a:pt x="102" y="225"/>
                  </a:cubicBezTo>
                  <a:cubicBezTo>
                    <a:pt x="102" y="224"/>
                    <a:pt x="102" y="223"/>
                    <a:pt x="103" y="221"/>
                  </a:cubicBezTo>
                  <a:cubicBezTo>
                    <a:pt x="105" y="217"/>
                    <a:pt x="110" y="210"/>
                    <a:pt x="115" y="203"/>
                  </a:cubicBezTo>
                  <a:cubicBezTo>
                    <a:pt x="118" y="199"/>
                    <a:pt x="120" y="195"/>
                    <a:pt x="122" y="192"/>
                  </a:cubicBezTo>
                  <a:cubicBezTo>
                    <a:pt x="123" y="188"/>
                    <a:pt x="124" y="185"/>
                    <a:pt x="125" y="182"/>
                  </a:cubicBezTo>
                  <a:cubicBezTo>
                    <a:pt x="125" y="182"/>
                    <a:pt x="125" y="181"/>
                    <a:pt x="125" y="181"/>
                  </a:cubicBezTo>
                  <a:cubicBezTo>
                    <a:pt x="125" y="179"/>
                    <a:pt x="124" y="178"/>
                    <a:pt x="124" y="177"/>
                  </a:cubicBezTo>
                  <a:cubicBezTo>
                    <a:pt x="123" y="176"/>
                    <a:pt x="122" y="175"/>
                    <a:pt x="121" y="175"/>
                  </a:cubicBezTo>
                  <a:cubicBezTo>
                    <a:pt x="119" y="175"/>
                    <a:pt x="117" y="176"/>
                    <a:pt x="115" y="178"/>
                  </a:cubicBezTo>
                  <a:cubicBezTo>
                    <a:pt x="113" y="181"/>
                    <a:pt x="111" y="184"/>
                    <a:pt x="110" y="187"/>
                  </a:cubicBezTo>
                  <a:cubicBezTo>
                    <a:pt x="109" y="192"/>
                    <a:pt x="109" y="197"/>
                    <a:pt x="107" y="200"/>
                  </a:cubicBezTo>
                  <a:cubicBezTo>
                    <a:pt x="106" y="202"/>
                    <a:pt x="106" y="204"/>
                    <a:pt x="104" y="205"/>
                  </a:cubicBezTo>
                  <a:cubicBezTo>
                    <a:pt x="103" y="206"/>
                    <a:pt x="101" y="207"/>
                    <a:pt x="99" y="207"/>
                  </a:cubicBezTo>
                  <a:cubicBezTo>
                    <a:pt x="99" y="207"/>
                    <a:pt x="99" y="207"/>
                    <a:pt x="99" y="207"/>
                  </a:cubicBezTo>
                  <a:cubicBezTo>
                    <a:pt x="98" y="206"/>
                    <a:pt x="97" y="206"/>
                    <a:pt x="97" y="206"/>
                  </a:cubicBezTo>
                  <a:cubicBezTo>
                    <a:pt x="96" y="205"/>
                    <a:pt x="96" y="204"/>
                    <a:pt x="96" y="203"/>
                  </a:cubicBezTo>
                  <a:cubicBezTo>
                    <a:pt x="96" y="201"/>
                    <a:pt x="97" y="198"/>
                    <a:pt x="100" y="196"/>
                  </a:cubicBezTo>
                  <a:cubicBezTo>
                    <a:pt x="106" y="190"/>
                    <a:pt x="110" y="179"/>
                    <a:pt x="111" y="167"/>
                  </a:cubicBezTo>
                  <a:cubicBezTo>
                    <a:pt x="111" y="167"/>
                    <a:pt x="111" y="167"/>
                    <a:pt x="111" y="167"/>
                  </a:cubicBezTo>
                  <a:cubicBezTo>
                    <a:pt x="111" y="162"/>
                    <a:pt x="109" y="152"/>
                    <a:pt x="105" y="143"/>
                  </a:cubicBezTo>
                  <a:cubicBezTo>
                    <a:pt x="103" y="138"/>
                    <a:pt x="100" y="134"/>
                    <a:pt x="95" y="131"/>
                  </a:cubicBezTo>
                  <a:cubicBezTo>
                    <a:pt x="91" y="128"/>
                    <a:pt x="86" y="126"/>
                    <a:pt x="79" y="126"/>
                  </a:cubicBezTo>
                  <a:cubicBezTo>
                    <a:pt x="71" y="126"/>
                    <a:pt x="65" y="127"/>
                    <a:pt x="59" y="128"/>
                  </a:cubicBezTo>
                  <a:cubicBezTo>
                    <a:pt x="54" y="129"/>
                    <a:pt x="49" y="130"/>
                    <a:pt x="42" y="130"/>
                  </a:cubicBezTo>
                  <a:cubicBezTo>
                    <a:pt x="36" y="130"/>
                    <a:pt x="26" y="129"/>
                    <a:pt x="17" y="122"/>
                  </a:cubicBezTo>
                  <a:cubicBezTo>
                    <a:pt x="8" y="116"/>
                    <a:pt x="1" y="105"/>
                    <a:pt x="1" y="85"/>
                  </a:cubicBezTo>
                  <a:cubicBezTo>
                    <a:pt x="1" y="65"/>
                    <a:pt x="13" y="45"/>
                    <a:pt x="35" y="29"/>
                  </a:cubicBezTo>
                  <a:cubicBezTo>
                    <a:pt x="57" y="13"/>
                    <a:pt x="88" y="1"/>
                    <a:pt x="126" y="1"/>
                  </a:cubicBezTo>
                  <a:cubicBezTo>
                    <a:pt x="208" y="1"/>
                    <a:pt x="251" y="39"/>
                    <a:pt x="270" y="61"/>
                  </a:cubicBezTo>
                  <a:cubicBezTo>
                    <a:pt x="276" y="69"/>
                    <a:pt x="280" y="79"/>
                    <a:pt x="280" y="90"/>
                  </a:cubicBezTo>
                  <a:cubicBezTo>
                    <a:pt x="280" y="90"/>
                    <a:pt x="280" y="90"/>
                    <a:pt x="280" y="90"/>
                  </a:cubicBezTo>
                  <a:cubicBezTo>
                    <a:pt x="280" y="96"/>
                    <a:pt x="277" y="102"/>
                    <a:pt x="272" y="105"/>
                  </a:cubicBezTo>
                  <a:cubicBezTo>
                    <a:pt x="272" y="106"/>
                    <a:pt x="272" y="106"/>
                    <a:pt x="272" y="106"/>
                  </a:cubicBezTo>
                  <a:cubicBezTo>
                    <a:pt x="272" y="105"/>
                    <a:pt x="272" y="105"/>
                    <a:pt x="272" y="105"/>
                  </a:cubicBezTo>
                  <a:cubicBezTo>
                    <a:pt x="272" y="105"/>
                    <a:pt x="272" y="105"/>
                    <a:pt x="272" y="105"/>
                  </a:cubicBezTo>
                  <a:cubicBezTo>
                    <a:pt x="272" y="105"/>
                    <a:pt x="272" y="105"/>
                    <a:pt x="272" y="105"/>
                  </a:cubicBezTo>
                  <a:cubicBezTo>
                    <a:pt x="272" y="105"/>
                    <a:pt x="272" y="105"/>
                    <a:pt x="272" y="105"/>
                  </a:cubicBezTo>
                  <a:cubicBezTo>
                    <a:pt x="269" y="107"/>
                    <a:pt x="266" y="108"/>
                    <a:pt x="263" y="108"/>
                  </a:cubicBezTo>
                  <a:cubicBezTo>
                    <a:pt x="260" y="108"/>
                    <a:pt x="257" y="107"/>
                    <a:pt x="254" y="105"/>
                  </a:cubicBezTo>
                  <a:cubicBezTo>
                    <a:pt x="253" y="104"/>
                    <a:pt x="253" y="104"/>
                    <a:pt x="253" y="104"/>
                  </a:cubicBezTo>
                  <a:cubicBezTo>
                    <a:pt x="250" y="102"/>
                    <a:pt x="247" y="99"/>
                    <a:pt x="246" y="95"/>
                  </a:cubicBezTo>
                  <a:cubicBezTo>
                    <a:pt x="241" y="82"/>
                    <a:pt x="241" y="82"/>
                    <a:pt x="241" y="82"/>
                  </a:cubicBezTo>
                  <a:cubicBezTo>
                    <a:pt x="237" y="71"/>
                    <a:pt x="230" y="61"/>
                    <a:pt x="221" y="55"/>
                  </a:cubicBezTo>
                  <a:cubicBezTo>
                    <a:pt x="221" y="55"/>
                    <a:pt x="221" y="55"/>
                    <a:pt x="221" y="55"/>
                  </a:cubicBezTo>
                  <a:cubicBezTo>
                    <a:pt x="221" y="55"/>
                    <a:pt x="221" y="55"/>
                    <a:pt x="221" y="55"/>
                  </a:cubicBezTo>
                  <a:cubicBezTo>
                    <a:pt x="217" y="53"/>
                    <a:pt x="213" y="51"/>
                    <a:pt x="209" y="50"/>
                  </a:cubicBezTo>
                  <a:cubicBezTo>
                    <a:pt x="203" y="49"/>
                    <a:pt x="197" y="49"/>
                    <a:pt x="193" y="49"/>
                  </a:cubicBezTo>
                  <a:cubicBezTo>
                    <a:pt x="189" y="48"/>
                    <a:pt x="185" y="47"/>
                    <a:pt x="181" y="47"/>
                  </a:cubicBezTo>
                  <a:cubicBezTo>
                    <a:pt x="181" y="47"/>
                    <a:pt x="180" y="47"/>
                    <a:pt x="180" y="47"/>
                  </a:cubicBezTo>
                  <a:cubicBezTo>
                    <a:pt x="176" y="47"/>
                    <a:pt x="171" y="49"/>
                    <a:pt x="167" y="50"/>
                  </a:cubicBezTo>
                  <a:cubicBezTo>
                    <a:pt x="163" y="51"/>
                    <a:pt x="158" y="52"/>
                    <a:pt x="154" y="53"/>
                  </a:cubicBezTo>
                  <a:cubicBezTo>
                    <a:pt x="150" y="55"/>
                    <a:pt x="146" y="57"/>
                    <a:pt x="143" y="60"/>
                  </a:cubicBezTo>
                  <a:cubicBezTo>
                    <a:pt x="139" y="62"/>
                    <a:pt x="136" y="65"/>
                    <a:pt x="133" y="69"/>
                  </a:cubicBezTo>
                  <a:cubicBezTo>
                    <a:pt x="131" y="72"/>
                    <a:pt x="128" y="76"/>
                    <a:pt x="126" y="80"/>
                  </a:cubicBezTo>
                  <a:cubicBezTo>
                    <a:pt x="124" y="84"/>
                    <a:pt x="123" y="88"/>
                    <a:pt x="122" y="93"/>
                  </a:cubicBezTo>
                  <a:cubicBezTo>
                    <a:pt x="122" y="95"/>
                    <a:pt x="119" y="97"/>
                    <a:pt x="116" y="97"/>
                  </a:cubicBezTo>
                  <a:cubicBezTo>
                    <a:pt x="116" y="97"/>
                    <a:pt x="116" y="97"/>
                    <a:pt x="115" y="97"/>
                  </a:cubicBezTo>
                  <a:cubicBezTo>
                    <a:pt x="115" y="98"/>
                    <a:pt x="115" y="98"/>
                    <a:pt x="115" y="98"/>
                  </a:cubicBezTo>
                  <a:cubicBezTo>
                    <a:pt x="115" y="97"/>
                    <a:pt x="115" y="97"/>
                    <a:pt x="115" y="97"/>
                  </a:cubicBezTo>
                  <a:cubicBezTo>
                    <a:pt x="114" y="97"/>
                    <a:pt x="113" y="96"/>
                    <a:pt x="113" y="95"/>
                  </a:cubicBezTo>
                  <a:cubicBezTo>
                    <a:pt x="112" y="94"/>
                    <a:pt x="112" y="93"/>
                    <a:pt x="112" y="92"/>
                  </a:cubicBezTo>
                  <a:cubicBezTo>
                    <a:pt x="112" y="91"/>
                    <a:pt x="112" y="91"/>
                    <a:pt x="112" y="90"/>
                  </a:cubicBezTo>
                  <a:cubicBezTo>
                    <a:pt x="113" y="85"/>
                    <a:pt x="115" y="81"/>
                    <a:pt x="116" y="78"/>
                  </a:cubicBezTo>
                  <a:cubicBezTo>
                    <a:pt x="118" y="73"/>
                    <a:pt x="120" y="70"/>
                    <a:pt x="122" y="66"/>
                  </a:cubicBezTo>
                  <a:cubicBezTo>
                    <a:pt x="125" y="62"/>
                    <a:pt x="126" y="58"/>
                    <a:pt x="129" y="55"/>
                  </a:cubicBezTo>
                  <a:cubicBezTo>
                    <a:pt x="132" y="52"/>
                    <a:pt x="136" y="50"/>
                    <a:pt x="140" y="48"/>
                  </a:cubicBezTo>
                  <a:cubicBezTo>
                    <a:pt x="144" y="46"/>
                    <a:pt x="148" y="44"/>
                    <a:pt x="152" y="43"/>
                  </a:cubicBezTo>
                  <a:cubicBezTo>
                    <a:pt x="156" y="41"/>
                    <a:pt x="160" y="39"/>
                    <a:pt x="164" y="38"/>
                  </a:cubicBezTo>
                  <a:cubicBezTo>
                    <a:pt x="169" y="37"/>
                    <a:pt x="169" y="37"/>
                    <a:pt x="169" y="37"/>
                  </a:cubicBezTo>
                  <a:cubicBezTo>
                    <a:pt x="164" y="37"/>
                    <a:pt x="164" y="37"/>
                    <a:pt x="164" y="37"/>
                  </a:cubicBezTo>
                  <a:cubicBezTo>
                    <a:pt x="158" y="36"/>
                    <a:pt x="152" y="36"/>
                    <a:pt x="145" y="36"/>
                  </a:cubicBezTo>
                  <a:cubicBezTo>
                    <a:pt x="115" y="36"/>
                    <a:pt x="91" y="41"/>
                    <a:pt x="74" y="50"/>
                  </a:cubicBezTo>
                  <a:cubicBezTo>
                    <a:pt x="66" y="54"/>
                    <a:pt x="60" y="59"/>
                    <a:pt x="55" y="65"/>
                  </a:cubicBezTo>
                  <a:cubicBezTo>
                    <a:pt x="51" y="71"/>
                    <a:pt x="49" y="78"/>
                    <a:pt x="49" y="85"/>
                  </a:cubicBezTo>
                  <a:cubicBezTo>
                    <a:pt x="49" y="94"/>
                    <a:pt x="54" y="102"/>
                    <a:pt x="60" y="107"/>
                  </a:cubicBezTo>
                  <a:cubicBezTo>
                    <a:pt x="67" y="112"/>
                    <a:pt x="75" y="115"/>
                    <a:pt x="81" y="116"/>
                  </a:cubicBezTo>
                  <a:cubicBezTo>
                    <a:pt x="95" y="117"/>
                    <a:pt x="104" y="124"/>
                    <a:pt x="109" y="133"/>
                  </a:cubicBezTo>
                  <a:cubicBezTo>
                    <a:pt x="114" y="142"/>
                    <a:pt x="115" y="152"/>
                    <a:pt x="115" y="160"/>
                  </a:cubicBezTo>
                  <a:cubicBezTo>
                    <a:pt x="115" y="161"/>
                    <a:pt x="115" y="163"/>
                    <a:pt x="115" y="164"/>
                  </a:cubicBezTo>
                  <a:cubicBezTo>
                    <a:pt x="115" y="166"/>
                    <a:pt x="115" y="166"/>
                    <a:pt x="115" y="166"/>
                  </a:cubicBezTo>
                  <a:cubicBezTo>
                    <a:pt x="116" y="165"/>
                    <a:pt x="116" y="165"/>
                    <a:pt x="116" y="165"/>
                  </a:cubicBezTo>
                  <a:cubicBezTo>
                    <a:pt x="119" y="163"/>
                    <a:pt x="121" y="163"/>
                    <a:pt x="124" y="163"/>
                  </a:cubicBezTo>
                  <a:cubicBezTo>
                    <a:pt x="126" y="163"/>
                    <a:pt x="129" y="164"/>
                    <a:pt x="130" y="165"/>
                  </a:cubicBezTo>
                  <a:cubicBezTo>
                    <a:pt x="132" y="167"/>
                    <a:pt x="133" y="169"/>
                    <a:pt x="133" y="171"/>
                  </a:cubicBezTo>
                  <a:cubicBezTo>
                    <a:pt x="134" y="172"/>
                    <a:pt x="134" y="172"/>
                    <a:pt x="134" y="172"/>
                  </a:cubicBezTo>
                  <a:cubicBezTo>
                    <a:pt x="135" y="171"/>
                    <a:pt x="135" y="171"/>
                    <a:pt x="135" y="171"/>
                  </a:cubicBezTo>
                  <a:cubicBezTo>
                    <a:pt x="144" y="164"/>
                    <a:pt x="148" y="153"/>
                    <a:pt x="152" y="144"/>
                  </a:cubicBezTo>
                  <a:cubicBezTo>
                    <a:pt x="154" y="139"/>
                    <a:pt x="156" y="135"/>
                    <a:pt x="159" y="131"/>
                  </a:cubicBezTo>
                  <a:cubicBezTo>
                    <a:pt x="161" y="128"/>
                    <a:pt x="165" y="125"/>
                    <a:pt x="170" y="124"/>
                  </a:cubicBezTo>
                  <a:cubicBezTo>
                    <a:pt x="178" y="122"/>
                    <a:pt x="183" y="119"/>
                    <a:pt x="187" y="117"/>
                  </a:cubicBezTo>
                  <a:cubicBezTo>
                    <a:pt x="192" y="114"/>
                    <a:pt x="197" y="112"/>
                    <a:pt x="205" y="112"/>
                  </a:cubicBezTo>
                  <a:cubicBezTo>
                    <a:pt x="206" y="112"/>
                    <a:pt x="206" y="112"/>
                    <a:pt x="207" y="112"/>
                  </a:cubicBezTo>
                  <a:cubicBezTo>
                    <a:pt x="211" y="112"/>
                    <a:pt x="215" y="113"/>
                    <a:pt x="218" y="115"/>
                  </a:cubicBezTo>
                  <a:cubicBezTo>
                    <a:pt x="222" y="117"/>
                    <a:pt x="225" y="120"/>
                    <a:pt x="227" y="123"/>
                  </a:cubicBezTo>
                  <a:cubicBezTo>
                    <a:pt x="230" y="126"/>
                    <a:pt x="232" y="129"/>
                    <a:pt x="236" y="130"/>
                  </a:cubicBezTo>
                  <a:cubicBezTo>
                    <a:pt x="241" y="132"/>
                    <a:pt x="245" y="135"/>
                    <a:pt x="247" y="137"/>
                  </a:cubicBezTo>
                  <a:cubicBezTo>
                    <a:pt x="251" y="141"/>
                    <a:pt x="252" y="145"/>
                    <a:pt x="253" y="150"/>
                  </a:cubicBezTo>
                  <a:cubicBezTo>
                    <a:pt x="254" y="154"/>
                    <a:pt x="254" y="159"/>
                    <a:pt x="255" y="162"/>
                  </a:cubicBezTo>
                  <a:cubicBezTo>
                    <a:pt x="258" y="171"/>
                    <a:pt x="262" y="177"/>
                    <a:pt x="266" y="183"/>
                  </a:cubicBezTo>
                  <a:cubicBezTo>
                    <a:pt x="269" y="189"/>
                    <a:pt x="272" y="195"/>
                    <a:pt x="273" y="202"/>
                  </a:cubicBezTo>
                  <a:cubicBezTo>
                    <a:pt x="273" y="202"/>
                    <a:pt x="273" y="202"/>
                    <a:pt x="273" y="202"/>
                  </a:cubicBezTo>
                  <a:cubicBezTo>
                    <a:pt x="273" y="202"/>
                    <a:pt x="273" y="202"/>
                    <a:pt x="273" y="202"/>
                  </a:cubicBezTo>
                  <a:cubicBezTo>
                    <a:pt x="274" y="209"/>
                    <a:pt x="280" y="213"/>
                    <a:pt x="286" y="213"/>
                  </a:cubicBezTo>
                  <a:cubicBezTo>
                    <a:pt x="289" y="213"/>
                    <a:pt x="292" y="212"/>
                    <a:pt x="294" y="211"/>
                  </a:cubicBezTo>
                  <a:cubicBezTo>
                    <a:pt x="301" y="206"/>
                    <a:pt x="310" y="202"/>
                    <a:pt x="317" y="200"/>
                  </a:cubicBezTo>
                  <a:cubicBezTo>
                    <a:pt x="324" y="197"/>
                    <a:pt x="331" y="196"/>
                    <a:pt x="335" y="196"/>
                  </a:cubicBezTo>
                  <a:cubicBezTo>
                    <a:pt x="336" y="196"/>
                    <a:pt x="336" y="196"/>
                    <a:pt x="337" y="196"/>
                  </a:cubicBezTo>
                  <a:cubicBezTo>
                    <a:pt x="337" y="197"/>
                    <a:pt x="337" y="197"/>
                    <a:pt x="337" y="197"/>
                  </a:cubicBezTo>
                  <a:cubicBezTo>
                    <a:pt x="337" y="197"/>
                    <a:pt x="337" y="197"/>
                    <a:pt x="337" y="197"/>
                  </a:cubicBezTo>
                  <a:cubicBezTo>
                    <a:pt x="337" y="197"/>
                    <a:pt x="337" y="197"/>
                    <a:pt x="337" y="197"/>
                  </a:cubicBezTo>
                  <a:cubicBezTo>
                    <a:pt x="337" y="197"/>
                    <a:pt x="337" y="197"/>
                    <a:pt x="337" y="197"/>
                  </a:cubicBezTo>
                  <a:cubicBezTo>
                    <a:pt x="337" y="197"/>
                    <a:pt x="337" y="197"/>
                    <a:pt x="337" y="197"/>
                  </a:cubicBezTo>
                  <a:cubicBezTo>
                    <a:pt x="337" y="197"/>
                    <a:pt x="337" y="197"/>
                    <a:pt x="337" y="197"/>
                  </a:cubicBezTo>
                  <a:cubicBezTo>
                    <a:pt x="337" y="197"/>
                    <a:pt x="337" y="197"/>
                    <a:pt x="337" y="197"/>
                  </a:cubicBezTo>
                  <a:cubicBezTo>
                    <a:pt x="337" y="197"/>
                    <a:pt x="337" y="197"/>
                    <a:pt x="337" y="197"/>
                  </a:cubicBezTo>
                  <a:cubicBezTo>
                    <a:pt x="337" y="197"/>
                    <a:pt x="337" y="197"/>
                    <a:pt x="337" y="197"/>
                  </a:cubicBezTo>
                  <a:cubicBezTo>
                    <a:pt x="337" y="197"/>
                    <a:pt x="337" y="198"/>
                    <a:pt x="335" y="198"/>
                  </a:cubicBezTo>
                  <a:cubicBezTo>
                    <a:pt x="334" y="199"/>
                    <a:pt x="332" y="200"/>
                    <a:pt x="330" y="201"/>
                  </a:cubicBezTo>
                  <a:cubicBezTo>
                    <a:pt x="320" y="205"/>
                    <a:pt x="312" y="212"/>
                    <a:pt x="307" y="220"/>
                  </a:cubicBezTo>
                  <a:cubicBezTo>
                    <a:pt x="302" y="229"/>
                    <a:pt x="300" y="238"/>
                    <a:pt x="300" y="248"/>
                  </a:cubicBezTo>
                  <a:cubicBezTo>
                    <a:pt x="300" y="257"/>
                    <a:pt x="302" y="267"/>
                    <a:pt x="307" y="275"/>
                  </a:cubicBezTo>
                  <a:cubicBezTo>
                    <a:pt x="308" y="275"/>
                    <a:pt x="308" y="275"/>
                    <a:pt x="308" y="275"/>
                  </a:cubicBezTo>
                  <a:cubicBezTo>
                    <a:pt x="308" y="274"/>
                    <a:pt x="308" y="274"/>
                    <a:pt x="308" y="274"/>
                  </a:cubicBezTo>
                  <a:cubicBezTo>
                    <a:pt x="308" y="274"/>
                    <a:pt x="308" y="274"/>
                    <a:pt x="308" y="274"/>
                  </a:cubicBezTo>
                  <a:cubicBezTo>
                    <a:pt x="307" y="275"/>
                    <a:pt x="307" y="275"/>
                    <a:pt x="307" y="275"/>
                  </a:cubicBezTo>
                  <a:cubicBezTo>
                    <a:pt x="313" y="284"/>
                    <a:pt x="319" y="292"/>
                    <a:pt x="324" y="302"/>
                  </a:cubicBezTo>
                  <a:cubicBezTo>
                    <a:pt x="324" y="301"/>
                    <a:pt x="324" y="301"/>
                    <a:pt x="324" y="301"/>
                  </a:cubicBezTo>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100">
              <a:extLst>
                <a:ext uri="{FF2B5EF4-FFF2-40B4-BE49-F238E27FC236}">
                  <a16:creationId xmlns:a16="http://schemas.microsoft.com/office/drawing/2014/main" id="{76B1E702-86EE-4F20-9C39-FD83B2B9021C}"/>
                </a:ext>
              </a:extLst>
            </p:cNvPr>
            <p:cNvSpPr>
              <a:spLocks/>
            </p:cNvSpPr>
            <p:nvPr/>
          </p:nvSpPr>
          <p:spPr bwMode="auto">
            <a:xfrm>
              <a:off x="6399214" y="3770313"/>
              <a:ext cx="165100" cy="38100"/>
            </a:xfrm>
            <a:custGeom>
              <a:avLst/>
              <a:gdLst>
                <a:gd name="T0" fmla="*/ 0 w 22"/>
                <a:gd name="T1" fmla="*/ 2 h 5"/>
                <a:gd name="T2" fmla="*/ 12 w 22"/>
                <a:gd name="T3" fmla="*/ 5 h 5"/>
                <a:gd name="T4" fmla="*/ 22 w 22"/>
                <a:gd name="T5" fmla="*/ 2 h 5"/>
                <a:gd name="T6" fmla="*/ 21 w 22"/>
                <a:gd name="T7" fmla="*/ 1 h 5"/>
                <a:gd name="T8" fmla="*/ 21 w 22"/>
                <a:gd name="T9" fmla="*/ 1 h 5"/>
                <a:gd name="T10" fmla="*/ 12 w 22"/>
                <a:gd name="T11" fmla="*/ 3 h 5"/>
                <a:gd name="T12" fmla="*/ 0 w 22"/>
                <a:gd name="T13" fmla="*/ 0 h 5"/>
                <a:gd name="T14" fmla="*/ 0 w 22"/>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5">
                  <a:moveTo>
                    <a:pt x="0" y="2"/>
                  </a:moveTo>
                  <a:cubicBezTo>
                    <a:pt x="4" y="4"/>
                    <a:pt x="9" y="5"/>
                    <a:pt x="12" y="5"/>
                  </a:cubicBezTo>
                  <a:cubicBezTo>
                    <a:pt x="18" y="5"/>
                    <a:pt x="22" y="2"/>
                    <a:pt x="22" y="2"/>
                  </a:cubicBezTo>
                  <a:cubicBezTo>
                    <a:pt x="21" y="1"/>
                    <a:pt x="21" y="1"/>
                    <a:pt x="21" y="1"/>
                  </a:cubicBezTo>
                  <a:cubicBezTo>
                    <a:pt x="21" y="1"/>
                    <a:pt x="21" y="1"/>
                    <a:pt x="21" y="1"/>
                  </a:cubicBezTo>
                  <a:cubicBezTo>
                    <a:pt x="21" y="1"/>
                    <a:pt x="18" y="3"/>
                    <a:pt x="12" y="3"/>
                  </a:cubicBezTo>
                  <a:cubicBezTo>
                    <a:pt x="9" y="3"/>
                    <a:pt x="5" y="3"/>
                    <a:pt x="0" y="0"/>
                  </a:cubicBezTo>
                  <a:cubicBezTo>
                    <a:pt x="0" y="2"/>
                    <a:pt x="0" y="2"/>
                    <a:pt x="0" y="2"/>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101">
              <a:extLst>
                <a:ext uri="{FF2B5EF4-FFF2-40B4-BE49-F238E27FC236}">
                  <a16:creationId xmlns:a16="http://schemas.microsoft.com/office/drawing/2014/main" id="{FDF78E62-FEF0-4514-A9C9-F967A899CE91}"/>
                </a:ext>
              </a:extLst>
            </p:cNvPr>
            <p:cNvSpPr>
              <a:spLocks/>
            </p:cNvSpPr>
            <p:nvPr/>
          </p:nvSpPr>
          <p:spPr bwMode="auto">
            <a:xfrm>
              <a:off x="6813551" y="3197225"/>
              <a:ext cx="1244600" cy="1320800"/>
            </a:xfrm>
            <a:custGeom>
              <a:avLst/>
              <a:gdLst>
                <a:gd name="T0" fmla="*/ 122 w 165"/>
                <a:gd name="T1" fmla="*/ 28 h 175"/>
                <a:gd name="T2" fmla="*/ 55 w 165"/>
                <a:gd name="T3" fmla="*/ 4 h 175"/>
                <a:gd name="T4" fmla="*/ 9 w 165"/>
                <a:gd name="T5" fmla="*/ 41 h 175"/>
                <a:gd name="T6" fmla="*/ 64 w 165"/>
                <a:gd name="T7" fmla="*/ 98 h 175"/>
                <a:gd name="T8" fmla="*/ 59 w 165"/>
                <a:gd name="T9" fmla="*/ 149 h 175"/>
                <a:gd name="T10" fmla="*/ 120 w 165"/>
                <a:gd name="T11" fmla="*/ 167 h 175"/>
                <a:gd name="T12" fmla="*/ 159 w 165"/>
                <a:gd name="T13" fmla="*/ 104 h 175"/>
                <a:gd name="T14" fmla="*/ 122 w 165"/>
                <a:gd name="T15" fmla="*/ 28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175">
                  <a:moveTo>
                    <a:pt x="122" y="28"/>
                  </a:moveTo>
                  <a:cubicBezTo>
                    <a:pt x="98" y="18"/>
                    <a:pt x="84" y="0"/>
                    <a:pt x="55" y="4"/>
                  </a:cubicBezTo>
                  <a:cubicBezTo>
                    <a:pt x="33" y="6"/>
                    <a:pt x="14" y="19"/>
                    <a:pt x="9" y="41"/>
                  </a:cubicBezTo>
                  <a:cubicBezTo>
                    <a:pt x="0" y="78"/>
                    <a:pt x="32" y="95"/>
                    <a:pt x="64" y="98"/>
                  </a:cubicBezTo>
                  <a:cubicBezTo>
                    <a:pt x="41" y="110"/>
                    <a:pt x="49" y="132"/>
                    <a:pt x="59" y="149"/>
                  </a:cubicBezTo>
                  <a:cubicBezTo>
                    <a:pt x="70" y="170"/>
                    <a:pt x="99" y="175"/>
                    <a:pt x="120" y="167"/>
                  </a:cubicBezTo>
                  <a:cubicBezTo>
                    <a:pt x="144" y="157"/>
                    <a:pt x="154" y="127"/>
                    <a:pt x="159" y="104"/>
                  </a:cubicBezTo>
                  <a:cubicBezTo>
                    <a:pt x="165" y="68"/>
                    <a:pt x="158" y="42"/>
                    <a:pt x="122" y="28"/>
                  </a:cubicBezTo>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102">
              <a:extLst>
                <a:ext uri="{FF2B5EF4-FFF2-40B4-BE49-F238E27FC236}">
                  <a16:creationId xmlns:a16="http://schemas.microsoft.com/office/drawing/2014/main" id="{AB1234F9-C6C8-45C2-85EB-A5D2A5523810}"/>
                </a:ext>
              </a:extLst>
            </p:cNvPr>
            <p:cNvSpPr>
              <a:spLocks noEditPoints="1"/>
            </p:cNvSpPr>
            <p:nvPr/>
          </p:nvSpPr>
          <p:spPr bwMode="auto">
            <a:xfrm>
              <a:off x="6813551" y="3197225"/>
              <a:ext cx="1244600" cy="1320800"/>
            </a:xfrm>
            <a:custGeom>
              <a:avLst/>
              <a:gdLst>
                <a:gd name="T0" fmla="*/ 122 w 165"/>
                <a:gd name="T1" fmla="*/ 28 h 175"/>
                <a:gd name="T2" fmla="*/ 55 w 165"/>
                <a:gd name="T3" fmla="*/ 4 h 175"/>
                <a:gd name="T4" fmla="*/ 9 w 165"/>
                <a:gd name="T5" fmla="*/ 41 h 175"/>
                <a:gd name="T6" fmla="*/ 64 w 165"/>
                <a:gd name="T7" fmla="*/ 98 h 175"/>
                <a:gd name="T8" fmla="*/ 59 w 165"/>
                <a:gd name="T9" fmla="*/ 149 h 175"/>
                <a:gd name="T10" fmla="*/ 120 w 165"/>
                <a:gd name="T11" fmla="*/ 167 h 175"/>
                <a:gd name="T12" fmla="*/ 159 w 165"/>
                <a:gd name="T13" fmla="*/ 104 h 175"/>
                <a:gd name="T14" fmla="*/ 122 w 165"/>
                <a:gd name="T15" fmla="*/ 28 h 175"/>
                <a:gd name="T16" fmla="*/ 115 w 165"/>
                <a:gd name="T17" fmla="*/ 148 h 175"/>
                <a:gd name="T18" fmla="*/ 105 w 165"/>
                <a:gd name="T19" fmla="*/ 128 h 175"/>
                <a:gd name="T20" fmla="*/ 97 w 165"/>
                <a:gd name="T21" fmla="*/ 154 h 175"/>
                <a:gd name="T22" fmla="*/ 90 w 165"/>
                <a:gd name="T23" fmla="*/ 127 h 175"/>
                <a:gd name="T24" fmla="*/ 69 w 165"/>
                <a:gd name="T25" fmla="*/ 136 h 175"/>
                <a:gd name="T26" fmla="*/ 89 w 165"/>
                <a:gd name="T27" fmla="*/ 115 h 175"/>
                <a:gd name="T28" fmla="*/ 79 w 165"/>
                <a:gd name="T29" fmla="*/ 117 h 175"/>
                <a:gd name="T30" fmla="*/ 71 w 165"/>
                <a:gd name="T31" fmla="*/ 112 h 175"/>
                <a:gd name="T32" fmla="*/ 98 w 165"/>
                <a:gd name="T33" fmla="*/ 103 h 175"/>
                <a:gd name="T34" fmla="*/ 80 w 165"/>
                <a:gd name="T35" fmla="*/ 93 h 175"/>
                <a:gd name="T36" fmla="*/ 95 w 165"/>
                <a:gd name="T37" fmla="*/ 79 h 175"/>
                <a:gd name="T38" fmla="*/ 81 w 165"/>
                <a:gd name="T39" fmla="*/ 82 h 175"/>
                <a:gd name="T40" fmla="*/ 64 w 165"/>
                <a:gd name="T41" fmla="*/ 83 h 175"/>
                <a:gd name="T42" fmla="*/ 74 w 165"/>
                <a:gd name="T43" fmla="*/ 66 h 175"/>
                <a:gd name="T44" fmla="*/ 29 w 165"/>
                <a:gd name="T45" fmla="*/ 71 h 175"/>
                <a:gd name="T46" fmla="*/ 35 w 165"/>
                <a:gd name="T47" fmla="*/ 62 h 175"/>
                <a:gd name="T48" fmla="*/ 57 w 165"/>
                <a:gd name="T49" fmla="*/ 58 h 175"/>
                <a:gd name="T50" fmla="*/ 30 w 165"/>
                <a:gd name="T51" fmla="*/ 58 h 175"/>
                <a:gd name="T52" fmla="*/ 23 w 165"/>
                <a:gd name="T53" fmla="*/ 54 h 175"/>
                <a:gd name="T54" fmla="*/ 43 w 165"/>
                <a:gd name="T55" fmla="*/ 43 h 175"/>
                <a:gd name="T56" fmla="*/ 51 w 165"/>
                <a:gd name="T57" fmla="*/ 43 h 175"/>
                <a:gd name="T58" fmla="*/ 38 w 165"/>
                <a:gd name="T59" fmla="*/ 25 h 175"/>
                <a:gd name="T60" fmla="*/ 66 w 165"/>
                <a:gd name="T61" fmla="*/ 35 h 175"/>
                <a:gd name="T62" fmla="*/ 76 w 165"/>
                <a:gd name="T63" fmla="*/ 21 h 175"/>
                <a:gd name="T64" fmla="*/ 85 w 165"/>
                <a:gd name="T65" fmla="*/ 43 h 175"/>
                <a:gd name="T66" fmla="*/ 98 w 165"/>
                <a:gd name="T67" fmla="*/ 35 h 175"/>
                <a:gd name="T68" fmla="*/ 93 w 165"/>
                <a:gd name="T69" fmla="*/ 59 h 175"/>
                <a:gd name="T70" fmla="*/ 115 w 165"/>
                <a:gd name="T71" fmla="*/ 41 h 175"/>
                <a:gd name="T72" fmla="*/ 107 w 165"/>
                <a:gd name="T73" fmla="*/ 68 h 175"/>
                <a:gd name="T74" fmla="*/ 129 w 165"/>
                <a:gd name="T75" fmla="*/ 54 h 175"/>
                <a:gd name="T76" fmla="*/ 145 w 165"/>
                <a:gd name="T77" fmla="*/ 67 h 175"/>
                <a:gd name="T78" fmla="*/ 109 w 165"/>
                <a:gd name="T79" fmla="*/ 86 h 175"/>
                <a:gd name="T80" fmla="*/ 119 w 165"/>
                <a:gd name="T81" fmla="*/ 85 h 175"/>
                <a:gd name="T82" fmla="*/ 141 w 165"/>
                <a:gd name="T83" fmla="*/ 87 h 175"/>
                <a:gd name="T84" fmla="*/ 140 w 165"/>
                <a:gd name="T85" fmla="*/ 109 h 175"/>
                <a:gd name="T86" fmla="*/ 113 w 165"/>
                <a:gd name="T87" fmla="*/ 104 h 175"/>
                <a:gd name="T88" fmla="*/ 137 w 165"/>
                <a:gd name="T89" fmla="*/ 118 h 175"/>
                <a:gd name="T90" fmla="*/ 117 w 165"/>
                <a:gd name="T91" fmla="*/ 124 h 175"/>
                <a:gd name="T92" fmla="*/ 128 w 165"/>
                <a:gd name="T93" fmla="*/ 136 h 175"/>
                <a:gd name="T94" fmla="*/ 115 w 165"/>
                <a:gd name="T95" fmla="*/ 148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5" h="175">
                  <a:moveTo>
                    <a:pt x="122" y="28"/>
                  </a:moveTo>
                  <a:cubicBezTo>
                    <a:pt x="98" y="18"/>
                    <a:pt x="84" y="0"/>
                    <a:pt x="55" y="4"/>
                  </a:cubicBezTo>
                  <a:cubicBezTo>
                    <a:pt x="33" y="6"/>
                    <a:pt x="14" y="19"/>
                    <a:pt x="9" y="41"/>
                  </a:cubicBezTo>
                  <a:cubicBezTo>
                    <a:pt x="0" y="78"/>
                    <a:pt x="32" y="95"/>
                    <a:pt x="64" y="98"/>
                  </a:cubicBezTo>
                  <a:cubicBezTo>
                    <a:pt x="41" y="110"/>
                    <a:pt x="49" y="132"/>
                    <a:pt x="59" y="149"/>
                  </a:cubicBezTo>
                  <a:cubicBezTo>
                    <a:pt x="70" y="170"/>
                    <a:pt x="99" y="175"/>
                    <a:pt x="120" y="167"/>
                  </a:cubicBezTo>
                  <a:cubicBezTo>
                    <a:pt x="144" y="157"/>
                    <a:pt x="154" y="127"/>
                    <a:pt x="159" y="104"/>
                  </a:cubicBezTo>
                  <a:cubicBezTo>
                    <a:pt x="165" y="68"/>
                    <a:pt x="158" y="42"/>
                    <a:pt x="122" y="28"/>
                  </a:cubicBezTo>
                  <a:moveTo>
                    <a:pt x="115" y="148"/>
                  </a:moveTo>
                  <a:cubicBezTo>
                    <a:pt x="113" y="141"/>
                    <a:pt x="110" y="134"/>
                    <a:pt x="105" y="128"/>
                  </a:cubicBezTo>
                  <a:cubicBezTo>
                    <a:pt x="107" y="138"/>
                    <a:pt x="117" y="159"/>
                    <a:pt x="97" y="154"/>
                  </a:cubicBezTo>
                  <a:cubicBezTo>
                    <a:pt x="79" y="150"/>
                    <a:pt x="84" y="138"/>
                    <a:pt x="90" y="127"/>
                  </a:cubicBezTo>
                  <a:cubicBezTo>
                    <a:pt x="84" y="131"/>
                    <a:pt x="75" y="159"/>
                    <a:pt x="69" y="136"/>
                  </a:cubicBezTo>
                  <a:cubicBezTo>
                    <a:pt x="66" y="121"/>
                    <a:pt x="80" y="119"/>
                    <a:pt x="89" y="115"/>
                  </a:cubicBezTo>
                  <a:cubicBezTo>
                    <a:pt x="86" y="115"/>
                    <a:pt x="82" y="116"/>
                    <a:pt x="79" y="117"/>
                  </a:cubicBezTo>
                  <a:cubicBezTo>
                    <a:pt x="71" y="119"/>
                    <a:pt x="64" y="121"/>
                    <a:pt x="71" y="112"/>
                  </a:cubicBezTo>
                  <a:cubicBezTo>
                    <a:pt x="78" y="100"/>
                    <a:pt x="87" y="98"/>
                    <a:pt x="98" y="103"/>
                  </a:cubicBezTo>
                  <a:cubicBezTo>
                    <a:pt x="95" y="98"/>
                    <a:pt x="81" y="95"/>
                    <a:pt x="80" y="93"/>
                  </a:cubicBezTo>
                  <a:cubicBezTo>
                    <a:pt x="76" y="85"/>
                    <a:pt x="91" y="81"/>
                    <a:pt x="95" y="79"/>
                  </a:cubicBezTo>
                  <a:cubicBezTo>
                    <a:pt x="90" y="78"/>
                    <a:pt x="85" y="80"/>
                    <a:pt x="81" y="82"/>
                  </a:cubicBezTo>
                  <a:cubicBezTo>
                    <a:pt x="75" y="84"/>
                    <a:pt x="70" y="86"/>
                    <a:pt x="64" y="83"/>
                  </a:cubicBezTo>
                  <a:cubicBezTo>
                    <a:pt x="50" y="76"/>
                    <a:pt x="68" y="71"/>
                    <a:pt x="74" y="66"/>
                  </a:cubicBezTo>
                  <a:cubicBezTo>
                    <a:pt x="61" y="68"/>
                    <a:pt x="40" y="88"/>
                    <a:pt x="29" y="71"/>
                  </a:cubicBezTo>
                  <a:cubicBezTo>
                    <a:pt x="24" y="63"/>
                    <a:pt x="27" y="64"/>
                    <a:pt x="35" y="62"/>
                  </a:cubicBezTo>
                  <a:cubicBezTo>
                    <a:pt x="42" y="60"/>
                    <a:pt x="50" y="60"/>
                    <a:pt x="57" y="58"/>
                  </a:cubicBezTo>
                  <a:cubicBezTo>
                    <a:pt x="48" y="56"/>
                    <a:pt x="39" y="57"/>
                    <a:pt x="30" y="58"/>
                  </a:cubicBezTo>
                  <a:cubicBezTo>
                    <a:pt x="25" y="58"/>
                    <a:pt x="21" y="62"/>
                    <a:pt x="23" y="54"/>
                  </a:cubicBezTo>
                  <a:cubicBezTo>
                    <a:pt x="25" y="43"/>
                    <a:pt x="35" y="43"/>
                    <a:pt x="43" y="43"/>
                  </a:cubicBezTo>
                  <a:cubicBezTo>
                    <a:pt x="46" y="43"/>
                    <a:pt x="49" y="43"/>
                    <a:pt x="51" y="43"/>
                  </a:cubicBezTo>
                  <a:cubicBezTo>
                    <a:pt x="44" y="40"/>
                    <a:pt x="20" y="34"/>
                    <a:pt x="38" y="25"/>
                  </a:cubicBezTo>
                  <a:cubicBezTo>
                    <a:pt x="52" y="18"/>
                    <a:pt x="58" y="28"/>
                    <a:pt x="66" y="35"/>
                  </a:cubicBezTo>
                  <a:cubicBezTo>
                    <a:pt x="64" y="25"/>
                    <a:pt x="59" y="11"/>
                    <a:pt x="76" y="21"/>
                  </a:cubicBezTo>
                  <a:cubicBezTo>
                    <a:pt x="85" y="26"/>
                    <a:pt x="83" y="33"/>
                    <a:pt x="85" y="43"/>
                  </a:cubicBezTo>
                  <a:cubicBezTo>
                    <a:pt x="88" y="36"/>
                    <a:pt x="91" y="21"/>
                    <a:pt x="98" y="35"/>
                  </a:cubicBezTo>
                  <a:cubicBezTo>
                    <a:pt x="103" y="44"/>
                    <a:pt x="94" y="50"/>
                    <a:pt x="93" y="59"/>
                  </a:cubicBezTo>
                  <a:cubicBezTo>
                    <a:pt x="98" y="53"/>
                    <a:pt x="105" y="38"/>
                    <a:pt x="115" y="41"/>
                  </a:cubicBezTo>
                  <a:cubicBezTo>
                    <a:pt x="133" y="46"/>
                    <a:pt x="111" y="61"/>
                    <a:pt x="107" y="68"/>
                  </a:cubicBezTo>
                  <a:cubicBezTo>
                    <a:pt x="111" y="66"/>
                    <a:pt x="123" y="53"/>
                    <a:pt x="129" y="54"/>
                  </a:cubicBezTo>
                  <a:cubicBezTo>
                    <a:pt x="133" y="54"/>
                    <a:pt x="143" y="63"/>
                    <a:pt x="145" y="67"/>
                  </a:cubicBezTo>
                  <a:cubicBezTo>
                    <a:pt x="152" y="83"/>
                    <a:pt x="119" y="82"/>
                    <a:pt x="109" y="86"/>
                  </a:cubicBezTo>
                  <a:cubicBezTo>
                    <a:pt x="111" y="86"/>
                    <a:pt x="115" y="86"/>
                    <a:pt x="119" y="85"/>
                  </a:cubicBezTo>
                  <a:cubicBezTo>
                    <a:pt x="128" y="84"/>
                    <a:pt x="138" y="83"/>
                    <a:pt x="141" y="87"/>
                  </a:cubicBezTo>
                  <a:cubicBezTo>
                    <a:pt x="144" y="90"/>
                    <a:pt x="138" y="108"/>
                    <a:pt x="140" y="109"/>
                  </a:cubicBezTo>
                  <a:cubicBezTo>
                    <a:pt x="133" y="105"/>
                    <a:pt x="121" y="102"/>
                    <a:pt x="113" y="104"/>
                  </a:cubicBezTo>
                  <a:cubicBezTo>
                    <a:pt x="121" y="107"/>
                    <a:pt x="136" y="108"/>
                    <a:pt x="137" y="118"/>
                  </a:cubicBezTo>
                  <a:cubicBezTo>
                    <a:pt x="141" y="140"/>
                    <a:pt x="126" y="126"/>
                    <a:pt x="117" y="124"/>
                  </a:cubicBezTo>
                  <a:cubicBezTo>
                    <a:pt x="120" y="127"/>
                    <a:pt x="127" y="132"/>
                    <a:pt x="128" y="136"/>
                  </a:cubicBezTo>
                  <a:cubicBezTo>
                    <a:pt x="130" y="142"/>
                    <a:pt x="116" y="150"/>
                    <a:pt x="115" y="148"/>
                  </a:cubicBezTo>
                </a:path>
              </a:pathLst>
            </a:custGeom>
            <a:solidFill>
              <a:srgbClr val="DEDC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105">
              <a:extLst>
                <a:ext uri="{FF2B5EF4-FFF2-40B4-BE49-F238E27FC236}">
                  <a16:creationId xmlns:a16="http://schemas.microsoft.com/office/drawing/2014/main" id="{7A9E5C28-D602-4F63-A5E4-01CF97CF9A38}"/>
                </a:ext>
              </a:extLst>
            </p:cNvPr>
            <p:cNvSpPr>
              <a:spLocks/>
            </p:cNvSpPr>
            <p:nvPr/>
          </p:nvSpPr>
          <p:spPr bwMode="auto">
            <a:xfrm>
              <a:off x="6865939" y="3211513"/>
              <a:ext cx="1169988" cy="1276350"/>
            </a:xfrm>
            <a:custGeom>
              <a:avLst/>
              <a:gdLst>
                <a:gd name="T0" fmla="*/ 115 w 155"/>
                <a:gd name="T1" fmla="*/ 26 h 169"/>
                <a:gd name="T2" fmla="*/ 115 w 155"/>
                <a:gd name="T3" fmla="*/ 25 h 169"/>
                <a:gd name="T4" fmla="*/ 86 w 155"/>
                <a:gd name="T5" fmla="*/ 10 h 169"/>
                <a:gd name="T6" fmla="*/ 55 w 155"/>
                <a:gd name="T7" fmla="*/ 0 h 169"/>
                <a:gd name="T8" fmla="*/ 48 w 155"/>
                <a:gd name="T9" fmla="*/ 1 h 169"/>
                <a:gd name="T10" fmla="*/ 18 w 155"/>
                <a:gd name="T11" fmla="*/ 13 h 169"/>
                <a:gd name="T12" fmla="*/ 1 w 155"/>
                <a:gd name="T13" fmla="*/ 39 h 169"/>
                <a:gd name="T14" fmla="*/ 0 w 155"/>
                <a:gd name="T15" fmla="*/ 51 h 169"/>
                <a:gd name="T16" fmla="*/ 18 w 155"/>
                <a:gd name="T17" fmla="*/ 84 h 169"/>
                <a:gd name="T18" fmla="*/ 57 w 155"/>
                <a:gd name="T19" fmla="*/ 97 h 169"/>
                <a:gd name="T20" fmla="*/ 57 w 155"/>
                <a:gd name="T21" fmla="*/ 96 h 169"/>
                <a:gd name="T22" fmla="*/ 57 w 155"/>
                <a:gd name="T23" fmla="*/ 96 h 169"/>
                <a:gd name="T24" fmla="*/ 45 w 155"/>
                <a:gd name="T25" fmla="*/ 106 h 169"/>
                <a:gd name="T26" fmla="*/ 41 w 155"/>
                <a:gd name="T27" fmla="*/ 118 h 169"/>
                <a:gd name="T28" fmla="*/ 51 w 155"/>
                <a:gd name="T29" fmla="*/ 148 h 169"/>
                <a:gd name="T30" fmla="*/ 68 w 155"/>
                <a:gd name="T31" fmla="*/ 164 h 169"/>
                <a:gd name="T32" fmla="*/ 93 w 155"/>
                <a:gd name="T33" fmla="*/ 169 h 169"/>
                <a:gd name="T34" fmla="*/ 113 w 155"/>
                <a:gd name="T35" fmla="*/ 165 h 169"/>
                <a:gd name="T36" fmla="*/ 140 w 155"/>
                <a:gd name="T37" fmla="*/ 139 h 169"/>
                <a:gd name="T38" fmla="*/ 152 w 155"/>
                <a:gd name="T39" fmla="*/ 102 h 169"/>
                <a:gd name="T40" fmla="*/ 155 w 155"/>
                <a:gd name="T41" fmla="*/ 81 h 169"/>
                <a:gd name="T42" fmla="*/ 146 w 155"/>
                <a:gd name="T43" fmla="*/ 48 h 169"/>
                <a:gd name="T44" fmla="*/ 115 w 155"/>
                <a:gd name="T45" fmla="*/ 25 h 169"/>
                <a:gd name="T46" fmla="*/ 115 w 155"/>
                <a:gd name="T47" fmla="*/ 26 h 169"/>
                <a:gd name="T48" fmla="*/ 115 w 155"/>
                <a:gd name="T49" fmla="*/ 26 h 169"/>
                <a:gd name="T50" fmla="*/ 145 w 155"/>
                <a:gd name="T51" fmla="*/ 49 h 169"/>
                <a:gd name="T52" fmla="*/ 153 w 155"/>
                <a:gd name="T53" fmla="*/ 81 h 169"/>
                <a:gd name="T54" fmla="*/ 151 w 155"/>
                <a:gd name="T55" fmla="*/ 101 h 169"/>
                <a:gd name="T56" fmla="*/ 139 w 155"/>
                <a:gd name="T57" fmla="*/ 138 h 169"/>
                <a:gd name="T58" fmla="*/ 112 w 155"/>
                <a:gd name="T59" fmla="*/ 164 h 169"/>
                <a:gd name="T60" fmla="*/ 93 w 155"/>
                <a:gd name="T61" fmla="*/ 168 h 169"/>
                <a:gd name="T62" fmla="*/ 69 w 155"/>
                <a:gd name="T63" fmla="*/ 163 h 169"/>
                <a:gd name="T64" fmla="*/ 52 w 155"/>
                <a:gd name="T65" fmla="*/ 147 h 169"/>
                <a:gd name="T66" fmla="*/ 43 w 155"/>
                <a:gd name="T67" fmla="*/ 118 h 169"/>
                <a:gd name="T68" fmla="*/ 46 w 155"/>
                <a:gd name="T69" fmla="*/ 107 h 169"/>
                <a:gd name="T70" fmla="*/ 57 w 155"/>
                <a:gd name="T71" fmla="*/ 97 h 169"/>
                <a:gd name="T72" fmla="*/ 59 w 155"/>
                <a:gd name="T73" fmla="*/ 96 h 169"/>
                <a:gd name="T74" fmla="*/ 57 w 155"/>
                <a:gd name="T75" fmla="*/ 96 h 169"/>
                <a:gd name="T76" fmla="*/ 18 w 155"/>
                <a:gd name="T77" fmla="*/ 83 h 169"/>
                <a:gd name="T78" fmla="*/ 1 w 155"/>
                <a:gd name="T79" fmla="*/ 51 h 169"/>
                <a:gd name="T80" fmla="*/ 2 w 155"/>
                <a:gd name="T81" fmla="*/ 39 h 169"/>
                <a:gd name="T82" fmla="*/ 19 w 155"/>
                <a:gd name="T83" fmla="*/ 14 h 169"/>
                <a:gd name="T84" fmla="*/ 48 w 155"/>
                <a:gd name="T85" fmla="*/ 2 h 169"/>
                <a:gd name="T86" fmla="*/ 55 w 155"/>
                <a:gd name="T87" fmla="*/ 2 h 169"/>
                <a:gd name="T88" fmla="*/ 86 w 155"/>
                <a:gd name="T89" fmla="*/ 11 h 169"/>
                <a:gd name="T90" fmla="*/ 115 w 155"/>
                <a:gd name="T91" fmla="*/ 26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5" h="169">
                  <a:moveTo>
                    <a:pt x="115" y="26"/>
                  </a:moveTo>
                  <a:cubicBezTo>
                    <a:pt x="115" y="25"/>
                    <a:pt x="115" y="25"/>
                    <a:pt x="115" y="25"/>
                  </a:cubicBezTo>
                  <a:cubicBezTo>
                    <a:pt x="104" y="21"/>
                    <a:pt x="95" y="15"/>
                    <a:pt x="86" y="10"/>
                  </a:cubicBezTo>
                  <a:cubicBezTo>
                    <a:pt x="77" y="4"/>
                    <a:pt x="67" y="0"/>
                    <a:pt x="55" y="0"/>
                  </a:cubicBezTo>
                  <a:cubicBezTo>
                    <a:pt x="53" y="0"/>
                    <a:pt x="50" y="1"/>
                    <a:pt x="48" y="1"/>
                  </a:cubicBezTo>
                  <a:cubicBezTo>
                    <a:pt x="37" y="2"/>
                    <a:pt x="27" y="6"/>
                    <a:pt x="18" y="13"/>
                  </a:cubicBezTo>
                  <a:cubicBezTo>
                    <a:pt x="10" y="19"/>
                    <a:pt x="4" y="28"/>
                    <a:pt x="1" y="39"/>
                  </a:cubicBezTo>
                  <a:cubicBezTo>
                    <a:pt x="0" y="43"/>
                    <a:pt x="0" y="48"/>
                    <a:pt x="0" y="51"/>
                  </a:cubicBezTo>
                  <a:cubicBezTo>
                    <a:pt x="0" y="66"/>
                    <a:pt x="7" y="77"/>
                    <a:pt x="18" y="84"/>
                  </a:cubicBezTo>
                  <a:cubicBezTo>
                    <a:pt x="28" y="92"/>
                    <a:pt x="43" y="96"/>
                    <a:pt x="57" y="97"/>
                  </a:cubicBezTo>
                  <a:cubicBezTo>
                    <a:pt x="57" y="96"/>
                    <a:pt x="57" y="96"/>
                    <a:pt x="57" y="96"/>
                  </a:cubicBezTo>
                  <a:cubicBezTo>
                    <a:pt x="57" y="96"/>
                    <a:pt x="57" y="96"/>
                    <a:pt x="57" y="96"/>
                  </a:cubicBezTo>
                  <a:cubicBezTo>
                    <a:pt x="51" y="99"/>
                    <a:pt x="47" y="102"/>
                    <a:pt x="45" y="106"/>
                  </a:cubicBezTo>
                  <a:cubicBezTo>
                    <a:pt x="42" y="110"/>
                    <a:pt x="41" y="114"/>
                    <a:pt x="41" y="118"/>
                  </a:cubicBezTo>
                  <a:cubicBezTo>
                    <a:pt x="41" y="128"/>
                    <a:pt x="46" y="138"/>
                    <a:pt x="51" y="148"/>
                  </a:cubicBezTo>
                  <a:cubicBezTo>
                    <a:pt x="55" y="155"/>
                    <a:pt x="61" y="160"/>
                    <a:pt x="68" y="164"/>
                  </a:cubicBezTo>
                  <a:cubicBezTo>
                    <a:pt x="76" y="167"/>
                    <a:pt x="84" y="169"/>
                    <a:pt x="93" y="169"/>
                  </a:cubicBezTo>
                  <a:cubicBezTo>
                    <a:pt x="100" y="169"/>
                    <a:pt x="107" y="168"/>
                    <a:pt x="113" y="165"/>
                  </a:cubicBezTo>
                  <a:cubicBezTo>
                    <a:pt x="125" y="160"/>
                    <a:pt x="134" y="150"/>
                    <a:pt x="140" y="139"/>
                  </a:cubicBezTo>
                  <a:cubicBezTo>
                    <a:pt x="147" y="127"/>
                    <a:pt x="150" y="114"/>
                    <a:pt x="152" y="102"/>
                  </a:cubicBezTo>
                  <a:cubicBezTo>
                    <a:pt x="154" y="94"/>
                    <a:pt x="155" y="87"/>
                    <a:pt x="155" y="81"/>
                  </a:cubicBezTo>
                  <a:cubicBezTo>
                    <a:pt x="155" y="68"/>
                    <a:pt x="152" y="57"/>
                    <a:pt x="146" y="48"/>
                  </a:cubicBezTo>
                  <a:cubicBezTo>
                    <a:pt x="139" y="39"/>
                    <a:pt x="130" y="31"/>
                    <a:pt x="115" y="25"/>
                  </a:cubicBezTo>
                  <a:cubicBezTo>
                    <a:pt x="115" y="26"/>
                    <a:pt x="115" y="26"/>
                    <a:pt x="115" y="26"/>
                  </a:cubicBezTo>
                  <a:cubicBezTo>
                    <a:pt x="115" y="26"/>
                    <a:pt x="115" y="26"/>
                    <a:pt x="115" y="26"/>
                  </a:cubicBezTo>
                  <a:cubicBezTo>
                    <a:pt x="129" y="32"/>
                    <a:pt x="139" y="40"/>
                    <a:pt x="145" y="49"/>
                  </a:cubicBezTo>
                  <a:cubicBezTo>
                    <a:pt x="151" y="58"/>
                    <a:pt x="153" y="68"/>
                    <a:pt x="153" y="81"/>
                  </a:cubicBezTo>
                  <a:cubicBezTo>
                    <a:pt x="153" y="87"/>
                    <a:pt x="153" y="94"/>
                    <a:pt x="151" y="101"/>
                  </a:cubicBezTo>
                  <a:cubicBezTo>
                    <a:pt x="149" y="113"/>
                    <a:pt x="145" y="127"/>
                    <a:pt x="139" y="138"/>
                  </a:cubicBezTo>
                  <a:cubicBezTo>
                    <a:pt x="133" y="150"/>
                    <a:pt x="124" y="159"/>
                    <a:pt x="112" y="164"/>
                  </a:cubicBezTo>
                  <a:cubicBezTo>
                    <a:pt x="106" y="167"/>
                    <a:pt x="99" y="168"/>
                    <a:pt x="93" y="168"/>
                  </a:cubicBezTo>
                  <a:cubicBezTo>
                    <a:pt x="84" y="168"/>
                    <a:pt x="76" y="166"/>
                    <a:pt x="69" y="163"/>
                  </a:cubicBezTo>
                  <a:cubicBezTo>
                    <a:pt x="62" y="159"/>
                    <a:pt x="56" y="154"/>
                    <a:pt x="52" y="147"/>
                  </a:cubicBezTo>
                  <a:cubicBezTo>
                    <a:pt x="47" y="138"/>
                    <a:pt x="43" y="128"/>
                    <a:pt x="43" y="118"/>
                  </a:cubicBezTo>
                  <a:cubicBezTo>
                    <a:pt x="43" y="114"/>
                    <a:pt x="44" y="110"/>
                    <a:pt x="46" y="107"/>
                  </a:cubicBezTo>
                  <a:cubicBezTo>
                    <a:pt x="48" y="103"/>
                    <a:pt x="52" y="100"/>
                    <a:pt x="57" y="97"/>
                  </a:cubicBezTo>
                  <a:cubicBezTo>
                    <a:pt x="59" y="96"/>
                    <a:pt x="59" y="96"/>
                    <a:pt x="59" y="96"/>
                  </a:cubicBezTo>
                  <a:cubicBezTo>
                    <a:pt x="57" y="96"/>
                    <a:pt x="57" y="96"/>
                    <a:pt x="57" y="96"/>
                  </a:cubicBezTo>
                  <a:cubicBezTo>
                    <a:pt x="43" y="94"/>
                    <a:pt x="29" y="90"/>
                    <a:pt x="18" y="83"/>
                  </a:cubicBezTo>
                  <a:cubicBezTo>
                    <a:pt x="8" y="76"/>
                    <a:pt x="1" y="65"/>
                    <a:pt x="1" y="51"/>
                  </a:cubicBezTo>
                  <a:cubicBezTo>
                    <a:pt x="1" y="48"/>
                    <a:pt x="1" y="44"/>
                    <a:pt x="2" y="39"/>
                  </a:cubicBezTo>
                  <a:cubicBezTo>
                    <a:pt x="5" y="28"/>
                    <a:pt x="11" y="20"/>
                    <a:pt x="19" y="14"/>
                  </a:cubicBezTo>
                  <a:cubicBezTo>
                    <a:pt x="27" y="7"/>
                    <a:pt x="37" y="3"/>
                    <a:pt x="48" y="2"/>
                  </a:cubicBezTo>
                  <a:cubicBezTo>
                    <a:pt x="51" y="2"/>
                    <a:pt x="53" y="2"/>
                    <a:pt x="55" y="2"/>
                  </a:cubicBezTo>
                  <a:cubicBezTo>
                    <a:pt x="67" y="2"/>
                    <a:pt x="76" y="6"/>
                    <a:pt x="86" y="11"/>
                  </a:cubicBezTo>
                  <a:cubicBezTo>
                    <a:pt x="95" y="16"/>
                    <a:pt x="104" y="22"/>
                    <a:pt x="115" y="26"/>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106">
              <a:extLst>
                <a:ext uri="{FF2B5EF4-FFF2-40B4-BE49-F238E27FC236}">
                  <a16:creationId xmlns:a16="http://schemas.microsoft.com/office/drawing/2014/main" id="{40BDD5DE-6010-40CF-9CAD-01F77F5C51C6}"/>
                </a:ext>
              </a:extLst>
            </p:cNvPr>
            <p:cNvSpPr>
              <a:spLocks/>
            </p:cNvSpPr>
            <p:nvPr/>
          </p:nvSpPr>
          <p:spPr bwMode="auto">
            <a:xfrm>
              <a:off x="5448301" y="3273425"/>
              <a:ext cx="142875" cy="104775"/>
            </a:xfrm>
            <a:custGeom>
              <a:avLst/>
              <a:gdLst>
                <a:gd name="T0" fmla="*/ 18 w 19"/>
                <a:gd name="T1" fmla="*/ 9 h 14"/>
                <a:gd name="T2" fmla="*/ 8 w 19"/>
                <a:gd name="T3" fmla="*/ 13 h 14"/>
                <a:gd name="T4" fmla="*/ 1 w 19"/>
                <a:gd name="T5" fmla="*/ 5 h 14"/>
                <a:gd name="T6" fmla="*/ 11 w 19"/>
                <a:gd name="T7" fmla="*/ 1 h 14"/>
                <a:gd name="T8" fmla="*/ 18 w 19"/>
                <a:gd name="T9" fmla="*/ 9 h 14"/>
              </a:gdLst>
              <a:ahLst/>
              <a:cxnLst>
                <a:cxn ang="0">
                  <a:pos x="T0" y="T1"/>
                </a:cxn>
                <a:cxn ang="0">
                  <a:pos x="T2" y="T3"/>
                </a:cxn>
                <a:cxn ang="0">
                  <a:pos x="T4" y="T5"/>
                </a:cxn>
                <a:cxn ang="0">
                  <a:pos x="T6" y="T7"/>
                </a:cxn>
                <a:cxn ang="0">
                  <a:pos x="T8" y="T9"/>
                </a:cxn>
              </a:cxnLst>
              <a:rect l="0" t="0" r="r" b="b"/>
              <a:pathLst>
                <a:path w="19" h="14">
                  <a:moveTo>
                    <a:pt x="18" y="9"/>
                  </a:moveTo>
                  <a:cubicBezTo>
                    <a:pt x="17" y="12"/>
                    <a:pt x="13" y="14"/>
                    <a:pt x="8" y="13"/>
                  </a:cubicBezTo>
                  <a:cubicBezTo>
                    <a:pt x="3" y="12"/>
                    <a:pt x="0" y="8"/>
                    <a:pt x="1" y="5"/>
                  </a:cubicBezTo>
                  <a:cubicBezTo>
                    <a:pt x="2" y="2"/>
                    <a:pt x="6" y="0"/>
                    <a:pt x="11" y="1"/>
                  </a:cubicBezTo>
                  <a:cubicBezTo>
                    <a:pt x="16" y="2"/>
                    <a:pt x="19" y="6"/>
                    <a:pt x="18" y="9"/>
                  </a:cubicBezTo>
                  <a:close/>
                </a:path>
              </a:pathLst>
            </a:custGeom>
            <a:solidFill>
              <a:srgbClr val="DEDC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107">
              <a:extLst>
                <a:ext uri="{FF2B5EF4-FFF2-40B4-BE49-F238E27FC236}">
                  <a16:creationId xmlns:a16="http://schemas.microsoft.com/office/drawing/2014/main" id="{1C57F929-1069-4A1B-8F94-331D9750F2B9}"/>
                </a:ext>
              </a:extLst>
            </p:cNvPr>
            <p:cNvSpPr>
              <a:spLocks/>
            </p:cNvSpPr>
            <p:nvPr/>
          </p:nvSpPr>
          <p:spPr bwMode="auto">
            <a:xfrm>
              <a:off x="5448301" y="3273425"/>
              <a:ext cx="142875" cy="104775"/>
            </a:xfrm>
            <a:custGeom>
              <a:avLst/>
              <a:gdLst>
                <a:gd name="T0" fmla="*/ 18 w 19"/>
                <a:gd name="T1" fmla="*/ 9 h 14"/>
                <a:gd name="T2" fmla="*/ 17 w 19"/>
                <a:gd name="T3" fmla="*/ 9 h 14"/>
                <a:gd name="T4" fmla="*/ 15 w 19"/>
                <a:gd name="T5" fmla="*/ 12 h 14"/>
                <a:gd name="T6" fmla="*/ 11 w 19"/>
                <a:gd name="T7" fmla="*/ 13 h 14"/>
                <a:gd name="T8" fmla="*/ 8 w 19"/>
                <a:gd name="T9" fmla="*/ 12 h 14"/>
                <a:gd name="T10" fmla="*/ 3 w 19"/>
                <a:gd name="T11" fmla="*/ 10 h 14"/>
                <a:gd name="T12" fmla="*/ 1 w 19"/>
                <a:gd name="T13" fmla="*/ 6 h 14"/>
                <a:gd name="T14" fmla="*/ 2 w 19"/>
                <a:gd name="T15" fmla="*/ 5 h 14"/>
                <a:gd name="T16" fmla="*/ 4 w 19"/>
                <a:gd name="T17" fmla="*/ 3 h 14"/>
                <a:gd name="T18" fmla="*/ 8 w 19"/>
                <a:gd name="T19" fmla="*/ 2 h 14"/>
                <a:gd name="T20" fmla="*/ 11 w 19"/>
                <a:gd name="T21" fmla="*/ 2 h 14"/>
                <a:gd name="T22" fmla="*/ 16 w 19"/>
                <a:gd name="T23" fmla="*/ 4 h 14"/>
                <a:gd name="T24" fmla="*/ 18 w 19"/>
                <a:gd name="T25" fmla="*/ 8 h 14"/>
                <a:gd name="T26" fmla="*/ 17 w 19"/>
                <a:gd name="T27" fmla="*/ 9 h 14"/>
                <a:gd name="T28" fmla="*/ 18 w 19"/>
                <a:gd name="T29" fmla="*/ 9 h 14"/>
                <a:gd name="T30" fmla="*/ 19 w 19"/>
                <a:gd name="T31" fmla="*/ 9 h 14"/>
                <a:gd name="T32" fmla="*/ 19 w 19"/>
                <a:gd name="T33" fmla="*/ 8 h 14"/>
                <a:gd name="T34" fmla="*/ 17 w 19"/>
                <a:gd name="T35" fmla="*/ 3 h 14"/>
                <a:gd name="T36" fmla="*/ 11 w 19"/>
                <a:gd name="T37" fmla="*/ 1 h 14"/>
                <a:gd name="T38" fmla="*/ 8 w 19"/>
                <a:gd name="T39" fmla="*/ 0 h 14"/>
                <a:gd name="T40" fmla="*/ 3 w 19"/>
                <a:gd name="T41" fmla="*/ 1 h 14"/>
                <a:gd name="T42" fmla="*/ 0 w 19"/>
                <a:gd name="T43" fmla="*/ 5 h 14"/>
                <a:gd name="T44" fmla="*/ 0 w 19"/>
                <a:gd name="T45" fmla="*/ 6 h 14"/>
                <a:gd name="T46" fmla="*/ 2 w 19"/>
                <a:gd name="T47" fmla="*/ 11 h 14"/>
                <a:gd name="T48" fmla="*/ 8 w 19"/>
                <a:gd name="T49" fmla="*/ 14 h 14"/>
                <a:gd name="T50" fmla="*/ 11 w 19"/>
                <a:gd name="T51" fmla="*/ 14 h 14"/>
                <a:gd name="T52" fmla="*/ 16 w 19"/>
                <a:gd name="T53" fmla="*/ 13 h 14"/>
                <a:gd name="T54" fmla="*/ 19 w 19"/>
                <a:gd name="T55" fmla="*/ 9 h 14"/>
                <a:gd name="T56" fmla="*/ 18 w 19"/>
                <a:gd name="T57"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 h="14">
                  <a:moveTo>
                    <a:pt x="18" y="9"/>
                  </a:moveTo>
                  <a:cubicBezTo>
                    <a:pt x="17" y="9"/>
                    <a:pt x="17" y="9"/>
                    <a:pt x="17" y="9"/>
                  </a:cubicBezTo>
                  <a:cubicBezTo>
                    <a:pt x="17" y="10"/>
                    <a:pt x="16" y="11"/>
                    <a:pt x="15" y="12"/>
                  </a:cubicBezTo>
                  <a:cubicBezTo>
                    <a:pt x="14" y="12"/>
                    <a:pt x="13" y="13"/>
                    <a:pt x="11" y="13"/>
                  </a:cubicBezTo>
                  <a:cubicBezTo>
                    <a:pt x="10" y="13"/>
                    <a:pt x="9" y="13"/>
                    <a:pt x="8" y="12"/>
                  </a:cubicBezTo>
                  <a:cubicBezTo>
                    <a:pt x="6" y="12"/>
                    <a:pt x="5" y="11"/>
                    <a:pt x="3" y="10"/>
                  </a:cubicBezTo>
                  <a:cubicBezTo>
                    <a:pt x="2" y="9"/>
                    <a:pt x="1" y="7"/>
                    <a:pt x="1" y="6"/>
                  </a:cubicBezTo>
                  <a:cubicBezTo>
                    <a:pt x="1" y="6"/>
                    <a:pt x="2" y="6"/>
                    <a:pt x="2" y="5"/>
                  </a:cubicBezTo>
                  <a:cubicBezTo>
                    <a:pt x="2" y="4"/>
                    <a:pt x="3" y="3"/>
                    <a:pt x="4" y="3"/>
                  </a:cubicBezTo>
                  <a:cubicBezTo>
                    <a:pt x="5" y="2"/>
                    <a:pt x="6" y="2"/>
                    <a:pt x="8" y="2"/>
                  </a:cubicBezTo>
                  <a:cubicBezTo>
                    <a:pt x="9" y="2"/>
                    <a:pt x="10" y="2"/>
                    <a:pt x="11" y="2"/>
                  </a:cubicBezTo>
                  <a:cubicBezTo>
                    <a:pt x="13" y="2"/>
                    <a:pt x="14" y="3"/>
                    <a:pt x="16" y="4"/>
                  </a:cubicBezTo>
                  <a:cubicBezTo>
                    <a:pt x="17" y="6"/>
                    <a:pt x="18" y="7"/>
                    <a:pt x="18" y="8"/>
                  </a:cubicBezTo>
                  <a:cubicBezTo>
                    <a:pt x="18" y="8"/>
                    <a:pt x="17" y="9"/>
                    <a:pt x="17" y="9"/>
                  </a:cubicBezTo>
                  <a:cubicBezTo>
                    <a:pt x="18" y="9"/>
                    <a:pt x="18" y="9"/>
                    <a:pt x="18" y="9"/>
                  </a:cubicBezTo>
                  <a:cubicBezTo>
                    <a:pt x="19" y="9"/>
                    <a:pt x="19" y="9"/>
                    <a:pt x="19" y="9"/>
                  </a:cubicBezTo>
                  <a:cubicBezTo>
                    <a:pt x="19" y="9"/>
                    <a:pt x="19" y="9"/>
                    <a:pt x="19" y="8"/>
                  </a:cubicBezTo>
                  <a:cubicBezTo>
                    <a:pt x="19" y="6"/>
                    <a:pt x="18" y="5"/>
                    <a:pt x="17" y="3"/>
                  </a:cubicBezTo>
                  <a:cubicBezTo>
                    <a:pt x="15" y="2"/>
                    <a:pt x="13" y="1"/>
                    <a:pt x="11" y="1"/>
                  </a:cubicBezTo>
                  <a:cubicBezTo>
                    <a:pt x="10" y="0"/>
                    <a:pt x="9" y="0"/>
                    <a:pt x="8" y="0"/>
                  </a:cubicBezTo>
                  <a:cubicBezTo>
                    <a:pt x="6" y="0"/>
                    <a:pt x="4" y="1"/>
                    <a:pt x="3" y="1"/>
                  </a:cubicBezTo>
                  <a:cubicBezTo>
                    <a:pt x="2" y="2"/>
                    <a:pt x="1" y="3"/>
                    <a:pt x="0" y="5"/>
                  </a:cubicBezTo>
                  <a:cubicBezTo>
                    <a:pt x="0" y="5"/>
                    <a:pt x="0" y="6"/>
                    <a:pt x="0" y="6"/>
                  </a:cubicBezTo>
                  <a:cubicBezTo>
                    <a:pt x="0" y="8"/>
                    <a:pt x="1" y="10"/>
                    <a:pt x="2" y="11"/>
                  </a:cubicBezTo>
                  <a:cubicBezTo>
                    <a:pt x="4" y="12"/>
                    <a:pt x="6" y="13"/>
                    <a:pt x="8" y="14"/>
                  </a:cubicBezTo>
                  <a:cubicBezTo>
                    <a:pt x="9" y="14"/>
                    <a:pt x="10" y="14"/>
                    <a:pt x="11" y="14"/>
                  </a:cubicBezTo>
                  <a:cubicBezTo>
                    <a:pt x="13" y="14"/>
                    <a:pt x="15" y="14"/>
                    <a:pt x="16" y="13"/>
                  </a:cubicBezTo>
                  <a:cubicBezTo>
                    <a:pt x="17" y="12"/>
                    <a:pt x="18" y="11"/>
                    <a:pt x="19" y="9"/>
                  </a:cubicBezTo>
                  <a:lnTo>
                    <a:pt x="18" y="9"/>
                  </a:ln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108">
              <a:extLst>
                <a:ext uri="{FF2B5EF4-FFF2-40B4-BE49-F238E27FC236}">
                  <a16:creationId xmlns:a16="http://schemas.microsoft.com/office/drawing/2014/main" id="{BB96099A-1917-43E2-9AFE-825665F39DAF}"/>
                </a:ext>
              </a:extLst>
            </p:cNvPr>
            <p:cNvSpPr>
              <a:spLocks/>
            </p:cNvSpPr>
            <p:nvPr/>
          </p:nvSpPr>
          <p:spPr bwMode="auto">
            <a:xfrm>
              <a:off x="5802314" y="3060700"/>
              <a:ext cx="142875" cy="114300"/>
            </a:xfrm>
            <a:custGeom>
              <a:avLst/>
              <a:gdLst>
                <a:gd name="T0" fmla="*/ 18 w 19"/>
                <a:gd name="T1" fmla="*/ 5 h 15"/>
                <a:gd name="T2" fmla="*/ 11 w 19"/>
                <a:gd name="T3" fmla="*/ 13 h 15"/>
                <a:gd name="T4" fmla="*/ 1 w 19"/>
                <a:gd name="T5" fmla="*/ 10 h 15"/>
                <a:gd name="T6" fmla="*/ 7 w 19"/>
                <a:gd name="T7" fmla="*/ 2 h 15"/>
                <a:gd name="T8" fmla="*/ 18 w 19"/>
                <a:gd name="T9" fmla="*/ 5 h 15"/>
              </a:gdLst>
              <a:ahLst/>
              <a:cxnLst>
                <a:cxn ang="0">
                  <a:pos x="T0" y="T1"/>
                </a:cxn>
                <a:cxn ang="0">
                  <a:pos x="T2" y="T3"/>
                </a:cxn>
                <a:cxn ang="0">
                  <a:pos x="T4" y="T5"/>
                </a:cxn>
                <a:cxn ang="0">
                  <a:pos x="T6" y="T7"/>
                </a:cxn>
                <a:cxn ang="0">
                  <a:pos x="T8" y="T9"/>
                </a:cxn>
              </a:cxnLst>
              <a:rect l="0" t="0" r="r" b="b"/>
              <a:pathLst>
                <a:path w="19" h="15">
                  <a:moveTo>
                    <a:pt x="18" y="5"/>
                  </a:moveTo>
                  <a:cubicBezTo>
                    <a:pt x="19" y="8"/>
                    <a:pt x="16" y="12"/>
                    <a:pt x="11" y="13"/>
                  </a:cubicBezTo>
                  <a:cubicBezTo>
                    <a:pt x="7" y="15"/>
                    <a:pt x="2" y="14"/>
                    <a:pt x="1" y="10"/>
                  </a:cubicBezTo>
                  <a:cubicBezTo>
                    <a:pt x="0" y="7"/>
                    <a:pt x="3" y="3"/>
                    <a:pt x="7" y="2"/>
                  </a:cubicBezTo>
                  <a:cubicBezTo>
                    <a:pt x="12" y="0"/>
                    <a:pt x="16" y="1"/>
                    <a:pt x="18" y="5"/>
                  </a:cubicBezTo>
                  <a:close/>
                </a:path>
              </a:pathLst>
            </a:custGeom>
            <a:solidFill>
              <a:srgbClr val="DEDC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109">
              <a:extLst>
                <a:ext uri="{FF2B5EF4-FFF2-40B4-BE49-F238E27FC236}">
                  <a16:creationId xmlns:a16="http://schemas.microsoft.com/office/drawing/2014/main" id="{FF29713F-C848-4FFE-80AC-2D1D5465BC5E}"/>
                </a:ext>
              </a:extLst>
            </p:cNvPr>
            <p:cNvSpPr>
              <a:spLocks/>
            </p:cNvSpPr>
            <p:nvPr/>
          </p:nvSpPr>
          <p:spPr bwMode="auto">
            <a:xfrm>
              <a:off x="5802314" y="3060700"/>
              <a:ext cx="136525" cy="114300"/>
            </a:xfrm>
            <a:custGeom>
              <a:avLst/>
              <a:gdLst>
                <a:gd name="T0" fmla="*/ 18 w 18"/>
                <a:gd name="T1" fmla="*/ 5 h 15"/>
                <a:gd name="T2" fmla="*/ 17 w 18"/>
                <a:gd name="T3" fmla="*/ 5 h 15"/>
                <a:gd name="T4" fmla="*/ 17 w 18"/>
                <a:gd name="T5" fmla="*/ 6 h 15"/>
                <a:gd name="T6" fmla="*/ 16 w 18"/>
                <a:gd name="T7" fmla="*/ 10 h 15"/>
                <a:gd name="T8" fmla="*/ 11 w 18"/>
                <a:gd name="T9" fmla="*/ 13 h 15"/>
                <a:gd name="T10" fmla="*/ 7 w 18"/>
                <a:gd name="T11" fmla="*/ 13 h 15"/>
                <a:gd name="T12" fmla="*/ 4 w 18"/>
                <a:gd name="T13" fmla="*/ 12 h 15"/>
                <a:gd name="T14" fmla="*/ 2 w 18"/>
                <a:gd name="T15" fmla="*/ 10 h 15"/>
                <a:gd name="T16" fmla="*/ 1 w 18"/>
                <a:gd name="T17" fmla="*/ 9 h 15"/>
                <a:gd name="T18" fmla="*/ 3 w 18"/>
                <a:gd name="T19" fmla="*/ 5 h 15"/>
                <a:gd name="T20" fmla="*/ 7 w 18"/>
                <a:gd name="T21" fmla="*/ 2 h 15"/>
                <a:gd name="T22" fmla="*/ 11 w 18"/>
                <a:gd name="T23" fmla="*/ 2 h 15"/>
                <a:gd name="T24" fmla="*/ 15 w 18"/>
                <a:gd name="T25" fmla="*/ 3 h 15"/>
                <a:gd name="T26" fmla="*/ 17 w 18"/>
                <a:gd name="T27" fmla="*/ 5 h 15"/>
                <a:gd name="T28" fmla="*/ 18 w 18"/>
                <a:gd name="T29" fmla="*/ 5 h 15"/>
                <a:gd name="T30" fmla="*/ 18 w 18"/>
                <a:gd name="T31" fmla="*/ 4 h 15"/>
                <a:gd name="T32" fmla="*/ 16 w 18"/>
                <a:gd name="T33" fmla="*/ 1 h 15"/>
                <a:gd name="T34" fmla="*/ 11 w 18"/>
                <a:gd name="T35" fmla="*/ 0 h 15"/>
                <a:gd name="T36" fmla="*/ 7 w 18"/>
                <a:gd name="T37" fmla="*/ 1 h 15"/>
                <a:gd name="T38" fmla="*/ 2 w 18"/>
                <a:gd name="T39" fmla="*/ 4 h 15"/>
                <a:gd name="T40" fmla="*/ 0 w 18"/>
                <a:gd name="T41" fmla="*/ 9 h 15"/>
                <a:gd name="T42" fmla="*/ 0 w 18"/>
                <a:gd name="T43" fmla="*/ 11 h 15"/>
                <a:gd name="T44" fmla="*/ 3 w 18"/>
                <a:gd name="T45" fmla="*/ 14 h 15"/>
                <a:gd name="T46" fmla="*/ 7 w 18"/>
                <a:gd name="T47" fmla="*/ 15 h 15"/>
                <a:gd name="T48" fmla="*/ 12 w 18"/>
                <a:gd name="T49" fmla="*/ 14 h 15"/>
                <a:gd name="T50" fmla="*/ 17 w 18"/>
                <a:gd name="T51" fmla="*/ 11 h 15"/>
                <a:gd name="T52" fmla="*/ 18 w 18"/>
                <a:gd name="T53" fmla="*/ 6 h 15"/>
                <a:gd name="T54" fmla="*/ 18 w 18"/>
                <a:gd name="T55" fmla="*/ 4 h 15"/>
                <a:gd name="T56" fmla="*/ 18 w 18"/>
                <a:gd name="T57"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8" h="15">
                  <a:moveTo>
                    <a:pt x="18" y="5"/>
                  </a:moveTo>
                  <a:cubicBezTo>
                    <a:pt x="17" y="5"/>
                    <a:pt x="17" y="5"/>
                    <a:pt x="17" y="5"/>
                  </a:cubicBezTo>
                  <a:cubicBezTo>
                    <a:pt x="17" y="5"/>
                    <a:pt x="17" y="6"/>
                    <a:pt x="17" y="6"/>
                  </a:cubicBezTo>
                  <a:cubicBezTo>
                    <a:pt x="17" y="7"/>
                    <a:pt x="17" y="9"/>
                    <a:pt x="16" y="10"/>
                  </a:cubicBezTo>
                  <a:cubicBezTo>
                    <a:pt x="14" y="11"/>
                    <a:pt x="13" y="12"/>
                    <a:pt x="11" y="13"/>
                  </a:cubicBezTo>
                  <a:cubicBezTo>
                    <a:pt x="10" y="13"/>
                    <a:pt x="9" y="13"/>
                    <a:pt x="7" y="13"/>
                  </a:cubicBezTo>
                  <a:cubicBezTo>
                    <a:pt x="6" y="13"/>
                    <a:pt x="5" y="13"/>
                    <a:pt x="4" y="12"/>
                  </a:cubicBezTo>
                  <a:cubicBezTo>
                    <a:pt x="3" y="12"/>
                    <a:pt x="2" y="11"/>
                    <a:pt x="2" y="10"/>
                  </a:cubicBezTo>
                  <a:cubicBezTo>
                    <a:pt x="1" y="10"/>
                    <a:pt x="1" y="9"/>
                    <a:pt x="1" y="9"/>
                  </a:cubicBezTo>
                  <a:cubicBezTo>
                    <a:pt x="1" y="8"/>
                    <a:pt x="2" y="6"/>
                    <a:pt x="3" y="5"/>
                  </a:cubicBezTo>
                  <a:cubicBezTo>
                    <a:pt x="4" y="4"/>
                    <a:pt x="6" y="3"/>
                    <a:pt x="7" y="2"/>
                  </a:cubicBezTo>
                  <a:cubicBezTo>
                    <a:pt x="9" y="2"/>
                    <a:pt x="10" y="2"/>
                    <a:pt x="11" y="2"/>
                  </a:cubicBezTo>
                  <a:cubicBezTo>
                    <a:pt x="13" y="2"/>
                    <a:pt x="14" y="2"/>
                    <a:pt x="15" y="3"/>
                  </a:cubicBezTo>
                  <a:cubicBezTo>
                    <a:pt x="16" y="3"/>
                    <a:pt x="17" y="4"/>
                    <a:pt x="17" y="5"/>
                  </a:cubicBezTo>
                  <a:cubicBezTo>
                    <a:pt x="18" y="5"/>
                    <a:pt x="18" y="5"/>
                    <a:pt x="18" y="5"/>
                  </a:cubicBezTo>
                  <a:cubicBezTo>
                    <a:pt x="18" y="4"/>
                    <a:pt x="18" y="4"/>
                    <a:pt x="18" y="4"/>
                  </a:cubicBezTo>
                  <a:cubicBezTo>
                    <a:pt x="18" y="3"/>
                    <a:pt x="17" y="2"/>
                    <a:pt x="16" y="1"/>
                  </a:cubicBezTo>
                  <a:cubicBezTo>
                    <a:pt x="14" y="1"/>
                    <a:pt x="13" y="0"/>
                    <a:pt x="11" y="0"/>
                  </a:cubicBezTo>
                  <a:cubicBezTo>
                    <a:pt x="10" y="0"/>
                    <a:pt x="8" y="1"/>
                    <a:pt x="7" y="1"/>
                  </a:cubicBezTo>
                  <a:cubicBezTo>
                    <a:pt x="5" y="2"/>
                    <a:pt x="3" y="3"/>
                    <a:pt x="2" y="4"/>
                  </a:cubicBezTo>
                  <a:cubicBezTo>
                    <a:pt x="1" y="6"/>
                    <a:pt x="0" y="7"/>
                    <a:pt x="0" y="9"/>
                  </a:cubicBezTo>
                  <a:cubicBezTo>
                    <a:pt x="0" y="9"/>
                    <a:pt x="0" y="10"/>
                    <a:pt x="0" y="11"/>
                  </a:cubicBezTo>
                  <a:cubicBezTo>
                    <a:pt x="1" y="12"/>
                    <a:pt x="2" y="13"/>
                    <a:pt x="3" y="14"/>
                  </a:cubicBezTo>
                  <a:cubicBezTo>
                    <a:pt x="4" y="14"/>
                    <a:pt x="6" y="15"/>
                    <a:pt x="7" y="15"/>
                  </a:cubicBezTo>
                  <a:cubicBezTo>
                    <a:pt x="9" y="15"/>
                    <a:pt x="10" y="14"/>
                    <a:pt x="12" y="14"/>
                  </a:cubicBezTo>
                  <a:cubicBezTo>
                    <a:pt x="14" y="13"/>
                    <a:pt x="15" y="12"/>
                    <a:pt x="17" y="11"/>
                  </a:cubicBezTo>
                  <a:cubicBezTo>
                    <a:pt x="18" y="9"/>
                    <a:pt x="18" y="8"/>
                    <a:pt x="18" y="6"/>
                  </a:cubicBezTo>
                  <a:cubicBezTo>
                    <a:pt x="18" y="5"/>
                    <a:pt x="18" y="5"/>
                    <a:pt x="18" y="4"/>
                  </a:cubicBezTo>
                  <a:lnTo>
                    <a:pt x="18" y="5"/>
                  </a:ln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03" name="Picture 110">
              <a:extLst>
                <a:ext uri="{FF2B5EF4-FFF2-40B4-BE49-F238E27FC236}">
                  <a16:creationId xmlns:a16="http://schemas.microsoft.com/office/drawing/2014/main" id="{E3C3C98B-4E23-4B8C-AEE1-966C359FE4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4676" y="2298700"/>
              <a:ext cx="369888" cy="6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 name="Picture 103">
              <a:extLst>
                <a:ext uri="{FF2B5EF4-FFF2-40B4-BE49-F238E27FC236}">
                  <a16:creationId xmlns:a16="http://schemas.microsoft.com/office/drawing/2014/main" id="{659E6BD0-436B-4CF7-9A1D-21FA66E6F45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67226" y="2405063"/>
              <a:ext cx="203200" cy="6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 name="Rectangle 114">
              <a:extLst>
                <a:ext uri="{FF2B5EF4-FFF2-40B4-BE49-F238E27FC236}">
                  <a16:creationId xmlns:a16="http://schemas.microsoft.com/office/drawing/2014/main" id="{10DFCA12-1F57-4064-B1C5-7F63BF0CD85A}"/>
                </a:ext>
              </a:extLst>
            </p:cNvPr>
            <p:cNvSpPr>
              <a:spLocks noChangeArrowheads="1"/>
            </p:cNvSpPr>
            <p:nvPr/>
          </p:nvSpPr>
          <p:spPr bwMode="auto">
            <a:xfrm rot="20760000">
              <a:off x="5403851" y="2600325"/>
              <a:ext cx="82550"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C</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06" name="Rectangle 115">
              <a:extLst>
                <a:ext uri="{FF2B5EF4-FFF2-40B4-BE49-F238E27FC236}">
                  <a16:creationId xmlns:a16="http://schemas.microsoft.com/office/drawing/2014/main" id="{3610304C-23C8-42B1-8F0D-31D096F34235}"/>
                </a:ext>
              </a:extLst>
            </p:cNvPr>
            <p:cNvSpPr>
              <a:spLocks noChangeArrowheads="1"/>
            </p:cNvSpPr>
            <p:nvPr/>
          </p:nvSpPr>
          <p:spPr bwMode="auto">
            <a:xfrm rot="20940000">
              <a:off x="5465764" y="2592388"/>
              <a:ext cx="90488"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O</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07" name="Rectangle 116">
              <a:extLst>
                <a:ext uri="{FF2B5EF4-FFF2-40B4-BE49-F238E27FC236}">
                  <a16:creationId xmlns:a16="http://schemas.microsoft.com/office/drawing/2014/main" id="{88A0B002-610C-4C60-AFCC-B85E96DF106E}"/>
                </a:ext>
              </a:extLst>
            </p:cNvPr>
            <p:cNvSpPr>
              <a:spLocks noChangeArrowheads="1"/>
            </p:cNvSpPr>
            <p:nvPr/>
          </p:nvSpPr>
          <p:spPr bwMode="auto">
            <a:xfrm rot="21060000">
              <a:off x="5526089" y="2579688"/>
              <a:ext cx="82550"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R</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08" name="Rectangle 117">
              <a:extLst>
                <a:ext uri="{FF2B5EF4-FFF2-40B4-BE49-F238E27FC236}">
                  <a16:creationId xmlns:a16="http://schemas.microsoft.com/office/drawing/2014/main" id="{1E276E77-2C09-4015-9620-7886DC0C459F}"/>
                </a:ext>
              </a:extLst>
            </p:cNvPr>
            <p:cNvSpPr>
              <a:spLocks noChangeArrowheads="1"/>
            </p:cNvSpPr>
            <p:nvPr/>
          </p:nvSpPr>
          <p:spPr bwMode="auto">
            <a:xfrm rot="21180000">
              <a:off x="5580064" y="2571750"/>
              <a:ext cx="82550"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P</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09" name="Rectangle 118">
              <a:extLst>
                <a:ext uri="{FF2B5EF4-FFF2-40B4-BE49-F238E27FC236}">
                  <a16:creationId xmlns:a16="http://schemas.microsoft.com/office/drawing/2014/main" id="{9C17F63D-E652-42B2-8150-823C3456D506}"/>
                </a:ext>
              </a:extLst>
            </p:cNvPr>
            <p:cNvSpPr>
              <a:spLocks noChangeArrowheads="1"/>
            </p:cNvSpPr>
            <p:nvPr/>
          </p:nvSpPr>
          <p:spPr bwMode="auto">
            <a:xfrm rot="21300000">
              <a:off x="5634039" y="2566988"/>
              <a:ext cx="82550"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U</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10" name="Rectangle 119">
              <a:extLst>
                <a:ext uri="{FF2B5EF4-FFF2-40B4-BE49-F238E27FC236}">
                  <a16:creationId xmlns:a16="http://schemas.microsoft.com/office/drawing/2014/main" id="{68128825-422A-41C6-82BB-EDECD6D74520}"/>
                </a:ext>
              </a:extLst>
            </p:cNvPr>
            <p:cNvSpPr>
              <a:spLocks noChangeArrowheads="1"/>
            </p:cNvSpPr>
            <p:nvPr/>
          </p:nvSpPr>
          <p:spPr bwMode="auto">
            <a:xfrm rot="21360000">
              <a:off x="5695951" y="2568575"/>
              <a:ext cx="82550"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11" name="Rectangle 120">
              <a:extLst>
                <a:ext uri="{FF2B5EF4-FFF2-40B4-BE49-F238E27FC236}">
                  <a16:creationId xmlns:a16="http://schemas.microsoft.com/office/drawing/2014/main" id="{789E7C0C-2B89-4E81-9CC0-32BF2E145E48}"/>
                </a:ext>
              </a:extLst>
            </p:cNvPr>
            <p:cNvSpPr>
              <a:spLocks noChangeArrowheads="1"/>
            </p:cNvSpPr>
            <p:nvPr/>
          </p:nvSpPr>
          <p:spPr bwMode="auto">
            <a:xfrm rot="21540000">
              <a:off x="5770564" y="2562225"/>
              <a:ext cx="82550"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C</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12" name="Rectangle 121">
              <a:extLst>
                <a:ext uri="{FF2B5EF4-FFF2-40B4-BE49-F238E27FC236}">
                  <a16:creationId xmlns:a16="http://schemas.microsoft.com/office/drawing/2014/main" id="{7AA82B3A-00EF-45C4-982D-C83587CAF444}"/>
                </a:ext>
              </a:extLst>
            </p:cNvPr>
            <p:cNvSpPr>
              <a:spLocks noChangeArrowheads="1"/>
            </p:cNvSpPr>
            <p:nvPr/>
          </p:nvSpPr>
          <p:spPr bwMode="auto">
            <a:xfrm>
              <a:off x="5832476" y="2563813"/>
              <a:ext cx="82550"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A</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13" name="Rectangle 122">
              <a:extLst>
                <a:ext uri="{FF2B5EF4-FFF2-40B4-BE49-F238E27FC236}">
                  <a16:creationId xmlns:a16="http://schemas.microsoft.com/office/drawing/2014/main" id="{1E209C3E-0524-4340-83A0-EB0A48BCB1B3}"/>
                </a:ext>
              </a:extLst>
            </p:cNvPr>
            <p:cNvSpPr>
              <a:spLocks noChangeArrowheads="1"/>
            </p:cNvSpPr>
            <p:nvPr/>
          </p:nvSpPr>
          <p:spPr bwMode="auto">
            <a:xfrm rot="120000">
              <a:off x="5892801" y="2563813"/>
              <a:ext cx="76200"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L</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14" name="Rectangle 123">
              <a:extLst>
                <a:ext uri="{FF2B5EF4-FFF2-40B4-BE49-F238E27FC236}">
                  <a16:creationId xmlns:a16="http://schemas.microsoft.com/office/drawing/2014/main" id="{5BAB55F2-F22F-4314-8BB9-FB81BD58B0C7}"/>
                </a:ext>
              </a:extLst>
            </p:cNvPr>
            <p:cNvSpPr>
              <a:spLocks noChangeArrowheads="1"/>
            </p:cNvSpPr>
            <p:nvPr/>
          </p:nvSpPr>
          <p:spPr bwMode="auto">
            <a:xfrm rot="180000">
              <a:off x="5938839" y="2565400"/>
              <a:ext cx="76200"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L</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15" name="Rectangle 124">
              <a:extLst>
                <a:ext uri="{FF2B5EF4-FFF2-40B4-BE49-F238E27FC236}">
                  <a16:creationId xmlns:a16="http://schemas.microsoft.com/office/drawing/2014/main" id="{D01F1E8B-D1C8-45E9-A77D-2F345FB19DBE}"/>
                </a:ext>
              </a:extLst>
            </p:cNvPr>
            <p:cNvSpPr>
              <a:spLocks noChangeArrowheads="1"/>
            </p:cNvSpPr>
            <p:nvPr/>
          </p:nvSpPr>
          <p:spPr bwMode="auto">
            <a:xfrm rot="300000">
              <a:off x="5983289" y="2574925"/>
              <a:ext cx="90488"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O</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16" name="Rectangle 125">
              <a:extLst>
                <a:ext uri="{FF2B5EF4-FFF2-40B4-BE49-F238E27FC236}">
                  <a16:creationId xmlns:a16="http://schemas.microsoft.com/office/drawing/2014/main" id="{653BEEC5-F5BE-4270-B21B-26F2217A635D}"/>
                </a:ext>
              </a:extLst>
            </p:cNvPr>
            <p:cNvSpPr>
              <a:spLocks noChangeArrowheads="1"/>
            </p:cNvSpPr>
            <p:nvPr/>
          </p:nvSpPr>
          <p:spPr bwMode="auto">
            <a:xfrm rot="420000">
              <a:off x="6053139" y="2576513"/>
              <a:ext cx="82550"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17" name="Rectangle 126">
              <a:extLst>
                <a:ext uri="{FF2B5EF4-FFF2-40B4-BE49-F238E27FC236}">
                  <a16:creationId xmlns:a16="http://schemas.microsoft.com/office/drawing/2014/main" id="{C580A904-E2C0-4D3B-939E-7FAE088E1914}"/>
                </a:ext>
              </a:extLst>
            </p:cNvPr>
            <p:cNvSpPr>
              <a:spLocks noChangeArrowheads="1"/>
            </p:cNvSpPr>
            <p:nvPr/>
          </p:nvSpPr>
          <p:spPr bwMode="auto">
            <a:xfrm rot="540000">
              <a:off x="6105526" y="2584450"/>
              <a:ext cx="82550"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U</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18" name="Rectangle 127">
              <a:extLst>
                <a:ext uri="{FF2B5EF4-FFF2-40B4-BE49-F238E27FC236}">
                  <a16:creationId xmlns:a16="http://schemas.microsoft.com/office/drawing/2014/main" id="{F650DD58-A3B4-48AC-9623-9F986DD96032}"/>
                </a:ext>
              </a:extLst>
            </p:cNvPr>
            <p:cNvSpPr>
              <a:spLocks noChangeArrowheads="1"/>
            </p:cNvSpPr>
            <p:nvPr/>
          </p:nvSpPr>
          <p:spPr bwMode="auto">
            <a:xfrm rot="720000">
              <a:off x="6159501" y="2603500"/>
              <a:ext cx="90488"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00" b="0" i="0" u="none" strike="noStrike" cap="none" normalizeH="0" baseline="0">
                  <a:ln>
                    <a:noFill/>
                  </a:ln>
                  <a:solidFill>
                    <a:srgbClr val="9E9B84"/>
                  </a:solidFill>
                  <a:effectLst/>
                  <a:latin typeface="Plain-Medium" charset="0"/>
                </a:rPr>
                <a:t>M</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19" name="Freeform 128">
              <a:extLst>
                <a:ext uri="{FF2B5EF4-FFF2-40B4-BE49-F238E27FC236}">
                  <a16:creationId xmlns:a16="http://schemas.microsoft.com/office/drawing/2014/main" id="{B646CAC6-1DBA-4639-8DF5-703689CE7097}"/>
                </a:ext>
              </a:extLst>
            </p:cNvPr>
            <p:cNvSpPr>
              <a:spLocks/>
            </p:cNvSpPr>
            <p:nvPr/>
          </p:nvSpPr>
          <p:spPr bwMode="auto">
            <a:xfrm>
              <a:off x="6043614" y="2720975"/>
              <a:ext cx="430213" cy="144463"/>
            </a:xfrm>
            <a:custGeom>
              <a:avLst/>
              <a:gdLst>
                <a:gd name="T0" fmla="*/ 0 w 57"/>
                <a:gd name="T1" fmla="*/ 1 h 19"/>
                <a:gd name="T2" fmla="*/ 56 w 57"/>
                <a:gd name="T3" fmla="*/ 19 h 19"/>
                <a:gd name="T4" fmla="*/ 57 w 57"/>
                <a:gd name="T5" fmla="*/ 18 h 19"/>
                <a:gd name="T6" fmla="*/ 0 w 57"/>
                <a:gd name="T7" fmla="*/ 0 h 19"/>
                <a:gd name="T8" fmla="*/ 0 w 57"/>
                <a:gd name="T9" fmla="*/ 1 h 19"/>
              </a:gdLst>
              <a:ahLst/>
              <a:cxnLst>
                <a:cxn ang="0">
                  <a:pos x="T0" y="T1"/>
                </a:cxn>
                <a:cxn ang="0">
                  <a:pos x="T2" y="T3"/>
                </a:cxn>
                <a:cxn ang="0">
                  <a:pos x="T4" y="T5"/>
                </a:cxn>
                <a:cxn ang="0">
                  <a:pos x="T6" y="T7"/>
                </a:cxn>
                <a:cxn ang="0">
                  <a:pos x="T8" y="T9"/>
                </a:cxn>
              </a:cxnLst>
              <a:rect l="0" t="0" r="r" b="b"/>
              <a:pathLst>
                <a:path w="57" h="19">
                  <a:moveTo>
                    <a:pt x="0" y="1"/>
                  </a:moveTo>
                  <a:cubicBezTo>
                    <a:pt x="28" y="3"/>
                    <a:pt x="44" y="11"/>
                    <a:pt x="56" y="19"/>
                  </a:cubicBezTo>
                  <a:cubicBezTo>
                    <a:pt x="57" y="18"/>
                    <a:pt x="57" y="18"/>
                    <a:pt x="57" y="18"/>
                  </a:cubicBezTo>
                  <a:cubicBezTo>
                    <a:pt x="45" y="10"/>
                    <a:pt x="29" y="2"/>
                    <a:pt x="0" y="0"/>
                  </a:cubicBezTo>
                  <a:cubicBezTo>
                    <a:pt x="0" y="1"/>
                    <a:pt x="0" y="1"/>
                    <a:pt x="0" y="1"/>
                  </a:cubicBezTo>
                  <a:close/>
                </a:path>
              </a:pathLst>
            </a:custGeom>
            <a:solidFill>
              <a:srgbClr val="B1A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0" name="Freeform 195">
              <a:extLst>
                <a:ext uri="{FF2B5EF4-FFF2-40B4-BE49-F238E27FC236}">
                  <a16:creationId xmlns:a16="http://schemas.microsoft.com/office/drawing/2014/main" id="{4CD4EEA7-B6AB-4D1A-97FA-9D9A73FCE4AD}"/>
                </a:ext>
              </a:extLst>
            </p:cNvPr>
            <p:cNvSpPr>
              <a:spLocks/>
            </p:cNvSpPr>
            <p:nvPr/>
          </p:nvSpPr>
          <p:spPr bwMode="auto">
            <a:xfrm>
              <a:off x="6640514" y="4533900"/>
              <a:ext cx="2593975" cy="0"/>
            </a:xfrm>
            <a:custGeom>
              <a:avLst/>
              <a:gdLst>
                <a:gd name="T0" fmla="*/ 1634 w 1634"/>
                <a:gd name="T1" fmla="*/ 0 w 1634"/>
                <a:gd name="T2" fmla="*/ 0 w 1634"/>
                <a:gd name="T3" fmla="*/ 1634 w 1634"/>
              </a:gdLst>
              <a:ahLst/>
              <a:cxnLst>
                <a:cxn ang="0">
                  <a:pos x="T0" y="0"/>
                </a:cxn>
                <a:cxn ang="0">
                  <a:pos x="T1" y="0"/>
                </a:cxn>
                <a:cxn ang="0">
                  <a:pos x="T2" y="0"/>
                </a:cxn>
                <a:cxn ang="0">
                  <a:pos x="T3" y="0"/>
                </a:cxn>
              </a:cxnLst>
              <a:rect l="0" t="0" r="r" b="b"/>
              <a:pathLst>
                <a:path w="1634">
                  <a:moveTo>
                    <a:pt x="1634" y="0"/>
                  </a:moveTo>
                  <a:lnTo>
                    <a:pt x="0" y="0"/>
                  </a:lnTo>
                  <a:lnTo>
                    <a:pt x="0" y="0"/>
                  </a:lnTo>
                  <a:lnTo>
                    <a:pt x="163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3" name="Freeform: Shape 2">
            <a:extLst>
              <a:ext uri="{FF2B5EF4-FFF2-40B4-BE49-F238E27FC236}">
                <a16:creationId xmlns:a16="http://schemas.microsoft.com/office/drawing/2014/main" id="{F9675C18-C0F0-4B59-A148-01B40CDDB43F}"/>
              </a:ext>
            </a:extLst>
          </p:cNvPr>
          <p:cNvSpPr/>
          <p:nvPr/>
        </p:nvSpPr>
        <p:spPr>
          <a:xfrm>
            <a:off x="5955084" y="1468778"/>
            <a:ext cx="2027533" cy="1772706"/>
          </a:xfrm>
          <a:custGeom>
            <a:avLst/>
            <a:gdLst>
              <a:gd name="connsiteX0" fmla="*/ 3439 w 1905404"/>
              <a:gd name="connsiteY0" fmla="*/ 806032 h 1434257"/>
              <a:gd name="connsiteX1" fmla="*/ 339989 w 1905404"/>
              <a:gd name="connsiteY1" fmla="*/ 958432 h 1434257"/>
              <a:gd name="connsiteX2" fmla="*/ 632089 w 1905404"/>
              <a:gd name="connsiteY2" fmla="*/ 1028282 h 1434257"/>
              <a:gd name="connsiteX3" fmla="*/ 854339 w 1905404"/>
              <a:gd name="connsiteY3" fmla="*/ 1263232 h 1434257"/>
              <a:gd name="connsiteX4" fmla="*/ 917839 w 1905404"/>
              <a:gd name="connsiteY4" fmla="*/ 1333082 h 1434257"/>
              <a:gd name="connsiteX5" fmla="*/ 1101989 w 1905404"/>
              <a:gd name="connsiteY5" fmla="*/ 1428332 h 1434257"/>
              <a:gd name="connsiteX6" fmla="*/ 1133739 w 1905404"/>
              <a:gd name="connsiteY6" fmla="*/ 1415632 h 1434257"/>
              <a:gd name="connsiteX7" fmla="*/ 1273439 w 1905404"/>
              <a:gd name="connsiteY7" fmla="*/ 1345782 h 1434257"/>
              <a:gd name="connsiteX8" fmla="*/ 1762389 w 1905404"/>
              <a:gd name="connsiteY8" fmla="*/ 894932 h 1434257"/>
              <a:gd name="connsiteX9" fmla="*/ 1902089 w 1905404"/>
              <a:gd name="connsiteY9" fmla="*/ 628232 h 1434257"/>
              <a:gd name="connsiteX10" fmla="*/ 1838589 w 1905404"/>
              <a:gd name="connsiteY10" fmla="*/ 571082 h 1434257"/>
              <a:gd name="connsiteX11" fmla="*/ 1590939 w 1905404"/>
              <a:gd name="connsiteY11" fmla="*/ 418682 h 1434257"/>
              <a:gd name="connsiteX12" fmla="*/ 1495689 w 1905404"/>
              <a:gd name="connsiteY12" fmla="*/ 317082 h 1434257"/>
              <a:gd name="connsiteX13" fmla="*/ 1355989 w 1905404"/>
              <a:gd name="connsiteY13" fmla="*/ 310732 h 1434257"/>
              <a:gd name="connsiteX14" fmla="*/ 1184539 w 1905404"/>
              <a:gd name="connsiteY14" fmla="*/ 196432 h 1434257"/>
              <a:gd name="connsiteX15" fmla="*/ 987689 w 1905404"/>
              <a:gd name="connsiteY15" fmla="*/ 171032 h 1434257"/>
              <a:gd name="connsiteX16" fmla="*/ 740039 w 1905404"/>
              <a:gd name="connsiteY16" fmla="*/ 12282 h 1434257"/>
              <a:gd name="connsiteX17" fmla="*/ 409839 w 1905404"/>
              <a:gd name="connsiteY17" fmla="*/ 24982 h 1434257"/>
              <a:gd name="connsiteX18" fmla="*/ 352689 w 1905404"/>
              <a:gd name="connsiteY18" fmla="*/ 139282 h 1434257"/>
              <a:gd name="connsiteX19" fmla="*/ 174889 w 1905404"/>
              <a:gd name="connsiteY19" fmla="*/ 602832 h 1434257"/>
              <a:gd name="connsiteX20" fmla="*/ 3439 w 1905404"/>
              <a:gd name="connsiteY20" fmla="*/ 806032 h 1434257"/>
              <a:gd name="connsiteX0" fmla="*/ 3439 w 1905404"/>
              <a:gd name="connsiteY0" fmla="*/ 806032 h 1778034"/>
              <a:gd name="connsiteX1" fmla="*/ 339989 w 1905404"/>
              <a:gd name="connsiteY1" fmla="*/ 958432 h 1778034"/>
              <a:gd name="connsiteX2" fmla="*/ 632089 w 1905404"/>
              <a:gd name="connsiteY2" fmla="*/ 1028282 h 1778034"/>
              <a:gd name="connsiteX3" fmla="*/ 854339 w 1905404"/>
              <a:gd name="connsiteY3" fmla="*/ 1263232 h 1778034"/>
              <a:gd name="connsiteX4" fmla="*/ 917839 w 1905404"/>
              <a:gd name="connsiteY4" fmla="*/ 1333082 h 1778034"/>
              <a:gd name="connsiteX5" fmla="*/ 797189 w 1905404"/>
              <a:gd name="connsiteY5" fmla="*/ 1777582 h 1778034"/>
              <a:gd name="connsiteX6" fmla="*/ 1133739 w 1905404"/>
              <a:gd name="connsiteY6" fmla="*/ 1415632 h 1778034"/>
              <a:gd name="connsiteX7" fmla="*/ 1273439 w 1905404"/>
              <a:gd name="connsiteY7" fmla="*/ 1345782 h 1778034"/>
              <a:gd name="connsiteX8" fmla="*/ 1762389 w 1905404"/>
              <a:gd name="connsiteY8" fmla="*/ 894932 h 1778034"/>
              <a:gd name="connsiteX9" fmla="*/ 1902089 w 1905404"/>
              <a:gd name="connsiteY9" fmla="*/ 628232 h 1778034"/>
              <a:gd name="connsiteX10" fmla="*/ 1838589 w 1905404"/>
              <a:gd name="connsiteY10" fmla="*/ 571082 h 1778034"/>
              <a:gd name="connsiteX11" fmla="*/ 1590939 w 1905404"/>
              <a:gd name="connsiteY11" fmla="*/ 418682 h 1778034"/>
              <a:gd name="connsiteX12" fmla="*/ 1495689 w 1905404"/>
              <a:gd name="connsiteY12" fmla="*/ 317082 h 1778034"/>
              <a:gd name="connsiteX13" fmla="*/ 1355989 w 1905404"/>
              <a:gd name="connsiteY13" fmla="*/ 310732 h 1778034"/>
              <a:gd name="connsiteX14" fmla="*/ 1184539 w 1905404"/>
              <a:gd name="connsiteY14" fmla="*/ 196432 h 1778034"/>
              <a:gd name="connsiteX15" fmla="*/ 987689 w 1905404"/>
              <a:gd name="connsiteY15" fmla="*/ 171032 h 1778034"/>
              <a:gd name="connsiteX16" fmla="*/ 740039 w 1905404"/>
              <a:gd name="connsiteY16" fmla="*/ 12282 h 1778034"/>
              <a:gd name="connsiteX17" fmla="*/ 409839 w 1905404"/>
              <a:gd name="connsiteY17" fmla="*/ 24982 h 1778034"/>
              <a:gd name="connsiteX18" fmla="*/ 352689 w 1905404"/>
              <a:gd name="connsiteY18" fmla="*/ 139282 h 1778034"/>
              <a:gd name="connsiteX19" fmla="*/ 174889 w 1905404"/>
              <a:gd name="connsiteY19" fmla="*/ 602832 h 1778034"/>
              <a:gd name="connsiteX20" fmla="*/ 3439 w 1905404"/>
              <a:gd name="connsiteY20" fmla="*/ 806032 h 1778034"/>
              <a:gd name="connsiteX0" fmla="*/ 3439 w 1905404"/>
              <a:gd name="connsiteY0" fmla="*/ 806032 h 1809485"/>
              <a:gd name="connsiteX1" fmla="*/ 339989 w 1905404"/>
              <a:gd name="connsiteY1" fmla="*/ 958432 h 1809485"/>
              <a:gd name="connsiteX2" fmla="*/ 632089 w 1905404"/>
              <a:gd name="connsiteY2" fmla="*/ 1028282 h 1809485"/>
              <a:gd name="connsiteX3" fmla="*/ 854339 w 1905404"/>
              <a:gd name="connsiteY3" fmla="*/ 1263232 h 1809485"/>
              <a:gd name="connsiteX4" fmla="*/ 701939 w 1905404"/>
              <a:gd name="connsiteY4" fmla="*/ 1733132 h 1809485"/>
              <a:gd name="connsiteX5" fmla="*/ 797189 w 1905404"/>
              <a:gd name="connsiteY5" fmla="*/ 1777582 h 1809485"/>
              <a:gd name="connsiteX6" fmla="*/ 1133739 w 1905404"/>
              <a:gd name="connsiteY6" fmla="*/ 1415632 h 1809485"/>
              <a:gd name="connsiteX7" fmla="*/ 1273439 w 1905404"/>
              <a:gd name="connsiteY7" fmla="*/ 1345782 h 1809485"/>
              <a:gd name="connsiteX8" fmla="*/ 1762389 w 1905404"/>
              <a:gd name="connsiteY8" fmla="*/ 894932 h 1809485"/>
              <a:gd name="connsiteX9" fmla="*/ 1902089 w 1905404"/>
              <a:gd name="connsiteY9" fmla="*/ 628232 h 1809485"/>
              <a:gd name="connsiteX10" fmla="*/ 1838589 w 1905404"/>
              <a:gd name="connsiteY10" fmla="*/ 571082 h 1809485"/>
              <a:gd name="connsiteX11" fmla="*/ 1590939 w 1905404"/>
              <a:gd name="connsiteY11" fmla="*/ 418682 h 1809485"/>
              <a:gd name="connsiteX12" fmla="*/ 1495689 w 1905404"/>
              <a:gd name="connsiteY12" fmla="*/ 317082 h 1809485"/>
              <a:gd name="connsiteX13" fmla="*/ 1355989 w 1905404"/>
              <a:gd name="connsiteY13" fmla="*/ 310732 h 1809485"/>
              <a:gd name="connsiteX14" fmla="*/ 1184539 w 1905404"/>
              <a:gd name="connsiteY14" fmla="*/ 196432 h 1809485"/>
              <a:gd name="connsiteX15" fmla="*/ 987689 w 1905404"/>
              <a:gd name="connsiteY15" fmla="*/ 171032 h 1809485"/>
              <a:gd name="connsiteX16" fmla="*/ 740039 w 1905404"/>
              <a:gd name="connsiteY16" fmla="*/ 12282 h 1809485"/>
              <a:gd name="connsiteX17" fmla="*/ 409839 w 1905404"/>
              <a:gd name="connsiteY17" fmla="*/ 24982 h 1809485"/>
              <a:gd name="connsiteX18" fmla="*/ 352689 w 1905404"/>
              <a:gd name="connsiteY18" fmla="*/ 139282 h 1809485"/>
              <a:gd name="connsiteX19" fmla="*/ 174889 w 1905404"/>
              <a:gd name="connsiteY19" fmla="*/ 602832 h 1809485"/>
              <a:gd name="connsiteX20" fmla="*/ 3439 w 1905404"/>
              <a:gd name="connsiteY20" fmla="*/ 806032 h 1809485"/>
              <a:gd name="connsiteX0" fmla="*/ 3439 w 1905404"/>
              <a:gd name="connsiteY0" fmla="*/ 806032 h 1798215"/>
              <a:gd name="connsiteX1" fmla="*/ 339989 w 1905404"/>
              <a:gd name="connsiteY1" fmla="*/ 958432 h 1798215"/>
              <a:gd name="connsiteX2" fmla="*/ 632089 w 1905404"/>
              <a:gd name="connsiteY2" fmla="*/ 1028282 h 1798215"/>
              <a:gd name="connsiteX3" fmla="*/ 524139 w 1905404"/>
              <a:gd name="connsiteY3" fmla="*/ 1561682 h 1798215"/>
              <a:gd name="connsiteX4" fmla="*/ 701939 w 1905404"/>
              <a:gd name="connsiteY4" fmla="*/ 1733132 h 1798215"/>
              <a:gd name="connsiteX5" fmla="*/ 797189 w 1905404"/>
              <a:gd name="connsiteY5" fmla="*/ 1777582 h 1798215"/>
              <a:gd name="connsiteX6" fmla="*/ 1133739 w 1905404"/>
              <a:gd name="connsiteY6" fmla="*/ 1415632 h 1798215"/>
              <a:gd name="connsiteX7" fmla="*/ 1273439 w 1905404"/>
              <a:gd name="connsiteY7" fmla="*/ 1345782 h 1798215"/>
              <a:gd name="connsiteX8" fmla="*/ 1762389 w 1905404"/>
              <a:gd name="connsiteY8" fmla="*/ 894932 h 1798215"/>
              <a:gd name="connsiteX9" fmla="*/ 1902089 w 1905404"/>
              <a:gd name="connsiteY9" fmla="*/ 628232 h 1798215"/>
              <a:gd name="connsiteX10" fmla="*/ 1838589 w 1905404"/>
              <a:gd name="connsiteY10" fmla="*/ 571082 h 1798215"/>
              <a:gd name="connsiteX11" fmla="*/ 1590939 w 1905404"/>
              <a:gd name="connsiteY11" fmla="*/ 418682 h 1798215"/>
              <a:gd name="connsiteX12" fmla="*/ 1495689 w 1905404"/>
              <a:gd name="connsiteY12" fmla="*/ 317082 h 1798215"/>
              <a:gd name="connsiteX13" fmla="*/ 1355989 w 1905404"/>
              <a:gd name="connsiteY13" fmla="*/ 310732 h 1798215"/>
              <a:gd name="connsiteX14" fmla="*/ 1184539 w 1905404"/>
              <a:gd name="connsiteY14" fmla="*/ 196432 h 1798215"/>
              <a:gd name="connsiteX15" fmla="*/ 987689 w 1905404"/>
              <a:gd name="connsiteY15" fmla="*/ 171032 h 1798215"/>
              <a:gd name="connsiteX16" fmla="*/ 740039 w 1905404"/>
              <a:gd name="connsiteY16" fmla="*/ 12282 h 1798215"/>
              <a:gd name="connsiteX17" fmla="*/ 409839 w 1905404"/>
              <a:gd name="connsiteY17" fmla="*/ 24982 h 1798215"/>
              <a:gd name="connsiteX18" fmla="*/ 352689 w 1905404"/>
              <a:gd name="connsiteY18" fmla="*/ 139282 h 1798215"/>
              <a:gd name="connsiteX19" fmla="*/ 174889 w 1905404"/>
              <a:gd name="connsiteY19" fmla="*/ 602832 h 1798215"/>
              <a:gd name="connsiteX20" fmla="*/ 3439 w 1905404"/>
              <a:gd name="connsiteY20" fmla="*/ 806032 h 1798215"/>
              <a:gd name="connsiteX0" fmla="*/ 3439 w 1905404"/>
              <a:gd name="connsiteY0" fmla="*/ 806032 h 1798215"/>
              <a:gd name="connsiteX1" fmla="*/ 339989 w 1905404"/>
              <a:gd name="connsiteY1" fmla="*/ 958432 h 1798215"/>
              <a:gd name="connsiteX2" fmla="*/ 359039 w 1905404"/>
              <a:gd name="connsiteY2" fmla="*/ 1453732 h 1798215"/>
              <a:gd name="connsiteX3" fmla="*/ 524139 w 1905404"/>
              <a:gd name="connsiteY3" fmla="*/ 1561682 h 1798215"/>
              <a:gd name="connsiteX4" fmla="*/ 701939 w 1905404"/>
              <a:gd name="connsiteY4" fmla="*/ 1733132 h 1798215"/>
              <a:gd name="connsiteX5" fmla="*/ 797189 w 1905404"/>
              <a:gd name="connsiteY5" fmla="*/ 1777582 h 1798215"/>
              <a:gd name="connsiteX6" fmla="*/ 1133739 w 1905404"/>
              <a:gd name="connsiteY6" fmla="*/ 1415632 h 1798215"/>
              <a:gd name="connsiteX7" fmla="*/ 1273439 w 1905404"/>
              <a:gd name="connsiteY7" fmla="*/ 1345782 h 1798215"/>
              <a:gd name="connsiteX8" fmla="*/ 1762389 w 1905404"/>
              <a:gd name="connsiteY8" fmla="*/ 894932 h 1798215"/>
              <a:gd name="connsiteX9" fmla="*/ 1902089 w 1905404"/>
              <a:gd name="connsiteY9" fmla="*/ 628232 h 1798215"/>
              <a:gd name="connsiteX10" fmla="*/ 1838589 w 1905404"/>
              <a:gd name="connsiteY10" fmla="*/ 571082 h 1798215"/>
              <a:gd name="connsiteX11" fmla="*/ 1590939 w 1905404"/>
              <a:gd name="connsiteY11" fmla="*/ 418682 h 1798215"/>
              <a:gd name="connsiteX12" fmla="*/ 1495689 w 1905404"/>
              <a:gd name="connsiteY12" fmla="*/ 317082 h 1798215"/>
              <a:gd name="connsiteX13" fmla="*/ 1355989 w 1905404"/>
              <a:gd name="connsiteY13" fmla="*/ 310732 h 1798215"/>
              <a:gd name="connsiteX14" fmla="*/ 1184539 w 1905404"/>
              <a:gd name="connsiteY14" fmla="*/ 196432 h 1798215"/>
              <a:gd name="connsiteX15" fmla="*/ 987689 w 1905404"/>
              <a:gd name="connsiteY15" fmla="*/ 171032 h 1798215"/>
              <a:gd name="connsiteX16" fmla="*/ 740039 w 1905404"/>
              <a:gd name="connsiteY16" fmla="*/ 12282 h 1798215"/>
              <a:gd name="connsiteX17" fmla="*/ 409839 w 1905404"/>
              <a:gd name="connsiteY17" fmla="*/ 24982 h 1798215"/>
              <a:gd name="connsiteX18" fmla="*/ 352689 w 1905404"/>
              <a:gd name="connsiteY18" fmla="*/ 139282 h 1798215"/>
              <a:gd name="connsiteX19" fmla="*/ 174889 w 1905404"/>
              <a:gd name="connsiteY19" fmla="*/ 602832 h 1798215"/>
              <a:gd name="connsiteX20" fmla="*/ 3439 w 1905404"/>
              <a:gd name="connsiteY20" fmla="*/ 806032 h 1798215"/>
              <a:gd name="connsiteX0" fmla="*/ 1235 w 1903200"/>
              <a:gd name="connsiteY0" fmla="*/ 806032 h 1798215"/>
              <a:gd name="connsiteX1" fmla="*/ 109185 w 1903200"/>
              <a:gd name="connsiteY1" fmla="*/ 1333082 h 1798215"/>
              <a:gd name="connsiteX2" fmla="*/ 356835 w 1903200"/>
              <a:gd name="connsiteY2" fmla="*/ 1453732 h 1798215"/>
              <a:gd name="connsiteX3" fmla="*/ 521935 w 1903200"/>
              <a:gd name="connsiteY3" fmla="*/ 1561682 h 1798215"/>
              <a:gd name="connsiteX4" fmla="*/ 699735 w 1903200"/>
              <a:gd name="connsiteY4" fmla="*/ 1733132 h 1798215"/>
              <a:gd name="connsiteX5" fmla="*/ 794985 w 1903200"/>
              <a:gd name="connsiteY5" fmla="*/ 1777582 h 1798215"/>
              <a:gd name="connsiteX6" fmla="*/ 1131535 w 1903200"/>
              <a:gd name="connsiteY6" fmla="*/ 1415632 h 1798215"/>
              <a:gd name="connsiteX7" fmla="*/ 1271235 w 1903200"/>
              <a:gd name="connsiteY7" fmla="*/ 1345782 h 1798215"/>
              <a:gd name="connsiteX8" fmla="*/ 1760185 w 1903200"/>
              <a:gd name="connsiteY8" fmla="*/ 894932 h 1798215"/>
              <a:gd name="connsiteX9" fmla="*/ 1899885 w 1903200"/>
              <a:gd name="connsiteY9" fmla="*/ 628232 h 1798215"/>
              <a:gd name="connsiteX10" fmla="*/ 1836385 w 1903200"/>
              <a:gd name="connsiteY10" fmla="*/ 571082 h 1798215"/>
              <a:gd name="connsiteX11" fmla="*/ 1588735 w 1903200"/>
              <a:gd name="connsiteY11" fmla="*/ 418682 h 1798215"/>
              <a:gd name="connsiteX12" fmla="*/ 1493485 w 1903200"/>
              <a:gd name="connsiteY12" fmla="*/ 317082 h 1798215"/>
              <a:gd name="connsiteX13" fmla="*/ 1353785 w 1903200"/>
              <a:gd name="connsiteY13" fmla="*/ 310732 h 1798215"/>
              <a:gd name="connsiteX14" fmla="*/ 1182335 w 1903200"/>
              <a:gd name="connsiteY14" fmla="*/ 196432 h 1798215"/>
              <a:gd name="connsiteX15" fmla="*/ 985485 w 1903200"/>
              <a:gd name="connsiteY15" fmla="*/ 171032 h 1798215"/>
              <a:gd name="connsiteX16" fmla="*/ 737835 w 1903200"/>
              <a:gd name="connsiteY16" fmla="*/ 12282 h 1798215"/>
              <a:gd name="connsiteX17" fmla="*/ 407635 w 1903200"/>
              <a:gd name="connsiteY17" fmla="*/ 24982 h 1798215"/>
              <a:gd name="connsiteX18" fmla="*/ 350485 w 1903200"/>
              <a:gd name="connsiteY18" fmla="*/ 139282 h 1798215"/>
              <a:gd name="connsiteX19" fmla="*/ 172685 w 1903200"/>
              <a:gd name="connsiteY19" fmla="*/ 602832 h 1798215"/>
              <a:gd name="connsiteX20" fmla="*/ 1235 w 1903200"/>
              <a:gd name="connsiteY20" fmla="*/ 806032 h 1798215"/>
              <a:gd name="connsiteX0" fmla="*/ 552 w 2004117"/>
              <a:gd name="connsiteY0" fmla="*/ 1244182 h 1798215"/>
              <a:gd name="connsiteX1" fmla="*/ 210102 w 2004117"/>
              <a:gd name="connsiteY1" fmla="*/ 1333082 h 1798215"/>
              <a:gd name="connsiteX2" fmla="*/ 457752 w 2004117"/>
              <a:gd name="connsiteY2" fmla="*/ 1453732 h 1798215"/>
              <a:gd name="connsiteX3" fmla="*/ 622852 w 2004117"/>
              <a:gd name="connsiteY3" fmla="*/ 1561682 h 1798215"/>
              <a:gd name="connsiteX4" fmla="*/ 800652 w 2004117"/>
              <a:gd name="connsiteY4" fmla="*/ 1733132 h 1798215"/>
              <a:gd name="connsiteX5" fmla="*/ 895902 w 2004117"/>
              <a:gd name="connsiteY5" fmla="*/ 1777582 h 1798215"/>
              <a:gd name="connsiteX6" fmla="*/ 1232452 w 2004117"/>
              <a:gd name="connsiteY6" fmla="*/ 1415632 h 1798215"/>
              <a:gd name="connsiteX7" fmla="*/ 1372152 w 2004117"/>
              <a:gd name="connsiteY7" fmla="*/ 1345782 h 1798215"/>
              <a:gd name="connsiteX8" fmla="*/ 1861102 w 2004117"/>
              <a:gd name="connsiteY8" fmla="*/ 894932 h 1798215"/>
              <a:gd name="connsiteX9" fmla="*/ 2000802 w 2004117"/>
              <a:gd name="connsiteY9" fmla="*/ 628232 h 1798215"/>
              <a:gd name="connsiteX10" fmla="*/ 1937302 w 2004117"/>
              <a:gd name="connsiteY10" fmla="*/ 571082 h 1798215"/>
              <a:gd name="connsiteX11" fmla="*/ 1689652 w 2004117"/>
              <a:gd name="connsiteY11" fmla="*/ 418682 h 1798215"/>
              <a:gd name="connsiteX12" fmla="*/ 1594402 w 2004117"/>
              <a:gd name="connsiteY12" fmla="*/ 317082 h 1798215"/>
              <a:gd name="connsiteX13" fmla="*/ 1454702 w 2004117"/>
              <a:gd name="connsiteY13" fmla="*/ 310732 h 1798215"/>
              <a:gd name="connsiteX14" fmla="*/ 1283252 w 2004117"/>
              <a:gd name="connsiteY14" fmla="*/ 196432 h 1798215"/>
              <a:gd name="connsiteX15" fmla="*/ 1086402 w 2004117"/>
              <a:gd name="connsiteY15" fmla="*/ 171032 h 1798215"/>
              <a:gd name="connsiteX16" fmla="*/ 838752 w 2004117"/>
              <a:gd name="connsiteY16" fmla="*/ 12282 h 1798215"/>
              <a:gd name="connsiteX17" fmla="*/ 508552 w 2004117"/>
              <a:gd name="connsiteY17" fmla="*/ 24982 h 1798215"/>
              <a:gd name="connsiteX18" fmla="*/ 451402 w 2004117"/>
              <a:gd name="connsiteY18" fmla="*/ 139282 h 1798215"/>
              <a:gd name="connsiteX19" fmla="*/ 273602 w 2004117"/>
              <a:gd name="connsiteY19" fmla="*/ 602832 h 1798215"/>
              <a:gd name="connsiteX20" fmla="*/ 552 w 2004117"/>
              <a:gd name="connsiteY20" fmla="*/ 1244182 h 1798215"/>
              <a:gd name="connsiteX0" fmla="*/ 3988 w 2007553"/>
              <a:gd name="connsiteY0" fmla="*/ 1244182 h 1798215"/>
              <a:gd name="connsiteX1" fmla="*/ 213538 w 2007553"/>
              <a:gd name="connsiteY1" fmla="*/ 1333082 h 1798215"/>
              <a:gd name="connsiteX2" fmla="*/ 461188 w 2007553"/>
              <a:gd name="connsiteY2" fmla="*/ 1453732 h 1798215"/>
              <a:gd name="connsiteX3" fmla="*/ 626288 w 2007553"/>
              <a:gd name="connsiteY3" fmla="*/ 1561682 h 1798215"/>
              <a:gd name="connsiteX4" fmla="*/ 804088 w 2007553"/>
              <a:gd name="connsiteY4" fmla="*/ 1733132 h 1798215"/>
              <a:gd name="connsiteX5" fmla="*/ 899338 w 2007553"/>
              <a:gd name="connsiteY5" fmla="*/ 1777582 h 1798215"/>
              <a:gd name="connsiteX6" fmla="*/ 1235888 w 2007553"/>
              <a:gd name="connsiteY6" fmla="*/ 1415632 h 1798215"/>
              <a:gd name="connsiteX7" fmla="*/ 1375588 w 2007553"/>
              <a:gd name="connsiteY7" fmla="*/ 1345782 h 1798215"/>
              <a:gd name="connsiteX8" fmla="*/ 1864538 w 2007553"/>
              <a:gd name="connsiteY8" fmla="*/ 894932 h 1798215"/>
              <a:gd name="connsiteX9" fmla="*/ 2004238 w 2007553"/>
              <a:gd name="connsiteY9" fmla="*/ 628232 h 1798215"/>
              <a:gd name="connsiteX10" fmla="*/ 1940738 w 2007553"/>
              <a:gd name="connsiteY10" fmla="*/ 571082 h 1798215"/>
              <a:gd name="connsiteX11" fmla="*/ 1693088 w 2007553"/>
              <a:gd name="connsiteY11" fmla="*/ 418682 h 1798215"/>
              <a:gd name="connsiteX12" fmla="*/ 1597838 w 2007553"/>
              <a:gd name="connsiteY12" fmla="*/ 317082 h 1798215"/>
              <a:gd name="connsiteX13" fmla="*/ 1458138 w 2007553"/>
              <a:gd name="connsiteY13" fmla="*/ 310732 h 1798215"/>
              <a:gd name="connsiteX14" fmla="*/ 1286688 w 2007553"/>
              <a:gd name="connsiteY14" fmla="*/ 196432 h 1798215"/>
              <a:gd name="connsiteX15" fmla="*/ 1089838 w 2007553"/>
              <a:gd name="connsiteY15" fmla="*/ 171032 h 1798215"/>
              <a:gd name="connsiteX16" fmla="*/ 842188 w 2007553"/>
              <a:gd name="connsiteY16" fmla="*/ 12282 h 1798215"/>
              <a:gd name="connsiteX17" fmla="*/ 511988 w 2007553"/>
              <a:gd name="connsiteY17" fmla="*/ 24982 h 1798215"/>
              <a:gd name="connsiteX18" fmla="*/ 454838 w 2007553"/>
              <a:gd name="connsiteY18" fmla="*/ 139282 h 1798215"/>
              <a:gd name="connsiteX19" fmla="*/ 105588 w 2007553"/>
              <a:gd name="connsiteY19" fmla="*/ 806032 h 1798215"/>
              <a:gd name="connsiteX20" fmla="*/ 3988 w 2007553"/>
              <a:gd name="connsiteY20" fmla="*/ 1244182 h 1798215"/>
              <a:gd name="connsiteX0" fmla="*/ 4129 w 2007694"/>
              <a:gd name="connsiteY0" fmla="*/ 1245103 h 1799136"/>
              <a:gd name="connsiteX1" fmla="*/ 213679 w 2007694"/>
              <a:gd name="connsiteY1" fmla="*/ 1334003 h 1799136"/>
              <a:gd name="connsiteX2" fmla="*/ 461329 w 2007694"/>
              <a:gd name="connsiteY2" fmla="*/ 1454653 h 1799136"/>
              <a:gd name="connsiteX3" fmla="*/ 626429 w 2007694"/>
              <a:gd name="connsiteY3" fmla="*/ 1562603 h 1799136"/>
              <a:gd name="connsiteX4" fmla="*/ 804229 w 2007694"/>
              <a:gd name="connsiteY4" fmla="*/ 1734053 h 1799136"/>
              <a:gd name="connsiteX5" fmla="*/ 899479 w 2007694"/>
              <a:gd name="connsiteY5" fmla="*/ 1778503 h 1799136"/>
              <a:gd name="connsiteX6" fmla="*/ 1236029 w 2007694"/>
              <a:gd name="connsiteY6" fmla="*/ 1416553 h 1799136"/>
              <a:gd name="connsiteX7" fmla="*/ 1375729 w 2007694"/>
              <a:gd name="connsiteY7" fmla="*/ 1346703 h 1799136"/>
              <a:gd name="connsiteX8" fmla="*/ 1864679 w 2007694"/>
              <a:gd name="connsiteY8" fmla="*/ 895853 h 1799136"/>
              <a:gd name="connsiteX9" fmla="*/ 2004379 w 2007694"/>
              <a:gd name="connsiteY9" fmla="*/ 629153 h 1799136"/>
              <a:gd name="connsiteX10" fmla="*/ 1940879 w 2007694"/>
              <a:gd name="connsiteY10" fmla="*/ 572003 h 1799136"/>
              <a:gd name="connsiteX11" fmla="*/ 1693229 w 2007694"/>
              <a:gd name="connsiteY11" fmla="*/ 419603 h 1799136"/>
              <a:gd name="connsiteX12" fmla="*/ 1597979 w 2007694"/>
              <a:gd name="connsiteY12" fmla="*/ 318003 h 1799136"/>
              <a:gd name="connsiteX13" fmla="*/ 1458279 w 2007694"/>
              <a:gd name="connsiteY13" fmla="*/ 311653 h 1799136"/>
              <a:gd name="connsiteX14" fmla="*/ 1286829 w 2007694"/>
              <a:gd name="connsiteY14" fmla="*/ 197353 h 1799136"/>
              <a:gd name="connsiteX15" fmla="*/ 1089979 w 2007694"/>
              <a:gd name="connsiteY15" fmla="*/ 171953 h 1799136"/>
              <a:gd name="connsiteX16" fmla="*/ 842329 w 2007694"/>
              <a:gd name="connsiteY16" fmla="*/ 13203 h 1799136"/>
              <a:gd name="connsiteX17" fmla="*/ 512129 w 2007694"/>
              <a:gd name="connsiteY17" fmla="*/ 25903 h 1799136"/>
              <a:gd name="connsiteX18" fmla="*/ 469266 w 2007694"/>
              <a:gd name="connsiteY18" fmla="*/ 161634 h 1799136"/>
              <a:gd name="connsiteX19" fmla="*/ 105729 w 2007694"/>
              <a:gd name="connsiteY19" fmla="*/ 806953 h 1799136"/>
              <a:gd name="connsiteX20" fmla="*/ 4129 w 2007694"/>
              <a:gd name="connsiteY20" fmla="*/ 1245103 h 1799136"/>
              <a:gd name="connsiteX0" fmla="*/ 3363 w 2006928"/>
              <a:gd name="connsiteY0" fmla="*/ 1245103 h 1799136"/>
              <a:gd name="connsiteX1" fmla="*/ 212913 w 2006928"/>
              <a:gd name="connsiteY1" fmla="*/ 1334003 h 1799136"/>
              <a:gd name="connsiteX2" fmla="*/ 460563 w 2006928"/>
              <a:gd name="connsiteY2" fmla="*/ 1454653 h 1799136"/>
              <a:gd name="connsiteX3" fmla="*/ 625663 w 2006928"/>
              <a:gd name="connsiteY3" fmla="*/ 1562603 h 1799136"/>
              <a:gd name="connsiteX4" fmla="*/ 803463 w 2006928"/>
              <a:gd name="connsiteY4" fmla="*/ 1734053 h 1799136"/>
              <a:gd name="connsiteX5" fmla="*/ 898713 w 2006928"/>
              <a:gd name="connsiteY5" fmla="*/ 1778503 h 1799136"/>
              <a:gd name="connsiteX6" fmla="*/ 1235263 w 2006928"/>
              <a:gd name="connsiteY6" fmla="*/ 1416553 h 1799136"/>
              <a:gd name="connsiteX7" fmla="*/ 1374963 w 2006928"/>
              <a:gd name="connsiteY7" fmla="*/ 1346703 h 1799136"/>
              <a:gd name="connsiteX8" fmla="*/ 1863913 w 2006928"/>
              <a:gd name="connsiteY8" fmla="*/ 895853 h 1799136"/>
              <a:gd name="connsiteX9" fmla="*/ 2003613 w 2006928"/>
              <a:gd name="connsiteY9" fmla="*/ 629153 h 1799136"/>
              <a:gd name="connsiteX10" fmla="*/ 1940113 w 2006928"/>
              <a:gd name="connsiteY10" fmla="*/ 572003 h 1799136"/>
              <a:gd name="connsiteX11" fmla="*/ 1692463 w 2006928"/>
              <a:gd name="connsiteY11" fmla="*/ 419603 h 1799136"/>
              <a:gd name="connsiteX12" fmla="*/ 1597213 w 2006928"/>
              <a:gd name="connsiteY12" fmla="*/ 318003 h 1799136"/>
              <a:gd name="connsiteX13" fmla="*/ 1457513 w 2006928"/>
              <a:gd name="connsiteY13" fmla="*/ 311653 h 1799136"/>
              <a:gd name="connsiteX14" fmla="*/ 1286063 w 2006928"/>
              <a:gd name="connsiteY14" fmla="*/ 197353 h 1799136"/>
              <a:gd name="connsiteX15" fmla="*/ 1089213 w 2006928"/>
              <a:gd name="connsiteY15" fmla="*/ 171953 h 1799136"/>
              <a:gd name="connsiteX16" fmla="*/ 841563 w 2006928"/>
              <a:gd name="connsiteY16" fmla="*/ 13203 h 1799136"/>
              <a:gd name="connsiteX17" fmla="*/ 511363 w 2006928"/>
              <a:gd name="connsiteY17" fmla="*/ 25903 h 1799136"/>
              <a:gd name="connsiteX18" fmla="*/ 468500 w 2006928"/>
              <a:gd name="connsiteY18" fmla="*/ 161634 h 1799136"/>
              <a:gd name="connsiteX19" fmla="*/ 378014 w 2006928"/>
              <a:gd name="connsiteY19" fmla="*/ 262440 h 1799136"/>
              <a:gd name="connsiteX20" fmla="*/ 104963 w 2006928"/>
              <a:gd name="connsiteY20" fmla="*/ 806953 h 1799136"/>
              <a:gd name="connsiteX21" fmla="*/ 3363 w 2006928"/>
              <a:gd name="connsiteY21" fmla="*/ 1245103 h 1799136"/>
              <a:gd name="connsiteX0" fmla="*/ 3363 w 2006928"/>
              <a:gd name="connsiteY0" fmla="*/ 1239349 h 1793382"/>
              <a:gd name="connsiteX1" fmla="*/ 212913 w 2006928"/>
              <a:gd name="connsiteY1" fmla="*/ 1328249 h 1793382"/>
              <a:gd name="connsiteX2" fmla="*/ 460563 w 2006928"/>
              <a:gd name="connsiteY2" fmla="*/ 1448899 h 1793382"/>
              <a:gd name="connsiteX3" fmla="*/ 625663 w 2006928"/>
              <a:gd name="connsiteY3" fmla="*/ 1556849 h 1793382"/>
              <a:gd name="connsiteX4" fmla="*/ 803463 w 2006928"/>
              <a:gd name="connsiteY4" fmla="*/ 1728299 h 1793382"/>
              <a:gd name="connsiteX5" fmla="*/ 898713 w 2006928"/>
              <a:gd name="connsiteY5" fmla="*/ 1772749 h 1793382"/>
              <a:gd name="connsiteX6" fmla="*/ 1235263 w 2006928"/>
              <a:gd name="connsiteY6" fmla="*/ 1410799 h 1793382"/>
              <a:gd name="connsiteX7" fmla="*/ 1374963 w 2006928"/>
              <a:gd name="connsiteY7" fmla="*/ 1340949 h 1793382"/>
              <a:gd name="connsiteX8" fmla="*/ 1863913 w 2006928"/>
              <a:gd name="connsiteY8" fmla="*/ 890099 h 1793382"/>
              <a:gd name="connsiteX9" fmla="*/ 2003613 w 2006928"/>
              <a:gd name="connsiteY9" fmla="*/ 623399 h 1793382"/>
              <a:gd name="connsiteX10" fmla="*/ 1940113 w 2006928"/>
              <a:gd name="connsiteY10" fmla="*/ 566249 h 1793382"/>
              <a:gd name="connsiteX11" fmla="*/ 1692463 w 2006928"/>
              <a:gd name="connsiteY11" fmla="*/ 413849 h 1793382"/>
              <a:gd name="connsiteX12" fmla="*/ 1597213 w 2006928"/>
              <a:gd name="connsiteY12" fmla="*/ 312249 h 1793382"/>
              <a:gd name="connsiteX13" fmla="*/ 1457513 w 2006928"/>
              <a:gd name="connsiteY13" fmla="*/ 305899 h 1793382"/>
              <a:gd name="connsiteX14" fmla="*/ 1286063 w 2006928"/>
              <a:gd name="connsiteY14" fmla="*/ 191599 h 1793382"/>
              <a:gd name="connsiteX15" fmla="*/ 1089213 w 2006928"/>
              <a:gd name="connsiteY15" fmla="*/ 166199 h 1793382"/>
              <a:gd name="connsiteX16" fmla="*/ 841563 w 2006928"/>
              <a:gd name="connsiteY16" fmla="*/ 7449 h 1793382"/>
              <a:gd name="connsiteX17" fmla="*/ 547082 w 2006928"/>
              <a:gd name="connsiteY17" fmla="*/ 39199 h 1793382"/>
              <a:gd name="connsiteX18" fmla="*/ 468500 w 2006928"/>
              <a:gd name="connsiteY18" fmla="*/ 155880 h 1793382"/>
              <a:gd name="connsiteX19" fmla="*/ 378014 w 2006928"/>
              <a:gd name="connsiteY19" fmla="*/ 256686 h 1793382"/>
              <a:gd name="connsiteX20" fmla="*/ 104963 w 2006928"/>
              <a:gd name="connsiteY20" fmla="*/ 801199 h 1793382"/>
              <a:gd name="connsiteX21" fmla="*/ 3363 w 2006928"/>
              <a:gd name="connsiteY21" fmla="*/ 1239349 h 1793382"/>
              <a:gd name="connsiteX0" fmla="*/ 3363 w 2006928"/>
              <a:gd name="connsiteY0" fmla="*/ 1236419 h 1790452"/>
              <a:gd name="connsiteX1" fmla="*/ 212913 w 2006928"/>
              <a:gd name="connsiteY1" fmla="*/ 1325319 h 1790452"/>
              <a:gd name="connsiteX2" fmla="*/ 460563 w 2006928"/>
              <a:gd name="connsiteY2" fmla="*/ 1445969 h 1790452"/>
              <a:gd name="connsiteX3" fmla="*/ 625663 w 2006928"/>
              <a:gd name="connsiteY3" fmla="*/ 1553919 h 1790452"/>
              <a:gd name="connsiteX4" fmla="*/ 803463 w 2006928"/>
              <a:gd name="connsiteY4" fmla="*/ 1725369 h 1790452"/>
              <a:gd name="connsiteX5" fmla="*/ 898713 w 2006928"/>
              <a:gd name="connsiteY5" fmla="*/ 1769819 h 1790452"/>
              <a:gd name="connsiteX6" fmla="*/ 1235263 w 2006928"/>
              <a:gd name="connsiteY6" fmla="*/ 1407869 h 1790452"/>
              <a:gd name="connsiteX7" fmla="*/ 1374963 w 2006928"/>
              <a:gd name="connsiteY7" fmla="*/ 1338019 h 1790452"/>
              <a:gd name="connsiteX8" fmla="*/ 1863913 w 2006928"/>
              <a:gd name="connsiteY8" fmla="*/ 887169 h 1790452"/>
              <a:gd name="connsiteX9" fmla="*/ 2003613 w 2006928"/>
              <a:gd name="connsiteY9" fmla="*/ 620469 h 1790452"/>
              <a:gd name="connsiteX10" fmla="*/ 1940113 w 2006928"/>
              <a:gd name="connsiteY10" fmla="*/ 563319 h 1790452"/>
              <a:gd name="connsiteX11" fmla="*/ 1692463 w 2006928"/>
              <a:gd name="connsiteY11" fmla="*/ 410919 h 1790452"/>
              <a:gd name="connsiteX12" fmla="*/ 1597213 w 2006928"/>
              <a:gd name="connsiteY12" fmla="*/ 309319 h 1790452"/>
              <a:gd name="connsiteX13" fmla="*/ 1457513 w 2006928"/>
              <a:gd name="connsiteY13" fmla="*/ 302969 h 1790452"/>
              <a:gd name="connsiteX14" fmla="*/ 1286063 w 2006928"/>
              <a:gd name="connsiteY14" fmla="*/ 188669 h 1790452"/>
              <a:gd name="connsiteX15" fmla="*/ 1089213 w 2006928"/>
              <a:gd name="connsiteY15" fmla="*/ 163269 h 1790452"/>
              <a:gd name="connsiteX16" fmla="*/ 841563 w 2006928"/>
              <a:gd name="connsiteY16" fmla="*/ 4519 h 1790452"/>
              <a:gd name="connsiteX17" fmla="*/ 511363 w 2006928"/>
              <a:gd name="connsiteY17" fmla="*/ 52938 h 1790452"/>
              <a:gd name="connsiteX18" fmla="*/ 468500 w 2006928"/>
              <a:gd name="connsiteY18" fmla="*/ 152950 h 1790452"/>
              <a:gd name="connsiteX19" fmla="*/ 378014 w 2006928"/>
              <a:gd name="connsiteY19" fmla="*/ 253756 h 1790452"/>
              <a:gd name="connsiteX20" fmla="*/ 104963 w 2006928"/>
              <a:gd name="connsiteY20" fmla="*/ 798269 h 1790452"/>
              <a:gd name="connsiteX21" fmla="*/ 3363 w 2006928"/>
              <a:gd name="connsiteY21" fmla="*/ 1236419 h 1790452"/>
              <a:gd name="connsiteX0" fmla="*/ 3363 w 2006928"/>
              <a:gd name="connsiteY0" fmla="*/ 1201753 h 1755786"/>
              <a:gd name="connsiteX1" fmla="*/ 212913 w 2006928"/>
              <a:gd name="connsiteY1" fmla="*/ 1290653 h 1755786"/>
              <a:gd name="connsiteX2" fmla="*/ 460563 w 2006928"/>
              <a:gd name="connsiteY2" fmla="*/ 1411303 h 1755786"/>
              <a:gd name="connsiteX3" fmla="*/ 625663 w 2006928"/>
              <a:gd name="connsiteY3" fmla="*/ 1519253 h 1755786"/>
              <a:gd name="connsiteX4" fmla="*/ 803463 w 2006928"/>
              <a:gd name="connsiteY4" fmla="*/ 1690703 h 1755786"/>
              <a:gd name="connsiteX5" fmla="*/ 898713 w 2006928"/>
              <a:gd name="connsiteY5" fmla="*/ 1735153 h 1755786"/>
              <a:gd name="connsiteX6" fmla="*/ 1235263 w 2006928"/>
              <a:gd name="connsiteY6" fmla="*/ 1373203 h 1755786"/>
              <a:gd name="connsiteX7" fmla="*/ 1374963 w 2006928"/>
              <a:gd name="connsiteY7" fmla="*/ 1303353 h 1755786"/>
              <a:gd name="connsiteX8" fmla="*/ 1863913 w 2006928"/>
              <a:gd name="connsiteY8" fmla="*/ 852503 h 1755786"/>
              <a:gd name="connsiteX9" fmla="*/ 2003613 w 2006928"/>
              <a:gd name="connsiteY9" fmla="*/ 585803 h 1755786"/>
              <a:gd name="connsiteX10" fmla="*/ 1940113 w 2006928"/>
              <a:gd name="connsiteY10" fmla="*/ 528653 h 1755786"/>
              <a:gd name="connsiteX11" fmla="*/ 1692463 w 2006928"/>
              <a:gd name="connsiteY11" fmla="*/ 376253 h 1755786"/>
              <a:gd name="connsiteX12" fmla="*/ 1597213 w 2006928"/>
              <a:gd name="connsiteY12" fmla="*/ 274653 h 1755786"/>
              <a:gd name="connsiteX13" fmla="*/ 1457513 w 2006928"/>
              <a:gd name="connsiteY13" fmla="*/ 268303 h 1755786"/>
              <a:gd name="connsiteX14" fmla="*/ 1286063 w 2006928"/>
              <a:gd name="connsiteY14" fmla="*/ 154003 h 1755786"/>
              <a:gd name="connsiteX15" fmla="*/ 1089213 w 2006928"/>
              <a:gd name="connsiteY15" fmla="*/ 128603 h 1755786"/>
              <a:gd name="connsiteX16" fmla="*/ 786794 w 2006928"/>
              <a:gd name="connsiteY16" fmla="*/ 10334 h 1755786"/>
              <a:gd name="connsiteX17" fmla="*/ 511363 w 2006928"/>
              <a:gd name="connsiteY17" fmla="*/ 18272 h 1755786"/>
              <a:gd name="connsiteX18" fmla="*/ 468500 w 2006928"/>
              <a:gd name="connsiteY18" fmla="*/ 118284 h 1755786"/>
              <a:gd name="connsiteX19" fmla="*/ 378014 w 2006928"/>
              <a:gd name="connsiteY19" fmla="*/ 219090 h 1755786"/>
              <a:gd name="connsiteX20" fmla="*/ 104963 w 2006928"/>
              <a:gd name="connsiteY20" fmla="*/ 763603 h 1755786"/>
              <a:gd name="connsiteX21" fmla="*/ 3363 w 2006928"/>
              <a:gd name="connsiteY21" fmla="*/ 1201753 h 1755786"/>
              <a:gd name="connsiteX0" fmla="*/ 3363 w 2006928"/>
              <a:gd name="connsiteY0" fmla="*/ 1231989 h 1786022"/>
              <a:gd name="connsiteX1" fmla="*/ 212913 w 2006928"/>
              <a:gd name="connsiteY1" fmla="*/ 1320889 h 1786022"/>
              <a:gd name="connsiteX2" fmla="*/ 460563 w 2006928"/>
              <a:gd name="connsiteY2" fmla="*/ 1441539 h 1786022"/>
              <a:gd name="connsiteX3" fmla="*/ 625663 w 2006928"/>
              <a:gd name="connsiteY3" fmla="*/ 1549489 h 1786022"/>
              <a:gd name="connsiteX4" fmla="*/ 803463 w 2006928"/>
              <a:gd name="connsiteY4" fmla="*/ 1720939 h 1786022"/>
              <a:gd name="connsiteX5" fmla="*/ 898713 w 2006928"/>
              <a:gd name="connsiteY5" fmla="*/ 1765389 h 1786022"/>
              <a:gd name="connsiteX6" fmla="*/ 1235263 w 2006928"/>
              <a:gd name="connsiteY6" fmla="*/ 1403439 h 1786022"/>
              <a:gd name="connsiteX7" fmla="*/ 1374963 w 2006928"/>
              <a:gd name="connsiteY7" fmla="*/ 1333589 h 1786022"/>
              <a:gd name="connsiteX8" fmla="*/ 1863913 w 2006928"/>
              <a:gd name="connsiteY8" fmla="*/ 882739 h 1786022"/>
              <a:gd name="connsiteX9" fmla="*/ 2003613 w 2006928"/>
              <a:gd name="connsiteY9" fmla="*/ 616039 h 1786022"/>
              <a:gd name="connsiteX10" fmla="*/ 1940113 w 2006928"/>
              <a:gd name="connsiteY10" fmla="*/ 558889 h 1786022"/>
              <a:gd name="connsiteX11" fmla="*/ 1692463 w 2006928"/>
              <a:gd name="connsiteY11" fmla="*/ 406489 h 1786022"/>
              <a:gd name="connsiteX12" fmla="*/ 1597213 w 2006928"/>
              <a:gd name="connsiteY12" fmla="*/ 304889 h 1786022"/>
              <a:gd name="connsiteX13" fmla="*/ 1457513 w 2006928"/>
              <a:gd name="connsiteY13" fmla="*/ 298539 h 1786022"/>
              <a:gd name="connsiteX14" fmla="*/ 1286063 w 2006928"/>
              <a:gd name="connsiteY14" fmla="*/ 184239 h 1786022"/>
              <a:gd name="connsiteX15" fmla="*/ 1089213 w 2006928"/>
              <a:gd name="connsiteY15" fmla="*/ 158839 h 1786022"/>
              <a:gd name="connsiteX16" fmla="*/ 798700 w 2006928"/>
              <a:gd name="connsiteY16" fmla="*/ 4852 h 1786022"/>
              <a:gd name="connsiteX17" fmla="*/ 511363 w 2006928"/>
              <a:gd name="connsiteY17" fmla="*/ 48508 h 1786022"/>
              <a:gd name="connsiteX18" fmla="*/ 468500 w 2006928"/>
              <a:gd name="connsiteY18" fmla="*/ 148520 h 1786022"/>
              <a:gd name="connsiteX19" fmla="*/ 378014 w 2006928"/>
              <a:gd name="connsiteY19" fmla="*/ 249326 h 1786022"/>
              <a:gd name="connsiteX20" fmla="*/ 104963 w 2006928"/>
              <a:gd name="connsiteY20" fmla="*/ 793839 h 1786022"/>
              <a:gd name="connsiteX21" fmla="*/ 3363 w 2006928"/>
              <a:gd name="connsiteY21" fmla="*/ 1231989 h 1786022"/>
              <a:gd name="connsiteX0" fmla="*/ 2679 w 2006244"/>
              <a:gd name="connsiteY0" fmla="*/ 1231989 h 1786022"/>
              <a:gd name="connsiteX1" fmla="*/ 212229 w 2006244"/>
              <a:gd name="connsiteY1" fmla="*/ 1320889 h 1786022"/>
              <a:gd name="connsiteX2" fmla="*/ 459879 w 2006244"/>
              <a:gd name="connsiteY2" fmla="*/ 1441539 h 1786022"/>
              <a:gd name="connsiteX3" fmla="*/ 624979 w 2006244"/>
              <a:gd name="connsiteY3" fmla="*/ 1549489 h 1786022"/>
              <a:gd name="connsiteX4" fmla="*/ 802779 w 2006244"/>
              <a:gd name="connsiteY4" fmla="*/ 1720939 h 1786022"/>
              <a:gd name="connsiteX5" fmla="*/ 898029 w 2006244"/>
              <a:gd name="connsiteY5" fmla="*/ 1765389 h 1786022"/>
              <a:gd name="connsiteX6" fmla="*/ 1234579 w 2006244"/>
              <a:gd name="connsiteY6" fmla="*/ 1403439 h 1786022"/>
              <a:gd name="connsiteX7" fmla="*/ 1374279 w 2006244"/>
              <a:gd name="connsiteY7" fmla="*/ 1333589 h 1786022"/>
              <a:gd name="connsiteX8" fmla="*/ 1863229 w 2006244"/>
              <a:gd name="connsiteY8" fmla="*/ 882739 h 1786022"/>
              <a:gd name="connsiteX9" fmla="*/ 2002929 w 2006244"/>
              <a:gd name="connsiteY9" fmla="*/ 616039 h 1786022"/>
              <a:gd name="connsiteX10" fmla="*/ 1939429 w 2006244"/>
              <a:gd name="connsiteY10" fmla="*/ 558889 h 1786022"/>
              <a:gd name="connsiteX11" fmla="*/ 1691779 w 2006244"/>
              <a:gd name="connsiteY11" fmla="*/ 406489 h 1786022"/>
              <a:gd name="connsiteX12" fmla="*/ 1596529 w 2006244"/>
              <a:gd name="connsiteY12" fmla="*/ 304889 h 1786022"/>
              <a:gd name="connsiteX13" fmla="*/ 1456829 w 2006244"/>
              <a:gd name="connsiteY13" fmla="*/ 298539 h 1786022"/>
              <a:gd name="connsiteX14" fmla="*/ 1285379 w 2006244"/>
              <a:gd name="connsiteY14" fmla="*/ 184239 h 1786022"/>
              <a:gd name="connsiteX15" fmla="*/ 1088529 w 2006244"/>
              <a:gd name="connsiteY15" fmla="*/ 158839 h 1786022"/>
              <a:gd name="connsiteX16" fmla="*/ 798016 w 2006244"/>
              <a:gd name="connsiteY16" fmla="*/ 4852 h 1786022"/>
              <a:gd name="connsiteX17" fmla="*/ 510679 w 2006244"/>
              <a:gd name="connsiteY17" fmla="*/ 48508 h 1786022"/>
              <a:gd name="connsiteX18" fmla="*/ 467816 w 2006244"/>
              <a:gd name="connsiteY18" fmla="*/ 148520 h 1786022"/>
              <a:gd name="connsiteX19" fmla="*/ 258268 w 2006244"/>
              <a:gd name="connsiteY19" fmla="*/ 480307 h 1786022"/>
              <a:gd name="connsiteX20" fmla="*/ 104279 w 2006244"/>
              <a:gd name="connsiteY20" fmla="*/ 793839 h 1786022"/>
              <a:gd name="connsiteX21" fmla="*/ 2679 w 2006244"/>
              <a:gd name="connsiteY21" fmla="*/ 1231989 h 1786022"/>
              <a:gd name="connsiteX0" fmla="*/ 2679 w 2006244"/>
              <a:gd name="connsiteY0" fmla="*/ 1231831 h 1785864"/>
              <a:gd name="connsiteX1" fmla="*/ 212229 w 2006244"/>
              <a:gd name="connsiteY1" fmla="*/ 1320731 h 1785864"/>
              <a:gd name="connsiteX2" fmla="*/ 459879 w 2006244"/>
              <a:gd name="connsiteY2" fmla="*/ 1441381 h 1785864"/>
              <a:gd name="connsiteX3" fmla="*/ 624979 w 2006244"/>
              <a:gd name="connsiteY3" fmla="*/ 1549331 h 1785864"/>
              <a:gd name="connsiteX4" fmla="*/ 802779 w 2006244"/>
              <a:gd name="connsiteY4" fmla="*/ 1720781 h 1785864"/>
              <a:gd name="connsiteX5" fmla="*/ 898029 w 2006244"/>
              <a:gd name="connsiteY5" fmla="*/ 1765231 h 1785864"/>
              <a:gd name="connsiteX6" fmla="*/ 1234579 w 2006244"/>
              <a:gd name="connsiteY6" fmla="*/ 1403281 h 1785864"/>
              <a:gd name="connsiteX7" fmla="*/ 1374279 w 2006244"/>
              <a:gd name="connsiteY7" fmla="*/ 1333431 h 1785864"/>
              <a:gd name="connsiteX8" fmla="*/ 1863229 w 2006244"/>
              <a:gd name="connsiteY8" fmla="*/ 882581 h 1785864"/>
              <a:gd name="connsiteX9" fmla="*/ 2002929 w 2006244"/>
              <a:gd name="connsiteY9" fmla="*/ 615881 h 1785864"/>
              <a:gd name="connsiteX10" fmla="*/ 1939429 w 2006244"/>
              <a:gd name="connsiteY10" fmla="*/ 558731 h 1785864"/>
              <a:gd name="connsiteX11" fmla="*/ 1691779 w 2006244"/>
              <a:gd name="connsiteY11" fmla="*/ 406331 h 1785864"/>
              <a:gd name="connsiteX12" fmla="*/ 1596529 w 2006244"/>
              <a:gd name="connsiteY12" fmla="*/ 304731 h 1785864"/>
              <a:gd name="connsiteX13" fmla="*/ 1456829 w 2006244"/>
              <a:gd name="connsiteY13" fmla="*/ 298381 h 1785864"/>
              <a:gd name="connsiteX14" fmla="*/ 1285379 w 2006244"/>
              <a:gd name="connsiteY14" fmla="*/ 184081 h 1785864"/>
              <a:gd name="connsiteX15" fmla="*/ 1088529 w 2006244"/>
              <a:gd name="connsiteY15" fmla="*/ 158681 h 1785864"/>
              <a:gd name="connsiteX16" fmla="*/ 798016 w 2006244"/>
              <a:gd name="connsiteY16" fmla="*/ 4694 h 1785864"/>
              <a:gd name="connsiteX17" fmla="*/ 510679 w 2006244"/>
              <a:gd name="connsiteY17" fmla="*/ 48350 h 1785864"/>
              <a:gd name="connsiteX18" fmla="*/ 474960 w 2006244"/>
              <a:gd name="connsiteY18" fmla="*/ 136455 h 1785864"/>
              <a:gd name="connsiteX19" fmla="*/ 258268 w 2006244"/>
              <a:gd name="connsiteY19" fmla="*/ 480149 h 1785864"/>
              <a:gd name="connsiteX20" fmla="*/ 104279 w 2006244"/>
              <a:gd name="connsiteY20" fmla="*/ 793681 h 1785864"/>
              <a:gd name="connsiteX21" fmla="*/ 2679 w 2006244"/>
              <a:gd name="connsiteY21" fmla="*/ 1231831 h 1785864"/>
              <a:gd name="connsiteX0" fmla="*/ 2679 w 2006244"/>
              <a:gd name="connsiteY0" fmla="*/ 1231831 h 1785864"/>
              <a:gd name="connsiteX1" fmla="*/ 212229 w 2006244"/>
              <a:gd name="connsiteY1" fmla="*/ 1320731 h 1785864"/>
              <a:gd name="connsiteX2" fmla="*/ 459879 w 2006244"/>
              <a:gd name="connsiteY2" fmla="*/ 1441381 h 1785864"/>
              <a:gd name="connsiteX3" fmla="*/ 624979 w 2006244"/>
              <a:gd name="connsiteY3" fmla="*/ 1549331 h 1785864"/>
              <a:gd name="connsiteX4" fmla="*/ 802779 w 2006244"/>
              <a:gd name="connsiteY4" fmla="*/ 1720781 h 1785864"/>
              <a:gd name="connsiteX5" fmla="*/ 898029 w 2006244"/>
              <a:gd name="connsiteY5" fmla="*/ 1765231 h 1785864"/>
              <a:gd name="connsiteX6" fmla="*/ 1234579 w 2006244"/>
              <a:gd name="connsiteY6" fmla="*/ 1403281 h 1785864"/>
              <a:gd name="connsiteX7" fmla="*/ 1374279 w 2006244"/>
              <a:gd name="connsiteY7" fmla="*/ 1333431 h 1785864"/>
              <a:gd name="connsiteX8" fmla="*/ 1863229 w 2006244"/>
              <a:gd name="connsiteY8" fmla="*/ 882581 h 1785864"/>
              <a:gd name="connsiteX9" fmla="*/ 2002929 w 2006244"/>
              <a:gd name="connsiteY9" fmla="*/ 615881 h 1785864"/>
              <a:gd name="connsiteX10" fmla="*/ 1939429 w 2006244"/>
              <a:gd name="connsiteY10" fmla="*/ 558731 h 1785864"/>
              <a:gd name="connsiteX11" fmla="*/ 1691779 w 2006244"/>
              <a:gd name="connsiteY11" fmla="*/ 406331 h 1785864"/>
              <a:gd name="connsiteX12" fmla="*/ 1596529 w 2006244"/>
              <a:gd name="connsiteY12" fmla="*/ 304731 h 1785864"/>
              <a:gd name="connsiteX13" fmla="*/ 1456829 w 2006244"/>
              <a:gd name="connsiteY13" fmla="*/ 298381 h 1785864"/>
              <a:gd name="connsiteX14" fmla="*/ 1285379 w 2006244"/>
              <a:gd name="connsiteY14" fmla="*/ 184081 h 1785864"/>
              <a:gd name="connsiteX15" fmla="*/ 1088529 w 2006244"/>
              <a:gd name="connsiteY15" fmla="*/ 158681 h 1785864"/>
              <a:gd name="connsiteX16" fmla="*/ 798016 w 2006244"/>
              <a:gd name="connsiteY16" fmla="*/ 4694 h 1785864"/>
              <a:gd name="connsiteX17" fmla="*/ 510679 w 2006244"/>
              <a:gd name="connsiteY17" fmla="*/ 48350 h 1785864"/>
              <a:gd name="connsiteX18" fmla="*/ 474960 w 2006244"/>
              <a:gd name="connsiteY18" fmla="*/ 136455 h 1785864"/>
              <a:gd name="connsiteX19" fmla="*/ 391618 w 2006244"/>
              <a:gd name="connsiteY19" fmla="*/ 232499 h 1785864"/>
              <a:gd name="connsiteX20" fmla="*/ 258268 w 2006244"/>
              <a:gd name="connsiteY20" fmla="*/ 480149 h 1785864"/>
              <a:gd name="connsiteX21" fmla="*/ 104279 w 2006244"/>
              <a:gd name="connsiteY21" fmla="*/ 793681 h 1785864"/>
              <a:gd name="connsiteX22" fmla="*/ 2679 w 2006244"/>
              <a:gd name="connsiteY22" fmla="*/ 1231831 h 1785864"/>
              <a:gd name="connsiteX0" fmla="*/ 2679 w 2006244"/>
              <a:gd name="connsiteY0" fmla="*/ 1231831 h 1785864"/>
              <a:gd name="connsiteX1" fmla="*/ 212229 w 2006244"/>
              <a:gd name="connsiteY1" fmla="*/ 1320731 h 1785864"/>
              <a:gd name="connsiteX2" fmla="*/ 459879 w 2006244"/>
              <a:gd name="connsiteY2" fmla="*/ 1441381 h 1785864"/>
              <a:gd name="connsiteX3" fmla="*/ 624979 w 2006244"/>
              <a:gd name="connsiteY3" fmla="*/ 1549331 h 1785864"/>
              <a:gd name="connsiteX4" fmla="*/ 802779 w 2006244"/>
              <a:gd name="connsiteY4" fmla="*/ 1720781 h 1785864"/>
              <a:gd name="connsiteX5" fmla="*/ 898029 w 2006244"/>
              <a:gd name="connsiteY5" fmla="*/ 1765231 h 1785864"/>
              <a:gd name="connsiteX6" fmla="*/ 1234579 w 2006244"/>
              <a:gd name="connsiteY6" fmla="*/ 1403281 h 1785864"/>
              <a:gd name="connsiteX7" fmla="*/ 1374279 w 2006244"/>
              <a:gd name="connsiteY7" fmla="*/ 1333431 h 1785864"/>
              <a:gd name="connsiteX8" fmla="*/ 1863229 w 2006244"/>
              <a:gd name="connsiteY8" fmla="*/ 882581 h 1785864"/>
              <a:gd name="connsiteX9" fmla="*/ 2002929 w 2006244"/>
              <a:gd name="connsiteY9" fmla="*/ 615881 h 1785864"/>
              <a:gd name="connsiteX10" fmla="*/ 1939429 w 2006244"/>
              <a:gd name="connsiteY10" fmla="*/ 558731 h 1785864"/>
              <a:gd name="connsiteX11" fmla="*/ 1691779 w 2006244"/>
              <a:gd name="connsiteY11" fmla="*/ 406331 h 1785864"/>
              <a:gd name="connsiteX12" fmla="*/ 1596529 w 2006244"/>
              <a:gd name="connsiteY12" fmla="*/ 304731 h 1785864"/>
              <a:gd name="connsiteX13" fmla="*/ 1456829 w 2006244"/>
              <a:gd name="connsiteY13" fmla="*/ 298381 h 1785864"/>
              <a:gd name="connsiteX14" fmla="*/ 1285379 w 2006244"/>
              <a:gd name="connsiteY14" fmla="*/ 184081 h 1785864"/>
              <a:gd name="connsiteX15" fmla="*/ 1088529 w 2006244"/>
              <a:gd name="connsiteY15" fmla="*/ 158681 h 1785864"/>
              <a:gd name="connsiteX16" fmla="*/ 798016 w 2006244"/>
              <a:gd name="connsiteY16" fmla="*/ 4694 h 1785864"/>
              <a:gd name="connsiteX17" fmla="*/ 510679 w 2006244"/>
              <a:gd name="connsiteY17" fmla="*/ 48350 h 1785864"/>
              <a:gd name="connsiteX18" fmla="*/ 474960 w 2006244"/>
              <a:gd name="connsiteY18" fmla="*/ 136455 h 1785864"/>
              <a:gd name="connsiteX19" fmla="*/ 391618 w 2006244"/>
              <a:gd name="connsiteY19" fmla="*/ 232499 h 1785864"/>
              <a:gd name="connsiteX20" fmla="*/ 258268 w 2006244"/>
              <a:gd name="connsiteY20" fmla="*/ 480149 h 1785864"/>
              <a:gd name="connsiteX21" fmla="*/ 104279 w 2006244"/>
              <a:gd name="connsiteY21" fmla="*/ 793681 h 1785864"/>
              <a:gd name="connsiteX22" fmla="*/ 2679 w 2006244"/>
              <a:gd name="connsiteY22" fmla="*/ 1231831 h 1785864"/>
              <a:gd name="connsiteX0" fmla="*/ 2679 w 2006244"/>
              <a:gd name="connsiteY0" fmla="*/ 1231831 h 1785864"/>
              <a:gd name="connsiteX1" fmla="*/ 212229 w 2006244"/>
              <a:gd name="connsiteY1" fmla="*/ 1320731 h 1785864"/>
              <a:gd name="connsiteX2" fmla="*/ 459879 w 2006244"/>
              <a:gd name="connsiteY2" fmla="*/ 1441381 h 1785864"/>
              <a:gd name="connsiteX3" fmla="*/ 624979 w 2006244"/>
              <a:gd name="connsiteY3" fmla="*/ 1549331 h 1785864"/>
              <a:gd name="connsiteX4" fmla="*/ 802779 w 2006244"/>
              <a:gd name="connsiteY4" fmla="*/ 1720781 h 1785864"/>
              <a:gd name="connsiteX5" fmla="*/ 898029 w 2006244"/>
              <a:gd name="connsiteY5" fmla="*/ 1765231 h 1785864"/>
              <a:gd name="connsiteX6" fmla="*/ 1234579 w 2006244"/>
              <a:gd name="connsiteY6" fmla="*/ 1403281 h 1785864"/>
              <a:gd name="connsiteX7" fmla="*/ 1374279 w 2006244"/>
              <a:gd name="connsiteY7" fmla="*/ 1333431 h 1785864"/>
              <a:gd name="connsiteX8" fmla="*/ 1863229 w 2006244"/>
              <a:gd name="connsiteY8" fmla="*/ 882581 h 1785864"/>
              <a:gd name="connsiteX9" fmla="*/ 2002929 w 2006244"/>
              <a:gd name="connsiteY9" fmla="*/ 615881 h 1785864"/>
              <a:gd name="connsiteX10" fmla="*/ 1939429 w 2006244"/>
              <a:gd name="connsiteY10" fmla="*/ 558731 h 1785864"/>
              <a:gd name="connsiteX11" fmla="*/ 1691779 w 2006244"/>
              <a:gd name="connsiteY11" fmla="*/ 406331 h 1785864"/>
              <a:gd name="connsiteX12" fmla="*/ 1596529 w 2006244"/>
              <a:gd name="connsiteY12" fmla="*/ 304731 h 1785864"/>
              <a:gd name="connsiteX13" fmla="*/ 1456829 w 2006244"/>
              <a:gd name="connsiteY13" fmla="*/ 298381 h 1785864"/>
              <a:gd name="connsiteX14" fmla="*/ 1285379 w 2006244"/>
              <a:gd name="connsiteY14" fmla="*/ 184081 h 1785864"/>
              <a:gd name="connsiteX15" fmla="*/ 1088529 w 2006244"/>
              <a:gd name="connsiteY15" fmla="*/ 158681 h 1785864"/>
              <a:gd name="connsiteX16" fmla="*/ 798016 w 2006244"/>
              <a:gd name="connsiteY16" fmla="*/ 4694 h 1785864"/>
              <a:gd name="connsiteX17" fmla="*/ 510679 w 2006244"/>
              <a:gd name="connsiteY17" fmla="*/ 48350 h 1785864"/>
              <a:gd name="connsiteX18" fmla="*/ 474960 w 2006244"/>
              <a:gd name="connsiteY18" fmla="*/ 136455 h 1785864"/>
              <a:gd name="connsiteX19" fmla="*/ 382093 w 2006244"/>
              <a:gd name="connsiteY19" fmla="*/ 244405 h 1785864"/>
              <a:gd name="connsiteX20" fmla="*/ 258268 w 2006244"/>
              <a:gd name="connsiteY20" fmla="*/ 480149 h 1785864"/>
              <a:gd name="connsiteX21" fmla="*/ 104279 w 2006244"/>
              <a:gd name="connsiteY21" fmla="*/ 793681 h 1785864"/>
              <a:gd name="connsiteX22" fmla="*/ 2679 w 2006244"/>
              <a:gd name="connsiteY22" fmla="*/ 1231831 h 1785864"/>
              <a:gd name="connsiteX0" fmla="*/ 2679 w 2006244"/>
              <a:gd name="connsiteY0" fmla="*/ 1232124 h 1786157"/>
              <a:gd name="connsiteX1" fmla="*/ 212229 w 2006244"/>
              <a:gd name="connsiteY1" fmla="*/ 1321024 h 1786157"/>
              <a:gd name="connsiteX2" fmla="*/ 459879 w 2006244"/>
              <a:gd name="connsiteY2" fmla="*/ 1441674 h 1786157"/>
              <a:gd name="connsiteX3" fmla="*/ 624979 w 2006244"/>
              <a:gd name="connsiteY3" fmla="*/ 1549624 h 1786157"/>
              <a:gd name="connsiteX4" fmla="*/ 802779 w 2006244"/>
              <a:gd name="connsiteY4" fmla="*/ 1721074 h 1786157"/>
              <a:gd name="connsiteX5" fmla="*/ 898029 w 2006244"/>
              <a:gd name="connsiteY5" fmla="*/ 1765524 h 1786157"/>
              <a:gd name="connsiteX6" fmla="*/ 1234579 w 2006244"/>
              <a:gd name="connsiteY6" fmla="*/ 1403574 h 1786157"/>
              <a:gd name="connsiteX7" fmla="*/ 1374279 w 2006244"/>
              <a:gd name="connsiteY7" fmla="*/ 1333724 h 1786157"/>
              <a:gd name="connsiteX8" fmla="*/ 1863229 w 2006244"/>
              <a:gd name="connsiteY8" fmla="*/ 882874 h 1786157"/>
              <a:gd name="connsiteX9" fmla="*/ 2002929 w 2006244"/>
              <a:gd name="connsiteY9" fmla="*/ 616174 h 1786157"/>
              <a:gd name="connsiteX10" fmla="*/ 1939429 w 2006244"/>
              <a:gd name="connsiteY10" fmla="*/ 559024 h 1786157"/>
              <a:gd name="connsiteX11" fmla="*/ 1691779 w 2006244"/>
              <a:gd name="connsiteY11" fmla="*/ 406624 h 1786157"/>
              <a:gd name="connsiteX12" fmla="*/ 1596529 w 2006244"/>
              <a:gd name="connsiteY12" fmla="*/ 305024 h 1786157"/>
              <a:gd name="connsiteX13" fmla="*/ 1456829 w 2006244"/>
              <a:gd name="connsiteY13" fmla="*/ 298674 h 1786157"/>
              <a:gd name="connsiteX14" fmla="*/ 1285379 w 2006244"/>
              <a:gd name="connsiteY14" fmla="*/ 184374 h 1786157"/>
              <a:gd name="connsiteX15" fmla="*/ 1088529 w 2006244"/>
              <a:gd name="connsiteY15" fmla="*/ 158974 h 1786157"/>
              <a:gd name="connsiteX16" fmla="*/ 798016 w 2006244"/>
              <a:gd name="connsiteY16" fmla="*/ 4987 h 1786157"/>
              <a:gd name="connsiteX17" fmla="*/ 510679 w 2006244"/>
              <a:gd name="connsiteY17" fmla="*/ 48643 h 1786157"/>
              <a:gd name="connsiteX18" fmla="*/ 474960 w 2006244"/>
              <a:gd name="connsiteY18" fmla="*/ 158179 h 1786157"/>
              <a:gd name="connsiteX19" fmla="*/ 382093 w 2006244"/>
              <a:gd name="connsiteY19" fmla="*/ 244698 h 1786157"/>
              <a:gd name="connsiteX20" fmla="*/ 258268 w 2006244"/>
              <a:gd name="connsiteY20" fmla="*/ 480442 h 1786157"/>
              <a:gd name="connsiteX21" fmla="*/ 104279 w 2006244"/>
              <a:gd name="connsiteY21" fmla="*/ 793974 h 1786157"/>
              <a:gd name="connsiteX22" fmla="*/ 2679 w 2006244"/>
              <a:gd name="connsiteY22" fmla="*/ 1232124 h 1786157"/>
              <a:gd name="connsiteX0" fmla="*/ 2679 w 2006244"/>
              <a:gd name="connsiteY0" fmla="*/ 1227407 h 1781440"/>
              <a:gd name="connsiteX1" fmla="*/ 212229 w 2006244"/>
              <a:gd name="connsiteY1" fmla="*/ 1316307 h 1781440"/>
              <a:gd name="connsiteX2" fmla="*/ 459879 w 2006244"/>
              <a:gd name="connsiteY2" fmla="*/ 1436957 h 1781440"/>
              <a:gd name="connsiteX3" fmla="*/ 624979 w 2006244"/>
              <a:gd name="connsiteY3" fmla="*/ 1544907 h 1781440"/>
              <a:gd name="connsiteX4" fmla="*/ 802779 w 2006244"/>
              <a:gd name="connsiteY4" fmla="*/ 1716357 h 1781440"/>
              <a:gd name="connsiteX5" fmla="*/ 898029 w 2006244"/>
              <a:gd name="connsiteY5" fmla="*/ 1760807 h 1781440"/>
              <a:gd name="connsiteX6" fmla="*/ 1234579 w 2006244"/>
              <a:gd name="connsiteY6" fmla="*/ 1398857 h 1781440"/>
              <a:gd name="connsiteX7" fmla="*/ 1374279 w 2006244"/>
              <a:gd name="connsiteY7" fmla="*/ 1329007 h 1781440"/>
              <a:gd name="connsiteX8" fmla="*/ 1863229 w 2006244"/>
              <a:gd name="connsiteY8" fmla="*/ 878157 h 1781440"/>
              <a:gd name="connsiteX9" fmla="*/ 2002929 w 2006244"/>
              <a:gd name="connsiteY9" fmla="*/ 611457 h 1781440"/>
              <a:gd name="connsiteX10" fmla="*/ 1939429 w 2006244"/>
              <a:gd name="connsiteY10" fmla="*/ 554307 h 1781440"/>
              <a:gd name="connsiteX11" fmla="*/ 1691779 w 2006244"/>
              <a:gd name="connsiteY11" fmla="*/ 401907 h 1781440"/>
              <a:gd name="connsiteX12" fmla="*/ 1596529 w 2006244"/>
              <a:gd name="connsiteY12" fmla="*/ 300307 h 1781440"/>
              <a:gd name="connsiteX13" fmla="*/ 1456829 w 2006244"/>
              <a:gd name="connsiteY13" fmla="*/ 293957 h 1781440"/>
              <a:gd name="connsiteX14" fmla="*/ 1285379 w 2006244"/>
              <a:gd name="connsiteY14" fmla="*/ 179657 h 1781440"/>
              <a:gd name="connsiteX15" fmla="*/ 1088529 w 2006244"/>
              <a:gd name="connsiteY15" fmla="*/ 154257 h 1781440"/>
              <a:gd name="connsiteX16" fmla="*/ 996455 w 2006244"/>
              <a:gd name="connsiteY16" fmla="*/ 61388 h 1781440"/>
              <a:gd name="connsiteX17" fmla="*/ 798016 w 2006244"/>
              <a:gd name="connsiteY17" fmla="*/ 270 h 1781440"/>
              <a:gd name="connsiteX18" fmla="*/ 510679 w 2006244"/>
              <a:gd name="connsiteY18" fmla="*/ 43926 h 1781440"/>
              <a:gd name="connsiteX19" fmla="*/ 474960 w 2006244"/>
              <a:gd name="connsiteY19" fmla="*/ 153462 h 1781440"/>
              <a:gd name="connsiteX20" fmla="*/ 382093 w 2006244"/>
              <a:gd name="connsiteY20" fmla="*/ 239981 h 1781440"/>
              <a:gd name="connsiteX21" fmla="*/ 258268 w 2006244"/>
              <a:gd name="connsiteY21" fmla="*/ 475725 h 1781440"/>
              <a:gd name="connsiteX22" fmla="*/ 104279 w 2006244"/>
              <a:gd name="connsiteY22" fmla="*/ 789257 h 1781440"/>
              <a:gd name="connsiteX23" fmla="*/ 2679 w 2006244"/>
              <a:gd name="connsiteY23" fmla="*/ 1227407 h 1781440"/>
              <a:gd name="connsiteX0" fmla="*/ 2679 w 2006244"/>
              <a:gd name="connsiteY0" fmla="*/ 1236864 h 1790897"/>
              <a:gd name="connsiteX1" fmla="*/ 212229 w 2006244"/>
              <a:gd name="connsiteY1" fmla="*/ 1325764 h 1790897"/>
              <a:gd name="connsiteX2" fmla="*/ 459879 w 2006244"/>
              <a:gd name="connsiteY2" fmla="*/ 1446414 h 1790897"/>
              <a:gd name="connsiteX3" fmla="*/ 624979 w 2006244"/>
              <a:gd name="connsiteY3" fmla="*/ 1554364 h 1790897"/>
              <a:gd name="connsiteX4" fmla="*/ 802779 w 2006244"/>
              <a:gd name="connsiteY4" fmla="*/ 1725814 h 1790897"/>
              <a:gd name="connsiteX5" fmla="*/ 898029 w 2006244"/>
              <a:gd name="connsiteY5" fmla="*/ 1770264 h 1790897"/>
              <a:gd name="connsiteX6" fmla="*/ 1234579 w 2006244"/>
              <a:gd name="connsiteY6" fmla="*/ 1408314 h 1790897"/>
              <a:gd name="connsiteX7" fmla="*/ 1374279 w 2006244"/>
              <a:gd name="connsiteY7" fmla="*/ 1338464 h 1790897"/>
              <a:gd name="connsiteX8" fmla="*/ 1863229 w 2006244"/>
              <a:gd name="connsiteY8" fmla="*/ 887614 h 1790897"/>
              <a:gd name="connsiteX9" fmla="*/ 2002929 w 2006244"/>
              <a:gd name="connsiteY9" fmla="*/ 620914 h 1790897"/>
              <a:gd name="connsiteX10" fmla="*/ 1939429 w 2006244"/>
              <a:gd name="connsiteY10" fmla="*/ 563764 h 1790897"/>
              <a:gd name="connsiteX11" fmla="*/ 1691779 w 2006244"/>
              <a:gd name="connsiteY11" fmla="*/ 411364 h 1790897"/>
              <a:gd name="connsiteX12" fmla="*/ 1596529 w 2006244"/>
              <a:gd name="connsiteY12" fmla="*/ 309764 h 1790897"/>
              <a:gd name="connsiteX13" fmla="*/ 1456829 w 2006244"/>
              <a:gd name="connsiteY13" fmla="*/ 303414 h 1790897"/>
              <a:gd name="connsiteX14" fmla="*/ 1285379 w 2006244"/>
              <a:gd name="connsiteY14" fmla="*/ 189114 h 1790897"/>
              <a:gd name="connsiteX15" fmla="*/ 1088529 w 2006244"/>
              <a:gd name="connsiteY15" fmla="*/ 163714 h 1790897"/>
              <a:gd name="connsiteX16" fmla="*/ 996455 w 2006244"/>
              <a:gd name="connsiteY16" fmla="*/ 70845 h 1790897"/>
              <a:gd name="connsiteX17" fmla="*/ 752773 w 2006244"/>
              <a:gd name="connsiteY17" fmla="*/ 202 h 1790897"/>
              <a:gd name="connsiteX18" fmla="*/ 510679 w 2006244"/>
              <a:gd name="connsiteY18" fmla="*/ 53383 h 1790897"/>
              <a:gd name="connsiteX19" fmla="*/ 474960 w 2006244"/>
              <a:gd name="connsiteY19" fmla="*/ 162919 h 1790897"/>
              <a:gd name="connsiteX20" fmla="*/ 382093 w 2006244"/>
              <a:gd name="connsiteY20" fmla="*/ 249438 h 1790897"/>
              <a:gd name="connsiteX21" fmla="*/ 258268 w 2006244"/>
              <a:gd name="connsiteY21" fmla="*/ 485182 h 1790897"/>
              <a:gd name="connsiteX22" fmla="*/ 104279 w 2006244"/>
              <a:gd name="connsiteY22" fmla="*/ 798714 h 1790897"/>
              <a:gd name="connsiteX23" fmla="*/ 2679 w 2006244"/>
              <a:gd name="connsiteY23" fmla="*/ 1236864 h 1790897"/>
              <a:gd name="connsiteX0" fmla="*/ 2679 w 2006244"/>
              <a:gd name="connsiteY0" fmla="*/ 1236864 h 1790897"/>
              <a:gd name="connsiteX1" fmla="*/ 212229 w 2006244"/>
              <a:gd name="connsiteY1" fmla="*/ 1325764 h 1790897"/>
              <a:gd name="connsiteX2" fmla="*/ 459879 w 2006244"/>
              <a:gd name="connsiteY2" fmla="*/ 1446414 h 1790897"/>
              <a:gd name="connsiteX3" fmla="*/ 624979 w 2006244"/>
              <a:gd name="connsiteY3" fmla="*/ 1554364 h 1790897"/>
              <a:gd name="connsiteX4" fmla="*/ 802779 w 2006244"/>
              <a:gd name="connsiteY4" fmla="*/ 1725814 h 1790897"/>
              <a:gd name="connsiteX5" fmla="*/ 898029 w 2006244"/>
              <a:gd name="connsiteY5" fmla="*/ 1770264 h 1790897"/>
              <a:gd name="connsiteX6" fmla="*/ 1234579 w 2006244"/>
              <a:gd name="connsiteY6" fmla="*/ 1408314 h 1790897"/>
              <a:gd name="connsiteX7" fmla="*/ 1374279 w 2006244"/>
              <a:gd name="connsiteY7" fmla="*/ 1338464 h 1790897"/>
              <a:gd name="connsiteX8" fmla="*/ 1863229 w 2006244"/>
              <a:gd name="connsiteY8" fmla="*/ 887614 h 1790897"/>
              <a:gd name="connsiteX9" fmla="*/ 2002929 w 2006244"/>
              <a:gd name="connsiteY9" fmla="*/ 620914 h 1790897"/>
              <a:gd name="connsiteX10" fmla="*/ 1939429 w 2006244"/>
              <a:gd name="connsiteY10" fmla="*/ 563764 h 1790897"/>
              <a:gd name="connsiteX11" fmla="*/ 1691779 w 2006244"/>
              <a:gd name="connsiteY11" fmla="*/ 411364 h 1790897"/>
              <a:gd name="connsiteX12" fmla="*/ 1596529 w 2006244"/>
              <a:gd name="connsiteY12" fmla="*/ 309764 h 1790897"/>
              <a:gd name="connsiteX13" fmla="*/ 1456829 w 2006244"/>
              <a:gd name="connsiteY13" fmla="*/ 303414 h 1790897"/>
              <a:gd name="connsiteX14" fmla="*/ 1285379 w 2006244"/>
              <a:gd name="connsiteY14" fmla="*/ 189114 h 1790897"/>
              <a:gd name="connsiteX15" fmla="*/ 1098054 w 2006244"/>
              <a:gd name="connsiteY15" fmla="*/ 156571 h 1790897"/>
              <a:gd name="connsiteX16" fmla="*/ 996455 w 2006244"/>
              <a:gd name="connsiteY16" fmla="*/ 70845 h 1790897"/>
              <a:gd name="connsiteX17" fmla="*/ 752773 w 2006244"/>
              <a:gd name="connsiteY17" fmla="*/ 202 h 1790897"/>
              <a:gd name="connsiteX18" fmla="*/ 510679 w 2006244"/>
              <a:gd name="connsiteY18" fmla="*/ 53383 h 1790897"/>
              <a:gd name="connsiteX19" fmla="*/ 474960 w 2006244"/>
              <a:gd name="connsiteY19" fmla="*/ 162919 h 1790897"/>
              <a:gd name="connsiteX20" fmla="*/ 382093 w 2006244"/>
              <a:gd name="connsiteY20" fmla="*/ 249438 h 1790897"/>
              <a:gd name="connsiteX21" fmla="*/ 258268 w 2006244"/>
              <a:gd name="connsiteY21" fmla="*/ 485182 h 1790897"/>
              <a:gd name="connsiteX22" fmla="*/ 104279 w 2006244"/>
              <a:gd name="connsiteY22" fmla="*/ 798714 h 1790897"/>
              <a:gd name="connsiteX23" fmla="*/ 2679 w 2006244"/>
              <a:gd name="connsiteY23" fmla="*/ 1236864 h 1790897"/>
              <a:gd name="connsiteX0" fmla="*/ 2679 w 2006244"/>
              <a:gd name="connsiteY0" fmla="*/ 1236864 h 1790897"/>
              <a:gd name="connsiteX1" fmla="*/ 212229 w 2006244"/>
              <a:gd name="connsiteY1" fmla="*/ 1325764 h 1790897"/>
              <a:gd name="connsiteX2" fmla="*/ 459879 w 2006244"/>
              <a:gd name="connsiteY2" fmla="*/ 1446414 h 1790897"/>
              <a:gd name="connsiteX3" fmla="*/ 624979 w 2006244"/>
              <a:gd name="connsiteY3" fmla="*/ 1554364 h 1790897"/>
              <a:gd name="connsiteX4" fmla="*/ 802779 w 2006244"/>
              <a:gd name="connsiteY4" fmla="*/ 1725814 h 1790897"/>
              <a:gd name="connsiteX5" fmla="*/ 898029 w 2006244"/>
              <a:gd name="connsiteY5" fmla="*/ 1770264 h 1790897"/>
              <a:gd name="connsiteX6" fmla="*/ 1234579 w 2006244"/>
              <a:gd name="connsiteY6" fmla="*/ 1408314 h 1790897"/>
              <a:gd name="connsiteX7" fmla="*/ 1374279 w 2006244"/>
              <a:gd name="connsiteY7" fmla="*/ 1338464 h 1790897"/>
              <a:gd name="connsiteX8" fmla="*/ 1863229 w 2006244"/>
              <a:gd name="connsiteY8" fmla="*/ 887614 h 1790897"/>
              <a:gd name="connsiteX9" fmla="*/ 2002929 w 2006244"/>
              <a:gd name="connsiteY9" fmla="*/ 620914 h 1790897"/>
              <a:gd name="connsiteX10" fmla="*/ 1939429 w 2006244"/>
              <a:gd name="connsiteY10" fmla="*/ 563764 h 1790897"/>
              <a:gd name="connsiteX11" fmla="*/ 1691779 w 2006244"/>
              <a:gd name="connsiteY11" fmla="*/ 411364 h 1790897"/>
              <a:gd name="connsiteX12" fmla="*/ 1596529 w 2006244"/>
              <a:gd name="connsiteY12" fmla="*/ 309764 h 1790897"/>
              <a:gd name="connsiteX13" fmla="*/ 1456829 w 2006244"/>
              <a:gd name="connsiteY13" fmla="*/ 303414 h 1790897"/>
              <a:gd name="connsiteX14" fmla="*/ 1275854 w 2006244"/>
              <a:gd name="connsiteY14" fmla="*/ 198639 h 1790897"/>
              <a:gd name="connsiteX15" fmla="*/ 1098054 w 2006244"/>
              <a:gd name="connsiteY15" fmla="*/ 156571 h 1790897"/>
              <a:gd name="connsiteX16" fmla="*/ 996455 w 2006244"/>
              <a:gd name="connsiteY16" fmla="*/ 70845 h 1790897"/>
              <a:gd name="connsiteX17" fmla="*/ 752773 w 2006244"/>
              <a:gd name="connsiteY17" fmla="*/ 202 h 1790897"/>
              <a:gd name="connsiteX18" fmla="*/ 510679 w 2006244"/>
              <a:gd name="connsiteY18" fmla="*/ 53383 h 1790897"/>
              <a:gd name="connsiteX19" fmla="*/ 474960 w 2006244"/>
              <a:gd name="connsiteY19" fmla="*/ 162919 h 1790897"/>
              <a:gd name="connsiteX20" fmla="*/ 382093 w 2006244"/>
              <a:gd name="connsiteY20" fmla="*/ 249438 h 1790897"/>
              <a:gd name="connsiteX21" fmla="*/ 258268 w 2006244"/>
              <a:gd name="connsiteY21" fmla="*/ 485182 h 1790897"/>
              <a:gd name="connsiteX22" fmla="*/ 104279 w 2006244"/>
              <a:gd name="connsiteY22" fmla="*/ 798714 h 1790897"/>
              <a:gd name="connsiteX23" fmla="*/ 2679 w 2006244"/>
              <a:gd name="connsiteY23" fmla="*/ 1236864 h 1790897"/>
              <a:gd name="connsiteX0" fmla="*/ 2679 w 2006244"/>
              <a:gd name="connsiteY0" fmla="*/ 1236864 h 1790897"/>
              <a:gd name="connsiteX1" fmla="*/ 212229 w 2006244"/>
              <a:gd name="connsiteY1" fmla="*/ 1325764 h 1790897"/>
              <a:gd name="connsiteX2" fmla="*/ 459879 w 2006244"/>
              <a:gd name="connsiteY2" fmla="*/ 1446414 h 1790897"/>
              <a:gd name="connsiteX3" fmla="*/ 624979 w 2006244"/>
              <a:gd name="connsiteY3" fmla="*/ 1554364 h 1790897"/>
              <a:gd name="connsiteX4" fmla="*/ 802779 w 2006244"/>
              <a:gd name="connsiteY4" fmla="*/ 1725814 h 1790897"/>
              <a:gd name="connsiteX5" fmla="*/ 898029 w 2006244"/>
              <a:gd name="connsiteY5" fmla="*/ 1770264 h 1790897"/>
              <a:gd name="connsiteX6" fmla="*/ 1234579 w 2006244"/>
              <a:gd name="connsiteY6" fmla="*/ 1408314 h 1790897"/>
              <a:gd name="connsiteX7" fmla="*/ 1374279 w 2006244"/>
              <a:gd name="connsiteY7" fmla="*/ 1338464 h 1790897"/>
              <a:gd name="connsiteX8" fmla="*/ 1863229 w 2006244"/>
              <a:gd name="connsiteY8" fmla="*/ 887614 h 1790897"/>
              <a:gd name="connsiteX9" fmla="*/ 2002929 w 2006244"/>
              <a:gd name="connsiteY9" fmla="*/ 620914 h 1790897"/>
              <a:gd name="connsiteX10" fmla="*/ 1939429 w 2006244"/>
              <a:gd name="connsiteY10" fmla="*/ 563764 h 1790897"/>
              <a:gd name="connsiteX11" fmla="*/ 1691779 w 2006244"/>
              <a:gd name="connsiteY11" fmla="*/ 411364 h 1790897"/>
              <a:gd name="connsiteX12" fmla="*/ 1596529 w 2006244"/>
              <a:gd name="connsiteY12" fmla="*/ 309764 h 1790897"/>
              <a:gd name="connsiteX13" fmla="*/ 1413966 w 2006244"/>
              <a:gd name="connsiteY13" fmla="*/ 284364 h 1790897"/>
              <a:gd name="connsiteX14" fmla="*/ 1275854 w 2006244"/>
              <a:gd name="connsiteY14" fmla="*/ 198639 h 1790897"/>
              <a:gd name="connsiteX15" fmla="*/ 1098054 w 2006244"/>
              <a:gd name="connsiteY15" fmla="*/ 156571 h 1790897"/>
              <a:gd name="connsiteX16" fmla="*/ 996455 w 2006244"/>
              <a:gd name="connsiteY16" fmla="*/ 70845 h 1790897"/>
              <a:gd name="connsiteX17" fmla="*/ 752773 w 2006244"/>
              <a:gd name="connsiteY17" fmla="*/ 202 h 1790897"/>
              <a:gd name="connsiteX18" fmla="*/ 510679 w 2006244"/>
              <a:gd name="connsiteY18" fmla="*/ 53383 h 1790897"/>
              <a:gd name="connsiteX19" fmla="*/ 474960 w 2006244"/>
              <a:gd name="connsiteY19" fmla="*/ 162919 h 1790897"/>
              <a:gd name="connsiteX20" fmla="*/ 382093 w 2006244"/>
              <a:gd name="connsiteY20" fmla="*/ 249438 h 1790897"/>
              <a:gd name="connsiteX21" fmla="*/ 258268 w 2006244"/>
              <a:gd name="connsiteY21" fmla="*/ 485182 h 1790897"/>
              <a:gd name="connsiteX22" fmla="*/ 104279 w 2006244"/>
              <a:gd name="connsiteY22" fmla="*/ 798714 h 1790897"/>
              <a:gd name="connsiteX23" fmla="*/ 2679 w 2006244"/>
              <a:gd name="connsiteY23" fmla="*/ 1236864 h 1790897"/>
              <a:gd name="connsiteX0" fmla="*/ 2679 w 2006244"/>
              <a:gd name="connsiteY0" fmla="*/ 1236864 h 1790897"/>
              <a:gd name="connsiteX1" fmla="*/ 212229 w 2006244"/>
              <a:gd name="connsiteY1" fmla="*/ 1325764 h 1790897"/>
              <a:gd name="connsiteX2" fmla="*/ 459879 w 2006244"/>
              <a:gd name="connsiteY2" fmla="*/ 1446414 h 1790897"/>
              <a:gd name="connsiteX3" fmla="*/ 624979 w 2006244"/>
              <a:gd name="connsiteY3" fmla="*/ 1554364 h 1790897"/>
              <a:gd name="connsiteX4" fmla="*/ 802779 w 2006244"/>
              <a:gd name="connsiteY4" fmla="*/ 1725814 h 1790897"/>
              <a:gd name="connsiteX5" fmla="*/ 898029 w 2006244"/>
              <a:gd name="connsiteY5" fmla="*/ 1770264 h 1790897"/>
              <a:gd name="connsiteX6" fmla="*/ 1234579 w 2006244"/>
              <a:gd name="connsiteY6" fmla="*/ 1408314 h 1790897"/>
              <a:gd name="connsiteX7" fmla="*/ 1374279 w 2006244"/>
              <a:gd name="connsiteY7" fmla="*/ 1338464 h 1790897"/>
              <a:gd name="connsiteX8" fmla="*/ 1863229 w 2006244"/>
              <a:gd name="connsiteY8" fmla="*/ 887614 h 1790897"/>
              <a:gd name="connsiteX9" fmla="*/ 2002929 w 2006244"/>
              <a:gd name="connsiteY9" fmla="*/ 620914 h 1790897"/>
              <a:gd name="connsiteX10" fmla="*/ 1939429 w 2006244"/>
              <a:gd name="connsiteY10" fmla="*/ 563764 h 1790897"/>
              <a:gd name="connsiteX11" fmla="*/ 1691779 w 2006244"/>
              <a:gd name="connsiteY11" fmla="*/ 411364 h 1790897"/>
              <a:gd name="connsiteX12" fmla="*/ 1582242 w 2006244"/>
              <a:gd name="connsiteY12" fmla="*/ 326433 h 1790897"/>
              <a:gd name="connsiteX13" fmla="*/ 1413966 w 2006244"/>
              <a:gd name="connsiteY13" fmla="*/ 284364 h 1790897"/>
              <a:gd name="connsiteX14" fmla="*/ 1275854 w 2006244"/>
              <a:gd name="connsiteY14" fmla="*/ 198639 h 1790897"/>
              <a:gd name="connsiteX15" fmla="*/ 1098054 w 2006244"/>
              <a:gd name="connsiteY15" fmla="*/ 156571 h 1790897"/>
              <a:gd name="connsiteX16" fmla="*/ 996455 w 2006244"/>
              <a:gd name="connsiteY16" fmla="*/ 70845 h 1790897"/>
              <a:gd name="connsiteX17" fmla="*/ 752773 w 2006244"/>
              <a:gd name="connsiteY17" fmla="*/ 202 h 1790897"/>
              <a:gd name="connsiteX18" fmla="*/ 510679 w 2006244"/>
              <a:gd name="connsiteY18" fmla="*/ 53383 h 1790897"/>
              <a:gd name="connsiteX19" fmla="*/ 474960 w 2006244"/>
              <a:gd name="connsiteY19" fmla="*/ 162919 h 1790897"/>
              <a:gd name="connsiteX20" fmla="*/ 382093 w 2006244"/>
              <a:gd name="connsiteY20" fmla="*/ 249438 h 1790897"/>
              <a:gd name="connsiteX21" fmla="*/ 258268 w 2006244"/>
              <a:gd name="connsiteY21" fmla="*/ 485182 h 1790897"/>
              <a:gd name="connsiteX22" fmla="*/ 104279 w 2006244"/>
              <a:gd name="connsiteY22" fmla="*/ 798714 h 1790897"/>
              <a:gd name="connsiteX23" fmla="*/ 2679 w 2006244"/>
              <a:gd name="connsiteY23" fmla="*/ 1236864 h 1790897"/>
              <a:gd name="connsiteX0" fmla="*/ 2679 w 2006244"/>
              <a:gd name="connsiteY0" fmla="*/ 1236864 h 1790897"/>
              <a:gd name="connsiteX1" fmla="*/ 212229 w 2006244"/>
              <a:gd name="connsiteY1" fmla="*/ 1325764 h 1790897"/>
              <a:gd name="connsiteX2" fmla="*/ 459879 w 2006244"/>
              <a:gd name="connsiteY2" fmla="*/ 1446414 h 1790897"/>
              <a:gd name="connsiteX3" fmla="*/ 624979 w 2006244"/>
              <a:gd name="connsiteY3" fmla="*/ 1554364 h 1790897"/>
              <a:gd name="connsiteX4" fmla="*/ 802779 w 2006244"/>
              <a:gd name="connsiteY4" fmla="*/ 1725814 h 1790897"/>
              <a:gd name="connsiteX5" fmla="*/ 898029 w 2006244"/>
              <a:gd name="connsiteY5" fmla="*/ 1770264 h 1790897"/>
              <a:gd name="connsiteX6" fmla="*/ 1234579 w 2006244"/>
              <a:gd name="connsiteY6" fmla="*/ 1408314 h 1790897"/>
              <a:gd name="connsiteX7" fmla="*/ 1374279 w 2006244"/>
              <a:gd name="connsiteY7" fmla="*/ 1338464 h 1790897"/>
              <a:gd name="connsiteX8" fmla="*/ 1863229 w 2006244"/>
              <a:gd name="connsiteY8" fmla="*/ 887614 h 1790897"/>
              <a:gd name="connsiteX9" fmla="*/ 2002929 w 2006244"/>
              <a:gd name="connsiteY9" fmla="*/ 620914 h 1790897"/>
              <a:gd name="connsiteX10" fmla="*/ 1939429 w 2006244"/>
              <a:gd name="connsiteY10" fmla="*/ 563764 h 1790897"/>
              <a:gd name="connsiteX11" fmla="*/ 1691779 w 2006244"/>
              <a:gd name="connsiteY11" fmla="*/ 387551 h 1790897"/>
              <a:gd name="connsiteX12" fmla="*/ 1582242 w 2006244"/>
              <a:gd name="connsiteY12" fmla="*/ 326433 h 1790897"/>
              <a:gd name="connsiteX13" fmla="*/ 1413966 w 2006244"/>
              <a:gd name="connsiteY13" fmla="*/ 284364 h 1790897"/>
              <a:gd name="connsiteX14" fmla="*/ 1275854 w 2006244"/>
              <a:gd name="connsiteY14" fmla="*/ 198639 h 1790897"/>
              <a:gd name="connsiteX15" fmla="*/ 1098054 w 2006244"/>
              <a:gd name="connsiteY15" fmla="*/ 156571 h 1790897"/>
              <a:gd name="connsiteX16" fmla="*/ 996455 w 2006244"/>
              <a:gd name="connsiteY16" fmla="*/ 70845 h 1790897"/>
              <a:gd name="connsiteX17" fmla="*/ 752773 w 2006244"/>
              <a:gd name="connsiteY17" fmla="*/ 202 h 1790897"/>
              <a:gd name="connsiteX18" fmla="*/ 510679 w 2006244"/>
              <a:gd name="connsiteY18" fmla="*/ 53383 h 1790897"/>
              <a:gd name="connsiteX19" fmla="*/ 474960 w 2006244"/>
              <a:gd name="connsiteY19" fmla="*/ 162919 h 1790897"/>
              <a:gd name="connsiteX20" fmla="*/ 382093 w 2006244"/>
              <a:gd name="connsiteY20" fmla="*/ 249438 h 1790897"/>
              <a:gd name="connsiteX21" fmla="*/ 258268 w 2006244"/>
              <a:gd name="connsiteY21" fmla="*/ 485182 h 1790897"/>
              <a:gd name="connsiteX22" fmla="*/ 104279 w 2006244"/>
              <a:gd name="connsiteY22" fmla="*/ 798714 h 1790897"/>
              <a:gd name="connsiteX23" fmla="*/ 2679 w 2006244"/>
              <a:gd name="connsiteY23" fmla="*/ 1236864 h 1790897"/>
              <a:gd name="connsiteX0" fmla="*/ 2679 w 2005342"/>
              <a:gd name="connsiteY0" fmla="*/ 1236864 h 1790897"/>
              <a:gd name="connsiteX1" fmla="*/ 212229 w 2005342"/>
              <a:gd name="connsiteY1" fmla="*/ 1325764 h 1790897"/>
              <a:gd name="connsiteX2" fmla="*/ 459879 w 2005342"/>
              <a:gd name="connsiteY2" fmla="*/ 1446414 h 1790897"/>
              <a:gd name="connsiteX3" fmla="*/ 624979 w 2005342"/>
              <a:gd name="connsiteY3" fmla="*/ 1554364 h 1790897"/>
              <a:gd name="connsiteX4" fmla="*/ 802779 w 2005342"/>
              <a:gd name="connsiteY4" fmla="*/ 1725814 h 1790897"/>
              <a:gd name="connsiteX5" fmla="*/ 898029 w 2005342"/>
              <a:gd name="connsiteY5" fmla="*/ 1770264 h 1790897"/>
              <a:gd name="connsiteX6" fmla="*/ 1234579 w 2005342"/>
              <a:gd name="connsiteY6" fmla="*/ 1408314 h 1790897"/>
              <a:gd name="connsiteX7" fmla="*/ 1374279 w 2005342"/>
              <a:gd name="connsiteY7" fmla="*/ 1338464 h 1790897"/>
              <a:gd name="connsiteX8" fmla="*/ 1863229 w 2005342"/>
              <a:gd name="connsiteY8" fmla="*/ 887614 h 1790897"/>
              <a:gd name="connsiteX9" fmla="*/ 2002929 w 2005342"/>
              <a:gd name="connsiteY9" fmla="*/ 620914 h 1790897"/>
              <a:gd name="connsiteX10" fmla="*/ 1939429 w 2005342"/>
              <a:gd name="connsiteY10" fmla="*/ 563764 h 1790897"/>
              <a:gd name="connsiteX11" fmla="*/ 1784649 w 2005342"/>
              <a:gd name="connsiteY11" fmla="*/ 473277 h 1790897"/>
              <a:gd name="connsiteX12" fmla="*/ 1691779 w 2005342"/>
              <a:gd name="connsiteY12" fmla="*/ 387551 h 1790897"/>
              <a:gd name="connsiteX13" fmla="*/ 1582242 w 2005342"/>
              <a:gd name="connsiteY13" fmla="*/ 326433 h 1790897"/>
              <a:gd name="connsiteX14" fmla="*/ 1413966 w 2005342"/>
              <a:gd name="connsiteY14" fmla="*/ 284364 h 1790897"/>
              <a:gd name="connsiteX15" fmla="*/ 1275854 w 2005342"/>
              <a:gd name="connsiteY15" fmla="*/ 198639 h 1790897"/>
              <a:gd name="connsiteX16" fmla="*/ 1098054 w 2005342"/>
              <a:gd name="connsiteY16" fmla="*/ 156571 h 1790897"/>
              <a:gd name="connsiteX17" fmla="*/ 996455 w 2005342"/>
              <a:gd name="connsiteY17" fmla="*/ 70845 h 1790897"/>
              <a:gd name="connsiteX18" fmla="*/ 752773 w 2005342"/>
              <a:gd name="connsiteY18" fmla="*/ 202 h 1790897"/>
              <a:gd name="connsiteX19" fmla="*/ 510679 w 2005342"/>
              <a:gd name="connsiteY19" fmla="*/ 53383 h 1790897"/>
              <a:gd name="connsiteX20" fmla="*/ 474960 w 2005342"/>
              <a:gd name="connsiteY20" fmla="*/ 162919 h 1790897"/>
              <a:gd name="connsiteX21" fmla="*/ 382093 w 2005342"/>
              <a:gd name="connsiteY21" fmla="*/ 249438 h 1790897"/>
              <a:gd name="connsiteX22" fmla="*/ 258268 w 2005342"/>
              <a:gd name="connsiteY22" fmla="*/ 485182 h 1790897"/>
              <a:gd name="connsiteX23" fmla="*/ 104279 w 2005342"/>
              <a:gd name="connsiteY23" fmla="*/ 798714 h 1790897"/>
              <a:gd name="connsiteX24" fmla="*/ 2679 w 2005342"/>
              <a:gd name="connsiteY24" fmla="*/ 1236864 h 1790897"/>
              <a:gd name="connsiteX0" fmla="*/ 2679 w 1998510"/>
              <a:gd name="connsiteY0" fmla="*/ 1236864 h 1790897"/>
              <a:gd name="connsiteX1" fmla="*/ 212229 w 1998510"/>
              <a:gd name="connsiteY1" fmla="*/ 1325764 h 1790897"/>
              <a:gd name="connsiteX2" fmla="*/ 459879 w 1998510"/>
              <a:gd name="connsiteY2" fmla="*/ 1446414 h 1790897"/>
              <a:gd name="connsiteX3" fmla="*/ 624979 w 1998510"/>
              <a:gd name="connsiteY3" fmla="*/ 1554364 h 1790897"/>
              <a:gd name="connsiteX4" fmla="*/ 802779 w 1998510"/>
              <a:gd name="connsiteY4" fmla="*/ 1725814 h 1790897"/>
              <a:gd name="connsiteX5" fmla="*/ 898029 w 1998510"/>
              <a:gd name="connsiteY5" fmla="*/ 1770264 h 1790897"/>
              <a:gd name="connsiteX6" fmla="*/ 1234579 w 1998510"/>
              <a:gd name="connsiteY6" fmla="*/ 1408314 h 1790897"/>
              <a:gd name="connsiteX7" fmla="*/ 1374279 w 1998510"/>
              <a:gd name="connsiteY7" fmla="*/ 1338464 h 1790897"/>
              <a:gd name="connsiteX8" fmla="*/ 1863229 w 1998510"/>
              <a:gd name="connsiteY8" fmla="*/ 887614 h 1790897"/>
              <a:gd name="connsiteX9" fmla="*/ 1995785 w 1998510"/>
              <a:gd name="connsiteY9" fmla="*/ 656633 h 1790897"/>
              <a:gd name="connsiteX10" fmla="*/ 1939429 w 1998510"/>
              <a:gd name="connsiteY10" fmla="*/ 563764 h 1790897"/>
              <a:gd name="connsiteX11" fmla="*/ 1784649 w 1998510"/>
              <a:gd name="connsiteY11" fmla="*/ 473277 h 1790897"/>
              <a:gd name="connsiteX12" fmla="*/ 1691779 w 1998510"/>
              <a:gd name="connsiteY12" fmla="*/ 387551 h 1790897"/>
              <a:gd name="connsiteX13" fmla="*/ 1582242 w 1998510"/>
              <a:gd name="connsiteY13" fmla="*/ 326433 h 1790897"/>
              <a:gd name="connsiteX14" fmla="*/ 1413966 w 1998510"/>
              <a:gd name="connsiteY14" fmla="*/ 284364 h 1790897"/>
              <a:gd name="connsiteX15" fmla="*/ 1275854 w 1998510"/>
              <a:gd name="connsiteY15" fmla="*/ 198639 h 1790897"/>
              <a:gd name="connsiteX16" fmla="*/ 1098054 w 1998510"/>
              <a:gd name="connsiteY16" fmla="*/ 156571 h 1790897"/>
              <a:gd name="connsiteX17" fmla="*/ 996455 w 1998510"/>
              <a:gd name="connsiteY17" fmla="*/ 70845 h 1790897"/>
              <a:gd name="connsiteX18" fmla="*/ 752773 w 1998510"/>
              <a:gd name="connsiteY18" fmla="*/ 202 h 1790897"/>
              <a:gd name="connsiteX19" fmla="*/ 510679 w 1998510"/>
              <a:gd name="connsiteY19" fmla="*/ 53383 h 1790897"/>
              <a:gd name="connsiteX20" fmla="*/ 474960 w 1998510"/>
              <a:gd name="connsiteY20" fmla="*/ 162919 h 1790897"/>
              <a:gd name="connsiteX21" fmla="*/ 382093 w 1998510"/>
              <a:gd name="connsiteY21" fmla="*/ 249438 h 1790897"/>
              <a:gd name="connsiteX22" fmla="*/ 258268 w 1998510"/>
              <a:gd name="connsiteY22" fmla="*/ 485182 h 1790897"/>
              <a:gd name="connsiteX23" fmla="*/ 104279 w 1998510"/>
              <a:gd name="connsiteY23" fmla="*/ 798714 h 1790897"/>
              <a:gd name="connsiteX24" fmla="*/ 2679 w 1998510"/>
              <a:gd name="connsiteY24" fmla="*/ 1236864 h 1790897"/>
              <a:gd name="connsiteX0" fmla="*/ 2679 w 1998510"/>
              <a:gd name="connsiteY0" fmla="*/ 1236864 h 1795978"/>
              <a:gd name="connsiteX1" fmla="*/ 212229 w 1998510"/>
              <a:gd name="connsiteY1" fmla="*/ 1325764 h 1795978"/>
              <a:gd name="connsiteX2" fmla="*/ 459879 w 1998510"/>
              <a:gd name="connsiteY2" fmla="*/ 1446414 h 1795978"/>
              <a:gd name="connsiteX3" fmla="*/ 624979 w 1998510"/>
              <a:gd name="connsiteY3" fmla="*/ 1554364 h 1795978"/>
              <a:gd name="connsiteX4" fmla="*/ 802779 w 1998510"/>
              <a:gd name="connsiteY4" fmla="*/ 1725814 h 1795978"/>
              <a:gd name="connsiteX5" fmla="*/ 898029 w 1998510"/>
              <a:gd name="connsiteY5" fmla="*/ 1770264 h 1795978"/>
              <a:gd name="connsiteX6" fmla="*/ 1374279 w 1998510"/>
              <a:gd name="connsiteY6" fmla="*/ 1338464 h 1795978"/>
              <a:gd name="connsiteX7" fmla="*/ 1863229 w 1998510"/>
              <a:gd name="connsiteY7" fmla="*/ 887614 h 1795978"/>
              <a:gd name="connsiteX8" fmla="*/ 1995785 w 1998510"/>
              <a:gd name="connsiteY8" fmla="*/ 656633 h 1795978"/>
              <a:gd name="connsiteX9" fmla="*/ 1939429 w 1998510"/>
              <a:gd name="connsiteY9" fmla="*/ 563764 h 1795978"/>
              <a:gd name="connsiteX10" fmla="*/ 1784649 w 1998510"/>
              <a:gd name="connsiteY10" fmla="*/ 473277 h 1795978"/>
              <a:gd name="connsiteX11" fmla="*/ 1691779 w 1998510"/>
              <a:gd name="connsiteY11" fmla="*/ 387551 h 1795978"/>
              <a:gd name="connsiteX12" fmla="*/ 1582242 w 1998510"/>
              <a:gd name="connsiteY12" fmla="*/ 326433 h 1795978"/>
              <a:gd name="connsiteX13" fmla="*/ 1413966 w 1998510"/>
              <a:gd name="connsiteY13" fmla="*/ 284364 h 1795978"/>
              <a:gd name="connsiteX14" fmla="*/ 1275854 w 1998510"/>
              <a:gd name="connsiteY14" fmla="*/ 198639 h 1795978"/>
              <a:gd name="connsiteX15" fmla="*/ 1098054 w 1998510"/>
              <a:gd name="connsiteY15" fmla="*/ 156571 h 1795978"/>
              <a:gd name="connsiteX16" fmla="*/ 996455 w 1998510"/>
              <a:gd name="connsiteY16" fmla="*/ 70845 h 1795978"/>
              <a:gd name="connsiteX17" fmla="*/ 752773 w 1998510"/>
              <a:gd name="connsiteY17" fmla="*/ 202 h 1795978"/>
              <a:gd name="connsiteX18" fmla="*/ 510679 w 1998510"/>
              <a:gd name="connsiteY18" fmla="*/ 53383 h 1795978"/>
              <a:gd name="connsiteX19" fmla="*/ 474960 w 1998510"/>
              <a:gd name="connsiteY19" fmla="*/ 162919 h 1795978"/>
              <a:gd name="connsiteX20" fmla="*/ 382093 w 1998510"/>
              <a:gd name="connsiteY20" fmla="*/ 249438 h 1795978"/>
              <a:gd name="connsiteX21" fmla="*/ 258268 w 1998510"/>
              <a:gd name="connsiteY21" fmla="*/ 485182 h 1795978"/>
              <a:gd name="connsiteX22" fmla="*/ 104279 w 1998510"/>
              <a:gd name="connsiteY22" fmla="*/ 798714 h 1795978"/>
              <a:gd name="connsiteX23" fmla="*/ 2679 w 1998510"/>
              <a:gd name="connsiteY23" fmla="*/ 1236864 h 1795978"/>
              <a:gd name="connsiteX0" fmla="*/ 2679 w 1998510"/>
              <a:gd name="connsiteY0" fmla="*/ 1236864 h 1794109"/>
              <a:gd name="connsiteX1" fmla="*/ 212229 w 1998510"/>
              <a:gd name="connsiteY1" fmla="*/ 1325764 h 1794109"/>
              <a:gd name="connsiteX2" fmla="*/ 459879 w 1998510"/>
              <a:gd name="connsiteY2" fmla="*/ 1446414 h 1794109"/>
              <a:gd name="connsiteX3" fmla="*/ 624979 w 1998510"/>
              <a:gd name="connsiteY3" fmla="*/ 1554364 h 1794109"/>
              <a:gd name="connsiteX4" fmla="*/ 819447 w 1998510"/>
              <a:gd name="connsiteY4" fmla="*/ 1718671 h 1794109"/>
              <a:gd name="connsiteX5" fmla="*/ 898029 w 1998510"/>
              <a:gd name="connsiteY5" fmla="*/ 1770264 h 1794109"/>
              <a:gd name="connsiteX6" fmla="*/ 1374279 w 1998510"/>
              <a:gd name="connsiteY6" fmla="*/ 1338464 h 1794109"/>
              <a:gd name="connsiteX7" fmla="*/ 1863229 w 1998510"/>
              <a:gd name="connsiteY7" fmla="*/ 887614 h 1794109"/>
              <a:gd name="connsiteX8" fmla="*/ 1995785 w 1998510"/>
              <a:gd name="connsiteY8" fmla="*/ 656633 h 1794109"/>
              <a:gd name="connsiteX9" fmla="*/ 1939429 w 1998510"/>
              <a:gd name="connsiteY9" fmla="*/ 563764 h 1794109"/>
              <a:gd name="connsiteX10" fmla="*/ 1784649 w 1998510"/>
              <a:gd name="connsiteY10" fmla="*/ 473277 h 1794109"/>
              <a:gd name="connsiteX11" fmla="*/ 1691779 w 1998510"/>
              <a:gd name="connsiteY11" fmla="*/ 387551 h 1794109"/>
              <a:gd name="connsiteX12" fmla="*/ 1582242 w 1998510"/>
              <a:gd name="connsiteY12" fmla="*/ 326433 h 1794109"/>
              <a:gd name="connsiteX13" fmla="*/ 1413966 w 1998510"/>
              <a:gd name="connsiteY13" fmla="*/ 284364 h 1794109"/>
              <a:gd name="connsiteX14" fmla="*/ 1275854 w 1998510"/>
              <a:gd name="connsiteY14" fmla="*/ 198639 h 1794109"/>
              <a:gd name="connsiteX15" fmla="*/ 1098054 w 1998510"/>
              <a:gd name="connsiteY15" fmla="*/ 156571 h 1794109"/>
              <a:gd name="connsiteX16" fmla="*/ 996455 w 1998510"/>
              <a:gd name="connsiteY16" fmla="*/ 70845 h 1794109"/>
              <a:gd name="connsiteX17" fmla="*/ 752773 w 1998510"/>
              <a:gd name="connsiteY17" fmla="*/ 202 h 1794109"/>
              <a:gd name="connsiteX18" fmla="*/ 510679 w 1998510"/>
              <a:gd name="connsiteY18" fmla="*/ 53383 h 1794109"/>
              <a:gd name="connsiteX19" fmla="*/ 474960 w 1998510"/>
              <a:gd name="connsiteY19" fmla="*/ 162919 h 1794109"/>
              <a:gd name="connsiteX20" fmla="*/ 382093 w 1998510"/>
              <a:gd name="connsiteY20" fmla="*/ 249438 h 1794109"/>
              <a:gd name="connsiteX21" fmla="*/ 258268 w 1998510"/>
              <a:gd name="connsiteY21" fmla="*/ 485182 h 1794109"/>
              <a:gd name="connsiteX22" fmla="*/ 104279 w 1998510"/>
              <a:gd name="connsiteY22" fmla="*/ 798714 h 1794109"/>
              <a:gd name="connsiteX23" fmla="*/ 2679 w 1998510"/>
              <a:gd name="connsiteY23" fmla="*/ 1236864 h 1794109"/>
              <a:gd name="connsiteX0" fmla="*/ 2679 w 1998510"/>
              <a:gd name="connsiteY0" fmla="*/ 1236864 h 1772004"/>
              <a:gd name="connsiteX1" fmla="*/ 212229 w 1998510"/>
              <a:gd name="connsiteY1" fmla="*/ 1325764 h 1772004"/>
              <a:gd name="connsiteX2" fmla="*/ 459879 w 1998510"/>
              <a:gd name="connsiteY2" fmla="*/ 1446414 h 1772004"/>
              <a:gd name="connsiteX3" fmla="*/ 624979 w 1998510"/>
              <a:gd name="connsiteY3" fmla="*/ 1554364 h 1772004"/>
              <a:gd name="connsiteX4" fmla="*/ 819447 w 1998510"/>
              <a:gd name="connsiteY4" fmla="*/ 1718671 h 1772004"/>
              <a:gd name="connsiteX5" fmla="*/ 898029 w 1998510"/>
              <a:gd name="connsiteY5" fmla="*/ 1770264 h 1772004"/>
              <a:gd name="connsiteX6" fmla="*/ 1374279 w 1998510"/>
              <a:gd name="connsiteY6" fmla="*/ 1338464 h 1772004"/>
              <a:gd name="connsiteX7" fmla="*/ 1863229 w 1998510"/>
              <a:gd name="connsiteY7" fmla="*/ 887614 h 1772004"/>
              <a:gd name="connsiteX8" fmla="*/ 1995785 w 1998510"/>
              <a:gd name="connsiteY8" fmla="*/ 656633 h 1772004"/>
              <a:gd name="connsiteX9" fmla="*/ 1939429 w 1998510"/>
              <a:gd name="connsiteY9" fmla="*/ 563764 h 1772004"/>
              <a:gd name="connsiteX10" fmla="*/ 1784649 w 1998510"/>
              <a:gd name="connsiteY10" fmla="*/ 473277 h 1772004"/>
              <a:gd name="connsiteX11" fmla="*/ 1691779 w 1998510"/>
              <a:gd name="connsiteY11" fmla="*/ 387551 h 1772004"/>
              <a:gd name="connsiteX12" fmla="*/ 1582242 w 1998510"/>
              <a:gd name="connsiteY12" fmla="*/ 326433 h 1772004"/>
              <a:gd name="connsiteX13" fmla="*/ 1413966 w 1998510"/>
              <a:gd name="connsiteY13" fmla="*/ 284364 h 1772004"/>
              <a:gd name="connsiteX14" fmla="*/ 1275854 w 1998510"/>
              <a:gd name="connsiteY14" fmla="*/ 198639 h 1772004"/>
              <a:gd name="connsiteX15" fmla="*/ 1098054 w 1998510"/>
              <a:gd name="connsiteY15" fmla="*/ 156571 h 1772004"/>
              <a:gd name="connsiteX16" fmla="*/ 996455 w 1998510"/>
              <a:gd name="connsiteY16" fmla="*/ 70845 h 1772004"/>
              <a:gd name="connsiteX17" fmla="*/ 752773 w 1998510"/>
              <a:gd name="connsiteY17" fmla="*/ 202 h 1772004"/>
              <a:gd name="connsiteX18" fmla="*/ 510679 w 1998510"/>
              <a:gd name="connsiteY18" fmla="*/ 53383 h 1772004"/>
              <a:gd name="connsiteX19" fmla="*/ 474960 w 1998510"/>
              <a:gd name="connsiteY19" fmla="*/ 162919 h 1772004"/>
              <a:gd name="connsiteX20" fmla="*/ 382093 w 1998510"/>
              <a:gd name="connsiteY20" fmla="*/ 249438 h 1772004"/>
              <a:gd name="connsiteX21" fmla="*/ 258268 w 1998510"/>
              <a:gd name="connsiteY21" fmla="*/ 485182 h 1772004"/>
              <a:gd name="connsiteX22" fmla="*/ 104279 w 1998510"/>
              <a:gd name="connsiteY22" fmla="*/ 798714 h 1772004"/>
              <a:gd name="connsiteX23" fmla="*/ 2679 w 1998510"/>
              <a:gd name="connsiteY23" fmla="*/ 1236864 h 1772004"/>
              <a:gd name="connsiteX0" fmla="*/ 2679 w 1998510"/>
              <a:gd name="connsiteY0" fmla="*/ 1236864 h 1771967"/>
              <a:gd name="connsiteX1" fmla="*/ 212229 w 1998510"/>
              <a:gd name="connsiteY1" fmla="*/ 1325764 h 1771967"/>
              <a:gd name="connsiteX2" fmla="*/ 459879 w 1998510"/>
              <a:gd name="connsiteY2" fmla="*/ 1446414 h 1771967"/>
              <a:gd name="connsiteX3" fmla="*/ 679748 w 1998510"/>
              <a:gd name="connsiteY3" fmla="*/ 1559127 h 1771967"/>
              <a:gd name="connsiteX4" fmla="*/ 819447 w 1998510"/>
              <a:gd name="connsiteY4" fmla="*/ 1718671 h 1771967"/>
              <a:gd name="connsiteX5" fmla="*/ 898029 w 1998510"/>
              <a:gd name="connsiteY5" fmla="*/ 1770264 h 1771967"/>
              <a:gd name="connsiteX6" fmla="*/ 1374279 w 1998510"/>
              <a:gd name="connsiteY6" fmla="*/ 1338464 h 1771967"/>
              <a:gd name="connsiteX7" fmla="*/ 1863229 w 1998510"/>
              <a:gd name="connsiteY7" fmla="*/ 887614 h 1771967"/>
              <a:gd name="connsiteX8" fmla="*/ 1995785 w 1998510"/>
              <a:gd name="connsiteY8" fmla="*/ 656633 h 1771967"/>
              <a:gd name="connsiteX9" fmla="*/ 1939429 w 1998510"/>
              <a:gd name="connsiteY9" fmla="*/ 563764 h 1771967"/>
              <a:gd name="connsiteX10" fmla="*/ 1784649 w 1998510"/>
              <a:gd name="connsiteY10" fmla="*/ 473277 h 1771967"/>
              <a:gd name="connsiteX11" fmla="*/ 1691779 w 1998510"/>
              <a:gd name="connsiteY11" fmla="*/ 387551 h 1771967"/>
              <a:gd name="connsiteX12" fmla="*/ 1582242 w 1998510"/>
              <a:gd name="connsiteY12" fmla="*/ 326433 h 1771967"/>
              <a:gd name="connsiteX13" fmla="*/ 1413966 w 1998510"/>
              <a:gd name="connsiteY13" fmla="*/ 284364 h 1771967"/>
              <a:gd name="connsiteX14" fmla="*/ 1275854 w 1998510"/>
              <a:gd name="connsiteY14" fmla="*/ 198639 h 1771967"/>
              <a:gd name="connsiteX15" fmla="*/ 1098054 w 1998510"/>
              <a:gd name="connsiteY15" fmla="*/ 156571 h 1771967"/>
              <a:gd name="connsiteX16" fmla="*/ 996455 w 1998510"/>
              <a:gd name="connsiteY16" fmla="*/ 70845 h 1771967"/>
              <a:gd name="connsiteX17" fmla="*/ 752773 w 1998510"/>
              <a:gd name="connsiteY17" fmla="*/ 202 h 1771967"/>
              <a:gd name="connsiteX18" fmla="*/ 510679 w 1998510"/>
              <a:gd name="connsiteY18" fmla="*/ 53383 h 1771967"/>
              <a:gd name="connsiteX19" fmla="*/ 474960 w 1998510"/>
              <a:gd name="connsiteY19" fmla="*/ 162919 h 1771967"/>
              <a:gd name="connsiteX20" fmla="*/ 382093 w 1998510"/>
              <a:gd name="connsiteY20" fmla="*/ 249438 h 1771967"/>
              <a:gd name="connsiteX21" fmla="*/ 258268 w 1998510"/>
              <a:gd name="connsiteY21" fmla="*/ 485182 h 1771967"/>
              <a:gd name="connsiteX22" fmla="*/ 104279 w 1998510"/>
              <a:gd name="connsiteY22" fmla="*/ 798714 h 1771967"/>
              <a:gd name="connsiteX23" fmla="*/ 2679 w 1998510"/>
              <a:gd name="connsiteY23" fmla="*/ 1236864 h 1771967"/>
              <a:gd name="connsiteX0" fmla="*/ 2679 w 1998510"/>
              <a:gd name="connsiteY0" fmla="*/ 1236864 h 1771967"/>
              <a:gd name="connsiteX1" fmla="*/ 212229 w 1998510"/>
              <a:gd name="connsiteY1" fmla="*/ 1325764 h 1771967"/>
              <a:gd name="connsiteX2" fmla="*/ 488454 w 1998510"/>
              <a:gd name="connsiteY2" fmla="*/ 1424983 h 1771967"/>
              <a:gd name="connsiteX3" fmla="*/ 679748 w 1998510"/>
              <a:gd name="connsiteY3" fmla="*/ 1559127 h 1771967"/>
              <a:gd name="connsiteX4" fmla="*/ 819447 w 1998510"/>
              <a:gd name="connsiteY4" fmla="*/ 1718671 h 1771967"/>
              <a:gd name="connsiteX5" fmla="*/ 898029 w 1998510"/>
              <a:gd name="connsiteY5" fmla="*/ 1770264 h 1771967"/>
              <a:gd name="connsiteX6" fmla="*/ 1374279 w 1998510"/>
              <a:gd name="connsiteY6" fmla="*/ 1338464 h 1771967"/>
              <a:gd name="connsiteX7" fmla="*/ 1863229 w 1998510"/>
              <a:gd name="connsiteY7" fmla="*/ 887614 h 1771967"/>
              <a:gd name="connsiteX8" fmla="*/ 1995785 w 1998510"/>
              <a:gd name="connsiteY8" fmla="*/ 656633 h 1771967"/>
              <a:gd name="connsiteX9" fmla="*/ 1939429 w 1998510"/>
              <a:gd name="connsiteY9" fmla="*/ 563764 h 1771967"/>
              <a:gd name="connsiteX10" fmla="*/ 1784649 w 1998510"/>
              <a:gd name="connsiteY10" fmla="*/ 473277 h 1771967"/>
              <a:gd name="connsiteX11" fmla="*/ 1691779 w 1998510"/>
              <a:gd name="connsiteY11" fmla="*/ 387551 h 1771967"/>
              <a:gd name="connsiteX12" fmla="*/ 1582242 w 1998510"/>
              <a:gd name="connsiteY12" fmla="*/ 326433 h 1771967"/>
              <a:gd name="connsiteX13" fmla="*/ 1413966 w 1998510"/>
              <a:gd name="connsiteY13" fmla="*/ 284364 h 1771967"/>
              <a:gd name="connsiteX14" fmla="*/ 1275854 w 1998510"/>
              <a:gd name="connsiteY14" fmla="*/ 198639 h 1771967"/>
              <a:gd name="connsiteX15" fmla="*/ 1098054 w 1998510"/>
              <a:gd name="connsiteY15" fmla="*/ 156571 h 1771967"/>
              <a:gd name="connsiteX16" fmla="*/ 996455 w 1998510"/>
              <a:gd name="connsiteY16" fmla="*/ 70845 h 1771967"/>
              <a:gd name="connsiteX17" fmla="*/ 752773 w 1998510"/>
              <a:gd name="connsiteY17" fmla="*/ 202 h 1771967"/>
              <a:gd name="connsiteX18" fmla="*/ 510679 w 1998510"/>
              <a:gd name="connsiteY18" fmla="*/ 53383 h 1771967"/>
              <a:gd name="connsiteX19" fmla="*/ 474960 w 1998510"/>
              <a:gd name="connsiteY19" fmla="*/ 162919 h 1771967"/>
              <a:gd name="connsiteX20" fmla="*/ 382093 w 1998510"/>
              <a:gd name="connsiteY20" fmla="*/ 249438 h 1771967"/>
              <a:gd name="connsiteX21" fmla="*/ 258268 w 1998510"/>
              <a:gd name="connsiteY21" fmla="*/ 485182 h 1771967"/>
              <a:gd name="connsiteX22" fmla="*/ 104279 w 1998510"/>
              <a:gd name="connsiteY22" fmla="*/ 798714 h 1771967"/>
              <a:gd name="connsiteX23" fmla="*/ 2679 w 1998510"/>
              <a:gd name="connsiteY23" fmla="*/ 1236864 h 1771967"/>
              <a:gd name="connsiteX0" fmla="*/ 3284 w 1999115"/>
              <a:gd name="connsiteY0" fmla="*/ 1236864 h 1771967"/>
              <a:gd name="connsiteX1" fmla="*/ 227121 w 1999115"/>
              <a:gd name="connsiteY1" fmla="*/ 1309095 h 1771967"/>
              <a:gd name="connsiteX2" fmla="*/ 489059 w 1999115"/>
              <a:gd name="connsiteY2" fmla="*/ 1424983 h 1771967"/>
              <a:gd name="connsiteX3" fmla="*/ 680353 w 1999115"/>
              <a:gd name="connsiteY3" fmla="*/ 1559127 h 1771967"/>
              <a:gd name="connsiteX4" fmla="*/ 820052 w 1999115"/>
              <a:gd name="connsiteY4" fmla="*/ 1718671 h 1771967"/>
              <a:gd name="connsiteX5" fmla="*/ 898634 w 1999115"/>
              <a:gd name="connsiteY5" fmla="*/ 1770264 h 1771967"/>
              <a:gd name="connsiteX6" fmla="*/ 1374884 w 1999115"/>
              <a:gd name="connsiteY6" fmla="*/ 1338464 h 1771967"/>
              <a:gd name="connsiteX7" fmla="*/ 1863834 w 1999115"/>
              <a:gd name="connsiteY7" fmla="*/ 887614 h 1771967"/>
              <a:gd name="connsiteX8" fmla="*/ 1996390 w 1999115"/>
              <a:gd name="connsiteY8" fmla="*/ 656633 h 1771967"/>
              <a:gd name="connsiteX9" fmla="*/ 1940034 w 1999115"/>
              <a:gd name="connsiteY9" fmla="*/ 563764 h 1771967"/>
              <a:gd name="connsiteX10" fmla="*/ 1785254 w 1999115"/>
              <a:gd name="connsiteY10" fmla="*/ 473277 h 1771967"/>
              <a:gd name="connsiteX11" fmla="*/ 1692384 w 1999115"/>
              <a:gd name="connsiteY11" fmla="*/ 387551 h 1771967"/>
              <a:gd name="connsiteX12" fmla="*/ 1582847 w 1999115"/>
              <a:gd name="connsiteY12" fmla="*/ 326433 h 1771967"/>
              <a:gd name="connsiteX13" fmla="*/ 1414571 w 1999115"/>
              <a:gd name="connsiteY13" fmla="*/ 284364 h 1771967"/>
              <a:gd name="connsiteX14" fmla="*/ 1276459 w 1999115"/>
              <a:gd name="connsiteY14" fmla="*/ 198639 h 1771967"/>
              <a:gd name="connsiteX15" fmla="*/ 1098659 w 1999115"/>
              <a:gd name="connsiteY15" fmla="*/ 156571 h 1771967"/>
              <a:gd name="connsiteX16" fmla="*/ 997060 w 1999115"/>
              <a:gd name="connsiteY16" fmla="*/ 70845 h 1771967"/>
              <a:gd name="connsiteX17" fmla="*/ 753378 w 1999115"/>
              <a:gd name="connsiteY17" fmla="*/ 202 h 1771967"/>
              <a:gd name="connsiteX18" fmla="*/ 511284 w 1999115"/>
              <a:gd name="connsiteY18" fmla="*/ 53383 h 1771967"/>
              <a:gd name="connsiteX19" fmla="*/ 475565 w 1999115"/>
              <a:gd name="connsiteY19" fmla="*/ 162919 h 1771967"/>
              <a:gd name="connsiteX20" fmla="*/ 382698 w 1999115"/>
              <a:gd name="connsiteY20" fmla="*/ 249438 h 1771967"/>
              <a:gd name="connsiteX21" fmla="*/ 258873 w 1999115"/>
              <a:gd name="connsiteY21" fmla="*/ 485182 h 1771967"/>
              <a:gd name="connsiteX22" fmla="*/ 104884 w 1999115"/>
              <a:gd name="connsiteY22" fmla="*/ 798714 h 1771967"/>
              <a:gd name="connsiteX23" fmla="*/ 3284 w 1999115"/>
              <a:gd name="connsiteY23" fmla="*/ 1236864 h 1771967"/>
              <a:gd name="connsiteX0" fmla="*/ 19641 w 2015472"/>
              <a:gd name="connsiteY0" fmla="*/ 1236864 h 1771967"/>
              <a:gd name="connsiteX1" fmla="*/ 243478 w 2015472"/>
              <a:gd name="connsiteY1" fmla="*/ 1309095 h 1771967"/>
              <a:gd name="connsiteX2" fmla="*/ 505416 w 2015472"/>
              <a:gd name="connsiteY2" fmla="*/ 1424983 h 1771967"/>
              <a:gd name="connsiteX3" fmla="*/ 696710 w 2015472"/>
              <a:gd name="connsiteY3" fmla="*/ 1559127 h 1771967"/>
              <a:gd name="connsiteX4" fmla="*/ 836409 w 2015472"/>
              <a:gd name="connsiteY4" fmla="*/ 1718671 h 1771967"/>
              <a:gd name="connsiteX5" fmla="*/ 914991 w 2015472"/>
              <a:gd name="connsiteY5" fmla="*/ 1770264 h 1771967"/>
              <a:gd name="connsiteX6" fmla="*/ 1391241 w 2015472"/>
              <a:gd name="connsiteY6" fmla="*/ 1338464 h 1771967"/>
              <a:gd name="connsiteX7" fmla="*/ 1880191 w 2015472"/>
              <a:gd name="connsiteY7" fmla="*/ 887614 h 1771967"/>
              <a:gd name="connsiteX8" fmla="*/ 2012747 w 2015472"/>
              <a:gd name="connsiteY8" fmla="*/ 656633 h 1771967"/>
              <a:gd name="connsiteX9" fmla="*/ 1956391 w 2015472"/>
              <a:gd name="connsiteY9" fmla="*/ 563764 h 1771967"/>
              <a:gd name="connsiteX10" fmla="*/ 1801611 w 2015472"/>
              <a:gd name="connsiteY10" fmla="*/ 473277 h 1771967"/>
              <a:gd name="connsiteX11" fmla="*/ 1708741 w 2015472"/>
              <a:gd name="connsiteY11" fmla="*/ 387551 h 1771967"/>
              <a:gd name="connsiteX12" fmla="*/ 1599204 w 2015472"/>
              <a:gd name="connsiteY12" fmla="*/ 326433 h 1771967"/>
              <a:gd name="connsiteX13" fmla="*/ 1430928 w 2015472"/>
              <a:gd name="connsiteY13" fmla="*/ 284364 h 1771967"/>
              <a:gd name="connsiteX14" fmla="*/ 1292816 w 2015472"/>
              <a:gd name="connsiteY14" fmla="*/ 198639 h 1771967"/>
              <a:gd name="connsiteX15" fmla="*/ 1115016 w 2015472"/>
              <a:gd name="connsiteY15" fmla="*/ 156571 h 1771967"/>
              <a:gd name="connsiteX16" fmla="*/ 1013417 w 2015472"/>
              <a:gd name="connsiteY16" fmla="*/ 70845 h 1771967"/>
              <a:gd name="connsiteX17" fmla="*/ 769735 w 2015472"/>
              <a:gd name="connsiteY17" fmla="*/ 202 h 1771967"/>
              <a:gd name="connsiteX18" fmla="*/ 527641 w 2015472"/>
              <a:gd name="connsiteY18" fmla="*/ 53383 h 1771967"/>
              <a:gd name="connsiteX19" fmla="*/ 491922 w 2015472"/>
              <a:gd name="connsiteY19" fmla="*/ 162919 h 1771967"/>
              <a:gd name="connsiteX20" fmla="*/ 399055 w 2015472"/>
              <a:gd name="connsiteY20" fmla="*/ 249438 h 1771967"/>
              <a:gd name="connsiteX21" fmla="*/ 275230 w 2015472"/>
              <a:gd name="connsiteY21" fmla="*/ 485182 h 1771967"/>
              <a:gd name="connsiteX22" fmla="*/ 121241 w 2015472"/>
              <a:gd name="connsiteY22" fmla="*/ 798714 h 1771967"/>
              <a:gd name="connsiteX23" fmla="*/ 19641 w 2015472"/>
              <a:gd name="connsiteY23" fmla="*/ 1236864 h 1771967"/>
              <a:gd name="connsiteX0" fmla="*/ 19641 w 2015472"/>
              <a:gd name="connsiteY0" fmla="*/ 1236853 h 1771956"/>
              <a:gd name="connsiteX1" fmla="*/ 243478 w 2015472"/>
              <a:gd name="connsiteY1" fmla="*/ 1309084 h 1771956"/>
              <a:gd name="connsiteX2" fmla="*/ 505416 w 2015472"/>
              <a:gd name="connsiteY2" fmla="*/ 1424972 h 1771956"/>
              <a:gd name="connsiteX3" fmla="*/ 696710 w 2015472"/>
              <a:gd name="connsiteY3" fmla="*/ 1559116 h 1771956"/>
              <a:gd name="connsiteX4" fmla="*/ 836409 w 2015472"/>
              <a:gd name="connsiteY4" fmla="*/ 1718660 h 1771956"/>
              <a:gd name="connsiteX5" fmla="*/ 914991 w 2015472"/>
              <a:gd name="connsiteY5" fmla="*/ 1770253 h 1771956"/>
              <a:gd name="connsiteX6" fmla="*/ 1391241 w 2015472"/>
              <a:gd name="connsiteY6" fmla="*/ 1338453 h 1771956"/>
              <a:gd name="connsiteX7" fmla="*/ 1880191 w 2015472"/>
              <a:gd name="connsiteY7" fmla="*/ 887603 h 1771956"/>
              <a:gd name="connsiteX8" fmla="*/ 2012747 w 2015472"/>
              <a:gd name="connsiteY8" fmla="*/ 656622 h 1771956"/>
              <a:gd name="connsiteX9" fmla="*/ 1956391 w 2015472"/>
              <a:gd name="connsiteY9" fmla="*/ 563753 h 1771956"/>
              <a:gd name="connsiteX10" fmla="*/ 1801611 w 2015472"/>
              <a:gd name="connsiteY10" fmla="*/ 473266 h 1771956"/>
              <a:gd name="connsiteX11" fmla="*/ 1708741 w 2015472"/>
              <a:gd name="connsiteY11" fmla="*/ 387540 h 1771956"/>
              <a:gd name="connsiteX12" fmla="*/ 1599204 w 2015472"/>
              <a:gd name="connsiteY12" fmla="*/ 326422 h 1771956"/>
              <a:gd name="connsiteX13" fmla="*/ 1430928 w 2015472"/>
              <a:gd name="connsiteY13" fmla="*/ 284353 h 1771956"/>
              <a:gd name="connsiteX14" fmla="*/ 1292816 w 2015472"/>
              <a:gd name="connsiteY14" fmla="*/ 198628 h 1771956"/>
              <a:gd name="connsiteX15" fmla="*/ 1115016 w 2015472"/>
              <a:gd name="connsiteY15" fmla="*/ 156560 h 1771956"/>
              <a:gd name="connsiteX16" fmla="*/ 1013417 w 2015472"/>
              <a:gd name="connsiteY16" fmla="*/ 70834 h 1771956"/>
              <a:gd name="connsiteX17" fmla="*/ 769735 w 2015472"/>
              <a:gd name="connsiteY17" fmla="*/ 191 h 1771956"/>
              <a:gd name="connsiteX18" fmla="*/ 527641 w 2015472"/>
              <a:gd name="connsiteY18" fmla="*/ 53372 h 1771956"/>
              <a:gd name="connsiteX19" fmla="*/ 487159 w 2015472"/>
              <a:gd name="connsiteY19" fmla="*/ 151001 h 1771956"/>
              <a:gd name="connsiteX20" fmla="*/ 399055 w 2015472"/>
              <a:gd name="connsiteY20" fmla="*/ 249427 h 1771956"/>
              <a:gd name="connsiteX21" fmla="*/ 275230 w 2015472"/>
              <a:gd name="connsiteY21" fmla="*/ 485171 h 1771956"/>
              <a:gd name="connsiteX22" fmla="*/ 121241 w 2015472"/>
              <a:gd name="connsiteY22" fmla="*/ 798703 h 1771956"/>
              <a:gd name="connsiteX23" fmla="*/ 19641 w 2015472"/>
              <a:gd name="connsiteY23" fmla="*/ 1236853 h 1771956"/>
              <a:gd name="connsiteX0" fmla="*/ 19641 w 2015472"/>
              <a:gd name="connsiteY0" fmla="*/ 1236921 h 1772024"/>
              <a:gd name="connsiteX1" fmla="*/ 243478 w 2015472"/>
              <a:gd name="connsiteY1" fmla="*/ 1309152 h 1772024"/>
              <a:gd name="connsiteX2" fmla="*/ 505416 w 2015472"/>
              <a:gd name="connsiteY2" fmla="*/ 1425040 h 1772024"/>
              <a:gd name="connsiteX3" fmla="*/ 696710 w 2015472"/>
              <a:gd name="connsiteY3" fmla="*/ 1559184 h 1772024"/>
              <a:gd name="connsiteX4" fmla="*/ 836409 w 2015472"/>
              <a:gd name="connsiteY4" fmla="*/ 1718728 h 1772024"/>
              <a:gd name="connsiteX5" fmla="*/ 914991 w 2015472"/>
              <a:gd name="connsiteY5" fmla="*/ 1770321 h 1772024"/>
              <a:gd name="connsiteX6" fmla="*/ 1391241 w 2015472"/>
              <a:gd name="connsiteY6" fmla="*/ 1338521 h 1772024"/>
              <a:gd name="connsiteX7" fmla="*/ 1880191 w 2015472"/>
              <a:gd name="connsiteY7" fmla="*/ 887671 h 1772024"/>
              <a:gd name="connsiteX8" fmla="*/ 2012747 w 2015472"/>
              <a:gd name="connsiteY8" fmla="*/ 656690 h 1772024"/>
              <a:gd name="connsiteX9" fmla="*/ 1956391 w 2015472"/>
              <a:gd name="connsiteY9" fmla="*/ 563821 h 1772024"/>
              <a:gd name="connsiteX10" fmla="*/ 1801611 w 2015472"/>
              <a:gd name="connsiteY10" fmla="*/ 473334 h 1772024"/>
              <a:gd name="connsiteX11" fmla="*/ 1708741 w 2015472"/>
              <a:gd name="connsiteY11" fmla="*/ 387608 h 1772024"/>
              <a:gd name="connsiteX12" fmla="*/ 1599204 w 2015472"/>
              <a:gd name="connsiteY12" fmla="*/ 326490 h 1772024"/>
              <a:gd name="connsiteX13" fmla="*/ 1430928 w 2015472"/>
              <a:gd name="connsiteY13" fmla="*/ 284421 h 1772024"/>
              <a:gd name="connsiteX14" fmla="*/ 1292816 w 2015472"/>
              <a:gd name="connsiteY14" fmla="*/ 198696 h 1772024"/>
              <a:gd name="connsiteX15" fmla="*/ 1115016 w 2015472"/>
              <a:gd name="connsiteY15" fmla="*/ 156628 h 1772024"/>
              <a:gd name="connsiteX16" fmla="*/ 1013417 w 2015472"/>
              <a:gd name="connsiteY16" fmla="*/ 70902 h 1772024"/>
              <a:gd name="connsiteX17" fmla="*/ 769735 w 2015472"/>
              <a:gd name="connsiteY17" fmla="*/ 259 h 1772024"/>
              <a:gd name="connsiteX18" fmla="*/ 522879 w 2015472"/>
              <a:gd name="connsiteY18" fmla="*/ 51059 h 1772024"/>
              <a:gd name="connsiteX19" fmla="*/ 487159 w 2015472"/>
              <a:gd name="connsiteY19" fmla="*/ 151069 h 1772024"/>
              <a:gd name="connsiteX20" fmla="*/ 399055 w 2015472"/>
              <a:gd name="connsiteY20" fmla="*/ 249495 h 1772024"/>
              <a:gd name="connsiteX21" fmla="*/ 275230 w 2015472"/>
              <a:gd name="connsiteY21" fmla="*/ 485239 h 1772024"/>
              <a:gd name="connsiteX22" fmla="*/ 121241 w 2015472"/>
              <a:gd name="connsiteY22" fmla="*/ 798771 h 1772024"/>
              <a:gd name="connsiteX23" fmla="*/ 19641 w 2015472"/>
              <a:gd name="connsiteY23" fmla="*/ 1236921 h 1772024"/>
              <a:gd name="connsiteX0" fmla="*/ 19641 w 2015472"/>
              <a:gd name="connsiteY0" fmla="*/ 1241659 h 1776762"/>
              <a:gd name="connsiteX1" fmla="*/ 243478 w 2015472"/>
              <a:gd name="connsiteY1" fmla="*/ 1313890 h 1776762"/>
              <a:gd name="connsiteX2" fmla="*/ 505416 w 2015472"/>
              <a:gd name="connsiteY2" fmla="*/ 1429778 h 1776762"/>
              <a:gd name="connsiteX3" fmla="*/ 696710 w 2015472"/>
              <a:gd name="connsiteY3" fmla="*/ 1563922 h 1776762"/>
              <a:gd name="connsiteX4" fmla="*/ 836409 w 2015472"/>
              <a:gd name="connsiteY4" fmla="*/ 1723466 h 1776762"/>
              <a:gd name="connsiteX5" fmla="*/ 914991 w 2015472"/>
              <a:gd name="connsiteY5" fmla="*/ 1775059 h 1776762"/>
              <a:gd name="connsiteX6" fmla="*/ 1391241 w 2015472"/>
              <a:gd name="connsiteY6" fmla="*/ 1343259 h 1776762"/>
              <a:gd name="connsiteX7" fmla="*/ 1880191 w 2015472"/>
              <a:gd name="connsiteY7" fmla="*/ 892409 h 1776762"/>
              <a:gd name="connsiteX8" fmla="*/ 2012747 w 2015472"/>
              <a:gd name="connsiteY8" fmla="*/ 661428 h 1776762"/>
              <a:gd name="connsiteX9" fmla="*/ 1956391 w 2015472"/>
              <a:gd name="connsiteY9" fmla="*/ 568559 h 1776762"/>
              <a:gd name="connsiteX10" fmla="*/ 1801611 w 2015472"/>
              <a:gd name="connsiteY10" fmla="*/ 478072 h 1776762"/>
              <a:gd name="connsiteX11" fmla="*/ 1708741 w 2015472"/>
              <a:gd name="connsiteY11" fmla="*/ 392346 h 1776762"/>
              <a:gd name="connsiteX12" fmla="*/ 1599204 w 2015472"/>
              <a:gd name="connsiteY12" fmla="*/ 331228 h 1776762"/>
              <a:gd name="connsiteX13" fmla="*/ 1430928 w 2015472"/>
              <a:gd name="connsiteY13" fmla="*/ 289159 h 1776762"/>
              <a:gd name="connsiteX14" fmla="*/ 1292816 w 2015472"/>
              <a:gd name="connsiteY14" fmla="*/ 203434 h 1776762"/>
              <a:gd name="connsiteX15" fmla="*/ 1115016 w 2015472"/>
              <a:gd name="connsiteY15" fmla="*/ 161366 h 1776762"/>
              <a:gd name="connsiteX16" fmla="*/ 1013417 w 2015472"/>
              <a:gd name="connsiteY16" fmla="*/ 75640 h 1776762"/>
              <a:gd name="connsiteX17" fmla="*/ 769735 w 2015472"/>
              <a:gd name="connsiteY17" fmla="*/ 4997 h 1776762"/>
              <a:gd name="connsiteX18" fmla="*/ 644324 w 2015472"/>
              <a:gd name="connsiteY18" fmla="*/ 11347 h 1776762"/>
              <a:gd name="connsiteX19" fmla="*/ 522879 w 2015472"/>
              <a:gd name="connsiteY19" fmla="*/ 55797 h 1776762"/>
              <a:gd name="connsiteX20" fmla="*/ 487159 w 2015472"/>
              <a:gd name="connsiteY20" fmla="*/ 155807 h 1776762"/>
              <a:gd name="connsiteX21" fmla="*/ 399055 w 2015472"/>
              <a:gd name="connsiteY21" fmla="*/ 254233 h 1776762"/>
              <a:gd name="connsiteX22" fmla="*/ 275230 w 2015472"/>
              <a:gd name="connsiteY22" fmla="*/ 489977 h 1776762"/>
              <a:gd name="connsiteX23" fmla="*/ 121241 w 2015472"/>
              <a:gd name="connsiteY23" fmla="*/ 803509 h 1776762"/>
              <a:gd name="connsiteX24" fmla="*/ 19641 w 2015472"/>
              <a:gd name="connsiteY24" fmla="*/ 1241659 h 1776762"/>
              <a:gd name="connsiteX0" fmla="*/ 19641 w 2015472"/>
              <a:gd name="connsiteY0" fmla="*/ 1237603 h 1772706"/>
              <a:gd name="connsiteX1" fmla="*/ 243478 w 2015472"/>
              <a:gd name="connsiteY1" fmla="*/ 1309834 h 1772706"/>
              <a:gd name="connsiteX2" fmla="*/ 505416 w 2015472"/>
              <a:gd name="connsiteY2" fmla="*/ 1425722 h 1772706"/>
              <a:gd name="connsiteX3" fmla="*/ 696710 w 2015472"/>
              <a:gd name="connsiteY3" fmla="*/ 1559866 h 1772706"/>
              <a:gd name="connsiteX4" fmla="*/ 836409 w 2015472"/>
              <a:gd name="connsiteY4" fmla="*/ 1719410 h 1772706"/>
              <a:gd name="connsiteX5" fmla="*/ 914991 w 2015472"/>
              <a:gd name="connsiteY5" fmla="*/ 1771003 h 1772706"/>
              <a:gd name="connsiteX6" fmla="*/ 1391241 w 2015472"/>
              <a:gd name="connsiteY6" fmla="*/ 1339203 h 1772706"/>
              <a:gd name="connsiteX7" fmla="*/ 1880191 w 2015472"/>
              <a:gd name="connsiteY7" fmla="*/ 888353 h 1772706"/>
              <a:gd name="connsiteX8" fmla="*/ 2012747 w 2015472"/>
              <a:gd name="connsiteY8" fmla="*/ 657372 h 1772706"/>
              <a:gd name="connsiteX9" fmla="*/ 1956391 w 2015472"/>
              <a:gd name="connsiteY9" fmla="*/ 564503 h 1772706"/>
              <a:gd name="connsiteX10" fmla="*/ 1801611 w 2015472"/>
              <a:gd name="connsiteY10" fmla="*/ 474016 h 1772706"/>
              <a:gd name="connsiteX11" fmla="*/ 1708741 w 2015472"/>
              <a:gd name="connsiteY11" fmla="*/ 388290 h 1772706"/>
              <a:gd name="connsiteX12" fmla="*/ 1599204 w 2015472"/>
              <a:gd name="connsiteY12" fmla="*/ 327172 h 1772706"/>
              <a:gd name="connsiteX13" fmla="*/ 1430928 w 2015472"/>
              <a:gd name="connsiteY13" fmla="*/ 285103 h 1772706"/>
              <a:gd name="connsiteX14" fmla="*/ 1292816 w 2015472"/>
              <a:gd name="connsiteY14" fmla="*/ 199378 h 1772706"/>
              <a:gd name="connsiteX15" fmla="*/ 1115016 w 2015472"/>
              <a:gd name="connsiteY15" fmla="*/ 157310 h 1772706"/>
              <a:gd name="connsiteX16" fmla="*/ 1013417 w 2015472"/>
              <a:gd name="connsiteY16" fmla="*/ 71584 h 1772706"/>
              <a:gd name="connsiteX17" fmla="*/ 899118 w 2015472"/>
              <a:gd name="connsiteY17" fmla="*/ 16816 h 1772706"/>
              <a:gd name="connsiteX18" fmla="*/ 769735 w 2015472"/>
              <a:gd name="connsiteY18" fmla="*/ 941 h 1772706"/>
              <a:gd name="connsiteX19" fmla="*/ 644324 w 2015472"/>
              <a:gd name="connsiteY19" fmla="*/ 7291 h 1772706"/>
              <a:gd name="connsiteX20" fmla="*/ 522879 w 2015472"/>
              <a:gd name="connsiteY20" fmla="*/ 51741 h 1772706"/>
              <a:gd name="connsiteX21" fmla="*/ 487159 w 2015472"/>
              <a:gd name="connsiteY21" fmla="*/ 151751 h 1772706"/>
              <a:gd name="connsiteX22" fmla="*/ 399055 w 2015472"/>
              <a:gd name="connsiteY22" fmla="*/ 250177 h 1772706"/>
              <a:gd name="connsiteX23" fmla="*/ 275230 w 2015472"/>
              <a:gd name="connsiteY23" fmla="*/ 485921 h 1772706"/>
              <a:gd name="connsiteX24" fmla="*/ 121241 w 2015472"/>
              <a:gd name="connsiteY24" fmla="*/ 799453 h 1772706"/>
              <a:gd name="connsiteX25" fmla="*/ 19641 w 2015472"/>
              <a:gd name="connsiteY25" fmla="*/ 1237603 h 1772706"/>
              <a:gd name="connsiteX0" fmla="*/ 19641 w 2015472"/>
              <a:gd name="connsiteY0" fmla="*/ 1237603 h 1772706"/>
              <a:gd name="connsiteX1" fmla="*/ 243478 w 2015472"/>
              <a:gd name="connsiteY1" fmla="*/ 1309834 h 1772706"/>
              <a:gd name="connsiteX2" fmla="*/ 505416 w 2015472"/>
              <a:gd name="connsiteY2" fmla="*/ 1425722 h 1772706"/>
              <a:gd name="connsiteX3" fmla="*/ 696710 w 2015472"/>
              <a:gd name="connsiteY3" fmla="*/ 1559866 h 1772706"/>
              <a:gd name="connsiteX4" fmla="*/ 836409 w 2015472"/>
              <a:gd name="connsiteY4" fmla="*/ 1719410 h 1772706"/>
              <a:gd name="connsiteX5" fmla="*/ 914991 w 2015472"/>
              <a:gd name="connsiteY5" fmla="*/ 1771003 h 1772706"/>
              <a:gd name="connsiteX6" fmla="*/ 1391241 w 2015472"/>
              <a:gd name="connsiteY6" fmla="*/ 1339203 h 1772706"/>
              <a:gd name="connsiteX7" fmla="*/ 1880191 w 2015472"/>
              <a:gd name="connsiteY7" fmla="*/ 888353 h 1772706"/>
              <a:gd name="connsiteX8" fmla="*/ 2012747 w 2015472"/>
              <a:gd name="connsiteY8" fmla="*/ 657372 h 1772706"/>
              <a:gd name="connsiteX9" fmla="*/ 1956391 w 2015472"/>
              <a:gd name="connsiteY9" fmla="*/ 564503 h 1772706"/>
              <a:gd name="connsiteX10" fmla="*/ 1801611 w 2015472"/>
              <a:gd name="connsiteY10" fmla="*/ 474016 h 1772706"/>
              <a:gd name="connsiteX11" fmla="*/ 1708741 w 2015472"/>
              <a:gd name="connsiteY11" fmla="*/ 388290 h 1772706"/>
              <a:gd name="connsiteX12" fmla="*/ 1599204 w 2015472"/>
              <a:gd name="connsiteY12" fmla="*/ 327172 h 1772706"/>
              <a:gd name="connsiteX13" fmla="*/ 1430928 w 2015472"/>
              <a:gd name="connsiteY13" fmla="*/ 285103 h 1772706"/>
              <a:gd name="connsiteX14" fmla="*/ 1292816 w 2015472"/>
              <a:gd name="connsiteY14" fmla="*/ 199378 h 1772706"/>
              <a:gd name="connsiteX15" fmla="*/ 1115016 w 2015472"/>
              <a:gd name="connsiteY15" fmla="*/ 157310 h 1772706"/>
              <a:gd name="connsiteX16" fmla="*/ 1084856 w 2015472"/>
              <a:gd name="connsiteY16" fmla="*/ 119209 h 1772706"/>
              <a:gd name="connsiteX17" fmla="*/ 1013417 w 2015472"/>
              <a:gd name="connsiteY17" fmla="*/ 71584 h 1772706"/>
              <a:gd name="connsiteX18" fmla="*/ 899118 w 2015472"/>
              <a:gd name="connsiteY18" fmla="*/ 16816 h 1772706"/>
              <a:gd name="connsiteX19" fmla="*/ 769735 w 2015472"/>
              <a:gd name="connsiteY19" fmla="*/ 941 h 1772706"/>
              <a:gd name="connsiteX20" fmla="*/ 644324 w 2015472"/>
              <a:gd name="connsiteY20" fmla="*/ 7291 h 1772706"/>
              <a:gd name="connsiteX21" fmla="*/ 522879 w 2015472"/>
              <a:gd name="connsiteY21" fmla="*/ 51741 h 1772706"/>
              <a:gd name="connsiteX22" fmla="*/ 487159 w 2015472"/>
              <a:gd name="connsiteY22" fmla="*/ 151751 h 1772706"/>
              <a:gd name="connsiteX23" fmla="*/ 399055 w 2015472"/>
              <a:gd name="connsiteY23" fmla="*/ 250177 h 1772706"/>
              <a:gd name="connsiteX24" fmla="*/ 275230 w 2015472"/>
              <a:gd name="connsiteY24" fmla="*/ 485921 h 1772706"/>
              <a:gd name="connsiteX25" fmla="*/ 121241 w 2015472"/>
              <a:gd name="connsiteY25" fmla="*/ 799453 h 1772706"/>
              <a:gd name="connsiteX26" fmla="*/ 19641 w 2015472"/>
              <a:gd name="connsiteY26" fmla="*/ 1237603 h 1772706"/>
              <a:gd name="connsiteX0" fmla="*/ 19641 w 2015472"/>
              <a:gd name="connsiteY0" fmla="*/ 1237603 h 1772706"/>
              <a:gd name="connsiteX1" fmla="*/ 243478 w 2015472"/>
              <a:gd name="connsiteY1" fmla="*/ 1309834 h 1772706"/>
              <a:gd name="connsiteX2" fmla="*/ 505416 w 2015472"/>
              <a:gd name="connsiteY2" fmla="*/ 1425722 h 1772706"/>
              <a:gd name="connsiteX3" fmla="*/ 696710 w 2015472"/>
              <a:gd name="connsiteY3" fmla="*/ 1559866 h 1772706"/>
              <a:gd name="connsiteX4" fmla="*/ 836409 w 2015472"/>
              <a:gd name="connsiteY4" fmla="*/ 1719410 h 1772706"/>
              <a:gd name="connsiteX5" fmla="*/ 914991 w 2015472"/>
              <a:gd name="connsiteY5" fmla="*/ 1771003 h 1772706"/>
              <a:gd name="connsiteX6" fmla="*/ 1391241 w 2015472"/>
              <a:gd name="connsiteY6" fmla="*/ 1339203 h 1772706"/>
              <a:gd name="connsiteX7" fmla="*/ 1880191 w 2015472"/>
              <a:gd name="connsiteY7" fmla="*/ 888353 h 1772706"/>
              <a:gd name="connsiteX8" fmla="*/ 2012747 w 2015472"/>
              <a:gd name="connsiteY8" fmla="*/ 657372 h 1772706"/>
              <a:gd name="connsiteX9" fmla="*/ 1956391 w 2015472"/>
              <a:gd name="connsiteY9" fmla="*/ 564503 h 1772706"/>
              <a:gd name="connsiteX10" fmla="*/ 1801611 w 2015472"/>
              <a:gd name="connsiteY10" fmla="*/ 474016 h 1772706"/>
              <a:gd name="connsiteX11" fmla="*/ 1708741 w 2015472"/>
              <a:gd name="connsiteY11" fmla="*/ 388290 h 1772706"/>
              <a:gd name="connsiteX12" fmla="*/ 1599204 w 2015472"/>
              <a:gd name="connsiteY12" fmla="*/ 327172 h 1772706"/>
              <a:gd name="connsiteX13" fmla="*/ 1430928 w 2015472"/>
              <a:gd name="connsiteY13" fmla="*/ 285103 h 1772706"/>
              <a:gd name="connsiteX14" fmla="*/ 1292816 w 2015472"/>
              <a:gd name="connsiteY14" fmla="*/ 199378 h 1772706"/>
              <a:gd name="connsiteX15" fmla="*/ 1184868 w 2015472"/>
              <a:gd name="connsiteY15" fmla="*/ 162072 h 1772706"/>
              <a:gd name="connsiteX16" fmla="*/ 1115016 w 2015472"/>
              <a:gd name="connsiteY16" fmla="*/ 157310 h 1772706"/>
              <a:gd name="connsiteX17" fmla="*/ 1084856 w 2015472"/>
              <a:gd name="connsiteY17" fmla="*/ 119209 h 1772706"/>
              <a:gd name="connsiteX18" fmla="*/ 1013417 w 2015472"/>
              <a:gd name="connsiteY18" fmla="*/ 71584 h 1772706"/>
              <a:gd name="connsiteX19" fmla="*/ 899118 w 2015472"/>
              <a:gd name="connsiteY19" fmla="*/ 16816 h 1772706"/>
              <a:gd name="connsiteX20" fmla="*/ 769735 w 2015472"/>
              <a:gd name="connsiteY20" fmla="*/ 941 h 1772706"/>
              <a:gd name="connsiteX21" fmla="*/ 644324 w 2015472"/>
              <a:gd name="connsiteY21" fmla="*/ 7291 h 1772706"/>
              <a:gd name="connsiteX22" fmla="*/ 522879 w 2015472"/>
              <a:gd name="connsiteY22" fmla="*/ 51741 h 1772706"/>
              <a:gd name="connsiteX23" fmla="*/ 487159 w 2015472"/>
              <a:gd name="connsiteY23" fmla="*/ 151751 h 1772706"/>
              <a:gd name="connsiteX24" fmla="*/ 399055 w 2015472"/>
              <a:gd name="connsiteY24" fmla="*/ 250177 h 1772706"/>
              <a:gd name="connsiteX25" fmla="*/ 275230 w 2015472"/>
              <a:gd name="connsiteY25" fmla="*/ 485921 h 1772706"/>
              <a:gd name="connsiteX26" fmla="*/ 121241 w 2015472"/>
              <a:gd name="connsiteY26" fmla="*/ 799453 h 1772706"/>
              <a:gd name="connsiteX27" fmla="*/ 19641 w 2015472"/>
              <a:gd name="connsiteY27" fmla="*/ 1237603 h 1772706"/>
              <a:gd name="connsiteX0" fmla="*/ 19641 w 2015472"/>
              <a:gd name="connsiteY0" fmla="*/ 1237603 h 1772706"/>
              <a:gd name="connsiteX1" fmla="*/ 243478 w 2015472"/>
              <a:gd name="connsiteY1" fmla="*/ 1309834 h 1772706"/>
              <a:gd name="connsiteX2" fmla="*/ 505416 w 2015472"/>
              <a:gd name="connsiteY2" fmla="*/ 1425722 h 1772706"/>
              <a:gd name="connsiteX3" fmla="*/ 696710 w 2015472"/>
              <a:gd name="connsiteY3" fmla="*/ 1559866 h 1772706"/>
              <a:gd name="connsiteX4" fmla="*/ 836409 w 2015472"/>
              <a:gd name="connsiteY4" fmla="*/ 1719410 h 1772706"/>
              <a:gd name="connsiteX5" fmla="*/ 914991 w 2015472"/>
              <a:gd name="connsiteY5" fmla="*/ 1771003 h 1772706"/>
              <a:gd name="connsiteX6" fmla="*/ 1391241 w 2015472"/>
              <a:gd name="connsiteY6" fmla="*/ 1339203 h 1772706"/>
              <a:gd name="connsiteX7" fmla="*/ 1880191 w 2015472"/>
              <a:gd name="connsiteY7" fmla="*/ 888353 h 1772706"/>
              <a:gd name="connsiteX8" fmla="*/ 2012747 w 2015472"/>
              <a:gd name="connsiteY8" fmla="*/ 657372 h 1772706"/>
              <a:gd name="connsiteX9" fmla="*/ 1956391 w 2015472"/>
              <a:gd name="connsiteY9" fmla="*/ 564503 h 1772706"/>
              <a:gd name="connsiteX10" fmla="*/ 1801611 w 2015472"/>
              <a:gd name="connsiteY10" fmla="*/ 474016 h 1772706"/>
              <a:gd name="connsiteX11" fmla="*/ 1708741 w 2015472"/>
              <a:gd name="connsiteY11" fmla="*/ 388290 h 1772706"/>
              <a:gd name="connsiteX12" fmla="*/ 1599204 w 2015472"/>
              <a:gd name="connsiteY12" fmla="*/ 327172 h 1772706"/>
              <a:gd name="connsiteX13" fmla="*/ 1546818 w 2015472"/>
              <a:gd name="connsiteY13" fmla="*/ 302566 h 1772706"/>
              <a:gd name="connsiteX14" fmla="*/ 1430928 w 2015472"/>
              <a:gd name="connsiteY14" fmla="*/ 285103 h 1772706"/>
              <a:gd name="connsiteX15" fmla="*/ 1292816 w 2015472"/>
              <a:gd name="connsiteY15" fmla="*/ 199378 h 1772706"/>
              <a:gd name="connsiteX16" fmla="*/ 1184868 w 2015472"/>
              <a:gd name="connsiteY16" fmla="*/ 162072 h 1772706"/>
              <a:gd name="connsiteX17" fmla="*/ 1115016 w 2015472"/>
              <a:gd name="connsiteY17" fmla="*/ 157310 h 1772706"/>
              <a:gd name="connsiteX18" fmla="*/ 1084856 w 2015472"/>
              <a:gd name="connsiteY18" fmla="*/ 119209 h 1772706"/>
              <a:gd name="connsiteX19" fmla="*/ 1013417 w 2015472"/>
              <a:gd name="connsiteY19" fmla="*/ 71584 h 1772706"/>
              <a:gd name="connsiteX20" fmla="*/ 899118 w 2015472"/>
              <a:gd name="connsiteY20" fmla="*/ 16816 h 1772706"/>
              <a:gd name="connsiteX21" fmla="*/ 769735 w 2015472"/>
              <a:gd name="connsiteY21" fmla="*/ 941 h 1772706"/>
              <a:gd name="connsiteX22" fmla="*/ 644324 w 2015472"/>
              <a:gd name="connsiteY22" fmla="*/ 7291 h 1772706"/>
              <a:gd name="connsiteX23" fmla="*/ 522879 w 2015472"/>
              <a:gd name="connsiteY23" fmla="*/ 51741 h 1772706"/>
              <a:gd name="connsiteX24" fmla="*/ 487159 w 2015472"/>
              <a:gd name="connsiteY24" fmla="*/ 151751 h 1772706"/>
              <a:gd name="connsiteX25" fmla="*/ 399055 w 2015472"/>
              <a:gd name="connsiteY25" fmla="*/ 250177 h 1772706"/>
              <a:gd name="connsiteX26" fmla="*/ 275230 w 2015472"/>
              <a:gd name="connsiteY26" fmla="*/ 485921 h 1772706"/>
              <a:gd name="connsiteX27" fmla="*/ 121241 w 2015472"/>
              <a:gd name="connsiteY27" fmla="*/ 799453 h 1772706"/>
              <a:gd name="connsiteX28" fmla="*/ 19641 w 2015472"/>
              <a:gd name="connsiteY28" fmla="*/ 1237603 h 1772706"/>
              <a:gd name="connsiteX0" fmla="*/ 19641 w 2015472"/>
              <a:gd name="connsiteY0" fmla="*/ 1237603 h 1772706"/>
              <a:gd name="connsiteX1" fmla="*/ 243478 w 2015472"/>
              <a:gd name="connsiteY1" fmla="*/ 1309834 h 1772706"/>
              <a:gd name="connsiteX2" fmla="*/ 505416 w 2015472"/>
              <a:gd name="connsiteY2" fmla="*/ 1425722 h 1772706"/>
              <a:gd name="connsiteX3" fmla="*/ 696710 w 2015472"/>
              <a:gd name="connsiteY3" fmla="*/ 1559866 h 1772706"/>
              <a:gd name="connsiteX4" fmla="*/ 836409 w 2015472"/>
              <a:gd name="connsiteY4" fmla="*/ 1719410 h 1772706"/>
              <a:gd name="connsiteX5" fmla="*/ 914991 w 2015472"/>
              <a:gd name="connsiteY5" fmla="*/ 1771003 h 1772706"/>
              <a:gd name="connsiteX6" fmla="*/ 1391241 w 2015472"/>
              <a:gd name="connsiteY6" fmla="*/ 1339203 h 1772706"/>
              <a:gd name="connsiteX7" fmla="*/ 1880191 w 2015472"/>
              <a:gd name="connsiteY7" fmla="*/ 888353 h 1772706"/>
              <a:gd name="connsiteX8" fmla="*/ 2012747 w 2015472"/>
              <a:gd name="connsiteY8" fmla="*/ 657372 h 1772706"/>
              <a:gd name="connsiteX9" fmla="*/ 1956391 w 2015472"/>
              <a:gd name="connsiteY9" fmla="*/ 564503 h 1772706"/>
              <a:gd name="connsiteX10" fmla="*/ 1801611 w 2015472"/>
              <a:gd name="connsiteY10" fmla="*/ 474016 h 1772706"/>
              <a:gd name="connsiteX11" fmla="*/ 1708741 w 2015472"/>
              <a:gd name="connsiteY11" fmla="*/ 388290 h 1772706"/>
              <a:gd name="connsiteX12" fmla="*/ 1627779 w 2015472"/>
              <a:gd name="connsiteY12" fmla="*/ 334316 h 1772706"/>
              <a:gd name="connsiteX13" fmla="*/ 1546818 w 2015472"/>
              <a:gd name="connsiteY13" fmla="*/ 302566 h 1772706"/>
              <a:gd name="connsiteX14" fmla="*/ 1430928 w 2015472"/>
              <a:gd name="connsiteY14" fmla="*/ 285103 h 1772706"/>
              <a:gd name="connsiteX15" fmla="*/ 1292816 w 2015472"/>
              <a:gd name="connsiteY15" fmla="*/ 199378 h 1772706"/>
              <a:gd name="connsiteX16" fmla="*/ 1184868 w 2015472"/>
              <a:gd name="connsiteY16" fmla="*/ 162072 h 1772706"/>
              <a:gd name="connsiteX17" fmla="*/ 1115016 w 2015472"/>
              <a:gd name="connsiteY17" fmla="*/ 157310 h 1772706"/>
              <a:gd name="connsiteX18" fmla="*/ 1084856 w 2015472"/>
              <a:gd name="connsiteY18" fmla="*/ 119209 h 1772706"/>
              <a:gd name="connsiteX19" fmla="*/ 1013417 w 2015472"/>
              <a:gd name="connsiteY19" fmla="*/ 71584 h 1772706"/>
              <a:gd name="connsiteX20" fmla="*/ 899118 w 2015472"/>
              <a:gd name="connsiteY20" fmla="*/ 16816 h 1772706"/>
              <a:gd name="connsiteX21" fmla="*/ 769735 w 2015472"/>
              <a:gd name="connsiteY21" fmla="*/ 941 h 1772706"/>
              <a:gd name="connsiteX22" fmla="*/ 644324 w 2015472"/>
              <a:gd name="connsiteY22" fmla="*/ 7291 h 1772706"/>
              <a:gd name="connsiteX23" fmla="*/ 522879 w 2015472"/>
              <a:gd name="connsiteY23" fmla="*/ 51741 h 1772706"/>
              <a:gd name="connsiteX24" fmla="*/ 487159 w 2015472"/>
              <a:gd name="connsiteY24" fmla="*/ 151751 h 1772706"/>
              <a:gd name="connsiteX25" fmla="*/ 399055 w 2015472"/>
              <a:gd name="connsiteY25" fmla="*/ 250177 h 1772706"/>
              <a:gd name="connsiteX26" fmla="*/ 275230 w 2015472"/>
              <a:gd name="connsiteY26" fmla="*/ 485921 h 1772706"/>
              <a:gd name="connsiteX27" fmla="*/ 121241 w 2015472"/>
              <a:gd name="connsiteY27" fmla="*/ 799453 h 1772706"/>
              <a:gd name="connsiteX28" fmla="*/ 19641 w 2015472"/>
              <a:gd name="connsiteY28" fmla="*/ 1237603 h 1772706"/>
              <a:gd name="connsiteX0" fmla="*/ 19641 w 2015472"/>
              <a:gd name="connsiteY0" fmla="*/ 1237603 h 1772706"/>
              <a:gd name="connsiteX1" fmla="*/ 243478 w 2015472"/>
              <a:gd name="connsiteY1" fmla="*/ 1309834 h 1772706"/>
              <a:gd name="connsiteX2" fmla="*/ 505416 w 2015472"/>
              <a:gd name="connsiteY2" fmla="*/ 1425722 h 1772706"/>
              <a:gd name="connsiteX3" fmla="*/ 696710 w 2015472"/>
              <a:gd name="connsiteY3" fmla="*/ 1559866 h 1772706"/>
              <a:gd name="connsiteX4" fmla="*/ 836409 w 2015472"/>
              <a:gd name="connsiteY4" fmla="*/ 1719410 h 1772706"/>
              <a:gd name="connsiteX5" fmla="*/ 914991 w 2015472"/>
              <a:gd name="connsiteY5" fmla="*/ 1771003 h 1772706"/>
              <a:gd name="connsiteX6" fmla="*/ 1391241 w 2015472"/>
              <a:gd name="connsiteY6" fmla="*/ 1339203 h 1772706"/>
              <a:gd name="connsiteX7" fmla="*/ 1880191 w 2015472"/>
              <a:gd name="connsiteY7" fmla="*/ 888353 h 1772706"/>
              <a:gd name="connsiteX8" fmla="*/ 2012747 w 2015472"/>
              <a:gd name="connsiteY8" fmla="*/ 657372 h 1772706"/>
              <a:gd name="connsiteX9" fmla="*/ 1956391 w 2015472"/>
              <a:gd name="connsiteY9" fmla="*/ 564503 h 1772706"/>
              <a:gd name="connsiteX10" fmla="*/ 1801611 w 2015472"/>
              <a:gd name="connsiteY10" fmla="*/ 474016 h 1772706"/>
              <a:gd name="connsiteX11" fmla="*/ 1708741 w 2015472"/>
              <a:gd name="connsiteY11" fmla="*/ 388290 h 1772706"/>
              <a:gd name="connsiteX12" fmla="*/ 1627779 w 2015472"/>
              <a:gd name="connsiteY12" fmla="*/ 334316 h 1772706"/>
              <a:gd name="connsiteX13" fmla="*/ 1546818 w 2015472"/>
              <a:gd name="connsiteY13" fmla="*/ 302566 h 1772706"/>
              <a:gd name="connsiteX14" fmla="*/ 1430928 w 2015472"/>
              <a:gd name="connsiteY14" fmla="*/ 285103 h 1772706"/>
              <a:gd name="connsiteX15" fmla="*/ 1292816 w 2015472"/>
              <a:gd name="connsiteY15" fmla="*/ 199378 h 1772706"/>
              <a:gd name="connsiteX16" fmla="*/ 1184868 w 2015472"/>
              <a:gd name="connsiteY16" fmla="*/ 162072 h 1772706"/>
              <a:gd name="connsiteX17" fmla="*/ 1115016 w 2015472"/>
              <a:gd name="connsiteY17" fmla="*/ 157310 h 1772706"/>
              <a:gd name="connsiteX18" fmla="*/ 1084856 w 2015472"/>
              <a:gd name="connsiteY18" fmla="*/ 119209 h 1772706"/>
              <a:gd name="connsiteX19" fmla="*/ 1013417 w 2015472"/>
              <a:gd name="connsiteY19" fmla="*/ 71584 h 1772706"/>
              <a:gd name="connsiteX20" fmla="*/ 899118 w 2015472"/>
              <a:gd name="connsiteY20" fmla="*/ 16816 h 1772706"/>
              <a:gd name="connsiteX21" fmla="*/ 769735 w 2015472"/>
              <a:gd name="connsiteY21" fmla="*/ 941 h 1772706"/>
              <a:gd name="connsiteX22" fmla="*/ 644324 w 2015472"/>
              <a:gd name="connsiteY22" fmla="*/ 7291 h 1772706"/>
              <a:gd name="connsiteX23" fmla="*/ 506210 w 2015472"/>
              <a:gd name="connsiteY23" fmla="*/ 58885 h 1772706"/>
              <a:gd name="connsiteX24" fmla="*/ 487159 w 2015472"/>
              <a:gd name="connsiteY24" fmla="*/ 151751 h 1772706"/>
              <a:gd name="connsiteX25" fmla="*/ 399055 w 2015472"/>
              <a:gd name="connsiteY25" fmla="*/ 250177 h 1772706"/>
              <a:gd name="connsiteX26" fmla="*/ 275230 w 2015472"/>
              <a:gd name="connsiteY26" fmla="*/ 485921 h 1772706"/>
              <a:gd name="connsiteX27" fmla="*/ 121241 w 2015472"/>
              <a:gd name="connsiteY27" fmla="*/ 799453 h 1772706"/>
              <a:gd name="connsiteX28" fmla="*/ 19641 w 2015472"/>
              <a:gd name="connsiteY28" fmla="*/ 1237603 h 1772706"/>
              <a:gd name="connsiteX0" fmla="*/ 19641 w 2015472"/>
              <a:gd name="connsiteY0" fmla="*/ 1237603 h 1772706"/>
              <a:gd name="connsiteX1" fmla="*/ 243478 w 2015472"/>
              <a:gd name="connsiteY1" fmla="*/ 1309834 h 1772706"/>
              <a:gd name="connsiteX2" fmla="*/ 505416 w 2015472"/>
              <a:gd name="connsiteY2" fmla="*/ 1425722 h 1772706"/>
              <a:gd name="connsiteX3" fmla="*/ 696710 w 2015472"/>
              <a:gd name="connsiteY3" fmla="*/ 1559866 h 1772706"/>
              <a:gd name="connsiteX4" fmla="*/ 836409 w 2015472"/>
              <a:gd name="connsiteY4" fmla="*/ 1719410 h 1772706"/>
              <a:gd name="connsiteX5" fmla="*/ 914991 w 2015472"/>
              <a:gd name="connsiteY5" fmla="*/ 1771003 h 1772706"/>
              <a:gd name="connsiteX6" fmla="*/ 1391241 w 2015472"/>
              <a:gd name="connsiteY6" fmla="*/ 1339203 h 1772706"/>
              <a:gd name="connsiteX7" fmla="*/ 1880191 w 2015472"/>
              <a:gd name="connsiteY7" fmla="*/ 888353 h 1772706"/>
              <a:gd name="connsiteX8" fmla="*/ 2012747 w 2015472"/>
              <a:gd name="connsiteY8" fmla="*/ 657372 h 1772706"/>
              <a:gd name="connsiteX9" fmla="*/ 1956391 w 2015472"/>
              <a:gd name="connsiteY9" fmla="*/ 564503 h 1772706"/>
              <a:gd name="connsiteX10" fmla="*/ 1801611 w 2015472"/>
              <a:gd name="connsiteY10" fmla="*/ 474016 h 1772706"/>
              <a:gd name="connsiteX11" fmla="*/ 1708741 w 2015472"/>
              <a:gd name="connsiteY11" fmla="*/ 388290 h 1772706"/>
              <a:gd name="connsiteX12" fmla="*/ 1627779 w 2015472"/>
              <a:gd name="connsiteY12" fmla="*/ 334316 h 1772706"/>
              <a:gd name="connsiteX13" fmla="*/ 1546818 w 2015472"/>
              <a:gd name="connsiteY13" fmla="*/ 302566 h 1772706"/>
              <a:gd name="connsiteX14" fmla="*/ 1430928 w 2015472"/>
              <a:gd name="connsiteY14" fmla="*/ 285103 h 1772706"/>
              <a:gd name="connsiteX15" fmla="*/ 1292816 w 2015472"/>
              <a:gd name="connsiteY15" fmla="*/ 199378 h 1772706"/>
              <a:gd name="connsiteX16" fmla="*/ 1184868 w 2015472"/>
              <a:gd name="connsiteY16" fmla="*/ 162072 h 1772706"/>
              <a:gd name="connsiteX17" fmla="*/ 1115016 w 2015472"/>
              <a:gd name="connsiteY17" fmla="*/ 157310 h 1772706"/>
              <a:gd name="connsiteX18" fmla="*/ 1084856 w 2015472"/>
              <a:gd name="connsiteY18" fmla="*/ 119209 h 1772706"/>
              <a:gd name="connsiteX19" fmla="*/ 1013417 w 2015472"/>
              <a:gd name="connsiteY19" fmla="*/ 71584 h 1772706"/>
              <a:gd name="connsiteX20" fmla="*/ 899118 w 2015472"/>
              <a:gd name="connsiteY20" fmla="*/ 16816 h 1772706"/>
              <a:gd name="connsiteX21" fmla="*/ 769735 w 2015472"/>
              <a:gd name="connsiteY21" fmla="*/ 941 h 1772706"/>
              <a:gd name="connsiteX22" fmla="*/ 644324 w 2015472"/>
              <a:gd name="connsiteY22" fmla="*/ 7291 h 1772706"/>
              <a:gd name="connsiteX23" fmla="*/ 506210 w 2015472"/>
              <a:gd name="connsiteY23" fmla="*/ 58885 h 1772706"/>
              <a:gd name="connsiteX24" fmla="*/ 468109 w 2015472"/>
              <a:gd name="connsiteY24" fmla="*/ 146989 h 1772706"/>
              <a:gd name="connsiteX25" fmla="*/ 399055 w 2015472"/>
              <a:gd name="connsiteY25" fmla="*/ 250177 h 1772706"/>
              <a:gd name="connsiteX26" fmla="*/ 275230 w 2015472"/>
              <a:gd name="connsiteY26" fmla="*/ 485921 h 1772706"/>
              <a:gd name="connsiteX27" fmla="*/ 121241 w 2015472"/>
              <a:gd name="connsiteY27" fmla="*/ 799453 h 1772706"/>
              <a:gd name="connsiteX28" fmla="*/ 19641 w 2015472"/>
              <a:gd name="connsiteY28" fmla="*/ 1237603 h 1772706"/>
              <a:gd name="connsiteX0" fmla="*/ 19008 w 2021983"/>
              <a:gd name="connsiteY0" fmla="*/ 1244747 h 1772706"/>
              <a:gd name="connsiteX1" fmla="*/ 249989 w 2021983"/>
              <a:gd name="connsiteY1" fmla="*/ 1309834 h 1772706"/>
              <a:gd name="connsiteX2" fmla="*/ 511927 w 2021983"/>
              <a:gd name="connsiteY2" fmla="*/ 1425722 h 1772706"/>
              <a:gd name="connsiteX3" fmla="*/ 703221 w 2021983"/>
              <a:gd name="connsiteY3" fmla="*/ 1559866 h 1772706"/>
              <a:gd name="connsiteX4" fmla="*/ 842920 w 2021983"/>
              <a:gd name="connsiteY4" fmla="*/ 1719410 h 1772706"/>
              <a:gd name="connsiteX5" fmla="*/ 921502 w 2021983"/>
              <a:gd name="connsiteY5" fmla="*/ 1771003 h 1772706"/>
              <a:gd name="connsiteX6" fmla="*/ 1397752 w 2021983"/>
              <a:gd name="connsiteY6" fmla="*/ 1339203 h 1772706"/>
              <a:gd name="connsiteX7" fmla="*/ 1886702 w 2021983"/>
              <a:gd name="connsiteY7" fmla="*/ 888353 h 1772706"/>
              <a:gd name="connsiteX8" fmla="*/ 2019258 w 2021983"/>
              <a:gd name="connsiteY8" fmla="*/ 657372 h 1772706"/>
              <a:gd name="connsiteX9" fmla="*/ 1962902 w 2021983"/>
              <a:gd name="connsiteY9" fmla="*/ 564503 h 1772706"/>
              <a:gd name="connsiteX10" fmla="*/ 1808122 w 2021983"/>
              <a:gd name="connsiteY10" fmla="*/ 474016 h 1772706"/>
              <a:gd name="connsiteX11" fmla="*/ 1715252 w 2021983"/>
              <a:gd name="connsiteY11" fmla="*/ 388290 h 1772706"/>
              <a:gd name="connsiteX12" fmla="*/ 1634290 w 2021983"/>
              <a:gd name="connsiteY12" fmla="*/ 334316 h 1772706"/>
              <a:gd name="connsiteX13" fmla="*/ 1553329 w 2021983"/>
              <a:gd name="connsiteY13" fmla="*/ 302566 h 1772706"/>
              <a:gd name="connsiteX14" fmla="*/ 1437439 w 2021983"/>
              <a:gd name="connsiteY14" fmla="*/ 285103 h 1772706"/>
              <a:gd name="connsiteX15" fmla="*/ 1299327 w 2021983"/>
              <a:gd name="connsiteY15" fmla="*/ 199378 h 1772706"/>
              <a:gd name="connsiteX16" fmla="*/ 1191379 w 2021983"/>
              <a:gd name="connsiteY16" fmla="*/ 162072 h 1772706"/>
              <a:gd name="connsiteX17" fmla="*/ 1121527 w 2021983"/>
              <a:gd name="connsiteY17" fmla="*/ 157310 h 1772706"/>
              <a:gd name="connsiteX18" fmla="*/ 1091367 w 2021983"/>
              <a:gd name="connsiteY18" fmla="*/ 119209 h 1772706"/>
              <a:gd name="connsiteX19" fmla="*/ 1019928 w 2021983"/>
              <a:gd name="connsiteY19" fmla="*/ 71584 h 1772706"/>
              <a:gd name="connsiteX20" fmla="*/ 905629 w 2021983"/>
              <a:gd name="connsiteY20" fmla="*/ 16816 h 1772706"/>
              <a:gd name="connsiteX21" fmla="*/ 776246 w 2021983"/>
              <a:gd name="connsiteY21" fmla="*/ 941 h 1772706"/>
              <a:gd name="connsiteX22" fmla="*/ 650835 w 2021983"/>
              <a:gd name="connsiteY22" fmla="*/ 7291 h 1772706"/>
              <a:gd name="connsiteX23" fmla="*/ 512721 w 2021983"/>
              <a:gd name="connsiteY23" fmla="*/ 58885 h 1772706"/>
              <a:gd name="connsiteX24" fmla="*/ 474620 w 2021983"/>
              <a:gd name="connsiteY24" fmla="*/ 146989 h 1772706"/>
              <a:gd name="connsiteX25" fmla="*/ 405566 w 2021983"/>
              <a:gd name="connsiteY25" fmla="*/ 250177 h 1772706"/>
              <a:gd name="connsiteX26" fmla="*/ 281741 w 2021983"/>
              <a:gd name="connsiteY26" fmla="*/ 485921 h 1772706"/>
              <a:gd name="connsiteX27" fmla="*/ 127752 w 2021983"/>
              <a:gd name="connsiteY27" fmla="*/ 799453 h 1772706"/>
              <a:gd name="connsiteX28" fmla="*/ 19008 w 2021983"/>
              <a:gd name="connsiteY28" fmla="*/ 1244747 h 1772706"/>
              <a:gd name="connsiteX0" fmla="*/ 22688 w 2025663"/>
              <a:gd name="connsiteY0" fmla="*/ 1244747 h 1772706"/>
              <a:gd name="connsiteX1" fmla="*/ 253669 w 2025663"/>
              <a:gd name="connsiteY1" fmla="*/ 1309834 h 1772706"/>
              <a:gd name="connsiteX2" fmla="*/ 515607 w 2025663"/>
              <a:gd name="connsiteY2" fmla="*/ 1425722 h 1772706"/>
              <a:gd name="connsiteX3" fmla="*/ 706901 w 2025663"/>
              <a:gd name="connsiteY3" fmla="*/ 1559866 h 1772706"/>
              <a:gd name="connsiteX4" fmla="*/ 846600 w 2025663"/>
              <a:gd name="connsiteY4" fmla="*/ 1719410 h 1772706"/>
              <a:gd name="connsiteX5" fmla="*/ 925182 w 2025663"/>
              <a:gd name="connsiteY5" fmla="*/ 1771003 h 1772706"/>
              <a:gd name="connsiteX6" fmla="*/ 1401432 w 2025663"/>
              <a:gd name="connsiteY6" fmla="*/ 1339203 h 1772706"/>
              <a:gd name="connsiteX7" fmla="*/ 1890382 w 2025663"/>
              <a:gd name="connsiteY7" fmla="*/ 888353 h 1772706"/>
              <a:gd name="connsiteX8" fmla="*/ 2022938 w 2025663"/>
              <a:gd name="connsiteY8" fmla="*/ 657372 h 1772706"/>
              <a:gd name="connsiteX9" fmla="*/ 1966582 w 2025663"/>
              <a:gd name="connsiteY9" fmla="*/ 564503 h 1772706"/>
              <a:gd name="connsiteX10" fmla="*/ 1811802 w 2025663"/>
              <a:gd name="connsiteY10" fmla="*/ 474016 h 1772706"/>
              <a:gd name="connsiteX11" fmla="*/ 1718932 w 2025663"/>
              <a:gd name="connsiteY11" fmla="*/ 388290 h 1772706"/>
              <a:gd name="connsiteX12" fmla="*/ 1637970 w 2025663"/>
              <a:gd name="connsiteY12" fmla="*/ 334316 h 1772706"/>
              <a:gd name="connsiteX13" fmla="*/ 1557009 w 2025663"/>
              <a:gd name="connsiteY13" fmla="*/ 302566 h 1772706"/>
              <a:gd name="connsiteX14" fmla="*/ 1441119 w 2025663"/>
              <a:gd name="connsiteY14" fmla="*/ 285103 h 1772706"/>
              <a:gd name="connsiteX15" fmla="*/ 1303007 w 2025663"/>
              <a:gd name="connsiteY15" fmla="*/ 199378 h 1772706"/>
              <a:gd name="connsiteX16" fmla="*/ 1195059 w 2025663"/>
              <a:gd name="connsiteY16" fmla="*/ 162072 h 1772706"/>
              <a:gd name="connsiteX17" fmla="*/ 1125207 w 2025663"/>
              <a:gd name="connsiteY17" fmla="*/ 157310 h 1772706"/>
              <a:gd name="connsiteX18" fmla="*/ 1095047 w 2025663"/>
              <a:gd name="connsiteY18" fmla="*/ 119209 h 1772706"/>
              <a:gd name="connsiteX19" fmla="*/ 1023608 w 2025663"/>
              <a:gd name="connsiteY19" fmla="*/ 71584 h 1772706"/>
              <a:gd name="connsiteX20" fmla="*/ 909309 w 2025663"/>
              <a:gd name="connsiteY20" fmla="*/ 16816 h 1772706"/>
              <a:gd name="connsiteX21" fmla="*/ 779926 w 2025663"/>
              <a:gd name="connsiteY21" fmla="*/ 941 h 1772706"/>
              <a:gd name="connsiteX22" fmla="*/ 654515 w 2025663"/>
              <a:gd name="connsiteY22" fmla="*/ 7291 h 1772706"/>
              <a:gd name="connsiteX23" fmla="*/ 516401 w 2025663"/>
              <a:gd name="connsiteY23" fmla="*/ 58885 h 1772706"/>
              <a:gd name="connsiteX24" fmla="*/ 478300 w 2025663"/>
              <a:gd name="connsiteY24" fmla="*/ 146989 h 1772706"/>
              <a:gd name="connsiteX25" fmla="*/ 409246 w 2025663"/>
              <a:gd name="connsiteY25" fmla="*/ 250177 h 1772706"/>
              <a:gd name="connsiteX26" fmla="*/ 285421 w 2025663"/>
              <a:gd name="connsiteY26" fmla="*/ 485921 h 1772706"/>
              <a:gd name="connsiteX27" fmla="*/ 131432 w 2025663"/>
              <a:gd name="connsiteY27" fmla="*/ 799453 h 1772706"/>
              <a:gd name="connsiteX28" fmla="*/ 22688 w 2025663"/>
              <a:gd name="connsiteY28" fmla="*/ 1244747 h 1772706"/>
              <a:gd name="connsiteX0" fmla="*/ 24558 w 2027533"/>
              <a:gd name="connsiteY0" fmla="*/ 1244747 h 1772706"/>
              <a:gd name="connsiteX1" fmla="*/ 255539 w 2027533"/>
              <a:gd name="connsiteY1" fmla="*/ 1309834 h 1772706"/>
              <a:gd name="connsiteX2" fmla="*/ 517477 w 2027533"/>
              <a:gd name="connsiteY2" fmla="*/ 1425722 h 1772706"/>
              <a:gd name="connsiteX3" fmla="*/ 708771 w 2027533"/>
              <a:gd name="connsiteY3" fmla="*/ 1559866 h 1772706"/>
              <a:gd name="connsiteX4" fmla="*/ 848470 w 2027533"/>
              <a:gd name="connsiteY4" fmla="*/ 1719410 h 1772706"/>
              <a:gd name="connsiteX5" fmla="*/ 927052 w 2027533"/>
              <a:gd name="connsiteY5" fmla="*/ 1771003 h 1772706"/>
              <a:gd name="connsiteX6" fmla="*/ 1403302 w 2027533"/>
              <a:gd name="connsiteY6" fmla="*/ 1339203 h 1772706"/>
              <a:gd name="connsiteX7" fmla="*/ 1892252 w 2027533"/>
              <a:gd name="connsiteY7" fmla="*/ 888353 h 1772706"/>
              <a:gd name="connsiteX8" fmla="*/ 2024808 w 2027533"/>
              <a:gd name="connsiteY8" fmla="*/ 657372 h 1772706"/>
              <a:gd name="connsiteX9" fmla="*/ 1968452 w 2027533"/>
              <a:gd name="connsiteY9" fmla="*/ 564503 h 1772706"/>
              <a:gd name="connsiteX10" fmla="*/ 1813672 w 2027533"/>
              <a:gd name="connsiteY10" fmla="*/ 474016 h 1772706"/>
              <a:gd name="connsiteX11" fmla="*/ 1720802 w 2027533"/>
              <a:gd name="connsiteY11" fmla="*/ 388290 h 1772706"/>
              <a:gd name="connsiteX12" fmla="*/ 1639840 w 2027533"/>
              <a:gd name="connsiteY12" fmla="*/ 334316 h 1772706"/>
              <a:gd name="connsiteX13" fmla="*/ 1558879 w 2027533"/>
              <a:gd name="connsiteY13" fmla="*/ 302566 h 1772706"/>
              <a:gd name="connsiteX14" fmla="*/ 1442989 w 2027533"/>
              <a:gd name="connsiteY14" fmla="*/ 285103 h 1772706"/>
              <a:gd name="connsiteX15" fmla="*/ 1304877 w 2027533"/>
              <a:gd name="connsiteY15" fmla="*/ 199378 h 1772706"/>
              <a:gd name="connsiteX16" fmla="*/ 1196929 w 2027533"/>
              <a:gd name="connsiteY16" fmla="*/ 162072 h 1772706"/>
              <a:gd name="connsiteX17" fmla="*/ 1127077 w 2027533"/>
              <a:gd name="connsiteY17" fmla="*/ 157310 h 1772706"/>
              <a:gd name="connsiteX18" fmla="*/ 1096917 w 2027533"/>
              <a:gd name="connsiteY18" fmla="*/ 119209 h 1772706"/>
              <a:gd name="connsiteX19" fmla="*/ 1025478 w 2027533"/>
              <a:gd name="connsiteY19" fmla="*/ 71584 h 1772706"/>
              <a:gd name="connsiteX20" fmla="*/ 911179 w 2027533"/>
              <a:gd name="connsiteY20" fmla="*/ 16816 h 1772706"/>
              <a:gd name="connsiteX21" fmla="*/ 781796 w 2027533"/>
              <a:gd name="connsiteY21" fmla="*/ 941 h 1772706"/>
              <a:gd name="connsiteX22" fmla="*/ 656385 w 2027533"/>
              <a:gd name="connsiteY22" fmla="*/ 7291 h 1772706"/>
              <a:gd name="connsiteX23" fmla="*/ 518271 w 2027533"/>
              <a:gd name="connsiteY23" fmla="*/ 58885 h 1772706"/>
              <a:gd name="connsiteX24" fmla="*/ 480170 w 2027533"/>
              <a:gd name="connsiteY24" fmla="*/ 146989 h 1772706"/>
              <a:gd name="connsiteX25" fmla="*/ 411116 w 2027533"/>
              <a:gd name="connsiteY25" fmla="*/ 250177 h 1772706"/>
              <a:gd name="connsiteX26" fmla="*/ 287291 w 2027533"/>
              <a:gd name="connsiteY26" fmla="*/ 485921 h 1772706"/>
              <a:gd name="connsiteX27" fmla="*/ 133302 w 2027533"/>
              <a:gd name="connsiteY27" fmla="*/ 799453 h 1772706"/>
              <a:gd name="connsiteX28" fmla="*/ 24558 w 2027533"/>
              <a:gd name="connsiteY28" fmla="*/ 1244747 h 1772706"/>
              <a:gd name="connsiteX0" fmla="*/ 24558 w 2027533"/>
              <a:gd name="connsiteY0" fmla="*/ 1249509 h 1772706"/>
              <a:gd name="connsiteX1" fmla="*/ 255539 w 2027533"/>
              <a:gd name="connsiteY1" fmla="*/ 1309834 h 1772706"/>
              <a:gd name="connsiteX2" fmla="*/ 517477 w 2027533"/>
              <a:gd name="connsiteY2" fmla="*/ 1425722 h 1772706"/>
              <a:gd name="connsiteX3" fmla="*/ 708771 w 2027533"/>
              <a:gd name="connsiteY3" fmla="*/ 1559866 h 1772706"/>
              <a:gd name="connsiteX4" fmla="*/ 848470 w 2027533"/>
              <a:gd name="connsiteY4" fmla="*/ 1719410 h 1772706"/>
              <a:gd name="connsiteX5" fmla="*/ 927052 w 2027533"/>
              <a:gd name="connsiteY5" fmla="*/ 1771003 h 1772706"/>
              <a:gd name="connsiteX6" fmla="*/ 1403302 w 2027533"/>
              <a:gd name="connsiteY6" fmla="*/ 1339203 h 1772706"/>
              <a:gd name="connsiteX7" fmla="*/ 1892252 w 2027533"/>
              <a:gd name="connsiteY7" fmla="*/ 888353 h 1772706"/>
              <a:gd name="connsiteX8" fmla="*/ 2024808 w 2027533"/>
              <a:gd name="connsiteY8" fmla="*/ 657372 h 1772706"/>
              <a:gd name="connsiteX9" fmla="*/ 1968452 w 2027533"/>
              <a:gd name="connsiteY9" fmla="*/ 564503 h 1772706"/>
              <a:gd name="connsiteX10" fmla="*/ 1813672 w 2027533"/>
              <a:gd name="connsiteY10" fmla="*/ 474016 h 1772706"/>
              <a:gd name="connsiteX11" fmla="*/ 1720802 w 2027533"/>
              <a:gd name="connsiteY11" fmla="*/ 388290 h 1772706"/>
              <a:gd name="connsiteX12" fmla="*/ 1639840 w 2027533"/>
              <a:gd name="connsiteY12" fmla="*/ 334316 h 1772706"/>
              <a:gd name="connsiteX13" fmla="*/ 1558879 w 2027533"/>
              <a:gd name="connsiteY13" fmla="*/ 302566 h 1772706"/>
              <a:gd name="connsiteX14" fmla="*/ 1442989 w 2027533"/>
              <a:gd name="connsiteY14" fmla="*/ 285103 h 1772706"/>
              <a:gd name="connsiteX15" fmla="*/ 1304877 w 2027533"/>
              <a:gd name="connsiteY15" fmla="*/ 199378 h 1772706"/>
              <a:gd name="connsiteX16" fmla="*/ 1196929 w 2027533"/>
              <a:gd name="connsiteY16" fmla="*/ 162072 h 1772706"/>
              <a:gd name="connsiteX17" fmla="*/ 1127077 w 2027533"/>
              <a:gd name="connsiteY17" fmla="*/ 157310 h 1772706"/>
              <a:gd name="connsiteX18" fmla="*/ 1096917 w 2027533"/>
              <a:gd name="connsiteY18" fmla="*/ 119209 h 1772706"/>
              <a:gd name="connsiteX19" fmla="*/ 1025478 w 2027533"/>
              <a:gd name="connsiteY19" fmla="*/ 71584 h 1772706"/>
              <a:gd name="connsiteX20" fmla="*/ 911179 w 2027533"/>
              <a:gd name="connsiteY20" fmla="*/ 16816 h 1772706"/>
              <a:gd name="connsiteX21" fmla="*/ 781796 w 2027533"/>
              <a:gd name="connsiteY21" fmla="*/ 941 h 1772706"/>
              <a:gd name="connsiteX22" fmla="*/ 656385 w 2027533"/>
              <a:gd name="connsiteY22" fmla="*/ 7291 h 1772706"/>
              <a:gd name="connsiteX23" fmla="*/ 518271 w 2027533"/>
              <a:gd name="connsiteY23" fmla="*/ 58885 h 1772706"/>
              <a:gd name="connsiteX24" fmla="*/ 480170 w 2027533"/>
              <a:gd name="connsiteY24" fmla="*/ 146989 h 1772706"/>
              <a:gd name="connsiteX25" fmla="*/ 411116 w 2027533"/>
              <a:gd name="connsiteY25" fmla="*/ 250177 h 1772706"/>
              <a:gd name="connsiteX26" fmla="*/ 287291 w 2027533"/>
              <a:gd name="connsiteY26" fmla="*/ 485921 h 1772706"/>
              <a:gd name="connsiteX27" fmla="*/ 133302 w 2027533"/>
              <a:gd name="connsiteY27" fmla="*/ 799453 h 1772706"/>
              <a:gd name="connsiteX28" fmla="*/ 24558 w 2027533"/>
              <a:gd name="connsiteY28" fmla="*/ 1249509 h 1772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27533" h="1772706">
                <a:moveTo>
                  <a:pt x="24558" y="1249509"/>
                </a:moveTo>
                <a:cubicBezTo>
                  <a:pt x="106844" y="1258373"/>
                  <a:pt x="173386" y="1280465"/>
                  <a:pt x="255539" y="1309834"/>
                </a:cubicBezTo>
                <a:cubicBezTo>
                  <a:pt x="337692" y="1339203"/>
                  <a:pt x="441939" y="1384050"/>
                  <a:pt x="517477" y="1425722"/>
                </a:cubicBezTo>
                <a:cubicBezTo>
                  <a:pt x="593015" y="1467394"/>
                  <a:pt x="653606" y="1510918"/>
                  <a:pt x="708771" y="1559866"/>
                </a:cubicBezTo>
                <a:cubicBezTo>
                  <a:pt x="763936" y="1608814"/>
                  <a:pt x="812090" y="1684221"/>
                  <a:pt x="848470" y="1719410"/>
                </a:cubicBezTo>
                <a:cubicBezTo>
                  <a:pt x="884850" y="1754599"/>
                  <a:pt x="898874" y="1779602"/>
                  <a:pt x="927052" y="1771003"/>
                </a:cubicBezTo>
                <a:cubicBezTo>
                  <a:pt x="955230" y="1762404"/>
                  <a:pt x="1242435" y="1486311"/>
                  <a:pt x="1403302" y="1339203"/>
                </a:cubicBezTo>
                <a:cubicBezTo>
                  <a:pt x="1564169" y="1192095"/>
                  <a:pt x="1788668" y="1001991"/>
                  <a:pt x="1892252" y="888353"/>
                </a:cubicBezTo>
                <a:cubicBezTo>
                  <a:pt x="1995836" y="774715"/>
                  <a:pt x="2012108" y="711347"/>
                  <a:pt x="2024808" y="657372"/>
                </a:cubicBezTo>
                <a:cubicBezTo>
                  <a:pt x="2037508" y="603397"/>
                  <a:pt x="2003641" y="595062"/>
                  <a:pt x="1968452" y="564503"/>
                </a:cubicBezTo>
                <a:cubicBezTo>
                  <a:pt x="1933263" y="533944"/>
                  <a:pt x="1854947" y="503385"/>
                  <a:pt x="1813672" y="474016"/>
                </a:cubicBezTo>
                <a:cubicBezTo>
                  <a:pt x="1772397" y="444647"/>
                  <a:pt x="1749774" y="411573"/>
                  <a:pt x="1720802" y="388290"/>
                </a:cubicBezTo>
                <a:cubicBezTo>
                  <a:pt x="1691830" y="365007"/>
                  <a:pt x="1666827" y="348603"/>
                  <a:pt x="1639840" y="334316"/>
                </a:cubicBezTo>
                <a:cubicBezTo>
                  <a:pt x="1612853" y="320029"/>
                  <a:pt x="1586925" y="309577"/>
                  <a:pt x="1558879" y="302566"/>
                </a:cubicBezTo>
                <a:cubicBezTo>
                  <a:pt x="1530833" y="295555"/>
                  <a:pt x="1485323" y="302301"/>
                  <a:pt x="1442989" y="285103"/>
                </a:cubicBezTo>
                <a:cubicBezTo>
                  <a:pt x="1400655" y="267905"/>
                  <a:pt x="1345887" y="219883"/>
                  <a:pt x="1304877" y="199378"/>
                </a:cubicBezTo>
                <a:cubicBezTo>
                  <a:pt x="1263867" y="178873"/>
                  <a:pt x="1226562" y="169083"/>
                  <a:pt x="1196929" y="162072"/>
                </a:cubicBezTo>
                <a:cubicBezTo>
                  <a:pt x="1167296" y="155061"/>
                  <a:pt x="1143746" y="164454"/>
                  <a:pt x="1127077" y="157310"/>
                </a:cubicBezTo>
                <a:cubicBezTo>
                  <a:pt x="1110408" y="150166"/>
                  <a:pt x="1113850" y="133497"/>
                  <a:pt x="1096917" y="119209"/>
                </a:cubicBezTo>
                <a:cubicBezTo>
                  <a:pt x="1079984" y="104921"/>
                  <a:pt x="1053656" y="89046"/>
                  <a:pt x="1025478" y="71584"/>
                </a:cubicBezTo>
                <a:cubicBezTo>
                  <a:pt x="997300" y="54122"/>
                  <a:pt x="951793" y="28590"/>
                  <a:pt x="911179" y="16816"/>
                </a:cubicBezTo>
                <a:cubicBezTo>
                  <a:pt x="870565" y="5042"/>
                  <a:pt x="824262" y="2529"/>
                  <a:pt x="781796" y="941"/>
                </a:cubicBezTo>
                <a:cubicBezTo>
                  <a:pt x="739330" y="-646"/>
                  <a:pt x="697527" y="-1176"/>
                  <a:pt x="656385" y="7291"/>
                </a:cubicBezTo>
                <a:cubicBezTo>
                  <a:pt x="615243" y="15758"/>
                  <a:pt x="547640" y="35602"/>
                  <a:pt x="518271" y="58885"/>
                </a:cubicBezTo>
                <a:cubicBezTo>
                  <a:pt x="488902" y="82168"/>
                  <a:pt x="496045" y="115504"/>
                  <a:pt x="480170" y="146989"/>
                </a:cubicBezTo>
                <a:cubicBezTo>
                  <a:pt x="464295" y="178474"/>
                  <a:pt x="447231" y="192895"/>
                  <a:pt x="411116" y="250177"/>
                </a:cubicBezTo>
                <a:cubicBezTo>
                  <a:pt x="375001" y="307459"/>
                  <a:pt x="339150" y="393184"/>
                  <a:pt x="287291" y="485921"/>
                </a:cubicBezTo>
                <a:cubicBezTo>
                  <a:pt x="235433" y="578658"/>
                  <a:pt x="177091" y="672188"/>
                  <a:pt x="133302" y="799453"/>
                </a:cubicBezTo>
                <a:cubicBezTo>
                  <a:pt x="89513" y="926718"/>
                  <a:pt x="-57728" y="1240645"/>
                  <a:pt x="24558" y="1249509"/>
                </a:cubicBezTo>
                <a:close/>
              </a:path>
            </a:pathLst>
          </a:custGeom>
          <a:gradFill>
            <a:gsLst>
              <a:gs pos="70000">
                <a:srgbClr val="CCD9D3">
                  <a:alpha val="0"/>
                </a:srgbClr>
              </a:gs>
              <a:gs pos="41000">
                <a:srgbClr val="99B3A8"/>
              </a:gs>
              <a:gs pos="20000">
                <a:srgbClr val="336851"/>
              </a:gs>
              <a:gs pos="0">
                <a:schemeClr val="accent1"/>
              </a:gs>
              <a:gs pos="98000">
                <a:schemeClr val="bg1">
                  <a:alpha val="0"/>
                </a:schemeClr>
              </a:gs>
            </a:gsLst>
            <a:lin ang="2700000" scaled="1"/>
          </a:gradFill>
          <a:ln w="19050" cap="rnd">
            <a:noFill/>
            <a:prstDash val="sysDot"/>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1" name="TextBox 120">
            <a:extLst>
              <a:ext uri="{FF2B5EF4-FFF2-40B4-BE49-F238E27FC236}">
                <a16:creationId xmlns:a16="http://schemas.microsoft.com/office/drawing/2014/main" id="{AFDF3F9D-E6E3-4D8E-91C0-7B682BC20C89}"/>
              </a:ext>
            </a:extLst>
          </p:cNvPr>
          <p:cNvSpPr txBox="1"/>
          <p:nvPr/>
        </p:nvSpPr>
        <p:spPr>
          <a:xfrm rot="17750705">
            <a:off x="5672950" y="1954744"/>
            <a:ext cx="1277914" cy="276999"/>
          </a:xfrm>
          <a:prstGeom prst="rect">
            <a:avLst/>
          </a:prstGeom>
          <a:noFill/>
        </p:spPr>
        <p:txBody>
          <a:bodyPr wrap="none" rtlCol="0">
            <a:spAutoFit/>
          </a:bodyPr>
          <a:lstStyle/>
          <a:p>
            <a:pPr algn="l"/>
            <a:r>
              <a:rPr lang="en-GB" sz="1200" b="1" dirty="0" err="1">
                <a:solidFill>
                  <a:schemeClr val="bg1"/>
                </a:solidFill>
                <a:latin typeface="Arial" panose="020B0604020202020204" pitchFamily="34" charset="0"/>
                <a:cs typeface="Arial" panose="020B0604020202020204" pitchFamily="34" charset="0"/>
              </a:rPr>
              <a:t>CSD</a:t>
            </a:r>
            <a:r>
              <a:rPr lang="en-GB" sz="1200" b="1" dirty="0">
                <a:solidFill>
                  <a:schemeClr val="bg1"/>
                </a:solidFill>
                <a:latin typeface="Arial" panose="020B0604020202020204" pitchFamily="34" charset="0"/>
                <a:cs typeface="Arial" panose="020B0604020202020204" pitchFamily="34" charset="0"/>
              </a:rPr>
              <a:t> </a:t>
            </a:r>
            <a:r>
              <a:rPr lang="en-GB" sz="1200" b="1" dirty="0" err="1">
                <a:solidFill>
                  <a:schemeClr val="bg1"/>
                </a:solidFill>
                <a:latin typeface="Arial" panose="020B0604020202020204" pitchFamily="34" charset="0"/>
                <a:cs typeface="Arial" panose="020B0604020202020204" pitchFamily="34" charset="0"/>
              </a:rPr>
              <a:t>wavefront</a:t>
            </a:r>
            <a:endParaRPr lang="en-GB" sz="1200" b="1" dirty="0">
              <a:solidFill>
                <a:schemeClr val="bg1"/>
              </a:solidFill>
              <a:latin typeface="Arial" panose="020B0604020202020204" pitchFamily="34" charset="0"/>
              <a:cs typeface="Arial" panose="020B0604020202020204" pitchFamily="34" charset="0"/>
            </a:endParaRPr>
          </a:p>
        </p:txBody>
      </p:sp>
      <p:cxnSp>
        <p:nvCxnSpPr>
          <p:cNvPr id="123" name="Straight Arrow Connector 122">
            <a:extLst>
              <a:ext uri="{FF2B5EF4-FFF2-40B4-BE49-F238E27FC236}">
                <a16:creationId xmlns:a16="http://schemas.microsoft.com/office/drawing/2014/main" id="{65475487-12B1-4107-ABE4-6D3F25BDDAE4}"/>
              </a:ext>
            </a:extLst>
          </p:cNvPr>
          <p:cNvCxnSpPr>
            <a:cxnSpLocks/>
          </p:cNvCxnSpPr>
          <p:nvPr/>
        </p:nvCxnSpPr>
        <p:spPr>
          <a:xfrm flipH="1" flipV="1">
            <a:off x="5548639" y="2366656"/>
            <a:ext cx="416959" cy="80696"/>
          </a:xfrm>
          <a:prstGeom prst="straightConnector1">
            <a:avLst/>
          </a:prstGeom>
          <a:ln>
            <a:solidFill>
              <a:srgbClr val="336851"/>
            </a:solidFill>
            <a:tailEnd type="triangle"/>
          </a:ln>
        </p:spPr>
        <p:style>
          <a:lnRef idx="1">
            <a:schemeClr val="accent1"/>
          </a:lnRef>
          <a:fillRef idx="0">
            <a:schemeClr val="accent1"/>
          </a:fillRef>
          <a:effectRef idx="0">
            <a:schemeClr val="accent1"/>
          </a:effectRef>
          <a:fontRef idx="minor">
            <a:schemeClr val="tx1"/>
          </a:fontRef>
        </p:style>
      </p:cxnSp>
      <p:cxnSp>
        <p:nvCxnSpPr>
          <p:cNvPr id="124" name="Straight Arrow Connector 123">
            <a:extLst>
              <a:ext uri="{FF2B5EF4-FFF2-40B4-BE49-F238E27FC236}">
                <a16:creationId xmlns:a16="http://schemas.microsoft.com/office/drawing/2014/main" id="{EC318962-BAD8-4D04-B702-CD007AED2054}"/>
              </a:ext>
            </a:extLst>
          </p:cNvPr>
          <p:cNvCxnSpPr>
            <a:cxnSpLocks/>
          </p:cNvCxnSpPr>
          <p:nvPr/>
        </p:nvCxnSpPr>
        <p:spPr>
          <a:xfrm flipH="1" flipV="1">
            <a:off x="5687328" y="2006601"/>
            <a:ext cx="425717" cy="90431"/>
          </a:xfrm>
          <a:prstGeom prst="straightConnector1">
            <a:avLst/>
          </a:prstGeom>
          <a:ln>
            <a:solidFill>
              <a:srgbClr val="336851"/>
            </a:solidFill>
            <a:tailEnd type="triangle"/>
          </a:ln>
        </p:spPr>
        <p:style>
          <a:lnRef idx="1">
            <a:schemeClr val="accent1"/>
          </a:lnRef>
          <a:fillRef idx="0">
            <a:schemeClr val="accent1"/>
          </a:fillRef>
          <a:effectRef idx="0">
            <a:schemeClr val="accent1"/>
          </a:effectRef>
          <a:fontRef idx="minor">
            <a:schemeClr val="tx1"/>
          </a:fontRef>
        </p:style>
      </p:cxnSp>
      <p:cxnSp>
        <p:nvCxnSpPr>
          <p:cNvPr id="125" name="Straight Arrow Connector 124">
            <a:extLst>
              <a:ext uri="{FF2B5EF4-FFF2-40B4-BE49-F238E27FC236}">
                <a16:creationId xmlns:a16="http://schemas.microsoft.com/office/drawing/2014/main" id="{7B85415C-D4E5-4BDD-AF35-379D4D551E58}"/>
              </a:ext>
            </a:extLst>
          </p:cNvPr>
          <p:cNvCxnSpPr>
            <a:cxnSpLocks/>
          </p:cNvCxnSpPr>
          <p:nvPr/>
        </p:nvCxnSpPr>
        <p:spPr>
          <a:xfrm flipH="1" flipV="1">
            <a:off x="5839945" y="1680856"/>
            <a:ext cx="412284" cy="109765"/>
          </a:xfrm>
          <a:prstGeom prst="straightConnector1">
            <a:avLst/>
          </a:prstGeom>
          <a:ln>
            <a:solidFill>
              <a:srgbClr val="336851"/>
            </a:solidFill>
            <a:tailEnd type="triangle"/>
          </a:ln>
        </p:spPr>
        <p:style>
          <a:lnRef idx="1">
            <a:schemeClr val="accent1"/>
          </a:lnRef>
          <a:fillRef idx="0">
            <a:schemeClr val="accent1"/>
          </a:fillRef>
          <a:effectRef idx="0">
            <a:schemeClr val="accent1"/>
          </a:effectRef>
          <a:fontRef idx="minor">
            <a:schemeClr val="tx1"/>
          </a:fontRef>
        </p:style>
      </p:cxnSp>
      <p:sp>
        <p:nvSpPr>
          <p:cNvPr id="129" name="Freeform: Shape 128">
            <a:extLst>
              <a:ext uri="{FF2B5EF4-FFF2-40B4-BE49-F238E27FC236}">
                <a16:creationId xmlns:a16="http://schemas.microsoft.com/office/drawing/2014/main" id="{7FCE2B83-FE79-4DB0-9856-6E7430126F57}"/>
              </a:ext>
            </a:extLst>
          </p:cNvPr>
          <p:cNvSpPr/>
          <p:nvPr/>
        </p:nvSpPr>
        <p:spPr>
          <a:xfrm>
            <a:off x="6738899" y="1369792"/>
            <a:ext cx="1417499" cy="477879"/>
          </a:xfrm>
          <a:custGeom>
            <a:avLst/>
            <a:gdLst>
              <a:gd name="connsiteX0" fmla="*/ 0 w 1527048"/>
              <a:gd name="connsiteY0" fmla="*/ 342330 h 342330"/>
              <a:gd name="connsiteX1" fmla="*/ 822960 w 1527048"/>
              <a:gd name="connsiteY1" fmla="*/ 4002 h 342330"/>
              <a:gd name="connsiteX2" fmla="*/ 1527048 w 1527048"/>
              <a:gd name="connsiteY2" fmla="*/ 186882 h 342330"/>
              <a:gd name="connsiteX0" fmla="*/ 0 w 1335024"/>
              <a:gd name="connsiteY0" fmla="*/ 210493 h 210493"/>
              <a:gd name="connsiteX1" fmla="*/ 630936 w 1335024"/>
              <a:gd name="connsiteY1" fmla="*/ 181 h 210493"/>
              <a:gd name="connsiteX2" fmla="*/ 1335024 w 1335024"/>
              <a:gd name="connsiteY2" fmla="*/ 183061 h 210493"/>
              <a:gd name="connsiteX0" fmla="*/ 0 w 1335024"/>
              <a:gd name="connsiteY0" fmla="*/ 221532 h 221532"/>
              <a:gd name="connsiteX1" fmla="*/ 630936 w 1335024"/>
              <a:gd name="connsiteY1" fmla="*/ 11220 h 221532"/>
              <a:gd name="connsiteX2" fmla="*/ 1335024 w 1335024"/>
              <a:gd name="connsiteY2" fmla="*/ 194100 h 221532"/>
              <a:gd name="connsiteX0" fmla="*/ 0 w 1335024"/>
              <a:gd name="connsiteY0" fmla="*/ 210493 h 210493"/>
              <a:gd name="connsiteX1" fmla="*/ 630936 w 1335024"/>
              <a:gd name="connsiteY1" fmla="*/ 181 h 210493"/>
              <a:gd name="connsiteX2" fmla="*/ 1335024 w 1335024"/>
              <a:gd name="connsiteY2" fmla="*/ 183061 h 210493"/>
              <a:gd name="connsiteX0" fmla="*/ 0 w 1335024"/>
              <a:gd name="connsiteY0" fmla="*/ 219619 h 219619"/>
              <a:gd name="connsiteX1" fmla="*/ 740664 w 1335024"/>
              <a:gd name="connsiteY1" fmla="*/ 163 h 219619"/>
              <a:gd name="connsiteX2" fmla="*/ 1335024 w 1335024"/>
              <a:gd name="connsiteY2" fmla="*/ 192187 h 219619"/>
              <a:gd name="connsiteX0" fmla="*/ 0 w 1335024"/>
              <a:gd name="connsiteY0" fmla="*/ 256150 h 256150"/>
              <a:gd name="connsiteX1" fmla="*/ 704088 w 1335024"/>
              <a:gd name="connsiteY1" fmla="*/ 118 h 256150"/>
              <a:gd name="connsiteX2" fmla="*/ 1335024 w 1335024"/>
              <a:gd name="connsiteY2" fmla="*/ 228718 h 256150"/>
              <a:gd name="connsiteX0" fmla="*/ 0 w 1280160"/>
              <a:gd name="connsiteY0" fmla="*/ 256360 h 292936"/>
              <a:gd name="connsiteX1" fmla="*/ 704088 w 1280160"/>
              <a:gd name="connsiteY1" fmla="*/ 328 h 292936"/>
              <a:gd name="connsiteX2" fmla="*/ 1280160 w 1280160"/>
              <a:gd name="connsiteY2" fmla="*/ 292936 h 292936"/>
              <a:gd name="connsiteX0" fmla="*/ 0 w 1280160"/>
              <a:gd name="connsiteY0" fmla="*/ 256360 h 292936"/>
              <a:gd name="connsiteX1" fmla="*/ 704088 w 1280160"/>
              <a:gd name="connsiteY1" fmla="*/ 328 h 292936"/>
              <a:gd name="connsiteX2" fmla="*/ 1280160 w 1280160"/>
              <a:gd name="connsiteY2" fmla="*/ 292936 h 292936"/>
              <a:gd name="connsiteX0" fmla="*/ 0 w 1289304"/>
              <a:gd name="connsiteY0" fmla="*/ 260925 h 434661"/>
              <a:gd name="connsiteX1" fmla="*/ 704088 w 1289304"/>
              <a:gd name="connsiteY1" fmla="*/ 4893 h 434661"/>
              <a:gd name="connsiteX2" fmla="*/ 1289304 w 1289304"/>
              <a:gd name="connsiteY2" fmla="*/ 434661 h 434661"/>
              <a:gd name="connsiteX0" fmla="*/ 0 w 1289304"/>
              <a:gd name="connsiteY0" fmla="*/ 260925 h 434661"/>
              <a:gd name="connsiteX1" fmla="*/ 704088 w 1289304"/>
              <a:gd name="connsiteY1" fmla="*/ 4893 h 434661"/>
              <a:gd name="connsiteX2" fmla="*/ 1289304 w 1289304"/>
              <a:gd name="connsiteY2" fmla="*/ 434661 h 434661"/>
            </a:gdLst>
            <a:ahLst/>
            <a:cxnLst>
              <a:cxn ang="0">
                <a:pos x="connsiteX0" y="connsiteY0"/>
              </a:cxn>
              <a:cxn ang="0">
                <a:pos x="connsiteX1" y="connsiteY1"/>
              </a:cxn>
              <a:cxn ang="0">
                <a:pos x="connsiteX2" y="connsiteY2"/>
              </a:cxn>
            </a:cxnLst>
            <a:rect l="l" t="t" r="r" b="b"/>
            <a:pathLst>
              <a:path w="1289304" h="434661">
                <a:moveTo>
                  <a:pt x="0" y="260925"/>
                </a:moveTo>
                <a:cubicBezTo>
                  <a:pt x="265938" y="77283"/>
                  <a:pt x="489204" y="-24063"/>
                  <a:pt x="704088" y="4893"/>
                </a:cubicBezTo>
                <a:cubicBezTo>
                  <a:pt x="918972" y="33849"/>
                  <a:pt x="1055370" y="110811"/>
                  <a:pt x="1289304" y="434661"/>
                </a:cubicBezTo>
              </a:path>
            </a:pathLst>
          </a:custGeom>
          <a:noFill/>
          <a:ln w="28575" cap="rnd">
            <a:solidFill>
              <a:srgbClr val="336851"/>
            </a:solidFill>
            <a:prstDash val="sysDash"/>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2" name="TextBox 131">
            <a:extLst>
              <a:ext uri="{FF2B5EF4-FFF2-40B4-BE49-F238E27FC236}">
                <a16:creationId xmlns:a16="http://schemas.microsoft.com/office/drawing/2014/main" id="{9BAF8500-1E77-4DA4-B212-80A1D980F135}"/>
              </a:ext>
            </a:extLst>
          </p:cNvPr>
          <p:cNvSpPr txBox="1"/>
          <p:nvPr/>
        </p:nvSpPr>
        <p:spPr>
          <a:xfrm flipH="1">
            <a:off x="5875245" y="4387481"/>
            <a:ext cx="1430295" cy="523220"/>
          </a:xfrm>
          <a:prstGeom prst="rect">
            <a:avLst/>
          </a:prstGeom>
          <a:noFill/>
        </p:spPr>
        <p:txBody>
          <a:bodyPr wrap="square" rtlCol="0">
            <a:spAutoFit/>
          </a:bodyPr>
          <a:lstStyle/>
          <a:p>
            <a:pPr algn="ctr"/>
            <a:r>
              <a:rPr lang="en-GB" sz="1400" b="1" dirty="0">
                <a:latin typeface="Arial" panose="020B0604020202020204" pitchFamily="34" charset="0"/>
                <a:cs typeface="Arial" panose="020B0604020202020204" pitchFamily="34" charset="0"/>
              </a:rPr>
              <a:t>Trigeminal complex</a:t>
            </a:r>
          </a:p>
        </p:txBody>
      </p:sp>
      <p:sp>
        <p:nvSpPr>
          <p:cNvPr id="133" name="Freeform: Shape 132">
            <a:extLst>
              <a:ext uri="{FF2B5EF4-FFF2-40B4-BE49-F238E27FC236}">
                <a16:creationId xmlns:a16="http://schemas.microsoft.com/office/drawing/2014/main" id="{A8AE6F1A-F8CD-4B39-AA75-407A49D5C3C1}"/>
              </a:ext>
            </a:extLst>
          </p:cNvPr>
          <p:cNvSpPr/>
          <p:nvPr/>
        </p:nvSpPr>
        <p:spPr>
          <a:xfrm>
            <a:off x="6144768" y="3474720"/>
            <a:ext cx="393192" cy="850392"/>
          </a:xfrm>
          <a:custGeom>
            <a:avLst/>
            <a:gdLst>
              <a:gd name="connsiteX0" fmla="*/ 493776 w 493776"/>
              <a:gd name="connsiteY0" fmla="*/ 932688 h 932688"/>
              <a:gd name="connsiteX1" fmla="*/ 347472 w 493776"/>
              <a:gd name="connsiteY1" fmla="*/ 429768 h 932688"/>
              <a:gd name="connsiteX2" fmla="*/ 0 w 493776"/>
              <a:gd name="connsiteY2" fmla="*/ 0 h 932688"/>
              <a:gd name="connsiteX0" fmla="*/ 393192 w 393192"/>
              <a:gd name="connsiteY0" fmla="*/ 850392 h 850392"/>
              <a:gd name="connsiteX1" fmla="*/ 246888 w 393192"/>
              <a:gd name="connsiteY1" fmla="*/ 347472 h 850392"/>
              <a:gd name="connsiteX2" fmla="*/ 0 w 393192"/>
              <a:gd name="connsiteY2" fmla="*/ 0 h 850392"/>
            </a:gdLst>
            <a:ahLst/>
            <a:cxnLst>
              <a:cxn ang="0">
                <a:pos x="connsiteX0" y="connsiteY0"/>
              </a:cxn>
              <a:cxn ang="0">
                <a:pos x="connsiteX1" y="connsiteY1"/>
              </a:cxn>
              <a:cxn ang="0">
                <a:pos x="connsiteX2" y="connsiteY2"/>
              </a:cxn>
            </a:cxnLst>
            <a:rect l="l" t="t" r="r" b="b"/>
            <a:pathLst>
              <a:path w="393192" h="850392">
                <a:moveTo>
                  <a:pt x="393192" y="850392"/>
                </a:moveTo>
                <a:cubicBezTo>
                  <a:pt x="361188" y="676656"/>
                  <a:pt x="312420" y="489204"/>
                  <a:pt x="246888" y="347472"/>
                </a:cubicBezTo>
                <a:cubicBezTo>
                  <a:pt x="181356" y="205740"/>
                  <a:pt x="132588" y="137160"/>
                  <a:pt x="0" y="0"/>
                </a:cubicBezTo>
              </a:path>
            </a:pathLst>
          </a:custGeom>
          <a:noFill/>
          <a:ln w="28575" cap="rnd">
            <a:solidFill>
              <a:schemeClr val="tx1"/>
            </a:solidFill>
            <a:prstDash val="sysDash"/>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4" name="TextBox 133">
            <a:extLst>
              <a:ext uri="{FF2B5EF4-FFF2-40B4-BE49-F238E27FC236}">
                <a16:creationId xmlns:a16="http://schemas.microsoft.com/office/drawing/2014/main" id="{44B52F8D-D081-4372-8CF0-2B0AC62A68E3}"/>
              </a:ext>
            </a:extLst>
          </p:cNvPr>
          <p:cNvSpPr txBox="1"/>
          <p:nvPr/>
        </p:nvSpPr>
        <p:spPr>
          <a:xfrm flipH="1">
            <a:off x="5572656" y="3145935"/>
            <a:ext cx="1203800" cy="307777"/>
          </a:xfrm>
          <a:prstGeom prst="rect">
            <a:avLst/>
          </a:prstGeom>
          <a:noFill/>
        </p:spPr>
        <p:txBody>
          <a:bodyPr wrap="square" rtlCol="0">
            <a:spAutoFit/>
          </a:bodyPr>
          <a:lstStyle/>
          <a:p>
            <a:pPr algn="ctr"/>
            <a:r>
              <a:rPr lang="en-GB" sz="1400" b="1" dirty="0">
                <a:latin typeface="Arial" panose="020B0604020202020204" pitchFamily="34" charset="0"/>
                <a:cs typeface="Arial" panose="020B0604020202020204" pitchFamily="34" charset="0"/>
              </a:rPr>
              <a:t>Thalamus</a:t>
            </a:r>
          </a:p>
        </p:txBody>
      </p:sp>
      <p:sp>
        <p:nvSpPr>
          <p:cNvPr id="135" name="TextBox 134">
            <a:extLst>
              <a:ext uri="{FF2B5EF4-FFF2-40B4-BE49-F238E27FC236}">
                <a16:creationId xmlns:a16="http://schemas.microsoft.com/office/drawing/2014/main" id="{6D301082-BDF9-49BA-89A0-DE16B5E4237C}"/>
              </a:ext>
            </a:extLst>
          </p:cNvPr>
          <p:cNvSpPr txBox="1"/>
          <p:nvPr/>
        </p:nvSpPr>
        <p:spPr>
          <a:xfrm flipH="1">
            <a:off x="8246408" y="4044179"/>
            <a:ext cx="1746189" cy="523220"/>
          </a:xfrm>
          <a:prstGeom prst="rect">
            <a:avLst/>
          </a:prstGeom>
          <a:noFill/>
        </p:spPr>
        <p:txBody>
          <a:bodyPr wrap="square" rtlCol="0">
            <a:spAutoFit/>
          </a:bodyPr>
          <a:lstStyle/>
          <a:p>
            <a:pPr algn="ctr"/>
            <a:r>
              <a:rPr lang="en-GB" sz="1400" b="1" dirty="0">
                <a:latin typeface="Arial" panose="020B0604020202020204" pitchFamily="34" charset="0"/>
                <a:cs typeface="Arial" panose="020B0604020202020204" pitchFamily="34" charset="0"/>
              </a:rPr>
              <a:t>Trigeminal ganglion</a:t>
            </a:r>
          </a:p>
        </p:txBody>
      </p:sp>
      <p:sp>
        <p:nvSpPr>
          <p:cNvPr id="136" name="Freeform: Shape 135">
            <a:extLst>
              <a:ext uri="{FF2B5EF4-FFF2-40B4-BE49-F238E27FC236}">
                <a16:creationId xmlns:a16="http://schemas.microsoft.com/office/drawing/2014/main" id="{1AE1D4BF-0200-4D7B-8475-209F592037F2}"/>
              </a:ext>
            </a:extLst>
          </p:cNvPr>
          <p:cNvSpPr/>
          <p:nvPr/>
        </p:nvSpPr>
        <p:spPr>
          <a:xfrm>
            <a:off x="6523070" y="1813847"/>
            <a:ext cx="1231669" cy="415231"/>
          </a:xfrm>
          <a:custGeom>
            <a:avLst/>
            <a:gdLst>
              <a:gd name="connsiteX0" fmla="*/ 0 w 1527048"/>
              <a:gd name="connsiteY0" fmla="*/ 342330 h 342330"/>
              <a:gd name="connsiteX1" fmla="*/ 822960 w 1527048"/>
              <a:gd name="connsiteY1" fmla="*/ 4002 h 342330"/>
              <a:gd name="connsiteX2" fmla="*/ 1527048 w 1527048"/>
              <a:gd name="connsiteY2" fmla="*/ 186882 h 342330"/>
              <a:gd name="connsiteX0" fmla="*/ 0 w 1335024"/>
              <a:gd name="connsiteY0" fmla="*/ 210493 h 210493"/>
              <a:gd name="connsiteX1" fmla="*/ 630936 w 1335024"/>
              <a:gd name="connsiteY1" fmla="*/ 181 h 210493"/>
              <a:gd name="connsiteX2" fmla="*/ 1335024 w 1335024"/>
              <a:gd name="connsiteY2" fmla="*/ 183061 h 210493"/>
              <a:gd name="connsiteX0" fmla="*/ 0 w 1335024"/>
              <a:gd name="connsiteY0" fmla="*/ 221532 h 221532"/>
              <a:gd name="connsiteX1" fmla="*/ 630936 w 1335024"/>
              <a:gd name="connsiteY1" fmla="*/ 11220 h 221532"/>
              <a:gd name="connsiteX2" fmla="*/ 1335024 w 1335024"/>
              <a:gd name="connsiteY2" fmla="*/ 194100 h 221532"/>
              <a:gd name="connsiteX0" fmla="*/ 0 w 1335024"/>
              <a:gd name="connsiteY0" fmla="*/ 210493 h 210493"/>
              <a:gd name="connsiteX1" fmla="*/ 630936 w 1335024"/>
              <a:gd name="connsiteY1" fmla="*/ 181 h 210493"/>
              <a:gd name="connsiteX2" fmla="*/ 1335024 w 1335024"/>
              <a:gd name="connsiteY2" fmla="*/ 183061 h 210493"/>
              <a:gd name="connsiteX0" fmla="*/ 0 w 1335024"/>
              <a:gd name="connsiteY0" fmla="*/ 219619 h 219619"/>
              <a:gd name="connsiteX1" fmla="*/ 740664 w 1335024"/>
              <a:gd name="connsiteY1" fmla="*/ 163 h 219619"/>
              <a:gd name="connsiteX2" fmla="*/ 1335024 w 1335024"/>
              <a:gd name="connsiteY2" fmla="*/ 192187 h 219619"/>
              <a:gd name="connsiteX0" fmla="*/ 0 w 1335024"/>
              <a:gd name="connsiteY0" fmla="*/ 256150 h 256150"/>
              <a:gd name="connsiteX1" fmla="*/ 704088 w 1335024"/>
              <a:gd name="connsiteY1" fmla="*/ 118 h 256150"/>
              <a:gd name="connsiteX2" fmla="*/ 1335024 w 1335024"/>
              <a:gd name="connsiteY2" fmla="*/ 228718 h 256150"/>
              <a:gd name="connsiteX0" fmla="*/ 0 w 1280160"/>
              <a:gd name="connsiteY0" fmla="*/ 256360 h 292936"/>
              <a:gd name="connsiteX1" fmla="*/ 704088 w 1280160"/>
              <a:gd name="connsiteY1" fmla="*/ 328 h 292936"/>
              <a:gd name="connsiteX2" fmla="*/ 1280160 w 1280160"/>
              <a:gd name="connsiteY2" fmla="*/ 292936 h 292936"/>
              <a:gd name="connsiteX0" fmla="*/ 0 w 1280160"/>
              <a:gd name="connsiteY0" fmla="*/ 256360 h 292936"/>
              <a:gd name="connsiteX1" fmla="*/ 704088 w 1280160"/>
              <a:gd name="connsiteY1" fmla="*/ 328 h 292936"/>
              <a:gd name="connsiteX2" fmla="*/ 1280160 w 1280160"/>
              <a:gd name="connsiteY2" fmla="*/ 292936 h 292936"/>
              <a:gd name="connsiteX0" fmla="*/ 0 w 1289304"/>
              <a:gd name="connsiteY0" fmla="*/ 260925 h 434661"/>
              <a:gd name="connsiteX1" fmla="*/ 704088 w 1289304"/>
              <a:gd name="connsiteY1" fmla="*/ 4893 h 434661"/>
              <a:gd name="connsiteX2" fmla="*/ 1289304 w 1289304"/>
              <a:gd name="connsiteY2" fmla="*/ 434661 h 434661"/>
              <a:gd name="connsiteX0" fmla="*/ 0 w 1289304"/>
              <a:gd name="connsiteY0" fmla="*/ 260925 h 434661"/>
              <a:gd name="connsiteX1" fmla="*/ 704088 w 1289304"/>
              <a:gd name="connsiteY1" fmla="*/ 4893 h 434661"/>
              <a:gd name="connsiteX2" fmla="*/ 1289304 w 1289304"/>
              <a:gd name="connsiteY2" fmla="*/ 434661 h 434661"/>
            </a:gdLst>
            <a:ahLst/>
            <a:cxnLst>
              <a:cxn ang="0">
                <a:pos x="connsiteX0" y="connsiteY0"/>
              </a:cxn>
              <a:cxn ang="0">
                <a:pos x="connsiteX1" y="connsiteY1"/>
              </a:cxn>
              <a:cxn ang="0">
                <a:pos x="connsiteX2" y="connsiteY2"/>
              </a:cxn>
            </a:cxnLst>
            <a:rect l="l" t="t" r="r" b="b"/>
            <a:pathLst>
              <a:path w="1289304" h="434661">
                <a:moveTo>
                  <a:pt x="0" y="260925"/>
                </a:moveTo>
                <a:cubicBezTo>
                  <a:pt x="265938" y="77283"/>
                  <a:pt x="489204" y="-24063"/>
                  <a:pt x="704088" y="4893"/>
                </a:cubicBezTo>
                <a:cubicBezTo>
                  <a:pt x="918972" y="33849"/>
                  <a:pt x="1055370" y="110811"/>
                  <a:pt x="1289304" y="434661"/>
                </a:cubicBezTo>
              </a:path>
            </a:pathLst>
          </a:custGeom>
          <a:noFill/>
          <a:ln w="28575" cap="rnd">
            <a:solidFill>
              <a:srgbClr val="336851"/>
            </a:solidFill>
            <a:prstDash val="sysDash"/>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8" name="Freeform: Shape 137">
            <a:extLst>
              <a:ext uri="{FF2B5EF4-FFF2-40B4-BE49-F238E27FC236}">
                <a16:creationId xmlns:a16="http://schemas.microsoft.com/office/drawing/2014/main" id="{7CB02A5F-AF3F-4287-BAE9-45C0837ECB93}"/>
              </a:ext>
            </a:extLst>
          </p:cNvPr>
          <p:cNvSpPr/>
          <p:nvPr/>
        </p:nvSpPr>
        <p:spPr>
          <a:xfrm>
            <a:off x="6309038" y="2299762"/>
            <a:ext cx="1142783" cy="385265"/>
          </a:xfrm>
          <a:custGeom>
            <a:avLst/>
            <a:gdLst>
              <a:gd name="connsiteX0" fmla="*/ 0 w 1527048"/>
              <a:gd name="connsiteY0" fmla="*/ 342330 h 342330"/>
              <a:gd name="connsiteX1" fmla="*/ 822960 w 1527048"/>
              <a:gd name="connsiteY1" fmla="*/ 4002 h 342330"/>
              <a:gd name="connsiteX2" fmla="*/ 1527048 w 1527048"/>
              <a:gd name="connsiteY2" fmla="*/ 186882 h 342330"/>
              <a:gd name="connsiteX0" fmla="*/ 0 w 1335024"/>
              <a:gd name="connsiteY0" fmla="*/ 210493 h 210493"/>
              <a:gd name="connsiteX1" fmla="*/ 630936 w 1335024"/>
              <a:gd name="connsiteY1" fmla="*/ 181 h 210493"/>
              <a:gd name="connsiteX2" fmla="*/ 1335024 w 1335024"/>
              <a:gd name="connsiteY2" fmla="*/ 183061 h 210493"/>
              <a:gd name="connsiteX0" fmla="*/ 0 w 1335024"/>
              <a:gd name="connsiteY0" fmla="*/ 221532 h 221532"/>
              <a:gd name="connsiteX1" fmla="*/ 630936 w 1335024"/>
              <a:gd name="connsiteY1" fmla="*/ 11220 h 221532"/>
              <a:gd name="connsiteX2" fmla="*/ 1335024 w 1335024"/>
              <a:gd name="connsiteY2" fmla="*/ 194100 h 221532"/>
              <a:gd name="connsiteX0" fmla="*/ 0 w 1335024"/>
              <a:gd name="connsiteY0" fmla="*/ 210493 h 210493"/>
              <a:gd name="connsiteX1" fmla="*/ 630936 w 1335024"/>
              <a:gd name="connsiteY1" fmla="*/ 181 h 210493"/>
              <a:gd name="connsiteX2" fmla="*/ 1335024 w 1335024"/>
              <a:gd name="connsiteY2" fmla="*/ 183061 h 210493"/>
              <a:gd name="connsiteX0" fmla="*/ 0 w 1335024"/>
              <a:gd name="connsiteY0" fmla="*/ 219619 h 219619"/>
              <a:gd name="connsiteX1" fmla="*/ 740664 w 1335024"/>
              <a:gd name="connsiteY1" fmla="*/ 163 h 219619"/>
              <a:gd name="connsiteX2" fmla="*/ 1335024 w 1335024"/>
              <a:gd name="connsiteY2" fmla="*/ 192187 h 219619"/>
              <a:gd name="connsiteX0" fmla="*/ 0 w 1335024"/>
              <a:gd name="connsiteY0" fmla="*/ 256150 h 256150"/>
              <a:gd name="connsiteX1" fmla="*/ 704088 w 1335024"/>
              <a:gd name="connsiteY1" fmla="*/ 118 h 256150"/>
              <a:gd name="connsiteX2" fmla="*/ 1335024 w 1335024"/>
              <a:gd name="connsiteY2" fmla="*/ 228718 h 256150"/>
              <a:gd name="connsiteX0" fmla="*/ 0 w 1280160"/>
              <a:gd name="connsiteY0" fmla="*/ 256360 h 292936"/>
              <a:gd name="connsiteX1" fmla="*/ 704088 w 1280160"/>
              <a:gd name="connsiteY1" fmla="*/ 328 h 292936"/>
              <a:gd name="connsiteX2" fmla="*/ 1280160 w 1280160"/>
              <a:gd name="connsiteY2" fmla="*/ 292936 h 292936"/>
              <a:gd name="connsiteX0" fmla="*/ 0 w 1280160"/>
              <a:gd name="connsiteY0" fmla="*/ 256360 h 292936"/>
              <a:gd name="connsiteX1" fmla="*/ 704088 w 1280160"/>
              <a:gd name="connsiteY1" fmla="*/ 328 h 292936"/>
              <a:gd name="connsiteX2" fmla="*/ 1280160 w 1280160"/>
              <a:gd name="connsiteY2" fmla="*/ 292936 h 292936"/>
              <a:gd name="connsiteX0" fmla="*/ 0 w 1289304"/>
              <a:gd name="connsiteY0" fmla="*/ 260925 h 434661"/>
              <a:gd name="connsiteX1" fmla="*/ 704088 w 1289304"/>
              <a:gd name="connsiteY1" fmla="*/ 4893 h 434661"/>
              <a:gd name="connsiteX2" fmla="*/ 1289304 w 1289304"/>
              <a:gd name="connsiteY2" fmla="*/ 434661 h 434661"/>
              <a:gd name="connsiteX0" fmla="*/ 0 w 1289304"/>
              <a:gd name="connsiteY0" fmla="*/ 260925 h 434661"/>
              <a:gd name="connsiteX1" fmla="*/ 704088 w 1289304"/>
              <a:gd name="connsiteY1" fmla="*/ 4893 h 434661"/>
              <a:gd name="connsiteX2" fmla="*/ 1289304 w 1289304"/>
              <a:gd name="connsiteY2" fmla="*/ 434661 h 434661"/>
            </a:gdLst>
            <a:ahLst/>
            <a:cxnLst>
              <a:cxn ang="0">
                <a:pos x="connsiteX0" y="connsiteY0"/>
              </a:cxn>
              <a:cxn ang="0">
                <a:pos x="connsiteX1" y="connsiteY1"/>
              </a:cxn>
              <a:cxn ang="0">
                <a:pos x="connsiteX2" y="connsiteY2"/>
              </a:cxn>
            </a:cxnLst>
            <a:rect l="l" t="t" r="r" b="b"/>
            <a:pathLst>
              <a:path w="1289304" h="434661">
                <a:moveTo>
                  <a:pt x="0" y="260925"/>
                </a:moveTo>
                <a:cubicBezTo>
                  <a:pt x="265938" y="77283"/>
                  <a:pt x="489204" y="-24063"/>
                  <a:pt x="704088" y="4893"/>
                </a:cubicBezTo>
                <a:cubicBezTo>
                  <a:pt x="918972" y="33849"/>
                  <a:pt x="1055370" y="110811"/>
                  <a:pt x="1289304" y="434661"/>
                </a:cubicBezTo>
              </a:path>
            </a:pathLst>
          </a:custGeom>
          <a:noFill/>
          <a:ln w="28575" cap="rnd">
            <a:solidFill>
              <a:srgbClr val="336851"/>
            </a:solidFill>
            <a:prstDash val="sysDash"/>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9" name="TextBox 138">
            <a:extLst>
              <a:ext uri="{FF2B5EF4-FFF2-40B4-BE49-F238E27FC236}">
                <a16:creationId xmlns:a16="http://schemas.microsoft.com/office/drawing/2014/main" id="{F4D0083B-F3FD-4022-8128-A2437263EC84}"/>
              </a:ext>
            </a:extLst>
          </p:cNvPr>
          <p:cNvSpPr txBox="1"/>
          <p:nvPr/>
        </p:nvSpPr>
        <p:spPr>
          <a:xfrm rot="18708942" flipH="1">
            <a:off x="7098424" y="2308945"/>
            <a:ext cx="1746189" cy="307777"/>
          </a:xfrm>
          <a:prstGeom prst="rect">
            <a:avLst/>
          </a:prstGeom>
          <a:noFill/>
        </p:spPr>
        <p:txBody>
          <a:bodyPr wrap="square" rtlCol="0">
            <a:spAutoFit/>
          </a:bodyPr>
          <a:lstStyle/>
          <a:p>
            <a:pPr algn="ctr"/>
            <a:r>
              <a:rPr lang="en-GB" sz="1400" b="1" dirty="0">
                <a:solidFill>
                  <a:schemeClr val="accent2">
                    <a:lumMod val="75000"/>
                  </a:schemeClr>
                </a:solidFill>
                <a:latin typeface="Arial" panose="020B0604020202020204" pitchFamily="34" charset="0"/>
                <a:cs typeface="Arial" panose="020B0604020202020204" pitchFamily="34" charset="0"/>
              </a:rPr>
              <a:t>Vascular effects</a:t>
            </a:r>
          </a:p>
        </p:txBody>
      </p:sp>
      <p:sp>
        <p:nvSpPr>
          <p:cNvPr id="258" name="Freeform: Shape 257">
            <a:extLst>
              <a:ext uri="{FF2B5EF4-FFF2-40B4-BE49-F238E27FC236}">
                <a16:creationId xmlns:a16="http://schemas.microsoft.com/office/drawing/2014/main" id="{DB144660-3770-4A82-A063-18DC2CE006EF}"/>
              </a:ext>
            </a:extLst>
          </p:cNvPr>
          <p:cNvSpPr/>
          <p:nvPr/>
        </p:nvSpPr>
        <p:spPr>
          <a:xfrm>
            <a:off x="6720840" y="4608575"/>
            <a:ext cx="2386584" cy="953185"/>
          </a:xfrm>
          <a:custGeom>
            <a:avLst/>
            <a:gdLst>
              <a:gd name="connsiteX0" fmla="*/ 2313432 w 2313432"/>
              <a:gd name="connsiteY0" fmla="*/ 0 h 928910"/>
              <a:gd name="connsiteX1" fmla="*/ 1755648 w 2313432"/>
              <a:gd name="connsiteY1" fmla="*/ 640080 h 928910"/>
              <a:gd name="connsiteX2" fmla="*/ 731520 w 2313432"/>
              <a:gd name="connsiteY2" fmla="*/ 923544 h 928910"/>
              <a:gd name="connsiteX3" fmla="*/ 228600 w 2313432"/>
              <a:gd name="connsiteY3" fmla="*/ 786384 h 928910"/>
              <a:gd name="connsiteX4" fmla="*/ 0 w 2313432"/>
              <a:gd name="connsiteY4" fmla="*/ 320040 h 928910"/>
              <a:gd name="connsiteX0" fmla="*/ 2395728 w 2395728"/>
              <a:gd name="connsiteY0" fmla="*/ 0 h 983774"/>
              <a:gd name="connsiteX1" fmla="*/ 1755648 w 2395728"/>
              <a:gd name="connsiteY1" fmla="*/ 694944 h 983774"/>
              <a:gd name="connsiteX2" fmla="*/ 731520 w 2395728"/>
              <a:gd name="connsiteY2" fmla="*/ 978408 h 983774"/>
              <a:gd name="connsiteX3" fmla="*/ 228600 w 2395728"/>
              <a:gd name="connsiteY3" fmla="*/ 841248 h 983774"/>
              <a:gd name="connsiteX4" fmla="*/ 0 w 2395728"/>
              <a:gd name="connsiteY4" fmla="*/ 374904 h 983774"/>
              <a:gd name="connsiteX0" fmla="*/ 2395728 w 2395728"/>
              <a:gd name="connsiteY0" fmla="*/ 0 h 988527"/>
              <a:gd name="connsiteX1" fmla="*/ 2029968 w 2395728"/>
              <a:gd name="connsiteY1" fmla="*/ 612648 h 988527"/>
              <a:gd name="connsiteX2" fmla="*/ 731520 w 2395728"/>
              <a:gd name="connsiteY2" fmla="*/ 978408 h 988527"/>
              <a:gd name="connsiteX3" fmla="*/ 228600 w 2395728"/>
              <a:gd name="connsiteY3" fmla="*/ 841248 h 988527"/>
              <a:gd name="connsiteX4" fmla="*/ 0 w 2395728"/>
              <a:gd name="connsiteY4" fmla="*/ 374904 h 988527"/>
              <a:gd name="connsiteX0" fmla="*/ 2395728 w 2395728"/>
              <a:gd name="connsiteY0" fmla="*/ 0 h 987973"/>
              <a:gd name="connsiteX1" fmla="*/ 1938528 w 2395728"/>
              <a:gd name="connsiteY1" fmla="*/ 621792 h 987973"/>
              <a:gd name="connsiteX2" fmla="*/ 731520 w 2395728"/>
              <a:gd name="connsiteY2" fmla="*/ 978408 h 987973"/>
              <a:gd name="connsiteX3" fmla="*/ 228600 w 2395728"/>
              <a:gd name="connsiteY3" fmla="*/ 841248 h 987973"/>
              <a:gd name="connsiteX4" fmla="*/ 0 w 2395728"/>
              <a:gd name="connsiteY4" fmla="*/ 374904 h 987973"/>
              <a:gd name="connsiteX0" fmla="*/ 2395728 w 2395728"/>
              <a:gd name="connsiteY0" fmla="*/ 0 h 987973"/>
              <a:gd name="connsiteX1" fmla="*/ 1938528 w 2395728"/>
              <a:gd name="connsiteY1" fmla="*/ 621792 h 987973"/>
              <a:gd name="connsiteX2" fmla="*/ 731520 w 2395728"/>
              <a:gd name="connsiteY2" fmla="*/ 978408 h 987973"/>
              <a:gd name="connsiteX3" fmla="*/ 228600 w 2395728"/>
              <a:gd name="connsiteY3" fmla="*/ 841248 h 987973"/>
              <a:gd name="connsiteX4" fmla="*/ 0 w 2395728"/>
              <a:gd name="connsiteY4" fmla="*/ 374904 h 987973"/>
              <a:gd name="connsiteX0" fmla="*/ 2395728 w 2395728"/>
              <a:gd name="connsiteY0" fmla="*/ 0 h 954852"/>
              <a:gd name="connsiteX1" fmla="*/ 1938528 w 2395728"/>
              <a:gd name="connsiteY1" fmla="*/ 621792 h 954852"/>
              <a:gd name="connsiteX2" fmla="*/ 1042416 w 2395728"/>
              <a:gd name="connsiteY2" fmla="*/ 941832 h 954852"/>
              <a:gd name="connsiteX3" fmla="*/ 228600 w 2395728"/>
              <a:gd name="connsiteY3" fmla="*/ 841248 h 954852"/>
              <a:gd name="connsiteX4" fmla="*/ 0 w 2395728"/>
              <a:gd name="connsiteY4" fmla="*/ 374904 h 954852"/>
              <a:gd name="connsiteX0" fmla="*/ 2395728 w 2395728"/>
              <a:gd name="connsiteY0" fmla="*/ 0 h 954852"/>
              <a:gd name="connsiteX1" fmla="*/ 1938528 w 2395728"/>
              <a:gd name="connsiteY1" fmla="*/ 621792 h 954852"/>
              <a:gd name="connsiteX2" fmla="*/ 1042416 w 2395728"/>
              <a:gd name="connsiteY2" fmla="*/ 941832 h 954852"/>
              <a:gd name="connsiteX3" fmla="*/ 466344 w 2395728"/>
              <a:gd name="connsiteY3" fmla="*/ 841248 h 954852"/>
              <a:gd name="connsiteX4" fmla="*/ 0 w 2395728"/>
              <a:gd name="connsiteY4" fmla="*/ 374904 h 954852"/>
              <a:gd name="connsiteX0" fmla="*/ 2395728 w 2395728"/>
              <a:gd name="connsiteY0" fmla="*/ 0 h 953015"/>
              <a:gd name="connsiteX1" fmla="*/ 1938528 w 2395728"/>
              <a:gd name="connsiteY1" fmla="*/ 621792 h 953015"/>
              <a:gd name="connsiteX2" fmla="*/ 1042416 w 2395728"/>
              <a:gd name="connsiteY2" fmla="*/ 941832 h 953015"/>
              <a:gd name="connsiteX3" fmla="*/ 347472 w 2395728"/>
              <a:gd name="connsiteY3" fmla="*/ 832104 h 953015"/>
              <a:gd name="connsiteX4" fmla="*/ 0 w 2395728"/>
              <a:gd name="connsiteY4" fmla="*/ 374904 h 953015"/>
              <a:gd name="connsiteX0" fmla="*/ 2386584 w 2386584"/>
              <a:gd name="connsiteY0" fmla="*/ 0 h 953185"/>
              <a:gd name="connsiteX1" fmla="*/ 1929384 w 2386584"/>
              <a:gd name="connsiteY1" fmla="*/ 621792 h 953185"/>
              <a:gd name="connsiteX2" fmla="*/ 1033272 w 2386584"/>
              <a:gd name="connsiteY2" fmla="*/ 941832 h 953185"/>
              <a:gd name="connsiteX3" fmla="*/ 338328 w 2386584"/>
              <a:gd name="connsiteY3" fmla="*/ 832104 h 953185"/>
              <a:gd name="connsiteX4" fmla="*/ 0 w 2386584"/>
              <a:gd name="connsiteY4" fmla="*/ 365760 h 953185"/>
              <a:gd name="connsiteX0" fmla="*/ 2386584 w 2386584"/>
              <a:gd name="connsiteY0" fmla="*/ 0 h 953185"/>
              <a:gd name="connsiteX1" fmla="*/ 1929384 w 2386584"/>
              <a:gd name="connsiteY1" fmla="*/ 621792 h 953185"/>
              <a:gd name="connsiteX2" fmla="*/ 1033272 w 2386584"/>
              <a:gd name="connsiteY2" fmla="*/ 941832 h 953185"/>
              <a:gd name="connsiteX3" fmla="*/ 338328 w 2386584"/>
              <a:gd name="connsiteY3" fmla="*/ 832104 h 953185"/>
              <a:gd name="connsiteX4" fmla="*/ 0 w 2386584"/>
              <a:gd name="connsiteY4" fmla="*/ 365760 h 9531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6584" h="953185">
                <a:moveTo>
                  <a:pt x="2386584" y="0"/>
                </a:moveTo>
                <a:cubicBezTo>
                  <a:pt x="2312670" y="297942"/>
                  <a:pt x="2154936" y="464820"/>
                  <a:pt x="1929384" y="621792"/>
                </a:cubicBezTo>
                <a:cubicBezTo>
                  <a:pt x="1703832" y="778764"/>
                  <a:pt x="1298448" y="906780"/>
                  <a:pt x="1033272" y="941832"/>
                </a:cubicBezTo>
                <a:cubicBezTo>
                  <a:pt x="768096" y="976884"/>
                  <a:pt x="510540" y="928116"/>
                  <a:pt x="338328" y="832104"/>
                </a:cubicBezTo>
                <a:cubicBezTo>
                  <a:pt x="166116" y="736092"/>
                  <a:pt x="62484" y="630936"/>
                  <a:pt x="0" y="365760"/>
                </a:cubicBezTo>
              </a:path>
            </a:pathLst>
          </a:custGeom>
          <a:noFill/>
          <a:ln w="28575" cap="rnd">
            <a:solidFill>
              <a:schemeClr val="tx1"/>
            </a:solidFill>
            <a:prstDash val="sysDash"/>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9" name="Freeform: Shape 258">
            <a:extLst>
              <a:ext uri="{FF2B5EF4-FFF2-40B4-BE49-F238E27FC236}">
                <a16:creationId xmlns:a16="http://schemas.microsoft.com/office/drawing/2014/main" id="{FCB24AC0-E942-44EE-8A28-D697130D17C8}"/>
              </a:ext>
            </a:extLst>
          </p:cNvPr>
          <p:cNvSpPr/>
          <p:nvPr/>
        </p:nvSpPr>
        <p:spPr>
          <a:xfrm>
            <a:off x="8174736" y="2569464"/>
            <a:ext cx="1024128" cy="1417320"/>
          </a:xfrm>
          <a:custGeom>
            <a:avLst/>
            <a:gdLst>
              <a:gd name="connsiteX0" fmla="*/ 0 w 1051560"/>
              <a:gd name="connsiteY0" fmla="*/ 0 h 1417320"/>
              <a:gd name="connsiteX1" fmla="*/ 795528 w 1051560"/>
              <a:gd name="connsiteY1" fmla="*/ 502920 h 1417320"/>
              <a:gd name="connsiteX2" fmla="*/ 1051560 w 1051560"/>
              <a:gd name="connsiteY2" fmla="*/ 1417320 h 1417320"/>
              <a:gd name="connsiteX0" fmla="*/ 0 w 1024128"/>
              <a:gd name="connsiteY0" fmla="*/ 0 h 1417320"/>
              <a:gd name="connsiteX1" fmla="*/ 768096 w 1024128"/>
              <a:gd name="connsiteY1" fmla="*/ 502920 h 1417320"/>
              <a:gd name="connsiteX2" fmla="*/ 1024128 w 1024128"/>
              <a:gd name="connsiteY2" fmla="*/ 1417320 h 1417320"/>
            </a:gdLst>
            <a:ahLst/>
            <a:cxnLst>
              <a:cxn ang="0">
                <a:pos x="connsiteX0" y="connsiteY0"/>
              </a:cxn>
              <a:cxn ang="0">
                <a:pos x="connsiteX1" y="connsiteY1"/>
              </a:cxn>
              <a:cxn ang="0">
                <a:pos x="connsiteX2" y="connsiteY2"/>
              </a:cxn>
            </a:cxnLst>
            <a:rect l="l" t="t" r="r" b="b"/>
            <a:pathLst>
              <a:path w="1024128" h="1417320">
                <a:moveTo>
                  <a:pt x="0" y="0"/>
                </a:moveTo>
                <a:cubicBezTo>
                  <a:pt x="310134" y="133350"/>
                  <a:pt x="597408" y="266700"/>
                  <a:pt x="768096" y="502920"/>
                </a:cubicBezTo>
                <a:cubicBezTo>
                  <a:pt x="938784" y="739140"/>
                  <a:pt x="983742" y="1078230"/>
                  <a:pt x="1024128" y="1417320"/>
                </a:cubicBezTo>
              </a:path>
            </a:pathLst>
          </a:custGeom>
          <a:noFill/>
          <a:ln w="28575" cap="rnd">
            <a:solidFill>
              <a:schemeClr val="accent2">
                <a:lumMod val="75000"/>
              </a:schemeClr>
            </a:solidFill>
            <a:prstDash val="sysDash"/>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0" name="Freeform: Shape 259">
            <a:extLst>
              <a:ext uri="{FF2B5EF4-FFF2-40B4-BE49-F238E27FC236}">
                <a16:creationId xmlns:a16="http://schemas.microsoft.com/office/drawing/2014/main" id="{3B239EB0-FCF6-4530-907A-A2CC558C7A41}"/>
              </a:ext>
            </a:extLst>
          </p:cNvPr>
          <p:cNvSpPr/>
          <p:nvPr/>
        </p:nvSpPr>
        <p:spPr>
          <a:xfrm>
            <a:off x="3346704" y="2239790"/>
            <a:ext cx="2679192" cy="905745"/>
          </a:xfrm>
          <a:custGeom>
            <a:avLst/>
            <a:gdLst>
              <a:gd name="connsiteX0" fmla="*/ 2331720 w 2331720"/>
              <a:gd name="connsiteY0" fmla="*/ 786710 h 786710"/>
              <a:gd name="connsiteX1" fmla="*/ 1216152 w 2331720"/>
              <a:gd name="connsiteY1" fmla="*/ 128342 h 786710"/>
              <a:gd name="connsiteX2" fmla="*/ 0 w 2331720"/>
              <a:gd name="connsiteY2" fmla="*/ 326 h 786710"/>
              <a:gd name="connsiteX0" fmla="*/ 2615184 w 2615184"/>
              <a:gd name="connsiteY0" fmla="*/ 879149 h 879149"/>
              <a:gd name="connsiteX1" fmla="*/ 1216152 w 2615184"/>
              <a:gd name="connsiteY1" fmla="*/ 129341 h 879149"/>
              <a:gd name="connsiteX2" fmla="*/ 0 w 2615184"/>
              <a:gd name="connsiteY2" fmla="*/ 1325 h 879149"/>
              <a:gd name="connsiteX0" fmla="*/ 2615184 w 2615184"/>
              <a:gd name="connsiteY0" fmla="*/ 877852 h 877852"/>
              <a:gd name="connsiteX1" fmla="*/ 1920240 w 2615184"/>
              <a:gd name="connsiteY1" fmla="*/ 402365 h 877852"/>
              <a:gd name="connsiteX2" fmla="*/ 1216152 w 2615184"/>
              <a:gd name="connsiteY2" fmla="*/ 128044 h 877852"/>
              <a:gd name="connsiteX3" fmla="*/ 0 w 2615184"/>
              <a:gd name="connsiteY3" fmla="*/ 28 h 877852"/>
              <a:gd name="connsiteX0" fmla="*/ 2615184 w 2615184"/>
              <a:gd name="connsiteY0" fmla="*/ 879349 h 879349"/>
              <a:gd name="connsiteX1" fmla="*/ 1920240 w 2615184"/>
              <a:gd name="connsiteY1" fmla="*/ 403862 h 879349"/>
              <a:gd name="connsiteX2" fmla="*/ 932688 w 2615184"/>
              <a:gd name="connsiteY2" fmla="*/ 56389 h 879349"/>
              <a:gd name="connsiteX3" fmla="*/ 0 w 2615184"/>
              <a:gd name="connsiteY3" fmla="*/ 1525 h 879349"/>
              <a:gd name="connsiteX0" fmla="*/ 2615184 w 2615184"/>
              <a:gd name="connsiteY0" fmla="*/ 879349 h 879349"/>
              <a:gd name="connsiteX1" fmla="*/ 1920240 w 2615184"/>
              <a:gd name="connsiteY1" fmla="*/ 403862 h 879349"/>
              <a:gd name="connsiteX2" fmla="*/ 932688 w 2615184"/>
              <a:gd name="connsiteY2" fmla="*/ 56389 h 879349"/>
              <a:gd name="connsiteX3" fmla="*/ 0 w 2615184"/>
              <a:gd name="connsiteY3" fmla="*/ 1525 h 879349"/>
              <a:gd name="connsiteX0" fmla="*/ 2679192 w 2679192"/>
              <a:gd name="connsiteY0" fmla="*/ 906781 h 906781"/>
              <a:gd name="connsiteX1" fmla="*/ 1920240 w 2679192"/>
              <a:gd name="connsiteY1" fmla="*/ 403862 h 906781"/>
              <a:gd name="connsiteX2" fmla="*/ 932688 w 2679192"/>
              <a:gd name="connsiteY2" fmla="*/ 56389 h 906781"/>
              <a:gd name="connsiteX3" fmla="*/ 0 w 2679192"/>
              <a:gd name="connsiteY3" fmla="*/ 1525 h 906781"/>
              <a:gd name="connsiteX0" fmla="*/ 2679192 w 2679192"/>
              <a:gd name="connsiteY0" fmla="*/ 905745 h 905745"/>
              <a:gd name="connsiteX1" fmla="*/ 1956816 w 2679192"/>
              <a:gd name="connsiteY1" fmla="*/ 347962 h 905745"/>
              <a:gd name="connsiteX2" fmla="*/ 932688 w 2679192"/>
              <a:gd name="connsiteY2" fmla="*/ 55353 h 905745"/>
              <a:gd name="connsiteX3" fmla="*/ 0 w 2679192"/>
              <a:gd name="connsiteY3" fmla="*/ 489 h 905745"/>
              <a:gd name="connsiteX0" fmla="*/ 2679192 w 2679192"/>
              <a:gd name="connsiteY0" fmla="*/ 905745 h 905745"/>
              <a:gd name="connsiteX1" fmla="*/ 1956816 w 2679192"/>
              <a:gd name="connsiteY1" fmla="*/ 347962 h 905745"/>
              <a:gd name="connsiteX2" fmla="*/ 932688 w 2679192"/>
              <a:gd name="connsiteY2" fmla="*/ 55353 h 905745"/>
              <a:gd name="connsiteX3" fmla="*/ 0 w 2679192"/>
              <a:gd name="connsiteY3" fmla="*/ 489 h 905745"/>
            </a:gdLst>
            <a:ahLst/>
            <a:cxnLst>
              <a:cxn ang="0">
                <a:pos x="connsiteX0" y="connsiteY0"/>
              </a:cxn>
              <a:cxn ang="0">
                <a:pos x="connsiteX1" y="connsiteY1"/>
              </a:cxn>
              <a:cxn ang="0">
                <a:pos x="connsiteX2" y="connsiteY2"/>
              </a:cxn>
              <a:cxn ang="0">
                <a:pos x="connsiteX3" y="connsiteY3"/>
              </a:cxn>
            </a:cxnLst>
            <a:rect l="l" t="t" r="r" b="b"/>
            <a:pathLst>
              <a:path w="2679192" h="905745">
                <a:moveTo>
                  <a:pt x="2679192" y="905745"/>
                </a:moveTo>
                <a:cubicBezTo>
                  <a:pt x="2622804" y="721341"/>
                  <a:pt x="2189988" y="472930"/>
                  <a:pt x="1956816" y="347962"/>
                </a:cubicBezTo>
                <a:cubicBezTo>
                  <a:pt x="1723644" y="222994"/>
                  <a:pt x="1258824" y="113265"/>
                  <a:pt x="932688" y="55353"/>
                </a:cubicBezTo>
                <a:cubicBezTo>
                  <a:pt x="606552" y="-2559"/>
                  <a:pt x="459486" y="-1035"/>
                  <a:pt x="0" y="489"/>
                </a:cubicBezTo>
              </a:path>
            </a:pathLst>
          </a:custGeom>
          <a:noFill/>
          <a:ln w="28575" cap="rnd">
            <a:solidFill>
              <a:schemeClr val="tx1"/>
            </a:solidFill>
            <a:prstDash val="sysDash"/>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1" name="TextBox 140">
            <a:extLst>
              <a:ext uri="{FF2B5EF4-FFF2-40B4-BE49-F238E27FC236}">
                <a16:creationId xmlns:a16="http://schemas.microsoft.com/office/drawing/2014/main" id="{2E444139-DB99-4537-8EAE-26812EDF471A}"/>
              </a:ext>
            </a:extLst>
          </p:cNvPr>
          <p:cNvSpPr txBox="1"/>
          <p:nvPr/>
        </p:nvSpPr>
        <p:spPr>
          <a:xfrm flipH="1">
            <a:off x="1382020" y="1468778"/>
            <a:ext cx="1973879" cy="1500401"/>
          </a:xfrm>
          <a:prstGeom prst="irregularSeal1">
            <a:avLst/>
          </a:prstGeom>
          <a:solidFill>
            <a:srgbClr val="336851"/>
          </a:solidFill>
          <a:ln>
            <a:solidFill>
              <a:srgbClr val="336851"/>
            </a:solidFill>
          </a:ln>
        </p:spPr>
        <p:txBody>
          <a:bodyPr wrap="square" rtlCol="0">
            <a:spAutoFit/>
          </a:bodyPr>
          <a:lstStyle/>
          <a:p>
            <a:pPr algn="ctr"/>
            <a:r>
              <a:rPr lang="en-GB" sz="1400" b="1" dirty="0">
                <a:solidFill>
                  <a:schemeClr val="bg1"/>
                </a:solidFill>
                <a:latin typeface="Arial" panose="020B0604020202020204" pitchFamily="34" charset="0"/>
                <a:cs typeface="Arial" panose="020B0604020202020204" pitchFamily="34" charset="0"/>
              </a:rPr>
              <a:t>Headache pain</a:t>
            </a:r>
          </a:p>
        </p:txBody>
      </p:sp>
      <p:sp>
        <p:nvSpPr>
          <p:cNvPr id="261" name="Freeform: Shape 260">
            <a:extLst>
              <a:ext uri="{FF2B5EF4-FFF2-40B4-BE49-F238E27FC236}">
                <a16:creationId xmlns:a16="http://schemas.microsoft.com/office/drawing/2014/main" id="{9B8C9F65-1327-4763-B7B1-34FC32E611FB}"/>
              </a:ext>
            </a:extLst>
          </p:cNvPr>
          <p:cNvSpPr/>
          <p:nvPr/>
        </p:nvSpPr>
        <p:spPr>
          <a:xfrm>
            <a:off x="8480425" y="2184400"/>
            <a:ext cx="371475" cy="787400"/>
          </a:xfrm>
          <a:custGeom>
            <a:avLst/>
            <a:gdLst>
              <a:gd name="connsiteX0" fmla="*/ 0 w 492125"/>
              <a:gd name="connsiteY0" fmla="*/ 0 h 920750"/>
              <a:gd name="connsiteX1" fmla="*/ 273050 w 492125"/>
              <a:gd name="connsiteY1" fmla="*/ 330200 h 920750"/>
              <a:gd name="connsiteX2" fmla="*/ 492125 w 492125"/>
              <a:gd name="connsiteY2" fmla="*/ 920750 h 920750"/>
              <a:gd name="connsiteX0" fmla="*/ 0 w 390525"/>
              <a:gd name="connsiteY0" fmla="*/ 0 h 787400"/>
              <a:gd name="connsiteX1" fmla="*/ 273050 w 390525"/>
              <a:gd name="connsiteY1" fmla="*/ 330200 h 787400"/>
              <a:gd name="connsiteX2" fmla="*/ 390525 w 390525"/>
              <a:gd name="connsiteY2" fmla="*/ 787400 h 787400"/>
              <a:gd name="connsiteX0" fmla="*/ 0 w 371475"/>
              <a:gd name="connsiteY0" fmla="*/ 0 h 787400"/>
              <a:gd name="connsiteX1" fmla="*/ 273050 w 371475"/>
              <a:gd name="connsiteY1" fmla="*/ 330200 h 787400"/>
              <a:gd name="connsiteX2" fmla="*/ 371475 w 371475"/>
              <a:gd name="connsiteY2" fmla="*/ 787400 h 787400"/>
              <a:gd name="connsiteX0" fmla="*/ 0 w 371475"/>
              <a:gd name="connsiteY0" fmla="*/ 0 h 787400"/>
              <a:gd name="connsiteX1" fmla="*/ 257175 w 371475"/>
              <a:gd name="connsiteY1" fmla="*/ 317500 h 787400"/>
              <a:gd name="connsiteX2" fmla="*/ 371475 w 371475"/>
              <a:gd name="connsiteY2" fmla="*/ 787400 h 787400"/>
            </a:gdLst>
            <a:ahLst/>
            <a:cxnLst>
              <a:cxn ang="0">
                <a:pos x="connsiteX0" y="connsiteY0"/>
              </a:cxn>
              <a:cxn ang="0">
                <a:pos x="connsiteX1" y="connsiteY1"/>
              </a:cxn>
              <a:cxn ang="0">
                <a:pos x="connsiteX2" y="connsiteY2"/>
              </a:cxn>
            </a:cxnLst>
            <a:rect l="l" t="t" r="r" b="b"/>
            <a:pathLst>
              <a:path w="371475" h="787400">
                <a:moveTo>
                  <a:pt x="0" y="0"/>
                </a:moveTo>
                <a:cubicBezTo>
                  <a:pt x="95514" y="88371"/>
                  <a:pt x="195263" y="186267"/>
                  <a:pt x="257175" y="317500"/>
                </a:cubicBezTo>
                <a:cubicBezTo>
                  <a:pt x="319087" y="448733"/>
                  <a:pt x="327025" y="690562"/>
                  <a:pt x="371475" y="787400"/>
                </a:cubicBezTo>
              </a:path>
            </a:pathLst>
          </a:custGeom>
          <a:noFill/>
          <a:ln w="28575" cap="rnd">
            <a:solidFill>
              <a:schemeClr val="accent2">
                <a:lumMod val="75000"/>
              </a:schemeClr>
            </a:solidFill>
            <a:prstDash val="sysDash"/>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2" name="Freeform: Shape 261">
            <a:extLst>
              <a:ext uri="{FF2B5EF4-FFF2-40B4-BE49-F238E27FC236}">
                <a16:creationId xmlns:a16="http://schemas.microsoft.com/office/drawing/2014/main" id="{3018E3B9-9DC8-4232-BCBC-B615C5C8480D}"/>
              </a:ext>
            </a:extLst>
          </p:cNvPr>
          <p:cNvSpPr/>
          <p:nvPr/>
        </p:nvSpPr>
        <p:spPr>
          <a:xfrm>
            <a:off x="7820025" y="2983759"/>
            <a:ext cx="1219200" cy="251566"/>
          </a:xfrm>
          <a:custGeom>
            <a:avLst/>
            <a:gdLst>
              <a:gd name="connsiteX0" fmla="*/ 0 w 1219200"/>
              <a:gd name="connsiteY0" fmla="*/ 7091 h 251566"/>
              <a:gd name="connsiteX1" fmla="*/ 679450 w 1219200"/>
              <a:gd name="connsiteY1" fmla="*/ 10266 h 251566"/>
              <a:gd name="connsiteX2" fmla="*/ 1044575 w 1219200"/>
              <a:gd name="connsiteY2" fmla="*/ 105516 h 251566"/>
              <a:gd name="connsiteX3" fmla="*/ 1219200 w 1219200"/>
              <a:gd name="connsiteY3" fmla="*/ 251566 h 251566"/>
            </a:gdLst>
            <a:ahLst/>
            <a:cxnLst>
              <a:cxn ang="0">
                <a:pos x="connsiteX0" y="connsiteY0"/>
              </a:cxn>
              <a:cxn ang="0">
                <a:pos x="connsiteX1" y="connsiteY1"/>
              </a:cxn>
              <a:cxn ang="0">
                <a:pos x="connsiteX2" y="connsiteY2"/>
              </a:cxn>
              <a:cxn ang="0">
                <a:pos x="connsiteX3" y="connsiteY3"/>
              </a:cxn>
            </a:cxnLst>
            <a:rect l="l" t="t" r="r" b="b"/>
            <a:pathLst>
              <a:path w="1219200" h="251566">
                <a:moveTo>
                  <a:pt x="0" y="7091"/>
                </a:moveTo>
                <a:cubicBezTo>
                  <a:pt x="252677" y="476"/>
                  <a:pt x="505354" y="-6138"/>
                  <a:pt x="679450" y="10266"/>
                </a:cubicBezTo>
                <a:cubicBezTo>
                  <a:pt x="853546" y="26670"/>
                  <a:pt x="954617" y="65299"/>
                  <a:pt x="1044575" y="105516"/>
                </a:cubicBezTo>
                <a:cubicBezTo>
                  <a:pt x="1134533" y="145733"/>
                  <a:pt x="1176866" y="198649"/>
                  <a:pt x="1219200" y="251566"/>
                </a:cubicBezTo>
              </a:path>
            </a:pathLst>
          </a:custGeom>
          <a:noFill/>
          <a:ln w="28575" cap="rnd">
            <a:solidFill>
              <a:schemeClr val="accent2">
                <a:lumMod val="75000"/>
              </a:schemeClr>
            </a:solidFill>
            <a:prstDash val="sysDash"/>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ustDataLst/>
    <p:extLst>
      <p:ext uri="{BB962C8B-B14F-4D97-AF65-F5344CB8AC3E}">
        <p14:creationId xmlns:p14="http://schemas.microsoft.com/office/powerpoint/2010/main" val="126694663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fXQcB0C6"/>
  <p:tag name="ARTICULATE_SLIDE_COUNT" val="3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FF911B4432C6D64884FB6CBFD9A86A88" ma:contentTypeVersion="8" ma:contentTypeDescription="Opret et nyt dokument." ma:contentTypeScope="" ma:versionID="828e5ccf7f62d0298d3024a81b4de5d3">
  <xsd:schema xmlns:xsd="http://www.w3.org/2001/XMLSchema" xmlns:xs="http://www.w3.org/2001/XMLSchema" xmlns:p="http://schemas.microsoft.com/office/2006/metadata/properties" xmlns:ns2="6694566d-81f9-40eb-a629-7e03769744e1" xmlns:ns3="06cb444e-a3d9-4a5f-913d-6fa9f620ac5e" targetNamespace="http://schemas.microsoft.com/office/2006/metadata/properties" ma:root="true" ma:fieldsID="3c294a8e76d75721e19b78cd49f82e95" ns2:_="" ns3:_="">
    <xsd:import namespace="6694566d-81f9-40eb-a629-7e03769744e1"/>
    <xsd:import namespace="06cb444e-a3d9-4a5f-913d-6fa9f620ac5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94566d-81f9-40eb-a629-7e03769744e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6cb444e-a3d9-4a5f-913d-6fa9f620ac5e"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6091100-0E2B-4D32-8C4B-AD6EC7DEE045}">
  <ds:schemaRefs>
    <ds:schemaRef ds:uri="http://purl.org/dc/terms/"/>
    <ds:schemaRef ds:uri="http://schemas.microsoft.com/office/2006/metadata/properties"/>
    <ds:schemaRef ds:uri="http://schemas.microsoft.com/office/2006/documentManagement/types"/>
    <ds:schemaRef ds:uri="6694566d-81f9-40eb-a629-7e03769744e1"/>
    <ds:schemaRef ds:uri="http://purl.org/dc/elements/1.1/"/>
    <ds:schemaRef ds:uri="06cb444e-a3d9-4a5f-913d-6fa9f620ac5e"/>
    <ds:schemaRef ds:uri="http://www.w3.org/XML/1998/namespace"/>
    <ds:schemaRef ds:uri="http://schemas.microsoft.com/office/infopath/2007/PartnerControls"/>
    <ds:schemaRef ds:uri="http://schemas.openxmlformats.org/package/2006/metadata/core-properties"/>
    <ds:schemaRef ds:uri="http://purl.org/dc/dcmitype/"/>
  </ds:schemaRefs>
</ds:datastoreItem>
</file>

<file path=customXml/itemProps2.xml><?xml version="1.0" encoding="utf-8"?>
<ds:datastoreItem xmlns:ds="http://schemas.openxmlformats.org/officeDocument/2006/customXml" ds:itemID="{B111E7B9-B830-428C-96FF-E99A6602FC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694566d-81f9-40eb-a629-7e03769744e1"/>
    <ds:schemaRef ds:uri="06cb444e-a3d9-4a5f-913d-6fa9f620ac5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5592452-44C6-4F51-BB56-47BEEA4995A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Neurotorium - PowerPoint-Skabelon - 2022-01-28</Template>
  <TotalTime>19467</TotalTime>
  <Words>173</Words>
  <Application>Microsoft Office PowerPoint</Application>
  <PresentationFormat>Widescreen</PresentationFormat>
  <Paragraphs>30</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Plain-Medium</vt:lpstr>
      <vt:lpstr>Times New Roman</vt:lpstr>
      <vt:lpstr>Neurotorium - PowerPoint-Skabelon - 2022-01-28</vt:lpstr>
      <vt:lpstr>A model of migraine pathophysiology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Edge</dc:creator>
  <cp:lastModifiedBy>Michelle Dait</cp:lastModifiedBy>
  <cp:revision>2222</cp:revision>
  <cp:lastPrinted>2020-05-22T11:01:35Z</cp:lastPrinted>
  <dcterms:created xsi:type="dcterms:W3CDTF">2017-01-23T14:24:15Z</dcterms:created>
  <dcterms:modified xsi:type="dcterms:W3CDTF">2022-07-12T08:04:16Z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46037A0A-8216-4196-8276-A9048178043C</vt:lpwstr>
  </property>
  <property fmtid="{D5CDD505-2E9C-101B-9397-08002B2CF9AE}" pid="3" name="ArticulatePath">
    <vt:lpwstr>6 - Treatment principles 15-Aug-18</vt:lpwstr>
  </property>
  <property fmtid="{D5CDD505-2E9C-101B-9397-08002B2CF9AE}" pid="4" name="ContentTypeId">
    <vt:lpwstr>0x010100FF911B4432C6D64884FB6CBFD9A86A88</vt:lpwstr>
  </property>
</Properties>
</file>