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4.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4"/>
  </p:sldMasterIdLst>
  <p:notesMasterIdLst>
    <p:notesMasterId r:id="rId6"/>
  </p:notesMasterIdLst>
  <p:handoutMasterIdLst>
    <p:handoutMasterId r:id="rId7"/>
  </p:handoutMasterIdLst>
  <p:sldIdLst>
    <p:sldId id="5862" r:id="rId5"/>
  </p:sldIdLst>
  <p:sldSz cx="12192000" cy="6858000"/>
  <p:notesSz cx="6797675" cy="9929813"/>
  <p:custDataLst>
    <p:tags r:id="rId8"/>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E33775B-2F7D-4C8F-97C9-B4C44A23A239}">
          <p14:sldIdLst>
            <p14:sldId id="586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User" initials="U" lastIdx="68" clrIdx="6">
    <p:extLst>
      <p:ext uri="{19B8F6BF-5375-455C-9EA6-DF929625EA0E}">
        <p15:presenceInfo xmlns:p15="http://schemas.microsoft.com/office/powerpoint/2012/main" userId="User" providerId="None"/>
      </p:ext>
    </p:extLst>
  </p:cmAuthor>
  <p:cmAuthor id="1" name="Christopher Edge" initials="CE" lastIdx="315" clrIdx="0"/>
  <p:cmAuthor id="8" name="Jenny Muiry" initials="JM" lastIdx="3" clrIdx="7">
    <p:extLst>
      <p:ext uri="{19B8F6BF-5375-455C-9EA6-DF929625EA0E}">
        <p15:presenceInfo xmlns:p15="http://schemas.microsoft.com/office/powerpoint/2012/main" userId="S::jenny.muiry@cambridgemedical.com::095d8a26-e1f4-4671-92b1-bc556f886371" providerId="AD"/>
      </p:ext>
    </p:extLst>
  </p:cmAuthor>
  <p:cmAuthor id="2" name="Chris Edge" initials="CE" lastIdx="22" clrIdx="1"/>
  <p:cmAuthor id="9" name="Bjarke Ebert" initials="BE" lastIdx="34" clrIdx="8">
    <p:extLst>
      <p:ext uri="{19B8F6BF-5375-455C-9EA6-DF929625EA0E}">
        <p15:presenceInfo xmlns:p15="http://schemas.microsoft.com/office/powerpoint/2012/main" userId="S-1-5-21-1839211835-619659539-556599288-6688" providerId="AD"/>
      </p:ext>
    </p:extLst>
  </p:cmAuthor>
  <p:cmAuthor id="3" name="Audrey Dufour" initials="AD" lastIdx="93" clrIdx="2"/>
  <p:cmAuthor id="10" name="Bjarke Ebert" initials="BE [2]" lastIdx="3" clrIdx="9">
    <p:extLst>
      <p:ext uri="{19B8F6BF-5375-455C-9EA6-DF929625EA0E}">
        <p15:presenceInfo xmlns:p15="http://schemas.microsoft.com/office/powerpoint/2012/main" userId="S::BJEB@lundbeck.com::72445cbb-e532-4bcc-a294-080a1e48009d" providerId="AD"/>
      </p:ext>
    </p:extLst>
  </p:cmAuthor>
  <p:cmAuthor id="4" name="Shen Yang Lim" initials="SYL" lastIdx="12" clrIdx="3">
    <p:extLst>
      <p:ext uri="{19B8F6BF-5375-455C-9EA6-DF929625EA0E}">
        <p15:presenceInfo xmlns:p15="http://schemas.microsoft.com/office/powerpoint/2012/main" userId="9812e3e6622eaa0d" providerId="Windows Live"/>
      </p:ext>
    </p:extLst>
  </p:cmAuthor>
  <p:cmAuthor id="11" name="Liz Kelly" initials="LK" lastIdx="1" clrIdx="10">
    <p:extLst>
      <p:ext uri="{19B8F6BF-5375-455C-9EA6-DF929625EA0E}">
        <p15:presenceInfo xmlns:p15="http://schemas.microsoft.com/office/powerpoint/2012/main" userId="S::liz.kelly@cambridgemedical.com::3e51dfe4-6c31-457e-a0b0-891272b478d7" providerId="AD"/>
      </p:ext>
    </p:extLst>
  </p:cmAuthor>
  <p:cmAuthor id="5" name="Ebru Karakoc Madsen" initials="EKM" lastIdx="5" clrIdx="4">
    <p:extLst>
      <p:ext uri="{19B8F6BF-5375-455C-9EA6-DF929625EA0E}">
        <p15:presenceInfo xmlns:p15="http://schemas.microsoft.com/office/powerpoint/2012/main" userId="S-1-5-21-1839211835-619659539-556599288-180377" providerId="AD"/>
      </p:ext>
    </p:extLst>
  </p:cmAuthor>
  <p:cmAuthor id="12" name="dawnbuse@outlook.com" initials="d" lastIdx="17" clrIdx="11">
    <p:extLst>
      <p:ext uri="{19B8F6BF-5375-455C-9EA6-DF929625EA0E}">
        <p15:presenceInfo xmlns:p15="http://schemas.microsoft.com/office/powerpoint/2012/main" userId="d08a969e2975c8b6" providerId="Windows Live"/>
      </p:ext>
    </p:extLst>
  </p:cmAuthor>
  <p:cmAuthor id="6" name="Mikko Kuoppamäki" initials="MK" lastIdx="49" clrIdx="5">
    <p:extLst>
      <p:ext uri="{19B8F6BF-5375-455C-9EA6-DF929625EA0E}">
        <p15:presenceInfo xmlns:p15="http://schemas.microsoft.com/office/powerpoint/2012/main" userId="S-1-5-21-1839211835-619659539-556599288-2236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851"/>
    <a:srgbClr val="CCD9D3"/>
    <a:srgbClr val="99B3A8"/>
    <a:srgbClr val="B59E5F"/>
    <a:srgbClr val="B2A499"/>
    <a:srgbClr val="8E7941"/>
    <a:srgbClr val="D9D1CC"/>
    <a:srgbClr val="004225"/>
    <a:srgbClr val="9B9B9D"/>
    <a:srgbClr val="E8E7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51" autoAdjust="0"/>
    <p:restoredTop sz="96224" autoAdjust="0"/>
  </p:normalViewPr>
  <p:slideViewPr>
    <p:cSldViewPr snapToGrid="0" snapToObjects="1">
      <p:cViewPr varScale="1">
        <p:scale>
          <a:sx n="67" d="100"/>
          <a:sy n="67" d="100"/>
        </p:scale>
        <p:origin x="740" y="44"/>
      </p:cViewPr>
      <p:guideLst>
        <p:guide orient="horz" pos="2160"/>
        <p:guide pos="3840"/>
      </p:guideLst>
    </p:cSldViewPr>
  </p:slideViewPr>
  <p:outlineViewPr>
    <p:cViewPr>
      <p:scale>
        <a:sx n="33" d="100"/>
        <a:sy n="33" d="100"/>
      </p:scale>
      <p:origin x="0" y="-21294"/>
    </p:cViewPr>
  </p:outlineViewPr>
  <p:notesTextViewPr>
    <p:cViewPr>
      <p:scale>
        <a:sx n="1" d="1"/>
        <a:sy n="1" d="1"/>
      </p:scale>
      <p:origin x="0" y="0"/>
    </p:cViewPr>
  </p:notesTextViewPr>
  <p:sorterViewPr>
    <p:cViewPr>
      <p:scale>
        <a:sx n="70" d="100"/>
        <a:sy n="70" d="100"/>
      </p:scale>
      <p:origin x="0" y="0"/>
    </p:cViewPr>
  </p:sorterViewPr>
  <p:notesViewPr>
    <p:cSldViewPr snapToGrid="0" snapToObjects="1">
      <p:cViewPr>
        <p:scale>
          <a:sx n="200" d="100"/>
          <a:sy n="200" d="100"/>
        </p:scale>
        <p:origin x="1350" y="-5472"/>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4" y="0"/>
            <a:ext cx="2945659" cy="498215"/>
          </a:xfrm>
          <a:prstGeom prst="rect">
            <a:avLst/>
          </a:prstGeom>
        </p:spPr>
        <p:txBody>
          <a:bodyPr vert="horz" lIns="91440" tIns="45720" rIns="91440" bIns="45720" rtlCol="0"/>
          <a:lstStyle>
            <a:lvl1pPr algn="r">
              <a:defRPr sz="1200"/>
            </a:lvl1pPr>
          </a:lstStyle>
          <a:p>
            <a:fld id="{3B6579D3-62B4-4809-8D0C-4876020E209D}" type="datetimeFigureOut">
              <a:rPr lang="en-GB" smtClean="0"/>
              <a:t>28/06/2022</a:t>
            </a:fld>
            <a:endParaRPr lang="en-GB"/>
          </a:p>
        </p:txBody>
      </p:sp>
      <p:sp>
        <p:nvSpPr>
          <p:cNvPr id="4" name="Footer Placeholder 3"/>
          <p:cNvSpPr>
            <a:spLocks noGrp="1"/>
          </p:cNvSpPr>
          <p:nvPr>
            <p:ph type="ftr" sz="quarter" idx="2"/>
          </p:nvPr>
        </p:nvSpPr>
        <p:spPr>
          <a:xfrm>
            <a:off x="1" y="9431599"/>
            <a:ext cx="2945659" cy="49821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31599"/>
            <a:ext cx="2945659" cy="498214"/>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21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4" y="0"/>
            <a:ext cx="2945659" cy="498215"/>
          </a:xfrm>
          <a:prstGeom prst="rect">
            <a:avLst/>
          </a:prstGeom>
        </p:spPr>
        <p:txBody>
          <a:bodyPr vert="horz" lIns="91440" tIns="45720" rIns="91440" bIns="45720" rtlCol="0"/>
          <a:lstStyle>
            <a:lvl1pPr algn="r">
              <a:defRPr sz="1200"/>
            </a:lvl1pPr>
          </a:lstStyle>
          <a:p>
            <a:fld id="{799FA8D8-D74F-5A4A-BB10-7F88E22CEF6D}" type="datetimeFigureOut">
              <a:rPr lang="en-US"/>
              <a:t>6/28/2022</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8723"/>
            <a:ext cx="5438140" cy="3909864"/>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 y="9431599"/>
            <a:ext cx="2945659" cy="49821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431599"/>
            <a:ext cx="2945659" cy="498214"/>
          </a:xfrm>
          <a:prstGeom prst="rect">
            <a:avLst/>
          </a:prstGeom>
        </p:spPr>
        <p:txBody>
          <a:bodyPr vert="horz" lIns="91440" tIns="45720" rIns="91440" bIns="45720" rtlCol="0" anchor="b"/>
          <a:lstStyle>
            <a:lvl1pPr algn="r">
              <a:defRPr sz="1200"/>
            </a:lvl1pPr>
          </a:lstStyle>
          <a:p>
            <a:fld id="{037C2873-EBE5-CF42-9E30-7832FC02D1D9}" type="slidenum">
              <a:rPr/>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Modulation of pain signals in the spinal cord is achieved by fine-tuning the various positive and negative signals that control the interaction of the first-order neuron with the second-order neuron.</a:t>
            </a:r>
            <a:r>
              <a:rPr lang="en-GB" baseline="30000" dirty="0"/>
              <a:t>[Steeds, 2016; </a:t>
            </a:r>
            <a:r>
              <a:rPr lang="en-GB" baseline="30000" dirty="0" err="1"/>
              <a:t>Urch</a:t>
            </a:r>
            <a:r>
              <a:rPr lang="en-GB" baseline="30000" dirty="0"/>
              <a:t>, 2007; Purves et al., 2018]</a:t>
            </a:r>
            <a:r>
              <a:rPr lang="en-GB" dirty="0"/>
              <a:t> Within the dorsal horn of the spinal cord, there are some projections from the brainstem that directly interact with neurons of the pain pathway, whereas other modulatory projections interact indirectly, via enkephalin-releasing local circuit neurons.</a:t>
            </a:r>
            <a:r>
              <a:rPr lang="en-GB" baseline="30000" dirty="0"/>
              <a:t>[Purves et al., 2018; Yam et al., 2018; Diaz del Castillo et al., 2018]</a:t>
            </a:r>
            <a:endParaRPr lang="en-GB" dirty="0"/>
          </a:p>
          <a:p>
            <a:endParaRPr lang="en-GB" dirty="0"/>
          </a:p>
          <a:p>
            <a:pPr defTabSz="915040">
              <a:defRPr/>
            </a:pPr>
            <a:r>
              <a:rPr lang="en-GB" dirty="0"/>
              <a:t>References:</a:t>
            </a:r>
          </a:p>
          <a:p>
            <a:r>
              <a:rPr lang="en-GB" dirty="0"/>
              <a:t>Diaz del Castillo M, </a:t>
            </a:r>
            <a:r>
              <a:rPr lang="en-GB" dirty="0" err="1"/>
              <a:t>Woldbye</a:t>
            </a:r>
            <a:r>
              <a:rPr lang="en-GB" dirty="0"/>
              <a:t> DPD, Heegaard AM. Neuropeptide Y and its involvement in chronic pain. Neuroscience 2018; 387: 162–169.</a:t>
            </a:r>
          </a:p>
          <a:p>
            <a:r>
              <a:rPr lang="en-GB" dirty="0"/>
              <a:t>Purves D, Augustine </a:t>
            </a:r>
            <a:r>
              <a:rPr lang="en-GB" dirty="0" err="1"/>
              <a:t>GJ</a:t>
            </a:r>
            <a:r>
              <a:rPr lang="en-GB" dirty="0"/>
              <a:t>, Fitzpatrick D, et al. Neuroscience, 6</a:t>
            </a:r>
            <a:r>
              <a:rPr lang="en-GB" baseline="30000" dirty="0"/>
              <a:t>th</a:t>
            </a:r>
            <a:r>
              <a:rPr lang="en-GB" dirty="0"/>
              <a:t> edition. New York, New York: Oxford University Press, 2018.</a:t>
            </a:r>
          </a:p>
          <a:p>
            <a:r>
              <a:rPr lang="en-GB" dirty="0"/>
              <a:t>Steeds CE. The anatomy and physiology of pain. Surgery 2016; 34 (2): 55–59.</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err="1"/>
              <a:t>Urch</a:t>
            </a:r>
            <a:r>
              <a:rPr lang="en-GB" dirty="0"/>
              <a:t> C. Normal pain transmission. Rev Pain 2007; 1 (1): 2–6.</a:t>
            </a:r>
          </a:p>
          <a:p>
            <a:r>
              <a:rPr lang="en-GB" dirty="0"/>
              <a:t>Yam MF, </a:t>
            </a:r>
            <a:r>
              <a:rPr lang="en-GB" dirty="0" err="1"/>
              <a:t>Loh</a:t>
            </a:r>
            <a:r>
              <a:rPr lang="en-GB" dirty="0"/>
              <a:t> </a:t>
            </a:r>
            <a:r>
              <a:rPr lang="en-GB" dirty="0" err="1"/>
              <a:t>YC</a:t>
            </a:r>
            <a:r>
              <a:rPr lang="en-GB" dirty="0"/>
              <a:t>, Tan CS, et al. General pathways of pain sensation and the major neurotransmitters involved in pain regulation. Int J Mol Sci 2018; 19 (8): E2164.</a:t>
            </a:r>
          </a:p>
        </p:txBody>
      </p:sp>
      <p:sp>
        <p:nvSpPr>
          <p:cNvPr id="4" name="Slide Number Placeholder 3"/>
          <p:cNvSpPr>
            <a:spLocks noGrp="1"/>
          </p:cNvSpPr>
          <p:nvPr>
            <p:ph type="sldNum" sz="quarter" idx="5"/>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1771829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14.png"/></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548001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78184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7436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88110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75131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85875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64489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19070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0116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19479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0387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3753801"/>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02645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408573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03778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49839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229207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441225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432954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5916116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92958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672848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76652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761152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425114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33380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3488002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615688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85750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25221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867877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654329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01005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693317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627603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83365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Front page 01">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baseline="0">
                <a:solidFill>
                  <a:schemeClr val="bg1"/>
                </a:solidFill>
              </a:defRPr>
            </a:lvl1pPr>
          </a:lstStyle>
          <a:p>
            <a:r>
              <a:rPr lang="da-DK"/>
              <a:t>Click to add presentation title</a:t>
            </a:r>
            <a:endParaRPr lang="en-US"/>
          </a:p>
        </p:txBody>
      </p:sp>
      <p:sp>
        <p:nvSpPr>
          <p:cNvPr id="3" name="Subtitle 2"/>
          <p:cNvSpPr>
            <a:spLocks noGrp="1"/>
          </p:cNvSpPr>
          <p:nvPr>
            <p:ph type="subTitle" idx="1" hasCustomPrompt="1"/>
          </p:nvPr>
        </p:nvSpPr>
        <p:spPr>
          <a:xfrm>
            <a:off x="838200" y="5128617"/>
            <a:ext cx="7260771" cy="1091208"/>
          </a:xfrm>
        </p:spPr>
        <p:txBody>
          <a:bodyPr>
            <a:normAutofit/>
          </a:bodyPr>
          <a:lstStyle>
            <a:lvl1pPr marL="0" indent="0" algn="l">
              <a:buNone/>
              <a:defRPr sz="18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add presentation subtitle</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cxnSp>
        <p:nvCxnSpPr>
          <p:cNvPr id="10" name="Straight Connector 9"/>
          <p:cNvCxnSpPr/>
          <p:nvPr userDrawn="1"/>
        </p:nvCxnSpPr>
        <p:spPr>
          <a:xfrm>
            <a:off x="879020" y="5055541"/>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5642419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25850"/>
            <a:ext cx="10515600" cy="1127731"/>
          </a:xfrm>
        </p:spPr>
        <p:txBody>
          <a:bodyPr anchor="t">
            <a:normAutofit/>
          </a:bodyPr>
          <a:lstStyle>
            <a:lvl1pPr>
              <a:defRPr sz="4000"/>
            </a:lvl1pPr>
          </a:lstStyle>
          <a:p>
            <a:r>
              <a:rPr lang="da-DK"/>
              <a:t>Click to chapter title</a:t>
            </a:r>
            <a:br>
              <a:rPr lang="da-DK"/>
            </a:br>
            <a:r>
              <a:rPr lang="da-DK"/>
              <a:t>in two lines</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9" name="Straight Connector 8"/>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2"/>
          <p:cNvSpPr>
            <a:spLocks noGrp="1"/>
          </p:cNvSpPr>
          <p:nvPr>
            <p:ph type="body" idx="1" hasCustomPrompt="1"/>
          </p:nvPr>
        </p:nvSpPr>
        <p:spPr>
          <a:xfrm>
            <a:off x="831850" y="5129213"/>
            <a:ext cx="10515600" cy="1100671"/>
          </a:xfrm>
        </p:spPr>
        <p:txBody>
          <a:bodyPr>
            <a:normAutofit/>
          </a:bodyPr>
          <a:lstStyle>
            <a:lvl1pPr marL="0" indent="0">
              <a:buNone/>
              <a:defRPr sz="18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Click to add chapter subtitle</a:t>
            </a:r>
          </a:p>
        </p:txBody>
      </p:sp>
    </p:spTree>
    <p:custDataLst>
      <p:tags r:id="rId1"/>
    </p:custDataLst>
    <p:extLst>
      <p:ext uri="{BB962C8B-B14F-4D97-AF65-F5344CB8AC3E}">
        <p14:creationId xmlns:p14="http://schemas.microsoft.com/office/powerpoint/2010/main" val="16520885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524782"/>
          </a:xfrm>
        </p:spPr>
        <p:txBody>
          <a:bodyPr anchor="t">
            <a:normAutofit/>
          </a:bodyPr>
          <a:lstStyle>
            <a:lvl1pPr>
              <a:defRPr sz="2400" b="1" baseline="0"/>
            </a:lvl1pPr>
          </a:lstStyle>
          <a:p>
            <a:r>
              <a:rPr lang="da-DK"/>
              <a:t>Click to add headline</a:t>
            </a:r>
            <a:endParaRPr lang="en-US"/>
          </a:p>
        </p:txBody>
      </p:sp>
      <p:sp>
        <p:nvSpPr>
          <p:cNvPr id="3" name="Content Placeholder 2"/>
          <p:cNvSpPr>
            <a:spLocks noGrp="1"/>
          </p:cNvSpPr>
          <p:nvPr>
            <p:ph idx="1"/>
          </p:nvPr>
        </p:nvSpPr>
        <p:spPr>
          <a:xfrm>
            <a:off x="838200" y="1371600"/>
            <a:ext cx="10515600" cy="4351338"/>
          </a:xfrm>
        </p:spPr>
        <p:txBody>
          <a:bodyPr/>
          <a:lstStyle>
            <a:lvl1pPr>
              <a:defRPr sz="2400"/>
            </a:lvl1pPr>
            <a:lvl2pPr>
              <a:defRPr sz="1800"/>
            </a:lvl2pPr>
            <a:lvl3pPr>
              <a:defRPr sz="14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cxnSp>
        <p:nvCxnSpPr>
          <p:cNvPr id="7" name="Straight Connector 6"/>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28732071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le &amp; 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07712"/>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42392120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Statement 02">
    <p:spTree>
      <p:nvGrpSpPr>
        <p:cNvPr id="1" name=""/>
        <p:cNvGrpSpPr/>
        <p:nvPr/>
      </p:nvGrpSpPr>
      <p:grpSpPr>
        <a:xfrm>
          <a:off x="0" y="0"/>
          <a:ext cx="0" cy="0"/>
          <a:chOff x="0" y="0"/>
          <a:chExt cx="0" cy="0"/>
        </a:xfrm>
      </p:grpSpPr>
      <p:sp>
        <p:nvSpPr>
          <p:cNvPr id="9" name="Rectangle 8"/>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bg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bg1"/>
                </a:solidFill>
              </a:defRPr>
            </a:lvl1pPr>
          </a:lstStyle>
          <a:p>
            <a:pPr lvl="0"/>
            <a:r>
              <a:rPr lang="da-DK"/>
              <a:t>Click to add Quote Byline</a:t>
            </a:r>
            <a:endParaRPr lang="en-US"/>
          </a:p>
        </p:txBody>
      </p:sp>
      <p:cxnSp>
        <p:nvCxnSpPr>
          <p:cNvPr id="10" name="Straight Connector 9"/>
          <p:cNvCxnSpPr/>
          <p:nvPr userDrawn="1"/>
        </p:nvCxnSpPr>
        <p:spPr>
          <a:xfrm>
            <a:off x="879020" y="5113927"/>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155803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ront page 02">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7239000" y="6356350"/>
            <a:ext cx="4114800" cy="365125"/>
          </a:xfrm>
          <a:prstGeom prst="rect">
            <a:avLst/>
          </a:prstGeom>
          <a:solidFill>
            <a:schemeClr val="bg1"/>
          </a:solidFill>
        </p:spPr>
        <p:txBody>
          <a:bodyPr/>
          <a:lstStyle/>
          <a:p>
            <a:endParaRPr lang="en-US"/>
          </a:p>
        </p:txBody>
      </p:sp>
      <p:sp>
        <p:nvSpPr>
          <p:cNvPr id="10" name="Rectangle 9"/>
          <p:cNvSpPr/>
          <p:nvPr userDrawn="1"/>
        </p:nvSpPr>
        <p:spPr>
          <a:xfrm>
            <a:off x="0" y="911407"/>
            <a:ext cx="12192000" cy="59465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a:solidFill>
                  <a:schemeClr val="tx1"/>
                </a:solidFill>
              </a:defRPr>
            </a:lvl1pPr>
          </a:lstStyle>
          <a:p>
            <a:r>
              <a:rPr lang="da-DK"/>
              <a:t>Click to add presentation title</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cxnSp>
        <p:nvCxnSpPr>
          <p:cNvPr id="13" name="Straight Connector 12"/>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 Placeholder 13"/>
          <p:cNvSpPr>
            <a:spLocks noGrp="1"/>
          </p:cNvSpPr>
          <p:nvPr>
            <p:ph type="body" sz="quarter" idx="13" hasCustomPrompt="1"/>
          </p:nvPr>
        </p:nvSpPr>
        <p:spPr>
          <a:xfrm>
            <a:off x="839638" y="5129213"/>
            <a:ext cx="7261225" cy="1090612"/>
          </a:xfrm>
        </p:spPr>
        <p:txBody>
          <a:bodyPr>
            <a:noAutofit/>
          </a:bodyPr>
          <a:lstStyle>
            <a:lvl1pPr marL="0" indent="0">
              <a:buNone/>
              <a:defRPr sz="1800" b="1" baseline="0">
                <a:solidFill>
                  <a:schemeClr val="accent2"/>
                </a:solidFill>
              </a:defRPr>
            </a:lvl1pPr>
            <a:lvl2pPr marL="457200" indent="0">
              <a:buNone/>
              <a:defRPr sz="1800" b="1">
                <a:solidFill>
                  <a:schemeClr val="accent2"/>
                </a:solidFill>
              </a:defRPr>
            </a:lvl2pPr>
            <a:lvl3pPr marL="914400" indent="0">
              <a:buNone/>
              <a:defRPr sz="1800" b="1">
                <a:solidFill>
                  <a:schemeClr val="accent2"/>
                </a:solidFill>
              </a:defRPr>
            </a:lvl3pPr>
            <a:lvl4pPr marL="1371600" indent="0">
              <a:buNone/>
              <a:defRPr sz="1800" b="1">
                <a:solidFill>
                  <a:schemeClr val="accent2"/>
                </a:solidFill>
              </a:defRPr>
            </a:lvl4pPr>
            <a:lvl5pPr marL="1828800" indent="0">
              <a:buNone/>
              <a:defRPr sz="1800" b="1">
                <a:solidFill>
                  <a:schemeClr val="accent2"/>
                </a:solidFill>
              </a:defRPr>
            </a:lvl5pPr>
          </a:lstStyle>
          <a:p>
            <a:pPr lvl="0"/>
            <a:r>
              <a:rPr lang="da-DK"/>
              <a:t>Click to add presentation subtitle</a:t>
            </a:r>
            <a:endParaRPr lang="en-US"/>
          </a:p>
        </p:txBody>
      </p:sp>
    </p:spTree>
    <p:custDataLst>
      <p:tags r:id="rId1"/>
    </p:custDataLst>
    <p:extLst>
      <p:ext uri="{BB962C8B-B14F-4D97-AF65-F5344CB8AC3E}">
        <p14:creationId xmlns:p14="http://schemas.microsoft.com/office/powerpoint/2010/main" val="1806581548"/>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mp; 1 column bullets 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4988065" cy="685077"/>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229589"/>
            <a:ext cx="4988065" cy="4766254"/>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365125"/>
            <a:ext cx="5224272" cy="5599070"/>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494724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5197541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mp; 1 column content 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5004250" cy="685077"/>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229589"/>
            <a:ext cx="5004250" cy="4752228"/>
          </a:xfrm>
        </p:spPr>
        <p:txBody>
          <a:bodyPr/>
          <a:lstStyle>
            <a:lvl1pPr marL="0" indent="0">
              <a:buNone/>
              <a:defRPr sz="2400"/>
            </a:lvl1pPr>
          </a:lstStyle>
          <a:p>
            <a:pPr lvl="0"/>
            <a:r>
              <a:rPr lang="en-US"/>
              <a:t>Edit Master text styles</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365125"/>
            <a:ext cx="5224272" cy="5582594"/>
          </a:xfrm>
        </p:spPr>
        <p:txBody>
          <a:bodyPr/>
          <a:lstStyle>
            <a:lvl1pPr marL="0" indent="0">
              <a:buNone/>
              <a:defRPr sz="2400"/>
            </a:lvl1pPr>
          </a:lstStyle>
          <a:p>
            <a:pPr lvl="0"/>
            <a:r>
              <a:rPr lang="en-US"/>
              <a:t>Edit Master text styles</a:t>
            </a:r>
          </a:p>
        </p:txBody>
      </p:sp>
      <p:cxnSp>
        <p:nvCxnSpPr>
          <p:cNvPr id="8" name="Straight Connector 7"/>
          <p:cNvCxnSpPr/>
          <p:nvPr userDrawn="1"/>
        </p:nvCxnSpPr>
        <p:spPr>
          <a:xfrm>
            <a:off x="879020" y="872838"/>
            <a:ext cx="494724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20200533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mp; 2 rows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457835"/>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sz="half" idx="1"/>
          </p:nvPr>
        </p:nvSpPr>
        <p:spPr>
          <a:xfrm>
            <a:off x="838200" y="1002347"/>
            <a:ext cx="10515600" cy="1958626"/>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38200" y="2960973"/>
            <a:ext cx="10515600" cy="2660493"/>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6DBC486D-4FAB-B746-8B02-8D7C842291C6}" type="slidenum">
              <a:rPr/>
              <a:t>‹#›</a:t>
            </a:fld>
            <a:endParaRPr lang="en-US"/>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15541934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tatement 0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accent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accent2"/>
                </a:solidFill>
              </a:defRPr>
            </a:lvl1pPr>
          </a:lstStyle>
          <a:p>
            <a:pPr lvl="0"/>
            <a:r>
              <a:rPr lang="da-DK"/>
              <a:t>Click to add Quote Byline</a:t>
            </a:r>
            <a:endParaRPr lang="en-US"/>
          </a:p>
        </p:txBody>
      </p:sp>
      <p:sp>
        <p:nvSpPr>
          <p:cNvPr id="9" name="Rectangle 8"/>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10" name="Straight Connector 9"/>
          <p:cNvCxnSpPr/>
          <p:nvPr userDrawn="1"/>
        </p:nvCxnSpPr>
        <p:spPr>
          <a:xfrm>
            <a:off x="879020" y="5113927"/>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6714772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Statement 01">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10" name="Picture Placeholder 9"/>
          <p:cNvSpPr>
            <a:spLocks noGrp="1"/>
          </p:cNvSpPr>
          <p:nvPr>
            <p:ph type="pic" sz="quarter" idx="13" hasCustomPrompt="1"/>
          </p:nvPr>
        </p:nvSpPr>
        <p:spPr>
          <a:xfrm>
            <a:off x="0" y="0"/>
            <a:ext cx="12192000" cy="6858000"/>
          </a:xfrm>
        </p:spPr>
        <p:txBody>
          <a:bodyPr/>
          <a:lstStyle>
            <a:lvl1pPr marL="0" indent="0">
              <a:buNone/>
              <a:defRPr/>
            </a:lvl1pPr>
          </a:lstStyle>
          <a:p>
            <a:r>
              <a:rPr lang="en-US"/>
              <a:t>Click to add a picture</a:t>
            </a:r>
          </a:p>
        </p:txBody>
      </p:sp>
    </p:spTree>
    <p:custDataLst>
      <p:tags r:id="rId1"/>
    </p:custDataLst>
    <p:extLst>
      <p:ext uri="{BB962C8B-B14F-4D97-AF65-F5344CB8AC3E}">
        <p14:creationId xmlns:p14="http://schemas.microsoft.com/office/powerpoint/2010/main" val="8559752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hank You">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a:solidFill>
                  <a:schemeClr val="tx1"/>
                </a:solidFill>
              </a:defRPr>
            </a:lvl1pPr>
          </a:lstStyle>
          <a:p>
            <a:r>
              <a:rPr lang="da-DK"/>
              <a:t>Click to add thank you statement</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spTree>
    <p:custDataLst>
      <p:tags r:id="rId1"/>
    </p:custDataLst>
    <p:extLst>
      <p:ext uri="{BB962C8B-B14F-4D97-AF65-F5344CB8AC3E}">
        <p14:creationId xmlns:p14="http://schemas.microsoft.com/office/powerpoint/2010/main" val="50780933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2.sv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50">
            <a:extLst>
              <a:ext uri="{96DAC541-7B7A-43D3-8B79-37D633B846F1}">
                <asvg:svgBlip xmlns:asvg="http://schemas.microsoft.com/office/drawing/2016/SVG/main" r:embed="rId51"/>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63894818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4" r:id="rId34"/>
    <p:sldLayoutId id="2147483705" r:id="rId35"/>
    <p:sldLayoutId id="2147483706" r:id="rId36"/>
    <p:sldLayoutId id="2147483707" r:id="rId37"/>
    <p:sldLayoutId id="2147483708" r:id="rId38"/>
    <p:sldLayoutId id="2147483709" r:id="rId39"/>
    <p:sldLayoutId id="2147483710" r:id="rId40"/>
    <p:sldLayoutId id="2147483711" r:id="rId41"/>
    <p:sldLayoutId id="2147483661" r:id="rId42"/>
    <p:sldLayoutId id="2147483664" r:id="rId43"/>
    <p:sldLayoutId id="2147483669" r:id="rId44"/>
    <p:sldLayoutId id="2147483652" r:id="rId45"/>
    <p:sldLayoutId id="2147483654" r:id="rId46"/>
    <p:sldLayoutId id="2147483666" r:id="rId47"/>
    <p:sldLayoutId id="2147483665" r:id="rId48"/>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1.xml"/><Relationship Id="rId7" Type="http://schemas.openxmlformats.org/officeDocument/2006/relationships/image" Target="../media/image18.svg"/><Relationship Id="rId2" Type="http://schemas.openxmlformats.org/officeDocument/2006/relationships/slideLayout" Target="../slideLayouts/slideLayout4.xml"/><Relationship Id="rId1" Type="http://schemas.openxmlformats.org/officeDocument/2006/relationships/tags" Target="../tags/tag14.xml"/><Relationship Id="rId6" Type="http://schemas.openxmlformats.org/officeDocument/2006/relationships/image" Target="../media/image17.png"/><Relationship Id="rId5" Type="http://schemas.openxmlformats.org/officeDocument/2006/relationships/image" Target="../media/image16.emf"/><Relationship Id="rId4" Type="http://schemas.openxmlformats.org/officeDocument/2006/relationships/image" Target="../media/image15.emf"/><Relationship Id="rId9" Type="http://schemas.openxmlformats.org/officeDocument/2006/relationships/image" Target="../media/image2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AFBDFE1-B703-4767-B1D6-4509461B9214}"/>
              </a:ext>
            </a:extLst>
          </p:cNvPr>
          <p:cNvSpPr>
            <a:spLocks noGrp="1"/>
          </p:cNvSpPr>
          <p:nvPr>
            <p:ph type="body" sz="quarter" idx="17"/>
          </p:nvPr>
        </p:nvSpPr>
        <p:spPr/>
        <p:txBody>
          <a:bodyPr/>
          <a:lstStyle/>
          <a:p>
            <a:r>
              <a:rPr lang="en-GB" dirty="0"/>
              <a:t>Migraine</a:t>
            </a:r>
          </a:p>
          <a:p>
            <a:endParaRPr lang="en-GB" dirty="0"/>
          </a:p>
        </p:txBody>
      </p:sp>
      <p:sp>
        <p:nvSpPr>
          <p:cNvPr id="2" name="Title 1">
            <a:extLst>
              <a:ext uri="{FF2B5EF4-FFF2-40B4-BE49-F238E27FC236}">
                <a16:creationId xmlns:a16="http://schemas.microsoft.com/office/drawing/2014/main" id="{7D2986E8-920E-4F3A-AAF5-479A0194F1C6}"/>
              </a:ext>
            </a:extLst>
          </p:cNvPr>
          <p:cNvSpPr>
            <a:spLocks noGrp="1"/>
          </p:cNvSpPr>
          <p:nvPr>
            <p:ph type="title"/>
          </p:nvPr>
        </p:nvSpPr>
        <p:spPr/>
        <p:txBody>
          <a:bodyPr/>
          <a:lstStyle/>
          <a:p>
            <a:r>
              <a:rPr lang="en-GB" dirty="0"/>
              <a:t>The spinal cord</a:t>
            </a:r>
          </a:p>
        </p:txBody>
      </p:sp>
      <p:sp>
        <p:nvSpPr>
          <p:cNvPr id="3" name="Content Placeholder 2">
            <a:extLst>
              <a:ext uri="{FF2B5EF4-FFF2-40B4-BE49-F238E27FC236}">
                <a16:creationId xmlns:a16="http://schemas.microsoft.com/office/drawing/2014/main" id="{50D4D0CC-96F1-484A-BFB9-4061F39DEE41}"/>
              </a:ext>
            </a:extLst>
          </p:cNvPr>
          <p:cNvSpPr>
            <a:spLocks noGrp="1"/>
          </p:cNvSpPr>
          <p:nvPr>
            <p:ph idx="20"/>
          </p:nvPr>
        </p:nvSpPr>
        <p:spPr>
          <a:xfrm>
            <a:off x="539750" y="1416785"/>
            <a:ext cx="5419725" cy="4626829"/>
          </a:xfrm>
        </p:spPr>
        <p:txBody>
          <a:bodyPr>
            <a:normAutofit/>
          </a:bodyPr>
          <a:lstStyle/>
          <a:p>
            <a:pPr>
              <a:spcBef>
                <a:spcPts val="600"/>
              </a:spcBef>
            </a:pPr>
            <a:r>
              <a:rPr lang="en-GB" sz="1400" dirty="0"/>
              <a:t>First-order afferent neurons form synapses with second-order neurons in the dorsal horn of the spinal cord</a:t>
            </a:r>
            <a:r>
              <a:rPr lang="en-GB" sz="1400" baseline="30000" dirty="0"/>
              <a:t>1</a:t>
            </a:r>
            <a:endParaRPr lang="en-GB" sz="1400" dirty="0"/>
          </a:p>
          <a:p>
            <a:pPr>
              <a:spcBef>
                <a:spcPts val="600"/>
              </a:spcBef>
            </a:pPr>
            <a:r>
              <a:rPr lang="en-GB" sz="1400" dirty="0"/>
              <a:t>This glutamatergic interaction is heavily regulated, with competing excitatory and inhibitory signals</a:t>
            </a:r>
            <a:r>
              <a:rPr lang="en-GB" sz="1400" baseline="30000" dirty="0"/>
              <a:t>1-3</a:t>
            </a:r>
            <a:endParaRPr lang="en-GB" sz="1400" dirty="0"/>
          </a:p>
          <a:p>
            <a:pPr marL="0" indent="0">
              <a:spcBef>
                <a:spcPts val="600"/>
              </a:spcBef>
              <a:buNone/>
            </a:pPr>
            <a:r>
              <a:rPr lang="en-GB" sz="1400" b="1" dirty="0">
                <a:solidFill>
                  <a:schemeClr val="accent1"/>
                </a:solidFill>
              </a:rPr>
              <a:t>Excitatory signals</a:t>
            </a:r>
          </a:p>
          <a:p>
            <a:pPr>
              <a:spcBef>
                <a:spcPts val="600"/>
              </a:spcBef>
            </a:pPr>
            <a:r>
              <a:rPr lang="en-GB" sz="1400" dirty="0"/>
              <a:t>Tachykinins activate G-protein coupled receptors enhancing excitation of second-order neurons in the spinal cord</a:t>
            </a:r>
            <a:r>
              <a:rPr lang="en-GB" sz="1400" baseline="30000" dirty="0"/>
              <a:t>3</a:t>
            </a:r>
          </a:p>
          <a:p>
            <a:pPr>
              <a:spcBef>
                <a:spcPts val="600"/>
              </a:spcBef>
            </a:pPr>
            <a:r>
              <a:rPr lang="en-GB" sz="1400" dirty="0"/>
              <a:t>CGRP binds to its receptor and activates </a:t>
            </a:r>
            <a:r>
              <a:rPr lang="en-GB" sz="1400" dirty="0" err="1"/>
              <a:t>PKA</a:t>
            </a:r>
            <a:r>
              <a:rPr lang="en-GB" sz="1400" dirty="0"/>
              <a:t>, thereby enhancing pain signalling</a:t>
            </a:r>
            <a:r>
              <a:rPr lang="en-GB" sz="1400" baseline="30000" dirty="0"/>
              <a:t>3</a:t>
            </a:r>
            <a:endParaRPr lang="en-GB" sz="1400" dirty="0"/>
          </a:p>
          <a:p>
            <a:pPr>
              <a:spcBef>
                <a:spcPts val="600"/>
              </a:spcBef>
            </a:pPr>
            <a:r>
              <a:rPr lang="en-GB" sz="1400" dirty="0"/>
              <a:t>Certain excitatory signalling molecules of the spinal cord (such as some tachykinins, and CGRP) can also initiate inflammatory processes</a:t>
            </a:r>
            <a:r>
              <a:rPr lang="en-GB" sz="1400" baseline="30000" dirty="0"/>
              <a:t>3</a:t>
            </a:r>
            <a:endParaRPr lang="en-GB" sz="1400" dirty="0"/>
          </a:p>
          <a:p>
            <a:pPr marL="0" indent="0">
              <a:spcBef>
                <a:spcPts val="600"/>
              </a:spcBef>
              <a:buNone/>
            </a:pPr>
            <a:r>
              <a:rPr lang="en-GB" sz="1400" b="1" dirty="0">
                <a:solidFill>
                  <a:schemeClr val="accent1"/>
                </a:solidFill>
              </a:rPr>
              <a:t>Inhibitory signals</a:t>
            </a:r>
          </a:p>
          <a:p>
            <a:pPr>
              <a:spcBef>
                <a:spcPts val="600"/>
              </a:spcBef>
            </a:pPr>
            <a:r>
              <a:rPr lang="en-GB" sz="1400" dirty="0"/>
              <a:t>The endogenous opioids enkephalin and dynorphin inhibit the release of excitatory neurotransmitters</a:t>
            </a:r>
            <a:r>
              <a:rPr lang="en-GB" sz="1400" baseline="30000" dirty="0"/>
              <a:t>3</a:t>
            </a:r>
          </a:p>
          <a:p>
            <a:pPr>
              <a:spcBef>
                <a:spcPts val="600"/>
              </a:spcBef>
            </a:pPr>
            <a:r>
              <a:rPr lang="en-GB" sz="1400" dirty="0"/>
              <a:t>Neuropeptide Y is thought to be synthesised by neurons of the dorsal root ganglion and, when released, inhibit nociceptive signals</a:t>
            </a:r>
            <a:r>
              <a:rPr lang="en-GB" sz="1400" baseline="30000" dirty="0"/>
              <a:t>4</a:t>
            </a:r>
            <a:endParaRPr lang="en-GB" sz="1400" dirty="0"/>
          </a:p>
        </p:txBody>
      </p:sp>
      <p:sp>
        <p:nvSpPr>
          <p:cNvPr id="21" name="Content Placeholder 14">
            <a:extLst>
              <a:ext uri="{FF2B5EF4-FFF2-40B4-BE49-F238E27FC236}">
                <a16:creationId xmlns:a16="http://schemas.microsoft.com/office/drawing/2014/main" id="{33CBCE37-C6C3-43DE-95D2-94EE5781E21C}"/>
              </a:ext>
            </a:extLst>
          </p:cNvPr>
          <p:cNvSpPr>
            <a:spLocks noGrp="1"/>
          </p:cNvSpPr>
          <p:nvPr>
            <p:ph idx="21"/>
          </p:nvPr>
        </p:nvSpPr>
        <p:spPr>
          <a:ln w="19050">
            <a:noFill/>
          </a:ln>
        </p:spPr>
        <p:txBody>
          <a:bodyPr>
            <a:normAutofit/>
          </a:bodyPr>
          <a:lstStyle/>
          <a:p>
            <a:pPr marL="0" indent="0" algn="ctr">
              <a:buNone/>
            </a:pPr>
            <a:r>
              <a:rPr lang="en-GB" sz="1600" b="1" dirty="0">
                <a:solidFill>
                  <a:schemeClr val="accent1"/>
                </a:solidFill>
              </a:rPr>
              <a:t>Signals in the spinal cord</a:t>
            </a:r>
            <a:r>
              <a:rPr lang="en-GB" sz="1600" b="1" baseline="30000" dirty="0">
                <a:solidFill>
                  <a:schemeClr val="accent1"/>
                </a:solidFill>
              </a:rPr>
              <a:t>1-3</a:t>
            </a:r>
          </a:p>
        </p:txBody>
      </p:sp>
      <p:sp>
        <p:nvSpPr>
          <p:cNvPr id="5" name="Text Placeholder 4">
            <a:extLst>
              <a:ext uri="{FF2B5EF4-FFF2-40B4-BE49-F238E27FC236}">
                <a16:creationId xmlns:a16="http://schemas.microsoft.com/office/drawing/2014/main" id="{E96A8552-AEA2-436C-8A69-DD849F28C1CC}"/>
              </a:ext>
            </a:extLst>
          </p:cNvPr>
          <p:cNvSpPr>
            <a:spLocks noGrp="1"/>
          </p:cNvSpPr>
          <p:nvPr>
            <p:ph type="body" sz="quarter" idx="18"/>
          </p:nvPr>
        </p:nvSpPr>
        <p:spPr/>
        <p:txBody>
          <a:bodyPr/>
          <a:lstStyle/>
          <a:p>
            <a:pPr marL="0" indent="0">
              <a:buNone/>
            </a:pPr>
            <a:r>
              <a:rPr lang="en-GB" dirty="0"/>
              <a:t>5-HT=5-hydroxytryptamine (serotonin); CGRP=calcitonin gene-related peptide; NA=noradrenaline; PKA=protein kinase A</a:t>
            </a:r>
          </a:p>
          <a:p>
            <a:pPr marL="0" indent="0">
              <a:buNone/>
            </a:pPr>
            <a:endParaRPr lang="en-GB" dirty="0"/>
          </a:p>
          <a:p>
            <a:pPr marL="0" indent="0">
              <a:buNone/>
            </a:pPr>
            <a:r>
              <a:rPr lang="en-GB" dirty="0"/>
              <a:t>1. Steeds. Surgery 2016;34(2):55–59; 2. </a:t>
            </a:r>
            <a:r>
              <a:rPr lang="en-GB" dirty="0" err="1"/>
              <a:t>Urch</a:t>
            </a:r>
            <a:r>
              <a:rPr lang="en-GB" dirty="0"/>
              <a:t>. Rev Pain 2007;1(1):2–6;</a:t>
            </a:r>
            <a:br>
              <a:rPr lang="en-GB" dirty="0"/>
            </a:br>
            <a:r>
              <a:rPr lang="en-GB" dirty="0"/>
              <a:t>3. Yam et al. Int J Mol Sci 2018;19(8):E2164; 4. Diaz del Castillo et al. Neuroscience 2018;387:162–169</a:t>
            </a:r>
          </a:p>
        </p:txBody>
      </p:sp>
      <p:sp>
        <p:nvSpPr>
          <p:cNvPr id="17" name="Rectangle 16">
            <a:extLst>
              <a:ext uri="{FF2B5EF4-FFF2-40B4-BE49-F238E27FC236}">
                <a16:creationId xmlns:a16="http://schemas.microsoft.com/office/drawing/2014/main" id="{6EE1A03F-4FC3-461F-9A58-16F36010D21C}"/>
              </a:ext>
            </a:extLst>
          </p:cNvPr>
          <p:cNvSpPr/>
          <p:nvPr/>
        </p:nvSpPr>
        <p:spPr>
          <a:xfrm>
            <a:off x="8876280" y="3237172"/>
            <a:ext cx="1285597" cy="192408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F61D9AE-396A-45FB-A821-172127E6891D}"/>
              </a:ext>
            </a:extLst>
          </p:cNvPr>
          <p:cNvSpPr/>
          <p:nvPr/>
        </p:nvSpPr>
        <p:spPr>
          <a:xfrm>
            <a:off x="8186209" y="3620652"/>
            <a:ext cx="1389750" cy="825391"/>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9" name="Explosion: 8 Points 18">
            <a:extLst>
              <a:ext uri="{FF2B5EF4-FFF2-40B4-BE49-F238E27FC236}">
                <a16:creationId xmlns:a16="http://schemas.microsoft.com/office/drawing/2014/main" id="{5111F9A1-C056-4CFF-A858-39E4E7939970}"/>
              </a:ext>
            </a:extLst>
          </p:cNvPr>
          <p:cNvSpPr/>
          <p:nvPr/>
        </p:nvSpPr>
        <p:spPr>
          <a:xfrm rot="19857640">
            <a:off x="6896173" y="3479694"/>
            <a:ext cx="990283" cy="927282"/>
          </a:xfrm>
          <a:prstGeom prst="irregularSeal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F4A05205-CEA7-4E6F-ACFC-B0D91A02059D}"/>
              </a:ext>
            </a:extLst>
          </p:cNvPr>
          <p:cNvSpPr/>
          <p:nvPr/>
        </p:nvSpPr>
        <p:spPr>
          <a:xfrm>
            <a:off x="8232697" y="2137446"/>
            <a:ext cx="2331204" cy="109972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grpSp>
        <p:nvGrpSpPr>
          <p:cNvPr id="22" name="Group 21">
            <a:extLst>
              <a:ext uri="{FF2B5EF4-FFF2-40B4-BE49-F238E27FC236}">
                <a16:creationId xmlns:a16="http://schemas.microsoft.com/office/drawing/2014/main" id="{00A0A6D5-49E0-4378-A59C-A1A3223C6C6B}"/>
              </a:ext>
            </a:extLst>
          </p:cNvPr>
          <p:cNvGrpSpPr/>
          <p:nvPr/>
        </p:nvGrpSpPr>
        <p:grpSpPr>
          <a:xfrm>
            <a:off x="9007351" y="4639259"/>
            <a:ext cx="1069606" cy="750183"/>
            <a:chOff x="6811213" y="3314964"/>
            <a:chExt cx="1500490" cy="1052389"/>
          </a:xfrm>
        </p:grpSpPr>
        <p:sp>
          <p:nvSpPr>
            <p:cNvPr id="23" name="Oval 2">
              <a:extLst>
                <a:ext uri="{FF2B5EF4-FFF2-40B4-BE49-F238E27FC236}">
                  <a16:creationId xmlns:a16="http://schemas.microsoft.com/office/drawing/2014/main" id="{9F4F263C-D676-4A2C-B7E7-C40035B74B75}"/>
                </a:ext>
              </a:extLst>
            </p:cNvPr>
            <p:cNvSpPr/>
            <p:nvPr/>
          </p:nvSpPr>
          <p:spPr>
            <a:xfrm>
              <a:off x="6811213" y="3314964"/>
              <a:ext cx="1500490" cy="1052389"/>
            </a:xfrm>
            <a:custGeom>
              <a:avLst/>
              <a:gdLst>
                <a:gd name="connsiteX0" fmla="*/ 0 w 1498386"/>
                <a:gd name="connsiteY0" fmla="*/ 537883 h 1075765"/>
                <a:gd name="connsiteX1" fmla="*/ 749193 w 1498386"/>
                <a:gd name="connsiteY1" fmla="*/ 0 h 1075765"/>
                <a:gd name="connsiteX2" fmla="*/ 1498386 w 1498386"/>
                <a:gd name="connsiteY2" fmla="*/ 537883 h 1075765"/>
                <a:gd name="connsiteX3" fmla="*/ 749193 w 1498386"/>
                <a:gd name="connsiteY3" fmla="*/ 1075766 h 1075765"/>
                <a:gd name="connsiteX4" fmla="*/ 0 w 1498386"/>
                <a:gd name="connsiteY4" fmla="*/ 537883 h 1075765"/>
                <a:gd name="connsiteX0" fmla="*/ 1 w 1498387"/>
                <a:gd name="connsiteY0" fmla="*/ 537883 h 980516"/>
                <a:gd name="connsiteX1" fmla="*/ 749194 w 1498387"/>
                <a:gd name="connsiteY1" fmla="*/ 0 h 980516"/>
                <a:gd name="connsiteX2" fmla="*/ 1498387 w 1498387"/>
                <a:gd name="connsiteY2" fmla="*/ 537883 h 980516"/>
                <a:gd name="connsiteX3" fmla="*/ 744431 w 1498387"/>
                <a:gd name="connsiteY3" fmla="*/ 980516 h 980516"/>
                <a:gd name="connsiteX4" fmla="*/ 1 w 1498387"/>
                <a:gd name="connsiteY4" fmla="*/ 537883 h 980516"/>
                <a:gd name="connsiteX0" fmla="*/ 1281 w 1499667"/>
                <a:gd name="connsiteY0" fmla="*/ 537883 h 1078081"/>
                <a:gd name="connsiteX1" fmla="*/ 750474 w 1499667"/>
                <a:gd name="connsiteY1" fmla="*/ 0 h 1078081"/>
                <a:gd name="connsiteX2" fmla="*/ 1499667 w 1499667"/>
                <a:gd name="connsiteY2" fmla="*/ 537883 h 1078081"/>
                <a:gd name="connsiteX3" fmla="*/ 745711 w 1499667"/>
                <a:gd name="connsiteY3" fmla="*/ 980516 h 1078081"/>
                <a:gd name="connsiteX4" fmla="*/ 575132 w 1499667"/>
                <a:gd name="connsiteY4" fmla="*/ 1042723 h 1078081"/>
                <a:gd name="connsiteX5" fmla="*/ 1281 w 1499667"/>
                <a:gd name="connsiteY5" fmla="*/ 537883 h 1078081"/>
                <a:gd name="connsiteX0" fmla="*/ 1281 w 1500175"/>
                <a:gd name="connsiteY0" fmla="*/ 537883 h 1064698"/>
                <a:gd name="connsiteX1" fmla="*/ 750474 w 1500175"/>
                <a:gd name="connsiteY1" fmla="*/ 0 h 1064698"/>
                <a:gd name="connsiteX2" fmla="*/ 1499667 w 1500175"/>
                <a:gd name="connsiteY2" fmla="*/ 537883 h 1064698"/>
                <a:gd name="connsiteX3" fmla="*/ 884694 w 1500175"/>
                <a:gd name="connsiteY3" fmla="*/ 1040341 h 1064698"/>
                <a:gd name="connsiteX4" fmla="*/ 745711 w 1500175"/>
                <a:gd name="connsiteY4" fmla="*/ 980516 h 1064698"/>
                <a:gd name="connsiteX5" fmla="*/ 575132 w 1500175"/>
                <a:gd name="connsiteY5" fmla="*/ 1042723 h 1064698"/>
                <a:gd name="connsiteX6" fmla="*/ 1281 w 1500175"/>
                <a:gd name="connsiteY6" fmla="*/ 537883 h 1064698"/>
                <a:gd name="connsiteX0" fmla="*/ 1281 w 1500175"/>
                <a:gd name="connsiteY0" fmla="*/ 537883 h 1052366"/>
                <a:gd name="connsiteX1" fmla="*/ 750474 w 1500175"/>
                <a:gd name="connsiteY1" fmla="*/ 0 h 1052366"/>
                <a:gd name="connsiteX2" fmla="*/ 1499667 w 1500175"/>
                <a:gd name="connsiteY2" fmla="*/ 537883 h 1052366"/>
                <a:gd name="connsiteX3" fmla="*/ 884694 w 1500175"/>
                <a:gd name="connsiteY3" fmla="*/ 1040341 h 1052366"/>
                <a:gd name="connsiteX4" fmla="*/ 757617 w 1500175"/>
                <a:gd name="connsiteY4" fmla="*/ 742391 h 1052366"/>
                <a:gd name="connsiteX5" fmla="*/ 575132 w 1500175"/>
                <a:gd name="connsiteY5" fmla="*/ 1042723 h 1052366"/>
                <a:gd name="connsiteX6" fmla="*/ 1281 w 1500175"/>
                <a:gd name="connsiteY6" fmla="*/ 537883 h 1052366"/>
                <a:gd name="connsiteX0" fmla="*/ 1281 w 1500175"/>
                <a:gd name="connsiteY0" fmla="*/ 537883 h 1053656"/>
                <a:gd name="connsiteX1" fmla="*/ 750474 w 1500175"/>
                <a:gd name="connsiteY1" fmla="*/ 0 h 1053656"/>
                <a:gd name="connsiteX2" fmla="*/ 1499667 w 1500175"/>
                <a:gd name="connsiteY2" fmla="*/ 537883 h 1053656"/>
                <a:gd name="connsiteX3" fmla="*/ 884694 w 1500175"/>
                <a:gd name="connsiteY3" fmla="*/ 1040341 h 1053656"/>
                <a:gd name="connsiteX4" fmla="*/ 745710 w 1500175"/>
                <a:gd name="connsiteY4" fmla="*/ 792397 h 1053656"/>
                <a:gd name="connsiteX5" fmla="*/ 575132 w 1500175"/>
                <a:gd name="connsiteY5" fmla="*/ 1042723 h 1053656"/>
                <a:gd name="connsiteX6" fmla="*/ 1281 w 1500175"/>
                <a:gd name="connsiteY6" fmla="*/ 537883 h 1053656"/>
                <a:gd name="connsiteX0" fmla="*/ 1281 w 1500175"/>
                <a:gd name="connsiteY0" fmla="*/ 537883 h 1053797"/>
                <a:gd name="connsiteX1" fmla="*/ 750474 w 1500175"/>
                <a:gd name="connsiteY1" fmla="*/ 0 h 1053797"/>
                <a:gd name="connsiteX2" fmla="*/ 1499667 w 1500175"/>
                <a:gd name="connsiteY2" fmla="*/ 537883 h 1053797"/>
                <a:gd name="connsiteX3" fmla="*/ 884694 w 1500175"/>
                <a:gd name="connsiteY3" fmla="*/ 1040341 h 1053797"/>
                <a:gd name="connsiteX4" fmla="*/ 740948 w 1500175"/>
                <a:gd name="connsiteY4" fmla="*/ 797159 h 1053797"/>
                <a:gd name="connsiteX5" fmla="*/ 575132 w 1500175"/>
                <a:gd name="connsiteY5" fmla="*/ 1042723 h 1053797"/>
                <a:gd name="connsiteX6" fmla="*/ 1281 w 1500175"/>
                <a:gd name="connsiteY6" fmla="*/ 537883 h 1053797"/>
                <a:gd name="connsiteX0" fmla="*/ 1574 w 1500468"/>
                <a:gd name="connsiteY0" fmla="*/ 537883 h 1063087"/>
                <a:gd name="connsiteX1" fmla="*/ 750767 w 1500468"/>
                <a:gd name="connsiteY1" fmla="*/ 0 h 1063087"/>
                <a:gd name="connsiteX2" fmla="*/ 1499960 w 1500468"/>
                <a:gd name="connsiteY2" fmla="*/ 537883 h 1063087"/>
                <a:gd name="connsiteX3" fmla="*/ 884987 w 1500468"/>
                <a:gd name="connsiteY3" fmla="*/ 1040341 h 1063087"/>
                <a:gd name="connsiteX4" fmla="*/ 741241 w 1500468"/>
                <a:gd name="connsiteY4" fmla="*/ 797159 h 1063087"/>
                <a:gd name="connsiteX5" fmla="*/ 558756 w 1500468"/>
                <a:gd name="connsiteY5" fmla="*/ 1052248 h 1063087"/>
                <a:gd name="connsiteX6" fmla="*/ 1574 w 1500468"/>
                <a:gd name="connsiteY6" fmla="*/ 537883 h 1063087"/>
                <a:gd name="connsiteX0" fmla="*/ 1574 w 1500468"/>
                <a:gd name="connsiteY0" fmla="*/ 537883 h 1052390"/>
                <a:gd name="connsiteX1" fmla="*/ 750767 w 1500468"/>
                <a:gd name="connsiteY1" fmla="*/ 0 h 1052390"/>
                <a:gd name="connsiteX2" fmla="*/ 1499960 w 1500468"/>
                <a:gd name="connsiteY2" fmla="*/ 537883 h 1052390"/>
                <a:gd name="connsiteX3" fmla="*/ 884987 w 1500468"/>
                <a:gd name="connsiteY3" fmla="*/ 1040341 h 1052390"/>
                <a:gd name="connsiteX4" fmla="*/ 741241 w 1500468"/>
                <a:gd name="connsiteY4" fmla="*/ 797159 h 1052390"/>
                <a:gd name="connsiteX5" fmla="*/ 558756 w 1500468"/>
                <a:gd name="connsiteY5" fmla="*/ 1052248 h 1052390"/>
                <a:gd name="connsiteX6" fmla="*/ 1574 w 1500468"/>
                <a:gd name="connsiteY6" fmla="*/ 537883 h 1052390"/>
                <a:gd name="connsiteX0" fmla="*/ 1574 w 1500490"/>
                <a:gd name="connsiteY0" fmla="*/ 537883 h 1060708"/>
                <a:gd name="connsiteX1" fmla="*/ 750767 w 1500490"/>
                <a:gd name="connsiteY1" fmla="*/ 0 h 1060708"/>
                <a:gd name="connsiteX2" fmla="*/ 1499960 w 1500490"/>
                <a:gd name="connsiteY2" fmla="*/ 537883 h 1060708"/>
                <a:gd name="connsiteX3" fmla="*/ 906418 w 1500490"/>
                <a:gd name="connsiteY3" fmla="*/ 1049866 h 1060708"/>
                <a:gd name="connsiteX4" fmla="*/ 741241 w 1500490"/>
                <a:gd name="connsiteY4" fmla="*/ 797159 h 1060708"/>
                <a:gd name="connsiteX5" fmla="*/ 558756 w 1500490"/>
                <a:gd name="connsiteY5" fmla="*/ 1052248 h 1060708"/>
                <a:gd name="connsiteX6" fmla="*/ 1574 w 1500490"/>
                <a:gd name="connsiteY6" fmla="*/ 537883 h 1060708"/>
                <a:gd name="connsiteX0" fmla="*/ 1574 w 1500490"/>
                <a:gd name="connsiteY0" fmla="*/ 537883 h 1052389"/>
                <a:gd name="connsiteX1" fmla="*/ 750767 w 1500490"/>
                <a:gd name="connsiteY1" fmla="*/ 0 h 1052389"/>
                <a:gd name="connsiteX2" fmla="*/ 1499960 w 1500490"/>
                <a:gd name="connsiteY2" fmla="*/ 537883 h 1052389"/>
                <a:gd name="connsiteX3" fmla="*/ 906418 w 1500490"/>
                <a:gd name="connsiteY3" fmla="*/ 1049866 h 1052389"/>
                <a:gd name="connsiteX4" fmla="*/ 741241 w 1500490"/>
                <a:gd name="connsiteY4" fmla="*/ 797159 h 1052389"/>
                <a:gd name="connsiteX5" fmla="*/ 558756 w 1500490"/>
                <a:gd name="connsiteY5" fmla="*/ 1052248 h 1052389"/>
                <a:gd name="connsiteX6" fmla="*/ 1574 w 1500490"/>
                <a:gd name="connsiteY6" fmla="*/ 537883 h 105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0490" h="1052389">
                  <a:moveTo>
                    <a:pt x="1574" y="537883"/>
                  </a:moveTo>
                  <a:cubicBezTo>
                    <a:pt x="33576" y="362508"/>
                    <a:pt x="336999" y="0"/>
                    <a:pt x="750767" y="0"/>
                  </a:cubicBezTo>
                  <a:cubicBezTo>
                    <a:pt x="1164535" y="0"/>
                    <a:pt x="1481162" y="382352"/>
                    <a:pt x="1499960" y="537883"/>
                  </a:cubicBezTo>
                  <a:cubicBezTo>
                    <a:pt x="1518758" y="693414"/>
                    <a:pt x="1032077" y="976094"/>
                    <a:pt x="906418" y="1049866"/>
                  </a:cubicBezTo>
                  <a:cubicBezTo>
                    <a:pt x="773616" y="1056963"/>
                    <a:pt x="799185" y="796762"/>
                    <a:pt x="741241" y="797159"/>
                  </a:cubicBezTo>
                  <a:cubicBezTo>
                    <a:pt x="683297" y="797556"/>
                    <a:pt x="718546" y="1059345"/>
                    <a:pt x="558756" y="1052248"/>
                  </a:cubicBezTo>
                  <a:cubicBezTo>
                    <a:pt x="434684" y="978476"/>
                    <a:pt x="-30428" y="713258"/>
                    <a:pt x="1574" y="537883"/>
                  </a:cubicBezTo>
                  <a:close/>
                </a:path>
              </a:pathLst>
            </a:custGeom>
            <a:solidFill>
              <a:srgbClr val="ECEBE3"/>
            </a:solidFill>
            <a:ln w="9525">
              <a:solidFill>
                <a:srgbClr val="B1AF9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24" name="Oval 2">
              <a:extLst>
                <a:ext uri="{FF2B5EF4-FFF2-40B4-BE49-F238E27FC236}">
                  <a16:creationId xmlns:a16="http://schemas.microsoft.com/office/drawing/2014/main" id="{0CEAF93E-8BFD-4F62-BD94-5143A0D1AEA1}"/>
                </a:ext>
              </a:extLst>
            </p:cNvPr>
            <p:cNvSpPr/>
            <p:nvPr/>
          </p:nvSpPr>
          <p:spPr>
            <a:xfrm>
              <a:off x="7006565" y="3504110"/>
              <a:ext cx="1075085" cy="673613"/>
            </a:xfrm>
            <a:custGeom>
              <a:avLst/>
              <a:gdLst>
                <a:gd name="connsiteX0" fmla="*/ 0 w 1498386"/>
                <a:gd name="connsiteY0" fmla="*/ 537883 h 1075765"/>
                <a:gd name="connsiteX1" fmla="*/ 749193 w 1498386"/>
                <a:gd name="connsiteY1" fmla="*/ 0 h 1075765"/>
                <a:gd name="connsiteX2" fmla="*/ 1498386 w 1498386"/>
                <a:gd name="connsiteY2" fmla="*/ 537883 h 1075765"/>
                <a:gd name="connsiteX3" fmla="*/ 749193 w 1498386"/>
                <a:gd name="connsiteY3" fmla="*/ 1075766 h 1075765"/>
                <a:gd name="connsiteX4" fmla="*/ 0 w 1498386"/>
                <a:gd name="connsiteY4" fmla="*/ 537883 h 1075765"/>
                <a:gd name="connsiteX0" fmla="*/ 1 w 1498387"/>
                <a:gd name="connsiteY0" fmla="*/ 537883 h 980516"/>
                <a:gd name="connsiteX1" fmla="*/ 749194 w 1498387"/>
                <a:gd name="connsiteY1" fmla="*/ 0 h 980516"/>
                <a:gd name="connsiteX2" fmla="*/ 1498387 w 1498387"/>
                <a:gd name="connsiteY2" fmla="*/ 537883 h 980516"/>
                <a:gd name="connsiteX3" fmla="*/ 744431 w 1498387"/>
                <a:gd name="connsiteY3" fmla="*/ 980516 h 980516"/>
                <a:gd name="connsiteX4" fmla="*/ 1 w 1498387"/>
                <a:gd name="connsiteY4" fmla="*/ 537883 h 980516"/>
                <a:gd name="connsiteX0" fmla="*/ 1281 w 1499667"/>
                <a:gd name="connsiteY0" fmla="*/ 537883 h 1078081"/>
                <a:gd name="connsiteX1" fmla="*/ 750474 w 1499667"/>
                <a:gd name="connsiteY1" fmla="*/ 0 h 1078081"/>
                <a:gd name="connsiteX2" fmla="*/ 1499667 w 1499667"/>
                <a:gd name="connsiteY2" fmla="*/ 537883 h 1078081"/>
                <a:gd name="connsiteX3" fmla="*/ 745711 w 1499667"/>
                <a:gd name="connsiteY3" fmla="*/ 980516 h 1078081"/>
                <a:gd name="connsiteX4" fmla="*/ 575132 w 1499667"/>
                <a:gd name="connsiteY4" fmla="*/ 1042723 h 1078081"/>
                <a:gd name="connsiteX5" fmla="*/ 1281 w 1499667"/>
                <a:gd name="connsiteY5" fmla="*/ 537883 h 1078081"/>
                <a:gd name="connsiteX0" fmla="*/ 1281 w 1500175"/>
                <a:gd name="connsiteY0" fmla="*/ 537883 h 1064698"/>
                <a:gd name="connsiteX1" fmla="*/ 750474 w 1500175"/>
                <a:gd name="connsiteY1" fmla="*/ 0 h 1064698"/>
                <a:gd name="connsiteX2" fmla="*/ 1499667 w 1500175"/>
                <a:gd name="connsiteY2" fmla="*/ 537883 h 1064698"/>
                <a:gd name="connsiteX3" fmla="*/ 884694 w 1500175"/>
                <a:gd name="connsiteY3" fmla="*/ 1040341 h 1064698"/>
                <a:gd name="connsiteX4" fmla="*/ 745711 w 1500175"/>
                <a:gd name="connsiteY4" fmla="*/ 980516 h 1064698"/>
                <a:gd name="connsiteX5" fmla="*/ 575132 w 1500175"/>
                <a:gd name="connsiteY5" fmla="*/ 1042723 h 1064698"/>
                <a:gd name="connsiteX6" fmla="*/ 1281 w 1500175"/>
                <a:gd name="connsiteY6" fmla="*/ 537883 h 1064698"/>
                <a:gd name="connsiteX0" fmla="*/ 1281 w 1500175"/>
                <a:gd name="connsiteY0" fmla="*/ 537883 h 1052366"/>
                <a:gd name="connsiteX1" fmla="*/ 750474 w 1500175"/>
                <a:gd name="connsiteY1" fmla="*/ 0 h 1052366"/>
                <a:gd name="connsiteX2" fmla="*/ 1499667 w 1500175"/>
                <a:gd name="connsiteY2" fmla="*/ 537883 h 1052366"/>
                <a:gd name="connsiteX3" fmla="*/ 884694 w 1500175"/>
                <a:gd name="connsiteY3" fmla="*/ 1040341 h 1052366"/>
                <a:gd name="connsiteX4" fmla="*/ 757617 w 1500175"/>
                <a:gd name="connsiteY4" fmla="*/ 742391 h 1052366"/>
                <a:gd name="connsiteX5" fmla="*/ 575132 w 1500175"/>
                <a:gd name="connsiteY5" fmla="*/ 1042723 h 1052366"/>
                <a:gd name="connsiteX6" fmla="*/ 1281 w 1500175"/>
                <a:gd name="connsiteY6" fmla="*/ 537883 h 1052366"/>
                <a:gd name="connsiteX0" fmla="*/ 1281 w 1500175"/>
                <a:gd name="connsiteY0" fmla="*/ 537883 h 1053656"/>
                <a:gd name="connsiteX1" fmla="*/ 750474 w 1500175"/>
                <a:gd name="connsiteY1" fmla="*/ 0 h 1053656"/>
                <a:gd name="connsiteX2" fmla="*/ 1499667 w 1500175"/>
                <a:gd name="connsiteY2" fmla="*/ 537883 h 1053656"/>
                <a:gd name="connsiteX3" fmla="*/ 884694 w 1500175"/>
                <a:gd name="connsiteY3" fmla="*/ 1040341 h 1053656"/>
                <a:gd name="connsiteX4" fmla="*/ 745710 w 1500175"/>
                <a:gd name="connsiteY4" fmla="*/ 792397 h 1053656"/>
                <a:gd name="connsiteX5" fmla="*/ 575132 w 1500175"/>
                <a:gd name="connsiteY5" fmla="*/ 1042723 h 1053656"/>
                <a:gd name="connsiteX6" fmla="*/ 1281 w 1500175"/>
                <a:gd name="connsiteY6" fmla="*/ 537883 h 1053656"/>
                <a:gd name="connsiteX0" fmla="*/ 1281 w 1500175"/>
                <a:gd name="connsiteY0" fmla="*/ 537883 h 1053797"/>
                <a:gd name="connsiteX1" fmla="*/ 750474 w 1500175"/>
                <a:gd name="connsiteY1" fmla="*/ 0 h 1053797"/>
                <a:gd name="connsiteX2" fmla="*/ 1499667 w 1500175"/>
                <a:gd name="connsiteY2" fmla="*/ 537883 h 1053797"/>
                <a:gd name="connsiteX3" fmla="*/ 884694 w 1500175"/>
                <a:gd name="connsiteY3" fmla="*/ 1040341 h 1053797"/>
                <a:gd name="connsiteX4" fmla="*/ 740948 w 1500175"/>
                <a:gd name="connsiteY4" fmla="*/ 797159 h 1053797"/>
                <a:gd name="connsiteX5" fmla="*/ 575132 w 1500175"/>
                <a:gd name="connsiteY5" fmla="*/ 1042723 h 1053797"/>
                <a:gd name="connsiteX6" fmla="*/ 1281 w 1500175"/>
                <a:gd name="connsiteY6" fmla="*/ 537883 h 1053797"/>
                <a:gd name="connsiteX0" fmla="*/ 1574 w 1500468"/>
                <a:gd name="connsiteY0" fmla="*/ 537883 h 1063087"/>
                <a:gd name="connsiteX1" fmla="*/ 750767 w 1500468"/>
                <a:gd name="connsiteY1" fmla="*/ 0 h 1063087"/>
                <a:gd name="connsiteX2" fmla="*/ 1499960 w 1500468"/>
                <a:gd name="connsiteY2" fmla="*/ 537883 h 1063087"/>
                <a:gd name="connsiteX3" fmla="*/ 884987 w 1500468"/>
                <a:gd name="connsiteY3" fmla="*/ 1040341 h 1063087"/>
                <a:gd name="connsiteX4" fmla="*/ 741241 w 1500468"/>
                <a:gd name="connsiteY4" fmla="*/ 797159 h 1063087"/>
                <a:gd name="connsiteX5" fmla="*/ 558756 w 1500468"/>
                <a:gd name="connsiteY5" fmla="*/ 1052248 h 1063087"/>
                <a:gd name="connsiteX6" fmla="*/ 1574 w 1500468"/>
                <a:gd name="connsiteY6" fmla="*/ 537883 h 1063087"/>
                <a:gd name="connsiteX0" fmla="*/ 1574 w 1500468"/>
                <a:gd name="connsiteY0" fmla="*/ 537883 h 1052390"/>
                <a:gd name="connsiteX1" fmla="*/ 750767 w 1500468"/>
                <a:gd name="connsiteY1" fmla="*/ 0 h 1052390"/>
                <a:gd name="connsiteX2" fmla="*/ 1499960 w 1500468"/>
                <a:gd name="connsiteY2" fmla="*/ 537883 h 1052390"/>
                <a:gd name="connsiteX3" fmla="*/ 884987 w 1500468"/>
                <a:gd name="connsiteY3" fmla="*/ 1040341 h 1052390"/>
                <a:gd name="connsiteX4" fmla="*/ 741241 w 1500468"/>
                <a:gd name="connsiteY4" fmla="*/ 797159 h 1052390"/>
                <a:gd name="connsiteX5" fmla="*/ 558756 w 1500468"/>
                <a:gd name="connsiteY5" fmla="*/ 1052248 h 1052390"/>
                <a:gd name="connsiteX6" fmla="*/ 1574 w 1500468"/>
                <a:gd name="connsiteY6" fmla="*/ 537883 h 1052390"/>
                <a:gd name="connsiteX0" fmla="*/ 1574 w 1500490"/>
                <a:gd name="connsiteY0" fmla="*/ 537883 h 1060708"/>
                <a:gd name="connsiteX1" fmla="*/ 750767 w 1500490"/>
                <a:gd name="connsiteY1" fmla="*/ 0 h 1060708"/>
                <a:gd name="connsiteX2" fmla="*/ 1499960 w 1500490"/>
                <a:gd name="connsiteY2" fmla="*/ 537883 h 1060708"/>
                <a:gd name="connsiteX3" fmla="*/ 906418 w 1500490"/>
                <a:gd name="connsiteY3" fmla="*/ 1049866 h 1060708"/>
                <a:gd name="connsiteX4" fmla="*/ 741241 w 1500490"/>
                <a:gd name="connsiteY4" fmla="*/ 797159 h 1060708"/>
                <a:gd name="connsiteX5" fmla="*/ 558756 w 1500490"/>
                <a:gd name="connsiteY5" fmla="*/ 1052248 h 1060708"/>
                <a:gd name="connsiteX6" fmla="*/ 1574 w 1500490"/>
                <a:gd name="connsiteY6" fmla="*/ 537883 h 1060708"/>
                <a:gd name="connsiteX0" fmla="*/ 1574 w 1500490"/>
                <a:gd name="connsiteY0" fmla="*/ 537883 h 1052389"/>
                <a:gd name="connsiteX1" fmla="*/ 750767 w 1500490"/>
                <a:gd name="connsiteY1" fmla="*/ 0 h 1052389"/>
                <a:gd name="connsiteX2" fmla="*/ 1499960 w 1500490"/>
                <a:gd name="connsiteY2" fmla="*/ 537883 h 1052389"/>
                <a:gd name="connsiteX3" fmla="*/ 906418 w 1500490"/>
                <a:gd name="connsiteY3" fmla="*/ 1049866 h 1052389"/>
                <a:gd name="connsiteX4" fmla="*/ 741241 w 1500490"/>
                <a:gd name="connsiteY4" fmla="*/ 797159 h 1052389"/>
                <a:gd name="connsiteX5" fmla="*/ 558756 w 1500490"/>
                <a:gd name="connsiteY5" fmla="*/ 1052248 h 1052389"/>
                <a:gd name="connsiteX6" fmla="*/ 1574 w 1500490"/>
                <a:gd name="connsiteY6" fmla="*/ 537883 h 1052389"/>
                <a:gd name="connsiteX0" fmla="*/ 1574 w 1500490"/>
                <a:gd name="connsiteY0" fmla="*/ 537883 h 1052338"/>
                <a:gd name="connsiteX1" fmla="*/ 750767 w 1500490"/>
                <a:gd name="connsiteY1" fmla="*/ 0 h 1052338"/>
                <a:gd name="connsiteX2" fmla="*/ 1499960 w 1500490"/>
                <a:gd name="connsiteY2" fmla="*/ 537883 h 1052338"/>
                <a:gd name="connsiteX3" fmla="*/ 906418 w 1500490"/>
                <a:gd name="connsiteY3" fmla="*/ 1049866 h 1052338"/>
                <a:gd name="connsiteX4" fmla="*/ 753413 w 1500490"/>
                <a:gd name="connsiteY4" fmla="*/ 645005 h 1052338"/>
                <a:gd name="connsiteX5" fmla="*/ 558756 w 1500490"/>
                <a:gd name="connsiteY5" fmla="*/ 1052248 h 1052338"/>
                <a:gd name="connsiteX6" fmla="*/ 1574 w 1500490"/>
                <a:gd name="connsiteY6" fmla="*/ 537883 h 1052338"/>
                <a:gd name="connsiteX0" fmla="*/ 2909 w 1501825"/>
                <a:gd name="connsiteY0" fmla="*/ 537883 h 1049958"/>
                <a:gd name="connsiteX1" fmla="*/ 752102 w 1501825"/>
                <a:gd name="connsiteY1" fmla="*/ 0 h 1049958"/>
                <a:gd name="connsiteX2" fmla="*/ 1501295 w 1501825"/>
                <a:gd name="connsiteY2" fmla="*/ 537883 h 1049958"/>
                <a:gd name="connsiteX3" fmla="*/ 907753 w 1501825"/>
                <a:gd name="connsiteY3" fmla="*/ 1049866 h 1049958"/>
                <a:gd name="connsiteX4" fmla="*/ 754748 w 1501825"/>
                <a:gd name="connsiteY4" fmla="*/ 645005 h 1049958"/>
                <a:gd name="connsiteX5" fmla="*/ 502272 w 1501825"/>
                <a:gd name="connsiteY5" fmla="*/ 976171 h 1049958"/>
                <a:gd name="connsiteX6" fmla="*/ 2909 w 1501825"/>
                <a:gd name="connsiteY6" fmla="*/ 537883 h 1049958"/>
                <a:gd name="connsiteX0" fmla="*/ 3547 w 1502463"/>
                <a:gd name="connsiteY0" fmla="*/ 537883 h 1049961"/>
                <a:gd name="connsiteX1" fmla="*/ 752740 w 1502463"/>
                <a:gd name="connsiteY1" fmla="*/ 0 h 1049961"/>
                <a:gd name="connsiteX2" fmla="*/ 1501933 w 1502463"/>
                <a:gd name="connsiteY2" fmla="*/ 537883 h 1049961"/>
                <a:gd name="connsiteX3" fmla="*/ 908391 w 1502463"/>
                <a:gd name="connsiteY3" fmla="*/ 1049866 h 1049961"/>
                <a:gd name="connsiteX4" fmla="*/ 755386 w 1502463"/>
                <a:gd name="connsiteY4" fmla="*/ 645005 h 1049961"/>
                <a:gd name="connsiteX5" fmla="*/ 481608 w 1502463"/>
                <a:gd name="connsiteY5" fmla="*/ 939655 h 1049961"/>
                <a:gd name="connsiteX6" fmla="*/ 3547 w 1502463"/>
                <a:gd name="connsiteY6" fmla="*/ 537883 h 1049961"/>
                <a:gd name="connsiteX0" fmla="*/ 3547 w 1502656"/>
                <a:gd name="connsiteY0" fmla="*/ 537883 h 939780"/>
                <a:gd name="connsiteX1" fmla="*/ 752740 w 1502656"/>
                <a:gd name="connsiteY1" fmla="*/ 0 h 939780"/>
                <a:gd name="connsiteX2" fmla="*/ 1501933 w 1502656"/>
                <a:gd name="connsiteY2" fmla="*/ 537883 h 939780"/>
                <a:gd name="connsiteX3" fmla="*/ 1042287 w 1502656"/>
                <a:gd name="connsiteY3" fmla="*/ 903799 h 939780"/>
                <a:gd name="connsiteX4" fmla="*/ 755386 w 1502656"/>
                <a:gd name="connsiteY4" fmla="*/ 645005 h 939780"/>
                <a:gd name="connsiteX5" fmla="*/ 481608 w 1502656"/>
                <a:gd name="connsiteY5" fmla="*/ 939655 h 939780"/>
                <a:gd name="connsiteX6" fmla="*/ 3547 w 1502656"/>
                <a:gd name="connsiteY6" fmla="*/ 537883 h 939780"/>
                <a:gd name="connsiteX0" fmla="*/ 3547 w 1502644"/>
                <a:gd name="connsiteY0" fmla="*/ 537883 h 939779"/>
                <a:gd name="connsiteX1" fmla="*/ 752740 w 1502644"/>
                <a:gd name="connsiteY1" fmla="*/ 0 h 939779"/>
                <a:gd name="connsiteX2" fmla="*/ 1501933 w 1502644"/>
                <a:gd name="connsiteY2" fmla="*/ 537883 h 939779"/>
                <a:gd name="connsiteX3" fmla="*/ 1036200 w 1502644"/>
                <a:gd name="connsiteY3" fmla="*/ 919014 h 939779"/>
                <a:gd name="connsiteX4" fmla="*/ 755386 w 1502644"/>
                <a:gd name="connsiteY4" fmla="*/ 645005 h 939779"/>
                <a:gd name="connsiteX5" fmla="*/ 481608 w 1502644"/>
                <a:gd name="connsiteY5" fmla="*/ 939655 h 939779"/>
                <a:gd name="connsiteX6" fmla="*/ 3547 w 1502644"/>
                <a:gd name="connsiteY6" fmla="*/ 537883 h 939779"/>
                <a:gd name="connsiteX0" fmla="*/ 3620 w 1502717"/>
                <a:gd name="connsiteY0" fmla="*/ 209231 h 611127"/>
                <a:gd name="connsiteX1" fmla="*/ 755858 w 1502717"/>
                <a:gd name="connsiteY1" fmla="*/ 0 h 611127"/>
                <a:gd name="connsiteX2" fmla="*/ 1502006 w 1502717"/>
                <a:gd name="connsiteY2" fmla="*/ 209231 h 611127"/>
                <a:gd name="connsiteX3" fmla="*/ 1036273 w 1502717"/>
                <a:gd name="connsiteY3" fmla="*/ 590362 h 611127"/>
                <a:gd name="connsiteX4" fmla="*/ 755459 w 1502717"/>
                <a:gd name="connsiteY4" fmla="*/ 316353 h 611127"/>
                <a:gd name="connsiteX5" fmla="*/ 481681 w 1502717"/>
                <a:gd name="connsiteY5" fmla="*/ 611003 h 611127"/>
                <a:gd name="connsiteX6" fmla="*/ 3620 w 1502717"/>
                <a:gd name="connsiteY6" fmla="*/ 209231 h 611127"/>
                <a:gd name="connsiteX0" fmla="*/ 187 w 1499284"/>
                <a:gd name="connsiteY0" fmla="*/ 511292 h 913188"/>
                <a:gd name="connsiteX1" fmla="*/ 425030 w 1499284"/>
                <a:gd name="connsiteY1" fmla="*/ 3325 h 913188"/>
                <a:gd name="connsiteX2" fmla="*/ 752425 w 1499284"/>
                <a:gd name="connsiteY2" fmla="*/ 302061 h 913188"/>
                <a:gd name="connsiteX3" fmla="*/ 1498573 w 1499284"/>
                <a:gd name="connsiteY3" fmla="*/ 511292 h 913188"/>
                <a:gd name="connsiteX4" fmla="*/ 1032840 w 1499284"/>
                <a:gd name="connsiteY4" fmla="*/ 892423 h 913188"/>
                <a:gd name="connsiteX5" fmla="*/ 752026 w 1499284"/>
                <a:gd name="connsiteY5" fmla="*/ 618414 h 913188"/>
                <a:gd name="connsiteX6" fmla="*/ 478248 w 1499284"/>
                <a:gd name="connsiteY6" fmla="*/ 913064 h 913188"/>
                <a:gd name="connsiteX7" fmla="*/ 187 w 1499284"/>
                <a:gd name="connsiteY7" fmla="*/ 511292 h 913188"/>
                <a:gd name="connsiteX0" fmla="*/ 187 w 1498783"/>
                <a:gd name="connsiteY0" fmla="*/ 510615 h 912511"/>
                <a:gd name="connsiteX1" fmla="*/ 425030 w 1498783"/>
                <a:gd name="connsiteY1" fmla="*/ 2648 h 912511"/>
                <a:gd name="connsiteX2" fmla="*/ 752425 w 1498783"/>
                <a:gd name="connsiteY2" fmla="*/ 301384 h 912511"/>
                <a:gd name="connsiteX3" fmla="*/ 988000 w 1498783"/>
                <a:gd name="connsiteY3" fmla="*/ 78726 h 912511"/>
                <a:gd name="connsiteX4" fmla="*/ 1498573 w 1498783"/>
                <a:gd name="connsiteY4" fmla="*/ 510615 h 912511"/>
                <a:gd name="connsiteX5" fmla="*/ 1032840 w 1498783"/>
                <a:gd name="connsiteY5" fmla="*/ 891746 h 912511"/>
                <a:gd name="connsiteX6" fmla="*/ 752026 w 1498783"/>
                <a:gd name="connsiteY6" fmla="*/ 617737 h 912511"/>
                <a:gd name="connsiteX7" fmla="*/ 478248 w 1498783"/>
                <a:gd name="connsiteY7" fmla="*/ 912387 h 912511"/>
                <a:gd name="connsiteX8" fmla="*/ 187 w 1498783"/>
                <a:gd name="connsiteY8" fmla="*/ 510615 h 912511"/>
                <a:gd name="connsiteX0" fmla="*/ 187 w 1498783"/>
                <a:gd name="connsiteY0" fmla="*/ 510555 h 912451"/>
                <a:gd name="connsiteX1" fmla="*/ 425030 w 1498783"/>
                <a:gd name="connsiteY1" fmla="*/ 2588 h 912451"/>
                <a:gd name="connsiteX2" fmla="*/ 752425 w 1498783"/>
                <a:gd name="connsiteY2" fmla="*/ 301324 h 912451"/>
                <a:gd name="connsiteX3" fmla="*/ 1085378 w 1498783"/>
                <a:gd name="connsiteY3" fmla="*/ 29977 h 912451"/>
                <a:gd name="connsiteX4" fmla="*/ 1498573 w 1498783"/>
                <a:gd name="connsiteY4" fmla="*/ 510555 h 912451"/>
                <a:gd name="connsiteX5" fmla="*/ 1032840 w 1498783"/>
                <a:gd name="connsiteY5" fmla="*/ 891686 h 912451"/>
                <a:gd name="connsiteX6" fmla="*/ 752026 w 1498783"/>
                <a:gd name="connsiteY6" fmla="*/ 617677 h 912451"/>
                <a:gd name="connsiteX7" fmla="*/ 478248 w 1498783"/>
                <a:gd name="connsiteY7" fmla="*/ 912327 h 912451"/>
                <a:gd name="connsiteX8" fmla="*/ 187 w 1498783"/>
                <a:gd name="connsiteY8" fmla="*/ 510555 h 912451"/>
                <a:gd name="connsiteX0" fmla="*/ 187 w 1419722"/>
                <a:gd name="connsiteY0" fmla="*/ 510555 h 912451"/>
                <a:gd name="connsiteX1" fmla="*/ 425030 w 1419722"/>
                <a:gd name="connsiteY1" fmla="*/ 2588 h 912451"/>
                <a:gd name="connsiteX2" fmla="*/ 752425 w 1419722"/>
                <a:gd name="connsiteY2" fmla="*/ 301324 h 912451"/>
                <a:gd name="connsiteX3" fmla="*/ 1085378 w 1419722"/>
                <a:gd name="connsiteY3" fmla="*/ 29977 h 912451"/>
                <a:gd name="connsiteX4" fmla="*/ 1419454 w 1419722"/>
                <a:gd name="connsiteY4" fmla="*/ 455780 h 912451"/>
                <a:gd name="connsiteX5" fmla="*/ 1032840 w 1419722"/>
                <a:gd name="connsiteY5" fmla="*/ 891686 h 912451"/>
                <a:gd name="connsiteX6" fmla="*/ 752026 w 1419722"/>
                <a:gd name="connsiteY6" fmla="*/ 617677 h 912451"/>
                <a:gd name="connsiteX7" fmla="*/ 478248 w 1419722"/>
                <a:gd name="connsiteY7" fmla="*/ 912327 h 912451"/>
                <a:gd name="connsiteX8" fmla="*/ 187 w 1419722"/>
                <a:gd name="connsiteY8" fmla="*/ 510555 h 912451"/>
                <a:gd name="connsiteX0" fmla="*/ 187 w 1419723"/>
                <a:gd name="connsiteY0" fmla="*/ 510575 h 912471"/>
                <a:gd name="connsiteX1" fmla="*/ 425030 w 1419723"/>
                <a:gd name="connsiteY1" fmla="*/ 2608 h 912471"/>
                <a:gd name="connsiteX2" fmla="*/ 752425 w 1419723"/>
                <a:gd name="connsiteY2" fmla="*/ 301344 h 912471"/>
                <a:gd name="connsiteX3" fmla="*/ 1088421 w 1419723"/>
                <a:gd name="connsiteY3" fmla="*/ 48254 h 912471"/>
                <a:gd name="connsiteX4" fmla="*/ 1419454 w 1419723"/>
                <a:gd name="connsiteY4" fmla="*/ 455800 h 912471"/>
                <a:gd name="connsiteX5" fmla="*/ 1032840 w 1419723"/>
                <a:gd name="connsiteY5" fmla="*/ 891706 h 912471"/>
                <a:gd name="connsiteX6" fmla="*/ 752026 w 1419723"/>
                <a:gd name="connsiteY6" fmla="*/ 617697 h 912471"/>
                <a:gd name="connsiteX7" fmla="*/ 478248 w 1419723"/>
                <a:gd name="connsiteY7" fmla="*/ 912347 h 912471"/>
                <a:gd name="connsiteX8" fmla="*/ 187 w 1419723"/>
                <a:gd name="connsiteY8" fmla="*/ 510575 h 912471"/>
                <a:gd name="connsiteX0" fmla="*/ 187 w 1419723"/>
                <a:gd name="connsiteY0" fmla="*/ 509995 h 911891"/>
                <a:gd name="connsiteX1" fmla="*/ 425030 w 1419723"/>
                <a:gd name="connsiteY1" fmla="*/ 2028 h 911891"/>
                <a:gd name="connsiteX2" fmla="*/ 731125 w 1419723"/>
                <a:gd name="connsiteY2" fmla="*/ 401186 h 911891"/>
                <a:gd name="connsiteX3" fmla="*/ 1088421 w 1419723"/>
                <a:gd name="connsiteY3" fmla="*/ 47674 h 911891"/>
                <a:gd name="connsiteX4" fmla="*/ 1419454 w 1419723"/>
                <a:gd name="connsiteY4" fmla="*/ 455220 h 911891"/>
                <a:gd name="connsiteX5" fmla="*/ 1032840 w 1419723"/>
                <a:gd name="connsiteY5" fmla="*/ 891126 h 911891"/>
                <a:gd name="connsiteX6" fmla="*/ 752026 w 1419723"/>
                <a:gd name="connsiteY6" fmla="*/ 617117 h 911891"/>
                <a:gd name="connsiteX7" fmla="*/ 478248 w 1419723"/>
                <a:gd name="connsiteY7" fmla="*/ 911767 h 911891"/>
                <a:gd name="connsiteX8" fmla="*/ 187 w 1419723"/>
                <a:gd name="connsiteY8" fmla="*/ 509995 h 911891"/>
                <a:gd name="connsiteX0" fmla="*/ 187 w 1419723"/>
                <a:gd name="connsiteY0" fmla="*/ 509929 h 911825"/>
                <a:gd name="connsiteX1" fmla="*/ 425030 w 1419723"/>
                <a:gd name="connsiteY1" fmla="*/ 1962 h 911825"/>
                <a:gd name="connsiteX2" fmla="*/ 746341 w 1419723"/>
                <a:gd name="connsiteY2" fmla="*/ 416335 h 911825"/>
                <a:gd name="connsiteX3" fmla="*/ 1088421 w 1419723"/>
                <a:gd name="connsiteY3" fmla="*/ 47608 h 911825"/>
                <a:gd name="connsiteX4" fmla="*/ 1419454 w 1419723"/>
                <a:gd name="connsiteY4" fmla="*/ 455154 h 911825"/>
                <a:gd name="connsiteX5" fmla="*/ 1032840 w 1419723"/>
                <a:gd name="connsiteY5" fmla="*/ 891060 h 911825"/>
                <a:gd name="connsiteX6" fmla="*/ 752026 w 1419723"/>
                <a:gd name="connsiteY6" fmla="*/ 617051 h 911825"/>
                <a:gd name="connsiteX7" fmla="*/ 478248 w 1419723"/>
                <a:gd name="connsiteY7" fmla="*/ 911701 h 911825"/>
                <a:gd name="connsiteX8" fmla="*/ 187 w 1419723"/>
                <a:gd name="connsiteY8" fmla="*/ 509929 h 911825"/>
                <a:gd name="connsiteX0" fmla="*/ 127 w 1419663"/>
                <a:gd name="connsiteY0" fmla="*/ 464473 h 866369"/>
                <a:gd name="connsiteX1" fmla="*/ 434099 w 1419663"/>
                <a:gd name="connsiteY1" fmla="*/ 20410 h 866369"/>
                <a:gd name="connsiteX2" fmla="*/ 746281 w 1419663"/>
                <a:gd name="connsiteY2" fmla="*/ 370879 h 866369"/>
                <a:gd name="connsiteX3" fmla="*/ 1088361 w 1419663"/>
                <a:gd name="connsiteY3" fmla="*/ 2152 h 866369"/>
                <a:gd name="connsiteX4" fmla="*/ 1419394 w 1419663"/>
                <a:gd name="connsiteY4" fmla="*/ 409698 h 866369"/>
                <a:gd name="connsiteX5" fmla="*/ 1032780 w 1419663"/>
                <a:gd name="connsiteY5" fmla="*/ 845604 h 866369"/>
                <a:gd name="connsiteX6" fmla="*/ 751966 w 1419663"/>
                <a:gd name="connsiteY6" fmla="*/ 571595 h 866369"/>
                <a:gd name="connsiteX7" fmla="*/ 478188 w 1419663"/>
                <a:gd name="connsiteY7" fmla="*/ 866245 h 866369"/>
                <a:gd name="connsiteX8" fmla="*/ 127 w 1419663"/>
                <a:gd name="connsiteY8" fmla="*/ 464473 h 866369"/>
                <a:gd name="connsiteX0" fmla="*/ 139 w 1389244"/>
                <a:gd name="connsiteY0" fmla="*/ 446214 h 866369"/>
                <a:gd name="connsiteX1" fmla="*/ 403680 w 1389244"/>
                <a:gd name="connsiteY1" fmla="*/ 20410 h 866369"/>
                <a:gd name="connsiteX2" fmla="*/ 715862 w 1389244"/>
                <a:gd name="connsiteY2" fmla="*/ 370879 h 866369"/>
                <a:gd name="connsiteX3" fmla="*/ 1057942 w 1389244"/>
                <a:gd name="connsiteY3" fmla="*/ 2152 h 866369"/>
                <a:gd name="connsiteX4" fmla="*/ 1388975 w 1389244"/>
                <a:gd name="connsiteY4" fmla="*/ 409698 h 866369"/>
                <a:gd name="connsiteX5" fmla="*/ 1002361 w 1389244"/>
                <a:gd name="connsiteY5" fmla="*/ 845604 h 866369"/>
                <a:gd name="connsiteX6" fmla="*/ 721547 w 1389244"/>
                <a:gd name="connsiteY6" fmla="*/ 571595 h 866369"/>
                <a:gd name="connsiteX7" fmla="*/ 447769 w 1389244"/>
                <a:gd name="connsiteY7" fmla="*/ 866245 h 866369"/>
                <a:gd name="connsiteX8" fmla="*/ 139 w 1389244"/>
                <a:gd name="connsiteY8" fmla="*/ 446214 h 866369"/>
                <a:gd name="connsiteX0" fmla="*/ 2 w 1389107"/>
                <a:gd name="connsiteY0" fmla="*/ 446214 h 845737"/>
                <a:gd name="connsiteX1" fmla="*/ 403543 w 1389107"/>
                <a:gd name="connsiteY1" fmla="*/ 20410 h 845737"/>
                <a:gd name="connsiteX2" fmla="*/ 715725 w 1389107"/>
                <a:gd name="connsiteY2" fmla="*/ 370879 h 845737"/>
                <a:gd name="connsiteX3" fmla="*/ 1057805 w 1389107"/>
                <a:gd name="connsiteY3" fmla="*/ 2152 h 845737"/>
                <a:gd name="connsiteX4" fmla="*/ 1388838 w 1389107"/>
                <a:gd name="connsiteY4" fmla="*/ 409698 h 845737"/>
                <a:gd name="connsiteX5" fmla="*/ 1002224 w 1389107"/>
                <a:gd name="connsiteY5" fmla="*/ 845604 h 845737"/>
                <a:gd name="connsiteX6" fmla="*/ 721410 w 1389107"/>
                <a:gd name="connsiteY6" fmla="*/ 571595 h 845737"/>
                <a:gd name="connsiteX7" fmla="*/ 398943 w 1389107"/>
                <a:gd name="connsiteY7" fmla="*/ 832771 h 845737"/>
                <a:gd name="connsiteX8" fmla="*/ 2 w 1389107"/>
                <a:gd name="connsiteY8" fmla="*/ 446214 h 845737"/>
                <a:gd name="connsiteX0" fmla="*/ 2 w 1389144"/>
                <a:gd name="connsiteY0" fmla="*/ 446214 h 832910"/>
                <a:gd name="connsiteX1" fmla="*/ 403543 w 1389144"/>
                <a:gd name="connsiteY1" fmla="*/ 20410 h 832910"/>
                <a:gd name="connsiteX2" fmla="*/ 715725 w 1389144"/>
                <a:gd name="connsiteY2" fmla="*/ 370879 h 832910"/>
                <a:gd name="connsiteX3" fmla="*/ 1057805 w 1389144"/>
                <a:gd name="connsiteY3" fmla="*/ 2152 h 832910"/>
                <a:gd name="connsiteX4" fmla="*/ 1388838 w 1389144"/>
                <a:gd name="connsiteY4" fmla="*/ 409698 h 832910"/>
                <a:gd name="connsiteX5" fmla="*/ 1035697 w 1389144"/>
                <a:gd name="connsiteY5" fmla="*/ 809087 h 832910"/>
                <a:gd name="connsiteX6" fmla="*/ 721410 w 1389144"/>
                <a:gd name="connsiteY6" fmla="*/ 571595 h 832910"/>
                <a:gd name="connsiteX7" fmla="*/ 398943 w 1389144"/>
                <a:gd name="connsiteY7" fmla="*/ 832771 h 832910"/>
                <a:gd name="connsiteX8" fmla="*/ 2 w 1389144"/>
                <a:gd name="connsiteY8" fmla="*/ 446214 h 832910"/>
                <a:gd name="connsiteX0" fmla="*/ 14 w 1389156"/>
                <a:gd name="connsiteY0" fmla="*/ 446226 h 832923"/>
                <a:gd name="connsiteX1" fmla="*/ 412684 w 1389156"/>
                <a:gd name="connsiteY1" fmla="*/ 35637 h 832923"/>
                <a:gd name="connsiteX2" fmla="*/ 715737 w 1389156"/>
                <a:gd name="connsiteY2" fmla="*/ 370891 h 832923"/>
                <a:gd name="connsiteX3" fmla="*/ 1057817 w 1389156"/>
                <a:gd name="connsiteY3" fmla="*/ 2164 h 832923"/>
                <a:gd name="connsiteX4" fmla="*/ 1388850 w 1389156"/>
                <a:gd name="connsiteY4" fmla="*/ 409710 h 832923"/>
                <a:gd name="connsiteX5" fmla="*/ 1035709 w 1389156"/>
                <a:gd name="connsiteY5" fmla="*/ 809099 h 832923"/>
                <a:gd name="connsiteX6" fmla="*/ 721422 w 1389156"/>
                <a:gd name="connsiteY6" fmla="*/ 571607 h 832923"/>
                <a:gd name="connsiteX7" fmla="*/ 398955 w 1389156"/>
                <a:gd name="connsiteY7" fmla="*/ 832783 h 832923"/>
                <a:gd name="connsiteX8" fmla="*/ 14 w 1389156"/>
                <a:gd name="connsiteY8" fmla="*/ 446226 h 832923"/>
                <a:gd name="connsiteX0" fmla="*/ 14 w 1380026"/>
                <a:gd name="connsiteY0" fmla="*/ 488828 h 832923"/>
                <a:gd name="connsiteX1" fmla="*/ 403554 w 1380026"/>
                <a:gd name="connsiteY1" fmla="*/ 35637 h 832923"/>
                <a:gd name="connsiteX2" fmla="*/ 706607 w 1380026"/>
                <a:gd name="connsiteY2" fmla="*/ 370891 h 832923"/>
                <a:gd name="connsiteX3" fmla="*/ 1048687 w 1380026"/>
                <a:gd name="connsiteY3" fmla="*/ 2164 h 832923"/>
                <a:gd name="connsiteX4" fmla="*/ 1379720 w 1380026"/>
                <a:gd name="connsiteY4" fmla="*/ 409710 h 832923"/>
                <a:gd name="connsiteX5" fmla="*/ 1026579 w 1380026"/>
                <a:gd name="connsiteY5" fmla="*/ 809099 h 832923"/>
                <a:gd name="connsiteX6" fmla="*/ 712292 w 1380026"/>
                <a:gd name="connsiteY6" fmla="*/ 571607 h 832923"/>
                <a:gd name="connsiteX7" fmla="*/ 389825 w 1380026"/>
                <a:gd name="connsiteY7" fmla="*/ 832783 h 832923"/>
                <a:gd name="connsiteX8" fmla="*/ 14 w 1380026"/>
                <a:gd name="connsiteY8" fmla="*/ 488828 h 832923"/>
                <a:gd name="connsiteX0" fmla="*/ 14 w 1373949"/>
                <a:gd name="connsiteY0" fmla="*/ 488828 h 832923"/>
                <a:gd name="connsiteX1" fmla="*/ 403554 w 1373949"/>
                <a:gd name="connsiteY1" fmla="*/ 35637 h 832923"/>
                <a:gd name="connsiteX2" fmla="*/ 706607 w 1373949"/>
                <a:gd name="connsiteY2" fmla="*/ 370891 h 832923"/>
                <a:gd name="connsiteX3" fmla="*/ 1048687 w 1373949"/>
                <a:gd name="connsiteY3" fmla="*/ 2164 h 832923"/>
                <a:gd name="connsiteX4" fmla="*/ 1373635 w 1373949"/>
                <a:gd name="connsiteY4" fmla="*/ 452314 h 832923"/>
                <a:gd name="connsiteX5" fmla="*/ 1026579 w 1373949"/>
                <a:gd name="connsiteY5" fmla="*/ 809099 h 832923"/>
                <a:gd name="connsiteX6" fmla="*/ 712292 w 1373949"/>
                <a:gd name="connsiteY6" fmla="*/ 571607 h 832923"/>
                <a:gd name="connsiteX7" fmla="*/ 389825 w 1373949"/>
                <a:gd name="connsiteY7" fmla="*/ 832783 h 832923"/>
                <a:gd name="connsiteX8" fmla="*/ 14 w 1373949"/>
                <a:gd name="connsiteY8" fmla="*/ 488828 h 832923"/>
                <a:gd name="connsiteX0" fmla="*/ 14 w 1373949"/>
                <a:gd name="connsiteY0" fmla="*/ 455512 h 799607"/>
                <a:gd name="connsiteX1" fmla="*/ 403554 w 1373949"/>
                <a:gd name="connsiteY1" fmla="*/ 2321 h 799607"/>
                <a:gd name="connsiteX2" fmla="*/ 706607 w 1373949"/>
                <a:gd name="connsiteY2" fmla="*/ 337575 h 799607"/>
                <a:gd name="connsiteX3" fmla="*/ 1015213 w 1373949"/>
                <a:gd name="connsiteY3" fmla="*/ 5364 h 799607"/>
                <a:gd name="connsiteX4" fmla="*/ 1373635 w 1373949"/>
                <a:gd name="connsiteY4" fmla="*/ 418998 h 799607"/>
                <a:gd name="connsiteX5" fmla="*/ 1026579 w 1373949"/>
                <a:gd name="connsiteY5" fmla="*/ 775783 h 799607"/>
                <a:gd name="connsiteX6" fmla="*/ 712292 w 1373949"/>
                <a:gd name="connsiteY6" fmla="*/ 538291 h 799607"/>
                <a:gd name="connsiteX7" fmla="*/ 389825 w 1373949"/>
                <a:gd name="connsiteY7" fmla="*/ 799467 h 799607"/>
                <a:gd name="connsiteX8" fmla="*/ 14 w 1373949"/>
                <a:gd name="connsiteY8" fmla="*/ 455512 h 799607"/>
                <a:gd name="connsiteX0" fmla="*/ 5 w 1373940"/>
                <a:gd name="connsiteY0" fmla="*/ 455512 h 857404"/>
                <a:gd name="connsiteX1" fmla="*/ 403545 w 1373940"/>
                <a:gd name="connsiteY1" fmla="*/ 2321 h 857404"/>
                <a:gd name="connsiteX2" fmla="*/ 706598 w 1373940"/>
                <a:gd name="connsiteY2" fmla="*/ 337575 h 857404"/>
                <a:gd name="connsiteX3" fmla="*/ 1015204 w 1373940"/>
                <a:gd name="connsiteY3" fmla="*/ 5364 h 857404"/>
                <a:gd name="connsiteX4" fmla="*/ 1373626 w 1373940"/>
                <a:gd name="connsiteY4" fmla="*/ 418998 h 857404"/>
                <a:gd name="connsiteX5" fmla="*/ 1026570 w 1373940"/>
                <a:gd name="connsiteY5" fmla="*/ 775783 h 857404"/>
                <a:gd name="connsiteX6" fmla="*/ 712283 w 1373940"/>
                <a:gd name="connsiteY6" fmla="*/ 538291 h 857404"/>
                <a:gd name="connsiteX7" fmla="*/ 395903 w 1373940"/>
                <a:gd name="connsiteY7" fmla="*/ 857285 h 857404"/>
                <a:gd name="connsiteX8" fmla="*/ 5 w 1373940"/>
                <a:gd name="connsiteY8" fmla="*/ 455512 h 857404"/>
                <a:gd name="connsiteX0" fmla="*/ 5 w 1373940"/>
                <a:gd name="connsiteY0" fmla="*/ 455512 h 860831"/>
                <a:gd name="connsiteX1" fmla="*/ 403545 w 1373940"/>
                <a:gd name="connsiteY1" fmla="*/ 2321 h 860831"/>
                <a:gd name="connsiteX2" fmla="*/ 706598 w 1373940"/>
                <a:gd name="connsiteY2" fmla="*/ 337575 h 860831"/>
                <a:gd name="connsiteX3" fmla="*/ 1015204 w 1373940"/>
                <a:gd name="connsiteY3" fmla="*/ 5364 h 860831"/>
                <a:gd name="connsiteX4" fmla="*/ 1373626 w 1373940"/>
                <a:gd name="connsiteY4" fmla="*/ 418998 h 860831"/>
                <a:gd name="connsiteX5" fmla="*/ 1026570 w 1373940"/>
                <a:gd name="connsiteY5" fmla="*/ 775783 h 860831"/>
                <a:gd name="connsiteX6" fmla="*/ 712283 w 1373940"/>
                <a:gd name="connsiteY6" fmla="*/ 538291 h 860831"/>
                <a:gd name="connsiteX7" fmla="*/ 561783 w 1373940"/>
                <a:gd name="connsiteY7" fmla="*/ 613051 h 860831"/>
                <a:gd name="connsiteX8" fmla="*/ 395903 w 1373940"/>
                <a:gd name="connsiteY8" fmla="*/ 857285 h 860831"/>
                <a:gd name="connsiteX9" fmla="*/ 5 w 1373940"/>
                <a:gd name="connsiteY9" fmla="*/ 455512 h 860831"/>
                <a:gd name="connsiteX0" fmla="*/ 5 w 1373899"/>
                <a:gd name="connsiteY0" fmla="*/ 455512 h 860831"/>
                <a:gd name="connsiteX1" fmla="*/ 403545 w 1373899"/>
                <a:gd name="connsiteY1" fmla="*/ 2321 h 860831"/>
                <a:gd name="connsiteX2" fmla="*/ 706598 w 1373899"/>
                <a:gd name="connsiteY2" fmla="*/ 337575 h 860831"/>
                <a:gd name="connsiteX3" fmla="*/ 1015204 w 1373899"/>
                <a:gd name="connsiteY3" fmla="*/ 5364 h 860831"/>
                <a:gd name="connsiteX4" fmla="*/ 1373626 w 1373899"/>
                <a:gd name="connsiteY4" fmla="*/ 418998 h 860831"/>
                <a:gd name="connsiteX5" fmla="*/ 1026570 w 1373899"/>
                <a:gd name="connsiteY5" fmla="*/ 775783 h 860831"/>
                <a:gd name="connsiteX6" fmla="*/ 896521 w 1373899"/>
                <a:gd name="connsiteY6" fmla="*/ 622180 h 860831"/>
                <a:gd name="connsiteX7" fmla="*/ 712283 w 1373899"/>
                <a:gd name="connsiteY7" fmla="*/ 538291 h 860831"/>
                <a:gd name="connsiteX8" fmla="*/ 561783 w 1373899"/>
                <a:gd name="connsiteY8" fmla="*/ 613051 h 860831"/>
                <a:gd name="connsiteX9" fmla="*/ 395903 w 1373899"/>
                <a:gd name="connsiteY9" fmla="*/ 857285 h 860831"/>
                <a:gd name="connsiteX10" fmla="*/ 5 w 1373899"/>
                <a:gd name="connsiteY10" fmla="*/ 455512 h 860831"/>
                <a:gd name="connsiteX0" fmla="*/ 5 w 1373884"/>
                <a:gd name="connsiteY0" fmla="*/ 455512 h 860831"/>
                <a:gd name="connsiteX1" fmla="*/ 403545 w 1373884"/>
                <a:gd name="connsiteY1" fmla="*/ 2321 h 860831"/>
                <a:gd name="connsiteX2" fmla="*/ 706598 w 1373884"/>
                <a:gd name="connsiteY2" fmla="*/ 337575 h 860831"/>
                <a:gd name="connsiteX3" fmla="*/ 1015204 w 1373884"/>
                <a:gd name="connsiteY3" fmla="*/ 5364 h 860831"/>
                <a:gd name="connsiteX4" fmla="*/ 1373626 w 1373884"/>
                <a:gd name="connsiteY4" fmla="*/ 418998 h 860831"/>
                <a:gd name="connsiteX5" fmla="*/ 1011355 w 1373884"/>
                <a:gd name="connsiteY5" fmla="*/ 809258 h 860831"/>
                <a:gd name="connsiteX6" fmla="*/ 896521 w 1373884"/>
                <a:gd name="connsiteY6" fmla="*/ 622180 h 860831"/>
                <a:gd name="connsiteX7" fmla="*/ 712283 w 1373884"/>
                <a:gd name="connsiteY7" fmla="*/ 538291 h 860831"/>
                <a:gd name="connsiteX8" fmla="*/ 561783 w 1373884"/>
                <a:gd name="connsiteY8" fmla="*/ 613051 h 860831"/>
                <a:gd name="connsiteX9" fmla="*/ 395903 w 1373884"/>
                <a:gd name="connsiteY9" fmla="*/ 857285 h 860831"/>
                <a:gd name="connsiteX10" fmla="*/ 5 w 1373884"/>
                <a:gd name="connsiteY10" fmla="*/ 455512 h 860831"/>
                <a:gd name="connsiteX0" fmla="*/ 5 w 1373884"/>
                <a:gd name="connsiteY0" fmla="*/ 455512 h 860831"/>
                <a:gd name="connsiteX1" fmla="*/ 403545 w 1373884"/>
                <a:gd name="connsiteY1" fmla="*/ 2321 h 860831"/>
                <a:gd name="connsiteX2" fmla="*/ 706598 w 1373884"/>
                <a:gd name="connsiteY2" fmla="*/ 337575 h 860831"/>
                <a:gd name="connsiteX3" fmla="*/ 1015204 w 1373884"/>
                <a:gd name="connsiteY3" fmla="*/ 5364 h 860831"/>
                <a:gd name="connsiteX4" fmla="*/ 1373626 w 1373884"/>
                <a:gd name="connsiteY4" fmla="*/ 418998 h 860831"/>
                <a:gd name="connsiteX5" fmla="*/ 1011355 w 1373884"/>
                <a:gd name="connsiteY5" fmla="*/ 809258 h 860831"/>
                <a:gd name="connsiteX6" fmla="*/ 878262 w 1373884"/>
                <a:gd name="connsiteY6" fmla="*/ 619136 h 860831"/>
                <a:gd name="connsiteX7" fmla="*/ 712283 w 1373884"/>
                <a:gd name="connsiteY7" fmla="*/ 538291 h 860831"/>
                <a:gd name="connsiteX8" fmla="*/ 561783 w 1373884"/>
                <a:gd name="connsiteY8" fmla="*/ 613051 h 860831"/>
                <a:gd name="connsiteX9" fmla="*/ 395903 w 1373884"/>
                <a:gd name="connsiteY9" fmla="*/ 857285 h 860831"/>
                <a:gd name="connsiteX10" fmla="*/ 5 w 1373884"/>
                <a:gd name="connsiteY10" fmla="*/ 455512 h 86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3884" h="860831">
                  <a:moveTo>
                    <a:pt x="5" y="455512"/>
                  </a:moveTo>
                  <a:cubicBezTo>
                    <a:pt x="1279" y="313018"/>
                    <a:pt x="278172" y="37193"/>
                    <a:pt x="403545" y="2321"/>
                  </a:cubicBezTo>
                  <a:cubicBezTo>
                    <a:pt x="528918" y="-32551"/>
                    <a:pt x="604655" y="337068"/>
                    <a:pt x="706598" y="337575"/>
                  </a:cubicBezTo>
                  <a:cubicBezTo>
                    <a:pt x="808541" y="338082"/>
                    <a:pt x="890846" y="-29508"/>
                    <a:pt x="1015204" y="5364"/>
                  </a:cubicBezTo>
                  <a:cubicBezTo>
                    <a:pt x="1139562" y="40236"/>
                    <a:pt x="1363617" y="328633"/>
                    <a:pt x="1373626" y="418998"/>
                  </a:cubicBezTo>
                  <a:cubicBezTo>
                    <a:pt x="1383635" y="509363"/>
                    <a:pt x="1100509" y="769815"/>
                    <a:pt x="1011355" y="809258"/>
                  </a:cubicBezTo>
                  <a:cubicBezTo>
                    <a:pt x="922201" y="848701"/>
                    <a:pt x="930643" y="658718"/>
                    <a:pt x="878262" y="619136"/>
                  </a:cubicBezTo>
                  <a:cubicBezTo>
                    <a:pt x="825881" y="579554"/>
                    <a:pt x="765029" y="539305"/>
                    <a:pt x="712283" y="538291"/>
                  </a:cubicBezTo>
                  <a:cubicBezTo>
                    <a:pt x="659537" y="537277"/>
                    <a:pt x="614513" y="559885"/>
                    <a:pt x="561783" y="613051"/>
                  </a:cubicBezTo>
                  <a:cubicBezTo>
                    <a:pt x="509053" y="666217"/>
                    <a:pt x="495619" y="891656"/>
                    <a:pt x="395903" y="857285"/>
                  </a:cubicBezTo>
                  <a:cubicBezTo>
                    <a:pt x="271831" y="783513"/>
                    <a:pt x="-1269" y="598006"/>
                    <a:pt x="5" y="455512"/>
                  </a:cubicBezTo>
                  <a:close/>
                </a:path>
              </a:pathLst>
            </a:custGeom>
            <a:solidFill>
              <a:srgbClr val="CECAB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25" name="Oval 24">
              <a:extLst>
                <a:ext uri="{FF2B5EF4-FFF2-40B4-BE49-F238E27FC236}">
                  <a16:creationId xmlns:a16="http://schemas.microsoft.com/office/drawing/2014/main" id="{3A250159-45E4-4778-9199-A901E81BC1B9}"/>
                </a:ext>
              </a:extLst>
            </p:cNvPr>
            <p:cNvSpPr/>
            <p:nvPr/>
          </p:nvSpPr>
          <p:spPr>
            <a:xfrm>
              <a:off x="7514034" y="3793734"/>
              <a:ext cx="94848" cy="948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grpSp>
      <p:sp>
        <p:nvSpPr>
          <p:cNvPr id="26" name="TextBox 25">
            <a:extLst>
              <a:ext uri="{FF2B5EF4-FFF2-40B4-BE49-F238E27FC236}">
                <a16:creationId xmlns:a16="http://schemas.microsoft.com/office/drawing/2014/main" id="{159500C3-61C5-4158-9049-47BC2C6A26F4}"/>
              </a:ext>
            </a:extLst>
          </p:cNvPr>
          <p:cNvSpPr txBox="1"/>
          <p:nvPr/>
        </p:nvSpPr>
        <p:spPr>
          <a:xfrm rot="5400000">
            <a:off x="9369933" y="4060713"/>
            <a:ext cx="1924080" cy="276999"/>
          </a:xfrm>
          <a:prstGeom prst="rect">
            <a:avLst/>
          </a:prstGeom>
          <a:noFill/>
        </p:spPr>
        <p:txBody>
          <a:bodyPr wrap="square" rtlCol="0">
            <a:spAutoFit/>
          </a:bodyPr>
          <a:lstStyle/>
          <a:p>
            <a:pPr algn="ctr"/>
            <a:r>
              <a:rPr lang="en-GB" sz="1200" b="1" dirty="0">
                <a:solidFill>
                  <a:schemeClr val="accent1"/>
                </a:solidFill>
                <a:latin typeface="Arial" panose="020B0604020202020204" pitchFamily="34" charset="0"/>
                <a:cs typeface="Arial" panose="020B0604020202020204" pitchFamily="34" charset="0"/>
              </a:rPr>
              <a:t>Spinal cord</a:t>
            </a:r>
          </a:p>
        </p:txBody>
      </p:sp>
      <p:sp>
        <p:nvSpPr>
          <p:cNvPr id="27" name="TextBox 26">
            <a:extLst>
              <a:ext uri="{FF2B5EF4-FFF2-40B4-BE49-F238E27FC236}">
                <a16:creationId xmlns:a16="http://schemas.microsoft.com/office/drawing/2014/main" id="{C5C7ED6E-314D-43FD-BFAC-ADF589594245}"/>
              </a:ext>
            </a:extLst>
          </p:cNvPr>
          <p:cNvSpPr txBox="1"/>
          <p:nvPr/>
        </p:nvSpPr>
        <p:spPr>
          <a:xfrm rot="5400000">
            <a:off x="10154609" y="2524143"/>
            <a:ext cx="1149059" cy="276999"/>
          </a:xfrm>
          <a:prstGeom prst="rect">
            <a:avLst/>
          </a:prstGeom>
          <a:noFill/>
        </p:spPr>
        <p:txBody>
          <a:bodyPr wrap="square" rtlCol="0">
            <a:spAutoFit/>
          </a:bodyPr>
          <a:lstStyle/>
          <a:p>
            <a:pPr algn="ctr"/>
            <a:r>
              <a:rPr lang="en-GB" sz="1200" b="1" dirty="0">
                <a:solidFill>
                  <a:schemeClr val="tx2"/>
                </a:solidFill>
                <a:latin typeface="Arial" panose="020B0604020202020204" pitchFamily="34" charset="0"/>
                <a:cs typeface="Arial" panose="020B0604020202020204" pitchFamily="34" charset="0"/>
              </a:rPr>
              <a:t>Brain</a:t>
            </a:r>
          </a:p>
        </p:txBody>
      </p:sp>
      <p:grpSp>
        <p:nvGrpSpPr>
          <p:cNvPr id="28" name="Group 27">
            <a:extLst>
              <a:ext uri="{FF2B5EF4-FFF2-40B4-BE49-F238E27FC236}">
                <a16:creationId xmlns:a16="http://schemas.microsoft.com/office/drawing/2014/main" id="{CA3E0956-C3E1-4865-8874-5DE9C5BA1183}"/>
              </a:ext>
            </a:extLst>
          </p:cNvPr>
          <p:cNvGrpSpPr/>
          <p:nvPr/>
        </p:nvGrpSpPr>
        <p:grpSpPr>
          <a:xfrm>
            <a:off x="8322614" y="1877603"/>
            <a:ext cx="2367903" cy="1869537"/>
            <a:chOff x="3592514" y="1279525"/>
            <a:chExt cx="5641975" cy="4454525"/>
          </a:xfrm>
        </p:grpSpPr>
        <p:sp>
          <p:nvSpPr>
            <p:cNvPr id="29" name="Freeform 5">
              <a:extLst>
                <a:ext uri="{FF2B5EF4-FFF2-40B4-BE49-F238E27FC236}">
                  <a16:creationId xmlns:a16="http://schemas.microsoft.com/office/drawing/2014/main" id="{85149F47-2C98-4FD0-8B31-34FD839C8E4C}"/>
                </a:ext>
              </a:extLst>
            </p:cNvPr>
            <p:cNvSpPr>
              <a:spLocks/>
            </p:cNvSpPr>
            <p:nvPr/>
          </p:nvSpPr>
          <p:spPr bwMode="auto">
            <a:xfrm>
              <a:off x="4384676" y="2003425"/>
              <a:ext cx="3205163" cy="2719388"/>
            </a:xfrm>
            <a:custGeom>
              <a:avLst/>
              <a:gdLst>
                <a:gd name="T0" fmla="*/ 194 w 425"/>
                <a:gd name="T1" fmla="*/ 358 h 360"/>
                <a:gd name="T2" fmla="*/ 159 w 425"/>
                <a:gd name="T3" fmla="*/ 358 h 360"/>
                <a:gd name="T4" fmla="*/ 106 w 425"/>
                <a:gd name="T5" fmla="*/ 342 h 360"/>
                <a:gd name="T6" fmla="*/ 76 w 425"/>
                <a:gd name="T7" fmla="*/ 323 h 360"/>
                <a:gd name="T8" fmla="*/ 64 w 425"/>
                <a:gd name="T9" fmla="*/ 307 h 360"/>
                <a:gd name="T10" fmla="*/ 69 w 425"/>
                <a:gd name="T11" fmla="*/ 287 h 360"/>
                <a:gd name="T12" fmla="*/ 128 w 425"/>
                <a:gd name="T13" fmla="*/ 201 h 360"/>
                <a:gd name="T14" fmla="*/ 71 w 425"/>
                <a:gd name="T15" fmla="*/ 217 h 360"/>
                <a:gd name="T16" fmla="*/ 0 w 425"/>
                <a:gd name="T17" fmla="*/ 149 h 360"/>
                <a:gd name="T18" fmla="*/ 0 w 425"/>
                <a:gd name="T19" fmla="*/ 148 h 360"/>
                <a:gd name="T20" fmla="*/ 13 w 425"/>
                <a:gd name="T21" fmla="*/ 130 h 360"/>
                <a:gd name="T22" fmla="*/ 14 w 425"/>
                <a:gd name="T23" fmla="*/ 127 h 360"/>
                <a:gd name="T24" fmla="*/ 15 w 425"/>
                <a:gd name="T25" fmla="*/ 125 h 360"/>
                <a:gd name="T26" fmla="*/ 15 w 425"/>
                <a:gd name="T27" fmla="*/ 122 h 360"/>
                <a:gd name="T28" fmla="*/ 16 w 425"/>
                <a:gd name="T29" fmla="*/ 120 h 360"/>
                <a:gd name="T30" fmla="*/ 16 w 425"/>
                <a:gd name="T31" fmla="*/ 118 h 360"/>
                <a:gd name="T32" fmla="*/ 16 w 425"/>
                <a:gd name="T33" fmla="*/ 115 h 360"/>
                <a:gd name="T34" fmla="*/ 16 w 425"/>
                <a:gd name="T35" fmla="*/ 112 h 360"/>
                <a:gd name="T36" fmla="*/ 16 w 425"/>
                <a:gd name="T37" fmla="*/ 109 h 360"/>
                <a:gd name="T38" fmla="*/ 15 w 425"/>
                <a:gd name="T39" fmla="*/ 105 h 360"/>
                <a:gd name="T40" fmla="*/ 15 w 425"/>
                <a:gd name="T41" fmla="*/ 104 h 360"/>
                <a:gd name="T42" fmla="*/ 61 w 425"/>
                <a:gd name="T43" fmla="*/ 51 h 360"/>
                <a:gd name="T44" fmla="*/ 63 w 425"/>
                <a:gd name="T45" fmla="*/ 50 h 360"/>
                <a:gd name="T46" fmla="*/ 65 w 425"/>
                <a:gd name="T47" fmla="*/ 49 h 360"/>
                <a:gd name="T48" fmla="*/ 69 w 425"/>
                <a:gd name="T49" fmla="*/ 47 h 360"/>
                <a:gd name="T50" fmla="*/ 75 w 425"/>
                <a:gd name="T51" fmla="*/ 44 h 360"/>
                <a:gd name="T52" fmla="*/ 93 w 425"/>
                <a:gd name="T53" fmla="*/ 35 h 360"/>
                <a:gd name="T54" fmla="*/ 93 w 425"/>
                <a:gd name="T55" fmla="*/ 35 h 360"/>
                <a:gd name="T56" fmla="*/ 100 w 425"/>
                <a:gd name="T57" fmla="*/ 27 h 360"/>
                <a:gd name="T58" fmla="*/ 101 w 425"/>
                <a:gd name="T59" fmla="*/ 27 h 360"/>
                <a:gd name="T60" fmla="*/ 139 w 425"/>
                <a:gd name="T61" fmla="*/ 16 h 360"/>
                <a:gd name="T62" fmla="*/ 139 w 425"/>
                <a:gd name="T63" fmla="*/ 16 h 360"/>
                <a:gd name="T64" fmla="*/ 173 w 425"/>
                <a:gd name="T65" fmla="*/ 9 h 360"/>
                <a:gd name="T66" fmla="*/ 284 w 425"/>
                <a:gd name="T67" fmla="*/ 23 h 360"/>
                <a:gd name="T68" fmla="*/ 346 w 425"/>
                <a:gd name="T69" fmla="*/ 65 h 360"/>
                <a:gd name="T70" fmla="*/ 370 w 425"/>
                <a:gd name="T71" fmla="*/ 156 h 360"/>
                <a:gd name="T72" fmla="*/ 391 w 425"/>
                <a:gd name="T73" fmla="*/ 207 h 360"/>
                <a:gd name="T74" fmla="*/ 365 w 425"/>
                <a:gd name="T75" fmla="*/ 324 h 360"/>
                <a:gd name="T76" fmla="*/ 296 w 425"/>
                <a:gd name="T77" fmla="*/ 269 h 360"/>
                <a:gd name="T78" fmla="*/ 266 w 425"/>
                <a:gd name="T79" fmla="*/ 271 h 360"/>
                <a:gd name="T80" fmla="*/ 209 w 425"/>
                <a:gd name="T81"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5" h="360">
                  <a:moveTo>
                    <a:pt x="209" y="360"/>
                  </a:moveTo>
                  <a:cubicBezTo>
                    <a:pt x="202" y="360"/>
                    <a:pt x="198" y="359"/>
                    <a:pt x="194" y="358"/>
                  </a:cubicBezTo>
                  <a:cubicBezTo>
                    <a:pt x="189" y="357"/>
                    <a:pt x="185" y="355"/>
                    <a:pt x="177" y="355"/>
                  </a:cubicBezTo>
                  <a:cubicBezTo>
                    <a:pt x="170" y="355"/>
                    <a:pt x="165" y="356"/>
                    <a:pt x="159" y="358"/>
                  </a:cubicBezTo>
                  <a:cubicBezTo>
                    <a:pt x="153" y="359"/>
                    <a:pt x="147" y="360"/>
                    <a:pt x="139" y="360"/>
                  </a:cubicBezTo>
                  <a:cubicBezTo>
                    <a:pt x="123" y="360"/>
                    <a:pt x="114" y="354"/>
                    <a:pt x="106" y="342"/>
                  </a:cubicBezTo>
                  <a:cubicBezTo>
                    <a:pt x="104" y="343"/>
                    <a:pt x="102" y="343"/>
                    <a:pt x="100" y="343"/>
                  </a:cubicBezTo>
                  <a:cubicBezTo>
                    <a:pt x="88" y="343"/>
                    <a:pt x="79" y="333"/>
                    <a:pt x="76" y="323"/>
                  </a:cubicBezTo>
                  <a:cubicBezTo>
                    <a:pt x="75" y="317"/>
                    <a:pt x="72" y="316"/>
                    <a:pt x="70" y="314"/>
                  </a:cubicBezTo>
                  <a:cubicBezTo>
                    <a:pt x="67" y="313"/>
                    <a:pt x="65" y="311"/>
                    <a:pt x="64" y="307"/>
                  </a:cubicBezTo>
                  <a:cubicBezTo>
                    <a:pt x="64" y="299"/>
                    <a:pt x="68" y="288"/>
                    <a:pt x="69" y="287"/>
                  </a:cubicBezTo>
                  <a:cubicBezTo>
                    <a:pt x="69" y="287"/>
                    <a:pt x="69" y="287"/>
                    <a:pt x="69" y="287"/>
                  </a:cubicBezTo>
                  <a:cubicBezTo>
                    <a:pt x="136" y="203"/>
                    <a:pt x="136" y="203"/>
                    <a:pt x="136" y="203"/>
                  </a:cubicBezTo>
                  <a:cubicBezTo>
                    <a:pt x="134" y="202"/>
                    <a:pt x="131" y="201"/>
                    <a:pt x="128" y="201"/>
                  </a:cubicBezTo>
                  <a:cubicBezTo>
                    <a:pt x="121" y="201"/>
                    <a:pt x="116" y="204"/>
                    <a:pt x="110" y="207"/>
                  </a:cubicBezTo>
                  <a:cubicBezTo>
                    <a:pt x="102" y="211"/>
                    <a:pt x="91" y="217"/>
                    <a:pt x="71" y="217"/>
                  </a:cubicBezTo>
                  <a:cubicBezTo>
                    <a:pt x="60" y="217"/>
                    <a:pt x="41" y="213"/>
                    <a:pt x="26" y="201"/>
                  </a:cubicBezTo>
                  <a:cubicBezTo>
                    <a:pt x="14" y="192"/>
                    <a:pt x="0" y="176"/>
                    <a:pt x="0" y="149"/>
                  </a:cubicBezTo>
                  <a:cubicBezTo>
                    <a:pt x="0" y="148"/>
                    <a:pt x="0" y="148"/>
                    <a:pt x="0" y="148"/>
                  </a:cubicBezTo>
                  <a:cubicBezTo>
                    <a:pt x="0" y="148"/>
                    <a:pt x="0" y="148"/>
                    <a:pt x="0" y="148"/>
                  </a:cubicBezTo>
                  <a:cubicBezTo>
                    <a:pt x="6" y="143"/>
                    <a:pt x="10" y="138"/>
                    <a:pt x="12" y="131"/>
                  </a:cubicBezTo>
                  <a:cubicBezTo>
                    <a:pt x="13" y="131"/>
                    <a:pt x="13" y="130"/>
                    <a:pt x="13" y="130"/>
                  </a:cubicBezTo>
                  <a:cubicBezTo>
                    <a:pt x="13" y="129"/>
                    <a:pt x="13" y="129"/>
                    <a:pt x="13" y="129"/>
                  </a:cubicBezTo>
                  <a:cubicBezTo>
                    <a:pt x="14" y="128"/>
                    <a:pt x="14" y="127"/>
                    <a:pt x="14" y="127"/>
                  </a:cubicBezTo>
                  <a:cubicBezTo>
                    <a:pt x="14" y="126"/>
                    <a:pt x="14" y="126"/>
                    <a:pt x="14" y="126"/>
                  </a:cubicBezTo>
                  <a:cubicBezTo>
                    <a:pt x="14" y="126"/>
                    <a:pt x="15" y="125"/>
                    <a:pt x="15" y="125"/>
                  </a:cubicBezTo>
                  <a:cubicBezTo>
                    <a:pt x="15" y="124"/>
                    <a:pt x="15" y="124"/>
                    <a:pt x="15" y="124"/>
                  </a:cubicBezTo>
                  <a:cubicBezTo>
                    <a:pt x="15" y="123"/>
                    <a:pt x="15" y="123"/>
                    <a:pt x="15" y="122"/>
                  </a:cubicBezTo>
                  <a:cubicBezTo>
                    <a:pt x="15" y="122"/>
                    <a:pt x="15" y="121"/>
                    <a:pt x="15" y="120"/>
                  </a:cubicBezTo>
                  <a:cubicBezTo>
                    <a:pt x="15" y="120"/>
                    <a:pt x="16" y="120"/>
                    <a:pt x="16" y="120"/>
                  </a:cubicBezTo>
                  <a:cubicBezTo>
                    <a:pt x="16" y="119"/>
                    <a:pt x="16" y="119"/>
                    <a:pt x="16" y="119"/>
                  </a:cubicBezTo>
                  <a:cubicBezTo>
                    <a:pt x="16" y="119"/>
                    <a:pt x="16" y="118"/>
                    <a:pt x="16" y="118"/>
                  </a:cubicBezTo>
                  <a:cubicBezTo>
                    <a:pt x="16" y="117"/>
                    <a:pt x="16" y="117"/>
                    <a:pt x="16" y="117"/>
                  </a:cubicBezTo>
                  <a:cubicBezTo>
                    <a:pt x="16" y="116"/>
                    <a:pt x="16" y="116"/>
                    <a:pt x="16" y="115"/>
                  </a:cubicBezTo>
                  <a:cubicBezTo>
                    <a:pt x="16" y="114"/>
                    <a:pt x="16" y="114"/>
                    <a:pt x="16" y="114"/>
                  </a:cubicBezTo>
                  <a:cubicBezTo>
                    <a:pt x="16" y="113"/>
                    <a:pt x="16" y="112"/>
                    <a:pt x="16" y="112"/>
                  </a:cubicBezTo>
                  <a:cubicBezTo>
                    <a:pt x="16" y="111"/>
                    <a:pt x="16" y="111"/>
                    <a:pt x="16" y="111"/>
                  </a:cubicBezTo>
                  <a:cubicBezTo>
                    <a:pt x="16" y="110"/>
                    <a:pt x="16" y="109"/>
                    <a:pt x="16" y="109"/>
                  </a:cubicBezTo>
                  <a:cubicBezTo>
                    <a:pt x="15" y="108"/>
                    <a:pt x="15" y="108"/>
                    <a:pt x="15" y="108"/>
                  </a:cubicBezTo>
                  <a:cubicBezTo>
                    <a:pt x="15" y="107"/>
                    <a:pt x="15" y="106"/>
                    <a:pt x="15" y="105"/>
                  </a:cubicBezTo>
                  <a:cubicBezTo>
                    <a:pt x="15" y="104"/>
                    <a:pt x="15" y="104"/>
                    <a:pt x="15" y="104"/>
                  </a:cubicBezTo>
                  <a:cubicBezTo>
                    <a:pt x="15" y="104"/>
                    <a:pt x="15" y="104"/>
                    <a:pt x="15" y="104"/>
                  </a:cubicBezTo>
                  <a:cubicBezTo>
                    <a:pt x="30" y="98"/>
                    <a:pt x="39" y="83"/>
                    <a:pt x="46" y="70"/>
                  </a:cubicBezTo>
                  <a:cubicBezTo>
                    <a:pt x="52" y="61"/>
                    <a:pt x="56" y="54"/>
                    <a:pt x="61" y="51"/>
                  </a:cubicBezTo>
                  <a:cubicBezTo>
                    <a:pt x="62" y="50"/>
                    <a:pt x="62" y="50"/>
                    <a:pt x="63" y="50"/>
                  </a:cubicBezTo>
                  <a:cubicBezTo>
                    <a:pt x="63" y="50"/>
                    <a:pt x="63" y="50"/>
                    <a:pt x="63" y="50"/>
                  </a:cubicBezTo>
                  <a:cubicBezTo>
                    <a:pt x="64" y="49"/>
                    <a:pt x="64" y="49"/>
                    <a:pt x="65" y="49"/>
                  </a:cubicBezTo>
                  <a:cubicBezTo>
                    <a:pt x="65" y="49"/>
                    <a:pt x="65" y="49"/>
                    <a:pt x="65" y="49"/>
                  </a:cubicBezTo>
                  <a:cubicBezTo>
                    <a:pt x="66" y="48"/>
                    <a:pt x="66" y="48"/>
                    <a:pt x="67" y="48"/>
                  </a:cubicBezTo>
                  <a:cubicBezTo>
                    <a:pt x="67" y="48"/>
                    <a:pt x="68" y="47"/>
                    <a:pt x="69" y="47"/>
                  </a:cubicBezTo>
                  <a:cubicBezTo>
                    <a:pt x="71" y="46"/>
                    <a:pt x="71" y="46"/>
                    <a:pt x="71" y="46"/>
                  </a:cubicBezTo>
                  <a:cubicBezTo>
                    <a:pt x="72" y="45"/>
                    <a:pt x="73" y="45"/>
                    <a:pt x="75" y="44"/>
                  </a:cubicBezTo>
                  <a:cubicBezTo>
                    <a:pt x="79" y="42"/>
                    <a:pt x="83" y="41"/>
                    <a:pt x="87" y="39"/>
                  </a:cubicBezTo>
                  <a:cubicBezTo>
                    <a:pt x="89" y="38"/>
                    <a:pt x="91" y="36"/>
                    <a:pt x="93" y="35"/>
                  </a:cubicBezTo>
                  <a:cubicBezTo>
                    <a:pt x="93" y="36"/>
                    <a:pt x="93" y="36"/>
                    <a:pt x="93" y="36"/>
                  </a:cubicBezTo>
                  <a:cubicBezTo>
                    <a:pt x="93" y="35"/>
                    <a:pt x="93" y="35"/>
                    <a:pt x="93" y="35"/>
                  </a:cubicBezTo>
                  <a:cubicBezTo>
                    <a:pt x="96" y="33"/>
                    <a:pt x="99" y="30"/>
                    <a:pt x="100" y="27"/>
                  </a:cubicBezTo>
                  <a:cubicBezTo>
                    <a:pt x="100" y="27"/>
                    <a:pt x="100" y="27"/>
                    <a:pt x="100" y="27"/>
                  </a:cubicBezTo>
                  <a:cubicBezTo>
                    <a:pt x="100" y="27"/>
                    <a:pt x="100" y="27"/>
                    <a:pt x="100" y="27"/>
                  </a:cubicBezTo>
                  <a:cubicBezTo>
                    <a:pt x="101" y="27"/>
                    <a:pt x="101" y="27"/>
                    <a:pt x="101" y="27"/>
                  </a:cubicBezTo>
                  <a:cubicBezTo>
                    <a:pt x="105" y="28"/>
                    <a:pt x="109" y="29"/>
                    <a:pt x="113" y="29"/>
                  </a:cubicBezTo>
                  <a:cubicBezTo>
                    <a:pt x="123" y="29"/>
                    <a:pt x="131" y="25"/>
                    <a:pt x="139" y="16"/>
                  </a:cubicBezTo>
                  <a:cubicBezTo>
                    <a:pt x="139" y="16"/>
                    <a:pt x="139" y="16"/>
                    <a:pt x="139" y="16"/>
                  </a:cubicBezTo>
                  <a:cubicBezTo>
                    <a:pt x="139" y="16"/>
                    <a:pt x="139" y="16"/>
                    <a:pt x="139" y="16"/>
                  </a:cubicBezTo>
                  <a:cubicBezTo>
                    <a:pt x="142" y="16"/>
                    <a:pt x="144" y="17"/>
                    <a:pt x="146" y="17"/>
                  </a:cubicBezTo>
                  <a:cubicBezTo>
                    <a:pt x="156" y="17"/>
                    <a:pt x="164" y="13"/>
                    <a:pt x="173" y="9"/>
                  </a:cubicBezTo>
                  <a:cubicBezTo>
                    <a:pt x="183" y="5"/>
                    <a:pt x="193" y="0"/>
                    <a:pt x="207" y="0"/>
                  </a:cubicBezTo>
                  <a:cubicBezTo>
                    <a:pt x="236" y="0"/>
                    <a:pt x="272" y="11"/>
                    <a:pt x="284" y="23"/>
                  </a:cubicBezTo>
                  <a:cubicBezTo>
                    <a:pt x="284" y="23"/>
                    <a:pt x="285" y="23"/>
                    <a:pt x="285" y="23"/>
                  </a:cubicBezTo>
                  <a:cubicBezTo>
                    <a:pt x="299" y="23"/>
                    <a:pt x="340" y="33"/>
                    <a:pt x="346" y="65"/>
                  </a:cubicBezTo>
                  <a:cubicBezTo>
                    <a:pt x="372" y="66"/>
                    <a:pt x="384" y="93"/>
                    <a:pt x="384" y="112"/>
                  </a:cubicBezTo>
                  <a:cubicBezTo>
                    <a:pt x="384" y="133"/>
                    <a:pt x="378" y="142"/>
                    <a:pt x="370" y="156"/>
                  </a:cubicBezTo>
                  <a:cubicBezTo>
                    <a:pt x="365" y="164"/>
                    <a:pt x="360" y="172"/>
                    <a:pt x="355" y="185"/>
                  </a:cubicBezTo>
                  <a:cubicBezTo>
                    <a:pt x="391" y="207"/>
                    <a:pt x="391" y="207"/>
                    <a:pt x="391" y="207"/>
                  </a:cubicBezTo>
                  <a:cubicBezTo>
                    <a:pt x="425" y="262"/>
                    <a:pt x="425" y="262"/>
                    <a:pt x="425" y="262"/>
                  </a:cubicBezTo>
                  <a:cubicBezTo>
                    <a:pt x="365" y="324"/>
                    <a:pt x="365" y="324"/>
                    <a:pt x="365" y="324"/>
                  </a:cubicBezTo>
                  <a:cubicBezTo>
                    <a:pt x="305" y="309"/>
                    <a:pt x="305" y="309"/>
                    <a:pt x="305" y="309"/>
                  </a:cubicBezTo>
                  <a:cubicBezTo>
                    <a:pt x="296" y="269"/>
                    <a:pt x="296" y="269"/>
                    <a:pt x="296" y="269"/>
                  </a:cubicBezTo>
                  <a:cubicBezTo>
                    <a:pt x="288" y="271"/>
                    <a:pt x="278" y="271"/>
                    <a:pt x="267" y="271"/>
                  </a:cubicBezTo>
                  <a:cubicBezTo>
                    <a:pt x="267" y="271"/>
                    <a:pt x="267" y="271"/>
                    <a:pt x="266" y="271"/>
                  </a:cubicBezTo>
                  <a:cubicBezTo>
                    <a:pt x="267" y="290"/>
                    <a:pt x="268" y="322"/>
                    <a:pt x="264" y="327"/>
                  </a:cubicBezTo>
                  <a:cubicBezTo>
                    <a:pt x="258" y="334"/>
                    <a:pt x="223" y="360"/>
                    <a:pt x="209" y="36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6">
              <a:extLst>
                <a:ext uri="{FF2B5EF4-FFF2-40B4-BE49-F238E27FC236}">
                  <a16:creationId xmlns:a16="http://schemas.microsoft.com/office/drawing/2014/main" id="{71043A5E-BB54-4679-BB39-18E71AF3546B}"/>
                </a:ext>
              </a:extLst>
            </p:cNvPr>
            <p:cNvSpPr>
              <a:spLocks noEditPoints="1"/>
            </p:cNvSpPr>
            <p:nvPr/>
          </p:nvSpPr>
          <p:spPr bwMode="auto">
            <a:xfrm>
              <a:off x="4376739" y="1997075"/>
              <a:ext cx="3221038" cy="2732088"/>
            </a:xfrm>
            <a:custGeom>
              <a:avLst/>
              <a:gdLst>
                <a:gd name="T0" fmla="*/ 286 w 427"/>
                <a:gd name="T1" fmla="*/ 24 h 362"/>
                <a:gd name="T2" fmla="*/ 355 w 427"/>
                <a:gd name="T3" fmla="*/ 186 h 362"/>
                <a:gd name="T4" fmla="*/ 366 w 427"/>
                <a:gd name="T5" fmla="*/ 324 h 362"/>
                <a:gd name="T6" fmla="*/ 268 w 427"/>
                <a:gd name="T7" fmla="*/ 272 h 362"/>
                <a:gd name="T8" fmla="*/ 210 w 427"/>
                <a:gd name="T9" fmla="*/ 361 h 362"/>
                <a:gd name="T10" fmla="*/ 107 w 427"/>
                <a:gd name="T11" fmla="*/ 343 h 362"/>
                <a:gd name="T12" fmla="*/ 66 w 427"/>
                <a:gd name="T13" fmla="*/ 308 h 362"/>
                <a:gd name="T14" fmla="*/ 129 w 427"/>
                <a:gd name="T15" fmla="*/ 202 h 362"/>
                <a:gd name="T16" fmla="*/ 14 w 427"/>
                <a:gd name="T17" fmla="*/ 133 h 362"/>
                <a:gd name="T18" fmla="*/ 15 w 427"/>
                <a:gd name="T19" fmla="*/ 131 h 362"/>
                <a:gd name="T20" fmla="*/ 16 w 427"/>
                <a:gd name="T21" fmla="*/ 126 h 362"/>
                <a:gd name="T22" fmla="*/ 17 w 427"/>
                <a:gd name="T23" fmla="*/ 122 h 362"/>
                <a:gd name="T24" fmla="*/ 17 w 427"/>
                <a:gd name="T25" fmla="*/ 118 h 362"/>
                <a:gd name="T26" fmla="*/ 17 w 427"/>
                <a:gd name="T27" fmla="*/ 113 h 362"/>
                <a:gd name="T28" fmla="*/ 17 w 427"/>
                <a:gd name="T29" fmla="*/ 109 h 362"/>
                <a:gd name="T30" fmla="*/ 64 w 427"/>
                <a:gd name="T31" fmla="*/ 51 h 362"/>
                <a:gd name="T32" fmla="*/ 67 w 427"/>
                <a:gd name="T33" fmla="*/ 50 h 362"/>
                <a:gd name="T34" fmla="*/ 70 w 427"/>
                <a:gd name="T35" fmla="*/ 48 h 362"/>
                <a:gd name="T36" fmla="*/ 88 w 427"/>
                <a:gd name="T37" fmla="*/ 40 h 362"/>
                <a:gd name="T38" fmla="*/ 94 w 427"/>
                <a:gd name="T39" fmla="*/ 37 h 362"/>
                <a:gd name="T40" fmla="*/ 114 w 427"/>
                <a:gd name="T41" fmla="*/ 30 h 362"/>
                <a:gd name="T42" fmla="*/ 208 w 427"/>
                <a:gd name="T43" fmla="*/ 2 h 362"/>
                <a:gd name="T44" fmla="*/ 147 w 427"/>
                <a:gd name="T45" fmla="*/ 17 h 362"/>
                <a:gd name="T46" fmla="*/ 139 w 427"/>
                <a:gd name="T47" fmla="*/ 17 h 362"/>
                <a:gd name="T48" fmla="*/ 101 w 427"/>
                <a:gd name="T49" fmla="*/ 27 h 362"/>
                <a:gd name="T50" fmla="*/ 100 w 427"/>
                <a:gd name="T51" fmla="*/ 28 h 362"/>
                <a:gd name="T52" fmla="*/ 88 w 427"/>
                <a:gd name="T53" fmla="*/ 39 h 362"/>
                <a:gd name="T54" fmla="*/ 76 w 427"/>
                <a:gd name="T55" fmla="*/ 45 h 362"/>
                <a:gd name="T56" fmla="*/ 70 w 427"/>
                <a:gd name="T57" fmla="*/ 47 h 362"/>
                <a:gd name="T58" fmla="*/ 68 w 427"/>
                <a:gd name="T59" fmla="*/ 48 h 362"/>
                <a:gd name="T60" fmla="*/ 65 w 427"/>
                <a:gd name="T61" fmla="*/ 49 h 362"/>
                <a:gd name="T62" fmla="*/ 62 w 427"/>
                <a:gd name="T63" fmla="*/ 51 h 362"/>
                <a:gd name="T64" fmla="*/ 15 w 427"/>
                <a:gd name="T65" fmla="*/ 105 h 362"/>
                <a:gd name="T66" fmla="*/ 16 w 427"/>
                <a:gd name="T67" fmla="*/ 110 h 362"/>
                <a:gd name="T68" fmla="*/ 16 w 427"/>
                <a:gd name="T69" fmla="*/ 112 h 362"/>
                <a:gd name="T70" fmla="*/ 16 w 427"/>
                <a:gd name="T71" fmla="*/ 116 h 362"/>
                <a:gd name="T72" fmla="*/ 16 w 427"/>
                <a:gd name="T73" fmla="*/ 119 h 362"/>
                <a:gd name="T74" fmla="*/ 16 w 427"/>
                <a:gd name="T75" fmla="*/ 121 h 362"/>
                <a:gd name="T76" fmla="*/ 15 w 427"/>
                <a:gd name="T77" fmla="*/ 125 h 362"/>
                <a:gd name="T78" fmla="*/ 15 w 427"/>
                <a:gd name="T79" fmla="*/ 127 h 362"/>
                <a:gd name="T80" fmla="*/ 14 w 427"/>
                <a:gd name="T81" fmla="*/ 130 h 362"/>
                <a:gd name="T82" fmla="*/ 13 w 427"/>
                <a:gd name="T83" fmla="*/ 132 h 362"/>
                <a:gd name="T84" fmla="*/ 0 w 427"/>
                <a:gd name="T85" fmla="*/ 150 h 362"/>
                <a:gd name="T86" fmla="*/ 112 w 427"/>
                <a:gd name="T87" fmla="*/ 209 h 362"/>
                <a:gd name="T88" fmla="*/ 69 w 427"/>
                <a:gd name="T89" fmla="*/ 288 h 362"/>
                <a:gd name="T90" fmla="*/ 65 w 427"/>
                <a:gd name="T91" fmla="*/ 308 h 362"/>
                <a:gd name="T92" fmla="*/ 101 w 427"/>
                <a:gd name="T93" fmla="*/ 345 h 362"/>
                <a:gd name="T94" fmla="*/ 160 w 427"/>
                <a:gd name="T95" fmla="*/ 359 h 362"/>
                <a:gd name="T96" fmla="*/ 210 w 427"/>
                <a:gd name="T97" fmla="*/ 362 h 362"/>
                <a:gd name="T98" fmla="*/ 268 w 427"/>
                <a:gd name="T99" fmla="*/ 273 h 362"/>
                <a:gd name="T100" fmla="*/ 305 w 427"/>
                <a:gd name="T101" fmla="*/ 311 h 362"/>
                <a:gd name="T102" fmla="*/ 366 w 427"/>
                <a:gd name="T103" fmla="*/ 326 h 362"/>
                <a:gd name="T104" fmla="*/ 427 w 427"/>
                <a:gd name="T105" fmla="*/ 263 h 362"/>
                <a:gd name="T106" fmla="*/ 392 w 427"/>
                <a:gd name="T107" fmla="*/ 207 h 362"/>
                <a:gd name="T108" fmla="*/ 372 w 427"/>
                <a:gd name="T109" fmla="*/ 157 h 362"/>
                <a:gd name="T110" fmla="*/ 286 w 427"/>
                <a:gd name="T111" fmla="*/ 23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7" h="362">
                  <a:moveTo>
                    <a:pt x="208" y="2"/>
                  </a:moveTo>
                  <a:cubicBezTo>
                    <a:pt x="238" y="2"/>
                    <a:pt x="274" y="13"/>
                    <a:pt x="284" y="24"/>
                  </a:cubicBezTo>
                  <a:cubicBezTo>
                    <a:pt x="285" y="24"/>
                    <a:pt x="286" y="24"/>
                    <a:pt x="286" y="24"/>
                  </a:cubicBezTo>
                  <a:cubicBezTo>
                    <a:pt x="300" y="24"/>
                    <a:pt x="341" y="35"/>
                    <a:pt x="346" y="67"/>
                  </a:cubicBezTo>
                  <a:cubicBezTo>
                    <a:pt x="373" y="67"/>
                    <a:pt x="384" y="95"/>
                    <a:pt x="384" y="113"/>
                  </a:cubicBezTo>
                  <a:cubicBezTo>
                    <a:pt x="384" y="146"/>
                    <a:pt x="369" y="151"/>
                    <a:pt x="355" y="186"/>
                  </a:cubicBezTo>
                  <a:cubicBezTo>
                    <a:pt x="391" y="208"/>
                    <a:pt x="391" y="208"/>
                    <a:pt x="391" y="208"/>
                  </a:cubicBezTo>
                  <a:cubicBezTo>
                    <a:pt x="425" y="263"/>
                    <a:pt x="425" y="263"/>
                    <a:pt x="425" y="263"/>
                  </a:cubicBezTo>
                  <a:cubicBezTo>
                    <a:pt x="366" y="324"/>
                    <a:pt x="366" y="324"/>
                    <a:pt x="366" y="324"/>
                  </a:cubicBezTo>
                  <a:cubicBezTo>
                    <a:pt x="306" y="310"/>
                    <a:pt x="306" y="310"/>
                    <a:pt x="306" y="310"/>
                  </a:cubicBezTo>
                  <a:cubicBezTo>
                    <a:pt x="298" y="269"/>
                    <a:pt x="298" y="269"/>
                    <a:pt x="298" y="269"/>
                  </a:cubicBezTo>
                  <a:cubicBezTo>
                    <a:pt x="288" y="271"/>
                    <a:pt x="278" y="272"/>
                    <a:pt x="268" y="272"/>
                  </a:cubicBezTo>
                  <a:cubicBezTo>
                    <a:pt x="268" y="272"/>
                    <a:pt x="267" y="272"/>
                    <a:pt x="267" y="272"/>
                  </a:cubicBezTo>
                  <a:cubicBezTo>
                    <a:pt x="267" y="289"/>
                    <a:pt x="269" y="323"/>
                    <a:pt x="264" y="328"/>
                  </a:cubicBezTo>
                  <a:cubicBezTo>
                    <a:pt x="258" y="334"/>
                    <a:pt x="224" y="361"/>
                    <a:pt x="210" y="361"/>
                  </a:cubicBezTo>
                  <a:cubicBezTo>
                    <a:pt x="197" y="361"/>
                    <a:pt x="193" y="356"/>
                    <a:pt x="178" y="356"/>
                  </a:cubicBezTo>
                  <a:cubicBezTo>
                    <a:pt x="164" y="356"/>
                    <a:pt x="156" y="361"/>
                    <a:pt x="140" y="361"/>
                  </a:cubicBezTo>
                  <a:cubicBezTo>
                    <a:pt x="125" y="361"/>
                    <a:pt x="116" y="355"/>
                    <a:pt x="107" y="343"/>
                  </a:cubicBezTo>
                  <a:cubicBezTo>
                    <a:pt x="105" y="343"/>
                    <a:pt x="103" y="343"/>
                    <a:pt x="101" y="343"/>
                  </a:cubicBezTo>
                  <a:cubicBezTo>
                    <a:pt x="89" y="343"/>
                    <a:pt x="81" y="333"/>
                    <a:pt x="78" y="324"/>
                  </a:cubicBezTo>
                  <a:cubicBezTo>
                    <a:pt x="75" y="313"/>
                    <a:pt x="67" y="316"/>
                    <a:pt x="66" y="308"/>
                  </a:cubicBezTo>
                  <a:cubicBezTo>
                    <a:pt x="65" y="300"/>
                    <a:pt x="70" y="289"/>
                    <a:pt x="70" y="289"/>
                  </a:cubicBezTo>
                  <a:cubicBezTo>
                    <a:pt x="138" y="204"/>
                    <a:pt x="138" y="204"/>
                    <a:pt x="138" y="204"/>
                  </a:cubicBezTo>
                  <a:cubicBezTo>
                    <a:pt x="136" y="203"/>
                    <a:pt x="133" y="202"/>
                    <a:pt x="129" y="202"/>
                  </a:cubicBezTo>
                  <a:cubicBezTo>
                    <a:pt x="112" y="202"/>
                    <a:pt x="106" y="217"/>
                    <a:pt x="72" y="217"/>
                  </a:cubicBezTo>
                  <a:cubicBezTo>
                    <a:pt x="47" y="217"/>
                    <a:pt x="1" y="198"/>
                    <a:pt x="1" y="150"/>
                  </a:cubicBezTo>
                  <a:cubicBezTo>
                    <a:pt x="6" y="146"/>
                    <a:pt x="11" y="140"/>
                    <a:pt x="14" y="133"/>
                  </a:cubicBezTo>
                  <a:cubicBezTo>
                    <a:pt x="14" y="132"/>
                    <a:pt x="14" y="132"/>
                    <a:pt x="14" y="132"/>
                  </a:cubicBezTo>
                  <a:cubicBezTo>
                    <a:pt x="14" y="132"/>
                    <a:pt x="15" y="131"/>
                    <a:pt x="15" y="131"/>
                  </a:cubicBezTo>
                  <a:cubicBezTo>
                    <a:pt x="15" y="131"/>
                    <a:pt x="15" y="131"/>
                    <a:pt x="15" y="131"/>
                  </a:cubicBezTo>
                  <a:cubicBezTo>
                    <a:pt x="15" y="130"/>
                    <a:pt x="15" y="129"/>
                    <a:pt x="16" y="128"/>
                  </a:cubicBezTo>
                  <a:cubicBezTo>
                    <a:pt x="16" y="128"/>
                    <a:pt x="16" y="127"/>
                    <a:pt x="16" y="127"/>
                  </a:cubicBezTo>
                  <a:cubicBezTo>
                    <a:pt x="16" y="127"/>
                    <a:pt x="16" y="126"/>
                    <a:pt x="16" y="126"/>
                  </a:cubicBezTo>
                  <a:cubicBezTo>
                    <a:pt x="16" y="125"/>
                    <a:pt x="16" y="125"/>
                    <a:pt x="17" y="125"/>
                  </a:cubicBezTo>
                  <a:cubicBezTo>
                    <a:pt x="17" y="124"/>
                    <a:pt x="17" y="124"/>
                    <a:pt x="17" y="124"/>
                  </a:cubicBezTo>
                  <a:cubicBezTo>
                    <a:pt x="17" y="123"/>
                    <a:pt x="17" y="122"/>
                    <a:pt x="17" y="122"/>
                  </a:cubicBezTo>
                  <a:cubicBezTo>
                    <a:pt x="17" y="121"/>
                    <a:pt x="17" y="121"/>
                    <a:pt x="17" y="121"/>
                  </a:cubicBezTo>
                  <a:cubicBezTo>
                    <a:pt x="17" y="120"/>
                    <a:pt x="17" y="119"/>
                    <a:pt x="17" y="119"/>
                  </a:cubicBezTo>
                  <a:cubicBezTo>
                    <a:pt x="17" y="119"/>
                    <a:pt x="17" y="118"/>
                    <a:pt x="17" y="118"/>
                  </a:cubicBezTo>
                  <a:cubicBezTo>
                    <a:pt x="18" y="117"/>
                    <a:pt x="18" y="117"/>
                    <a:pt x="18" y="116"/>
                  </a:cubicBezTo>
                  <a:cubicBezTo>
                    <a:pt x="18" y="116"/>
                    <a:pt x="18" y="115"/>
                    <a:pt x="18" y="115"/>
                  </a:cubicBezTo>
                  <a:cubicBezTo>
                    <a:pt x="18" y="114"/>
                    <a:pt x="18" y="113"/>
                    <a:pt x="17" y="113"/>
                  </a:cubicBezTo>
                  <a:cubicBezTo>
                    <a:pt x="17" y="112"/>
                    <a:pt x="17" y="112"/>
                    <a:pt x="17" y="112"/>
                  </a:cubicBezTo>
                  <a:cubicBezTo>
                    <a:pt x="17" y="111"/>
                    <a:pt x="17" y="110"/>
                    <a:pt x="17" y="110"/>
                  </a:cubicBezTo>
                  <a:cubicBezTo>
                    <a:pt x="17" y="109"/>
                    <a:pt x="17" y="109"/>
                    <a:pt x="17" y="109"/>
                  </a:cubicBezTo>
                  <a:cubicBezTo>
                    <a:pt x="17" y="108"/>
                    <a:pt x="17" y="107"/>
                    <a:pt x="17" y="106"/>
                  </a:cubicBezTo>
                  <a:cubicBezTo>
                    <a:pt x="42" y="95"/>
                    <a:pt x="50" y="60"/>
                    <a:pt x="63" y="52"/>
                  </a:cubicBezTo>
                  <a:cubicBezTo>
                    <a:pt x="63" y="52"/>
                    <a:pt x="64" y="52"/>
                    <a:pt x="64" y="51"/>
                  </a:cubicBezTo>
                  <a:cubicBezTo>
                    <a:pt x="64" y="51"/>
                    <a:pt x="65" y="51"/>
                    <a:pt x="65" y="51"/>
                  </a:cubicBezTo>
                  <a:cubicBezTo>
                    <a:pt x="65" y="51"/>
                    <a:pt x="66" y="51"/>
                    <a:pt x="66" y="50"/>
                  </a:cubicBezTo>
                  <a:cubicBezTo>
                    <a:pt x="66" y="50"/>
                    <a:pt x="66" y="50"/>
                    <a:pt x="67" y="50"/>
                  </a:cubicBezTo>
                  <a:cubicBezTo>
                    <a:pt x="67" y="50"/>
                    <a:pt x="68" y="50"/>
                    <a:pt x="68" y="49"/>
                  </a:cubicBezTo>
                  <a:cubicBezTo>
                    <a:pt x="68" y="49"/>
                    <a:pt x="69" y="49"/>
                    <a:pt x="69" y="49"/>
                  </a:cubicBezTo>
                  <a:cubicBezTo>
                    <a:pt x="69" y="49"/>
                    <a:pt x="70" y="49"/>
                    <a:pt x="70" y="48"/>
                  </a:cubicBezTo>
                  <a:cubicBezTo>
                    <a:pt x="70" y="48"/>
                    <a:pt x="71" y="48"/>
                    <a:pt x="71" y="48"/>
                  </a:cubicBezTo>
                  <a:cubicBezTo>
                    <a:pt x="71" y="48"/>
                    <a:pt x="72" y="48"/>
                    <a:pt x="72" y="48"/>
                  </a:cubicBezTo>
                  <a:cubicBezTo>
                    <a:pt x="77" y="45"/>
                    <a:pt x="83" y="43"/>
                    <a:pt x="88" y="40"/>
                  </a:cubicBezTo>
                  <a:cubicBezTo>
                    <a:pt x="88" y="40"/>
                    <a:pt x="88" y="40"/>
                    <a:pt x="88" y="40"/>
                  </a:cubicBezTo>
                  <a:cubicBezTo>
                    <a:pt x="90" y="39"/>
                    <a:pt x="92" y="38"/>
                    <a:pt x="94" y="37"/>
                  </a:cubicBezTo>
                  <a:cubicBezTo>
                    <a:pt x="94" y="37"/>
                    <a:pt x="94" y="37"/>
                    <a:pt x="94" y="37"/>
                  </a:cubicBezTo>
                  <a:cubicBezTo>
                    <a:pt x="97" y="34"/>
                    <a:pt x="100" y="32"/>
                    <a:pt x="101" y="29"/>
                  </a:cubicBezTo>
                  <a:cubicBezTo>
                    <a:pt x="101" y="29"/>
                    <a:pt x="101" y="29"/>
                    <a:pt x="101" y="29"/>
                  </a:cubicBezTo>
                  <a:cubicBezTo>
                    <a:pt x="106" y="30"/>
                    <a:pt x="110" y="30"/>
                    <a:pt x="114" y="30"/>
                  </a:cubicBezTo>
                  <a:cubicBezTo>
                    <a:pt x="126" y="30"/>
                    <a:pt x="134" y="25"/>
                    <a:pt x="140" y="18"/>
                  </a:cubicBezTo>
                  <a:cubicBezTo>
                    <a:pt x="143" y="18"/>
                    <a:pt x="145" y="18"/>
                    <a:pt x="147" y="18"/>
                  </a:cubicBezTo>
                  <a:cubicBezTo>
                    <a:pt x="169" y="18"/>
                    <a:pt x="181" y="2"/>
                    <a:pt x="208" y="2"/>
                  </a:cubicBezTo>
                  <a:moveTo>
                    <a:pt x="208" y="0"/>
                  </a:moveTo>
                  <a:cubicBezTo>
                    <a:pt x="194" y="0"/>
                    <a:pt x="183" y="5"/>
                    <a:pt x="173" y="9"/>
                  </a:cubicBezTo>
                  <a:cubicBezTo>
                    <a:pt x="165" y="13"/>
                    <a:pt x="157" y="17"/>
                    <a:pt x="147" y="17"/>
                  </a:cubicBezTo>
                  <a:cubicBezTo>
                    <a:pt x="145" y="17"/>
                    <a:pt x="143" y="17"/>
                    <a:pt x="140" y="16"/>
                  </a:cubicBezTo>
                  <a:cubicBezTo>
                    <a:pt x="140" y="16"/>
                    <a:pt x="140" y="16"/>
                    <a:pt x="140" y="16"/>
                  </a:cubicBezTo>
                  <a:cubicBezTo>
                    <a:pt x="139" y="17"/>
                    <a:pt x="139" y="17"/>
                    <a:pt x="139" y="17"/>
                  </a:cubicBezTo>
                  <a:cubicBezTo>
                    <a:pt x="131" y="25"/>
                    <a:pt x="124" y="29"/>
                    <a:pt x="114" y="29"/>
                  </a:cubicBezTo>
                  <a:cubicBezTo>
                    <a:pt x="110" y="29"/>
                    <a:pt x="106" y="29"/>
                    <a:pt x="102" y="27"/>
                  </a:cubicBezTo>
                  <a:cubicBezTo>
                    <a:pt x="101" y="27"/>
                    <a:pt x="101" y="27"/>
                    <a:pt x="101" y="27"/>
                  </a:cubicBezTo>
                  <a:cubicBezTo>
                    <a:pt x="100" y="28"/>
                    <a:pt x="100" y="28"/>
                    <a:pt x="100" y="28"/>
                  </a:cubicBezTo>
                  <a:cubicBezTo>
                    <a:pt x="100" y="28"/>
                    <a:pt x="100" y="28"/>
                    <a:pt x="100" y="28"/>
                  </a:cubicBezTo>
                  <a:cubicBezTo>
                    <a:pt x="100" y="28"/>
                    <a:pt x="100" y="28"/>
                    <a:pt x="100" y="28"/>
                  </a:cubicBezTo>
                  <a:cubicBezTo>
                    <a:pt x="99" y="31"/>
                    <a:pt x="97" y="33"/>
                    <a:pt x="93" y="36"/>
                  </a:cubicBezTo>
                  <a:cubicBezTo>
                    <a:pt x="93" y="36"/>
                    <a:pt x="93" y="36"/>
                    <a:pt x="93" y="36"/>
                  </a:cubicBezTo>
                  <a:cubicBezTo>
                    <a:pt x="92" y="37"/>
                    <a:pt x="90" y="38"/>
                    <a:pt x="88" y="39"/>
                  </a:cubicBezTo>
                  <a:cubicBezTo>
                    <a:pt x="88" y="39"/>
                    <a:pt x="88" y="39"/>
                    <a:pt x="88" y="39"/>
                  </a:cubicBezTo>
                  <a:cubicBezTo>
                    <a:pt x="88" y="39"/>
                    <a:pt x="88" y="39"/>
                    <a:pt x="88" y="39"/>
                  </a:cubicBezTo>
                  <a:cubicBezTo>
                    <a:pt x="84" y="41"/>
                    <a:pt x="80" y="43"/>
                    <a:pt x="76" y="45"/>
                  </a:cubicBezTo>
                  <a:cubicBezTo>
                    <a:pt x="74" y="45"/>
                    <a:pt x="73" y="46"/>
                    <a:pt x="71" y="46"/>
                  </a:cubicBezTo>
                  <a:cubicBezTo>
                    <a:pt x="71" y="47"/>
                    <a:pt x="71" y="47"/>
                    <a:pt x="70" y="47"/>
                  </a:cubicBezTo>
                  <a:cubicBezTo>
                    <a:pt x="70" y="47"/>
                    <a:pt x="70" y="47"/>
                    <a:pt x="70" y="47"/>
                  </a:cubicBezTo>
                  <a:cubicBezTo>
                    <a:pt x="69" y="47"/>
                    <a:pt x="69" y="48"/>
                    <a:pt x="68" y="48"/>
                  </a:cubicBezTo>
                  <a:cubicBezTo>
                    <a:pt x="68" y="48"/>
                    <a:pt x="68" y="48"/>
                    <a:pt x="68" y="48"/>
                  </a:cubicBezTo>
                  <a:cubicBezTo>
                    <a:pt x="68" y="48"/>
                    <a:pt x="68" y="48"/>
                    <a:pt x="68" y="48"/>
                  </a:cubicBezTo>
                  <a:cubicBezTo>
                    <a:pt x="67" y="48"/>
                    <a:pt x="66" y="49"/>
                    <a:pt x="66" y="49"/>
                  </a:cubicBezTo>
                  <a:cubicBezTo>
                    <a:pt x="66" y="49"/>
                    <a:pt x="66" y="49"/>
                    <a:pt x="66" y="49"/>
                  </a:cubicBezTo>
                  <a:cubicBezTo>
                    <a:pt x="65" y="49"/>
                    <a:pt x="65" y="49"/>
                    <a:pt x="65" y="49"/>
                  </a:cubicBezTo>
                  <a:cubicBezTo>
                    <a:pt x="65" y="49"/>
                    <a:pt x="65" y="50"/>
                    <a:pt x="64" y="50"/>
                  </a:cubicBezTo>
                  <a:cubicBezTo>
                    <a:pt x="64" y="50"/>
                    <a:pt x="64" y="50"/>
                    <a:pt x="64" y="50"/>
                  </a:cubicBezTo>
                  <a:cubicBezTo>
                    <a:pt x="63" y="50"/>
                    <a:pt x="63" y="51"/>
                    <a:pt x="62" y="51"/>
                  </a:cubicBezTo>
                  <a:cubicBezTo>
                    <a:pt x="56" y="54"/>
                    <a:pt x="52" y="62"/>
                    <a:pt x="47" y="71"/>
                  </a:cubicBezTo>
                  <a:cubicBezTo>
                    <a:pt x="39" y="84"/>
                    <a:pt x="31" y="98"/>
                    <a:pt x="16" y="104"/>
                  </a:cubicBezTo>
                  <a:cubicBezTo>
                    <a:pt x="15" y="105"/>
                    <a:pt x="15" y="105"/>
                    <a:pt x="15" y="105"/>
                  </a:cubicBezTo>
                  <a:cubicBezTo>
                    <a:pt x="15" y="106"/>
                    <a:pt x="15" y="106"/>
                    <a:pt x="15" y="106"/>
                  </a:cubicBezTo>
                  <a:cubicBezTo>
                    <a:pt x="16" y="107"/>
                    <a:pt x="16" y="108"/>
                    <a:pt x="16" y="109"/>
                  </a:cubicBezTo>
                  <a:cubicBezTo>
                    <a:pt x="16" y="109"/>
                    <a:pt x="16" y="109"/>
                    <a:pt x="16" y="110"/>
                  </a:cubicBezTo>
                  <a:cubicBezTo>
                    <a:pt x="16" y="110"/>
                    <a:pt x="16" y="110"/>
                    <a:pt x="16" y="110"/>
                  </a:cubicBezTo>
                  <a:cubicBezTo>
                    <a:pt x="16" y="110"/>
                    <a:pt x="16" y="111"/>
                    <a:pt x="16" y="112"/>
                  </a:cubicBezTo>
                  <a:cubicBezTo>
                    <a:pt x="16" y="112"/>
                    <a:pt x="16" y="112"/>
                    <a:pt x="16" y="112"/>
                  </a:cubicBezTo>
                  <a:cubicBezTo>
                    <a:pt x="16" y="112"/>
                    <a:pt x="16" y="112"/>
                    <a:pt x="16" y="113"/>
                  </a:cubicBezTo>
                  <a:cubicBezTo>
                    <a:pt x="16" y="114"/>
                    <a:pt x="16" y="114"/>
                    <a:pt x="16" y="115"/>
                  </a:cubicBezTo>
                  <a:cubicBezTo>
                    <a:pt x="16" y="115"/>
                    <a:pt x="16" y="115"/>
                    <a:pt x="16" y="116"/>
                  </a:cubicBezTo>
                  <a:cubicBezTo>
                    <a:pt x="16" y="116"/>
                    <a:pt x="16" y="116"/>
                    <a:pt x="16" y="116"/>
                  </a:cubicBezTo>
                  <a:cubicBezTo>
                    <a:pt x="16" y="117"/>
                    <a:pt x="16" y="117"/>
                    <a:pt x="16" y="118"/>
                  </a:cubicBezTo>
                  <a:cubicBezTo>
                    <a:pt x="16" y="118"/>
                    <a:pt x="16" y="118"/>
                    <a:pt x="16" y="119"/>
                  </a:cubicBezTo>
                  <a:cubicBezTo>
                    <a:pt x="16" y="119"/>
                    <a:pt x="16" y="120"/>
                    <a:pt x="16" y="120"/>
                  </a:cubicBezTo>
                  <a:cubicBezTo>
                    <a:pt x="16" y="121"/>
                    <a:pt x="16" y="121"/>
                    <a:pt x="16" y="121"/>
                  </a:cubicBezTo>
                  <a:cubicBezTo>
                    <a:pt x="16" y="121"/>
                    <a:pt x="16" y="121"/>
                    <a:pt x="16" y="121"/>
                  </a:cubicBezTo>
                  <a:cubicBezTo>
                    <a:pt x="16" y="122"/>
                    <a:pt x="16" y="123"/>
                    <a:pt x="15" y="123"/>
                  </a:cubicBezTo>
                  <a:cubicBezTo>
                    <a:pt x="15" y="124"/>
                    <a:pt x="15" y="124"/>
                    <a:pt x="15" y="124"/>
                  </a:cubicBezTo>
                  <a:cubicBezTo>
                    <a:pt x="15" y="125"/>
                    <a:pt x="15" y="125"/>
                    <a:pt x="15" y="125"/>
                  </a:cubicBezTo>
                  <a:cubicBezTo>
                    <a:pt x="15" y="125"/>
                    <a:pt x="15" y="125"/>
                    <a:pt x="15" y="126"/>
                  </a:cubicBezTo>
                  <a:cubicBezTo>
                    <a:pt x="15" y="126"/>
                    <a:pt x="15" y="126"/>
                    <a:pt x="15" y="127"/>
                  </a:cubicBezTo>
                  <a:cubicBezTo>
                    <a:pt x="15" y="127"/>
                    <a:pt x="15" y="127"/>
                    <a:pt x="15" y="127"/>
                  </a:cubicBezTo>
                  <a:cubicBezTo>
                    <a:pt x="15" y="127"/>
                    <a:pt x="15" y="127"/>
                    <a:pt x="15" y="127"/>
                  </a:cubicBezTo>
                  <a:cubicBezTo>
                    <a:pt x="14" y="128"/>
                    <a:pt x="14" y="129"/>
                    <a:pt x="14" y="130"/>
                  </a:cubicBezTo>
                  <a:cubicBezTo>
                    <a:pt x="14" y="130"/>
                    <a:pt x="14" y="130"/>
                    <a:pt x="14" y="130"/>
                  </a:cubicBezTo>
                  <a:cubicBezTo>
                    <a:pt x="13" y="130"/>
                    <a:pt x="13" y="130"/>
                    <a:pt x="13" y="130"/>
                  </a:cubicBezTo>
                  <a:cubicBezTo>
                    <a:pt x="13" y="131"/>
                    <a:pt x="13" y="131"/>
                    <a:pt x="13" y="132"/>
                  </a:cubicBezTo>
                  <a:cubicBezTo>
                    <a:pt x="13" y="132"/>
                    <a:pt x="13" y="132"/>
                    <a:pt x="13" y="132"/>
                  </a:cubicBezTo>
                  <a:cubicBezTo>
                    <a:pt x="10" y="138"/>
                    <a:pt x="6" y="144"/>
                    <a:pt x="1" y="149"/>
                  </a:cubicBezTo>
                  <a:cubicBezTo>
                    <a:pt x="0" y="149"/>
                    <a:pt x="0" y="149"/>
                    <a:pt x="0" y="149"/>
                  </a:cubicBezTo>
                  <a:cubicBezTo>
                    <a:pt x="0" y="150"/>
                    <a:pt x="0" y="150"/>
                    <a:pt x="0" y="150"/>
                  </a:cubicBezTo>
                  <a:cubicBezTo>
                    <a:pt x="0" y="177"/>
                    <a:pt x="14" y="194"/>
                    <a:pt x="27" y="203"/>
                  </a:cubicBezTo>
                  <a:cubicBezTo>
                    <a:pt x="42" y="214"/>
                    <a:pt x="60" y="219"/>
                    <a:pt x="72" y="219"/>
                  </a:cubicBezTo>
                  <a:cubicBezTo>
                    <a:pt x="92" y="219"/>
                    <a:pt x="103" y="213"/>
                    <a:pt x="112" y="209"/>
                  </a:cubicBezTo>
                  <a:cubicBezTo>
                    <a:pt x="118" y="206"/>
                    <a:pt x="122" y="203"/>
                    <a:pt x="129" y="203"/>
                  </a:cubicBezTo>
                  <a:cubicBezTo>
                    <a:pt x="131" y="203"/>
                    <a:pt x="134" y="204"/>
                    <a:pt x="136" y="204"/>
                  </a:cubicBezTo>
                  <a:cubicBezTo>
                    <a:pt x="69" y="288"/>
                    <a:pt x="69" y="288"/>
                    <a:pt x="69" y="288"/>
                  </a:cubicBezTo>
                  <a:cubicBezTo>
                    <a:pt x="69" y="288"/>
                    <a:pt x="69" y="288"/>
                    <a:pt x="69" y="288"/>
                  </a:cubicBezTo>
                  <a:cubicBezTo>
                    <a:pt x="69" y="288"/>
                    <a:pt x="69" y="288"/>
                    <a:pt x="69" y="288"/>
                  </a:cubicBezTo>
                  <a:cubicBezTo>
                    <a:pt x="69" y="289"/>
                    <a:pt x="64" y="299"/>
                    <a:pt x="65" y="308"/>
                  </a:cubicBezTo>
                  <a:cubicBezTo>
                    <a:pt x="65" y="312"/>
                    <a:pt x="68" y="314"/>
                    <a:pt x="70" y="316"/>
                  </a:cubicBezTo>
                  <a:cubicBezTo>
                    <a:pt x="73" y="317"/>
                    <a:pt x="75" y="319"/>
                    <a:pt x="77" y="324"/>
                  </a:cubicBezTo>
                  <a:cubicBezTo>
                    <a:pt x="80" y="334"/>
                    <a:pt x="88" y="345"/>
                    <a:pt x="101" y="345"/>
                  </a:cubicBezTo>
                  <a:cubicBezTo>
                    <a:pt x="103" y="345"/>
                    <a:pt x="105" y="345"/>
                    <a:pt x="107" y="344"/>
                  </a:cubicBezTo>
                  <a:cubicBezTo>
                    <a:pt x="115" y="355"/>
                    <a:pt x="124" y="362"/>
                    <a:pt x="140" y="362"/>
                  </a:cubicBezTo>
                  <a:cubicBezTo>
                    <a:pt x="148" y="362"/>
                    <a:pt x="154" y="361"/>
                    <a:pt x="160" y="359"/>
                  </a:cubicBezTo>
                  <a:cubicBezTo>
                    <a:pt x="166" y="358"/>
                    <a:pt x="171" y="357"/>
                    <a:pt x="178" y="357"/>
                  </a:cubicBezTo>
                  <a:cubicBezTo>
                    <a:pt x="186" y="357"/>
                    <a:pt x="190" y="358"/>
                    <a:pt x="194" y="360"/>
                  </a:cubicBezTo>
                  <a:cubicBezTo>
                    <a:pt x="199" y="361"/>
                    <a:pt x="203" y="362"/>
                    <a:pt x="210" y="362"/>
                  </a:cubicBezTo>
                  <a:cubicBezTo>
                    <a:pt x="225" y="362"/>
                    <a:pt x="260" y="335"/>
                    <a:pt x="265" y="329"/>
                  </a:cubicBezTo>
                  <a:cubicBezTo>
                    <a:pt x="269" y="324"/>
                    <a:pt x="269" y="296"/>
                    <a:pt x="268" y="273"/>
                  </a:cubicBezTo>
                  <a:cubicBezTo>
                    <a:pt x="268" y="273"/>
                    <a:pt x="268" y="273"/>
                    <a:pt x="268" y="273"/>
                  </a:cubicBezTo>
                  <a:cubicBezTo>
                    <a:pt x="279" y="273"/>
                    <a:pt x="288" y="272"/>
                    <a:pt x="297" y="271"/>
                  </a:cubicBezTo>
                  <a:cubicBezTo>
                    <a:pt x="305" y="310"/>
                    <a:pt x="305" y="310"/>
                    <a:pt x="305" y="310"/>
                  </a:cubicBezTo>
                  <a:cubicBezTo>
                    <a:pt x="305" y="311"/>
                    <a:pt x="305" y="311"/>
                    <a:pt x="305" y="311"/>
                  </a:cubicBezTo>
                  <a:cubicBezTo>
                    <a:pt x="306" y="311"/>
                    <a:pt x="306" y="311"/>
                    <a:pt x="306" y="311"/>
                  </a:cubicBezTo>
                  <a:cubicBezTo>
                    <a:pt x="366" y="326"/>
                    <a:pt x="366" y="326"/>
                    <a:pt x="366" y="326"/>
                  </a:cubicBezTo>
                  <a:cubicBezTo>
                    <a:pt x="366" y="326"/>
                    <a:pt x="366" y="326"/>
                    <a:pt x="366" y="326"/>
                  </a:cubicBezTo>
                  <a:cubicBezTo>
                    <a:pt x="367" y="325"/>
                    <a:pt x="367" y="325"/>
                    <a:pt x="367" y="325"/>
                  </a:cubicBezTo>
                  <a:cubicBezTo>
                    <a:pt x="426" y="264"/>
                    <a:pt x="426" y="264"/>
                    <a:pt x="426" y="264"/>
                  </a:cubicBezTo>
                  <a:cubicBezTo>
                    <a:pt x="427" y="263"/>
                    <a:pt x="427" y="263"/>
                    <a:pt x="427" y="263"/>
                  </a:cubicBezTo>
                  <a:cubicBezTo>
                    <a:pt x="426" y="263"/>
                    <a:pt x="426" y="263"/>
                    <a:pt x="426" y="263"/>
                  </a:cubicBezTo>
                  <a:cubicBezTo>
                    <a:pt x="393" y="208"/>
                    <a:pt x="393" y="208"/>
                    <a:pt x="393" y="208"/>
                  </a:cubicBezTo>
                  <a:cubicBezTo>
                    <a:pt x="392" y="207"/>
                    <a:pt x="392" y="207"/>
                    <a:pt x="392" y="207"/>
                  </a:cubicBezTo>
                  <a:cubicBezTo>
                    <a:pt x="392" y="207"/>
                    <a:pt x="392" y="207"/>
                    <a:pt x="392" y="207"/>
                  </a:cubicBezTo>
                  <a:cubicBezTo>
                    <a:pt x="357" y="186"/>
                    <a:pt x="357" y="186"/>
                    <a:pt x="357" y="186"/>
                  </a:cubicBezTo>
                  <a:cubicBezTo>
                    <a:pt x="362" y="173"/>
                    <a:pt x="367" y="165"/>
                    <a:pt x="372" y="157"/>
                  </a:cubicBezTo>
                  <a:cubicBezTo>
                    <a:pt x="380" y="144"/>
                    <a:pt x="386" y="134"/>
                    <a:pt x="386" y="113"/>
                  </a:cubicBezTo>
                  <a:cubicBezTo>
                    <a:pt x="386" y="94"/>
                    <a:pt x="374" y="66"/>
                    <a:pt x="347" y="66"/>
                  </a:cubicBezTo>
                  <a:cubicBezTo>
                    <a:pt x="341" y="34"/>
                    <a:pt x="300" y="23"/>
                    <a:pt x="286" y="23"/>
                  </a:cubicBezTo>
                  <a:cubicBezTo>
                    <a:pt x="286" y="23"/>
                    <a:pt x="285" y="23"/>
                    <a:pt x="285" y="23"/>
                  </a:cubicBezTo>
                  <a:cubicBezTo>
                    <a:pt x="273" y="11"/>
                    <a:pt x="237" y="0"/>
                    <a:pt x="208"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9">
              <a:extLst>
                <a:ext uri="{FF2B5EF4-FFF2-40B4-BE49-F238E27FC236}">
                  <a16:creationId xmlns:a16="http://schemas.microsoft.com/office/drawing/2014/main" id="{4D84CEA8-C9AB-4C51-94E9-AE2A1AB33DB5}"/>
                </a:ext>
              </a:extLst>
            </p:cNvPr>
            <p:cNvSpPr>
              <a:spLocks/>
            </p:cNvSpPr>
            <p:nvPr/>
          </p:nvSpPr>
          <p:spPr bwMode="auto">
            <a:xfrm>
              <a:off x="5561014" y="3983038"/>
              <a:ext cx="739775" cy="558800"/>
            </a:xfrm>
            <a:custGeom>
              <a:avLst/>
              <a:gdLst>
                <a:gd name="T0" fmla="*/ 1 w 98"/>
                <a:gd name="T1" fmla="*/ 74 h 74"/>
                <a:gd name="T2" fmla="*/ 12 w 98"/>
                <a:gd name="T3" fmla="*/ 61 h 74"/>
                <a:gd name="T4" fmla="*/ 30 w 98"/>
                <a:gd name="T5" fmla="*/ 48 h 74"/>
                <a:gd name="T6" fmla="*/ 41 w 98"/>
                <a:gd name="T7" fmla="*/ 34 h 74"/>
                <a:gd name="T8" fmla="*/ 58 w 98"/>
                <a:gd name="T9" fmla="*/ 12 h 74"/>
                <a:gd name="T10" fmla="*/ 93 w 98"/>
                <a:gd name="T11" fmla="*/ 1 h 74"/>
                <a:gd name="T12" fmla="*/ 98 w 98"/>
                <a:gd name="T13" fmla="*/ 2 h 74"/>
                <a:gd name="T14" fmla="*/ 98 w 98"/>
                <a:gd name="T15" fmla="*/ 0 h 74"/>
                <a:gd name="T16" fmla="*/ 93 w 98"/>
                <a:gd name="T17" fmla="*/ 0 h 74"/>
                <a:gd name="T18" fmla="*/ 66 w 98"/>
                <a:gd name="T19" fmla="*/ 5 h 74"/>
                <a:gd name="T20" fmla="*/ 45 w 98"/>
                <a:gd name="T21" fmla="*/ 26 h 74"/>
                <a:gd name="T22" fmla="*/ 29 w 98"/>
                <a:gd name="T23" fmla="*/ 47 h 74"/>
                <a:gd name="T24" fmla="*/ 12 w 98"/>
                <a:gd name="T25" fmla="*/ 60 h 74"/>
                <a:gd name="T26" fmla="*/ 0 w 98"/>
                <a:gd name="T27" fmla="*/ 74 h 74"/>
                <a:gd name="T28" fmla="*/ 1 w 98"/>
                <a:gd name="T2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74">
                  <a:moveTo>
                    <a:pt x="1" y="74"/>
                  </a:moveTo>
                  <a:cubicBezTo>
                    <a:pt x="4" y="68"/>
                    <a:pt x="8" y="64"/>
                    <a:pt x="12" y="61"/>
                  </a:cubicBezTo>
                  <a:cubicBezTo>
                    <a:pt x="17" y="57"/>
                    <a:pt x="23" y="54"/>
                    <a:pt x="30" y="48"/>
                  </a:cubicBezTo>
                  <a:cubicBezTo>
                    <a:pt x="34" y="44"/>
                    <a:pt x="38" y="39"/>
                    <a:pt x="41" y="34"/>
                  </a:cubicBezTo>
                  <a:cubicBezTo>
                    <a:pt x="46" y="26"/>
                    <a:pt x="50" y="18"/>
                    <a:pt x="58" y="12"/>
                  </a:cubicBezTo>
                  <a:cubicBezTo>
                    <a:pt x="65" y="6"/>
                    <a:pt x="76" y="1"/>
                    <a:pt x="93" y="1"/>
                  </a:cubicBezTo>
                  <a:cubicBezTo>
                    <a:pt x="94" y="1"/>
                    <a:pt x="96" y="1"/>
                    <a:pt x="98" y="2"/>
                  </a:cubicBezTo>
                  <a:cubicBezTo>
                    <a:pt x="98" y="0"/>
                    <a:pt x="98" y="0"/>
                    <a:pt x="98" y="0"/>
                  </a:cubicBezTo>
                  <a:cubicBezTo>
                    <a:pt x="96" y="0"/>
                    <a:pt x="94" y="0"/>
                    <a:pt x="93" y="0"/>
                  </a:cubicBezTo>
                  <a:cubicBezTo>
                    <a:pt x="81" y="0"/>
                    <a:pt x="73" y="2"/>
                    <a:pt x="66" y="5"/>
                  </a:cubicBezTo>
                  <a:cubicBezTo>
                    <a:pt x="56" y="10"/>
                    <a:pt x="50" y="18"/>
                    <a:pt x="45" y="26"/>
                  </a:cubicBezTo>
                  <a:cubicBezTo>
                    <a:pt x="39" y="34"/>
                    <a:pt x="35" y="41"/>
                    <a:pt x="29" y="47"/>
                  </a:cubicBezTo>
                  <a:cubicBezTo>
                    <a:pt x="22" y="53"/>
                    <a:pt x="17" y="56"/>
                    <a:pt x="12" y="60"/>
                  </a:cubicBezTo>
                  <a:cubicBezTo>
                    <a:pt x="7" y="63"/>
                    <a:pt x="3" y="67"/>
                    <a:pt x="0" y="74"/>
                  </a:cubicBezTo>
                  <a:cubicBezTo>
                    <a:pt x="1" y="74"/>
                    <a:pt x="1" y="74"/>
                    <a:pt x="1" y="7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10">
              <a:extLst>
                <a:ext uri="{FF2B5EF4-FFF2-40B4-BE49-F238E27FC236}">
                  <a16:creationId xmlns:a16="http://schemas.microsoft.com/office/drawing/2014/main" id="{107B37F3-872A-4946-AB65-A0F754B63851}"/>
                </a:ext>
              </a:extLst>
            </p:cNvPr>
            <p:cNvSpPr>
              <a:spLocks/>
            </p:cNvSpPr>
            <p:nvPr/>
          </p:nvSpPr>
          <p:spPr bwMode="auto">
            <a:xfrm>
              <a:off x="5659439" y="4397375"/>
              <a:ext cx="52388" cy="150813"/>
            </a:xfrm>
            <a:custGeom>
              <a:avLst/>
              <a:gdLst>
                <a:gd name="T0" fmla="*/ 3 w 7"/>
                <a:gd name="T1" fmla="*/ 19 h 20"/>
                <a:gd name="T2" fmla="*/ 1 w 7"/>
                <a:gd name="T3" fmla="*/ 13 h 20"/>
                <a:gd name="T4" fmla="*/ 7 w 7"/>
                <a:gd name="T5" fmla="*/ 1 h 20"/>
                <a:gd name="T6" fmla="*/ 6 w 7"/>
                <a:gd name="T7" fmla="*/ 0 h 20"/>
                <a:gd name="T8" fmla="*/ 0 w 7"/>
                <a:gd name="T9" fmla="*/ 13 h 20"/>
                <a:gd name="T10" fmla="*/ 2 w 7"/>
                <a:gd name="T11" fmla="*/ 20 h 20"/>
                <a:gd name="T12" fmla="*/ 3 w 7"/>
                <a:gd name="T13" fmla="*/ 19 h 20"/>
              </a:gdLst>
              <a:ahLst/>
              <a:cxnLst>
                <a:cxn ang="0">
                  <a:pos x="T0" y="T1"/>
                </a:cxn>
                <a:cxn ang="0">
                  <a:pos x="T2" y="T3"/>
                </a:cxn>
                <a:cxn ang="0">
                  <a:pos x="T4" y="T5"/>
                </a:cxn>
                <a:cxn ang="0">
                  <a:pos x="T6" y="T7"/>
                </a:cxn>
                <a:cxn ang="0">
                  <a:pos x="T8" y="T9"/>
                </a:cxn>
                <a:cxn ang="0">
                  <a:pos x="T10" y="T11"/>
                </a:cxn>
                <a:cxn ang="0">
                  <a:pos x="T12" y="T13"/>
                </a:cxn>
              </a:cxnLst>
              <a:rect l="0" t="0" r="r" b="b"/>
              <a:pathLst>
                <a:path w="7" h="20">
                  <a:moveTo>
                    <a:pt x="3" y="19"/>
                  </a:moveTo>
                  <a:cubicBezTo>
                    <a:pt x="2" y="17"/>
                    <a:pt x="1" y="15"/>
                    <a:pt x="1" y="13"/>
                  </a:cubicBezTo>
                  <a:cubicBezTo>
                    <a:pt x="1" y="8"/>
                    <a:pt x="4" y="4"/>
                    <a:pt x="7" y="1"/>
                  </a:cubicBezTo>
                  <a:cubicBezTo>
                    <a:pt x="6" y="0"/>
                    <a:pt x="6" y="0"/>
                    <a:pt x="6" y="0"/>
                  </a:cubicBezTo>
                  <a:cubicBezTo>
                    <a:pt x="3" y="3"/>
                    <a:pt x="0" y="7"/>
                    <a:pt x="0" y="13"/>
                  </a:cubicBezTo>
                  <a:cubicBezTo>
                    <a:pt x="0" y="15"/>
                    <a:pt x="0" y="17"/>
                    <a:pt x="2" y="20"/>
                  </a:cubicBezTo>
                  <a:cubicBezTo>
                    <a:pt x="3" y="19"/>
                    <a:pt x="3" y="19"/>
                    <a:pt x="3" y="1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1">
              <a:extLst>
                <a:ext uri="{FF2B5EF4-FFF2-40B4-BE49-F238E27FC236}">
                  <a16:creationId xmlns:a16="http://schemas.microsoft.com/office/drawing/2014/main" id="{9DAD2F59-3369-47DF-A585-9CD4C68248EE}"/>
                </a:ext>
              </a:extLst>
            </p:cNvPr>
            <p:cNvSpPr>
              <a:spLocks/>
            </p:cNvSpPr>
            <p:nvPr/>
          </p:nvSpPr>
          <p:spPr bwMode="auto">
            <a:xfrm>
              <a:off x="5870576" y="4367213"/>
              <a:ext cx="369888" cy="136525"/>
            </a:xfrm>
            <a:custGeom>
              <a:avLst/>
              <a:gdLst>
                <a:gd name="T0" fmla="*/ 0 w 49"/>
                <a:gd name="T1" fmla="*/ 18 h 18"/>
                <a:gd name="T2" fmla="*/ 3 w 49"/>
                <a:gd name="T3" fmla="*/ 18 h 18"/>
                <a:gd name="T4" fmla="*/ 11 w 49"/>
                <a:gd name="T5" fmla="*/ 15 h 18"/>
                <a:gd name="T6" fmla="*/ 44 w 49"/>
                <a:gd name="T7" fmla="*/ 2 h 18"/>
                <a:gd name="T8" fmla="*/ 48 w 49"/>
                <a:gd name="T9" fmla="*/ 2 h 18"/>
                <a:gd name="T10" fmla="*/ 49 w 49"/>
                <a:gd name="T11" fmla="*/ 1 h 18"/>
                <a:gd name="T12" fmla="*/ 44 w 49"/>
                <a:gd name="T13" fmla="*/ 0 h 18"/>
                <a:gd name="T14" fmla="*/ 20 w 49"/>
                <a:gd name="T15" fmla="*/ 8 h 18"/>
                <a:gd name="T16" fmla="*/ 11 w 49"/>
                <a:gd name="T17" fmla="*/ 14 h 18"/>
                <a:gd name="T18" fmla="*/ 3 w 49"/>
                <a:gd name="T19" fmla="*/ 16 h 18"/>
                <a:gd name="T20" fmla="*/ 0 w 49"/>
                <a:gd name="T21" fmla="*/ 16 h 18"/>
                <a:gd name="T22" fmla="*/ 0 w 49"/>
                <a:gd name="T23" fmla="*/ 18 h 18"/>
                <a:gd name="T24" fmla="*/ 0 w 49"/>
                <a:gd name="T2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8">
                  <a:moveTo>
                    <a:pt x="0" y="18"/>
                  </a:moveTo>
                  <a:cubicBezTo>
                    <a:pt x="1" y="18"/>
                    <a:pt x="2" y="18"/>
                    <a:pt x="3" y="18"/>
                  </a:cubicBezTo>
                  <a:cubicBezTo>
                    <a:pt x="6" y="18"/>
                    <a:pt x="8" y="17"/>
                    <a:pt x="11" y="15"/>
                  </a:cubicBezTo>
                  <a:cubicBezTo>
                    <a:pt x="20" y="11"/>
                    <a:pt x="29" y="2"/>
                    <a:pt x="44" y="2"/>
                  </a:cubicBezTo>
                  <a:cubicBezTo>
                    <a:pt x="45" y="2"/>
                    <a:pt x="47" y="2"/>
                    <a:pt x="48" y="2"/>
                  </a:cubicBezTo>
                  <a:cubicBezTo>
                    <a:pt x="49" y="1"/>
                    <a:pt x="49" y="1"/>
                    <a:pt x="49" y="1"/>
                  </a:cubicBezTo>
                  <a:cubicBezTo>
                    <a:pt x="47" y="0"/>
                    <a:pt x="45" y="0"/>
                    <a:pt x="44" y="0"/>
                  </a:cubicBezTo>
                  <a:cubicBezTo>
                    <a:pt x="34" y="0"/>
                    <a:pt x="26" y="4"/>
                    <a:pt x="20" y="8"/>
                  </a:cubicBezTo>
                  <a:cubicBezTo>
                    <a:pt x="17" y="10"/>
                    <a:pt x="14" y="12"/>
                    <a:pt x="11" y="14"/>
                  </a:cubicBezTo>
                  <a:cubicBezTo>
                    <a:pt x="8" y="15"/>
                    <a:pt x="5" y="16"/>
                    <a:pt x="3" y="16"/>
                  </a:cubicBezTo>
                  <a:cubicBezTo>
                    <a:pt x="2" y="16"/>
                    <a:pt x="1" y="16"/>
                    <a:pt x="0" y="16"/>
                  </a:cubicBezTo>
                  <a:cubicBezTo>
                    <a:pt x="0" y="18"/>
                    <a:pt x="0" y="18"/>
                    <a:pt x="0" y="18"/>
                  </a:cubicBezTo>
                  <a:cubicBezTo>
                    <a:pt x="0" y="18"/>
                    <a:pt x="0" y="18"/>
                    <a:pt x="0" y="1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2">
              <a:extLst>
                <a:ext uri="{FF2B5EF4-FFF2-40B4-BE49-F238E27FC236}">
                  <a16:creationId xmlns:a16="http://schemas.microsoft.com/office/drawing/2014/main" id="{011D249D-4AD0-4B25-B0AB-DF008DB44182}"/>
                </a:ext>
              </a:extLst>
            </p:cNvPr>
            <p:cNvSpPr>
              <a:spLocks/>
            </p:cNvSpPr>
            <p:nvPr/>
          </p:nvSpPr>
          <p:spPr bwMode="auto">
            <a:xfrm>
              <a:off x="5915026" y="4465638"/>
              <a:ext cx="68263" cy="90488"/>
            </a:xfrm>
            <a:custGeom>
              <a:avLst/>
              <a:gdLst>
                <a:gd name="T0" fmla="*/ 1 w 9"/>
                <a:gd name="T1" fmla="*/ 12 h 12"/>
                <a:gd name="T2" fmla="*/ 7 w 9"/>
                <a:gd name="T3" fmla="*/ 6 h 12"/>
                <a:gd name="T4" fmla="*/ 9 w 9"/>
                <a:gd name="T5" fmla="*/ 0 h 12"/>
                <a:gd name="T6" fmla="*/ 8 w 9"/>
                <a:gd name="T7" fmla="*/ 0 h 12"/>
                <a:gd name="T8" fmla="*/ 6 w 9"/>
                <a:gd name="T9" fmla="*/ 5 h 12"/>
                <a:gd name="T10" fmla="*/ 0 w 9"/>
                <a:gd name="T11" fmla="*/ 11 h 12"/>
                <a:gd name="T12" fmla="*/ 1 w 9"/>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9" h="12">
                  <a:moveTo>
                    <a:pt x="1" y="12"/>
                  </a:moveTo>
                  <a:cubicBezTo>
                    <a:pt x="4" y="10"/>
                    <a:pt x="5" y="8"/>
                    <a:pt x="7" y="6"/>
                  </a:cubicBezTo>
                  <a:cubicBezTo>
                    <a:pt x="8" y="4"/>
                    <a:pt x="9" y="2"/>
                    <a:pt x="9" y="0"/>
                  </a:cubicBezTo>
                  <a:cubicBezTo>
                    <a:pt x="8" y="0"/>
                    <a:pt x="8" y="0"/>
                    <a:pt x="8" y="0"/>
                  </a:cubicBezTo>
                  <a:cubicBezTo>
                    <a:pt x="7" y="1"/>
                    <a:pt x="7" y="3"/>
                    <a:pt x="6" y="5"/>
                  </a:cubicBezTo>
                  <a:cubicBezTo>
                    <a:pt x="4" y="7"/>
                    <a:pt x="3" y="9"/>
                    <a:pt x="0" y="11"/>
                  </a:cubicBezTo>
                  <a:cubicBezTo>
                    <a:pt x="1" y="12"/>
                    <a:pt x="1" y="12"/>
                    <a:pt x="1" y="1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13">
              <a:extLst>
                <a:ext uri="{FF2B5EF4-FFF2-40B4-BE49-F238E27FC236}">
                  <a16:creationId xmlns:a16="http://schemas.microsoft.com/office/drawing/2014/main" id="{4CF46069-0443-4826-81FC-FD3076857404}"/>
                </a:ext>
              </a:extLst>
            </p:cNvPr>
            <p:cNvSpPr>
              <a:spLocks/>
            </p:cNvSpPr>
            <p:nvPr/>
          </p:nvSpPr>
          <p:spPr bwMode="auto">
            <a:xfrm>
              <a:off x="5470526" y="4133850"/>
              <a:ext cx="173038" cy="195263"/>
            </a:xfrm>
            <a:custGeom>
              <a:avLst/>
              <a:gdLst>
                <a:gd name="T0" fmla="*/ 23 w 23"/>
                <a:gd name="T1" fmla="*/ 0 h 26"/>
                <a:gd name="T2" fmla="*/ 8 w 23"/>
                <a:gd name="T3" fmla="*/ 8 h 26"/>
                <a:gd name="T4" fmla="*/ 0 w 23"/>
                <a:gd name="T5" fmla="*/ 25 h 26"/>
                <a:gd name="T6" fmla="*/ 0 w 23"/>
                <a:gd name="T7" fmla="*/ 26 h 26"/>
                <a:gd name="T8" fmla="*/ 2 w 23"/>
                <a:gd name="T9" fmla="*/ 26 h 26"/>
                <a:gd name="T10" fmla="*/ 2 w 23"/>
                <a:gd name="T11" fmla="*/ 25 h 26"/>
                <a:gd name="T12" fmla="*/ 9 w 23"/>
                <a:gd name="T13" fmla="*/ 9 h 26"/>
                <a:gd name="T14" fmla="*/ 23 w 23"/>
                <a:gd name="T15" fmla="*/ 1 h 26"/>
                <a:gd name="T16" fmla="*/ 23 w 23"/>
                <a:gd name="T17" fmla="*/ 0 h 26"/>
                <a:gd name="T18" fmla="*/ 23 w 23"/>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6">
                  <a:moveTo>
                    <a:pt x="23" y="0"/>
                  </a:moveTo>
                  <a:cubicBezTo>
                    <a:pt x="18" y="2"/>
                    <a:pt x="13" y="4"/>
                    <a:pt x="8" y="8"/>
                  </a:cubicBezTo>
                  <a:cubicBezTo>
                    <a:pt x="4" y="12"/>
                    <a:pt x="0" y="17"/>
                    <a:pt x="0" y="25"/>
                  </a:cubicBezTo>
                  <a:cubicBezTo>
                    <a:pt x="0" y="25"/>
                    <a:pt x="0" y="26"/>
                    <a:pt x="0" y="26"/>
                  </a:cubicBezTo>
                  <a:cubicBezTo>
                    <a:pt x="2" y="26"/>
                    <a:pt x="2" y="26"/>
                    <a:pt x="2" y="26"/>
                  </a:cubicBezTo>
                  <a:cubicBezTo>
                    <a:pt x="2" y="26"/>
                    <a:pt x="2" y="25"/>
                    <a:pt x="2" y="25"/>
                  </a:cubicBezTo>
                  <a:cubicBezTo>
                    <a:pt x="2" y="18"/>
                    <a:pt x="5" y="13"/>
                    <a:pt x="9" y="9"/>
                  </a:cubicBezTo>
                  <a:cubicBezTo>
                    <a:pt x="13" y="6"/>
                    <a:pt x="19" y="3"/>
                    <a:pt x="23" y="1"/>
                  </a:cubicBezTo>
                  <a:cubicBezTo>
                    <a:pt x="23" y="0"/>
                    <a:pt x="23" y="0"/>
                    <a:pt x="23" y="0"/>
                  </a:cubicBezTo>
                  <a:cubicBezTo>
                    <a:pt x="23" y="0"/>
                    <a:pt x="23" y="0"/>
                    <a:pt x="23"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14">
              <a:extLst>
                <a:ext uri="{FF2B5EF4-FFF2-40B4-BE49-F238E27FC236}">
                  <a16:creationId xmlns:a16="http://schemas.microsoft.com/office/drawing/2014/main" id="{171B395D-F21F-4999-95F1-62AED2E984DB}"/>
                </a:ext>
              </a:extLst>
            </p:cNvPr>
            <p:cNvSpPr>
              <a:spLocks/>
            </p:cNvSpPr>
            <p:nvPr/>
          </p:nvSpPr>
          <p:spPr bwMode="auto">
            <a:xfrm>
              <a:off x="5311776" y="3937000"/>
              <a:ext cx="271463" cy="355600"/>
            </a:xfrm>
            <a:custGeom>
              <a:avLst/>
              <a:gdLst>
                <a:gd name="T0" fmla="*/ 35 w 36"/>
                <a:gd name="T1" fmla="*/ 0 h 47"/>
                <a:gd name="T2" fmla="*/ 25 w 36"/>
                <a:gd name="T3" fmla="*/ 17 h 47"/>
                <a:gd name="T4" fmla="*/ 0 w 36"/>
                <a:gd name="T5" fmla="*/ 46 h 47"/>
                <a:gd name="T6" fmla="*/ 1 w 36"/>
                <a:gd name="T7" fmla="*/ 47 h 47"/>
                <a:gd name="T8" fmla="*/ 26 w 36"/>
                <a:gd name="T9" fmla="*/ 17 h 47"/>
                <a:gd name="T10" fmla="*/ 36 w 36"/>
                <a:gd name="T11" fmla="*/ 1 h 47"/>
                <a:gd name="T12" fmla="*/ 35 w 36"/>
                <a:gd name="T13" fmla="*/ 0 h 47"/>
                <a:gd name="T14" fmla="*/ 35 w 36"/>
                <a:gd name="T15" fmla="*/ 0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47">
                  <a:moveTo>
                    <a:pt x="35" y="0"/>
                  </a:moveTo>
                  <a:cubicBezTo>
                    <a:pt x="32" y="4"/>
                    <a:pt x="29" y="9"/>
                    <a:pt x="25" y="17"/>
                  </a:cubicBezTo>
                  <a:cubicBezTo>
                    <a:pt x="20" y="24"/>
                    <a:pt x="13" y="34"/>
                    <a:pt x="0" y="46"/>
                  </a:cubicBezTo>
                  <a:cubicBezTo>
                    <a:pt x="1" y="47"/>
                    <a:pt x="1" y="47"/>
                    <a:pt x="1" y="47"/>
                  </a:cubicBezTo>
                  <a:cubicBezTo>
                    <a:pt x="14" y="35"/>
                    <a:pt x="21" y="25"/>
                    <a:pt x="26" y="17"/>
                  </a:cubicBezTo>
                  <a:cubicBezTo>
                    <a:pt x="30" y="10"/>
                    <a:pt x="33" y="4"/>
                    <a:pt x="36" y="1"/>
                  </a:cubicBezTo>
                  <a:cubicBezTo>
                    <a:pt x="35" y="0"/>
                    <a:pt x="35" y="0"/>
                    <a:pt x="35" y="0"/>
                  </a:cubicBezTo>
                  <a:cubicBezTo>
                    <a:pt x="35" y="0"/>
                    <a:pt x="35" y="0"/>
                    <a:pt x="35"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15">
              <a:extLst>
                <a:ext uri="{FF2B5EF4-FFF2-40B4-BE49-F238E27FC236}">
                  <a16:creationId xmlns:a16="http://schemas.microsoft.com/office/drawing/2014/main" id="{4BF097C7-D2DD-432D-84FA-A62B2CCB59B6}"/>
                </a:ext>
              </a:extLst>
            </p:cNvPr>
            <p:cNvSpPr>
              <a:spLocks/>
            </p:cNvSpPr>
            <p:nvPr/>
          </p:nvSpPr>
          <p:spPr bwMode="auto">
            <a:xfrm>
              <a:off x="4941889" y="4314825"/>
              <a:ext cx="15875" cy="112713"/>
            </a:xfrm>
            <a:custGeom>
              <a:avLst/>
              <a:gdLst>
                <a:gd name="T0" fmla="*/ 0 w 2"/>
                <a:gd name="T1" fmla="*/ 0 h 15"/>
                <a:gd name="T2" fmla="*/ 0 w 2"/>
                <a:gd name="T3" fmla="*/ 5 h 15"/>
                <a:gd name="T4" fmla="*/ 1 w 2"/>
                <a:gd name="T5" fmla="*/ 15 h 15"/>
                <a:gd name="T6" fmla="*/ 2 w 2"/>
                <a:gd name="T7" fmla="*/ 15 h 15"/>
                <a:gd name="T8" fmla="*/ 1 w 2"/>
                <a:gd name="T9" fmla="*/ 5 h 15"/>
                <a:gd name="T10" fmla="*/ 2 w 2"/>
                <a:gd name="T11" fmla="*/ 0 h 15"/>
                <a:gd name="T12" fmla="*/ 0 w 2"/>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2" h="15">
                  <a:moveTo>
                    <a:pt x="0" y="0"/>
                  </a:moveTo>
                  <a:cubicBezTo>
                    <a:pt x="0" y="2"/>
                    <a:pt x="0" y="4"/>
                    <a:pt x="0" y="5"/>
                  </a:cubicBezTo>
                  <a:cubicBezTo>
                    <a:pt x="0" y="8"/>
                    <a:pt x="0" y="11"/>
                    <a:pt x="1" y="15"/>
                  </a:cubicBezTo>
                  <a:cubicBezTo>
                    <a:pt x="2" y="15"/>
                    <a:pt x="2" y="15"/>
                    <a:pt x="2" y="15"/>
                  </a:cubicBezTo>
                  <a:cubicBezTo>
                    <a:pt x="2" y="11"/>
                    <a:pt x="1" y="8"/>
                    <a:pt x="1" y="5"/>
                  </a:cubicBezTo>
                  <a:cubicBezTo>
                    <a:pt x="1" y="4"/>
                    <a:pt x="1" y="2"/>
                    <a:pt x="2" y="0"/>
                  </a:cubicBezTo>
                  <a:cubicBezTo>
                    <a:pt x="0" y="0"/>
                    <a:pt x="0" y="0"/>
                    <a:pt x="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16">
              <a:extLst>
                <a:ext uri="{FF2B5EF4-FFF2-40B4-BE49-F238E27FC236}">
                  <a16:creationId xmlns:a16="http://schemas.microsoft.com/office/drawing/2014/main" id="{01EA2C92-1C58-488C-966A-B1DAA60828D5}"/>
                </a:ext>
              </a:extLst>
            </p:cNvPr>
            <p:cNvSpPr>
              <a:spLocks/>
            </p:cNvSpPr>
            <p:nvPr/>
          </p:nvSpPr>
          <p:spPr bwMode="auto">
            <a:xfrm>
              <a:off x="5116514" y="4208463"/>
              <a:ext cx="74613" cy="385763"/>
            </a:xfrm>
            <a:custGeom>
              <a:avLst/>
              <a:gdLst>
                <a:gd name="T0" fmla="*/ 10 w 10"/>
                <a:gd name="T1" fmla="*/ 50 h 51"/>
                <a:gd name="T2" fmla="*/ 2 w 10"/>
                <a:gd name="T3" fmla="*/ 22 h 51"/>
                <a:gd name="T4" fmla="*/ 6 w 10"/>
                <a:gd name="T5" fmla="*/ 1 h 51"/>
                <a:gd name="T6" fmla="*/ 5 w 10"/>
                <a:gd name="T7" fmla="*/ 0 h 51"/>
                <a:gd name="T8" fmla="*/ 0 w 10"/>
                <a:gd name="T9" fmla="*/ 22 h 51"/>
                <a:gd name="T10" fmla="*/ 9 w 10"/>
                <a:gd name="T11" fmla="*/ 51 h 51"/>
                <a:gd name="T12" fmla="*/ 10 w 10"/>
                <a:gd name="T13" fmla="*/ 50 h 51"/>
              </a:gdLst>
              <a:ahLst/>
              <a:cxnLst>
                <a:cxn ang="0">
                  <a:pos x="T0" y="T1"/>
                </a:cxn>
                <a:cxn ang="0">
                  <a:pos x="T2" y="T3"/>
                </a:cxn>
                <a:cxn ang="0">
                  <a:pos x="T4" y="T5"/>
                </a:cxn>
                <a:cxn ang="0">
                  <a:pos x="T6" y="T7"/>
                </a:cxn>
                <a:cxn ang="0">
                  <a:pos x="T8" y="T9"/>
                </a:cxn>
                <a:cxn ang="0">
                  <a:pos x="T10" y="T11"/>
                </a:cxn>
                <a:cxn ang="0">
                  <a:pos x="T12" y="T13"/>
                </a:cxn>
              </a:cxnLst>
              <a:rect l="0" t="0" r="r" b="b"/>
              <a:pathLst>
                <a:path w="10" h="51">
                  <a:moveTo>
                    <a:pt x="10" y="50"/>
                  </a:moveTo>
                  <a:cubicBezTo>
                    <a:pt x="4" y="41"/>
                    <a:pt x="2" y="31"/>
                    <a:pt x="2" y="22"/>
                  </a:cubicBezTo>
                  <a:cubicBezTo>
                    <a:pt x="2" y="15"/>
                    <a:pt x="3" y="7"/>
                    <a:pt x="6" y="1"/>
                  </a:cubicBezTo>
                  <a:cubicBezTo>
                    <a:pt x="5" y="0"/>
                    <a:pt x="5" y="0"/>
                    <a:pt x="5" y="0"/>
                  </a:cubicBezTo>
                  <a:cubicBezTo>
                    <a:pt x="2" y="7"/>
                    <a:pt x="0" y="14"/>
                    <a:pt x="0" y="22"/>
                  </a:cubicBezTo>
                  <a:cubicBezTo>
                    <a:pt x="0" y="32"/>
                    <a:pt x="3" y="42"/>
                    <a:pt x="9" y="51"/>
                  </a:cubicBezTo>
                  <a:cubicBezTo>
                    <a:pt x="10" y="50"/>
                    <a:pt x="10" y="50"/>
                    <a:pt x="10" y="5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17">
              <a:extLst>
                <a:ext uri="{FF2B5EF4-FFF2-40B4-BE49-F238E27FC236}">
                  <a16:creationId xmlns:a16="http://schemas.microsoft.com/office/drawing/2014/main" id="{66616CCF-DC21-494C-ABC3-BCA2FB7C9EC2}"/>
                </a:ext>
              </a:extLst>
            </p:cNvPr>
            <p:cNvSpPr>
              <a:spLocks/>
            </p:cNvSpPr>
            <p:nvPr/>
          </p:nvSpPr>
          <p:spPr bwMode="auto">
            <a:xfrm>
              <a:off x="6496051" y="3136900"/>
              <a:ext cx="460375" cy="611188"/>
            </a:xfrm>
            <a:custGeom>
              <a:avLst/>
              <a:gdLst>
                <a:gd name="T0" fmla="*/ 0 w 61"/>
                <a:gd name="T1" fmla="*/ 2 h 81"/>
                <a:gd name="T2" fmla="*/ 10 w 61"/>
                <a:gd name="T3" fmla="*/ 15 h 81"/>
                <a:gd name="T4" fmla="*/ 20 w 61"/>
                <a:gd name="T5" fmla="*/ 26 h 81"/>
                <a:gd name="T6" fmla="*/ 41 w 61"/>
                <a:gd name="T7" fmla="*/ 56 h 81"/>
                <a:gd name="T8" fmla="*/ 47 w 61"/>
                <a:gd name="T9" fmla="*/ 73 h 81"/>
                <a:gd name="T10" fmla="*/ 59 w 61"/>
                <a:gd name="T11" fmla="*/ 81 h 81"/>
                <a:gd name="T12" fmla="*/ 61 w 61"/>
                <a:gd name="T13" fmla="*/ 81 h 81"/>
                <a:gd name="T14" fmla="*/ 61 w 61"/>
                <a:gd name="T15" fmla="*/ 79 h 81"/>
                <a:gd name="T16" fmla="*/ 59 w 61"/>
                <a:gd name="T17" fmla="*/ 80 h 81"/>
                <a:gd name="T18" fmla="*/ 48 w 61"/>
                <a:gd name="T19" fmla="*/ 73 h 81"/>
                <a:gd name="T20" fmla="*/ 43 w 61"/>
                <a:gd name="T21" fmla="*/ 56 h 81"/>
                <a:gd name="T22" fmla="*/ 21 w 61"/>
                <a:gd name="T23" fmla="*/ 25 h 81"/>
                <a:gd name="T24" fmla="*/ 11 w 61"/>
                <a:gd name="T25" fmla="*/ 14 h 81"/>
                <a:gd name="T26" fmla="*/ 1 w 61"/>
                <a:gd name="T27" fmla="*/ 0 h 81"/>
                <a:gd name="T28" fmla="*/ 0 w 61"/>
                <a:gd name="T29" fmla="*/ 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81">
                  <a:moveTo>
                    <a:pt x="0" y="2"/>
                  </a:moveTo>
                  <a:cubicBezTo>
                    <a:pt x="6" y="6"/>
                    <a:pt x="8" y="10"/>
                    <a:pt x="10" y="15"/>
                  </a:cubicBezTo>
                  <a:cubicBezTo>
                    <a:pt x="12" y="19"/>
                    <a:pt x="15" y="23"/>
                    <a:pt x="20" y="26"/>
                  </a:cubicBezTo>
                  <a:cubicBezTo>
                    <a:pt x="32" y="32"/>
                    <a:pt x="40" y="43"/>
                    <a:pt x="41" y="56"/>
                  </a:cubicBezTo>
                  <a:cubicBezTo>
                    <a:pt x="42" y="63"/>
                    <a:pt x="44" y="69"/>
                    <a:pt x="47" y="73"/>
                  </a:cubicBezTo>
                  <a:cubicBezTo>
                    <a:pt x="50" y="78"/>
                    <a:pt x="55" y="81"/>
                    <a:pt x="59" y="81"/>
                  </a:cubicBezTo>
                  <a:cubicBezTo>
                    <a:pt x="60" y="81"/>
                    <a:pt x="61" y="81"/>
                    <a:pt x="61" y="81"/>
                  </a:cubicBezTo>
                  <a:cubicBezTo>
                    <a:pt x="61" y="79"/>
                    <a:pt x="61" y="79"/>
                    <a:pt x="61" y="79"/>
                  </a:cubicBezTo>
                  <a:cubicBezTo>
                    <a:pt x="60" y="80"/>
                    <a:pt x="60" y="80"/>
                    <a:pt x="59" y="80"/>
                  </a:cubicBezTo>
                  <a:cubicBezTo>
                    <a:pt x="55" y="80"/>
                    <a:pt x="51" y="77"/>
                    <a:pt x="48" y="73"/>
                  </a:cubicBezTo>
                  <a:cubicBezTo>
                    <a:pt x="45" y="68"/>
                    <a:pt x="43" y="62"/>
                    <a:pt x="43" y="56"/>
                  </a:cubicBezTo>
                  <a:cubicBezTo>
                    <a:pt x="42" y="42"/>
                    <a:pt x="32" y="31"/>
                    <a:pt x="21" y="25"/>
                  </a:cubicBezTo>
                  <a:cubicBezTo>
                    <a:pt x="16" y="22"/>
                    <a:pt x="14" y="18"/>
                    <a:pt x="11" y="14"/>
                  </a:cubicBezTo>
                  <a:cubicBezTo>
                    <a:pt x="9" y="10"/>
                    <a:pt x="7" y="5"/>
                    <a:pt x="1" y="0"/>
                  </a:cubicBezTo>
                  <a:cubicBezTo>
                    <a:pt x="0" y="2"/>
                    <a:pt x="0" y="2"/>
                    <a:pt x="0" y="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18">
              <a:extLst>
                <a:ext uri="{FF2B5EF4-FFF2-40B4-BE49-F238E27FC236}">
                  <a16:creationId xmlns:a16="http://schemas.microsoft.com/office/drawing/2014/main" id="{88085E16-2DBC-43AA-A118-C202CA1B3A2E}"/>
                </a:ext>
              </a:extLst>
            </p:cNvPr>
            <p:cNvSpPr>
              <a:spLocks/>
            </p:cNvSpPr>
            <p:nvPr/>
          </p:nvSpPr>
          <p:spPr bwMode="auto">
            <a:xfrm>
              <a:off x="6805614" y="3121025"/>
              <a:ext cx="128588" cy="438150"/>
            </a:xfrm>
            <a:custGeom>
              <a:avLst/>
              <a:gdLst>
                <a:gd name="T0" fmla="*/ 15 w 17"/>
                <a:gd name="T1" fmla="*/ 0 h 58"/>
                <a:gd name="T2" fmla="*/ 8 w 17"/>
                <a:gd name="T3" fmla="*/ 23 h 58"/>
                <a:gd name="T4" fmla="*/ 0 w 17"/>
                <a:gd name="T5" fmla="*/ 54 h 58"/>
                <a:gd name="T6" fmla="*/ 0 w 17"/>
                <a:gd name="T7" fmla="*/ 58 h 58"/>
                <a:gd name="T8" fmla="*/ 2 w 17"/>
                <a:gd name="T9" fmla="*/ 58 h 58"/>
                <a:gd name="T10" fmla="*/ 2 w 17"/>
                <a:gd name="T11" fmla="*/ 54 h 58"/>
                <a:gd name="T12" fmla="*/ 9 w 17"/>
                <a:gd name="T13" fmla="*/ 23 h 58"/>
                <a:gd name="T14" fmla="*/ 17 w 17"/>
                <a:gd name="T15" fmla="*/ 0 h 58"/>
                <a:gd name="T16" fmla="*/ 15 w 17"/>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8">
                  <a:moveTo>
                    <a:pt x="15" y="0"/>
                  </a:moveTo>
                  <a:cubicBezTo>
                    <a:pt x="15" y="9"/>
                    <a:pt x="11" y="15"/>
                    <a:pt x="8" y="23"/>
                  </a:cubicBezTo>
                  <a:cubicBezTo>
                    <a:pt x="4" y="31"/>
                    <a:pt x="0" y="40"/>
                    <a:pt x="0" y="54"/>
                  </a:cubicBezTo>
                  <a:cubicBezTo>
                    <a:pt x="0" y="55"/>
                    <a:pt x="0" y="57"/>
                    <a:pt x="0" y="58"/>
                  </a:cubicBezTo>
                  <a:cubicBezTo>
                    <a:pt x="2" y="58"/>
                    <a:pt x="2" y="58"/>
                    <a:pt x="2" y="58"/>
                  </a:cubicBezTo>
                  <a:cubicBezTo>
                    <a:pt x="2" y="57"/>
                    <a:pt x="2" y="55"/>
                    <a:pt x="2" y="54"/>
                  </a:cubicBezTo>
                  <a:cubicBezTo>
                    <a:pt x="2" y="40"/>
                    <a:pt x="5" y="31"/>
                    <a:pt x="9" y="23"/>
                  </a:cubicBezTo>
                  <a:cubicBezTo>
                    <a:pt x="12" y="16"/>
                    <a:pt x="16" y="9"/>
                    <a:pt x="17" y="0"/>
                  </a:cubicBezTo>
                  <a:cubicBezTo>
                    <a:pt x="15" y="0"/>
                    <a:pt x="15" y="0"/>
                    <a:pt x="15"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19">
              <a:extLst>
                <a:ext uri="{FF2B5EF4-FFF2-40B4-BE49-F238E27FC236}">
                  <a16:creationId xmlns:a16="http://schemas.microsoft.com/office/drawing/2014/main" id="{3C76EBA4-956E-45EC-8C56-A361B8625571}"/>
                </a:ext>
              </a:extLst>
            </p:cNvPr>
            <p:cNvSpPr>
              <a:spLocks/>
            </p:cNvSpPr>
            <p:nvPr/>
          </p:nvSpPr>
          <p:spPr bwMode="auto">
            <a:xfrm>
              <a:off x="5719764" y="2774950"/>
              <a:ext cx="852488" cy="603250"/>
            </a:xfrm>
            <a:custGeom>
              <a:avLst/>
              <a:gdLst>
                <a:gd name="T0" fmla="*/ 113 w 113"/>
                <a:gd name="T1" fmla="*/ 20 h 80"/>
                <a:gd name="T2" fmla="*/ 72 w 113"/>
                <a:gd name="T3" fmla="*/ 0 h 80"/>
                <a:gd name="T4" fmla="*/ 37 w 113"/>
                <a:gd name="T5" fmla="*/ 8 h 80"/>
                <a:gd name="T6" fmla="*/ 10 w 113"/>
                <a:gd name="T7" fmla="*/ 26 h 80"/>
                <a:gd name="T8" fmla="*/ 0 w 113"/>
                <a:gd name="T9" fmla="*/ 50 h 80"/>
                <a:gd name="T10" fmla="*/ 0 w 113"/>
                <a:gd name="T11" fmla="*/ 54 h 80"/>
                <a:gd name="T12" fmla="*/ 9 w 113"/>
                <a:gd name="T13" fmla="*/ 69 h 80"/>
                <a:gd name="T14" fmla="*/ 23 w 113"/>
                <a:gd name="T15" fmla="*/ 74 h 80"/>
                <a:gd name="T16" fmla="*/ 29 w 113"/>
                <a:gd name="T17" fmla="*/ 73 h 80"/>
                <a:gd name="T18" fmla="*/ 49 w 113"/>
                <a:gd name="T19" fmla="*/ 69 h 80"/>
                <a:gd name="T20" fmla="*/ 59 w 113"/>
                <a:gd name="T21" fmla="*/ 71 h 80"/>
                <a:gd name="T22" fmla="*/ 68 w 113"/>
                <a:gd name="T23" fmla="*/ 80 h 80"/>
                <a:gd name="T24" fmla="*/ 69 w 113"/>
                <a:gd name="T25" fmla="*/ 79 h 80"/>
                <a:gd name="T26" fmla="*/ 60 w 113"/>
                <a:gd name="T27" fmla="*/ 70 h 80"/>
                <a:gd name="T28" fmla="*/ 49 w 113"/>
                <a:gd name="T29" fmla="*/ 68 h 80"/>
                <a:gd name="T30" fmla="*/ 28 w 113"/>
                <a:gd name="T31" fmla="*/ 72 h 80"/>
                <a:gd name="T32" fmla="*/ 23 w 113"/>
                <a:gd name="T33" fmla="*/ 72 h 80"/>
                <a:gd name="T34" fmla="*/ 10 w 113"/>
                <a:gd name="T35" fmla="*/ 68 h 80"/>
                <a:gd name="T36" fmla="*/ 2 w 113"/>
                <a:gd name="T37" fmla="*/ 54 h 80"/>
                <a:gd name="T38" fmla="*/ 1 w 113"/>
                <a:gd name="T39" fmla="*/ 50 h 80"/>
                <a:gd name="T40" fmla="*/ 11 w 113"/>
                <a:gd name="T41" fmla="*/ 27 h 80"/>
                <a:gd name="T42" fmla="*/ 38 w 113"/>
                <a:gd name="T43" fmla="*/ 9 h 80"/>
                <a:gd name="T44" fmla="*/ 72 w 113"/>
                <a:gd name="T45" fmla="*/ 1 h 80"/>
                <a:gd name="T46" fmla="*/ 112 w 113"/>
                <a:gd name="T47" fmla="*/ 21 h 80"/>
                <a:gd name="T48" fmla="*/ 113 w 113"/>
                <a:gd name="T49" fmla="*/ 2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80">
                  <a:moveTo>
                    <a:pt x="113" y="20"/>
                  </a:moveTo>
                  <a:cubicBezTo>
                    <a:pt x="100" y="5"/>
                    <a:pt x="86" y="0"/>
                    <a:pt x="72" y="0"/>
                  </a:cubicBezTo>
                  <a:cubicBezTo>
                    <a:pt x="60" y="0"/>
                    <a:pt x="49" y="3"/>
                    <a:pt x="37" y="8"/>
                  </a:cubicBezTo>
                  <a:cubicBezTo>
                    <a:pt x="25" y="12"/>
                    <a:pt x="16" y="19"/>
                    <a:pt x="10" y="26"/>
                  </a:cubicBezTo>
                  <a:cubicBezTo>
                    <a:pt x="3" y="34"/>
                    <a:pt x="0" y="43"/>
                    <a:pt x="0" y="50"/>
                  </a:cubicBezTo>
                  <a:cubicBezTo>
                    <a:pt x="0" y="52"/>
                    <a:pt x="0" y="53"/>
                    <a:pt x="0" y="54"/>
                  </a:cubicBezTo>
                  <a:cubicBezTo>
                    <a:pt x="2" y="61"/>
                    <a:pt x="5" y="66"/>
                    <a:pt x="9" y="69"/>
                  </a:cubicBezTo>
                  <a:cubicBezTo>
                    <a:pt x="13" y="72"/>
                    <a:pt x="18" y="74"/>
                    <a:pt x="23" y="74"/>
                  </a:cubicBezTo>
                  <a:cubicBezTo>
                    <a:pt x="25" y="74"/>
                    <a:pt x="27" y="73"/>
                    <a:pt x="29" y="73"/>
                  </a:cubicBezTo>
                  <a:cubicBezTo>
                    <a:pt x="34" y="72"/>
                    <a:pt x="41" y="69"/>
                    <a:pt x="49" y="69"/>
                  </a:cubicBezTo>
                  <a:cubicBezTo>
                    <a:pt x="52" y="69"/>
                    <a:pt x="56" y="70"/>
                    <a:pt x="59" y="71"/>
                  </a:cubicBezTo>
                  <a:cubicBezTo>
                    <a:pt x="62" y="73"/>
                    <a:pt x="65" y="75"/>
                    <a:pt x="68" y="80"/>
                  </a:cubicBezTo>
                  <a:cubicBezTo>
                    <a:pt x="69" y="79"/>
                    <a:pt x="69" y="79"/>
                    <a:pt x="69" y="79"/>
                  </a:cubicBezTo>
                  <a:cubicBezTo>
                    <a:pt x="66" y="75"/>
                    <a:pt x="63" y="72"/>
                    <a:pt x="60" y="70"/>
                  </a:cubicBezTo>
                  <a:cubicBezTo>
                    <a:pt x="56" y="68"/>
                    <a:pt x="52" y="68"/>
                    <a:pt x="49" y="68"/>
                  </a:cubicBezTo>
                  <a:cubicBezTo>
                    <a:pt x="41" y="68"/>
                    <a:pt x="33" y="70"/>
                    <a:pt x="28" y="72"/>
                  </a:cubicBezTo>
                  <a:cubicBezTo>
                    <a:pt x="26" y="72"/>
                    <a:pt x="25" y="72"/>
                    <a:pt x="23" y="72"/>
                  </a:cubicBezTo>
                  <a:cubicBezTo>
                    <a:pt x="18" y="72"/>
                    <a:pt x="14" y="71"/>
                    <a:pt x="10" y="68"/>
                  </a:cubicBezTo>
                  <a:cubicBezTo>
                    <a:pt x="6" y="65"/>
                    <a:pt x="3" y="61"/>
                    <a:pt x="2" y="54"/>
                  </a:cubicBezTo>
                  <a:cubicBezTo>
                    <a:pt x="1" y="53"/>
                    <a:pt x="1" y="52"/>
                    <a:pt x="1" y="50"/>
                  </a:cubicBezTo>
                  <a:cubicBezTo>
                    <a:pt x="1" y="43"/>
                    <a:pt x="5" y="35"/>
                    <a:pt x="11" y="27"/>
                  </a:cubicBezTo>
                  <a:cubicBezTo>
                    <a:pt x="17" y="20"/>
                    <a:pt x="26" y="13"/>
                    <a:pt x="38" y="9"/>
                  </a:cubicBezTo>
                  <a:cubicBezTo>
                    <a:pt x="49" y="5"/>
                    <a:pt x="61" y="1"/>
                    <a:pt x="72" y="1"/>
                  </a:cubicBezTo>
                  <a:cubicBezTo>
                    <a:pt x="86" y="1"/>
                    <a:pt x="99" y="6"/>
                    <a:pt x="112" y="21"/>
                  </a:cubicBezTo>
                  <a:cubicBezTo>
                    <a:pt x="113" y="20"/>
                    <a:pt x="113" y="20"/>
                    <a:pt x="113" y="2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20">
              <a:extLst>
                <a:ext uri="{FF2B5EF4-FFF2-40B4-BE49-F238E27FC236}">
                  <a16:creationId xmlns:a16="http://schemas.microsoft.com/office/drawing/2014/main" id="{1F1B0078-FEFD-419F-BF46-4058B01FCC25}"/>
                </a:ext>
              </a:extLst>
            </p:cNvPr>
            <p:cNvSpPr>
              <a:spLocks/>
            </p:cNvSpPr>
            <p:nvPr/>
          </p:nvSpPr>
          <p:spPr bwMode="auto">
            <a:xfrm>
              <a:off x="6262689" y="2208213"/>
              <a:ext cx="249238" cy="22225"/>
            </a:xfrm>
            <a:custGeom>
              <a:avLst/>
              <a:gdLst>
                <a:gd name="T0" fmla="*/ 33 w 33"/>
                <a:gd name="T1" fmla="*/ 0 h 3"/>
                <a:gd name="T2" fmla="*/ 0 w 33"/>
                <a:gd name="T3" fmla="*/ 2 h 3"/>
                <a:gd name="T4" fmla="*/ 33 w 33"/>
                <a:gd name="T5" fmla="*/ 0 h 3"/>
              </a:gdLst>
              <a:ahLst/>
              <a:cxnLst>
                <a:cxn ang="0">
                  <a:pos x="T0" y="T1"/>
                </a:cxn>
                <a:cxn ang="0">
                  <a:pos x="T2" y="T3"/>
                </a:cxn>
                <a:cxn ang="0">
                  <a:pos x="T4" y="T5"/>
                </a:cxn>
              </a:cxnLst>
              <a:rect l="0" t="0" r="r" b="b"/>
              <a:pathLst>
                <a:path w="33" h="3">
                  <a:moveTo>
                    <a:pt x="33" y="0"/>
                  </a:moveTo>
                  <a:cubicBezTo>
                    <a:pt x="9" y="1"/>
                    <a:pt x="14" y="3"/>
                    <a:pt x="0" y="2"/>
                  </a:cubicBezTo>
                  <a:cubicBezTo>
                    <a:pt x="33" y="0"/>
                    <a:pt x="33" y="0"/>
                    <a:pt x="33"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21">
              <a:extLst>
                <a:ext uri="{FF2B5EF4-FFF2-40B4-BE49-F238E27FC236}">
                  <a16:creationId xmlns:a16="http://schemas.microsoft.com/office/drawing/2014/main" id="{89613AD4-8478-471D-AD41-88866C150CA1}"/>
                </a:ext>
              </a:extLst>
            </p:cNvPr>
            <p:cNvSpPr>
              <a:spLocks/>
            </p:cNvSpPr>
            <p:nvPr/>
          </p:nvSpPr>
          <p:spPr bwMode="auto">
            <a:xfrm>
              <a:off x="6262689" y="2200275"/>
              <a:ext cx="249238" cy="30163"/>
            </a:xfrm>
            <a:custGeom>
              <a:avLst/>
              <a:gdLst>
                <a:gd name="T0" fmla="*/ 33 w 33"/>
                <a:gd name="T1" fmla="*/ 0 h 4"/>
                <a:gd name="T2" fmla="*/ 15 w 33"/>
                <a:gd name="T3" fmla="*/ 2 h 4"/>
                <a:gd name="T4" fmla="*/ 6 w 33"/>
                <a:gd name="T5" fmla="*/ 2 h 4"/>
                <a:gd name="T6" fmla="*/ 0 w 33"/>
                <a:gd name="T7" fmla="*/ 2 h 4"/>
                <a:gd name="T8" fmla="*/ 0 w 33"/>
                <a:gd name="T9" fmla="*/ 3 h 4"/>
                <a:gd name="T10" fmla="*/ 6 w 33"/>
                <a:gd name="T11" fmla="*/ 4 h 4"/>
                <a:gd name="T12" fmla="*/ 15 w 33"/>
                <a:gd name="T13" fmla="*/ 3 h 4"/>
                <a:gd name="T14" fmla="*/ 33 w 33"/>
                <a:gd name="T15" fmla="*/ 2 h 4"/>
                <a:gd name="T16" fmla="*/ 33 w 3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4">
                  <a:moveTo>
                    <a:pt x="33" y="0"/>
                  </a:moveTo>
                  <a:cubicBezTo>
                    <a:pt x="23" y="1"/>
                    <a:pt x="19" y="1"/>
                    <a:pt x="15" y="2"/>
                  </a:cubicBezTo>
                  <a:cubicBezTo>
                    <a:pt x="12" y="2"/>
                    <a:pt x="10" y="2"/>
                    <a:pt x="6" y="2"/>
                  </a:cubicBezTo>
                  <a:cubicBezTo>
                    <a:pt x="5" y="2"/>
                    <a:pt x="3" y="2"/>
                    <a:pt x="0" y="2"/>
                  </a:cubicBezTo>
                  <a:cubicBezTo>
                    <a:pt x="0" y="3"/>
                    <a:pt x="0" y="3"/>
                    <a:pt x="0" y="3"/>
                  </a:cubicBezTo>
                  <a:cubicBezTo>
                    <a:pt x="3" y="4"/>
                    <a:pt x="5" y="4"/>
                    <a:pt x="6" y="4"/>
                  </a:cubicBezTo>
                  <a:cubicBezTo>
                    <a:pt x="10" y="4"/>
                    <a:pt x="12" y="3"/>
                    <a:pt x="15" y="3"/>
                  </a:cubicBezTo>
                  <a:cubicBezTo>
                    <a:pt x="19" y="3"/>
                    <a:pt x="24" y="2"/>
                    <a:pt x="33" y="2"/>
                  </a:cubicBezTo>
                  <a:cubicBezTo>
                    <a:pt x="33" y="0"/>
                    <a:pt x="33" y="0"/>
                    <a:pt x="33"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2">
              <a:extLst>
                <a:ext uri="{FF2B5EF4-FFF2-40B4-BE49-F238E27FC236}">
                  <a16:creationId xmlns:a16="http://schemas.microsoft.com/office/drawing/2014/main" id="{BCC0D20A-73B6-4735-85E3-1FB7A540CC8B}"/>
                </a:ext>
              </a:extLst>
            </p:cNvPr>
            <p:cNvSpPr>
              <a:spLocks/>
            </p:cNvSpPr>
            <p:nvPr/>
          </p:nvSpPr>
          <p:spPr bwMode="auto">
            <a:xfrm>
              <a:off x="6948489" y="2525713"/>
              <a:ext cx="15875" cy="52388"/>
            </a:xfrm>
            <a:custGeom>
              <a:avLst/>
              <a:gdLst>
                <a:gd name="T0" fmla="*/ 2 w 2"/>
                <a:gd name="T1" fmla="*/ 0 h 7"/>
                <a:gd name="T2" fmla="*/ 0 w 2"/>
                <a:gd name="T3" fmla="*/ 7 h 7"/>
                <a:gd name="T4" fmla="*/ 2 w 2"/>
                <a:gd name="T5" fmla="*/ 0 h 7"/>
              </a:gdLst>
              <a:ahLst/>
              <a:cxnLst>
                <a:cxn ang="0">
                  <a:pos x="T0" y="T1"/>
                </a:cxn>
                <a:cxn ang="0">
                  <a:pos x="T2" y="T3"/>
                </a:cxn>
                <a:cxn ang="0">
                  <a:pos x="T4" y="T5"/>
                </a:cxn>
              </a:cxnLst>
              <a:rect l="0" t="0" r="r" b="b"/>
              <a:pathLst>
                <a:path w="2" h="7">
                  <a:moveTo>
                    <a:pt x="2" y="0"/>
                  </a:moveTo>
                  <a:cubicBezTo>
                    <a:pt x="2" y="3"/>
                    <a:pt x="1" y="6"/>
                    <a:pt x="0" y="7"/>
                  </a:cubicBezTo>
                  <a:cubicBezTo>
                    <a:pt x="2" y="0"/>
                    <a:pt x="2" y="0"/>
                    <a:pt x="2"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3">
              <a:extLst>
                <a:ext uri="{FF2B5EF4-FFF2-40B4-BE49-F238E27FC236}">
                  <a16:creationId xmlns:a16="http://schemas.microsoft.com/office/drawing/2014/main" id="{244F603C-AE0D-476B-B727-5D285DC02955}"/>
                </a:ext>
              </a:extLst>
            </p:cNvPr>
            <p:cNvSpPr>
              <a:spLocks/>
            </p:cNvSpPr>
            <p:nvPr/>
          </p:nvSpPr>
          <p:spPr bwMode="auto">
            <a:xfrm>
              <a:off x="6942139" y="2525713"/>
              <a:ext cx="22225" cy="60325"/>
            </a:xfrm>
            <a:custGeom>
              <a:avLst/>
              <a:gdLst>
                <a:gd name="T0" fmla="*/ 2 w 3"/>
                <a:gd name="T1" fmla="*/ 0 h 8"/>
                <a:gd name="T2" fmla="*/ 2 w 3"/>
                <a:gd name="T3" fmla="*/ 0 h 8"/>
                <a:gd name="T4" fmla="*/ 0 w 3"/>
                <a:gd name="T5" fmla="*/ 7 h 8"/>
                <a:gd name="T6" fmla="*/ 2 w 3"/>
                <a:gd name="T7" fmla="*/ 8 h 8"/>
                <a:gd name="T8" fmla="*/ 3 w 3"/>
                <a:gd name="T9" fmla="*/ 0 h 8"/>
                <a:gd name="T10" fmla="*/ 3 w 3"/>
                <a:gd name="T11" fmla="*/ 0 h 8"/>
                <a:gd name="T12" fmla="*/ 2 w 3"/>
                <a:gd name="T13" fmla="*/ 0 h 8"/>
                <a:gd name="T14" fmla="*/ 2 w 3"/>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8">
                  <a:moveTo>
                    <a:pt x="2" y="0"/>
                  </a:moveTo>
                  <a:cubicBezTo>
                    <a:pt x="2" y="0"/>
                    <a:pt x="2" y="0"/>
                    <a:pt x="2" y="0"/>
                  </a:cubicBezTo>
                  <a:cubicBezTo>
                    <a:pt x="2" y="3"/>
                    <a:pt x="1" y="5"/>
                    <a:pt x="0" y="7"/>
                  </a:cubicBezTo>
                  <a:cubicBezTo>
                    <a:pt x="2" y="8"/>
                    <a:pt x="2" y="8"/>
                    <a:pt x="2" y="8"/>
                  </a:cubicBezTo>
                  <a:cubicBezTo>
                    <a:pt x="2" y="6"/>
                    <a:pt x="3" y="3"/>
                    <a:pt x="3" y="0"/>
                  </a:cubicBezTo>
                  <a:cubicBezTo>
                    <a:pt x="3" y="0"/>
                    <a:pt x="3" y="0"/>
                    <a:pt x="3" y="0"/>
                  </a:cubicBezTo>
                  <a:cubicBezTo>
                    <a:pt x="2" y="0"/>
                    <a:pt x="2" y="0"/>
                    <a:pt x="2" y="0"/>
                  </a:cubicBezTo>
                  <a:cubicBezTo>
                    <a:pt x="2" y="0"/>
                    <a:pt x="2" y="0"/>
                    <a:pt x="2"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24">
              <a:extLst>
                <a:ext uri="{FF2B5EF4-FFF2-40B4-BE49-F238E27FC236}">
                  <a16:creationId xmlns:a16="http://schemas.microsoft.com/office/drawing/2014/main" id="{9731C2F7-1BFC-4CD5-9605-2440A17CAA45}"/>
                </a:ext>
              </a:extLst>
            </p:cNvPr>
            <p:cNvSpPr>
              <a:spLocks/>
            </p:cNvSpPr>
            <p:nvPr/>
          </p:nvSpPr>
          <p:spPr bwMode="auto">
            <a:xfrm>
              <a:off x="5794376" y="2312988"/>
              <a:ext cx="180975" cy="152400"/>
            </a:xfrm>
            <a:custGeom>
              <a:avLst/>
              <a:gdLst>
                <a:gd name="T0" fmla="*/ 0 w 24"/>
                <a:gd name="T1" fmla="*/ 1 h 20"/>
                <a:gd name="T2" fmla="*/ 24 w 24"/>
                <a:gd name="T3" fmla="*/ 20 h 20"/>
                <a:gd name="T4" fmla="*/ 24 w 24"/>
                <a:gd name="T5" fmla="*/ 19 h 20"/>
                <a:gd name="T6" fmla="*/ 1 w 24"/>
                <a:gd name="T7" fmla="*/ 0 h 20"/>
                <a:gd name="T8" fmla="*/ 0 w 24"/>
                <a:gd name="T9" fmla="*/ 1 h 20"/>
              </a:gdLst>
              <a:ahLst/>
              <a:cxnLst>
                <a:cxn ang="0">
                  <a:pos x="T0" y="T1"/>
                </a:cxn>
                <a:cxn ang="0">
                  <a:pos x="T2" y="T3"/>
                </a:cxn>
                <a:cxn ang="0">
                  <a:pos x="T4" y="T5"/>
                </a:cxn>
                <a:cxn ang="0">
                  <a:pos x="T6" y="T7"/>
                </a:cxn>
                <a:cxn ang="0">
                  <a:pos x="T8" y="T9"/>
                </a:cxn>
              </a:cxnLst>
              <a:rect l="0" t="0" r="r" b="b"/>
              <a:pathLst>
                <a:path w="24" h="20">
                  <a:moveTo>
                    <a:pt x="0" y="1"/>
                  </a:moveTo>
                  <a:cubicBezTo>
                    <a:pt x="3" y="8"/>
                    <a:pt x="11" y="17"/>
                    <a:pt x="24" y="20"/>
                  </a:cubicBezTo>
                  <a:cubicBezTo>
                    <a:pt x="24" y="19"/>
                    <a:pt x="24" y="19"/>
                    <a:pt x="24" y="19"/>
                  </a:cubicBezTo>
                  <a:cubicBezTo>
                    <a:pt x="11" y="16"/>
                    <a:pt x="4" y="7"/>
                    <a:pt x="1"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25">
              <a:extLst>
                <a:ext uri="{FF2B5EF4-FFF2-40B4-BE49-F238E27FC236}">
                  <a16:creationId xmlns:a16="http://schemas.microsoft.com/office/drawing/2014/main" id="{B146A4D9-0A28-4684-8160-AAFB376A56F1}"/>
                </a:ext>
              </a:extLst>
            </p:cNvPr>
            <p:cNvSpPr>
              <a:spLocks/>
            </p:cNvSpPr>
            <p:nvPr/>
          </p:nvSpPr>
          <p:spPr bwMode="auto">
            <a:xfrm>
              <a:off x="4881564" y="2706688"/>
              <a:ext cx="30163" cy="142875"/>
            </a:xfrm>
            <a:custGeom>
              <a:avLst/>
              <a:gdLst>
                <a:gd name="T0" fmla="*/ 3 w 4"/>
                <a:gd name="T1" fmla="*/ 0 h 19"/>
                <a:gd name="T2" fmla="*/ 0 w 4"/>
                <a:gd name="T3" fmla="*/ 19 h 19"/>
                <a:gd name="T4" fmla="*/ 3 w 4"/>
                <a:gd name="T5" fmla="*/ 0 h 19"/>
              </a:gdLst>
              <a:ahLst/>
              <a:cxnLst>
                <a:cxn ang="0">
                  <a:pos x="T0" y="T1"/>
                </a:cxn>
                <a:cxn ang="0">
                  <a:pos x="T2" y="T3"/>
                </a:cxn>
                <a:cxn ang="0">
                  <a:pos x="T4" y="T5"/>
                </a:cxn>
              </a:cxnLst>
              <a:rect l="0" t="0" r="r" b="b"/>
              <a:pathLst>
                <a:path w="4" h="19">
                  <a:moveTo>
                    <a:pt x="3" y="0"/>
                  </a:moveTo>
                  <a:cubicBezTo>
                    <a:pt x="4" y="6"/>
                    <a:pt x="4" y="11"/>
                    <a:pt x="0" y="19"/>
                  </a:cubicBezTo>
                  <a:cubicBezTo>
                    <a:pt x="3" y="0"/>
                    <a:pt x="3" y="0"/>
                    <a:pt x="3"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26">
              <a:extLst>
                <a:ext uri="{FF2B5EF4-FFF2-40B4-BE49-F238E27FC236}">
                  <a16:creationId xmlns:a16="http://schemas.microsoft.com/office/drawing/2014/main" id="{3686B9F8-017E-4371-AAFD-8BC0DE089C84}"/>
                </a:ext>
              </a:extLst>
            </p:cNvPr>
            <p:cNvSpPr>
              <a:spLocks/>
            </p:cNvSpPr>
            <p:nvPr/>
          </p:nvSpPr>
          <p:spPr bwMode="auto">
            <a:xfrm>
              <a:off x="4875214" y="2698750"/>
              <a:ext cx="36513" cy="150813"/>
            </a:xfrm>
            <a:custGeom>
              <a:avLst/>
              <a:gdLst>
                <a:gd name="T0" fmla="*/ 3 w 5"/>
                <a:gd name="T1" fmla="*/ 1 h 20"/>
                <a:gd name="T2" fmla="*/ 4 w 5"/>
                <a:gd name="T3" fmla="*/ 7 h 20"/>
                <a:gd name="T4" fmla="*/ 0 w 5"/>
                <a:gd name="T5" fmla="*/ 20 h 20"/>
                <a:gd name="T6" fmla="*/ 1 w 5"/>
                <a:gd name="T7" fmla="*/ 20 h 20"/>
                <a:gd name="T8" fmla="*/ 5 w 5"/>
                <a:gd name="T9" fmla="*/ 7 h 20"/>
                <a:gd name="T10" fmla="*/ 4 w 5"/>
                <a:gd name="T11" fmla="*/ 0 h 20"/>
                <a:gd name="T12" fmla="*/ 3 w 5"/>
                <a:gd name="T13" fmla="*/ 1 h 20"/>
              </a:gdLst>
              <a:ahLst/>
              <a:cxnLst>
                <a:cxn ang="0">
                  <a:pos x="T0" y="T1"/>
                </a:cxn>
                <a:cxn ang="0">
                  <a:pos x="T2" y="T3"/>
                </a:cxn>
                <a:cxn ang="0">
                  <a:pos x="T4" y="T5"/>
                </a:cxn>
                <a:cxn ang="0">
                  <a:pos x="T6" y="T7"/>
                </a:cxn>
                <a:cxn ang="0">
                  <a:pos x="T8" y="T9"/>
                </a:cxn>
                <a:cxn ang="0">
                  <a:pos x="T10" y="T11"/>
                </a:cxn>
                <a:cxn ang="0">
                  <a:pos x="T12" y="T13"/>
                </a:cxn>
              </a:cxnLst>
              <a:rect l="0" t="0" r="r" b="b"/>
              <a:pathLst>
                <a:path w="5" h="20">
                  <a:moveTo>
                    <a:pt x="3" y="1"/>
                  </a:moveTo>
                  <a:cubicBezTo>
                    <a:pt x="4" y="3"/>
                    <a:pt x="4" y="5"/>
                    <a:pt x="4" y="7"/>
                  </a:cubicBezTo>
                  <a:cubicBezTo>
                    <a:pt x="4" y="11"/>
                    <a:pt x="3" y="15"/>
                    <a:pt x="0" y="20"/>
                  </a:cubicBezTo>
                  <a:cubicBezTo>
                    <a:pt x="1" y="20"/>
                    <a:pt x="1" y="20"/>
                    <a:pt x="1" y="20"/>
                  </a:cubicBezTo>
                  <a:cubicBezTo>
                    <a:pt x="4" y="15"/>
                    <a:pt x="5" y="11"/>
                    <a:pt x="5" y="7"/>
                  </a:cubicBezTo>
                  <a:cubicBezTo>
                    <a:pt x="5" y="5"/>
                    <a:pt x="5" y="3"/>
                    <a:pt x="4" y="0"/>
                  </a:cubicBezTo>
                  <a:cubicBezTo>
                    <a:pt x="3" y="1"/>
                    <a:pt x="3" y="1"/>
                    <a:pt x="3"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27">
              <a:extLst>
                <a:ext uri="{FF2B5EF4-FFF2-40B4-BE49-F238E27FC236}">
                  <a16:creationId xmlns:a16="http://schemas.microsoft.com/office/drawing/2014/main" id="{A864E926-A1D2-403C-98A2-DCD50C3E88B0}"/>
                </a:ext>
              </a:extLst>
            </p:cNvPr>
            <p:cNvSpPr>
              <a:spLocks/>
            </p:cNvSpPr>
            <p:nvPr/>
          </p:nvSpPr>
          <p:spPr bwMode="auto">
            <a:xfrm>
              <a:off x="4664076" y="3257550"/>
              <a:ext cx="96838" cy="142875"/>
            </a:xfrm>
            <a:custGeom>
              <a:avLst/>
              <a:gdLst>
                <a:gd name="T0" fmla="*/ 0 w 13"/>
                <a:gd name="T1" fmla="*/ 0 h 19"/>
                <a:gd name="T2" fmla="*/ 12 w 13"/>
                <a:gd name="T3" fmla="*/ 19 h 19"/>
              </a:gdLst>
              <a:ahLst/>
              <a:cxnLst>
                <a:cxn ang="0">
                  <a:pos x="T0" y="T1"/>
                </a:cxn>
                <a:cxn ang="0">
                  <a:pos x="T2" y="T3"/>
                </a:cxn>
              </a:cxnLst>
              <a:rect l="0" t="0" r="r" b="b"/>
              <a:pathLst>
                <a:path w="13" h="19">
                  <a:moveTo>
                    <a:pt x="0" y="0"/>
                  </a:moveTo>
                  <a:cubicBezTo>
                    <a:pt x="0" y="0"/>
                    <a:pt x="13" y="4"/>
                    <a:pt x="12" y="19"/>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28">
              <a:extLst>
                <a:ext uri="{FF2B5EF4-FFF2-40B4-BE49-F238E27FC236}">
                  <a16:creationId xmlns:a16="http://schemas.microsoft.com/office/drawing/2014/main" id="{36A01735-2918-4C0C-B574-F3F3F1A461BA}"/>
                </a:ext>
              </a:extLst>
            </p:cNvPr>
            <p:cNvSpPr>
              <a:spLocks/>
            </p:cNvSpPr>
            <p:nvPr/>
          </p:nvSpPr>
          <p:spPr bwMode="auto">
            <a:xfrm>
              <a:off x="4664076" y="3257550"/>
              <a:ext cx="96838" cy="142875"/>
            </a:xfrm>
            <a:custGeom>
              <a:avLst/>
              <a:gdLst>
                <a:gd name="T0" fmla="*/ 0 w 13"/>
                <a:gd name="T1" fmla="*/ 1 h 19"/>
                <a:gd name="T2" fmla="*/ 0 w 13"/>
                <a:gd name="T3" fmla="*/ 1 h 19"/>
                <a:gd name="T4" fmla="*/ 6 w 13"/>
                <a:gd name="T5" fmla="*/ 4 h 19"/>
                <a:gd name="T6" fmla="*/ 11 w 13"/>
                <a:gd name="T7" fmla="*/ 17 h 19"/>
                <a:gd name="T8" fmla="*/ 11 w 13"/>
                <a:gd name="T9" fmla="*/ 19 h 19"/>
                <a:gd name="T10" fmla="*/ 12 w 13"/>
                <a:gd name="T11" fmla="*/ 19 h 19"/>
                <a:gd name="T12" fmla="*/ 13 w 13"/>
                <a:gd name="T13" fmla="*/ 17 h 19"/>
                <a:gd name="T14" fmla="*/ 6 w 13"/>
                <a:gd name="T15" fmla="*/ 3 h 19"/>
                <a:gd name="T16" fmla="*/ 0 w 13"/>
                <a:gd name="T17" fmla="*/ 0 h 19"/>
                <a:gd name="T18" fmla="*/ 0 w 13"/>
                <a:gd name="T19"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9">
                  <a:moveTo>
                    <a:pt x="0" y="1"/>
                  </a:moveTo>
                  <a:cubicBezTo>
                    <a:pt x="0" y="1"/>
                    <a:pt x="0" y="1"/>
                    <a:pt x="0" y="1"/>
                  </a:cubicBezTo>
                  <a:cubicBezTo>
                    <a:pt x="0" y="1"/>
                    <a:pt x="3" y="2"/>
                    <a:pt x="6" y="4"/>
                  </a:cubicBezTo>
                  <a:cubicBezTo>
                    <a:pt x="9" y="7"/>
                    <a:pt x="11" y="11"/>
                    <a:pt x="11" y="17"/>
                  </a:cubicBezTo>
                  <a:cubicBezTo>
                    <a:pt x="11" y="18"/>
                    <a:pt x="11" y="18"/>
                    <a:pt x="11" y="19"/>
                  </a:cubicBezTo>
                  <a:cubicBezTo>
                    <a:pt x="12" y="19"/>
                    <a:pt x="12" y="19"/>
                    <a:pt x="12" y="19"/>
                  </a:cubicBezTo>
                  <a:cubicBezTo>
                    <a:pt x="12" y="19"/>
                    <a:pt x="13" y="18"/>
                    <a:pt x="13" y="17"/>
                  </a:cubicBezTo>
                  <a:cubicBezTo>
                    <a:pt x="13" y="10"/>
                    <a:pt x="9" y="6"/>
                    <a:pt x="6" y="3"/>
                  </a:cubicBezTo>
                  <a:cubicBezTo>
                    <a:pt x="3" y="1"/>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29">
              <a:extLst>
                <a:ext uri="{FF2B5EF4-FFF2-40B4-BE49-F238E27FC236}">
                  <a16:creationId xmlns:a16="http://schemas.microsoft.com/office/drawing/2014/main" id="{1900777B-340C-4C0C-8387-13080A131866}"/>
                </a:ext>
              </a:extLst>
            </p:cNvPr>
            <p:cNvSpPr>
              <a:spLocks/>
            </p:cNvSpPr>
            <p:nvPr/>
          </p:nvSpPr>
          <p:spPr bwMode="auto">
            <a:xfrm>
              <a:off x="5237164" y="2132013"/>
              <a:ext cx="285750" cy="273050"/>
            </a:xfrm>
            <a:custGeom>
              <a:avLst/>
              <a:gdLst>
                <a:gd name="T0" fmla="*/ 1 w 38"/>
                <a:gd name="T1" fmla="*/ 36 h 36"/>
                <a:gd name="T2" fmla="*/ 23 w 38"/>
                <a:gd name="T3" fmla="*/ 24 h 36"/>
                <a:gd name="T4" fmla="*/ 38 w 38"/>
                <a:gd name="T5" fmla="*/ 0 h 36"/>
                <a:gd name="T6" fmla="*/ 37 w 38"/>
                <a:gd name="T7" fmla="*/ 0 h 36"/>
                <a:gd name="T8" fmla="*/ 22 w 38"/>
                <a:gd name="T9" fmla="*/ 23 h 36"/>
                <a:gd name="T10" fmla="*/ 0 w 38"/>
                <a:gd name="T11" fmla="*/ 35 h 36"/>
                <a:gd name="T12" fmla="*/ 1 w 38"/>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38" h="36">
                  <a:moveTo>
                    <a:pt x="1" y="36"/>
                  </a:moveTo>
                  <a:cubicBezTo>
                    <a:pt x="9" y="33"/>
                    <a:pt x="17" y="30"/>
                    <a:pt x="23" y="24"/>
                  </a:cubicBezTo>
                  <a:cubicBezTo>
                    <a:pt x="29" y="19"/>
                    <a:pt x="34" y="11"/>
                    <a:pt x="38" y="0"/>
                  </a:cubicBezTo>
                  <a:cubicBezTo>
                    <a:pt x="37" y="0"/>
                    <a:pt x="37" y="0"/>
                    <a:pt x="37" y="0"/>
                  </a:cubicBezTo>
                  <a:cubicBezTo>
                    <a:pt x="33" y="11"/>
                    <a:pt x="28" y="18"/>
                    <a:pt x="22" y="23"/>
                  </a:cubicBezTo>
                  <a:cubicBezTo>
                    <a:pt x="16" y="29"/>
                    <a:pt x="9" y="32"/>
                    <a:pt x="0" y="35"/>
                  </a:cubicBezTo>
                  <a:cubicBezTo>
                    <a:pt x="1" y="36"/>
                    <a:pt x="1" y="36"/>
                    <a:pt x="1" y="3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30">
              <a:extLst>
                <a:ext uri="{FF2B5EF4-FFF2-40B4-BE49-F238E27FC236}">
                  <a16:creationId xmlns:a16="http://schemas.microsoft.com/office/drawing/2014/main" id="{9B640C0B-861E-43AB-B739-68E32BC97B00}"/>
                </a:ext>
              </a:extLst>
            </p:cNvPr>
            <p:cNvSpPr>
              <a:spLocks/>
            </p:cNvSpPr>
            <p:nvPr/>
          </p:nvSpPr>
          <p:spPr bwMode="auto">
            <a:xfrm>
              <a:off x="3600451" y="1287463"/>
              <a:ext cx="5159375" cy="3049588"/>
            </a:xfrm>
            <a:custGeom>
              <a:avLst/>
              <a:gdLst>
                <a:gd name="T0" fmla="*/ 665 w 684"/>
                <a:gd name="T1" fmla="*/ 230 h 404"/>
                <a:gd name="T2" fmla="*/ 652 w 684"/>
                <a:gd name="T3" fmla="*/ 149 h 404"/>
                <a:gd name="T4" fmla="*/ 581 w 684"/>
                <a:gd name="T5" fmla="*/ 92 h 404"/>
                <a:gd name="T6" fmla="*/ 500 w 684"/>
                <a:gd name="T7" fmla="*/ 40 h 404"/>
                <a:gd name="T8" fmla="*/ 417 w 684"/>
                <a:gd name="T9" fmla="*/ 5 h 404"/>
                <a:gd name="T10" fmla="*/ 357 w 684"/>
                <a:gd name="T11" fmla="*/ 5 h 404"/>
                <a:gd name="T12" fmla="*/ 301 w 684"/>
                <a:gd name="T13" fmla="*/ 0 h 404"/>
                <a:gd name="T14" fmla="*/ 255 w 684"/>
                <a:gd name="T15" fmla="*/ 1 h 404"/>
                <a:gd name="T16" fmla="*/ 176 w 684"/>
                <a:gd name="T17" fmla="*/ 25 h 404"/>
                <a:gd name="T18" fmla="*/ 82 w 684"/>
                <a:gd name="T19" fmla="*/ 91 h 404"/>
                <a:gd name="T20" fmla="*/ 7 w 684"/>
                <a:gd name="T21" fmla="*/ 213 h 404"/>
                <a:gd name="T22" fmla="*/ 102 w 684"/>
                <a:gd name="T23" fmla="*/ 401 h 404"/>
                <a:gd name="T24" fmla="*/ 181 w 684"/>
                <a:gd name="T25" fmla="*/ 397 h 404"/>
                <a:gd name="T26" fmla="*/ 254 w 684"/>
                <a:gd name="T27" fmla="*/ 324 h 404"/>
                <a:gd name="T28" fmla="*/ 177 w 684"/>
                <a:gd name="T29" fmla="*/ 311 h 404"/>
                <a:gd name="T30" fmla="*/ 120 w 684"/>
                <a:gd name="T31" fmla="*/ 228 h 404"/>
                <a:gd name="T32" fmla="*/ 120 w 684"/>
                <a:gd name="T33" fmla="*/ 226 h 404"/>
                <a:gd name="T34" fmla="*/ 122 w 684"/>
                <a:gd name="T35" fmla="*/ 223 h 404"/>
                <a:gd name="T36" fmla="*/ 122 w 684"/>
                <a:gd name="T37" fmla="*/ 221 h 404"/>
                <a:gd name="T38" fmla="*/ 122 w 684"/>
                <a:gd name="T39" fmla="*/ 219 h 404"/>
                <a:gd name="T40" fmla="*/ 123 w 684"/>
                <a:gd name="T41" fmla="*/ 216 h 404"/>
                <a:gd name="T42" fmla="*/ 123 w 684"/>
                <a:gd name="T43" fmla="*/ 214 h 404"/>
                <a:gd name="T44" fmla="*/ 123 w 684"/>
                <a:gd name="T45" fmla="*/ 211 h 404"/>
                <a:gd name="T46" fmla="*/ 123 w 684"/>
                <a:gd name="T47" fmla="*/ 208 h 404"/>
                <a:gd name="T48" fmla="*/ 123 w 684"/>
                <a:gd name="T49" fmla="*/ 205 h 404"/>
                <a:gd name="T50" fmla="*/ 168 w 684"/>
                <a:gd name="T51" fmla="*/ 149 h 404"/>
                <a:gd name="T52" fmla="*/ 170 w 684"/>
                <a:gd name="T53" fmla="*/ 148 h 404"/>
                <a:gd name="T54" fmla="*/ 171 w 684"/>
                <a:gd name="T55" fmla="*/ 147 h 404"/>
                <a:gd name="T56" fmla="*/ 173 w 684"/>
                <a:gd name="T57" fmla="*/ 146 h 404"/>
                <a:gd name="T58" fmla="*/ 176 w 684"/>
                <a:gd name="T59" fmla="*/ 145 h 404"/>
                <a:gd name="T60" fmla="*/ 192 w 684"/>
                <a:gd name="T61" fmla="*/ 138 h 404"/>
                <a:gd name="T62" fmla="*/ 198 w 684"/>
                <a:gd name="T63" fmla="*/ 134 h 404"/>
                <a:gd name="T64" fmla="*/ 206 w 684"/>
                <a:gd name="T65" fmla="*/ 126 h 404"/>
                <a:gd name="T66" fmla="*/ 243 w 684"/>
                <a:gd name="T67" fmla="*/ 115 h 404"/>
                <a:gd name="T68" fmla="*/ 385 w 684"/>
                <a:gd name="T69" fmla="*/ 122 h 404"/>
                <a:gd name="T70" fmla="*/ 483 w 684"/>
                <a:gd name="T71" fmla="*/ 208 h 404"/>
                <a:gd name="T72" fmla="*/ 530 w 684"/>
                <a:gd name="T73" fmla="*/ 359 h 404"/>
                <a:gd name="T74" fmla="*/ 595 w 684"/>
                <a:gd name="T75" fmla="*/ 333 h 404"/>
                <a:gd name="T76" fmla="*/ 671 w 684"/>
                <a:gd name="T77" fmla="*/ 28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 h="404">
                  <a:moveTo>
                    <a:pt x="675" y="253"/>
                  </a:moveTo>
                  <a:cubicBezTo>
                    <a:pt x="676" y="245"/>
                    <a:pt x="675" y="237"/>
                    <a:pt x="665" y="230"/>
                  </a:cubicBezTo>
                  <a:cubicBezTo>
                    <a:pt x="678" y="214"/>
                    <a:pt x="667" y="192"/>
                    <a:pt x="655" y="184"/>
                  </a:cubicBezTo>
                  <a:cubicBezTo>
                    <a:pt x="667" y="172"/>
                    <a:pt x="664" y="157"/>
                    <a:pt x="652" y="149"/>
                  </a:cubicBezTo>
                  <a:cubicBezTo>
                    <a:pt x="640" y="141"/>
                    <a:pt x="640" y="132"/>
                    <a:pt x="624" y="133"/>
                  </a:cubicBezTo>
                  <a:cubicBezTo>
                    <a:pt x="622" y="104"/>
                    <a:pt x="599" y="91"/>
                    <a:pt x="581" y="92"/>
                  </a:cubicBezTo>
                  <a:cubicBezTo>
                    <a:pt x="574" y="69"/>
                    <a:pt x="551" y="69"/>
                    <a:pt x="539" y="55"/>
                  </a:cubicBezTo>
                  <a:cubicBezTo>
                    <a:pt x="526" y="40"/>
                    <a:pt x="506" y="44"/>
                    <a:pt x="500" y="40"/>
                  </a:cubicBezTo>
                  <a:cubicBezTo>
                    <a:pt x="495" y="36"/>
                    <a:pt x="482" y="24"/>
                    <a:pt x="464" y="24"/>
                  </a:cubicBezTo>
                  <a:cubicBezTo>
                    <a:pt x="452" y="10"/>
                    <a:pt x="434" y="5"/>
                    <a:pt x="417" y="5"/>
                  </a:cubicBezTo>
                  <a:cubicBezTo>
                    <a:pt x="401" y="5"/>
                    <a:pt x="389" y="13"/>
                    <a:pt x="389" y="13"/>
                  </a:cubicBezTo>
                  <a:cubicBezTo>
                    <a:pt x="389" y="13"/>
                    <a:pt x="375" y="5"/>
                    <a:pt x="357" y="5"/>
                  </a:cubicBezTo>
                  <a:cubicBezTo>
                    <a:pt x="339" y="5"/>
                    <a:pt x="331" y="8"/>
                    <a:pt x="331" y="8"/>
                  </a:cubicBezTo>
                  <a:cubicBezTo>
                    <a:pt x="331" y="8"/>
                    <a:pt x="319" y="0"/>
                    <a:pt x="301" y="0"/>
                  </a:cubicBezTo>
                  <a:cubicBezTo>
                    <a:pt x="283" y="0"/>
                    <a:pt x="277" y="5"/>
                    <a:pt x="277" y="5"/>
                  </a:cubicBezTo>
                  <a:cubicBezTo>
                    <a:pt x="277" y="5"/>
                    <a:pt x="270" y="1"/>
                    <a:pt x="255" y="1"/>
                  </a:cubicBezTo>
                  <a:cubicBezTo>
                    <a:pt x="241" y="1"/>
                    <a:pt x="234" y="7"/>
                    <a:pt x="234" y="7"/>
                  </a:cubicBezTo>
                  <a:cubicBezTo>
                    <a:pt x="234" y="7"/>
                    <a:pt x="202" y="5"/>
                    <a:pt x="176" y="25"/>
                  </a:cubicBezTo>
                  <a:cubicBezTo>
                    <a:pt x="151" y="46"/>
                    <a:pt x="141" y="47"/>
                    <a:pt x="123" y="51"/>
                  </a:cubicBezTo>
                  <a:cubicBezTo>
                    <a:pt x="105" y="56"/>
                    <a:pt x="95" y="85"/>
                    <a:pt x="82" y="91"/>
                  </a:cubicBezTo>
                  <a:cubicBezTo>
                    <a:pt x="70" y="96"/>
                    <a:pt x="42" y="114"/>
                    <a:pt x="37" y="154"/>
                  </a:cubicBezTo>
                  <a:cubicBezTo>
                    <a:pt x="21" y="159"/>
                    <a:pt x="0" y="178"/>
                    <a:pt x="7" y="213"/>
                  </a:cubicBezTo>
                  <a:cubicBezTo>
                    <a:pt x="12" y="237"/>
                    <a:pt x="0" y="258"/>
                    <a:pt x="0" y="276"/>
                  </a:cubicBezTo>
                  <a:cubicBezTo>
                    <a:pt x="0" y="333"/>
                    <a:pt x="57" y="397"/>
                    <a:pt x="102" y="401"/>
                  </a:cubicBezTo>
                  <a:cubicBezTo>
                    <a:pt x="131" y="404"/>
                    <a:pt x="147" y="391"/>
                    <a:pt x="153" y="391"/>
                  </a:cubicBezTo>
                  <a:cubicBezTo>
                    <a:pt x="159" y="391"/>
                    <a:pt x="163" y="397"/>
                    <a:pt x="181" y="397"/>
                  </a:cubicBezTo>
                  <a:cubicBezTo>
                    <a:pt x="185" y="397"/>
                    <a:pt x="190" y="396"/>
                    <a:pt x="194" y="395"/>
                  </a:cubicBezTo>
                  <a:cubicBezTo>
                    <a:pt x="207" y="391"/>
                    <a:pt x="254" y="354"/>
                    <a:pt x="254" y="324"/>
                  </a:cubicBezTo>
                  <a:cubicBezTo>
                    <a:pt x="254" y="311"/>
                    <a:pt x="249" y="296"/>
                    <a:pt x="232" y="296"/>
                  </a:cubicBezTo>
                  <a:cubicBezTo>
                    <a:pt x="216" y="296"/>
                    <a:pt x="210" y="311"/>
                    <a:pt x="177" y="311"/>
                  </a:cubicBezTo>
                  <a:cubicBezTo>
                    <a:pt x="152" y="311"/>
                    <a:pt x="107" y="293"/>
                    <a:pt x="107" y="245"/>
                  </a:cubicBezTo>
                  <a:cubicBezTo>
                    <a:pt x="112" y="241"/>
                    <a:pt x="117" y="235"/>
                    <a:pt x="120" y="228"/>
                  </a:cubicBezTo>
                  <a:cubicBezTo>
                    <a:pt x="120" y="228"/>
                    <a:pt x="120" y="228"/>
                    <a:pt x="120" y="228"/>
                  </a:cubicBezTo>
                  <a:cubicBezTo>
                    <a:pt x="120" y="227"/>
                    <a:pt x="120" y="227"/>
                    <a:pt x="120" y="226"/>
                  </a:cubicBezTo>
                  <a:cubicBezTo>
                    <a:pt x="121" y="226"/>
                    <a:pt x="121" y="226"/>
                    <a:pt x="121" y="226"/>
                  </a:cubicBezTo>
                  <a:cubicBezTo>
                    <a:pt x="121" y="225"/>
                    <a:pt x="121" y="224"/>
                    <a:pt x="122" y="223"/>
                  </a:cubicBezTo>
                  <a:cubicBezTo>
                    <a:pt x="122" y="223"/>
                    <a:pt x="122" y="223"/>
                    <a:pt x="122" y="223"/>
                  </a:cubicBezTo>
                  <a:cubicBezTo>
                    <a:pt x="122" y="222"/>
                    <a:pt x="122" y="222"/>
                    <a:pt x="122" y="221"/>
                  </a:cubicBezTo>
                  <a:cubicBezTo>
                    <a:pt x="122" y="221"/>
                    <a:pt x="122" y="221"/>
                    <a:pt x="122" y="220"/>
                  </a:cubicBezTo>
                  <a:cubicBezTo>
                    <a:pt x="122" y="220"/>
                    <a:pt x="122" y="220"/>
                    <a:pt x="122" y="219"/>
                  </a:cubicBezTo>
                  <a:cubicBezTo>
                    <a:pt x="123" y="219"/>
                    <a:pt x="123" y="218"/>
                    <a:pt x="123" y="217"/>
                  </a:cubicBezTo>
                  <a:cubicBezTo>
                    <a:pt x="123" y="217"/>
                    <a:pt x="123" y="217"/>
                    <a:pt x="123" y="216"/>
                  </a:cubicBezTo>
                  <a:cubicBezTo>
                    <a:pt x="123" y="216"/>
                    <a:pt x="123" y="215"/>
                    <a:pt x="123" y="215"/>
                  </a:cubicBezTo>
                  <a:cubicBezTo>
                    <a:pt x="123" y="214"/>
                    <a:pt x="123" y="214"/>
                    <a:pt x="123" y="214"/>
                  </a:cubicBezTo>
                  <a:cubicBezTo>
                    <a:pt x="123" y="213"/>
                    <a:pt x="123" y="212"/>
                    <a:pt x="123" y="212"/>
                  </a:cubicBezTo>
                  <a:cubicBezTo>
                    <a:pt x="123" y="211"/>
                    <a:pt x="123" y="211"/>
                    <a:pt x="123" y="211"/>
                  </a:cubicBezTo>
                  <a:cubicBezTo>
                    <a:pt x="123" y="210"/>
                    <a:pt x="123" y="209"/>
                    <a:pt x="123" y="208"/>
                  </a:cubicBezTo>
                  <a:cubicBezTo>
                    <a:pt x="123" y="208"/>
                    <a:pt x="123" y="208"/>
                    <a:pt x="123" y="208"/>
                  </a:cubicBezTo>
                  <a:cubicBezTo>
                    <a:pt x="123" y="207"/>
                    <a:pt x="123" y="206"/>
                    <a:pt x="123" y="205"/>
                  </a:cubicBezTo>
                  <a:cubicBezTo>
                    <a:pt x="123" y="205"/>
                    <a:pt x="123" y="205"/>
                    <a:pt x="123" y="205"/>
                  </a:cubicBezTo>
                  <a:cubicBezTo>
                    <a:pt x="123" y="204"/>
                    <a:pt x="123" y="203"/>
                    <a:pt x="122" y="202"/>
                  </a:cubicBezTo>
                  <a:cubicBezTo>
                    <a:pt x="147" y="191"/>
                    <a:pt x="155" y="157"/>
                    <a:pt x="168" y="149"/>
                  </a:cubicBezTo>
                  <a:cubicBezTo>
                    <a:pt x="168" y="149"/>
                    <a:pt x="169" y="149"/>
                    <a:pt x="169" y="148"/>
                  </a:cubicBezTo>
                  <a:cubicBezTo>
                    <a:pt x="169" y="148"/>
                    <a:pt x="169" y="148"/>
                    <a:pt x="170" y="148"/>
                  </a:cubicBezTo>
                  <a:cubicBezTo>
                    <a:pt x="170" y="148"/>
                    <a:pt x="170" y="148"/>
                    <a:pt x="171" y="147"/>
                  </a:cubicBezTo>
                  <a:cubicBezTo>
                    <a:pt x="171" y="147"/>
                    <a:pt x="171" y="147"/>
                    <a:pt x="171" y="147"/>
                  </a:cubicBezTo>
                  <a:cubicBezTo>
                    <a:pt x="172" y="147"/>
                    <a:pt x="172" y="147"/>
                    <a:pt x="173" y="146"/>
                  </a:cubicBezTo>
                  <a:cubicBezTo>
                    <a:pt x="173" y="146"/>
                    <a:pt x="173" y="146"/>
                    <a:pt x="173" y="146"/>
                  </a:cubicBezTo>
                  <a:cubicBezTo>
                    <a:pt x="174" y="146"/>
                    <a:pt x="174" y="146"/>
                    <a:pt x="175" y="146"/>
                  </a:cubicBezTo>
                  <a:cubicBezTo>
                    <a:pt x="175" y="145"/>
                    <a:pt x="175" y="145"/>
                    <a:pt x="176" y="145"/>
                  </a:cubicBezTo>
                  <a:cubicBezTo>
                    <a:pt x="176" y="145"/>
                    <a:pt x="176" y="145"/>
                    <a:pt x="177" y="145"/>
                  </a:cubicBezTo>
                  <a:cubicBezTo>
                    <a:pt x="182" y="142"/>
                    <a:pt x="187" y="140"/>
                    <a:pt x="192" y="138"/>
                  </a:cubicBezTo>
                  <a:cubicBezTo>
                    <a:pt x="192" y="138"/>
                    <a:pt x="192" y="138"/>
                    <a:pt x="192" y="138"/>
                  </a:cubicBezTo>
                  <a:cubicBezTo>
                    <a:pt x="195" y="136"/>
                    <a:pt x="196" y="135"/>
                    <a:pt x="198" y="134"/>
                  </a:cubicBezTo>
                  <a:cubicBezTo>
                    <a:pt x="198" y="134"/>
                    <a:pt x="198" y="134"/>
                    <a:pt x="198" y="134"/>
                  </a:cubicBezTo>
                  <a:cubicBezTo>
                    <a:pt x="202" y="132"/>
                    <a:pt x="204" y="129"/>
                    <a:pt x="206" y="126"/>
                  </a:cubicBezTo>
                  <a:cubicBezTo>
                    <a:pt x="206" y="126"/>
                    <a:pt x="206" y="126"/>
                    <a:pt x="206" y="126"/>
                  </a:cubicBezTo>
                  <a:cubicBezTo>
                    <a:pt x="224" y="131"/>
                    <a:pt x="235" y="125"/>
                    <a:pt x="243" y="115"/>
                  </a:cubicBezTo>
                  <a:cubicBezTo>
                    <a:pt x="269" y="120"/>
                    <a:pt x="281" y="100"/>
                    <a:pt x="310" y="100"/>
                  </a:cubicBezTo>
                  <a:cubicBezTo>
                    <a:pt x="340" y="100"/>
                    <a:pt x="374" y="111"/>
                    <a:pt x="385" y="122"/>
                  </a:cubicBezTo>
                  <a:cubicBezTo>
                    <a:pt x="397" y="121"/>
                    <a:pt x="440" y="131"/>
                    <a:pt x="446" y="164"/>
                  </a:cubicBezTo>
                  <a:cubicBezTo>
                    <a:pt x="472" y="164"/>
                    <a:pt x="483" y="191"/>
                    <a:pt x="483" y="208"/>
                  </a:cubicBezTo>
                  <a:cubicBezTo>
                    <a:pt x="483" y="237"/>
                    <a:pt x="472" y="244"/>
                    <a:pt x="459" y="270"/>
                  </a:cubicBezTo>
                  <a:cubicBezTo>
                    <a:pt x="530" y="359"/>
                    <a:pt x="530" y="359"/>
                    <a:pt x="530" y="359"/>
                  </a:cubicBezTo>
                  <a:cubicBezTo>
                    <a:pt x="539" y="354"/>
                    <a:pt x="551" y="343"/>
                    <a:pt x="562" y="343"/>
                  </a:cubicBezTo>
                  <a:cubicBezTo>
                    <a:pt x="577" y="343"/>
                    <a:pt x="584" y="333"/>
                    <a:pt x="595" y="333"/>
                  </a:cubicBezTo>
                  <a:cubicBezTo>
                    <a:pt x="606" y="333"/>
                    <a:pt x="619" y="311"/>
                    <a:pt x="634" y="311"/>
                  </a:cubicBezTo>
                  <a:cubicBezTo>
                    <a:pt x="649" y="311"/>
                    <a:pt x="673" y="308"/>
                    <a:pt x="671" y="280"/>
                  </a:cubicBezTo>
                  <a:cubicBezTo>
                    <a:pt x="684" y="263"/>
                    <a:pt x="675" y="261"/>
                    <a:pt x="675" y="253"/>
                  </a:cubicBezTo>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31">
              <a:extLst>
                <a:ext uri="{FF2B5EF4-FFF2-40B4-BE49-F238E27FC236}">
                  <a16:creationId xmlns:a16="http://schemas.microsoft.com/office/drawing/2014/main" id="{737B011E-1F16-4DEA-B676-8652F52C046F}"/>
                </a:ext>
              </a:extLst>
            </p:cNvPr>
            <p:cNvSpPr>
              <a:spLocks/>
            </p:cNvSpPr>
            <p:nvPr/>
          </p:nvSpPr>
          <p:spPr bwMode="auto">
            <a:xfrm>
              <a:off x="3592514" y="1279525"/>
              <a:ext cx="5129213" cy="3043238"/>
            </a:xfrm>
            <a:custGeom>
              <a:avLst/>
              <a:gdLst>
                <a:gd name="T0" fmla="*/ 666 w 680"/>
                <a:gd name="T1" fmla="*/ 232 h 403"/>
                <a:gd name="T2" fmla="*/ 642 w 680"/>
                <a:gd name="T3" fmla="*/ 138 h 403"/>
                <a:gd name="T4" fmla="*/ 585 w 680"/>
                <a:gd name="T5" fmla="*/ 92 h 403"/>
                <a:gd name="T6" fmla="*/ 508 w 680"/>
                <a:gd name="T7" fmla="*/ 42 h 403"/>
                <a:gd name="T8" fmla="*/ 418 w 680"/>
                <a:gd name="T9" fmla="*/ 6 h 403"/>
                <a:gd name="T10" fmla="*/ 333 w 680"/>
                <a:gd name="T11" fmla="*/ 8 h 403"/>
                <a:gd name="T12" fmla="*/ 235 w 680"/>
                <a:gd name="T13" fmla="*/ 8 h 403"/>
                <a:gd name="T14" fmla="*/ 92 w 680"/>
                <a:gd name="T15" fmla="*/ 83 h 403"/>
                <a:gd name="T16" fmla="*/ 6 w 680"/>
                <a:gd name="T17" fmla="*/ 200 h 403"/>
                <a:gd name="T18" fmla="*/ 110 w 680"/>
                <a:gd name="T19" fmla="*/ 403 h 403"/>
                <a:gd name="T20" fmla="*/ 195 w 680"/>
                <a:gd name="T21" fmla="*/ 396 h 403"/>
                <a:gd name="T22" fmla="*/ 222 w 680"/>
                <a:gd name="T23" fmla="*/ 299 h 403"/>
                <a:gd name="T24" fmla="*/ 121 w 680"/>
                <a:gd name="T25" fmla="*/ 229 h 403"/>
                <a:gd name="T26" fmla="*/ 123 w 680"/>
                <a:gd name="T27" fmla="*/ 224 h 403"/>
                <a:gd name="T28" fmla="*/ 125 w 680"/>
                <a:gd name="T29" fmla="*/ 216 h 403"/>
                <a:gd name="T30" fmla="*/ 124 w 680"/>
                <a:gd name="T31" fmla="*/ 206 h 403"/>
                <a:gd name="T32" fmla="*/ 170 w 680"/>
                <a:gd name="T33" fmla="*/ 150 h 403"/>
                <a:gd name="T34" fmla="*/ 176 w 680"/>
                <a:gd name="T35" fmla="*/ 147 h 403"/>
                <a:gd name="T36" fmla="*/ 194 w 680"/>
                <a:gd name="T37" fmla="*/ 139 h 403"/>
                <a:gd name="T38" fmla="*/ 207 w 680"/>
                <a:gd name="T39" fmla="*/ 127 h 403"/>
                <a:gd name="T40" fmla="*/ 245 w 680"/>
                <a:gd name="T41" fmla="*/ 117 h 403"/>
                <a:gd name="T42" fmla="*/ 385 w 680"/>
                <a:gd name="T43" fmla="*/ 123 h 403"/>
                <a:gd name="T44" fmla="*/ 446 w 680"/>
                <a:gd name="T45" fmla="*/ 165 h 403"/>
                <a:gd name="T46" fmla="*/ 531 w 680"/>
                <a:gd name="T47" fmla="*/ 361 h 403"/>
                <a:gd name="T48" fmla="*/ 620 w 680"/>
                <a:gd name="T49" fmla="*/ 320 h 403"/>
                <a:gd name="T50" fmla="*/ 673 w 680"/>
                <a:gd name="T51" fmla="*/ 282 h 403"/>
                <a:gd name="T52" fmla="*/ 676 w 680"/>
                <a:gd name="T53" fmla="*/ 255 h 403"/>
                <a:gd name="T54" fmla="*/ 668 w 680"/>
                <a:gd name="T55" fmla="*/ 299 h 403"/>
                <a:gd name="T56" fmla="*/ 581 w 680"/>
                <a:gd name="T57" fmla="*/ 338 h 403"/>
                <a:gd name="T58" fmla="*/ 460 w 680"/>
                <a:gd name="T59" fmla="*/ 271 h 403"/>
                <a:gd name="T60" fmla="*/ 447 w 680"/>
                <a:gd name="T61" fmla="*/ 165 h 403"/>
                <a:gd name="T62" fmla="*/ 356 w 680"/>
                <a:gd name="T63" fmla="*/ 107 h 403"/>
                <a:gd name="T64" fmla="*/ 219 w 680"/>
                <a:gd name="T65" fmla="*/ 128 h 403"/>
                <a:gd name="T66" fmla="*/ 199 w 680"/>
                <a:gd name="T67" fmla="*/ 135 h 403"/>
                <a:gd name="T68" fmla="*/ 177 w 680"/>
                <a:gd name="T69" fmla="*/ 145 h 403"/>
                <a:gd name="T70" fmla="*/ 174 w 680"/>
                <a:gd name="T71" fmla="*/ 147 h 403"/>
                <a:gd name="T72" fmla="*/ 159 w 680"/>
                <a:gd name="T73" fmla="*/ 160 h 403"/>
                <a:gd name="T74" fmla="*/ 123 w 680"/>
                <a:gd name="T75" fmla="*/ 209 h 403"/>
                <a:gd name="T76" fmla="*/ 123 w 680"/>
                <a:gd name="T77" fmla="*/ 218 h 403"/>
                <a:gd name="T78" fmla="*/ 121 w 680"/>
                <a:gd name="T79" fmla="*/ 227 h 403"/>
                <a:gd name="T80" fmla="*/ 108 w 680"/>
                <a:gd name="T81" fmla="*/ 245 h 403"/>
                <a:gd name="T82" fmla="*/ 233 w 680"/>
                <a:gd name="T83" fmla="*/ 298 h 403"/>
                <a:gd name="T84" fmla="*/ 195 w 680"/>
                <a:gd name="T85" fmla="*/ 395 h 403"/>
                <a:gd name="T86" fmla="*/ 103 w 680"/>
                <a:gd name="T87" fmla="*/ 401 h 403"/>
                <a:gd name="T88" fmla="*/ 18 w 680"/>
                <a:gd name="T89" fmla="*/ 170 h 403"/>
                <a:gd name="T90" fmla="*/ 107 w 680"/>
                <a:gd name="T91" fmla="*/ 66 h 403"/>
                <a:gd name="T92" fmla="*/ 235 w 680"/>
                <a:gd name="T93" fmla="*/ 9 h 403"/>
                <a:gd name="T94" fmla="*/ 278 w 680"/>
                <a:gd name="T95" fmla="*/ 7 h 403"/>
                <a:gd name="T96" fmla="*/ 278 w 680"/>
                <a:gd name="T97" fmla="*/ 6 h 403"/>
                <a:gd name="T98" fmla="*/ 332 w 680"/>
                <a:gd name="T99" fmla="*/ 9 h 403"/>
                <a:gd name="T100" fmla="*/ 387 w 680"/>
                <a:gd name="T101" fmla="*/ 14 h 403"/>
                <a:gd name="T102" fmla="*/ 418 w 680"/>
                <a:gd name="T103" fmla="*/ 7 h 403"/>
                <a:gd name="T104" fmla="*/ 508 w 680"/>
                <a:gd name="T105" fmla="*/ 43 h 403"/>
                <a:gd name="T106" fmla="*/ 585 w 680"/>
                <a:gd name="T107" fmla="*/ 94 h 403"/>
                <a:gd name="T108" fmla="*/ 643 w 680"/>
                <a:gd name="T109" fmla="*/ 142 h 403"/>
                <a:gd name="T110" fmla="*/ 665 w 680"/>
                <a:gd name="T111" fmla="*/ 231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0" h="403">
                  <a:moveTo>
                    <a:pt x="676" y="254"/>
                  </a:moveTo>
                  <a:cubicBezTo>
                    <a:pt x="677" y="254"/>
                    <a:pt x="677" y="254"/>
                    <a:pt x="677" y="254"/>
                  </a:cubicBezTo>
                  <a:cubicBezTo>
                    <a:pt x="677" y="253"/>
                    <a:pt x="677" y="251"/>
                    <a:pt x="677" y="250"/>
                  </a:cubicBezTo>
                  <a:cubicBezTo>
                    <a:pt x="677" y="247"/>
                    <a:pt x="677" y="243"/>
                    <a:pt x="675" y="240"/>
                  </a:cubicBezTo>
                  <a:cubicBezTo>
                    <a:pt x="674" y="237"/>
                    <a:pt x="671" y="234"/>
                    <a:pt x="666" y="231"/>
                  </a:cubicBezTo>
                  <a:cubicBezTo>
                    <a:pt x="666" y="231"/>
                    <a:pt x="666" y="231"/>
                    <a:pt x="666" y="231"/>
                  </a:cubicBezTo>
                  <a:cubicBezTo>
                    <a:pt x="666" y="232"/>
                    <a:pt x="666" y="232"/>
                    <a:pt x="666" y="232"/>
                  </a:cubicBezTo>
                  <a:cubicBezTo>
                    <a:pt x="671" y="226"/>
                    <a:pt x="672" y="220"/>
                    <a:pt x="672" y="215"/>
                  </a:cubicBezTo>
                  <a:cubicBezTo>
                    <a:pt x="672" y="202"/>
                    <a:pt x="665" y="190"/>
                    <a:pt x="657" y="184"/>
                  </a:cubicBezTo>
                  <a:cubicBezTo>
                    <a:pt x="656" y="185"/>
                    <a:pt x="656" y="185"/>
                    <a:pt x="656" y="185"/>
                  </a:cubicBezTo>
                  <a:cubicBezTo>
                    <a:pt x="657" y="185"/>
                    <a:pt x="657" y="185"/>
                    <a:pt x="657" y="185"/>
                  </a:cubicBezTo>
                  <a:cubicBezTo>
                    <a:pt x="662" y="180"/>
                    <a:pt x="664" y="174"/>
                    <a:pt x="664" y="168"/>
                  </a:cubicBezTo>
                  <a:cubicBezTo>
                    <a:pt x="664" y="161"/>
                    <a:pt x="660" y="154"/>
                    <a:pt x="653" y="149"/>
                  </a:cubicBezTo>
                  <a:cubicBezTo>
                    <a:pt x="648" y="146"/>
                    <a:pt x="645" y="142"/>
                    <a:pt x="642" y="138"/>
                  </a:cubicBezTo>
                  <a:cubicBezTo>
                    <a:pt x="640" y="137"/>
                    <a:pt x="638" y="135"/>
                    <a:pt x="636" y="134"/>
                  </a:cubicBezTo>
                  <a:cubicBezTo>
                    <a:pt x="633" y="133"/>
                    <a:pt x="630" y="133"/>
                    <a:pt x="627" y="133"/>
                  </a:cubicBezTo>
                  <a:cubicBezTo>
                    <a:pt x="626" y="133"/>
                    <a:pt x="626" y="133"/>
                    <a:pt x="625" y="133"/>
                  </a:cubicBezTo>
                  <a:cubicBezTo>
                    <a:pt x="625" y="134"/>
                    <a:pt x="625" y="134"/>
                    <a:pt x="625" y="134"/>
                  </a:cubicBezTo>
                  <a:cubicBezTo>
                    <a:pt x="626" y="133"/>
                    <a:pt x="626" y="133"/>
                    <a:pt x="626" y="133"/>
                  </a:cubicBezTo>
                  <a:cubicBezTo>
                    <a:pt x="625" y="120"/>
                    <a:pt x="619" y="109"/>
                    <a:pt x="611" y="103"/>
                  </a:cubicBezTo>
                  <a:cubicBezTo>
                    <a:pt x="603" y="96"/>
                    <a:pt x="594" y="92"/>
                    <a:pt x="585" y="92"/>
                  </a:cubicBezTo>
                  <a:cubicBezTo>
                    <a:pt x="584" y="92"/>
                    <a:pt x="583" y="92"/>
                    <a:pt x="582" y="93"/>
                  </a:cubicBezTo>
                  <a:cubicBezTo>
                    <a:pt x="582" y="93"/>
                    <a:pt x="582" y="93"/>
                    <a:pt x="582" y="93"/>
                  </a:cubicBezTo>
                  <a:cubicBezTo>
                    <a:pt x="583" y="93"/>
                    <a:pt x="583" y="93"/>
                    <a:pt x="583" y="93"/>
                  </a:cubicBezTo>
                  <a:cubicBezTo>
                    <a:pt x="579" y="81"/>
                    <a:pt x="572" y="75"/>
                    <a:pt x="563" y="71"/>
                  </a:cubicBezTo>
                  <a:cubicBezTo>
                    <a:pt x="555" y="66"/>
                    <a:pt x="546" y="62"/>
                    <a:pt x="540" y="55"/>
                  </a:cubicBezTo>
                  <a:cubicBezTo>
                    <a:pt x="534" y="48"/>
                    <a:pt x="525" y="45"/>
                    <a:pt x="518" y="43"/>
                  </a:cubicBezTo>
                  <a:cubicBezTo>
                    <a:pt x="514" y="43"/>
                    <a:pt x="511" y="42"/>
                    <a:pt x="508" y="42"/>
                  </a:cubicBezTo>
                  <a:cubicBezTo>
                    <a:pt x="505" y="42"/>
                    <a:pt x="503" y="41"/>
                    <a:pt x="502" y="40"/>
                  </a:cubicBezTo>
                  <a:cubicBezTo>
                    <a:pt x="499" y="38"/>
                    <a:pt x="495" y="34"/>
                    <a:pt x="489" y="31"/>
                  </a:cubicBezTo>
                  <a:cubicBezTo>
                    <a:pt x="483" y="28"/>
                    <a:pt x="476" y="25"/>
                    <a:pt x="467" y="25"/>
                  </a:cubicBezTo>
                  <a:cubicBezTo>
                    <a:pt x="466" y="25"/>
                    <a:pt x="466" y="25"/>
                    <a:pt x="465" y="25"/>
                  </a:cubicBezTo>
                  <a:cubicBezTo>
                    <a:pt x="465" y="25"/>
                    <a:pt x="465" y="25"/>
                    <a:pt x="465" y="25"/>
                  </a:cubicBezTo>
                  <a:cubicBezTo>
                    <a:pt x="466" y="25"/>
                    <a:pt x="466" y="25"/>
                    <a:pt x="466" y="25"/>
                  </a:cubicBezTo>
                  <a:cubicBezTo>
                    <a:pt x="453" y="10"/>
                    <a:pt x="435" y="6"/>
                    <a:pt x="418" y="6"/>
                  </a:cubicBezTo>
                  <a:cubicBezTo>
                    <a:pt x="402" y="6"/>
                    <a:pt x="390" y="14"/>
                    <a:pt x="390" y="14"/>
                  </a:cubicBezTo>
                  <a:cubicBezTo>
                    <a:pt x="390" y="14"/>
                    <a:pt x="390" y="14"/>
                    <a:pt x="390" y="14"/>
                  </a:cubicBezTo>
                  <a:cubicBezTo>
                    <a:pt x="391" y="14"/>
                    <a:pt x="391" y="14"/>
                    <a:pt x="391" y="14"/>
                  </a:cubicBezTo>
                  <a:cubicBezTo>
                    <a:pt x="390" y="14"/>
                    <a:pt x="376" y="6"/>
                    <a:pt x="358" y="6"/>
                  </a:cubicBezTo>
                  <a:cubicBezTo>
                    <a:pt x="340" y="6"/>
                    <a:pt x="332" y="8"/>
                    <a:pt x="332" y="8"/>
                  </a:cubicBezTo>
                  <a:cubicBezTo>
                    <a:pt x="332" y="9"/>
                    <a:pt x="332" y="9"/>
                    <a:pt x="332" y="9"/>
                  </a:cubicBezTo>
                  <a:cubicBezTo>
                    <a:pt x="333" y="8"/>
                    <a:pt x="333" y="8"/>
                    <a:pt x="333" y="8"/>
                  </a:cubicBezTo>
                  <a:cubicBezTo>
                    <a:pt x="333" y="8"/>
                    <a:pt x="320" y="0"/>
                    <a:pt x="302" y="0"/>
                  </a:cubicBezTo>
                  <a:cubicBezTo>
                    <a:pt x="284" y="0"/>
                    <a:pt x="278" y="5"/>
                    <a:pt x="278" y="5"/>
                  </a:cubicBezTo>
                  <a:cubicBezTo>
                    <a:pt x="278" y="6"/>
                    <a:pt x="278" y="6"/>
                    <a:pt x="278" y="6"/>
                  </a:cubicBezTo>
                  <a:cubicBezTo>
                    <a:pt x="278" y="5"/>
                    <a:pt x="278" y="5"/>
                    <a:pt x="278" y="5"/>
                  </a:cubicBezTo>
                  <a:cubicBezTo>
                    <a:pt x="278" y="5"/>
                    <a:pt x="271" y="2"/>
                    <a:pt x="256" y="2"/>
                  </a:cubicBezTo>
                  <a:cubicBezTo>
                    <a:pt x="241" y="2"/>
                    <a:pt x="235" y="8"/>
                    <a:pt x="235" y="8"/>
                  </a:cubicBezTo>
                  <a:cubicBezTo>
                    <a:pt x="235" y="8"/>
                    <a:pt x="235" y="8"/>
                    <a:pt x="235" y="8"/>
                  </a:cubicBezTo>
                  <a:cubicBezTo>
                    <a:pt x="235" y="8"/>
                    <a:pt x="235" y="8"/>
                    <a:pt x="235" y="8"/>
                  </a:cubicBezTo>
                  <a:cubicBezTo>
                    <a:pt x="235" y="8"/>
                    <a:pt x="234" y="8"/>
                    <a:pt x="232" y="8"/>
                  </a:cubicBezTo>
                  <a:cubicBezTo>
                    <a:pt x="224" y="8"/>
                    <a:pt x="198" y="9"/>
                    <a:pt x="177" y="26"/>
                  </a:cubicBezTo>
                  <a:cubicBezTo>
                    <a:pt x="164" y="36"/>
                    <a:pt x="155" y="41"/>
                    <a:pt x="147" y="45"/>
                  </a:cubicBezTo>
                  <a:cubicBezTo>
                    <a:pt x="140" y="48"/>
                    <a:pt x="133" y="49"/>
                    <a:pt x="124" y="52"/>
                  </a:cubicBezTo>
                  <a:cubicBezTo>
                    <a:pt x="115" y="54"/>
                    <a:pt x="108" y="63"/>
                    <a:pt x="101" y="71"/>
                  </a:cubicBezTo>
                  <a:cubicBezTo>
                    <a:pt x="98" y="76"/>
                    <a:pt x="95" y="80"/>
                    <a:pt x="92" y="83"/>
                  </a:cubicBezTo>
                  <a:cubicBezTo>
                    <a:pt x="89" y="87"/>
                    <a:pt x="86" y="90"/>
                    <a:pt x="83" y="91"/>
                  </a:cubicBezTo>
                  <a:cubicBezTo>
                    <a:pt x="77" y="94"/>
                    <a:pt x="67" y="100"/>
                    <a:pt x="57" y="110"/>
                  </a:cubicBezTo>
                  <a:cubicBezTo>
                    <a:pt x="48" y="120"/>
                    <a:pt x="40" y="135"/>
                    <a:pt x="37" y="155"/>
                  </a:cubicBezTo>
                  <a:cubicBezTo>
                    <a:pt x="38" y="155"/>
                    <a:pt x="38" y="155"/>
                    <a:pt x="38" y="155"/>
                  </a:cubicBezTo>
                  <a:cubicBezTo>
                    <a:pt x="38" y="154"/>
                    <a:pt x="38" y="154"/>
                    <a:pt x="38" y="154"/>
                  </a:cubicBezTo>
                  <a:cubicBezTo>
                    <a:pt x="31" y="157"/>
                    <a:pt x="23" y="161"/>
                    <a:pt x="17" y="169"/>
                  </a:cubicBezTo>
                  <a:cubicBezTo>
                    <a:pt x="11" y="177"/>
                    <a:pt x="6" y="187"/>
                    <a:pt x="6" y="200"/>
                  </a:cubicBezTo>
                  <a:cubicBezTo>
                    <a:pt x="6" y="205"/>
                    <a:pt x="7" y="209"/>
                    <a:pt x="8" y="214"/>
                  </a:cubicBezTo>
                  <a:cubicBezTo>
                    <a:pt x="8" y="218"/>
                    <a:pt x="9" y="222"/>
                    <a:pt x="9" y="226"/>
                  </a:cubicBezTo>
                  <a:cubicBezTo>
                    <a:pt x="9" y="236"/>
                    <a:pt x="7" y="244"/>
                    <a:pt x="5" y="253"/>
                  </a:cubicBezTo>
                  <a:cubicBezTo>
                    <a:pt x="3" y="261"/>
                    <a:pt x="0" y="269"/>
                    <a:pt x="0" y="277"/>
                  </a:cubicBezTo>
                  <a:cubicBezTo>
                    <a:pt x="0" y="306"/>
                    <a:pt x="15" y="336"/>
                    <a:pt x="34" y="360"/>
                  </a:cubicBezTo>
                  <a:cubicBezTo>
                    <a:pt x="54" y="384"/>
                    <a:pt x="80" y="401"/>
                    <a:pt x="103" y="403"/>
                  </a:cubicBezTo>
                  <a:cubicBezTo>
                    <a:pt x="105" y="403"/>
                    <a:pt x="108" y="403"/>
                    <a:pt x="110" y="403"/>
                  </a:cubicBezTo>
                  <a:cubicBezTo>
                    <a:pt x="123" y="403"/>
                    <a:pt x="132" y="400"/>
                    <a:pt x="140" y="398"/>
                  </a:cubicBezTo>
                  <a:cubicBezTo>
                    <a:pt x="143" y="396"/>
                    <a:pt x="146" y="395"/>
                    <a:pt x="148" y="394"/>
                  </a:cubicBezTo>
                  <a:cubicBezTo>
                    <a:pt x="151" y="393"/>
                    <a:pt x="153" y="392"/>
                    <a:pt x="154" y="392"/>
                  </a:cubicBezTo>
                  <a:cubicBezTo>
                    <a:pt x="155" y="392"/>
                    <a:pt x="156" y="393"/>
                    <a:pt x="158" y="393"/>
                  </a:cubicBezTo>
                  <a:cubicBezTo>
                    <a:pt x="160" y="394"/>
                    <a:pt x="163" y="395"/>
                    <a:pt x="167" y="396"/>
                  </a:cubicBezTo>
                  <a:cubicBezTo>
                    <a:pt x="170" y="398"/>
                    <a:pt x="175" y="398"/>
                    <a:pt x="182" y="398"/>
                  </a:cubicBezTo>
                  <a:cubicBezTo>
                    <a:pt x="186" y="398"/>
                    <a:pt x="191" y="398"/>
                    <a:pt x="195" y="396"/>
                  </a:cubicBezTo>
                  <a:cubicBezTo>
                    <a:pt x="199" y="395"/>
                    <a:pt x="204" y="392"/>
                    <a:pt x="210" y="388"/>
                  </a:cubicBezTo>
                  <a:cubicBezTo>
                    <a:pt x="220" y="381"/>
                    <a:pt x="231" y="371"/>
                    <a:pt x="240" y="360"/>
                  </a:cubicBezTo>
                  <a:cubicBezTo>
                    <a:pt x="249" y="349"/>
                    <a:pt x="256" y="336"/>
                    <a:pt x="256" y="325"/>
                  </a:cubicBezTo>
                  <a:cubicBezTo>
                    <a:pt x="256" y="318"/>
                    <a:pt x="254" y="311"/>
                    <a:pt x="251" y="306"/>
                  </a:cubicBezTo>
                  <a:cubicBezTo>
                    <a:pt x="249" y="303"/>
                    <a:pt x="247" y="301"/>
                    <a:pt x="244" y="299"/>
                  </a:cubicBezTo>
                  <a:cubicBezTo>
                    <a:pt x="241" y="297"/>
                    <a:pt x="238" y="296"/>
                    <a:pt x="233" y="296"/>
                  </a:cubicBezTo>
                  <a:cubicBezTo>
                    <a:pt x="229" y="296"/>
                    <a:pt x="226" y="297"/>
                    <a:pt x="222" y="299"/>
                  </a:cubicBezTo>
                  <a:cubicBezTo>
                    <a:pt x="212" y="303"/>
                    <a:pt x="203" y="311"/>
                    <a:pt x="178" y="311"/>
                  </a:cubicBezTo>
                  <a:cubicBezTo>
                    <a:pt x="166" y="311"/>
                    <a:pt x="148" y="307"/>
                    <a:pt x="134" y="296"/>
                  </a:cubicBezTo>
                  <a:cubicBezTo>
                    <a:pt x="120" y="286"/>
                    <a:pt x="109" y="269"/>
                    <a:pt x="109" y="246"/>
                  </a:cubicBezTo>
                  <a:cubicBezTo>
                    <a:pt x="108" y="246"/>
                    <a:pt x="108" y="246"/>
                    <a:pt x="108" y="246"/>
                  </a:cubicBezTo>
                  <a:cubicBezTo>
                    <a:pt x="109" y="246"/>
                    <a:pt x="109" y="246"/>
                    <a:pt x="109" y="246"/>
                  </a:cubicBezTo>
                  <a:cubicBezTo>
                    <a:pt x="113" y="242"/>
                    <a:pt x="118" y="237"/>
                    <a:pt x="121" y="229"/>
                  </a:cubicBezTo>
                  <a:cubicBezTo>
                    <a:pt x="121" y="229"/>
                    <a:pt x="121" y="229"/>
                    <a:pt x="121" y="229"/>
                  </a:cubicBezTo>
                  <a:cubicBezTo>
                    <a:pt x="121" y="229"/>
                    <a:pt x="121" y="229"/>
                    <a:pt x="121" y="229"/>
                  </a:cubicBezTo>
                  <a:cubicBezTo>
                    <a:pt x="121" y="229"/>
                    <a:pt x="121" y="229"/>
                    <a:pt x="121" y="229"/>
                  </a:cubicBezTo>
                  <a:cubicBezTo>
                    <a:pt x="122" y="229"/>
                    <a:pt x="122" y="228"/>
                    <a:pt x="122" y="228"/>
                  </a:cubicBezTo>
                  <a:cubicBezTo>
                    <a:pt x="122" y="228"/>
                    <a:pt x="122" y="228"/>
                    <a:pt x="122" y="228"/>
                  </a:cubicBezTo>
                  <a:cubicBezTo>
                    <a:pt x="122" y="227"/>
                    <a:pt x="122" y="227"/>
                    <a:pt x="122" y="227"/>
                  </a:cubicBezTo>
                  <a:cubicBezTo>
                    <a:pt x="122" y="227"/>
                    <a:pt x="122" y="227"/>
                    <a:pt x="122" y="227"/>
                  </a:cubicBezTo>
                  <a:cubicBezTo>
                    <a:pt x="123" y="226"/>
                    <a:pt x="123" y="225"/>
                    <a:pt x="123" y="224"/>
                  </a:cubicBezTo>
                  <a:cubicBezTo>
                    <a:pt x="123" y="224"/>
                    <a:pt x="123" y="224"/>
                    <a:pt x="123" y="224"/>
                  </a:cubicBezTo>
                  <a:cubicBezTo>
                    <a:pt x="123" y="223"/>
                    <a:pt x="124" y="223"/>
                    <a:pt x="124" y="223"/>
                  </a:cubicBezTo>
                  <a:cubicBezTo>
                    <a:pt x="124" y="222"/>
                    <a:pt x="124" y="222"/>
                    <a:pt x="124" y="222"/>
                  </a:cubicBezTo>
                  <a:cubicBezTo>
                    <a:pt x="124" y="221"/>
                    <a:pt x="124" y="221"/>
                    <a:pt x="124" y="220"/>
                  </a:cubicBezTo>
                  <a:cubicBezTo>
                    <a:pt x="124" y="220"/>
                    <a:pt x="124" y="219"/>
                    <a:pt x="124" y="218"/>
                  </a:cubicBezTo>
                  <a:cubicBezTo>
                    <a:pt x="125" y="218"/>
                    <a:pt x="125" y="218"/>
                    <a:pt x="125" y="217"/>
                  </a:cubicBezTo>
                  <a:cubicBezTo>
                    <a:pt x="125" y="217"/>
                    <a:pt x="125" y="216"/>
                    <a:pt x="125" y="216"/>
                  </a:cubicBezTo>
                  <a:cubicBezTo>
                    <a:pt x="125" y="215"/>
                    <a:pt x="125" y="215"/>
                    <a:pt x="125" y="215"/>
                  </a:cubicBezTo>
                  <a:cubicBezTo>
                    <a:pt x="125" y="214"/>
                    <a:pt x="125" y="213"/>
                    <a:pt x="125" y="213"/>
                  </a:cubicBezTo>
                  <a:cubicBezTo>
                    <a:pt x="125" y="212"/>
                    <a:pt x="125" y="212"/>
                    <a:pt x="125" y="212"/>
                  </a:cubicBezTo>
                  <a:cubicBezTo>
                    <a:pt x="125" y="211"/>
                    <a:pt x="125" y="210"/>
                    <a:pt x="125" y="209"/>
                  </a:cubicBezTo>
                  <a:cubicBezTo>
                    <a:pt x="125" y="209"/>
                    <a:pt x="125" y="209"/>
                    <a:pt x="125" y="209"/>
                  </a:cubicBezTo>
                  <a:cubicBezTo>
                    <a:pt x="125" y="208"/>
                    <a:pt x="125" y="207"/>
                    <a:pt x="125" y="206"/>
                  </a:cubicBezTo>
                  <a:cubicBezTo>
                    <a:pt x="125" y="206"/>
                    <a:pt x="125" y="206"/>
                    <a:pt x="124" y="206"/>
                  </a:cubicBezTo>
                  <a:cubicBezTo>
                    <a:pt x="124" y="205"/>
                    <a:pt x="124" y="204"/>
                    <a:pt x="124" y="203"/>
                  </a:cubicBezTo>
                  <a:cubicBezTo>
                    <a:pt x="123" y="203"/>
                    <a:pt x="123" y="203"/>
                    <a:pt x="123" y="203"/>
                  </a:cubicBezTo>
                  <a:cubicBezTo>
                    <a:pt x="124" y="203"/>
                    <a:pt x="124" y="203"/>
                    <a:pt x="124" y="203"/>
                  </a:cubicBezTo>
                  <a:cubicBezTo>
                    <a:pt x="136" y="198"/>
                    <a:pt x="144" y="187"/>
                    <a:pt x="151" y="176"/>
                  </a:cubicBezTo>
                  <a:cubicBezTo>
                    <a:pt x="154" y="170"/>
                    <a:pt x="157" y="165"/>
                    <a:pt x="160" y="161"/>
                  </a:cubicBezTo>
                  <a:cubicBezTo>
                    <a:pt x="163" y="156"/>
                    <a:pt x="166" y="153"/>
                    <a:pt x="169" y="151"/>
                  </a:cubicBezTo>
                  <a:cubicBezTo>
                    <a:pt x="169" y="151"/>
                    <a:pt x="170" y="150"/>
                    <a:pt x="170" y="150"/>
                  </a:cubicBezTo>
                  <a:cubicBezTo>
                    <a:pt x="171" y="150"/>
                    <a:pt x="171" y="150"/>
                    <a:pt x="171" y="150"/>
                  </a:cubicBezTo>
                  <a:cubicBezTo>
                    <a:pt x="171" y="150"/>
                    <a:pt x="171" y="150"/>
                    <a:pt x="171" y="150"/>
                  </a:cubicBezTo>
                  <a:cubicBezTo>
                    <a:pt x="171" y="149"/>
                    <a:pt x="172" y="149"/>
                    <a:pt x="172" y="149"/>
                  </a:cubicBezTo>
                  <a:cubicBezTo>
                    <a:pt x="172" y="149"/>
                    <a:pt x="172" y="149"/>
                    <a:pt x="173" y="149"/>
                  </a:cubicBezTo>
                  <a:cubicBezTo>
                    <a:pt x="173" y="149"/>
                    <a:pt x="174" y="148"/>
                    <a:pt x="174" y="148"/>
                  </a:cubicBezTo>
                  <a:cubicBezTo>
                    <a:pt x="174" y="148"/>
                    <a:pt x="175" y="148"/>
                    <a:pt x="175" y="148"/>
                  </a:cubicBezTo>
                  <a:cubicBezTo>
                    <a:pt x="175" y="148"/>
                    <a:pt x="176" y="147"/>
                    <a:pt x="176" y="147"/>
                  </a:cubicBezTo>
                  <a:cubicBezTo>
                    <a:pt x="176" y="147"/>
                    <a:pt x="176" y="147"/>
                    <a:pt x="176" y="147"/>
                  </a:cubicBezTo>
                  <a:cubicBezTo>
                    <a:pt x="176" y="147"/>
                    <a:pt x="177" y="147"/>
                    <a:pt x="177" y="147"/>
                  </a:cubicBezTo>
                  <a:cubicBezTo>
                    <a:pt x="177" y="147"/>
                    <a:pt x="177" y="147"/>
                    <a:pt x="177" y="147"/>
                  </a:cubicBezTo>
                  <a:cubicBezTo>
                    <a:pt x="177" y="147"/>
                    <a:pt x="177" y="147"/>
                    <a:pt x="177" y="147"/>
                  </a:cubicBezTo>
                  <a:cubicBezTo>
                    <a:pt x="177" y="147"/>
                    <a:pt x="178" y="146"/>
                    <a:pt x="178" y="146"/>
                  </a:cubicBezTo>
                  <a:cubicBezTo>
                    <a:pt x="183" y="144"/>
                    <a:pt x="189" y="142"/>
                    <a:pt x="194" y="139"/>
                  </a:cubicBezTo>
                  <a:cubicBezTo>
                    <a:pt x="194" y="139"/>
                    <a:pt x="194" y="139"/>
                    <a:pt x="194" y="139"/>
                  </a:cubicBezTo>
                  <a:cubicBezTo>
                    <a:pt x="194" y="139"/>
                    <a:pt x="194" y="139"/>
                    <a:pt x="194" y="139"/>
                  </a:cubicBezTo>
                  <a:cubicBezTo>
                    <a:pt x="193" y="139"/>
                    <a:pt x="193" y="139"/>
                    <a:pt x="193" y="139"/>
                  </a:cubicBezTo>
                  <a:cubicBezTo>
                    <a:pt x="194" y="139"/>
                    <a:pt x="194" y="139"/>
                    <a:pt x="194" y="139"/>
                  </a:cubicBezTo>
                  <a:cubicBezTo>
                    <a:pt x="196" y="138"/>
                    <a:pt x="198" y="137"/>
                    <a:pt x="200" y="136"/>
                  </a:cubicBezTo>
                  <a:cubicBezTo>
                    <a:pt x="200" y="136"/>
                    <a:pt x="200" y="136"/>
                    <a:pt x="200" y="136"/>
                  </a:cubicBezTo>
                  <a:cubicBezTo>
                    <a:pt x="200" y="136"/>
                    <a:pt x="200" y="136"/>
                    <a:pt x="200" y="136"/>
                  </a:cubicBezTo>
                  <a:cubicBezTo>
                    <a:pt x="203" y="133"/>
                    <a:pt x="206" y="131"/>
                    <a:pt x="207" y="127"/>
                  </a:cubicBezTo>
                  <a:cubicBezTo>
                    <a:pt x="207" y="127"/>
                    <a:pt x="207" y="127"/>
                    <a:pt x="207" y="127"/>
                  </a:cubicBezTo>
                  <a:cubicBezTo>
                    <a:pt x="207" y="128"/>
                    <a:pt x="207" y="128"/>
                    <a:pt x="207" y="128"/>
                  </a:cubicBezTo>
                  <a:cubicBezTo>
                    <a:pt x="207" y="127"/>
                    <a:pt x="207" y="127"/>
                    <a:pt x="207" y="127"/>
                  </a:cubicBezTo>
                  <a:cubicBezTo>
                    <a:pt x="207" y="127"/>
                    <a:pt x="207" y="127"/>
                    <a:pt x="207" y="127"/>
                  </a:cubicBezTo>
                  <a:cubicBezTo>
                    <a:pt x="206" y="128"/>
                    <a:pt x="206" y="128"/>
                    <a:pt x="206" y="128"/>
                  </a:cubicBezTo>
                  <a:cubicBezTo>
                    <a:pt x="211" y="129"/>
                    <a:pt x="215" y="130"/>
                    <a:pt x="219" y="130"/>
                  </a:cubicBezTo>
                  <a:cubicBezTo>
                    <a:pt x="231" y="130"/>
                    <a:pt x="238" y="124"/>
                    <a:pt x="245" y="117"/>
                  </a:cubicBezTo>
                  <a:cubicBezTo>
                    <a:pt x="244" y="116"/>
                    <a:pt x="244" y="116"/>
                    <a:pt x="244" y="116"/>
                  </a:cubicBezTo>
                  <a:cubicBezTo>
                    <a:pt x="244" y="117"/>
                    <a:pt x="244" y="117"/>
                    <a:pt x="244" y="117"/>
                  </a:cubicBezTo>
                  <a:cubicBezTo>
                    <a:pt x="247" y="117"/>
                    <a:pt x="249" y="118"/>
                    <a:pt x="252" y="118"/>
                  </a:cubicBezTo>
                  <a:cubicBezTo>
                    <a:pt x="262" y="118"/>
                    <a:pt x="271" y="113"/>
                    <a:pt x="280" y="109"/>
                  </a:cubicBezTo>
                  <a:cubicBezTo>
                    <a:pt x="289" y="105"/>
                    <a:pt x="298" y="101"/>
                    <a:pt x="311" y="101"/>
                  </a:cubicBezTo>
                  <a:cubicBezTo>
                    <a:pt x="326" y="101"/>
                    <a:pt x="342" y="104"/>
                    <a:pt x="356" y="108"/>
                  </a:cubicBezTo>
                  <a:cubicBezTo>
                    <a:pt x="369" y="112"/>
                    <a:pt x="380" y="118"/>
                    <a:pt x="385" y="123"/>
                  </a:cubicBezTo>
                  <a:cubicBezTo>
                    <a:pt x="386" y="124"/>
                    <a:pt x="386" y="124"/>
                    <a:pt x="386" y="124"/>
                  </a:cubicBezTo>
                  <a:cubicBezTo>
                    <a:pt x="386" y="124"/>
                    <a:pt x="386" y="124"/>
                    <a:pt x="386" y="124"/>
                  </a:cubicBezTo>
                  <a:cubicBezTo>
                    <a:pt x="387" y="124"/>
                    <a:pt x="387" y="124"/>
                    <a:pt x="388" y="124"/>
                  </a:cubicBezTo>
                  <a:cubicBezTo>
                    <a:pt x="394" y="124"/>
                    <a:pt x="408" y="126"/>
                    <a:pt x="420" y="133"/>
                  </a:cubicBezTo>
                  <a:cubicBezTo>
                    <a:pt x="426" y="136"/>
                    <a:pt x="432" y="140"/>
                    <a:pt x="436" y="146"/>
                  </a:cubicBezTo>
                  <a:cubicBezTo>
                    <a:pt x="441" y="151"/>
                    <a:pt x="445" y="157"/>
                    <a:pt x="446" y="165"/>
                  </a:cubicBezTo>
                  <a:cubicBezTo>
                    <a:pt x="446" y="165"/>
                    <a:pt x="446" y="165"/>
                    <a:pt x="446" y="165"/>
                  </a:cubicBezTo>
                  <a:cubicBezTo>
                    <a:pt x="447" y="165"/>
                    <a:pt x="447" y="165"/>
                    <a:pt x="447" y="165"/>
                  </a:cubicBezTo>
                  <a:cubicBezTo>
                    <a:pt x="459" y="165"/>
                    <a:pt x="469" y="172"/>
                    <a:pt x="475" y="181"/>
                  </a:cubicBezTo>
                  <a:cubicBezTo>
                    <a:pt x="481" y="190"/>
                    <a:pt x="483" y="201"/>
                    <a:pt x="483" y="209"/>
                  </a:cubicBezTo>
                  <a:cubicBezTo>
                    <a:pt x="483" y="224"/>
                    <a:pt x="481" y="233"/>
                    <a:pt x="476" y="241"/>
                  </a:cubicBezTo>
                  <a:cubicBezTo>
                    <a:pt x="472" y="250"/>
                    <a:pt x="466" y="258"/>
                    <a:pt x="459" y="271"/>
                  </a:cubicBezTo>
                  <a:cubicBezTo>
                    <a:pt x="459" y="271"/>
                    <a:pt x="459" y="271"/>
                    <a:pt x="459" y="271"/>
                  </a:cubicBezTo>
                  <a:cubicBezTo>
                    <a:pt x="531" y="361"/>
                    <a:pt x="531" y="361"/>
                    <a:pt x="531" y="361"/>
                  </a:cubicBezTo>
                  <a:cubicBezTo>
                    <a:pt x="531" y="361"/>
                    <a:pt x="531" y="361"/>
                    <a:pt x="531" y="361"/>
                  </a:cubicBezTo>
                  <a:cubicBezTo>
                    <a:pt x="536" y="358"/>
                    <a:pt x="541" y="354"/>
                    <a:pt x="547" y="351"/>
                  </a:cubicBezTo>
                  <a:cubicBezTo>
                    <a:pt x="552" y="347"/>
                    <a:pt x="558" y="344"/>
                    <a:pt x="563" y="344"/>
                  </a:cubicBezTo>
                  <a:cubicBezTo>
                    <a:pt x="571" y="344"/>
                    <a:pt x="576" y="342"/>
                    <a:pt x="581" y="340"/>
                  </a:cubicBezTo>
                  <a:cubicBezTo>
                    <a:pt x="586" y="337"/>
                    <a:pt x="591" y="335"/>
                    <a:pt x="596" y="335"/>
                  </a:cubicBezTo>
                  <a:cubicBezTo>
                    <a:pt x="599" y="335"/>
                    <a:pt x="602" y="333"/>
                    <a:pt x="605" y="331"/>
                  </a:cubicBezTo>
                  <a:cubicBezTo>
                    <a:pt x="610" y="328"/>
                    <a:pt x="615" y="323"/>
                    <a:pt x="620" y="320"/>
                  </a:cubicBezTo>
                  <a:cubicBezTo>
                    <a:pt x="625" y="316"/>
                    <a:pt x="630" y="313"/>
                    <a:pt x="635" y="313"/>
                  </a:cubicBezTo>
                  <a:cubicBezTo>
                    <a:pt x="643" y="313"/>
                    <a:pt x="652" y="312"/>
                    <a:pt x="659" y="308"/>
                  </a:cubicBezTo>
                  <a:cubicBezTo>
                    <a:pt x="663" y="306"/>
                    <a:pt x="667" y="303"/>
                    <a:pt x="669" y="299"/>
                  </a:cubicBezTo>
                  <a:cubicBezTo>
                    <a:pt x="671" y="295"/>
                    <a:pt x="673" y="290"/>
                    <a:pt x="673" y="284"/>
                  </a:cubicBezTo>
                  <a:cubicBezTo>
                    <a:pt x="673" y="283"/>
                    <a:pt x="673" y="282"/>
                    <a:pt x="673" y="281"/>
                  </a:cubicBezTo>
                  <a:cubicBezTo>
                    <a:pt x="672" y="281"/>
                    <a:pt x="672" y="281"/>
                    <a:pt x="672" y="281"/>
                  </a:cubicBezTo>
                  <a:cubicBezTo>
                    <a:pt x="673" y="282"/>
                    <a:pt x="673" y="282"/>
                    <a:pt x="673" y="282"/>
                  </a:cubicBezTo>
                  <a:cubicBezTo>
                    <a:pt x="678" y="274"/>
                    <a:pt x="680" y="270"/>
                    <a:pt x="680" y="266"/>
                  </a:cubicBezTo>
                  <a:cubicBezTo>
                    <a:pt x="680" y="264"/>
                    <a:pt x="679" y="262"/>
                    <a:pt x="678" y="260"/>
                  </a:cubicBezTo>
                  <a:cubicBezTo>
                    <a:pt x="678" y="258"/>
                    <a:pt x="677" y="257"/>
                    <a:pt x="677" y="255"/>
                  </a:cubicBezTo>
                  <a:cubicBezTo>
                    <a:pt x="677" y="254"/>
                    <a:pt x="677" y="254"/>
                    <a:pt x="677" y="254"/>
                  </a:cubicBezTo>
                  <a:cubicBezTo>
                    <a:pt x="676" y="254"/>
                    <a:pt x="676" y="254"/>
                    <a:pt x="676" y="254"/>
                  </a:cubicBezTo>
                  <a:cubicBezTo>
                    <a:pt x="676" y="254"/>
                    <a:pt x="676" y="254"/>
                    <a:pt x="676" y="254"/>
                  </a:cubicBezTo>
                  <a:cubicBezTo>
                    <a:pt x="676" y="254"/>
                    <a:pt x="676" y="254"/>
                    <a:pt x="676" y="255"/>
                  </a:cubicBezTo>
                  <a:cubicBezTo>
                    <a:pt x="676" y="257"/>
                    <a:pt x="676" y="259"/>
                    <a:pt x="677" y="261"/>
                  </a:cubicBezTo>
                  <a:cubicBezTo>
                    <a:pt x="678" y="262"/>
                    <a:pt x="678" y="264"/>
                    <a:pt x="678" y="266"/>
                  </a:cubicBezTo>
                  <a:cubicBezTo>
                    <a:pt x="678" y="269"/>
                    <a:pt x="677" y="274"/>
                    <a:pt x="671" y="281"/>
                  </a:cubicBezTo>
                  <a:cubicBezTo>
                    <a:pt x="671" y="281"/>
                    <a:pt x="671" y="281"/>
                    <a:pt x="671" y="281"/>
                  </a:cubicBezTo>
                  <a:cubicBezTo>
                    <a:pt x="671" y="281"/>
                    <a:pt x="671" y="281"/>
                    <a:pt x="671" y="281"/>
                  </a:cubicBezTo>
                  <a:cubicBezTo>
                    <a:pt x="671" y="282"/>
                    <a:pt x="671" y="283"/>
                    <a:pt x="671" y="284"/>
                  </a:cubicBezTo>
                  <a:cubicBezTo>
                    <a:pt x="671" y="290"/>
                    <a:pt x="670" y="295"/>
                    <a:pt x="668" y="299"/>
                  </a:cubicBezTo>
                  <a:cubicBezTo>
                    <a:pt x="664" y="304"/>
                    <a:pt x="659" y="307"/>
                    <a:pt x="653" y="309"/>
                  </a:cubicBezTo>
                  <a:cubicBezTo>
                    <a:pt x="647" y="311"/>
                    <a:pt x="641" y="311"/>
                    <a:pt x="635" y="311"/>
                  </a:cubicBezTo>
                  <a:cubicBezTo>
                    <a:pt x="631" y="311"/>
                    <a:pt x="628" y="313"/>
                    <a:pt x="624" y="315"/>
                  </a:cubicBezTo>
                  <a:cubicBezTo>
                    <a:pt x="619" y="318"/>
                    <a:pt x="614" y="323"/>
                    <a:pt x="609" y="327"/>
                  </a:cubicBezTo>
                  <a:cubicBezTo>
                    <a:pt x="607" y="329"/>
                    <a:pt x="604" y="330"/>
                    <a:pt x="602" y="332"/>
                  </a:cubicBezTo>
                  <a:cubicBezTo>
                    <a:pt x="600" y="333"/>
                    <a:pt x="598" y="334"/>
                    <a:pt x="596" y="334"/>
                  </a:cubicBezTo>
                  <a:cubicBezTo>
                    <a:pt x="590" y="334"/>
                    <a:pt x="586" y="336"/>
                    <a:pt x="581" y="338"/>
                  </a:cubicBezTo>
                  <a:cubicBezTo>
                    <a:pt x="576" y="341"/>
                    <a:pt x="570" y="343"/>
                    <a:pt x="563" y="343"/>
                  </a:cubicBezTo>
                  <a:cubicBezTo>
                    <a:pt x="557" y="343"/>
                    <a:pt x="552" y="346"/>
                    <a:pt x="546" y="349"/>
                  </a:cubicBezTo>
                  <a:cubicBezTo>
                    <a:pt x="541" y="353"/>
                    <a:pt x="535" y="357"/>
                    <a:pt x="531" y="359"/>
                  </a:cubicBezTo>
                  <a:cubicBezTo>
                    <a:pt x="531" y="360"/>
                    <a:pt x="531" y="360"/>
                    <a:pt x="531" y="360"/>
                  </a:cubicBezTo>
                  <a:cubicBezTo>
                    <a:pt x="532" y="360"/>
                    <a:pt x="532" y="360"/>
                    <a:pt x="532" y="360"/>
                  </a:cubicBezTo>
                  <a:cubicBezTo>
                    <a:pt x="461" y="270"/>
                    <a:pt x="461" y="270"/>
                    <a:pt x="461" y="270"/>
                  </a:cubicBezTo>
                  <a:cubicBezTo>
                    <a:pt x="460" y="271"/>
                    <a:pt x="460" y="271"/>
                    <a:pt x="460" y="271"/>
                  </a:cubicBezTo>
                  <a:cubicBezTo>
                    <a:pt x="461" y="271"/>
                    <a:pt x="461" y="271"/>
                    <a:pt x="461" y="271"/>
                  </a:cubicBezTo>
                  <a:cubicBezTo>
                    <a:pt x="467" y="259"/>
                    <a:pt x="473" y="250"/>
                    <a:pt x="477" y="242"/>
                  </a:cubicBezTo>
                  <a:cubicBezTo>
                    <a:pt x="482" y="233"/>
                    <a:pt x="485" y="224"/>
                    <a:pt x="485" y="209"/>
                  </a:cubicBezTo>
                  <a:cubicBezTo>
                    <a:pt x="485" y="201"/>
                    <a:pt x="482" y="189"/>
                    <a:pt x="476" y="180"/>
                  </a:cubicBezTo>
                  <a:cubicBezTo>
                    <a:pt x="469" y="171"/>
                    <a:pt x="460" y="164"/>
                    <a:pt x="447" y="164"/>
                  </a:cubicBezTo>
                  <a:cubicBezTo>
                    <a:pt x="447" y="165"/>
                    <a:pt x="447" y="165"/>
                    <a:pt x="447" y="165"/>
                  </a:cubicBezTo>
                  <a:cubicBezTo>
                    <a:pt x="447" y="165"/>
                    <a:pt x="447" y="165"/>
                    <a:pt x="447" y="165"/>
                  </a:cubicBezTo>
                  <a:cubicBezTo>
                    <a:pt x="446" y="157"/>
                    <a:pt x="442" y="150"/>
                    <a:pt x="437" y="145"/>
                  </a:cubicBezTo>
                  <a:cubicBezTo>
                    <a:pt x="430" y="137"/>
                    <a:pt x="420" y="131"/>
                    <a:pt x="411" y="127"/>
                  </a:cubicBezTo>
                  <a:cubicBezTo>
                    <a:pt x="402" y="124"/>
                    <a:pt x="393" y="122"/>
                    <a:pt x="388" y="122"/>
                  </a:cubicBezTo>
                  <a:cubicBezTo>
                    <a:pt x="387" y="122"/>
                    <a:pt x="386" y="122"/>
                    <a:pt x="386" y="122"/>
                  </a:cubicBezTo>
                  <a:cubicBezTo>
                    <a:pt x="386" y="123"/>
                    <a:pt x="386" y="123"/>
                    <a:pt x="386" y="123"/>
                  </a:cubicBezTo>
                  <a:cubicBezTo>
                    <a:pt x="386" y="122"/>
                    <a:pt x="386" y="122"/>
                    <a:pt x="386" y="122"/>
                  </a:cubicBezTo>
                  <a:cubicBezTo>
                    <a:pt x="381" y="117"/>
                    <a:pt x="370" y="111"/>
                    <a:pt x="356" y="107"/>
                  </a:cubicBezTo>
                  <a:cubicBezTo>
                    <a:pt x="342" y="103"/>
                    <a:pt x="326" y="100"/>
                    <a:pt x="311" y="100"/>
                  </a:cubicBezTo>
                  <a:cubicBezTo>
                    <a:pt x="298" y="100"/>
                    <a:pt x="288" y="104"/>
                    <a:pt x="279" y="108"/>
                  </a:cubicBezTo>
                  <a:cubicBezTo>
                    <a:pt x="270" y="112"/>
                    <a:pt x="262" y="116"/>
                    <a:pt x="252" y="116"/>
                  </a:cubicBezTo>
                  <a:cubicBezTo>
                    <a:pt x="249" y="116"/>
                    <a:pt x="247" y="116"/>
                    <a:pt x="244" y="116"/>
                  </a:cubicBezTo>
                  <a:cubicBezTo>
                    <a:pt x="244" y="116"/>
                    <a:pt x="244" y="116"/>
                    <a:pt x="244" y="116"/>
                  </a:cubicBezTo>
                  <a:cubicBezTo>
                    <a:pt x="244" y="116"/>
                    <a:pt x="244" y="116"/>
                    <a:pt x="244" y="116"/>
                  </a:cubicBezTo>
                  <a:cubicBezTo>
                    <a:pt x="238" y="123"/>
                    <a:pt x="230" y="128"/>
                    <a:pt x="219" y="128"/>
                  </a:cubicBezTo>
                  <a:cubicBezTo>
                    <a:pt x="215" y="128"/>
                    <a:pt x="211" y="128"/>
                    <a:pt x="207" y="126"/>
                  </a:cubicBezTo>
                  <a:cubicBezTo>
                    <a:pt x="206" y="126"/>
                    <a:pt x="206" y="126"/>
                    <a:pt x="206" y="126"/>
                  </a:cubicBezTo>
                  <a:cubicBezTo>
                    <a:pt x="206" y="127"/>
                    <a:pt x="206" y="127"/>
                    <a:pt x="206" y="127"/>
                  </a:cubicBezTo>
                  <a:cubicBezTo>
                    <a:pt x="206" y="127"/>
                    <a:pt x="206" y="127"/>
                    <a:pt x="206" y="127"/>
                  </a:cubicBezTo>
                  <a:cubicBezTo>
                    <a:pt x="206" y="127"/>
                    <a:pt x="206" y="127"/>
                    <a:pt x="206" y="127"/>
                  </a:cubicBezTo>
                  <a:cubicBezTo>
                    <a:pt x="205" y="130"/>
                    <a:pt x="202" y="132"/>
                    <a:pt x="199" y="135"/>
                  </a:cubicBezTo>
                  <a:cubicBezTo>
                    <a:pt x="199" y="135"/>
                    <a:pt x="199" y="135"/>
                    <a:pt x="199" y="135"/>
                  </a:cubicBezTo>
                  <a:cubicBezTo>
                    <a:pt x="199" y="135"/>
                    <a:pt x="199" y="135"/>
                    <a:pt x="199" y="135"/>
                  </a:cubicBezTo>
                  <a:cubicBezTo>
                    <a:pt x="197" y="136"/>
                    <a:pt x="195" y="137"/>
                    <a:pt x="193" y="138"/>
                  </a:cubicBezTo>
                  <a:cubicBezTo>
                    <a:pt x="193" y="138"/>
                    <a:pt x="193" y="138"/>
                    <a:pt x="193" y="138"/>
                  </a:cubicBezTo>
                  <a:cubicBezTo>
                    <a:pt x="193" y="138"/>
                    <a:pt x="193" y="138"/>
                    <a:pt x="193" y="138"/>
                  </a:cubicBezTo>
                  <a:cubicBezTo>
                    <a:pt x="193" y="139"/>
                    <a:pt x="193" y="139"/>
                    <a:pt x="193" y="139"/>
                  </a:cubicBezTo>
                  <a:cubicBezTo>
                    <a:pt x="193" y="138"/>
                    <a:pt x="193" y="138"/>
                    <a:pt x="193" y="138"/>
                  </a:cubicBezTo>
                  <a:cubicBezTo>
                    <a:pt x="188" y="141"/>
                    <a:pt x="183" y="143"/>
                    <a:pt x="177" y="145"/>
                  </a:cubicBezTo>
                  <a:cubicBezTo>
                    <a:pt x="177" y="145"/>
                    <a:pt x="177" y="145"/>
                    <a:pt x="176" y="146"/>
                  </a:cubicBezTo>
                  <a:cubicBezTo>
                    <a:pt x="176" y="146"/>
                    <a:pt x="176" y="146"/>
                    <a:pt x="176" y="146"/>
                  </a:cubicBezTo>
                  <a:cubicBezTo>
                    <a:pt x="176" y="146"/>
                    <a:pt x="176" y="146"/>
                    <a:pt x="175" y="146"/>
                  </a:cubicBezTo>
                  <a:cubicBezTo>
                    <a:pt x="175" y="146"/>
                    <a:pt x="175" y="146"/>
                    <a:pt x="175" y="146"/>
                  </a:cubicBezTo>
                  <a:cubicBezTo>
                    <a:pt x="175" y="146"/>
                    <a:pt x="175" y="146"/>
                    <a:pt x="175" y="146"/>
                  </a:cubicBezTo>
                  <a:cubicBezTo>
                    <a:pt x="175" y="146"/>
                    <a:pt x="175" y="146"/>
                    <a:pt x="174" y="147"/>
                  </a:cubicBezTo>
                  <a:cubicBezTo>
                    <a:pt x="174" y="147"/>
                    <a:pt x="174" y="147"/>
                    <a:pt x="174" y="147"/>
                  </a:cubicBezTo>
                  <a:cubicBezTo>
                    <a:pt x="173" y="147"/>
                    <a:pt x="173" y="147"/>
                    <a:pt x="172" y="148"/>
                  </a:cubicBezTo>
                  <a:cubicBezTo>
                    <a:pt x="172" y="148"/>
                    <a:pt x="172" y="148"/>
                    <a:pt x="171" y="148"/>
                  </a:cubicBezTo>
                  <a:cubicBezTo>
                    <a:pt x="171" y="148"/>
                    <a:pt x="171" y="148"/>
                    <a:pt x="170" y="149"/>
                  </a:cubicBezTo>
                  <a:cubicBezTo>
                    <a:pt x="170" y="149"/>
                    <a:pt x="170" y="149"/>
                    <a:pt x="170" y="149"/>
                  </a:cubicBezTo>
                  <a:cubicBezTo>
                    <a:pt x="170" y="149"/>
                    <a:pt x="170" y="149"/>
                    <a:pt x="170" y="149"/>
                  </a:cubicBezTo>
                  <a:cubicBezTo>
                    <a:pt x="169" y="149"/>
                    <a:pt x="169" y="149"/>
                    <a:pt x="168" y="150"/>
                  </a:cubicBezTo>
                  <a:cubicBezTo>
                    <a:pt x="165" y="152"/>
                    <a:pt x="162" y="155"/>
                    <a:pt x="159" y="160"/>
                  </a:cubicBezTo>
                  <a:cubicBezTo>
                    <a:pt x="155" y="167"/>
                    <a:pt x="150" y="175"/>
                    <a:pt x="145" y="183"/>
                  </a:cubicBezTo>
                  <a:cubicBezTo>
                    <a:pt x="139" y="191"/>
                    <a:pt x="132" y="198"/>
                    <a:pt x="123" y="202"/>
                  </a:cubicBezTo>
                  <a:cubicBezTo>
                    <a:pt x="123" y="202"/>
                    <a:pt x="123" y="202"/>
                    <a:pt x="123" y="202"/>
                  </a:cubicBezTo>
                  <a:cubicBezTo>
                    <a:pt x="123" y="203"/>
                    <a:pt x="123" y="203"/>
                    <a:pt x="123" y="203"/>
                  </a:cubicBezTo>
                  <a:cubicBezTo>
                    <a:pt x="123" y="204"/>
                    <a:pt x="123" y="205"/>
                    <a:pt x="123" y="206"/>
                  </a:cubicBezTo>
                  <a:cubicBezTo>
                    <a:pt x="123" y="206"/>
                    <a:pt x="123" y="206"/>
                    <a:pt x="123" y="207"/>
                  </a:cubicBezTo>
                  <a:cubicBezTo>
                    <a:pt x="123" y="207"/>
                    <a:pt x="123" y="208"/>
                    <a:pt x="123" y="209"/>
                  </a:cubicBezTo>
                  <a:cubicBezTo>
                    <a:pt x="123" y="209"/>
                    <a:pt x="123" y="209"/>
                    <a:pt x="124" y="209"/>
                  </a:cubicBezTo>
                  <a:cubicBezTo>
                    <a:pt x="124" y="210"/>
                    <a:pt x="124" y="211"/>
                    <a:pt x="124" y="212"/>
                  </a:cubicBezTo>
                  <a:cubicBezTo>
                    <a:pt x="124" y="212"/>
                    <a:pt x="124" y="212"/>
                    <a:pt x="124" y="213"/>
                  </a:cubicBezTo>
                  <a:cubicBezTo>
                    <a:pt x="124" y="213"/>
                    <a:pt x="124" y="214"/>
                    <a:pt x="124" y="215"/>
                  </a:cubicBezTo>
                  <a:cubicBezTo>
                    <a:pt x="123" y="215"/>
                    <a:pt x="123" y="215"/>
                    <a:pt x="123" y="216"/>
                  </a:cubicBezTo>
                  <a:cubicBezTo>
                    <a:pt x="123" y="216"/>
                    <a:pt x="123" y="217"/>
                    <a:pt x="123" y="217"/>
                  </a:cubicBezTo>
                  <a:cubicBezTo>
                    <a:pt x="123" y="217"/>
                    <a:pt x="123" y="218"/>
                    <a:pt x="123" y="218"/>
                  </a:cubicBezTo>
                  <a:cubicBezTo>
                    <a:pt x="123" y="219"/>
                    <a:pt x="123" y="219"/>
                    <a:pt x="123" y="220"/>
                  </a:cubicBezTo>
                  <a:cubicBezTo>
                    <a:pt x="123" y="220"/>
                    <a:pt x="123" y="221"/>
                    <a:pt x="123" y="221"/>
                  </a:cubicBezTo>
                  <a:cubicBezTo>
                    <a:pt x="123" y="222"/>
                    <a:pt x="122" y="222"/>
                    <a:pt x="122" y="222"/>
                  </a:cubicBezTo>
                  <a:cubicBezTo>
                    <a:pt x="122" y="223"/>
                    <a:pt x="122" y="223"/>
                    <a:pt x="122" y="223"/>
                  </a:cubicBezTo>
                  <a:cubicBezTo>
                    <a:pt x="122" y="224"/>
                    <a:pt x="122" y="224"/>
                    <a:pt x="122" y="224"/>
                  </a:cubicBezTo>
                  <a:cubicBezTo>
                    <a:pt x="122" y="225"/>
                    <a:pt x="121" y="226"/>
                    <a:pt x="121" y="227"/>
                  </a:cubicBezTo>
                  <a:cubicBezTo>
                    <a:pt x="121" y="227"/>
                    <a:pt x="121" y="227"/>
                    <a:pt x="121" y="227"/>
                  </a:cubicBezTo>
                  <a:cubicBezTo>
                    <a:pt x="121" y="227"/>
                    <a:pt x="121" y="227"/>
                    <a:pt x="121" y="227"/>
                  </a:cubicBezTo>
                  <a:cubicBezTo>
                    <a:pt x="121" y="227"/>
                    <a:pt x="121" y="227"/>
                    <a:pt x="121" y="227"/>
                  </a:cubicBezTo>
                  <a:cubicBezTo>
                    <a:pt x="121" y="227"/>
                    <a:pt x="121" y="227"/>
                    <a:pt x="121" y="227"/>
                  </a:cubicBezTo>
                  <a:cubicBezTo>
                    <a:pt x="121" y="228"/>
                    <a:pt x="120" y="228"/>
                    <a:pt x="120" y="229"/>
                  </a:cubicBezTo>
                  <a:cubicBezTo>
                    <a:pt x="120" y="229"/>
                    <a:pt x="120" y="229"/>
                    <a:pt x="120" y="229"/>
                  </a:cubicBezTo>
                  <a:cubicBezTo>
                    <a:pt x="120" y="229"/>
                    <a:pt x="120" y="229"/>
                    <a:pt x="120" y="229"/>
                  </a:cubicBezTo>
                  <a:cubicBezTo>
                    <a:pt x="117" y="236"/>
                    <a:pt x="112" y="241"/>
                    <a:pt x="108" y="245"/>
                  </a:cubicBezTo>
                  <a:cubicBezTo>
                    <a:pt x="108" y="245"/>
                    <a:pt x="108" y="245"/>
                    <a:pt x="108" y="245"/>
                  </a:cubicBezTo>
                  <a:cubicBezTo>
                    <a:pt x="108" y="246"/>
                    <a:pt x="108" y="246"/>
                    <a:pt x="108" y="246"/>
                  </a:cubicBezTo>
                  <a:cubicBezTo>
                    <a:pt x="108" y="270"/>
                    <a:pt x="119" y="287"/>
                    <a:pt x="133" y="297"/>
                  </a:cubicBezTo>
                  <a:cubicBezTo>
                    <a:pt x="148" y="308"/>
                    <a:pt x="165" y="313"/>
                    <a:pt x="178" y="313"/>
                  </a:cubicBezTo>
                  <a:cubicBezTo>
                    <a:pt x="195" y="313"/>
                    <a:pt x="205" y="309"/>
                    <a:pt x="212" y="305"/>
                  </a:cubicBezTo>
                  <a:cubicBezTo>
                    <a:pt x="216" y="303"/>
                    <a:pt x="220" y="301"/>
                    <a:pt x="223" y="300"/>
                  </a:cubicBezTo>
                  <a:cubicBezTo>
                    <a:pt x="226" y="298"/>
                    <a:pt x="230" y="298"/>
                    <a:pt x="233" y="298"/>
                  </a:cubicBezTo>
                  <a:cubicBezTo>
                    <a:pt x="237" y="298"/>
                    <a:pt x="241" y="298"/>
                    <a:pt x="243" y="300"/>
                  </a:cubicBezTo>
                  <a:cubicBezTo>
                    <a:pt x="247" y="302"/>
                    <a:pt x="250" y="306"/>
                    <a:pt x="252" y="311"/>
                  </a:cubicBezTo>
                  <a:cubicBezTo>
                    <a:pt x="254" y="315"/>
                    <a:pt x="254" y="320"/>
                    <a:pt x="254" y="325"/>
                  </a:cubicBezTo>
                  <a:cubicBezTo>
                    <a:pt x="254" y="332"/>
                    <a:pt x="251" y="340"/>
                    <a:pt x="247" y="348"/>
                  </a:cubicBezTo>
                  <a:cubicBezTo>
                    <a:pt x="240" y="359"/>
                    <a:pt x="229" y="370"/>
                    <a:pt x="219" y="379"/>
                  </a:cubicBezTo>
                  <a:cubicBezTo>
                    <a:pt x="214" y="383"/>
                    <a:pt x="209" y="387"/>
                    <a:pt x="205" y="390"/>
                  </a:cubicBezTo>
                  <a:cubicBezTo>
                    <a:pt x="201" y="392"/>
                    <a:pt x="197" y="394"/>
                    <a:pt x="195" y="395"/>
                  </a:cubicBezTo>
                  <a:cubicBezTo>
                    <a:pt x="191" y="396"/>
                    <a:pt x="186" y="397"/>
                    <a:pt x="182" y="397"/>
                  </a:cubicBezTo>
                  <a:cubicBezTo>
                    <a:pt x="173" y="397"/>
                    <a:pt x="168" y="396"/>
                    <a:pt x="164" y="394"/>
                  </a:cubicBezTo>
                  <a:cubicBezTo>
                    <a:pt x="162" y="393"/>
                    <a:pt x="160" y="393"/>
                    <a:pt x="158" y="392"/>
                  </a:cubicBezTo>
                  <a:cubicBezTo>
                    <a:pt x="157" y="391"/>
                    <a:pt x="155" y="391"/>
                    <a:pt x="154" y="391"/>
                  </a:cubicBezTo>
                  <a:cubicBezTo>
                    <a:pt x="152" y="391"/>
                    <a:pt x="150" y="392"/>
                    <a:pt x="148" y="393"/>
                  </a:cubicBezTo>
                  <a:cubicBezTo>
                    <a:pt x="141" y="396"/>
                    <a:pt x="129" y="402"/>
                    <a:pt x="110" y="402"/>
                  </a:cubicBezTo>
                  <a:cubicBezTo>
                    <a:pt x="108" y="402"/>
                    <a:pt x="105" y="402"/>
                    <a:pt x="103" y="401"/>
                  </a:cubicBezTo>
                  <a:cubicBezTo>
                    <a:pt x="80" y="399"/>
                    <a:pt x="55" y="383"/>
                    <a:pt x="35" y="359"/>
                  </a:cubicBezTo>
                  <a:cubicBezTo>
                    <a:pt x="16" y="336"/>
                    <a:pt x="2" y="306"/>
                    <a:pt x="2" y="277"/>
                  </a:cubicBezTo>
                  <a:cubicBezTo>
                    <a:pt x="2" y="270"/>
                    <a:pt x="4" y="262"/>
                    <a:pt x="6" y="253"/>
                  </a:cubicBezTo>
                  <a:cubicBezTo>
                    <a:pt x="8" y="245"/>
                    <a:pt x="10" y="236"/>
                    <a:pt x="10" y="226"/>
                  </a:cubicBezTo>
                  <a:cubicBezTo>
                    <a:pt x="10" y="222"/>
                    <a:pt x="10" y="218"/>
                    <a:pt x="9" y="214"/>
                  </a:cubicBezTo>
                  <a:cubicBezTo>
                    <a:pt x="8" y="209"/>
                    <a:pt x="7" y="204"/>
                    <a:pt x="7" y="200"/>
                  </a:cubicBezTo>
                  <a:cubicBezTo>
                    <a:pt x="7" y="187"/>
                    <a:pt x="12" y="177"/>
                    <a:pt x="18" y="170"/>
                  </a:cubicBezTo>
                  <a:cubicBezTo>
                    <a:pt x="24" y="163"/>
                    <a:pt x="31" y="158"/>
                    <a:pt x="38" y="155"/>
                  </a:cubicBezTo>
                  <a:cubicBezTo>
                    <a:pt x="39" y="155"/>
                    <a:pt x="39" y="155"/>
                    <a:pt x="39" y="155"/>
                  </a:cubicBezTo>
                  <a:cubicBezTo>
                    <a:pt x="39" y="155"/>
                    <a:pt x="39" y="155"/>
                    <a:pt x="39" y="155"/>
                  </a:cubicBezTo>
                  <a:cubicBezTo>
                    <a:pt x="41" y="135"/>
                    <a:pt x="49" y="121"/>
                    <a:pt x="58" y="111"/>
                  </a:cubicBezTo>
                  <a:cubicBezTo>
                    <a:pt x="68" y="101"/>
                    <a:pt x="78" y="95"/>
                    <a:pt x="84" y="92"/>
                  </a:cubicBezTo>
                  <a:cubicBezTo>
                    <a:pt x="87" y="91"/>
                    <a:pt x="90" y="88"/>
                    <a:pt x="93" y="84"/>
                  </a:cubicBezTo>
                  <a:cubicBezTo>
                    <a:pt x="98" y="79"/>
                    <a:pt x="102" y="72"/>
                    <a:pt x="107" y="66"/>
                  </a:cubicBezTo>
                  <a:cubicBezTo>
                    <a:pt x="112" y="60"/>
                    <a:pt x="118" y="55"/>
                    <a:pt x="124" y="53"/>
                  </a:cubicBezTo>
                  <a:cubicBezTo>
                    <a:pt x="133" y="51"/>
                    <a:pt x="140" y="49"/>
                    <a:pt x="148" y="46"/>
                  </a:cubicBezTo>
                  <a:cubicBezTo>
                    <a:pt x="156" y="42"/>
                    <a:pt x="165" y="37"/>
                    <a:pt x="178" y="27"/>
                  </a:cubicBezTo>
                  <a:cubicBezTo>
                    <a:pt x="198" y="11"/>
                    <a:pt x="224" y="9"/>
                    <a:pt x="232" y="9"/>
                  </a:cubicBezTo>
                  <a:cubicBezTo>
                    <a:pt x="233" y="9"/>
                    <a:pt x="234" y="9"/>
                    <a:pt x="234" y="9"/>
                  </a:cubicBezTo>
                  <a:cubicBezTo>
                    <a:pt x="235" y="9"/>
                    <a:pt x="235" y="9"/>
                    <a:pt x="235" y="9"/>
                  </a:cubicBezTo>
                  <a:cubicBezTo>
                    <a:pt x="235" y="9"/>
                    <a:pt x="235" y="9"/>
                    <a:pt x="235" y="9"/>
                  </a:cubicBezTo>
                  <a:cubicBezTo>
                    <a:pt x="236" y="9"/>
                    <a:pt x="236" y="9"/>
                    <a:pt x="236" y="9"/>
                  </a:cubicBezTo>
                  <a:cubicBezTo>
                    <a:pt x="236" y="9"/>
                    <a:pt x="236" y="9"/>
                    <a:pt x="236" y="9"/>
                  </a:cubicBezTo>
                  <a:cubicBezTo>
                    <a:pt x="236" y="9"/>
                    <a:pt x="242" y="3"/>
                    <a:pt x="256" y="3"/>
                  </a:cubicBezTo>
                  <a:cubicBezTo>
                    <a:pt x="264" y="3"/>
                    <a:pt x="269" y="4"/>
                    <a:pt x="273" y="5"/>
                  </a:cubicBezTo>
                  <a:cubicBezTo>
                    <a:pt x="274" y="5"/>
                    <a:pt x="276" y="6"/>
                    <a:pt x="276" y="6"/>
                  </a:cubicBezTo>
                  <a:cubicBezTo>
                    <a:pt x="277" y="6"/>
                    <a:pt x="277" y="6"/>
                    <a:pt x="277" y="6"/>
                  </a:cubicBezTo>
                  <a:cubicBezTo>
                    <a:pt x="278" y="7"/>
                    <a:pt x="278" y="7"/>
                    <a:pt x="278" y="7"/>
                  </a:cubicBezTo>
                  <a:cubicBezTo>
                    <a:pt x="278" y="7"/>
                    <a:pt x="278" y="7"/>
                    <a:pt x="278" y="7"/>
                  </a:cubicBezTo>
                  <a:cubicBezTo>
                    <a:pt x="278" y="7"/>
                    <a:pt x="278" y="7"/>
                    <a:pt x="278" y="7"/>
                  </a:cubicBezTo>
                  <a:cubicBezTo>
                    <a:pt x="278" y="7"/>
                    <a:pt x="278" y="7"/>
                    <a:pt x="278" y="7"/>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84" y="2"/>
                    <a:pt x="302" y="2"/>
                  </a:cubicBezTo>
                  <a:cubicBezTo>
                    <a:pt x="311" y="2"/>
                    <a:pt x="318" y="4"/>
                    <a:pt x="324" y="6"/>
                  </a:cubicBezTo>
                  <a:cubicBezTo>
                    <a:pt x="326" y="7"/>
                    <a:pt x="328" y="8"/>
                    <a:pt x="330" y="8"/>
                  </a:cubicBezTo>
                  <a:cubicBezTo>
                    <a:pt x="330" y="9"/>
                    <a:pt x="331" y="9"/>
                    <a:pt x="331" y="9"/>
                  </a:cubicBezTo>
                  <a:cubicBezTo>
                    <a:pt x="332" y="9"/>
                    <a:pt x="332" y="9"/>
                    <a:pt x="332" y="9"/>
                  </a:cubicBezTo>
                  <a:cubicBezTo>
                    <a:pt x="332" y="9"/>
                    <a:pt x="332" y="9"/>
                    <a:pt x="332" y="9"/>
                  </a:cubicBezTo>
                  <a:cubicBezTo>
                    <a:pt x="332" y="10"/>
                    <a:pt x="332" y="10"/>
                    <a:pt x="332" y="10"/>
                  </a:cubicBezTo>
                  <a:cubicBezTo>
                    <a:pt x="333" y="10"/>
                    <a:pt x="333" y="10"/>
                    <a:pt x="333" y="10"/>
                  </a:cubicBezTo>
                  <a:cubicBezTo>
                    <a:pt x="333" y="10"/>
                    <a:pt x="333" y="10"/>
                    <a:pt x="333" y="10"/>
                  </a:cubicBezTo>
                  <a:cubicBezTo>
                    <a:pt x="333" y="9"/>
                    <a:pt x="341" y="7"/>
                    <a:pt x="358" y="7"/>
                  </a:cubicBezTo>
                  <a:cubicBezTo>
                    <a:pt x="367" y="7"/>
                    <a:pt x="375" y="9"/>
                    <a:pt x="381" y="11"/>
                  </a:cubicBezTo>
                  <a:cubicBezTo>
                    <a:pt x="383" y="12"/>
                    <a:pt x="386" y="13"/>
                    <a:pt x="387" y="14"/>
                  </a:cubicBezTo>
                  <a:cubicBezTo>
                    <a:pt x="388" y="14"/>
                    <a:pt x="389" y="14"/>
                    <a:pt x="389" y="14"/>
                  </a:cubicBezTo>
                  <a:cubicBezTo>
                    <a:pt x="389" y="15"/>
                    <a:pt x="390" y="15"/>
                    <a:pt x="390" y="15"/>
                  </a:cubicBezTo>
                  <a:cubicBezTo>
                    <a:pt x="390" y="15"/>
                    <a:pt x="390" y="15"/>
                    <a:pt x="390" y="15"/>
                  </a:cubicBezTo>
                  <a:cubicBezTo>
                    <a:pt x="390" y="15"/>
                    <a:pt x="390" y="15"/>
                    <a:pt x="390" y="15"/>
                  </a:cubicBezTo>
                  <a:cubicBezTo>
                    <a:pt x="391" y="15"/>
                    <a:pt x="391" y="15"/>
                    <a:pt x="391" y="15"/>
                  </a:cubicBezTo>
                  <a:cubicBezTo>
                    <a:pt x="391" y="15"/>
                    <a:pt x="391" y="15"/>
                    <a:pt x="391" y="15"/>
                  </a:cubicBezTo>
                  <a:cubicBezTo>
                    <a:pt x="392" y="14"/>
                    <a:pt x="403" y="7"/>
                    <a:pt x="418" y="7"/>
                  </a:cubicBezTo>
                  <a:cubicBezTo>
                    <a:pt x="435" y="7"/>
                    <a:pt x="452" y="12"/>
                    <a:pt x="465" y="26"/>
                  </a:cubicBezTo>
                  <a:cubicBezTo>
                    <a:pt x="465" y="26"/>
                    <a:pt x="465" y="26"/>
                    <a:pt x="465" y="26"/>
                  </a:cubicBezTo>
                  <a:cubicBezTo>
                    <a:pt x="465" y="26"/>
                    <a:pt x="465" y="26"/>
                    <a:pt x="465" y="26"/>
                  </a:cubicBezTo>
                  <a:cubicBezTo>
                    <a:pt x="466" y="26"/>
                    <a:pt x="466" y="26"/>
                    <a:pt x="467" y="26"/>
                  </a:cubicBezTo>
                  <a:cubicBezTo>
                    <a:pt x="475" y="26"/>
                    <a:pt x="482" y="29"/>
                    <a:pt x="488" y="32"/>
                  </a:cubicBezTo>
                  <a:cubicBezTo>
                    <a:pt x="494" y="35"/>
                    <a:pt x="498" y="39"/>
                    <a:pt x="501" y="41"/>
                  </a:cubicBezTo>
                  <a:cubicBezTo>
                    <a:pt x="502" y="42"/>
                    <a:pt x="505" y="43"/>
                    <a:pt x="508" y="43"/>
                  </a:cubicBezTo>
                  <a:cubicBezTo>
                    <a:pt x="512" y="44"/>
                    <a:pt x="518" y="44"/>
                    <a:pt x="523" y="46"/>
                  </a:cubicBezTo>
                  <a:cubicBezTo>
                    <a:pt x="529" y="48"/>
                    <a:pt x="535" y="51"/>
                    <a:pt x="539" y="56"/>
                  </a:cubicBezTo>
                  <a:cubicBezTo>
                    <a:pt x="546" y="64"/>
                    <a:pt x="555" y="67"/>
                    <a:pt x="563" y="72"/>
                  </a:cubicBezTo>
                  <a:cubicBezTo>
                    <a:pt x="571" y="76"/>
                    <a:pt x="578" y="82"/>
                    <a:pt x="581" y="93"/>
                  </a:cubicBezTo>
                  <a:cubicBezTo>
                    <a:pt x="581" y="94"/>
                    <a:pt x="581" y="94"/>
                    <a:pt x="581" y="94"/>
                  </a:cubicBezTo>
                  <a:cubicBezTo>
                    <a:pt x="582" y="94"/>
                    <a:pt x="582" y="94"/>
                    <a:pt x="582" y="94"/>
                  </a:cubicBezTo>
                  <a:cubicBezTo>
                    <a:pt x="583" y="94"/>
                    <a:pt x="584" y="94"/>
                    <a:pt x="585" y="94"/>
                  </a:cubicBezTo>
                  <a:cubicBezTo>
                    <a:pt x="593" y="94"/>
                    <a:pt x="603" y="97"/>
                    <a:pt x="610" y="104"/>
                  </a:cubicBezTo>
                  <a:cubicBezTo>
                    <a:pt x="618" y="110"/>
                    <a:pt x="623" y="120"/>
                    <a:pt x="625" y="134"/>
                  </a:cubicBezTo>
                  <a:cubicBezTo>
                    <a:pt x="625" y="134"/>
                    <a:pt x="625" y="134"/>
                    <a:pt x="625" y="134"/>
                  </a:cubicBezTo>
                  <a:cubicBezTo>
                    <a:pt x="625" y="134"/>
                    <a:pt x="625" y="134"/>
                    <a:pt x="625" y="134"/>
                  </a:cubicBezTo>
                  <a:cubicBezTo>
                    <a:pt x="626" y="134"/>
                    <a:pt x="626" y="134"/>
                    <a:pt x="627" y="134"/>
                  </a:cubicBezTo>
                  <a:cubicBezTo>
                    <a:pt x="630" y="134"/>
                    <a:pt x="633" y="135"/>
                    <a:pt x="635" y="136"/>
                  </a:cubicBezTo>
                  <a:cubicBezTo>
                    <a:pt x="638" y="137"/>
                    <a:pt x="641" y="139"/>
                    <a:pt x="643" y="142"/>
                  </a:cubicBezTo>
                  <a:cubicBezTo>
                    <a:pt x="646" y="145"/>
                    <a:pt x="648" y="148"/>
                    <a:pt x="653" y="151"/>
                  </a:cubicBezTo>
                  <a:cubicBezTo>
                    <a:pt x="659" y="155"/>
                    <a:pt x="663" y="161"/>
                    <a:pt x="663" y="168"/>
                  </a:cubicBezTo>
                  <a:cubicBezTo>
                    <a:pt x="663" y="174"/>
                    <a:pt x="661" y="179"/>
                    <a:pt x="656" y="184"/>
                  </a:cubicBezTo>
                  <a:cubicBezTo>
                    <a:pt x="655" y="185"/>
                    <a:pt x="655" y="185"/>
                    <a:pt x="655" y="185"/>
                  </a:cubicBezTo>
                  <a:cubicBezTo>
                    <a:pt x="656" y="185"/>
                    <a:pt x="656" y="185"/>
                    <a:pt x="656" y="185"/>
                  </a:cubicBezTo>
                  <a:cubicBezTo>
                    <a:pt x="664" y="191"/>
                    <a:pt x="671" y="203"/>
                    <a:pt x="671" y="215"/>
                  </a:cubicBezTo>
                  <a:cubicBezTo>
                    <a:pt x="671" y="220"/>
                    <a:pt x="669" y="226"/>
                    <a:pt x="665" y="231"/>
                  </a:cubicBezTo>
                  <a:cubicBezTo>
                    <a:pt x="665" y="231"/>
                    <a:pt x="665" y="231"/>
                    <a:pt x="665" y="231"/>
                  </a:cubicBezTo>
                  <a:cubicBezTo>
                    <a:pt x="666" y="232"/>
                    <a:pt x="666" y="232"/>
                    <a:pt x="666" y="232"/>
                  </a:cubicBezTo>
                  <a:cubicBezTo>
                    <a:pt x="670" y="235"/>
                    <a:pt x="673" y="238"/>
                    <a:pt x="674" y="241"/>
                  </a:cubicBezTo>
                  <a:cubicBezTo>
                    <a:pt x="676" y="244"/>
                    <a:pt x="676" y="247"/>
                    <a:pt x="676" y="250"/>
                  </a:cubicBezTo>
                  <a:cubicBezTo>
                    <a:pt x="676" y="251"/>
                    <a:pt x="676" y="253"/>
                    <a:pt x="676" y="254"/>
                  </a:cubicBezTo>
                  <a:cubicBezTo>
                    <a:pt x="676" y="254"/>
                    <a:pt x="676" y="254"/>
                    <a:pt x="676" y="25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34">
              <a:extLst>
                <a:ext uri="{FF2B5EF4-FFF2-40B4-BE49-F238E27FC236}">
                  <a16:creationId xmlns:a16="http://schemas.microsoft.com/office/drawing/2014/main" id="{4FC9494B-20B7-4CC5-B939-11CAE31570AC}"/>
                </a:ext>
              </a:extLst>
            </p:cNvPr>
            <p:cNvSpPr>
              <a:spLocks/>
            </p:cNvSpPr>
            <p:nvPr/>
          </p:nvSpPr>
          <p:spPr bwMode="auto">
            <a:xfrm>
              <a:off x="7446964" y="4035425"/>
              <a:ext cx="46038" cy="30163"/>
            </a:xfrm>
            <a:custGeom>
              <a:avLst/>
              <a:gdLst>
                <a:gd name="T0" fmla="*/ 0 w 6"/>
                <a:gd name="T1" fmla="*/ 4 h 4"/>
                <a:gd name="T2" fmla="*/ 6 w 6"/>
                <a:gd name="T3" fmla="*/ 4 h 4"/>
                <a:gd name="T4" fmla="*/ 6 w 6"/>
                <a:gd name="T5" fmla="*/ 0 h 4"/>
                <a:gd name="T6" fmla="*/ 0 w 6"/>
                <a:gd name="T7" fmla="*/ 4 h 4"/>
              </a:gdLst>
              <a:ahLst/>
              <a:cxnLst>
                <a:cxn ang="0">
                  <a:pos x="T0" y="T1"/>
                </a:cxn>
                <a:cxn ang="0">
                  <a:pos x="T2" y="T3"/>
                </a:cxn>
                <a:cxn ang="0">
                  <a:pos x="T4" y="T5"/>
                </a:cxn>
                <a:cxn ang="0">
                  <a:pos x="T6" y="T7"/>
                </a:cxn>
              </a:cxnLst>
              <a:rect l="0" t="0" r="r" b="b"/>
              <a:pathLst>
                <a:path w="6" h="4">
                  <a:moveTo>
                    <a:pt x="0" y="4"/>
                  </a:moveTo>
                  <a:cubicBezTo>
                    <a:pt x="6" y="4"/>
                    <a:pt x="6" y="4"/>
                    <a:pt x="6" y="4"/>
                  </a:cubicBezTo>
                  <a:cubicBezTo>
                    <a:pt x="6" y="4"/>
                    <a:pt x="6" y="2"/>
                    <a:pt x="6" y="0"/>
                  </a:cubicBezTo>
                  <a:cubicBezTo>
                    <a:pt x="4" y="1"/>
                    <a:pt x="2" y="3"/>
                    <a:pt x="0" y="4"/>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35">
              <a:extLst>
                <a:ext uri="{FF2B5EF4-FFF2-40B4-BE49-F238E27FC236}">
                  <a16:creationId xmlns:a16="http://schemas.microsoft.com/office/drawing/2014/main" id="{9605A9FB-8AA1-4EAA-BD91-6B66FE0123BB}"/>
                </a:ext>
              </a:extLst>
            </p:cNvPr>
            <p:cNvSpPr>
              <a:spLocks/>
            </p:cNvSpPr>
            <p:nvPr/>
          </p:nvSpPr>
          <p:spPr bwMode="auto">
            <a:xfrm>
              <a:off x="6564314" y="3476625"/>
              <a:ext cx="1817688" cy="1411288"/>
            </a:xfrm>
            <a:custGeom>
              <a:avLst/>
              <a:gdLst>
                <a:gd name="T0" fmla="*/ 0 w 241"/>
                <a:gd name="T1" fmla="*/ 137 h 187"/>
                <a:gd name="T2" fmla="*/ 81 w 241"/>
                <a:gd name="T3" fmla="*/ 187 h 187"/>
                <a:gd name="T4" fmla="*/ 188 w 241"/>
                <a:gd name="T5" fmla="*/ 148 h 187"/>
                <a:gd name="T6" fmla="*/ 230 w 241"/>
                <a:gd name="T7" fmla="*/ 105 h 187"/>
                <a:gd name="T8" fmla="*/ 231 w 241"/>
                <a:gd name="T9" fmla="*/ 31 h 187"/>
                <a:gd name="T10" fmla="*/ 95 w 241"/>
                <a:gd name="T11" fmla="*/ 59 h 187"/>
                <a:gd name="T12" fmla="*/ 0 w 241"/>
                <a:gd name="T13" fmla="*/ 137 h 187"/>
              </a:gdLst>
              <a:ahLst/>
              <a:cxnLst>
                <a:cxn ang="0">
                  <a:pos x="T0" y="T1"/>
                </a:cxn>
                <a:cxn ang="0">
                  <a:pos x="T2" y="T3"/>
                </a:cxn>
                <a:cxn ang="0">
                  <a:pos x="T4" y="T5"/>
                </a:cxn>
                <a:cxn ang="0">
                  <a:pos x="T6" y="T7"/>
                </a:cxn>
                <a:cxn ang="0">
                  <a:pos x="T8" y="T9"/>
                </a:cxn>
                <a:cxn ang="0">
                  <a:pos x="T10" y="T11"/>
                </a:cxn>
                <a:cxn ang="0">
                  <a:pos x="T12" y="T13"/>
                </a:cxn>
              </a:cxnLst>
              <a:rect l="0" t="0" r="r" b="b"/>
              <a:pathLst>
                <a:path w="241" h="187">
                  <a:moveTo>
                    <a:pt x="0" y="137"/>
                  </a:moveTo>
                  <a:cubicBezTo>
                    <a:pt x="0" y="137"/>
                    <a:pt x="20" y="187"/>
                    <a:pt x="81" y="187"/>
                  </a:cubicBezTo>
                  <a:cubicBezTo>
                    <a:pt x="142" y="187"/>
                    <a:pt x="167" y="166"/>
                    <a:pt x="188" y="148"/>
                  </a:cubicBezTo>
                  <a:cubicBezTo>
                    <a:pt x="209" y="130"/>
                    <a:pt x="221" y="128"/>
                    <a:pt x="230" y="105"/>
                  </a:cubicBezTo>
                  <a:cubicBezTo>
                    <a:pt x="239" y="81"/>
                    <a:pt x="241" y="51"/>
                    <a:pt x="231" y="31"/>
                  </a:cubicBezTo>
                  <a:cubicBezTo>
                    <a:pt x="217" y="0"/>
                    <a:pt x="169" y="16"/>
                    <a:pt x="95" y="59"/>
                  </a:cubicBezTo>
                  <a:cubicBezTo>
                    <a:pt x="22" y="102"/>
                    <a:pt x="0" y="137"/>
                    <a:pt x="0" y="137"/>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36">
              <a:extLst>
                <a:ext uri="{FF2B5EF4-FFF2-40B4-BE49-F238E27FC236}">
                  <a16:creationId xmlns:a16="http://schemas.microsoft.com/office/drawing/2014/main" id="{DF5F8C57-19B9-4409-B57A-576C1F4E2CBD}"/>
                </a:ext>
              </a:extLst>
            </p:cNvPr>
            <p:cNvSpPr>
              <a:spLocks/>
            </p:cNvSpPr>
            <p:nvPr/>
          </p:nvSpPr>
          <p:spPr bwMode="auto">
            <a:xfrm>
              <a:off x="6556376" y="3582988"/>
              <a:ext cx="1803400" cy="1304925"/>
            </a:xfrm>
            <a:custGeom>
              <a:avLst/>
              <a:gdLst>
                <a:gd name="T0" fmla="*/ 1 w 239"/>
                <a:gd name="T1" fmla="*/ 123 h 173"/>
                <a:gd name="T2" fmla="*/ 0 w 239"/>
                <a:gd name="T3" fmla="*/ 124 h 173"/>
                <a:gd name="T4" fmla="*/ 18 w 239"/>
                <a:gd name="T5" fmla="*/ 148 h 173"/>
                <a:gd name="T6" fmla="*/ 82 w 239"/>
                <a:gd name="T7" fmla="*/ 173 h 173"/>
                <a:gd name="T8" fmla="*/ 151 w 239"/>
                <a:gd name="T9" fmla="*/ 161 h 173"/>
                <a:gd name="T10" fmla="*/ 190 w 239"/>
                <a:gd name="T11" fmla="*/ 135 h 173"/>
                <a:gd name="T12" fmla="*/ 215 w 239"/>
                <a:gd name="T13" fmla="*/ 115 h 173"/>
                <a:gd name="T14" fmla="*/ 232 w 239"/>
                <a:gd name="T15" fmla="*/ 91 h 173"/>
                <a:gd name="T16" fmla="*/ 239 w 239"/>
                <a:gd name="T17" fmla="*/ 49 h 173"/>
                <a:gd name="T18" fmla="*/ 233 w 239"/>
                <a:gd name="T19" fmla="*/ 16 h 173"/>
                <a:gd name="T20" fmla="*/ 222 w 239"/>
                <a:gd name="T21" fmla="*/ 4 h 173"/>
                <a:gd name="T22" fmla="*/ 205 w 239"/>
                <a:gd name="T23" fmla="*/ 0 h 173"/>
                <a:gd name="T24" fmla="*/ 159 w 239"/>
                <a:gd name="T25" fmla="*/ 12 h 173"/>
                <a:gd name="T26" fmla="*/ 96 w 239"/>
                <a:gd name="T27" fmla="*/ 45 h 173"/>
                <a:gd name="T28" fmla="*/ 0 w 239"/>
                <a:gd name="T29" fmla="*/ 123 h 173"/>
                <a:gd name="T30" fmla="*/ 0 w 239"/>
                <a:gd name="T31" fmla="*/ 123 h 173"/>
                <a:gd name="T32" fmla="*/ 0 w 239"/>
                <a:gd name="T33" fmla="*/ 124 h 173"/>
                <a:gd name="T34" fmla="*/ 1 w 239"/>
                <a:gd name="T35" fmla="*/ 123 h 173"/>
                <a:gd name="T36" fmla="*/ 1 w 239"/>
                <a:gd name="T37" fmla="*/ 124 h 173"/>
                <a:gd name="T38" fmla="*/ 1 w 239"/>
                <a:gd name="T39" fmla="*/ 124 h 173"/>
                <a:gd name="T40" fmla="*/ 97 w 239"/>
                <a:gd name="T41" fmla="*/ 46 h 173"/>
                <a:gd name="T42" fmla="*/ 160 w 239"/>
                <a:gd name="T43" fmla="*/ 13 h 173"/>
                <a:gd name="T44" fmla="*/ 205 w 239"/>
                <a:gd name="T45" fmla="*/ 2 h 173"/>
                <a:gd name="T46" fmla="*/ 221 w 239"/>
                <a:gd name="T47" fmla="*/ 5 h 173"/>
                <a:gd name="T48" fmla="*/ 232 w 239"/>
                <a:gd name="T49" fmla="*/ 17 h 173"/>
                <a:gd name="T50" fmla="*/ 238 w 239"/>
                <a:gd name="T51" fmla="*/ 49 h 173"/>
                <a:gd name="T52" fmla="*/ 230 w 239"/>
                <a:gd name="T53" fmla="*/ 90 h 173"/>
                <a:gd name="T54" fmla="*/ 214 w 239"/>
                <a:gd name="T55" fmla="*/ 114 h 173"/>
                <a:gd name="T56" fmla="*/ 189 w 239"/>
                <a:gd name="T57" fmla="*/ 134 h 173"/>
                <a:gd name="T58" fmla="*/ 150 w 239"/>
                <a:gd name="T59" fmla="*/ 160 h 173"/>
                <a:gd name="T60" fmla="*/ 82 w 239"/>
                <a:gd name="T61" fmla="*/ 172 h 173"/>
                <a:gd name="T62" fmla="*/ 19 w 239"/>
                <a:gd name="T63" fmla="*/ 147 h 173"/>
                <a:gd name="T64" fmla="*/ 6 w 239"/>
                <a:gd name="T65" fmla="*/ 131 h 173"/>
                <a:gd name="T66" fmla="*/ 2 w 239"/>
                <a:gd name="T67" fmla="*/ 125 h 173"/>
                <a:gd name="T68" fmla="*/ 2 w 239"/>
                <a:gd name="T69" fmla="*/ 124 h 173"/>
                <a:gd name="T70" fmla="*/ 1 w 239"/>
                <a:gd name="T71" fmla="*/ 123 h 173"/>
                <a:gd name="T72" fmla="*/ 1 w 239"/>
                <a:gd name="T73" fmla="*/ 123 h 173"/>
                <a:gd name="T74" fmla="*/ 1 w 239"/>
                <a:gd name="T75" fmla="*/ 123 h 173"/>
                <a:gd name="T76" fmla="*/ 1 w 239"/>
                <a:gd name="T77" fmla="*/ 124 h 173"/>
                <a:gd name="T78" fmla="*/ 1 w 239"/>
                <a:gd name="T79" fmla="*/ 12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9" h="173">
                  <a:moveTo>
                    <a:pt x="1" y="123"/>
                  </a:moveTo>
                  <a:cubicBezTo>
                    <a:pt x="0" y="124"/>
                    <a:pt x="0" y="124"/>
                    <a:pt x="0" y="124"/>
                  </a:cubicBezTo>
                  <a:cubicBezTo>
                    <a:pt x="0" y="124"/>
                    <a:pt x="5" y="136"/>
                    <a:pt x="18" y="148"/>
                  </a:cubicBezTo>
                  <a:cubicBezTo>
                    <a:pt x="31" y="161"/>
                    <a:pt x="52" y="173"/>
                    <a:pt x="82" y="173"/>
                  </a:cubicBezTo>
                  <a:cubicBezTo>
                    <a:pt x="113" y="173"/>
                    <a:pt x="134" y="168"/>
                    <a:pt x="151" y="161"/>
                  </a:cubicBezTo>
                  <a:cubicBezTo>
                    <a:pt x="167" y="153"/>
                    <a:pt x="179" y="144"/>
                    <a:pt x="190" y="135"/>
                  </a:cubicBezTo>
                  <a:cubicBezTo>
                    <a:pt x="200" y="125"/>
                    <a:pt x="208" y="120"/>
                    <a:pt x="215" y="115"/>
                  </a:cubicBezTo>
                  <a:cubicBezTo>
                    <a:pt x="222" y="109"/>
                    <a:pt x="227" y="103"/>
                    <a:pt x="232" y="91"/>
                  </a:cubicBezTo>
                  <a:cubicBezTo>
                    <a:pt x="237" y="78"/>
                    <a:pt x="239" y="63"/>
                    <a:pt x="239" y="49"/>
                  </a:cubicBezTo>
                  <a:cubicBezTo>
                    <a:pt x="239" y="37"/>
                    <a:pt x="237" y="26"/>
                    <a:pt x="233" y="16"/>
                  </a:cubicBezTo>
                  <a:cubicBezTo>
                    <a:pt x="230" y="11"/>
                    <a:pt x="226" y="7"/>
                    <a:pt x="222" y="4"/>
                  </a:cubicBezTo>
                  <a:cubicBezTo>
                    <a:pt x="217" y="2"/>
                    <a:pt x="211" y="0"/>
                    <a:pt x="205" y="0"/>
                  </a:cubicBezTo>
                  <a:cubicBezTo>
                    <a:pt x="192" y="0"/>
                    <a:pt x="177" y="4"/>
                    <a:pt x="159" y="12"/>
                  </a:cubicBezTo>
                  <a:cubicBezTo>
                    <a:pt x="141" y="20"/>
                    <a:pt x="120" y="31"/>
                    <a:pt x="96" y="45"/>
                  </a:cubicBezTo>
                  <a:cubicBezTo>
                    <a:pt x="23" y="87"/>
                    <a:pt x="0" y="123"/>
                    <a:pt x="0" y="123"/>
                  </a:cubicBezTo>
                  <a:cubicBezTo>
                    <a:pt x="0" y="123"/>
                    <a:pt x="0" y="123"/>
                    <a:pt x="0" y="123"/>
                  </a:cubicBezTo>
                  <a:cubicBezTo>
                    <a:pt x="0" y="124"/>
                    <a:pt x="0" y="124"/>
                    <a:pt x="0" y="124"/>
                  </a:cubicBezTo>
                  <a:cubicBezTo>
                    <a:pt x="1" y="123"/>
                    <a:pt x="1" y="123"/>
                    <a:pt x="1" y="123"/>
                  </a:cubicBezTo>
                  <a:cubicBezTo>
                    <a:pt x="1" y="124"/>
                    <a:pt x="1" y="124"/>
                    <a:pt x="1" y="124"/>
                  </a:cubicBezTo>
                  <a:cubicBezTo>
                    <a:pt x="1" y="124"/>
                    <a:pt x="1" y="124"/>
                    <a:pt x="1" y="124"/>
                  </a:cubicBezTo>
                  <a:cubicBezTo>
                    <a:pt x="3" y="122"/>
                    <a:pt x="26" y="87"/>
                    <a:pt x="97" y="46"/>
                  </a:cubicBezTo>
                  <a:cubicBezTo>
                    <a:pt x="121" y="32"/>
                    <a:pt x="142" y="21"/>
                    <a:pt x="160" y="13"/>
                  </a:cubicBezTo>
                  <a:cubicBezTo>
                    <a:pt x="178" y="6"/>
                    <a:pt x="193" y="2"/>
                    <a:pt x="205" y="2"/>
                  </a:cubicBezTo>
                  <a:cubicBezTo>
                    <a:pt x="211" y="2"/>
                    <a:pt x="217" y="3"/>
                    <a:pt x="221" y="5"/>
                  </a:cubicBezTo>
                  <a:cubicBezTo>
                    <a:pt x="226" y="8"/>
                    <a:pt x="229" y="12"/>
                    <a:pt x="232" y="17"/>
                  </a:cubicBezTo>
                  <a:cubicBezTo>
                    <a:pt x="236" y="26"/>
                    <a:pt x="238" y="37"/>
                    <a:pt x="238" y="49"/>
                  </a:cubicBezTo>
                  <a:cubicBezTo>
                    <a:pt x="238" y="63"/>
                    <a:pt x="235" y="78"/>
                    <a:pt x="230" y="90"/>
                  </a:cubicBezTo>
                  <a:cubicBezTo>
                    <a:pt x="226" y="102"/>
                    <a:pt x="221" y="108"/>
                    <a:pt x="214" y="114"/>
                  </a:cubicBezTo>
                  <a:cubicBezTo>
                    <a:pt x="208" y="119"/>
                    <a:pt x="199" y="124"/>
                    <a:pt x="189" y="134"/>
                  </a:cubicBezTo>
                  <a:cubicBezTo>
                    <a:pt x="178" y="143"/>
                    <a:pt x="167" y="152"/>
                    <a:pt x="150" y="160"/>
                  </a:cubicBezTo>
                  <a:cubicBezTo>
                    <a:pt x="134" y="167"/>
                    <a:pt x="113" y="172"/>
                    <a:pt x="82" y="172"/>
                  </a:cubicBezTo>
                  <a:cubicBezTo>
                    <a:pt x="52" y="172"/>
                    <a:pt x="32" y="160"/>
                    <a:pt x="19" y="147"/>
                  </a:cubicBezTo>
                  <a:cubicBezTo>
                    <a:pt x="13" y="141"/>
                    <a:pt x="8" y="135"/>
                    <a:pt x="6" y="131"/>
                  </a:cubicBezTo>
                  <a:cubicBezTo>
                    <a:pt x="4" y="128"/>
                    <a:pt x="3" y="127"/>
                    <a:pt x="2" y="125"/>
                  </a:cubicBezTo>
                  <a:cubicBezTo>
                    <a:pt x="2" y="125"/>
                    <a:pt x="2" y="124"/>
                    <a:pt x="2" y="124"/>
                  </a:cubicBezTo>
                  <a:cubicBezTo>
                    <a:pt x="2" y="123"/>
                    <a:pt x="1" y="123"/>
                    <a:pt x="1" y="123"/>
                  </a:cubicBezTo>
                  <a:cubicBezTo>
                    <a:pt x="1" y="123"/>
                    <a:pt x="1" y="123"/>
                    <a:pt x="1" y="123"/>
                  </a:cubicBezTo>
                  <a:cubicBezTo>
                    <a:pt x="1" y="123"/>
                    <a:pt x="1" y="123"/>
                    <a:pt x="1" y="123"/>
                  </a:cubicBezTo>
                  <a:cubicBezTo>
                    <a:pt x="1" y="124"/>
                    <a:pt x="1" y="124"/>
                    <a:pt x="1" y="124"/>
                  </a:cubicBezTo>
                  <a:cubicBezTo>
                    <a:pt x="1" y="123"/>
                    <a:pt x="1" y="123"/>
                    <a:pt x="1" y="12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39">
              <a:extLst>
                <a:ext uri="{FF2B5EF4-FFF2-40B4-BE49-F238E27FC236}">
                  <a16:creationId xmlns:a16="http://schemas.microsoft.com/office/drawing/2014/main" id="{F1FD9D63-515A-4C08-A45F-BCFD02F95E4C}"/>
                </a:ext>
              </a:extLst>
            </p:cNvPr>
            <p:cNvSpPr>
              <a:spLocks/>
            </p:cNvSpPr>
            <p:nvPr/>
          </p:nvSpPr>
          <p:spPr bwMode="auto">
            <a:xfrm>
              <a:off x="6586539" y="4276725"/>
              <a:ext cx="1425575" cy="295275"/>
            </a:xfrm>
            <a:custGeom>
              <a:avLst/>
              <a:gdLst>
                <a:gd name="T0" fmla="*/ 0 w 189"/>
                <a:gd name="T1" fmla="*/ 38 h 39"/>
                <a:gd name="T2" fmla="*/ 4 w 189"/>
                <a:gd name="T3" fmla="*/ 39 h 39"/>
                <a:gd name="T4" fmla="*/ 32 w 189"/>
                <a:gd name="T5" fmla="*/ 33 h 39"/>
                <a:gd name="T6" fmla="*/ 61 w 189"/>
                <a:gd name="T7" fmla="*/ 28 h 39"/>
                <a:gd name="T8" fmla="*/ 81 w 189"/>
                <a:gd name="T9" fmla="*/ 29 h 39"/>
                <a:gd name="T10" fmla="*/ 99 w 189"/>
                <a:gd name="T11" fmla="*/ 29 h 39"/>
                <a:gd name="T12" fmla="*/ 143 w 189"/>
                <a:gd name="T13" fmla="*/ 15 h 39"/>
                <a:gd name="T14" fmla="*/ 189 w 189"/>
                <a:gd name="T15" fmla="*/ 2 h 39"/>
                <a:gd name="T16" fmla="*/ 189 w 189"/>
                <a:gd name="T17" fmla="*/ 0 h 39"/>
                <a:gd name="T18" fmla="*/ 143 w 189"/>
                <a:gd name="T19" fmla="*/ 14 h 39"/>
                <a:gd name="T20" fmla="*/ 99 w 189"/>
                <a:gd name="T21" fmla="*/ 28 h 39"/>
                <a:gd name="T22" fmla="*/ 81 w 189"/>
                <a:gd name="T23" fmla="*/ 27 h 39"/>
                <a:gd name="T24" fmla="*/ 61 w 189"/>
                <a:gd name="T25" fmla="*/ 26 h 39"/>
                <a:gd name="T26" fmla="*/ 32 w 189"/>
                <a:gd name="T27" fmla="*/ 32 h 39"/>
                <a:gd name="T28" fmla="*/ 4 w 189"/>
                <a:gd name="T29" fmla="*/ 37 h 39"/>
                <a:gd name="T30" fmla="*/ 0 w 189"/>
                <a:gd name="T31" fmla="*/ 37 h 39"/>
                <a:gd name="T32" fmla="*/ 0 w 189"/>
                <a:gd name="T33"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9" h="39">
                  <a:moveTo>
                    <a:pt x="0" y="38"/>
                  </a:moveTo>
                  <a:cubicBezTo>
                    <a:pt x="1" y="38"/>
                    <a:pt x="3" y="39"/>
                    <a:pt x="4" y="39"/>
                  </a:cubicBezTo>
                  <a:cubicBezTo>
                    <a:pt x="12" y="39"/>
                    <a:pt x="22" y="36"/>
                    <a:pt x="32" y="33"/>
                  </a:cubicBezTo>
                  <a:cubicBezTo>
                    <a:pt x="43" y="30"/>
                    <a:pt x="53" y="28"/>
                    <a:pt x="61" y="28"/>
                  </a:cubicBezTo>
                  <a:cubicBezTo>
                    <a:pt x="71" y="28"/>
                    <a:pt x="76" y="28"/>
                    <a:pt x="81" y="29"/>
                  </a:cubicBezTo>
                  <a:cubicBezTo>
                    <a:pt x="86" y="29"/>
                    <a:pt x="91" y="29"/>
                    <a:pt x="99" y="29"/>
                  </a:cubicBezTo>
                  <a:cubicBezTo>
                    <a:pt x="116" y="29"/>
                    <a:pt x="130" y="22"/>
                    <a:pt x="143" y="15"/>
                  </a:cubicBezTo>
                  <a:cubicBezTo>
                    <a:pt x="157" y="9"/>
                    <a:pt x="171" y="2"/>
                    <a:pt x="189" y="2"/>
                  </a:cubicBezTo>
                  <a:cubicBezTo>
                    <a:pt x="189" y="0"/>
                    <a:pt x="189" y="0"/>
                    <a:pt x="189" y="0"/>
                  </a:cubicBezTo>
                  <a:cubicBezTo>
                    <a:pt x="170" y="0"/>
                    <a:pt x="156" y="7"/>
                    <a:pt x="143" y="14"/>
                  </a:cubicBezTo>
                  <a:cubicBezTo>
                    <a:pt x="129" y="21"/>
                    <a:pt x="116" y="28"/>
                    <a:pt x="99" y="28"/>
                  </a:cubicBezTo>
                  <a:cubicBezTo>
                    <a:pt x="91" y="28"/>
                    <a:pt x="86" y="28"/>
                    <a:pt x="81" y="27"/>
                  </a:cubicBezTo>
                  <a:cubicBezTo>
                    <a:pt x="76" y="27"/>
                    <a:pt x="71" y="26"/>
                    <a:pt x="61" y="26"/>
                  </a:cubicBezTo>
                  <a:cubicBezTo>
                    <a:pt x="53" y="26"/>
                    <a:pt x="42" y="29"/>
                    <a:pt x="32" y="32"/>
                  </a:cubicBezTo>
                  <a:cubicBezTo>
                    <a:pt x="22" y="35"/>
                    <a:pt x="12" y="37"/>
                    <a:pt x="4" y="37"/>
                  </a:cubicBezTo>
                  <a:cubicBezTo>
                    <a:pt x="3" y="37"/>
                    <a:pt x="1" y="37"/>
                    <a:pt x="0" y="37"/>
                  </a:cubicBezTo>
                  <a:cubicBezTo>
                    <a:pt x="0" y="38"/>
                    <a:pt x="0" y="38"/>
                    <a:pt x="0" y="3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40">
              <a:extLst>
                <a:ext uri="{FF2B5EF4-FFF2-40B4-BE49-F238E27FC236}">
                  <a16:creationId xmlns:a16="http://schemas.microsoft.com/office/drawing/2014/main" id="{6A16A2CC-D367-4E0B-BCB6-33002D768F5B}"/>
                </a:ext>
              </a:extLst>
            </p:cNvPr>
            <p:cNvSpPr>
              <a:spLocks/>
            </p:cNvSpPr>
            <p:nvPr/>
          </p:nvSpPr>
          <p:spPr bwMode="auto">
            <a:xfrm>
              <a:off x="7726364" y="3922713"/>
              <a:ext cx="633413" cy="346075"/>
            </a:xfrm>
            <a:custGeom>
              <a:avLst/>
              <a:gdLst>
                <a:gd name="T0" fmla="*/ 1 w 84"/>
                <a:gd name="T1" fmla="*/ 46 h 46"/>
                <a:gd name="T2" fmla="*/ 1 w 84"/>
                <a:gd name="T3" fmla="*/ 46 h 46"/>
                <a:gd name="T4" fmla="*/ 45 w 84"/>
                <a:gd name="T5" fmla="*/ 36 h 46"/>
                <a:gd name="T6" fmla="*/ 61 w 84"/>
                <a:gd name="T7" fmla="*/ 30 h 46"/>
                <a:gd name="T8" fmla="*/ 84 w 84"/>
                <a:gd name="T9" fmla="*/ 0 h 46"/>
                <a:gd name="T10" fmla="*/ 83 w 84"/>
                <a:gd name="T11" fmla="*/ 0 h 46"/>
                <a:gd name="T12" fmla="*/ 83 w 84"/>
                <a:gd name="T13" fmla="*/ 0 h 46"/>
                <a:gd name="T14" fmla="*/ 71 w 84"/>
                <a:gd name="T15" fmla="*/ 18 h 46"/>
                <a:gd name="T16" fmla="*/ 59 w 84"/>
                <a:gd name="T17" fmla="*/ 29 h 46"/>
                <a:gd name="T18" fmla="*/ 45 w 84"/>
                <a:gd name="T19" fmla="*/ 35 h 46"/>
                <a:gd name="T20" fmla="*/ 0 w 84"/>
                <a:gd name="T21" fmla="*/ 45 h 46"/>
                <a:gd name="T22" fmla="*/ 1 w 84"/>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46">
                  <a:moveTo>
                    <a:pt x="1" y="46"/>
                  </a:moveTo>
                  <a:cubicBezTo>
                    <a:pt x="1" y="46"/>
                    <a:pt x="1" y="46"/>
                    <a:pt x="1" y="46"/>
                  </a:cubicBezTo>
                  <a:cubicBezTo>
                    <a:pt x="3" y="45"/>
                    <a:pt x="18" y="38"/>
                    <a:pt x="45" y="36"/>
                  </a:cubicBezTo>
                  <a:cubicBezTo>
                    <a:pt x="51" y="36"/>
                    <a:pt x="56" y="33"/>
                    <a:pt x="61" y="30"/>
                  </a:cubicBezTo>
                  <a:cubicBezTo>
                    <a:pt x="75" y="20"/>
                    <a:pt x="84" y="0"/>
                    <a:pt x="84" y="0"/>
                  </a:cubicBezTo>
                  <a:cubicBezTo>
                    <a:pt x="83" y="0"/>
                    <a:pt x="83" y="0"/>
                    <a:pt x="83" y="0"/>
                  </a:cubicBezTo>
                  <a:cubicBezTo>
                    <a:pt x="83" y="0"/>
                    <a:pt x="83" y="0"/>
                    <a:pt x="83" y="0"/>
                  </a:cubicBezTo>
                  <a:cubicBezTo>
                    <a:pt x="82" y="2"/>
                    <a:pt x="78" y="10"/>
                    <a:pt x="71" y="18"/>
                  </a:cubicBezTo>
                  <a:cubicBezTo>
                    <a:pt x="68" y="22"/>
                    <a:pt x="64" y="26"/>
                    <a:pt x="59" y="29"/>
                  </a:cubicBezTo>
                  <a:cubicBezTo>
                    <a:pt x="55" y="32"/>
                    <a:pt x="50" y="34"/>
                    <a:pt x="45" y="35"/>
                  </a:cubicBezTo>
                  <a:cubicBezTo>
                    <a:pt x="16" y="36"/>
                    <a:pt x="0" y="45"/>
                    <a:pt x="0" y="45"/>
                  </a:cubicBezTo>
                  <a:cubicBezTo>
                    <a:pt x="1" y="46"/>
                    <a:pt x="1" y="46"/>
                    <a:pt x="1" y="4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41">
              <a:extLst>
                <a:ext uri="{FF2B5EF4-FFF2-40B4-BE49-F238E27FC236}">
                  <a16:creationId xmlns:a16="http://schemas.microsoft.com/office/drawing/2014/main" id="{9F729582-E5C4-4191-9FED-A20749C1132C}"/>
                </a:ext>
              </a:extLst>
            </p:cNvPr>
            <p:cNvSpPr>
              <a:spLocks/>
            </p:cNvSpPr>
            <p:nvPr/>
          </p:nvSpPr>
          <p:spPr bwMode="auto">
            <a:xfrm>
              <a:off x="6783389" y="4525963"/>
              <a:ext cx="800100" cy="173038"/>
            </a:xfrm>
            <a:custGeom>
              <a:avLst/>
              <a:gdLst>
                <a:gd name="T0" fmla="*/ 106 w 106"/>
                <a:gd name="T1" fmla="*/ 22 h 23"/>
                <a:gd name="T2" fmla="*/ 96 w 106"/>
                <a:gd name="T3" fmla="*/ 22 h 23"/>
                <a:gd name="T4" fmla="*/ 70 w 106"/>
                <a:gd name="T5" fmla="*/ 17 h 23"/>
                <a:gd name="T6" fmla="*/ 46 w 106"/>
                <a:gd name="T7" fmla="*/ 13 h 23"/>
                <a:gd name="T8" fmla="*/ 42 w 106"/>
                <a:gd name="T9" fmla="*/ 13 h 23"/>
                <a:gd name="T10" fmla="*/ 37 w 106"/>
                <a:gd name="T11" fmla="*/ 13 h 23"/>
                <a:gd name="T12" fmla="*/ 10 w 106"/>
                <a:gd name="T13" fmla="*/ 7 h 23"/>
                <a:gd name="T14" fmla="*/ 3 w 106"/>
                <a:gd name="T15" fmla="*/ 2 h 23"/>
                <a:gd name="T16" fmla="*/ 2 w 106"/>
                <a:gd name="T17" fmla="*/ 1 h 23"/>
                <a:gd name="T18" fmla="*/ 1 w 106"/>
                <a:gd name="T19" fmla="*/ 1 h 23"/>
                <a:gd name="T20" fmla="*/ 1 w 106"/>
                <a:gd name="T21" fmla="*/ 1 h 23"/>
                <a:gd name="T22" fmla="*/ 1 w 106"/>
                <a:gd name="T23" fmla="*/ 0 h 23"/>
                <a:gd name="T24" fmla="*/ 0 w 106"/>
                <a:gd name="T25" fmla="*/ 1 h 23"/>
                <a:gd name="T26" fmla="*/ 37 w 106"/>
                <a:gd name="T27" fmla="*/ 14 h 23"/>
                <a:gd name="T28" fmla="*/ 42 w 106"/>
                <a:gd name="T29" fmla="*/ 14 h 23"/>
                <a:gd name="T30" fmla="*/ 46 w 106"/>
                <a:gd name="T31" fmla="*/ 14 h 23"/>
                <a:gd name="T32" fmla="*/ 69 w 106"/>
                <a:gd name="T33" fmla="*/ 19 h 23"/>
                <a:gd name="T34" fmla="*/ 96 w 106"/>
                <a:gd name="T35" fmla="*/ 23 h 23"/>
                <a:gd name="T36" fmla="*/ 106 w 106"/>
                <a:gd name="T37" fmla="*/ 23 h 23"/>
                <a:gd name="T38" fmla="*/ 106 w 106"/>
                <a:gd name="T39"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23">
                  <a:moveTo>
                    <a:pt x="106" y="22"/>
                  </a:moveTo>
                  <a:cubicBezTo>
                    <a:pt x="102" y="22"/>
                    <a:pt x="99" y="22"/>
                    <a:pt x="96" y="22"/>
                  </a:cubicBezTo>
                  <a:cubicBezTo>
                    <a:pt x="83" y="22"/>
                    <a:pt x="76" y="20"/>
                    <a:pt x="70" y="17"/>
                  </a:cubicBezTo>
                  <a:cubicBezTo>
                    <a:pt x="63" y="15"/>
                    <a:pt x="57" y="13"/>
                    <a:pt x="46" y="13"/>
                  </a:cubicBezTo>
                  <a:cubicBezTo>
                    <a:pt x="45" y="13"/>
                    <a:pt x="43" y="13"/>
                    <a:pt x="42" y="13"/>
                  </a:cubicBezTo>
                  <a:cubicBezTo>
                    <a:pt x="40" y="13"/>
                    <a:pt x="39" y="13"/>
                    <a:pt x="37" y="13"/>
                  </a:cubicBezTo>
                  <a:cubicBezTo>
                    <a:pt x="25" y="13"/>
                    <a:pt x="16" y="10"/>
                    <a:pt x="10" y="7"/>
                  </a:cubicBezTo>
                  <a:cubicBezTo>
                    <a:pt x="7" y="5"/>
                    <a:pt x="5" y="4"/>
                    <a:pt x="3" y="2"/>
                  </a:cubicBezTo>
                  <a:cubicBezTo>
                    <a:pt x="2" y="2"/>
                    <a:pt x="2" y="1"/>
                    <a:pt x="2" y="1"/>
                  </a:cubicBezTo>
                  <a:cubicBezTo>
                    <a:pt x="1" y="1"/>
                    <a:pt x="1" y="1"/>
                    <a:pt x="1" y="1"/>
                  </a:cubicBezTo>
                  <a:cubicBezTo>
                    <a:pt x="1" y="1"/>
                    <a:pt x="1" y="1"/>
                    <a:pt x="1" y="1"/>
                  </a:cubicBezTo>
                  <a:cubicBezTo>
                    <a:pt x="1" y="0"/>
                    <a:pt x="1" y="0"/>
                    <a:pt x="1" y="0"/>
                  </a:cubicBezTo>
                  <a:cubicBezTo>
                    <a:pt x="0" y="1"/>
                    <a:pt x="0" y="1"/>
                    <a:pt x="0" y="1"/>
                  </a:cubicBezTo>
                  <a:cubicBezTo>
                    <a:pt x="0" y="1"/>
                    <a:pt x="12" y="14"/>
                    <a:pt x="37" y="14"/>
                  </a:cubicBezTo>
                  <a:cubicBezTo>
                    <a:pt x="39" y="14"/>
                    <a:pt x="40" y="14"/>
                    <a:pt x="42" y="14"/>
                  </a:cubicBezTo>
                  <a:cubicBezTo>
                    <a:pt x="43" y="14"/>
                    <a:pt x="45" y="14"/>
                    <a:pt x="46" y="14"/>
                  </a:cubicBezTo>
                  <a:cubicBezTo>
                    <a:pt x="57" y="14"/>
                    <a:pt x="63" y="16"/>
                    <a:pt x="69" y="19"/>
                  </a:cubicBezTo>
                  <a:cubicBezTo>
                    <a:pt x="76" y="21"/>
                    <a:pt x="83" y="23"/>
                    <a:pt x="96" y="23"/>
                  </a:cubicBezTo>
                  <a:cubicBezTo>
                    <a:pt x="99" y="23"/>
                    <a:pt x="102" y="23"/>
                    <a:pt x="106" y="23"/>
                  </a:cubicBezTo>
                  <a:cubicBezTo>
                    <a:pt x="106" y="22"/>
                    <a:pt x="106" y="22"/>
                    <a:pt x="106" y="2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42">
              <a:extLst>
                <a:ext uri="{FF2B5EF4-FFF2-40B4-BE49-F238E27FC236}">
                  <a16:creationId xmlns:a16="http://schemas.microsoft.com/office/drawing/2014/main" id="{79C377A9-40C9-4BF3-AC67-429634C5F1FB}"/>
                </a:ext>
              </a:extLst>
            </p:cNvPr>
            <p:cNvSpPr>
              <a:spLocks/>
            </p:cNvSpPr>
            <p:nvPr/>
          </p:nvSpPr>
          <p:spPr bwMode="auto">
            <a:xfrm>
              <a:off x="6662739" y="4073525"/>
              <a:ext cx="588963" cy="784225"/>
            </a:xfrm>
            <a:custGeom>
              <a:avLst/>
              <a:gdLst>
                <a:gd name="T0" fmla="*/ 41 w 78"/>
                <a:gd name="T1" fmla="*/ 103 h 104"/>
                <a:gd name="T2" fmla="*/ 11 w 78"/>
                <a:gd name="T3" fmla="*/ 78 h 104"/>
                <a:gd name="T4" fmla="*/ 3 w 78"/>
                <a:gd name="T5" fmla="*/ 68 h 104"/>
                <a:gd name="T6" fmla="*/ 1 w 78"/>
                <a:gd name="T7" fmla="*/ 65 h 104"/>
                <a:gd name="T8" fmla="*/ 1 w 78"/>
                <a:gd name="T9" fmla="*/ 64 h 104"/>
                <a:gd name="T10" fmla="*/ 1 w 78"/>
                <a:gd name="T11" fmla="*/ 64 h 104"/>
                <a:gd name="T12" fmla="*/ 0 w 78"/>
                <a:gd name="T13" fmla="*/ 64 h 104"/>
                <a:gd name="T14" fmla="*/ 1 w 78"/>
                <a:gd name="T15" fmla="*/ 65 h 104"/>
                <a:gd name="T16" fmla="*/ 31 w 78"/>
                <a:gd name="T17" fmla="*/ 48 h 104"/>
                <a:gd name="T18" fmla="*/ 78 w 78"/>
                <a:gd name="T19" fmla="*/ 1 h 104"/>
                <a:gd name="T20" fmla="*/ 77 w 78"/>
                <a:gd name="T21" fmla="*/ 0 h 104"/>
                <a:gd name="T22" fmla="*/ 30 w 78"/>
                <a:gd name="T23" fmla="*/ 47 h 104"/>
                <a:gd name="T24" fmla="*/ 9 w 78"/>
                <a:gd name="T25" fmla="*/ 60 h 104"/>
                <a:gd name="T26" fmla="*/ 3 w 78"/>
                <a:gd name="T27" fmla="*/ 63 h 104"/>
                <a:gd name="T28" fmla="*/ 1 w 78"/>
                <a:gd name="T29" fmla="*/ 64 h 104"/>
                <a:gd name="T30" fmla="*/ 0 w 78"/>
                <a:gd name="T31" fmla="*/ 64 h 104"/>
                <a:gd name="T32" fmla="*/ 0 w 78"/>
                <a:gd name="T33" fmla="*/ 64 h 104"/>
                <a:gd name="T34" fmla="*/ 0 w 78"/>
                <a:gd name="T35" fmla="*/ 65 h 104"/>
                <a:gd name="T36" fmla="*/ 40 w 78"/>
                <a:gd name="T37" fmla="*/ 104 h 104"/>
                <a:gd name="T38" fmla="*/ 41 w 78"/>
                <a:gd name="T39" fmla="*/ 10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04">
                  <a:moveTo>
                    <a:pt x="41" y="103"/>
                  </a:moveTo>
                  <a:cubicBezTo>
                    <a:pt x="27" y="96"/>
                    <a:pt x="17" y="86"/>
                    <a:pt x="11" y="78"/>
                  </a:cubicBezTo>
                  <a:cubicBezTo>
                    <a:pt x="7" y="74"/>
                    <a:pt x="5" y="71"/>
                    <a:pt x="3" y="68"/>
                  </a:cubicBezTo>
                  <a:cubicBezTo>
                    <a:pt x="2" y="67"/>
                    <a:pt x="2" y="66"/>
                    <a:pt x="1" y="65"/>
                  </a:cubicBezTo>
                  <a:cubicBezTo>
                    <a:pt x="1" y="65"/>
                    <a:pt x="1" y="65"/>
                    <a:pt x="1" y="64"/>
                  </a:cubicBezTo>
                  <a:cubicBezTo>
                    <a:pt x="1" y="64"/>
                    <a:pt x="1" y="64"/>
                    <a:pt x="1" y="64"/>
                  </a:cubicBezTo>
                  <a:cubicBezTo>
                    <a:pt x="0" y="64"/>
                    <a:pt x="0" y="64"/>
                    <a:pt x="0" y="64"/>
                  </a:cubicBezTo>
                  <a:cubicBezTo>
                    <a:pt x="1" y="65"/>
                    <a:pt x="1" y="65"/>
                    <a:pt x="1" y="65"/>
                  </a:cubicBezTo>
                  <a:cubicBezTo>
                    <a:pt x="1" y="65"/>
                    <a:pt x="14" y="59"/>
                    <a:pt x="31" y="48"/>
                  </a:cubicBezTo>
                  <a:cubicBezTo>
                    <a:pt x="48" y="37"/>
                    <a:pt x="67" y="21"/>
                    <a:pt x="78" y="1"/>
                  </a:cubicBezTo>
                  <a:cubicBezTo>
                    <a:pt x="77" y="0"/>
                    <a:pt x="77" y="0"/>
                    <a:pt x="77" y="0"/>
                  </a:cubicBezTo>
                  <a:cubicBezTo>
                    <a:pt x="66" y="20"/>
                    <a:pt x="47" y="36"/>
                    <a:pt x="30" y="47"/>
                  </a:cubicBezTo>
                  <a:cubicBezTo>
                    <a:pt x="22" y="52"/>
                    <a:pt x="15" y="57"/>
                    <a:pt x="9" y="60"/>
                  </a:cubicBezTo>
                  <a:cubicBezTo>
                    <a:pt x="6" y="61"/>
                    <a:pt x="4" y="62"/>
                    <a:pt x="3" y="63"/>
                  </a:cubicBezTo>
                  <a:cubicBezTo>
                    <a:pt x="2" y="63"/>
                    <a:pt x="1" y="63"/>
                    <a:pt x="1" y="64"/>
                  </a:cubicBezTo>
                  <a:cubicBezTo>
                    <a:pt x="0" y="64"/>
                    <a:pt x="0" y="64"/>
                    <a:pt x="0" y="64"/>
                  </a:cubicBezTo>
                  <a:cubicBezTo>
                    <a:pt x="0" y="64"/>
                    <a:pt x="0" y="64"/>
                    <a:pt x="0" y="64"/>
                  </a:cubicBezTo>
                  <a:cubicBezTo>
                    <a:pt x="0" y="65"/>
                    <a:pt x="0" y="65"/>
                    <a:pt x="0" y="65"/>
                  </a:cubicBezTo>
                  <a:cubicBezTo>
                    <a:pt x="0" y="65"/>
                    <a:pt x="13" y="89"/>
                    <a:pt x="40" y="104"/>
                  </a:cubicBezTo>
                  <a:cubicBezTo>
                    <a:pt x="41" y="103"/>
                    <a:pt x="41" y="103"/>
                    <a:pt x="41" y="10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43">
              <a:extLst>
                <a:ext uri="{FF2B5EF4-FFF2-40B4-BE49-F238E27FC236}">
                  <a16:creationId xmlns:a16="http://schemas.microsoft.com/office/drawing/2014/main" id="{F554EC16-9EC6-4E50-A29D-D83249E5F949}"/>
                </a:ext>
              </a:extLst>
            </p:cNvPr>
            <p:cNvSpPr>
              <a:spLocks/>
            </p:cNvSpPr>
            <p:nvPr/>
          </p:nvSpPr>
          <p:spPr bwMode="auto">
            <a:xfrm>
              <a:off x="6731001" y="4548188"/>
              <a:ext cx="301625" cy="325438"/>
            </a:xfrm>
            <a:custGeom>
              <a:avLst/>
              <a:gdLst>
                <a:gd name="T0" fmla="*/ 40 w 40"/>
                <a:gd name="T1" fmla="*/ 42 h 43"/>
                <a:gd name="T2" fmla="*/ 10 w 40"/>
                <a:gd name="T3" fmla="*/ 16 h 43"/>
                <a:gd name="T4" fmla="*/ 3 w 40"/>
                <a:gd name="T5" fmla="*/ 4 h 43"/>
                <a:gd name="T6" fmla="*/ 1 w 40"/>
                <a:gd name="T7" fmla="*/ 1 h 43"/>
                <a:gd name="T8" fmla="*/ 1 w 40"/>
                <a:gd name="T9" fmla="*/ 0 h 43"/>
                <a:gd name="T10" fmla="*/ 1 w 40"/>
                <a:gd name="T11" fmla="*/ 0 h 43"/>
                <a:gd name="T12" fmla="*/ 0 w 40"/>
                <a:gd name="T13" fmla="*/ 0 h 43"/>
                <a:gd name="T14" fmla="*/ 40 w 40"/>
                <a:gd name="T15" fmla="*/ 43 h 43"/>
                <a:gd name="T16" fmla="*/ 40 w 40"/>
                <a:gd name="T17"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3">
                  <a:moveTo>
                    <a:pt x="40" y="42"/>
                  </a:moveTo>
                  <a:cubicBezTo>
                    <a:pt x="26" y="35"/>
                    <a:pt x="17" y="25"/>
                    <a:pt x="10" y="16"/>
                  </a:cubicBezTo>
                  <a:cubicBezTo>
                    <a:pt x="7" y="11"/>
                    <a:pt x="4" y="7"/>
                    <a:pt x="3" y="4"/>
                  </a:cubicBezTo>
                  <a:cubicBezTo>
                    <a:pt x="2" y="3"/>
                    <a:pt x="1" y="2"/>
                    <a:pt x="1" y="1"/>
                  </a:cubicBezTo>
                  <a:cubicBezTo>
                    <a:pt x="1" y="0"/>
                    <a:pt x="1" y="0"/>
                    <a:pt x="1" y="0"/>
                  </a:cubicBezTo>
                  <a:cubicBezTo>
                    <a:pt x="1" y="0"/>
                    <a:pt x="1" y="0"/>
                    <a:pt x="1" y="0"/>
                  </a:cubicBezTo>
                  <a:cubicBezTo>
                    <a:pt x="0" y="0"/>
                    <a:pt x="0" y="0"/>
                    <a:pt x="0" y="0"/>
                  </a:cubicBezTo>
                  <a:cubicBezTo>
                    <a:pt x="0" y="0"/>
                    <a:pt x="12" y="29"/>
                    <a:pt x="40" y="43"/>
                  </a:cubicBezTo>
                  <a:cubicBezTo>
                    <a:pt x="40" y="42"/>
                    <a:pt x="40" y="42"/>
                    <a:pt x="40" y="4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44">
              <a:extLst>
                <a:ext uri="{FF2B5EF4-FFF2-40B4-BE49-F238E27FC236}">
                  <a16:creationId xmlns:a16="http://schemas.microsoft.com/office/drawing/2014/main" id="{E52005C9-57AB-45DA-B765-988D0AB5DCDA}"/>
                </a:ext>
              </a:extLst>
            </p:cNvPr>
            <p:cNvSpPr>
              <a:spLocks/>
            </p:cNvSpPr>
            <p:nvPr/>
          </p:nvSpPr>
          <p:spPr bwMode="auto">
            <a:xfrm>
              <a:off x="6783389" y="4533900"/>
              <a:ext cx="369888" cy="354013"/>
            </a:xfrm>
            <a:custGeom>
              <a:avLst/>
              <a:gdLst>
                <a:gd name="T0" fmla="*/ 49 w 49"/>
                <a:gd name="T1" fmla="*/ 46 h 47"/>
                <a:gd name="T2" fmla="*/ 26 w 49"/>
                <a:gd name="T3" fmla="*/ 33 h 47"/>
                <a:gd name="T4" fmla="*/ 1 w 49"/>
                <a:gd name="T5" fmla="*/ 0 h 47"/>
                <a:gd name="T6" fmla="*/ 0 w 49"/>
                <a:gd name="T7" fmla="*/ 0 h 47"/>
                <a:gd name="T8" fmla="*/ 26 w 49"/>
                <a:gd name="T9" fmla="*/ 34 h 47"/>
                <a:gd name="T10" fmla="*/ 48 w 49"/>
                <a:gd name="T11" fmla="*/ 47 h 47"/>
                <a:gd name="T12" fmla="*/ 49 w 49"/>
                <a:gd name="T13" fmla="*/ 46 h 47"/>
              </a:gdLst>
              <a:ahLst/>
              <a:cxnLst>
                <a:cxn ang="0">
                  <a:pos x="T0" y="T1"/>
                </a:cxn>
                <a:cxn ang="0">
                  <a:pos x="T2" y="T3"/>
                </a:cxn>
                <a:cxn ang="0">
                  <a:pos x="T4" y="T5"/>
                </a:cxn>
                <a:cxn ang="0">
                  <a:pos x="T6" y="T7"/>
                </a:cxn>
                <a:cxn ang="0">
                  <a:pos x="T8" y="T9"/>
                </a:cxn>
                <a:cxn ang="0">
                  <a:pos x="T10" y="T11"/>
                </a:cxn>
                <a:cxn ang="0">
                  <a:pos x="T12" y="T13"/>
                </a:cxn>
              </a:cxnLst>
              <a:rect l="0" t="0" r="r" b="b"/>
              <a:pathLst>
                <a:path w="49" h="47">
                  <a:moveTo>
                    <a:pt x="49" y="46"/>
                  </a:moveTo>
                  <a:cubicBezTo>
                    <a:pt x="42" y="43"/>
                    <a:pt x="35" y="40"/>
                    <a:pt x="26" y="33"/>
                  </a:cubicBezTo>
                  <a:cubicBezTo>
                    <a:pt x="18" y="26"/>
                    <a:pt x="10" y="16"/>
                    <a:pt x="1" y="0"/>
                  </a:cubicBezTo>
                  <a:cubicBezTo>
                    <a:pt x="0" y="0"/>
                    <a:pt x="0" y="0"/>
                    <a:pt x="0" y="0"/>
                  </a:cubicBezTo>
                  <a:cubicBezTo>
                    <a:pt x="9" y="17"/>
                    <a:pt x="18" y="27"/>
                    <a:pt x="26" y="34"/>
                  </a:cubicBezTo>
                  <a:cubicBezTo>
                    <a:pt x="34" y="41"/>
                    <a:pt x="42" y="44"/>
                    <a:pt x="48" y="47"/>
                  </a:cubicBezTo>
                  <a:cubicBezTo>
                    <a:pt x="49" y="46"/>
                    <a:pt x="49" y="46"/>
                    <a:pt x="49" y="4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45">
              <a:extLst>
                <a:ext uri="{FF2B5EF4-FFF2-40B4-BE49-F238E27FC236}">
                  <a16:creationId xmlns:a16="http://schemas.microsoft.com/office/drawing/2014/main" id="{EAD302FB-22A5-432B-922C-2CFD2F389358}"/>
                </a:ext>
              </a:extLst>
            </p:cNvPr>
            <p:cNvSpPr>
              <a:spLocks/>
            </p:cNvSpPr>
            <p:nvPr/>
          </p:nvSpPr>
          <p:spPr bwMode="auto">
            <a:xfrm>
              <a:off x="6835776" y="4049713"/>
              <a:ext cx="512763" cy="838200"/>
            </a:xfrm>
            <a:custGeom>
              <a:avLst/>
              <a:gdLst>
                <a:gd name="T0" fmla="*/ 52 w 68"/>
                <a:gd name="T1" fmla="*/ 110 h 111"/>
                <a:gd name="T2" fmla="*/ 1 w 68"/>
                <a:gd name="T3" fmla="*/ 62 h 111"/>
                <a:gd name="T4" fmla="*/ 1 w 68"/>
                <a:gd name="T5" fmla="*/ 62 h 111"/>
                <a:gd name="T6" fmla="*/ 1 w 68"/>
                <a:gd name="T7" fmla="*/ 63 h 111"/>
                <a:gd name="T8" fmla="*/ 36 w 68"/>
                <a:gd name="T9" fmla="*/ 43 h 111"/>
                <a:gd name="T10" fmla="*/ 68 w 68"/>
                <a:gd name="T11" fmla="*/ 0 h 111"/>
                <a:gd name="T12" fmla="*/ 67 w 68"/>
                <a:gd name="T13" fmla="*/ 0 h 111"/>
                <a:gd name="T14" fmla="*/ 67 w 68"/>
                <a:gd name="T15" fmla="*/ 1 h 111"/>
                <a:gd name="T16" fmla="*/ 35 w 68"/>
                <a:gd name="T17" fmla="*/ 42 h 111"/>
                <a:gd name="T18" fmla="*/ 13 w 68"/>
                <a:gd name="T19" fmla="*/ 56 h 111"/>
                <a:gd name="T20" fmla="*/ 4 w 68"/>
                <a:gd name="T21" fmla="*/ 60 h 111"/>
                <a:gd name="T22" fmla="*/ 2 w 68"/>
                <a:gd name="T23" fmla="*/ 61 h 111"/>
                <a:gd name="T24" fmla="*/ 1 w 68"/>
                <a:gd name="T25" fmla="*/ 62 h 111"/>
                <a:gd name="T26" fmla="*/ 0 w 68"/>
                <a:gd name="T27" fmla="*/ 62 h 111"/>
                <a:gd name="T28" fmla="*/ 0 w 68"/>
                <a:gd name="T29" fmla="*/ 62 h 111"/>
                <a:gd name="T30" fmla="*/ 52 w 68"/>
                <a:gd name="T31" fmla="*/ 111 h 111"/>
                <a:gd name="T32" fmla="*/ 52 w 68"/>
                <a:gd name="T33" fmla="*/ 11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111">
                  <a:moveTo>
                    <a:pt x="52" y="110"/>
                  </a:moveTo>
                  <a:cubicBezTo>
                    <a:pt x="23" y="93"/>
                    <a:pt x="9" y="77"/>
                    <a:pt x="1" y="62"/>
                  </a:cubicBezTo>
                  <a:cubicBezTo>
                    <a:pt x="1" y="62"/>
                    <a:pt x="1" y="62"/>
                    <a:pt x="1" y="62"/>
                  </a:cubicBezTo>
                  <a:cubicBezTo>
                    <a:pt x="1" y="63"/>
                    <a:pt x="1" y="63"/>
                    <a:pt x="1" y="63"/>
                  </a:cubicBezTo>
                  <a:cubicBezTo>
                    <a:pt x="1" y="62"/>
                    <a:pt x="24" y="53"/>
                    <a:pt x="36" y="43"/>
                  </a:cubicBezTo>
                  <a:cubicBezTo>
                    <a:pt x="54" y="27"/>
                    <a:pt x="68" y="0"/>
                    <a:pt x="68" y="0"/>
                  </a:cubicBezTo>
                  <a:cubicBezTo>
                    <a:pt x="67" y="0"/>
                    <a:pt x="67" y="0"/>
                    <a:pt x="67" y="0"/>
                  </a:cubicBezTo>
                  <a:cubicBezTo>
                    <a:pt x="67" y="0"/>
                    <a:pt x="67" y="0"/>
                    <a:pt x="67" y="1"/>
                  </a:cubicBezTo>
                  <a:cubicBezTo>
                    <a:pt x="64" y="6"/>
                    <a:pt x="51" y="28"/>
                    <a:pt x="35" y="42"/>
                  </a:cubicBezTo>
                  <a:cubicBezTo>
                    <a:pt x="29" y="47"/>
                    <a:pt x="21" y="52"/>
                    <a:pt x="13" y="56"/>
                  </a:cubicBezTo>
                  <a:cubicBezTo>
                    <a:pt x="10" y="57"/>
                    <a:pt x="7" y="59"/>
                    <a:pt x="4" y="60"/>
                  </a:cubicBezTo>
                  <a:cubicBezTo>
                    <a:pt x="3" y="60"/>
                    <a:pt x="2" y="61"/>
                    <a:pt x="2" y="61"/>
                  </a:cubicBezTo>
                  <a:cubicBezTo>
                    <a:pt x="1" y="61"/>
                    <a:pt x="1" y="62"/>
                    <a:pt x="1" y="62"/>
                  </a:cubicBezTo>
                  <a:cubicBezTo>
                    <a:pt x="0" y="62"/>
                    <a:pt x="0" y="62"/>
                    <a:pt x="0" y="62"/>
                  </a:cubicBezTo>
                  <a:cubicBezTo>
                    <a:pt x="0" y="62"/>
                    <a:pt x="0" y="62"/>
                    <a:pt x="0" y="62"/>
                  </a:cubicBezTo>
                  <a:cubicBezTo>
                    <a:pt x="8" y="78"/>
                    <a:pt x="22" y="94"/>
                    <a:pt x="52" y="111"/>
                  </a:cubicBezTo>
                  <a:cubicBezTo>
                    <a:pt x="52" y="110"/>
                    <a:pt x="52" y="110"/>
                    <a:pt x="52" y="11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46">
              <a:extLst>
                <a:ext uri="{FF2B5EF4-FFF2-40B4-BE49-F238E27FC236}">
                  <a16:creationId xmlns:a16="http://schemas.microsoft.com/office/drawing/2014/main" id="{1C53568D-83F7-43C7-801F-2B370E91CC96}"/>
                </a:ext>
              </a:extLst>
            </p:cNvPr>
            <p:cNvSpPr>
              <a:spLocks/>
            </p:cNvSpPr>
            <p:nvPr/>
          </p:nvSpPr>
          <p:spPr bwMode="auto">
            <a:xfrm>
              <a:off x="6911976" y="4503738"/>
              <a:ext cx="392113" cy="377825"/>
            </a:xfrm>
            <a:custGeom>
              <a:avLst/>
              <a:gdLst>
                <a:gd name="T0" fmla="*/ 0 w 52"/>
                <a:gd name="T1" fmla="*/ 0 h 50"/>
                <a:gd name="T2" fmla="*/ 19 w 52"/>
                <a:gd name="T3" fmla="*/ 24 h 50"/>
                <a:gd name="T4" fmla="*/ 51 w 52"/>
                <a:gd name="T5" fmla="*/ 50 h 50"/>
                <a:gd name="T6" fmla="*/ 52 w 52"/>
                <a:gd name="T7" fmla="*/ 50 h 50"/>
                <a:gd name="T8" fmla="*/ 19 w 52"/>
                <a:gd name="T9" fmla="*/ 24 h 50"/>
                <a:gd name="T10" fmla="*/ 0 w 52"/>
                <a:gd name="T11" fmla="*/ 0 h 50"/>
                <a:gd name="T12" fmla="*/ 0 w 52"/>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52" h="50">
                  <a:moveTo>
                    <a:pt x="0" y="0"/>
                  </a:moveTo>
                  <a:cubicBezTo>
                    <a:pt x="2" y="6"/>
                    <a:pt x="9" y="15"/>
                    <a:pt x="19" y="24"/>
                  </a:cubicBezTo>
                  <a:cubicBezTo>
                    <a:pt x="28" y="34"/>
                    <a:pt x="40" y="44"/>
                    <a:pt x="51" y="50"/>
                  </a:cubicBezTo>
                  <a:cubicBezTo>
                    <a:pt x="52" y="50"/>
                    <a:pt x="52" y="50"/>
                    <a:pt x="52" y="50"/>
                  </a:cubicBezTo>
                  <a:cubicBezTo>
                    <a:pt x="40" y="43"/>
                    <a:pt x="29" y="33"/>
                    <a:pt x="19" y="24"/>
                  </a:cubicBezTo>
                  <a:cubicBezTo>
                    <a:pt x="10" y="14"/>
                    <a:pt x="3" y="5"/>
                    <a:pt x="0" y="0"/>
                  </a:cubicBezTo>
                  <a:cubicBezTo>
                    <a:pt x="0" y="0"/>
                    <a:pt x="0" y="0"/>
                    <a:pt x="0"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47">
              <a:extLst>
                <a:ext uri="{FF2B5EF4-FFF2-40B4-BE49-F238E27FC236}">
                  <a16:creationId xmlns:a16="http://schemas.microsoft.com/office/drawing/2014/main" id="{6A0E4FF1-B47F-488A-A4D2-B2BBFEB56C57}"/>
                </a:ext>
              </a:extLst>
            </p:cNvPr>
            <p:cNvSpPr>
              <a:spLocks/>
            </p:cNvSpPr>
            <p:nvPr/>
          </p:nvSpPr>
          <p:spPr bwMode="auto">
            <a:xfrm>
              <a:off x="6956426" y="4487863"/>
              <a:ext cx="422275" cy="393700"/>
            </a:xfrm>
            <a:custGeom>
              <a:avLst/>
              <a:gdLst>
                <a:gd name="T0" fmla="*/ 0 w 56"/>
                <a:gd name="T1" fmla="*/ 1 h 52"/>
                <a:gd name="T2" fmla="*/ 23 w 56"/>
                <a:gd name="T3" fmla="*/ 26 h 52"/>
                <a:gd name="T4" fmla="*/ 55 w 56"/>
                <a:gd name="T5" fmla="*/ 52 h 52"/>
                <a:gd name="T6" fmla="*/ 56 w 56"/>
                <a:gd name="T7" fmla="*/ 51 h 52"/>
                <a:gd name="T8" fmla="*/ 24 w 56"/>
                <a:gd name="T9" fmla="*/ 25 h 52"/>
                <a:gd name="T10" fmla="*/ 1 w 56"/>
                <a:gd name="T11" fmla="*/ 0 h 52"/>
                <a:gd name="T12" fmla="*/ 0 w 56"/>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56" h="52">
                  <a:moveTo>
                    <a:pt x="0" y="1"/>
                  </a:moveTo>
                  <a:cubicBezTo>
                    <a:pt x="9" y="7"/>
                    <a:pt x="16" y="16"/>
                    <a:pt x="23" y="26"/>
                  </a:cubicBezTo>
                  <a:cubicBezTo>
                    <a:pt x="31" y="36"/>
                    <a:pt x="41" y="45"/>
                    <a:pt x="55" y="52"/>
                  </a:cubicBezTo>
                  <a:cubicBezTo>
                    <a:pt x="56" y="51"/>
                    <a:pt x="56" y="51"/>
                    <a:pt x="56" y="51"/>
                  </a:cubicBezTo>
                  <a:cubicBezTo>
                    <a:pt x="41" y="44"/>
                    <a:pt x="32" y="35"/>
                    <a:pt x="24" y="25"/>
                  </a:cubicBezTo>
                  <a:cubicBezTo>
                    <a:pt x="16" y="16"/>
                    <a:pt x="10" y="6"/>
                    <a:pt x="1"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48">
              <a:extLst>
                <a:ext uri="{FF2B5EF4-FFF2-40B4-BE49-F238E27FC236}">
                  <a16:creationId xmlns:a16="http://schemas.microsoft.com/office/drawing/2014/main" id="{FFC2F5F5-C502-4455-8947-E727F641CA8F}"/>
                </a:ext>
              </a:extLst>
            </p:cNvPr>
            <p:cNvSpPr>
              <a:spLocks/>
            </p:cNvSpPr>
            <p:nvPr/>
          </p:nvSpPr>
          <p:spPr bwMode="auto">
            <a:xfrm>
              <a:off x="7038976" y="3959225"/>
              <a:ext cx="476250" cy="906463"/>
            </a:xfrm>
            <a:custGeom>
              <a:avLst/>
              <a:gdLst>
                <a:gd name="T0" fmla="*/ 58 w 63"/>
                <a:gd name="T1" fmla="*/ 119 h 120"/>
                <a:gd name="T2" fmla="*/ 29 w 63"/>
                <a:gd name="T3" fmla="*/ 94 h 120"/>
                <a:gd name="T4" fmla="*/ 2 w 63"/>
                <a:gd name="T5" fmla="*/ 69 h 120"/>
                <a:gd name="T6" fmla="*/ 1 w 63"/>
                <a:gd name="T7" fmla="*/ 69 h 120"/>
                <a:gd name="T8" fmla="*/ 2 w 63"/>
                <a:gd name="T9" fmla="*/ 69 h 120"/>
                <a:gd name="T10" fmla="*/ 63 w 63"/>
                <a:gd name="T11" fmla="*/ 0 h 120"/>
                <a:gd name="T12" fmla="*/ 62 w 63"/>
                <a:gd name="T13" fmla="*/ 0 h 120"/>
                <a:gd name="T14" fmla="*/ 1 w 63"/>
                <a:gd name="T15" fmla="*/ 69 h 120"/>
                <a:gd name="T16" fmla="*/ 0 w 63"/>
                <a:gd name="T17" fmla="*/ 69 h 120"/>
                <a:gd name="T18" fmla="*/ 1 w 63"/>
                <a:gd name="T19" fmla="*/ 69 h 120"/>
                <a:gd name="T20" fmla="*/ 28 w 63"/>
                <a:gd name="T21" fmla="*/ 95 h 120"/>
                <a:gd name="T22" fmla="*/ 57 w 63"/>
                <a:gd name="T23" fmla="*/ 120 h 120"/>
                <a:gd name="T24" fmla="*/ 58 w 63"/>
                <a:gd name="T25" fmla="*/ 11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120">
                  <a:moveTo>
                    <a:pt x="58" y="119"/>
                  </a:moveTo>
                  <a:cubicBezTo>
                    <a:pt x="47" y="114"/>
                    <a:pt x="38" y="104"/>
                    <a:pt x="29" y="94"/>
                  </a:cubicBezTo>
                  <a:cubicBezTo>
                    <a:pt x="20" y="84"/>
                    <a:pt x="12" y="74"/>
                    <a:pt x="2" y="69"/>
                  </a:cubicBezTo>
                  <a:cubicBezTo>
                    <a:pt x="1" y="69"/>
                    <a:pt x="1" y="69"/>
                    <a:pt x="1" y="69"/>
                  </a:cubicBezTo>
                  <a:cubicBezTo>
                    <a:pt x="2" y="69"/>
                    <a:pt x="2" y="69"/>
                    <a:pt x="2" y="69"/>
                  </a:cubicBezTo>
                  <a:cubicBezTo>
                    <a:pt x="22" y="59"/>
                    <a:pt x="50" y="35"/>
                    <a:pt x="63" y="0"/>
                  </a:cubicBezTo>
                  <a:cubicBezTo>
                    <a:pt x="62" y="0"/>
                    <a:pt x="62" y="0"/>
                    <a:pt x="62" y="0"/>
                  </a:cubicBezTo>
                  <a:cubicBezTo>
                    <a:pt x="49" y="34"/>
                    <a:pt x="21" y="58"/>
                    <a:pt x="1" y="69"/>
                  </a:cubicBezTo>
                  <a:cubicBezTo>
                    <a:pt x="0" y="69"/>
                    <a:pt x="0" y="69"/>
                    <a:pt x="0" y="69"/>
                  </a:cubicBezTo>
                  <a:cubicBezTo>
                    <a:pt x="1" y="69"/>
                    <a:pt x="1" y="69"/>
                    <a:pt x="1" y="69"/>
                  </a:cubicBezTo>
                  <a:cubicBezTo>
                    <a:pt x="11" y="75"/>
                    <a:pt x="20" y="85"/>
                    <a:pt x="28" y="95"/>
                  </a:cubicBezTo>
                  <a:cubicBezTo>
                    <a:pt x="37" y="104"/>
                    <a:pt x="46" y="114"/>
                    <a:pt x="57" y="120"/>
                  </a:cubicBezTo>
                  <a:cubicBezTo>
                    <a:pt x="58" y="119"/>
                    <a:pt x="58" y="119"/>
                    <a:pt x="58" y="119"/>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49">
              <a:extLst>
                <a:ext uri="{FF2B5EF4-FFF2-40B4-BE49-F238E27FC236}">
                  <a16:creationId xmlns:a16="http://schemas.microsoft.com/office/drawing/2014/main" id="{695303C3-78FF-4CD1-8FFC-385875921C21}"/>
                </a:ext>
              </a:extLst>
            </p:cNvPr>
            <p:cNvSpPr>
              <a:spLocks/>
            </p:cNvSpPr>
            <p:nvPr/>
          </p:nvSpPr>
          <p:spPr bwMode="auto">
            <a:xfrm>
              <a:off x="7161214" y="3868738"/>
              <a:ext cx="519113" cy="974725"/>
            </a:xfrm>
            <a:custGeom>
              <a:avLst/>
              <a:gdLst>
                <a:gd name="T0" fmla="*/ 53 w 69"/>
                <a:gd name="T1" fmla="*/ 128 h 129"/>
                <a:gd name="T2" fmla="*/ 24 w 69"/>
                <a:gd name="T3" fmla="*/ 103 h 129"/>
                <a:gd name="T4" fmla="*/ 1 w 69"/>
                <a:gd name="T5" fmla="*/ 81 h 129"/>
                <a:gd name="T6" fmla="*/ 1 w 69"/>
                <a:gd name="T7" fmla="*/ 82 h 129"/>
                <a:gd name="T8" fmla="*/ 1 w 69"/>
                <a:gd name="T9" fmla="*/ 82 h 129"/>
                <a:gd name="T10" fmla="*/ 69 w 69"/>
                <a:gd name="T11" fmla="*/ 0 h 129"/>
                <a:gd name="T12" fmla="*/ 68 w 69"/>
                <a:gd name="T13" fmla="*/ 0 h 129"/>
                <a:gd name="T14" fmla="*/ 1 w 69"/>
                <a:gd name="T15" fmla="*/ 81 h 129"/>
                <a:gd name="T16" fmla="*/ 0 w 69"/>
                <a:gd name="T17" fmla="*/ 82 h 129"/>
                <a:gd name="T18" fmla="*/ 1 w 69"/>
                <a:gd name="T19" fmla="*/ 82 h 129"/>
                <a:gd name="T20" fmla="*/ 24 w 69"/>
                <a:gd name="T21" fmla="*/ 103 h 129"/>
                <a:gd name="T22" fmla="*/ 52 w 69"/>
                <a:gd name="T23" fmla="*/ 129 h 129"/>
                <a:gd name="T24" fmla="*/ 53 w 69"/>
                <a:gd name="T25" fmla="*/ 12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129">
                  <a:moveTo>
                    <a:pt x="53" y="128"/>
                  </a:moveTo>
                  <a:cubicBezTo>
                    <a:pt x="40" y="121"/>
                    <a:pt x="32" y="112"/>
                    <a:pt x="24" y="103"/>
                  </a:cubicBezTo>
                  <a:cubicBezTo>
                    <a:pt x="17" y="94"/>
                    <a:pt x="10" y="85"/>
                    <a:pt x="1" y="81"/>
                  </a:cubicBezTo>
                  <a:cubicBezTo>
                    <a:pt x="1" y="82"/>
                    <a:pt x="1" y="82"/>
                    <a:pt x="1" y="82"/>
                  </a:cubicBezTo>
                  <a:cubicBezTo>
                    <a:pt x="1" y="82"/>
                    <a:pt x="1" y="82"/>
                    <a:pt x="1" y="82"/>
                  </a:cubicBezTo>
                  <a:cubicBezTo>
                    <a:pt x="19" y="71"/>
                    <a:pt x="55" y="42"/>
                    <a:pt x="69" y="0"/>
                  </a:cubicBezTo>
                  <a:cubicBezTo>
                    <a:pt x="68" y="0"/>
                    <a:pt x="68" y="0"/>
                    <a:pt x="68" y="0"/>
                  </a:cubicBezTo>
                  <a:cubicBezTo>
                    <a:pt x="54" y="42"/>
                    <a:pt x="18" y="70"/>
                    <a:pt x="1" y="81"/>
                  </a:cubicBezTo>
                  <a:cubicBezTo>
                    <a:pt x="0" y="82"/>
                    <a:pt x="0" y="82"/>
                    <a:pt x="0" y="82"/>
                  </a:cubicBezTo>
                  <a:cubicBezTo>
                    <a:pt x="1" y="82"/>
                    <a:pt x="1" y="82"/>
                    <a:pt x="1" y="82"/>
                  </a:cubicBezTo>
                  <a:cubicBezTo>
                    <a:pt x="9" y="86"/>
                    <a:pt x="16" y="94"/>
                    <a:pt x="24" y="103"/>
                  </a:cubicBezTo>
                  <a:cubicBezTo>
                    <a:pt x="31" y="112"/>
                    <a:pt x="40" y="122"/>
                    <a:pt x="52" y="129"/>
                  </a:cubicBezTo>
                  <a:cubicBezTo>
                    <a:pt x="53" y="128"/>
                    <a:pt x="53" y="128"/>
                    <a:pt x="53" y="12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50">
              <a:extLst>
                <a:ext uri="{FF2B5EF4-FFF2-40B4-BE49-F238E27FC236}">
                  <a16:creationId xmlns:a16="http://schemas.microsoft.com/office/drawing/2014/main" id="{86A0ED3A-E909-46AE-BFE2-804B5BA4C3D6}"/>
                </a:ext>
              </a:extLst>
            </p:cNvPr>
            <p:cNvSpPr>
              <a:spLocks/>
            </p:cNvSpPr>
            <p:nvPr/>
          </p:nvSpPr>
          <p:spPr bwMode="auto">
            <a:xfrm>
              <a:off x="8096251" y="3922713"/>
              <a:ext cx="263525" cy="263525"/>
            </a:xfrm>
            <a:custGeom>
              <a:avLst/>
              <a:gdLst>
                <a:gd name="T0" fmla="*/ 1 w 35"/>
                <a:gd name="T1" fmla="*/ 35 h 35"/>
                <a:gd name="T2" fmla="*/ 22 w 35"/>
                <a:gd name="T3" fmla="*/ 10 h 35"/>
                <a:gd name="T4" fmla="*/ 31 w 35"/>
                <a:gd name="T5" fmla="*/ 3 h 35"/>
                <a:gd name="T6" fmla="*/ 34 w 35"/>
                <a:gd name="T7" fmla="*/ 1 h 35"/>
                <a:gd name="T8" fmla="*/ 35 w 35"/>
                <a:gd name="T9" fmla="*/ 1 h 35"/>
                <a:gd name="T10" fmla="*/ 34 w 35"/>
                <a:gd name="T11" fmla="*/ 0 h 35"/>
                <a:gd name="T12" fmla="*/ 0 w 35"/>
                <a:gd name="T13" fmla="*/ 34 h 35"/>
                <a:gd name="T14" fmla="*/ 1 w 35"/>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5">
                  <a:moveTo>
                    <a:pt x="1" y="35"/>
                  </a:moveTo>
                  <a:cubicBezTo>
                    <a:pt x="6" y="24"/>
                    <a:pt x="15" y="16"/>
                    <a:pt x="22" y="10"/>
                  </a:cubicBezTo>
                  <a:cubicBezTo>
                    <a:pt x="26" y="7"/>
                    <a:pt x="29" y="5"/>
                    <a:pt x="31" y="3"/>
                  </a:cubicBezTo>
                  <a:cubicBezTo>
                    <a:pt x="32" y="2"/>
                    <a:pt x="33" y="2"/>
                    <a:pt x="34" y="1"/>
                  </a:cubicBezTo>
                  <a:cubicBezTo>
                    <a:pt x="34" y="1"/>
                    <a:pt x="35" y="1"/>
                    <a:pt x="35" y="1"/>
                  </a:cubicBezTo>
                  <a:cubicBezTo>
                    <a:pt x="34" y="0"/>
                    <a:pt x="34" y="0"/>
                    <a:pt x="34" y="0"/>
                  </a:cubicBezTo>
                  <a:cubicBezTo>
                    <a:pt x="34" y="0"/>
                    <a:pt x="11" y="13"/>
                    <a:pt x="0" y="34"/>
                  </a:cubicBezTo>
                  <a:cubicBezTo>
                    <a:pt x="1" y="35"/>
                    <a:pt x="1" y="35"/>
                    <a:pt x="1" y="35"/>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51">
              <a:extLst>
                <a:ext uri="{FF2B5EF4-FFF2-40B4-BE49-F238E27FC236}">
                  <a16:creationId xmlns:a16="http://schemas.microsoft.com/office/drawing/2014/main" id="{5B089C2A-05A5-45B6-A0EA-FD27A995003D}"/>
                </a:ext>
              </a:extLst>
            </p:cNvPr>
            <p:cNvSpPr>
              <a:spLocks/>
            </p:cNvSpPr>
            <p:nvPr/>
          </p:nvSpPr>
          <p:spPr bwMode="auto">
            <a:xfrm>
              <a:off x="7265989" y="3748088"/>
              <a:ext cx="769938" cy="747713"/>
            </a:xfrm>
            <a:custGeom>
              <a:avLst/>
              <a:gdLst>
                <a:gd name="T0" fmla="*/ 101 w 102"/>
                <a:gd name="T1" fmla="*/ 0 h 99"/>
                <a:gd name="T2" fmla="*/ 45 w 102"/>
                <a:gd name="T3" fmla="*/ 52 h 99"/>
                <a:gd name="T4" fmla="*/ 0 w 102"/>
                <a:gd name="T5" fmla="*/ 98 h 99"/>
                <a:gd name="T6" fmla="*/ 1 w 102"/>
                <a:gd name="T7" fmla="*/ 99 h 99"/>
                <a:gd name="T8" fmla="*/ 46 w 102"/>
                <a:gd name="T9" fmla="*/ 52 h 99"/>
                <a:gd name="T10" fmla="*/ 102 w 102"/>
                <a:gd name="T11" fmla="*/ 1 h 99"/>
                <a:gd name="T12" fmla="*/ 101 w 102"/>
                <a:gd name="T13" fmla="*/ 0 h 99"/>
                <a:gd name="T14" fmla="*/ 101 w 102"/>
                <a:gd name="T15" fmla="*/ 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9">
                  <a:moveTo>
                    <a:pt x="101" y="0"/>
                  </a:moveTo>
                  <a:cubicBezTo>
                    <a:pt x="77" y="15"/>
                    <a:pt x="60" y="34"/>
                    <a:pt x="45" y="52"/>
                  </a:cubicBezTo>
                  <a:cubicBezTo>
                    <a:pt x="30" y="70"/>
                    <a:pt x="17" y="86"/>
                    <a:pt x="0" y="98"/>
                  </a:cubicBezTo>
                  <a:cubicBezTo>
                    <a:pt x="1" y="99"/>
                    <a:pt x="1" y="99"/>
                    <a:pt x="1" y="99"/>
                  </a:cubicBezTo>
                  <a:cubicBezTo>
                    <a:pt x="17" y="87"/>
                    <a:pt x="31" y="70"/>
                    <a:pt x="46" y="52"/>
                  </a:cubicBezTo>
                  <a:cubicBezTo>
                    <a:pt x="61" y="35"/>
                    <a:pt x="78" y="16"/>
                    <a:pt x="102" y="1"/>
                  </a:cubicBezTo>
                  <a:cubicBezTo>
                    <a:pt x="101" y="0"/>
                    <a:pt x="101" y="0"/>
                    <a:pt x="101" y="0"/>
                  </a:cubicBezTo>
                  <a:cubicBezTo>
                    <a:pt x="101" y="0"/>
                    <a:pt x="101" y="0"/>
                    <a:pt x="101"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52">
              <a:extLst>
                <a:ext uri="{FF2B5EF4-FFF2-40B4-BE49-F238E27FC236}">
                  <a16:creationId xmlns:a16="http://schemas.microsoft.com/office/drawing/2014/main" id="{5D04487A-C2C4-41F8-86B5-427E9F7BA38C}"/>
                </a:ext>
              </a:extLst>
            </p:cNvPr>
            <p:cNvSpPr>
              <a:spLocks/>
            </p:cNvSpPr>
            <p:nvPr/>
          </p:nvSpPr>
          <p:spPr bwMode="auto">
            <a:xfrm>
              <a:off x="7265989" y="4487863"/>
              <a:ext cx="384175" cy="325438"/>
            </a:xfrm>
            <a:custGeom>
              <a:avLst/>
              <a:gdLst>
                <a:gd name="T0" fmla="*/ 51 w 51"/>
                <a:gd name="T1" fmla="*/ 42 h 43"/>
                <a:gd name="T2" fmla="*/ 25 w 51"/>
                <a:gd name="T3" fmla="*/ 22 h 43"/>
                <a:gd name="T4" fmla="*/ 1 w 51"/>
                <a:gd name="T5" fmla="*/ 0 h 43"/>
                <a:gd name="T6" fmla="*/ 0 w 51"/>
                <a:gd name="T7" fmla="*/ 1 h 43"/>
                <a:gd name="T8" fmla="*/ 24 w 51"/>
                <a:gd name="T9" fmla="*/ 22 h 43"/>
                <a:gd name="T10" fmla="*/ 51 w 51"/>
                <a:gd name="T11" fmla="*/ 43 h 43"/>
                <a:gd name="T12" fmla="*/ 51 w 51"/>
                <a:gd name="T13" fmla="*/ 42 h 43"/>
              </a:gdLst>
              <a:ahLst/>
              <a:cxnLst>
                <a:cxn ang="0">
                  <a:pos x="T0" y="T1"/>
                </a:cxn>
                <a:cxn ang="0">
                  <a:pos x="T2" y="T3"/>
                </a:cxn>
                <a:cxn ang="0">
                  <a:pos x="T4" y="T5"/>
                </a:cxn>
                <a:cxn ang="0">
                  <a:pos x="T6" y="T7"/>
                </a:cxn>
                <a:cxn ang="0">
                  <a:pos x="T8" y="T9"/>
                </a:cxn>
                <a:cxn ang="0">
                  <a:pos x="T10" y="T11"/>
                </a:cxn>
                <a:cxn ang="0">
                  <a:pos x="T12" y="T13"/>
                </a:cxn>
              </a:cxnLst>
              <a:rect l="0" t="0" r="r" b="b"/>
              <a:pathLst>
                <a:path w="51" h="43">
                  <a:moveTo>
                    <a:pt x="51" y="42"/>
                  </a:moveTo>
                  <a:cubicBezTo>
                    <a:pt x="39" y="38"/>
                    <a:pt x="32" y="30"/>
                    <a:pt x="25" y="22"/>
                  </a:cubicBezTo>
                  <a:cubicBezTo>
                    <a:pt x="18" y="13"/>
                    <a:pt x="11" y="4"/>
                    <a:pt x="1" y="0"/>
                  </a:cubicBezTo>
                  <a:cubicBezTo>
                    <a:pt x="0" y="1"/>
                    <a:pt x="0" y="1"/>
                    <a:pt x="0" y="1"/>
                  </a:cubicBezTo>
                  <a:cubicBezTo>
                    <a:pt x="10" y="5"/>
                    <a:pt x="17" y="14"/>
                    <a:pt x="24" y="22"/>
                  </a:cubicBezTo>
                  <a:cubicBezTo>
                    <a:pt x="31" y="31"/>
                    <a:pt x="39" y="39"/>
                    <a:pt x="51" y="43"/>
                  </a:cubicBezTo>
                  <a:cubicBezTo>
                    <a:pt x="51" y="42"/>
                    <a:pt x="51" y="42"/>
                    <a:pt x="51" y="4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53">
              <a:extLst>
                <a:ext uri="{FF2B5EF4-FFF2-40B4-BE49-F238E27FC236}">
                  <a16:creationId xmlns:a16="http://schemas.microsoft.com/office/drawing/2014/main" id="{BDD1729D-82FF-4C61-8A98-28A41DBF1492}"/>
                </a:ext>
              </a:extLst>
            </p:cNvPr>
            <p:cNvSpPr>
              <a:spLocks/>
            </p:cNvSpPr>
            <p:nvPr/>
          </p:nvSpPr>
          <p:spPr bwMode="auto">
            <a:xfrm>
              <a:off x="7402514" y="3597275"/>
              <a:ext cx="776288" cy="890588"/>
            </a:xfrm>
            <a:custGeom>
              <a:avLst/>
              <a:gdLst>
                <a:gd name="T0" fmla="*/ 0 w 103"/>
                <a:gd name="T1" fmla="*/ 118 h 118"/>
                <a:gd name="T2" fmla="*/ 54 w 103"/>
                <a:gd name="T3" fmla="*/ 62 h 118"/>
                <a:gd name="T4" fmla="*/ 103 w 103"/>
                <a:gd name="T5" fmla="*/ 0 h 118"/>
                <a:gd name="T6" fmla="*/ 102 w 103"/>
                <a:gd name="T7" fmla="*/ 0 h 118"/>
                <a:gd name="T8" fmla="*/ 54 w 103"/>
                <a:gd name="T9" fmla="*/ 61 h 118"/>
                <a:gd name="T10" fmla="*/ 0 w 103"/>
                <a:gd name="T11" fmla="*/ 118 h 118"/>
                <a:gd name="T12" fmla="*/ 0 w 103"/>
                <a:gd name="T13" fmla="*/ 118 h 118"/>
              </a:gdLst>
              <a:ahLst/>
              <a:cxnLst>
                <a:cxn ang="0">
                  <a:pos x="T0" y="T1"/>
                </a:cxn>
                <a:cxn ang="0">
                  <a:pos x="T2" y="T3"/>
                </a:cxn>
                <a:cxn ang="0">
                  <a:pos x="T4" y="T5"/>
                </a:cxn>
                <a:cxn ang="0">
                  <a:pos x="T6" y="T7"/>
                </a:cxn>
                <a:cxn ang="0">
                  <a:pos x="T8" y="T9"/>
                </a:cxn>
                <a:cxn ang="0">
                  <a:pos x="T10" y="T11"/>
                </a:cxn>
                <a:cxn ang="0">
                  <a:pos x="T12" y="T13"/>
                </a:cxn>
              </a:cxnLst>
              <a:rect l="0" t="0" r="r" b="b"/>
              <a:pathLst>
                <a:path w="103" h="118">
                  <a:moveTo>
                    <a:pt x="0" y="118"/>
                  </a:moveTo>
                  <a:cubicBezTo>
                    <a:pt x="13" y="103"/>
                    <a:pt x="34" y="83"/>
                    <a:pt x="54" y="62"/>
                  </a:cubicBezTo>
                  <a:cubicBezTo>
                    <a:pt x="75" y="41"/>
                    <a:pt x="94" y="19"/>
                    <a:pt x="103" y="0"/>
                  </a:cubicBezTo>
                  <a:cubicBezTo>
                    <a:pt x="102" y="0"/>
                    <a:pt x="102" y="0"/>
                    <a:pt x="102" y="0"/>
                  </a:cubicBezTo>
                  <a:cubicBezTo>
                    <a:pt x="93" y="18"/>
                    <a:pt x="74" y="40"/>
                    <a:pt x="54" y="61"/>
                  </a:cubicBezTo>
                  <a:cubicBezTo>
                    <a:pt x="33" y="82"/>
                    <a:pt x="12" y="102"/>
                    <a:pt x="0" y="118"/>
                  </a:cubicBezTo>
                  <a:cubicBezTo>
                    <a:pt x="0" y="118"/>
                    <a:pt x="0" y="118"/>
                    <a:pt x="0" y="11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54">
              <a:extLst>
                <a:ext uri="{FF2B5EF4-FFF2-40B4-BE49-F238E27FC236}">
                  <a16:creationId xmlns:a16="http://schemas.microsoft.com/office/drawing/2014/main" id="{B8E8A50A-794D-4E48-AC66-CDDA1153D4BA}"/>
                </a:ext>
              </a:extLst>
            </p:cNvPr>
            <p:cNvSpPr>
              <a:spLocks/>
            </p:cNvSpPr>
            <p:nvPr/>
          </p:nvSpPr>
          <p:spPr bwMode="auto">
            <a:xfrm>
              <a:off x="7402514" y="4487863"/>
              <a:ext cx="346075" cy="279400"/>
            </a:xfrm>
            <a:custGeom>
              <a:avLst/>
              <a:gdLst>
                <a:gd name="T0" fmla="*/ 46 w 46"/>
                <a:gd name="T1" fmla="*/ 36 h 37"/>
                <a:gd name="T2" fmla="*/ 18 w 46"/>
                <a:gd name="T3" fmla="*/ 17 h 37"/>
                <a:gd name="T4" fmla="*/ 0 w 46"/>
                <a:gd name="T5" fmla="*/ 0 h 37"/>
                <a:gd name="T6" fmla="*/ 0 w 46"/>
                <a:gd name="T7" fmla="*/ 0 h 37"/>
                <a:gd name="T8" fmla="*/ 18 w 46"/>
                <a:gd name="T9" fmla="*/ 18 h 37"/>
                <a:gd name="T10" fmla="*/ 45 w 46"/>
                <a:gd name="T11" fmla="*/ 37 h 37"/>
                <a:gd name="T12" fmla="*/ 46 w 46"/>
                <a:gd name="T13" fmla="*/ 36 h 37"/>
              </a:gdLst>
              <a:ahLst/>
              <a:cxnLst>
                <a:cxn ang="0">
                  <a:pos x="T0" y="T1"/>
                </a:cxn>
                <a:cxn ang="0">
                  <a:pos x="T2" y="T3"/>
                </a:cxn>
                <a:cxn ang="0">
                  <a:pos x="T4" y="T5"/>
                </a:cxn>
                <a:cxn ang="0">
                  <a:pos x="T6" y="T7"/>
                </a:cxn>
                <a:cxn ang="0">
                  <a:pos x="T8" y="T9"/>
                </a:cxn>
                <a:cxn ang="0">
                  <a:pos x="T10" y="T11"/>
                </a:cxn>
                <a:cxn ang="0">
                  <a:pos x="T12" y="T13"/>
                </a:cxn>
              </a:cxnLst>
              <a:rect l="0" t="0" r="r" b="b"/>
              <a:pathLst>
                <a:path w="46" h="37">
                  <a:moveTo>
                    <a:pt x="46" y="36"/>
                  </a:moveTo>
                  <a:cubicBezTo>
                    <a:pt x="33" y="30"/>
                    <a:pt x="25" y="23"/>
                    <a:pt x="18" y="17"/>
                  </a:cubicBezTo>
                  <a:cubicBezTo>
                    <a:pt x="12" y="10"/>
                    <a:pt x="7" y="4"/>
                    <a:pt x="0" y="0"/>
                  </a:cubicBezTo>
                  <a:cubicBezTo>
                    <a:pt x="0" y="0"/>
                    <a:pt x="0" y="0"/>
                    <a:pt x="0" y="0"/>
                  </a:cubicBezTo>
                  <a:cubicBezTo>
                    <a:pt x="6" y="5"/>
                    <a:pt x="11" y="11"/>
                    <a:pt x="18" y="18"/>
                  </a:cubicBezTo>
                  <a:cubicBezTo>
                    <a:pt x="24" y="24"/>
                    <a:pt x="32" y="31"/>
                    <a:pt x="45" y="37"/>
                  </a:cubicBezTo>
                  <a:cubicBezTo>
                    <a:pt x="46" y="36"/>
                    <a:pt x="46" y="36"/>
                    <a:pt x="46" y="3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55">
              <a:extLst>
                <a:ext uri="{FF2B5EF4-FFF2-40B4-BE49-F238E27FC236}">
                  <a16:creationId xmlns:a16="http://schemas.microsoft.com/office/drawing/2014/main" id="{8AC018EC-FE40-477F-9B7B-97E37AFE5A7A}"/>
                </a:ext>
              </a:extLst>
            </p:cNvPr>
            <p:cNvSpPr>
              <a:spLocks/>
            </p:cNvSpPr>
            <p:nvPr/>
          </p:nvSpPr>
          <p:spPr bwMode="auto">
            <a:xfrm>
              <a:off x="7493001" y="4465638"/>
              <a:ext cx="346075" cy="249238"/>
            </a:xfrm>
            <a:custGeom>
              <a:avLst/>
              <a:gdLst>
                <a:gd name="T0" fmla="*/ 0 w 46"/>
                <a:gd name="T1" fmla="*/ 1 h 33"/>
                <a:gd name="T2" fmla="*/ 20 w 46"/>
                <a:gd name="T3" fmla="*/ 19 h 33"/>
                <a:gd name="T4" fmla="*/ 46 w 46"/>
                <a:gd name="T5" fmla="*/ 33 h 33"/>
                <a:gd name="T6" fmla="*/ 46 w 46"/>
                <a:gd name="T7" fmla="*/ 32 h 33"/>
                <a:gd name="T8" fmla="*/ 20 w 46"/>
                <a:gd name="T9" fmla="*/ 18 h 33"/>
                <a:gd name="T10" fmla="*/ 0 w 46"/>
                <a:gd name="T11" fmla="*/ 0 h 33"/>
                <a:gd name="T12" fmla="*/ 0 w 46"/>
                <a:gd name="T13" fmla="*/ 1 h 33"/>
              </a:gdLst>
              <a:ahLst/>
              <a:cxnLst>
                <a:cxn ang="0">
                  <a:pos x="T0" y="T1"/>
                </a:cxn>
                <a:cxn ang="0">
                  <a:pos x="T2" y="T3"/>
                </a:cxn>
                <a:cxn ang="0">
                  <a:pos x="T4" y="T5"/>
                </a:cxn>
                <a:cxn ang="0">
                  <a:pos x="T6" y="T7"/>
                </a:cxn>
                <a:cxn ang="0">
                  <a:pos x="T8" y="T9"/>
                </a:cxn>
                <a:cxn ang="0">
                  <a:pos x="T10" y="T11"/>
                </a:cxn>
                <a:cxn ang="0">
                  <a:pos x="T12" y="T13"/>
                </a:cxn>
              </a:cxnLst>
              <a:rect l="0" t="0" r="r" b="b"/>
              <a:pathLst>
                <a:path w="46" h="33">
                  <a:moveTo>
                    <a:pt x="0" y="1"/>
                  </a:moveTo>
                  <a:cubicBezTo>
                    <a:pt x="6" y="6"/>
                    <a:pt x="12" y="12"/>
                    <a:pt x="20" y="19"/>
                  </a:cubicBezTo>
                  <a:cubicBezTo>
                    <a:pt x="27" y="25"/>
                    <a:pt x="35" y="31"/>
                    <a:pt x="46" y="33"/>
                  </a:cubicBezTo>
                  <a:cubicBezTo>
                    <a:pt x="46" y="32"/>
                    <a:pt x="46" y="32"/>
                    <a:pt x="46" y="32"/>
                  </a:cubicBezTo>
                  <a:cubicBezTo>
                    <a:pt x="36" y="30"/>
                    <a:pt x="28" y="24"/>
                    <a:pt x="20" y="18"/>
                  </a:cubicBezTo>
                  <a:cubicBezTo>
                    <a:pt x="13" y="12"/>
                    <a:pt x="7" y="5"/>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56">
              <a:extLst>
                <a:ext uri="{FF2B5EF4-FFF2-40B4-BE49-F238E27FC236}">
                  <a16:creationId xmlns:a16="http://schemas.microsoft.com/office/drawing/2014/main" id="{C30E0F74-28B0-402A-A49D-346C625D1652}"/>
                </a:ext>
              </a:extLst>
            </p:cNvPr>
            <p:cNvSpPr>
              <a:spLocks/>
            </p:cNvSpPr>
            <p:nvPr/>
          </p:nvSpPr>
          <p:spPr bwMode="auto">
            <a:xfrm>
              <a:off x="7559676" y="4435475"/>
              <a:ext cx="369888" cy="203200"/>
            </a:xfrm>
            <a:custGeom>
              <a:avLst/>
              <a:gdLst>
                <a:gd name="T0" fmla="*/ 0 w 49"/>
                <a:gd name="T1" fmla="*/ 1 h 27"/>
                <a:gd name="T2" fmla="*/ 49 w 49"/>
                <a:gd name="T3" fmla="*/ 27 h 27"/>
                <a:gd name="T4" fmla="*/ 49 w 49"/>
                <a:gd name="T5" fmla="*/ 26 h 27"/>
                <a:gd name="T6" fmla="*/ 0 w 49"/>
                <a:gd name="T7" fmla="*/ 0 h 27"/>
                <a:gd name="T8" fmla="*/ 0 w 49"/>
                <a:gd name="T9" fmla="*/ 1 h 27"/>
              </a:gdLst>
              <a:ahLst/>
              <a:cxnLst>
                <a:cxn ang="0">
                  <a:pos x="T0" y="T1"/>
                </a:cxn>
                <a:cxn ang="0">
                  <a:pos x="T2" y="T3"/>
                </a:cxn>
                <a:cxn ang="0">
                  <a:pos x="T4" y="T5"/>
                </a:cxn>
                <a:cxn ang="0">
                  <a:pos x="T6" y="T7"/>
                </a:cxn>
                <a:cxn ang="0">
                  <a:pos x="T8" y="T9"/>
                </a:cxn>
              </a:cxnLst>
              <a:rect l="0" t="0" r="r" b="b"/>
              <a:pathLst>
                <a:path w="49" h="27">
                  <a:moveTo>
                    <a:pt x="0" y="1"/>
                  </a:moveTo>
                  <a:cubicBezTo>
                    <a:pt x="13" y="10"/>
                    <a:pt x="29" y="26"/>
                    <a:pt x="49" y="27"/>
                  </a:cubicBezTo>
                  <a:cubicBezTo>
                    <a:pt x="49" y="26"/>
                    <a:pt x="49" y="26"/>
                    <a:pt x="49" y="26"/>
                  </a:cubicBezTo>
                  <a:cubicBezTo>
                    <a:pt x="30" y="25"/>
                    <a:pt x="14" y="10"/>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57">
              <a:extLst>
                <a:ext uri="{FF2B5EF4-FFF2-40B4-BE49-F238E27FC236}">
                  <a16:creationId xmlns:a16="http://schemas.microsoft.com/office/drawing/2014/main" id="{06AFAAFC-D139-4BB2-83A7-53BD5FF65718}"/>
                </a:ext>
              </a:extLst>
            </p:cNvPr>
            <p:cNvSpPr>
              <a:spLocks/>
            </p:cNvSpPr>
            <p:nvPr/>
          </p:nvSpPr>
          <p:spPr bwMode="auto">
            <a:xfrm>
              <a:off x="7620001" y="3613150"/>
              <a:ext cx="596900" cy="950913"/>
            </a:xfrm>
            <a:custGeom>
              <a:avLst/>
              <a:gdLst>
                <a:gd name="T0" fmla="*/ 54 w 79"/>
                <a:gd name="T1" fmla="*/ 124 h 126"/>
                <a:gd name="T2" fmla="*/ 50 w 79"/>
                <a:gd name="T3" fmla="*/ 125 h 126"/>
                <a:gd name="T4" fmla="*/ 0 w 79"/>
                <a:gd name="T5" fmla="*/ 105 h 126"/>
                <a:gd name="T6" fmla="*/ 0 w 79"/>
                <a:gd name="T7" fmla="*/ 106 h 126"/>
                <a:gd name="T8" fmla="*/ 1 w 79"/>
                <a:gd name="T9" fmla="*/ 106 h 126"/>
                <a:gd name="T10" fmla="*/ 16 w 79"/>
                <a:gd name="T11" fmla="*/ 79 h 126"/>
                <a:gd name="T12" fmla="*/ 52 w 79"/>
                <a:gd name="T13" fmla="*/ 47 h 126"/>
                <a:gd name="T14" fmla="*/ 79 w 79"/>
                <a:gd name="T15" fmla="*/ 0 h 126"/>
                <a:gd name="T16" fmla="*/ 78 w 79"/>
                <a:gd name="T17" fmla="*/ 0 h 126"/>
                <a:gd name="T18" fmla="*/ 40 w 79"/>
                <a:gd name="T19" fmla="*/ 57 h 126"/>
                <a:gd name="T20" fmla="*/ 16 w 79"/>
                <a:gd name="T21" fmla="*/ 78 h 126"/>
                <a:gd name="T22" fmla="*/ 0 w 79"/>
                <a:gd name="T23" fmla="*/ 106 h 126"/>
                <a:gd name="T24" fmla="*/ 0 w 79"/>
                <a:gd name="T25" fmla="*/ 106 h 126"/>
                <a:gd name="T26" fmla="*/ 0 w 79"/>
                <a:gd name="T27" fmla="*/ 106 h 126"/>
                <a:gd name="T28" fmla="*/ 50 w 79"/>
                <a:gd name="T29" fmla="*/ 126 h 126"/>
                <a:gd name="T30" fmla="*/ 54 w 79"/>
                <a:gd name="T31" fmla="*/ 125 h 126"/>
                <a:gd name="T32" fmla="*/ 54 w 79"/>
                <a:gd name="T33" fmla="*/ 12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 h="126">
                  <a:moveTo>
                    <a:pt x="54" y="124"/>
                  </a:moveTo>
                  <a:cubicBezTo>
                    <a:pt x="53" y="125"/>
                    <a:pt x="52" y="125"/>
                    <a:pt x="50" y="125"/>
                  </a:cubicBezTo>
                  <a:cubicBezTo>
                    <a:pt x="33" y="125"/>
                    <a:pt x="14" y="114"/>
                    <a:pt x="0" y="105"/>
                  </a:cubicBezTo>
                  <a:cubicBezTo>
                    <a:pt x="0" y="106"/>
                    <a:pt x="0" y="106"/>
                    <a:pt x="0" y="106"/>
                  </a:cubicBezTo>
                  <a:cubicBezTo>
                    <a:pt x="1" y="106"/>
                    <a:pt x="1" y="106"/>
                    <a:pt x="1" y="106"/>
                  </a:cubicBezTo>
                  <a:cubicBezTo>
                    <a:pt x="4" y="95"/>
                    <a:pt x="9" y="86"/>
                    <a:pt x="16" y="79"/>
                  </a:cubicBezTo>
                  <a:cubicBezTo>
                    <a:pt x="27" y="68"/>
                    <a:pt x="41" y="59"/>
                    <a:pt x="52" y="47"/>
                  </a:cubicBezTo>
                  <a:cubicBezTo>
                    <a:pt x="64" y="36"/>
                    <a:pt x="75" y="22"/>
                    <a:pt x="79" y="0"/>
                  </a:cubicBezTo>
                  <a:cubicBezTo>
                    <a:pt x="78" y="0"/>
                    <a:pt x="78" y="0"/>
                    <a:pt x="78" y="0"/>
                  </a:cubicBezTo>
                  <a:cubicBezTo>
                    <a:pt x="73" y="29"/>
                    <a:pt x="56" y="44"/>
                    <a:pt x="40" y="57"/>
                  </a:cubicBezTo>
                  <a:cubicBezTo>
                    <a:pt x="31" y="64"/>
                    <a:pt x="23" y="70"/>
                    <a:pt x="16" y="78"/>
                  </a:cubicBezTo>
                  <a:cubicBezTo>
                    <a:pt x="9" y="86"/>
                    <a:pt x="3" y="94"/>
                    <a:pt x="0" y="106"/>
                  </a:cubicBezTo>
                  <a:cubicBezTo>
                    <a:pt x="0" y="106"/>
                    <a:pt x="0" y="106"/>
                    <a:pt x="0" y="106"/>
                  </a:cubicBezTo>
                  <a:cubicBezTo>
                    <a:pt x="0" y="106"/>
                    <a:pt x="0" y="106"/>
                    <a:pt x="0" y="106"/>
                  </a:cubicBezTo>
                  <a:cubicBezTo>
                    <a:pt x="13" y="115"/>
                    <a:pt x="32" y="126"/>
                    <a:pt x="50" y="126"/>
                  </a:cubicBezTo>
                  <a:cubicBezTo>
                    <a:pt x="52" y="126"/>
                    <a:pt x="53" y="126"/>
                    <a:pt x="54" y="125"/>
                  </a:cubicBezTo>
                  <a:cubicBezTo>
                    <a:pt x="54" y="124"/>
                    <a:pt x="54" y="124"/>
                    <a:pt x="54" y="12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58">
              <a:extLst>
                <a:ext uri="{FF2B5EF4-FFF2-40B4-BE49-F238E27FC236}">
                  <a16:creationId xmlns:a16="http://schemas.microsoft.com/office/drawing/2014/main" id="{DED60929-AB09-47D4-AF7F-3B0A8DC238B0}"/>
                </a:ext>
              </a:extLst>
            </p:cNvPr>
            <p:cNvSpPr>
              <a:spLocks/>
            </p:cNvSpPr>
            <p:nvPr/>
          </p:nvSpPr>
          <p:spPr bwMode="auto">
            <a:xfrm>
              <a:off x="7680326" y="4375150"/>
              <a:ext cx="476250" cy="112713"/>
            </a:xfrm>
            <a:custGeom>
              <a:avLst/>
              <a:gdLst>
                <a:gd name="T0" fmla="*/ 0 w 63"/>
                <a:gd name="T1" fmla="*/ 1 h 15"/>
                <a:gd name="T2" fmla="*/ 46 w 63"/>
                <a:gd name="T3" fmla="*/ 15 h 15"/>
                <a:gd name="T4" fmla="*/ 63 w 63"/>
                <a:gd name="T5" fmla="*/ 13 h 15"/>
                <a:gd name="T6" fmla="*/ 63 w 63"/>
                <a:gd name="T7" fmla="*/ 12 h 15"/>
                <a:gd name="T8" fmla="*/ 46 w 63"/>
                <a:gd name="T9" fmla="*/ 14 h 15"/>
                <a:gd name="T10" fmla="*/ 0 w 63"/>
                <a:gd name="T11" fmla="*/ 0 h 15"/>
                <a:gd name="T12" fmla="*/ 0 w 63"/>
                <a:gd name="T13" fmla="*/ 1 h 15"/>
              </a:gdLst>
              <a:ahLst/>
              <a:cxnLst>
                <a:cxn ang="0">
                  <a:pos x="T0" y="T1"/>
                </a:cxn>
                <a:cxn ang="0">
                  <a:pos x="T2" y="T3"/>
                </a:cxn>
                <a:cxn ang="0">
                  <a:pos x="T4" y="T5"/>
                </a:cxn>
                <a:cxn ang="0">
                  <a:pos x="T6" y="T7"/>
                </a:cxn>
                <a:cxn ang="0">
                  <a:pos x="T8" y="T9"/>
                </a:cxn>
                <a:cxn ang="0">
                  <a:pos x="T10" y="T11"/>
                </a:cxn>
                <a:cxn ang="0">
                  <a:pos x="T12" y="T13"/>
                </a:cxn>
              </a:cxnLst>
              <a:rect l="0" t="0" r="r" b="b"/>
              <a:pathLst>
                <a:path w="63" h="15">
                  <a:moveTo>
                    <a:pt x="0" y="1"/>
                  </a:moveTo>
                  <a:cubicBezTo>
                    <a:pt x="11" y="8"/>
                    <a:pt x="28" y="15"/>
                    <a:pt x="46" y="15"/>
                  </a:cubicBezTo>
                  <a:cubicBezTo>
                    <a:pt x="52" y="15"/>
                    <a:pt x="57" y="14"/>
                    <a:pt x="63" y="13"/>
                  </a:cubicBezTo>
                  <a:cubicBezTo>
                    <a:pt x="63" y="12"/>
                    <a:pt x="63" y="12"/>
                    <a:pt x="63" y="12"/>
                  </a:cubicBezTo>
                  <a:cubicBezTo>
                    <a:pt x="57" y="13"/>
                    <a:pt x="52" y="14"/>
                    <a:pt x="46" y="14"/>
                  </a:cubicBezTo>
                  <a:cubicBezTo>
                    <a:pt x="28" y="14"/>
                    <a:pt x="12" y="7"/>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59">
              <a:extLst>
                <a:ext uri="{FF2B5EF4-FFF2-40B4-BE49-F238E27FC236}">
                  <a16:creationId xmlns:a16="http://schemas.microsoft.com/office/drawing/2014/main" id="{864EE4D3-CE13-438B-810A-942AADC296EA}"/>
                </a:ext>
              </a:extLst>
            </p:cNvPr>
            <p:cNvSpPr>
              <a:spLocks/>
            </p:cNvSpPr>
            <p:nvPr/>
          </p:nvSpPr>
          <p:spPr bwMode="auto">
            <a:xfrm>
              <a:off x="7756526" y="4344988"/>
              <a:ext cx="490538" cy="82550"/>
            </a:xfrm>
            <a:custGeom>
              <a:avLst/>
              <a:gdLst>
                <a:gd name="T0" fmla="*/ 0 w 65"/>
                <a:gd name="T1" fmla="*/ 1 h 11"/>
                <a:gd name="T2" fmla="*/ 36 w 65"/>
                <a:gd name="T3" fmla="*/ 11 h 11"/>
                <a:gd name="T4" fmla="*/ 65 w 65"/>
                <a:gd name="T5" fmla="*/ 4 h 11"/>
                <a:gd name="T6" fmla="*/ 65 w 65"/>
                <a:gd name="T7" fmla="*/ 3 h 11"/>
                <a:gd name="T8" fmla="*/ 36 w 65"/>
                <a:gd name="T9" fmla="*/ 10 h 11"/>
                <a:gd name="T10" fmla="*/ 0 w 65"/>
                <a:gd name="T11" fmla="*/ 0 h 11"/>
                <a:gd name="T12" fmla="*/ 0 w 65"/>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5" h="11">
                  <a:moveTo>
                    <a:pt x="0" y="1"/>
                  </a:moveTo>
                  <a:cubicBezTo>
                    <a:pt x="9" y="6"/>
                    <a:pt x="22" y="11"/>
                    <a:pt x="36" y="11"/>
                  </a:cubicBezTo>
                  <a:cubicBezTo>
                    <a:pt x="45" y="11"/>
                    <a:pt x="55" y="9"/>
                    <a:pt x="65" y="4"/>
                  </a:cubicBezTo>
                  <a:cubicBezTo>
                    <a:pt x="65" y="3"/>
                    <a:pt x="65" y="3"/>
                    <a:pt x="65" y="3"/>
                  </a:cubicBezTo>
                  <a:cubicBezTo>
                    <a:pt x="55" y="8"/>
                    <a:pt x="45" y="10"/>
                    <a:pt x="36" y="10"/>
                  </a:cubicBezTo>
                  <a:cubicBezTo>
                    <a:pt x="22" y="10"/>
                    <a:pt x="10" y="5"/>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60">
              <a:extLst>
                <a:ext uri="{FF2B5EF4-FFF2-40B4-BE49-F238E27FC236}">
                  <a16:creationId xmlns:a16="http://schemas.microsoft.com/office/drawing/2014/main" id="{4FF57C90-13AF-4405-A1B7-3A0AC7B3146B}"/>
                </a:ext>
              </a:extLst>
            </p:cNvPr>
            <p:cNvSpPr>
              <a:spLocks/>
            </p:cNvSpPr>
            <p:nvPr/>
          </p:nvSpPr>
          <p:spPr bwMode="auto">
            <a:xfrm>
              <a:off x="7816851" y="4298950"/>
              <a:ext cx="468313" cy="76200"/>
            </a:xfrm>
            <a:custGeom>
              <a:avLst/>
              <a:gdLst>
                <a:gd name="T0" fmla="*/ 0 w 62"/>
                <a:gd name="T1" fmla="*/ 3 h 10"/>
                <a:gd name="T2" fmla="*/ 32 w 62"/>
                <a:gd name="T3" fmla="*/ 10 h 10"/>
                <a:gd name="T4" fmla="*/ 62 w 62"/>
                <a:gd name="T5" fmla="*/ 1 h 10"/>
                <a:gd name="T6" fmla="*/ 62 w 62"/>
                <a:gd name="T7" fmla="*/ 0 h 10"/>
                <a:gd name="T8" fmla="*/ 32 w 62"/>
                <a:gd name="T9" fmla="*/ 9 h 10"/>
                <a:gd name="T10" fmla="*/ 0 w 62"/>
                <a:gd name="T11" fmla="*/ 2 h 10"/>
                <a:gd name="T12" fmla="*/ 0 w 62"/>
                <a:gd name="T13" fmla="*/ 3 h 10"/>
                <a:gd name="T14" fmla="*/ 0 w 62"/>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10">
                  <a:moveTo>
                    <a:pt x="0" y="3"/>
                  </a:moveTo>
                  <a:cubicBezTo>
                    <a:pt x="9" y="7"/>
                    <a:pt x="20" y="10"/>
                    <a:pt x="32" y="10"/>
                  </a:cubicBezTo>
                  <a:cubicBezTo>
                    <a:pt x="43" y="10"/>
                    <a:pt x="54" y="8"/>
                    <a:pt x="62" y="1"/>
                  </a:cubicBezTo>
                  <a:cubicBezTo>
                    <a:pt x="62" y="0"/>
                    <a:pt x="62" y="0"/>
                    <a:pt x="62" y="0"/>
                  </a:cubicBezTo>
                  <a:cubicBezTo>
                    <a:pt x="53" y="7"/>
                    <a:pt x="42" y="9"/>
                    <a:pt x="32" y="9"/>
                  </a:cubicBezTo>
                  <a:cubicBezTo>
                    <a:pt x="20" y="9"/>
                    <a:pt x="9" y="6"/>
                    <a:pt x="0" y="2"/>
                  </a:cubicBezTo>
                  <a:cubicBezTo>
                    <a:pt x="0" y="3"/>
                    <a:pt x="0" y="3"/>
                    <a:pt x="0" y="3"/>
                  </a:cubicBezTo>
                  <a:cubicBezTo>
                    <a:pt x="0" y="3"/>
                    <a:pt x="0" y="3"/>
                    <a:pt x="0" y="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61">
              <a:extLst>
                <a:ext uri="{FF2B5EF4-FFF2-40B4-BE49-F238E27FC236}">
                  <a16:creationId xmlns:a16="http://schemas.microsoft.com/office/drawing/2014/main" id="{6F96F203-EA28-4A8F-85FC-A7089451030E}"/>
                </a:ext>
              </a:extLst>
            </p:cNvPr>
            <p:cNvSpPr>
              <a:spLocks/>
            </p:cNvSpPr>
            <p:nvPr/>
          </p:nvSpPr>
          <p:spPr bwMode="auto">
            <a:xfrm>
              <a:off x="7891464" y="4232275"/>
              <a:ext cx="423863" cy="104775"/>
            </a:xfrm>
            <a:custGeom>
              <a:avLst/>
              <a:gdLst>
                <a:gd name="T0" fmla="*/ 0 w 56"/>
                <a:gd name="T1" fmla="*/ 9 h 14"/>
                <a:gd name="T2" fmla="*/ 22 w 56"/>
                <a:gd name="T3" fmla="*/ 14 h 14"/>
                <a:gd name="T4" fmla="*/ 56 w 56"/>
                <a:gd name="T5" fmla="*/ 1 h 14"/>
                <a:gd name="T6" fmla="*/ 55 w 56"/>
                <a:gd name="T7" fmla="*/ 0 h 14"/>
                <a:gd name="T8" fmla="*/ 22 w 56"/>
                <a:gd name="T9" fmla="*/ 13 h 14"/>
                <a:gd name="T10" fmla="*/ 0 w 56"/>
                <a:gd name="T11" fmla="*/ 8 h 14"/>
                <a:gd name="T12" fmla="*/ 0 w 56"/>
                <a:gd name="T13" fmla="*/ 9 h 14"/>
              </a:gdLst>
              <a:ahLst/>
              <a:cxnLst>
                <a:cxn ang="0">
                  <a:pos x="T0" y="T1"/>
                </a:cxn>
                <a:cxn ang="0">
                  <a:pos x="T2" y="T3"/>
                </a:cxn>
                <a:cxn ang="0">
                  <a:pos x="T4" y="T5"/>
                </a:cxn>
                <a:cxn ang="0">
                  <a:pos x="T6" y="T7"/>
                </a:cxn>
                <a:cxn ang="0">
                  <a:pos x="T8" y="T9"/>
                </a:cxn>
                <a:cxn ang="0">
                  <a:pos x="T10" y="T11"/>
                </a:cxn>
                <a:cxn ang="0">
                  <a:pos x="T12" y="T13"/>
                </a:cxn>
              </a:cxnLst>
              <a:rect l="0" t="0" r="r" b="b"/>
              <a:pathLst>
                <a:path w="56" h="14">
                  <a:moveTo>
                    <a:pt x="0" y="9"/>
                  </a:moveTo>
                  <a:cubicBezTo>
                    <a:pt x="6" y="12"/>
                    <a:pt x="14" y="14"/>
                    <a:pt x="22" y="14"/>
                  </a:cubicBezTo>
                  <a:cubicBezTo>
                    <a:pt x="34" y="14"/>
                    <a:pt x="46" y="10"/>
                    <a:pt x="56" y="1"/>
                  </a:cubicBezTo>
                  <a:cubicBezTo>
                    <a:pt x="55" y="0"/>
                    <a:pt x="55" y="0"/>
                    <a:pt x="55" y="0"/>
                  </a:cubicBezTo>
                  <a:cubicBezTo>
                    <a:pt x="46" y="9"/>
                    <a:pt x="33" y="13"/>
                    <a:pt x="22" y="13"/>
                  </a:cubicBezTo>
                  <a:cubicBezTo>
                    <a:pt x="14" y="13"/>
                    <a:pt x="7" y="11"/>
                    <a:pt x="0" y="8"/>
                  </a:cubicBezTo>
                  <a:cubicBezTo>
                    <a:pt x="0" y="9"/>
                    <a:pt x="0" y="9"/>
                    <a:pt x="0" y="9"/>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62">
              <a:extLst>
                <a:ext uri="{FF2B5EF4-FFF2-40B4-BE49-F238E27FC236}">
                  <a16:creationId xmlns:a16="http://schemas.microsoft.com/office/drawing/2014/main" id="{2BD7DCC0-0183-47B0-9386-B860BD11A513}"/>
                </a:ext>
              </a:extLst>
            </p:cNvPr>
            <p:cNvSpPr>
              <a:spLocks/>
            </p:cNvSpPr>
            <p:nvPr/>
          </p:nvSpPr>
          <p:spPr bwMode="auto">
            <a:xfrm>
              <a:off x="8012114" y="4079875"/>
              <a:ext cx="333375" cy="212725"/>
            </a:xfrm>
            <a:custGeom>
              <a:avLst/>
              <a:gdLst>
                <a:gd name="T0" fmla="*/ 43 w 44"/>
                <a:gd name="T1" fmla="*/ 0 h 28"/>
                <a:gd name="T2" fmla="*/ 27 w 44"/>
                <a:gd name="T3" fmla="*/ 18 h 28"/>
                <a:gd name="T4" fmla="*/ 0 w 44"/>
                <a:gd name="T5" fmla="*/ 27 h 28"/>
                <a:gd name="T6" fmla="*/ 0 w 44"/>
                <a:gd name="T7" fmla="*/ 28 h 28"/>
                <a:gd name="T8" fmla="*/ 28 w 44"/>
                <a:gd name="T9" fmla="*/ 19 h 28"/>
                <a:gd name="T10" fmla="*/ 44 w 44"/>
                <a:gd name="T11" fmla="*/ 0 h 28"/>
                <a:gd name="T12" fmla="*/ 43 w 44"/>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44" h="28">
                  <a:moveTo>
                    <a:pt x="43" y="0"/>
                  </a:moveTo>
                  <a:cubicBezTo>
                    <a:pt x="39" y="7"/>
                    <a:pt x="34" y="14"/>
                    <a:pt x="27" y="18"/>
                  </a:cubicBezTo>
                  <a:cubicBezTo>
                    <a:pt x="21" y="23"/>
                    <a:pt x="12" y="25"/>
                    <a:pt x="0" y="27"/>
                  </a:cubicBezTo>
                  <a:cubicBezTo>
                    <a:pt x="0" y="28"/>
                    <a:pt x="0" y="28"/>
                    <a:pt x="0" y="28"/>
                  </a:cubicBezTo>
                  <a:cubicBezTo>
                    <a:pt x="12" y="26"/>
                    <a:pt x="21" y="23"/>
                    <a:pt x="28" y="19"/>
                  </a:cubicBezTo>
                  <a:cubicBezTo>
                    <a:pt x="35" y="14"/>
                    <a:pt x="40" y="8"/>
                    <a:pt x="44" y="0"/>
                  </a:cubicBezTo>
                  <a:cubicBezTo>
                    <a:pt x="43" y="0"/>
                    <a:pt x="43" y="0"/>
                    <a:pt x="43"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63">
              <a:extLst>
                <a:ext uri="{FF2B5EF4-FFF2-40B4-BE49-F238E27FC236}">
                  <a16:creationId xmlns:a16="http://schemas.microsoft.com/office/drawing/2014/main" id="{B6D43064-EFDC-4240-A612-5A085DAF74AD}"/>
                </a:ext>
              </a:extLst>
            </p:cNvPr>
            <p:cNvSpPr>
              <a:spLocks/>
            </p:cNvSpPr>
            <p:nvPr/>
          </p:nvSpPr>
          <p:spPr bwMode="auto">
            <a:xfrm>
              <a:off x="7997826" y="3862388"/>
              <a:ext cx="361950" cy="331788"/>
            </a:xfrm>
            <a:custGeom>
              <a:avLst/>
              <a:gdLst>
                <a:gd name="T0" fmla="*/ 1 w 48"/>
                <a:gd name="T1" fmla="*/ 44 h 44"/>
                <a:gd name="T2" fmla="*/ 22 w 48"/>
                <a:gd name="T3" fmla="*/ 18 h 44"/>
                <a:gd name="T4" fmla="*/ 36 w 48"/>
                <a:gd name="T5" fmla="*/ 7 h 44"/>
                <a:gd name="T6" fmla="*/ 48 w 48"/>
                <a:gd name="T7" fmla="*/ 1 h 44"/>
                <a:gd name="T8" fmla="*/ 48 w 48"/>
                <a:gd name="T9" fmla="*/ 0 h 44"/>
                <a:gd name="T10" fmla="*/ 35 w 48"/>
                <a:gd name="T11" fmla="*/ 6 h 44"/>
                <a:gd name="T12" fmla="*/ 14 w 48"/>
                <a:gd name="T13" fmla="*/ 23 h 44"/>
                <a:gd name="T14" fmla="*/ 0 w 48"/>
                <a:gd name="T15" fmla="*/ 44 h 44"/>
                <a:gd name="T16" fmla="*/ 1 w 48"/>
                <a:gd name="T1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44">
                  <a:moveTo>
                    <a:pt x="1" y="44"/>
                  </a:moveTo>
                  <a:cubicBezTo>
                    <a:pt x="4" y="36"/>
                    <a:pt x="12" y="26"/>
                    <a:pt x="22" y="18"/>
                  </a:cubicBezTo>
                  <a:cubicBezTo>
                    <a:pt x="26" y="13"/>
                    <a:pt x="31" y="10"/>
                    <a:pt x="36" y="7"/>
                  </a:cubicBezTo>
                  <a:cubicBezTo>
                    <a:pt x="40" y="4"/>
                    <a:pt x="45" y="2"/>
                    <a:pt x="48" y="1"/>
                  </a:cubicBezTo>
                  <a:cubicBezTo>
                    <a:pt x="48" y="0"/>
                    <a:pt x="48" y="0"/>
                    <a:pt x="48" y="0"/>
                  </a:cubicBezTo>
                  <a:cubicBezTo>
                    <a:pt x="44" y="1"/>
                    <a:pt x="40" y="3"/>
                    <a:pt x="35" y="6"/>
                  </a:cubicBezTo>
                  <a:cubicBezTo>
                    <a:pt x="28" y="10"/>
                    <a:pt x="21" y="17"/>
                    <a:pt x="14" y="23"/>
                  </a:cubicBezTo>
                  <a:cubicBezTo>
                    <a:pt x="7" y="30"/>
                    <a:pt x="2" y="38"/>
                    <a:pt x="0" y="44"/>
                  </a:cubicBezTo>
                  <a:cubicBezTo>
                    <a:pt x="1" y="44"/>
                    <a:pt x="1" y="44"/>
                    <a:pt x="1" y="44"/>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64">
              <a:extLst>
                <a:ext uri="{FF2B5EF4-FFF2-40B4-BE49-F238E27FC236}">
                  <a16:creationId xmlns:a16="http://schemas.microsoft.com/office/drawing/2014/main" id="{CAC76762-B11B-420C-AF6B-8F03887377E3}"/>
                </a:ext>
              </a:extLst>
            </p:cNvPr>
            <p:cNvSpPr>
              <a:spLocks/>
            </p:cNvSpPr>
            <p:nvPr/>
          </p:nvSpPr>
          <p:spPr bwMode="auto">
            <a:xfrm>
              <a:off x="7854951" y="3673475"/>
              <a:ext cx="436563" cy="550863"/>
            </a:xfrm>
            <a:custGeom>
              <a:avLst/>
              <a:gdLst>
                <a:gd name="T0" fmla="*/ 1 w 58"/>
                <a:gd name="T1" fmla="*/ 73 h 73"/>
                <a:gd name="T2" fmla="*/ 29 w 58"/>
                <a:gd name="T3" fmla="*/ 46 h 73"/>
                <a:gd name="T4" fmla="*/ 58 w 58"/>
                <a:gd name="T5" fmla="*/ 0 h 73"/>
                <a:gd name="T6" fmla="*/ 57 w 58"/>
                <a:gd name="T7" fmla="*/ 0 h 73"/>
                <a:gd name="T8" fmla="*/ 29 w 58"/>
                <a:gd name="T9" fmla="*/ 45 h 73"/>
                <a:gd name="T10" fmla="*/ 0 w 58"/>
                <a:gd name="T11" fmla="*/ 72 h 73"/>
                <a:gd name="T12" fmla="*/ 1 w 58"/>
                <a:gd name="T13" fmla="*/ 73 h 73"/>
                <a:gd name="T14" fmla="*/ 1 w 58"/>
                <a:gd name="T15" fmla="*/ 73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73">
                  <a:moveTo>
                    <a:pt x="1" y="73"/>
                  </a:moveTo>
                  <a:cubicBezTo>
                    <a:pt x="7" y="62"/>
                    <a:pt x="18" y="56"/>
                    <a:pt x="29" y="46"/>
                  </a:cubicBezTo>
                  <a:cubicBezTo>
                    <a:pt x="41" y="37"/>
                    <a:pt x="52" y="24"/>
                    <a:pt x="58" y="0"/>
                  </a:cubicBezTo>
                  <a:cubicBezTo>
                    <a:pt x="57" y="0"/>
                    <a:pt x="57" y="0"/>
                    <a:pt x="57" y="0"/>
                  </a:cubicBezTo>
                  <a:cubicBezTo>
                    <a:pt x="51" y="23"/>
                    <a:pt x="40" y="36"/>
                    <a:pt x="29" y="45"/>
                  </a:cubicBezTo>
                  <a:cubicBezTo>
                    <a:pt x="17" y="55"/>
                    <a:pt x="6" y="61"/>
                    <a:pt x="0" y="72"/>
                  </a:cubicBezTo>
                  <a:cubicBezTo>
                    <a:pt x="1" y="73"/>
                    <a:pt x="1" y="73"/>
                    <a:pt x="1" y="73"/>
                  </a:cubicBezTo>
                  <a:cubicBezTo>
                    <a:pt x="1" y="73"/>
                    <a:pt x="1" y="73"/>
                    <a:pt x="1" y="7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65">
              <a:extLst>
                <a:ext uri="{FF2B5EF4-FFF2-40B4-BE49-F238E27FC236}">
                  <a16:creationId xmlns:a16="http://schemas.microsoft.com/office/drawing/2014/main" id="{CFEFCBA0-E381-429D-B33C-924E8DE009AE}"/>
                </a:ext>
              </a:extLst>
            </p:cNvPr>
            <p:cNvSpPr>
              <a:spLocks/>
            </p:cNvSpPr>
            <p:nvPr/>
          </p:nvSpPr>
          <p:spPr bwMode="auto">
            <a:xfrm>
              <a:off x="8126414" y="3303588"/>
              <a:ext cx="534988" cy="195263"/>
            </a:xfrm>
            <a:custGeom>
              <a:avLst/>
              <a:gdLst>
                <a:gd name="T0" fmla="*/ 1 w 71"/>
                <a:gd name="T1" fmla="*/ 26 h 26"/>
                <a:gd name="T2" fmla="*/ 1 w 71"/>
                <a:gd name="T3" fmla="*/ 26 h 26"/>
                <a:gd name="T4" fmla="*/ 11 w 71"/>
                <a:gd name="T5" fmla="*/ 13 h 26"/>
                <a:gd name="T6" fmla="*/ 36 w 71"/>
                <a:gd name="T7" fmla="*/ 2 h 26"/>
                <a:gd name="T8" fmla="*/ 48 w 71"/>
                <a:gd name="T9" fmla="*/ 4 h 26"/>
                <a:gd name="T10" fmla="*/ 58 w 71"/>
                <a:gd name="T11" fmla="*/ 10 h 26"/>
                <a:gd name="T12" fmla="*/ 62 w 71"/>
                <a:gd name="T13" fmla="*/ 13 h 26"/>
                <a:gd name="T14" fmla="*/ 68 w 71"/>
                <a:gd name="T15" fmla="*/ 14 h 26"/>
                <a:gd name="T16" fmla="*/ 71 w 71"/>
                <a:gd name="T17" fmla="*/ 14 h 26"/>
                <a:gd name="T18" fmla="*/ 71 w 71"/>
                <a:gd name="T19" fmla="*/ 13 h 26"/>
                <a:gd name="T20" fmla="*/ 68 w 71"/>
                <a:gd name="T21" fmla="*/ 13 h 26"/>
                <a:gd name="T22" fmla="*/ 61 w 71"/>
                <a:gd name="T23" fmla="*/ 11 h 26"/>
                <a:gd name="T24" fmla="*/ 53 w 71"/>
                <a:gd name="T25" fmla="*/ 4 h 26"/>
                <a:gd name="T26" fmla="*/ 36 w 71"/>
                <a:gd name="T27" fmla="*/ 0 h 26"/>
                <a:gd name="T28" fmla="*/ 9 w 71"/>
                <a:gd name="T29" fmla="*/ 13 h 26"/>
                <a:gd name="T30" fmla="*/ 0 w 71"/>
                <a:gd name="T31" fmla="*/ 25 h 26"/>
                <a:gd name="T32" fmla="*/ 1 w 71"/>
                <a:gd name="T3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6">
                  <a:moveTo>
                    <a:pt x="1" y="26"/>
                  </a:moveTo>
                  <a:cubicBezTo>
                    <a:pt x="1" y="26"/>
                    <a:pt x="1" y="26"/>
                    <a:pt x="1" y="26"/>
                  </a:cubicBezTo>
                  <a:cubicBezTo>
                    <a:pt x="2" y="24"/>
                    <a:pt x="5" y="18"/>
                    <a:pt x="11" y="13"/>
                  </a:cubicBezTo>
                  <a:cubicBezTo>
                    <a:pt x="17" y="7"/>
                    <a:pt x="25" y="2"/>
                    <a:pt x="36" y="2"/>
                  </a:cubicBezTo>
                  <a:cubicBezTo>
                    <a:pt x="41" y="2"/>
                    <a:pt x="45" y="2"/>
                    <a:pt x="48" y="4"/>
                  </a:cubicBezTo>
                  <a:cubicBezTo>
                    <a:pt x="53" y="5"/>
                    <a:pt x="55" y="8"/>
                    <a:pt x="58" y="10"/>
                  </a:cubicBezTo>
                  <a:cubicBezTo>
                    <a:pt x="59" y="11"/>
                    <a:pt x="61" y="12"/>
                    <a:pt x="62" y="13"/>
                  </a:cubicBezTo>
                  <a:cubicBezTo>
                    <a:pt x="64" y="14"/>
                    <a:pt x="66" y="14"/>
                    <a:pt x="68" y="14"/>
                  </a:cubicBezTo>
                  <a:cubicBezTo>
                    <a:pt x="69" y="14"/>
                    <a:pt x="70" y="14"/>
                    <a:pt x="71" y="14"/>
                  </a:cubicBezTo>
                  <a:cubicBezTo>
                    <a:pt x="71" y="13"/>
                    <a:pt x="71" y="13"/>
                    <a:pt x="71" y="13"/>
                  </a:cubicBezTo>
                  <a:cubicBezTo>
                    <a:pt x="70" y="13"/>
                    <a:pt x="69" y="13"/>
                    <a:pt x="68" y="13"/>
                  </a:cubicBezTo>
                  <a:cubicBezTo>
                    <a:pt x="65" y="13"/>
                    <a:pt x="63" y="12"/>
                    <a:pt x="61" y="11"/>
                  </a:cubicBezTo>
                  <a:cubicBezTo>
                    <a:pt x="59" y="9"/>
                    <a:pt x="57" y="7"/>
                    <a:pt x="53" y="4"/>
                  </a:cubicBezTo>
                  <a:cubicBezTo>
                    <a:pt x="49" y="2"/>
                    <a:pt x="44" y="0"/>
                    <a:pt x="36" y="0"/>
                  </a:cubicBezTo>
                  <a:cubicBezTo>
                    <a:pt x="24" y="0"/>
                    <a:pt x="15" y="7"/>
                    <a:pt x="9" y="13"/>
                  </a:cubicBezTo>
                  <a:cubicBezTo>
                    <a:pt x="3" y="19"/>
                    <a:pt x="0" y="25"/>
                    <a:pt x="0" y="25"/>
                  </a:cubicBezTo>
                  <a:cubicBezTo>
                    <a:pt x="1" y="26"/>
                    <a:pt x="1" y="26"/>
                    <a:pt x="1" y="2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66">
              <a:extLst>
                <a:ext uri="{FF2B5EF4-FFF2-40B4-BE49-F238E27FC236}">
                  <a16:creationId xmlns:a16="http://schemas.microsoft.com/office/drawing/2014/main" id="{8400D1A1-A4F3-4A97-A99A-119A4E4F80BF}"/>
                </a:ext>
              </a:extLst>
            </p:cNvPr>
            <p:cNvSpPr>
              <a:spLocks/>
            </p:cNvSpPr>
            <p:nvPr/>
          </p:nvSpPr>
          <p:spPr bwMode="auto">
            <a:xfrm>
              <a:off x="8102601" y="3287713"/>
              <a:ext cx="144463" cy="76200"/>
            </a:xfrm>
            <a:custGeom>
              <a:avLst/>
              <a:gdLst>
                <a:gd name="T0" fmla="*/ 0 w 19"/>
                <a:gd name="T1" fmla="*/ 1 h 10"/>
                <a:gd name="T2" fmla="*/ 0 w 19"/>
                <a:gd name="T3" fmla="*/ 1 h 10"/>
                <a:gd name="T4" fmla="*/ 7 w 19"/>
                <a:gd name="T5" fmla="*/ 2 h 10"/>
                <a:gd name="T6" fmla="*/ 18 w 19"/>
                <a:gd name="T7" fmla="*/ 10 h 10"/>
                <a:gd name="T8" fmla="*/ 19 w 19"/>
                <a:gd name="T9" fmla="*/ 9 h 10"/>
                <a:gd name="T10" fmla="*/ 7 w 19"/>
                <a:gd name="T11" fmla="*/ 1 h 10"/>
                <a:gd name="T12" fmla="*/ 0 w 19"/>
                <a:gd name="T13" fmla="*/ 0 h 10"/>
                <a:gd name="T14" fmla="*/ 0 w 19"/>
                <a:gd name="T15" fmla="*/ 1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0">
                  <a:moveTo>
                    <a:pt x="0" y="1"/>
                  </a:moveTo>
                  <a:cubicBezTo>
                    <a:pt x="0" y="1"/>
                    <a:pt x="0" y="1"/>
                    <a:pt x="0" y="1"/>
                  </a:cubicBezTo>
                  <a:cubicBezTo>
                    <a:pt x="1" y="1"/>
                    <a:pt x="4" y="1"/>
                    <a:pt x="7" y="2"/>
                  </a:cubicBezTo>
                  <a:cubicBezTo>
                    <a:pt x="11" y="4"/>
                    <a:pt x="15" y="6"/>
                    <a:pt x="18" y="10"/>
                  </a:cubicBezTo>
                  <a:cubicBezTo>
                    <a:pt x="19" y="9"/>
                    <a:pt x="19" y="9"/>
                    <a:pt x="19" y="9"/>
                  </a:cubicBezTo>
                  <a:cubicBezTo>
                    <a:pt x="16" y="4"/>
                    <a:pt x="11" y="2"/>
                    <a:pt x="7" y="1"/>
                  </a:cubicBezTo>
                  <a:cubicBezTo>
                    <a:pt x="3" y="0"/>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67">
              <a:extLst>
                <a:ext uri="{FF2B5EF4-FFF2-40B4-BE49-F238E27FC236}">
                  <a16:creationId xmlns:a16="http://schemas.microsoft.com/office/drawing/2014/main" id="{25FF42BF-BDAC-4704-9583-DD4F869C999C}"/>
                </a:ext>
              </a:extLst>
            </p:cNvPr>
            <p:cNvSpPr>
              <a:spLocks/>
            </p:cNvSpPr>
            <p:nvPr/>
          </p:nvSpPr>
          <p:spPr bwMode="auto">
            <a:xfrm>
              <a:off x="8337551" y="3008313"/>
              <a:ext cx="279400" cy="120650"/>
            </a:xfrm>
            <a:custGeom>
              <a:avLst/>
              <a:gdLst>
                <a:gd name="T0" fmla="*/ 0 w 37"/>
                <a:gd name="T1" fmla="*/ 16 h 16"/>
                <a:gd name="T2" fmla="*/ 14 w 37"/>
                <a:gd name="T3" fmla="*/ 7 h 16"/>
                <a:gd name="T4" fmla="*/ 29 w 37"/>
                <a:gd name="T5" fmla="*/ 1 h 16"/>
                <a:gd name="T6" fmla="*/ 37 w 37"/>
                <a:gd name="T7" fmla="*/ 3 h 16"/>
                <a:gd name="T8" fmla="*/ 37 w 37"/>
                <a:gd name="T9" fmla="*/ 2 h 16"/>
                <a:gd name="T10" fmla="*/ 29 w 37"/>
                <a:gd name="T11" fmla="*/ 0 h 16"/>
                <a:gd name="T12" fmla="*/ 14 w 37"/>
                <a:gd name="T13" fmla="*/ 6 h 16"/>
                <a:gd name="T14" fmla="*/ 0 w 37"/>
                <a:gd name="T15" fmla="*/ 15 h 16"/>
                <a:gd name="T16" fmla="*/ 0 w 37"/>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6">
                  <a:moveTo>
                    <a:pt x="0" y="16"/>
                  </a:moveTo>
                  <a:cubicBezTo>
                    <a:pt x="5" y="14"/>
                    <a:pt x="10" y="10"/>
                    <a:pt x="14" y="7"/>
                  </a:cubicBezTo>
                  <a:cubicBezTo>
                    <a:pt x="19" y="4"/>
                    <a:pt x="24" y="1"/>
                    <a:pt x="29" y="1"/>
                  </a:cubicBezTo>
                  <a:cubicBezTo>
                    <a:pt x="31" y="1"/>
                    <a:pt x="34" y="1"/>
                    <a:pt x="37" y="3"/>
                  </a:cubicBezTo>
                  <a:cubicBezTo>
                    <a:pt x="37" y="2"/>
                    <a:pt x="37" y="2"/>
                    <a:pt x="37" y="2"/>
                  </a:cubicBezTo>
                  <a:cubicBezTo>
                    <a:pt x="34" y="0"/>
                    <a:pt x="32" y="0"/>
                    <a:pt x="29" y="0"/>
                  </a:cubicBezTo>
                  <a:cubicBezTo>
                    <a:pt x="23" y="0"/>
                    <a:pt x="18" y="3"/>
                    <a:pt x="14" y="6"/>
                  </a:cubicBezTo>
                  <a:cubicBezTo>
                    <a:pt x="9" y="9"/>
                    <a:pt x="4" y="13"/>
                    <a:pt x="0" y="15"/>
                  </a:cubicBezTo>
                  <a:cubicBezTo>
                    <a:pt x="0" y="16"/>
                    <a:pt x="0" y="16"/>
                    <a:pt x="0" y="1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68">
              <a:extLst>
                <a:ext uri="{FF2B5EF4-FFF2-40B4-BE49-F238E27FC236}">
                  <a16:creationId xmlns:a16="http://schemas.microsoft.com/office/drawing/2014/main" id="{B85A9755-B944-42DE-8CDB-7A5403B4FA6B}"/>
                </a:ext>
              </a:extLst>
            </p:cNvPr>
            <p:cNvSpPr>
              <a:spLocks/>
            </p:cNvSpPr>
            <p:nvPr/>
          </p:nvSpPr>
          <p:spPr bwMode="auto">
            <a:xfrm>
              <a:off x="7243764" y="3211513"/>
              <a:ext cx="534988" cy="166688"/>
            </a:xfrm>
            <a:custGeom>
              <a:avLst/>
              <a:gdLst>
                <a:gd name="T0" fmla="*/ 0 w 71"/>
                <a:gd name="T1" fmla="*/ 20 h 22"/>
                <a:gd name="T2" fmla="*/ 13 w 71"/>
                <a:gd name="T3" fmla="*/ 22 h 22"/>
                <a:gd name="T4" fmla="*/ 47 w 71"/>
                <a:gd name="T5" fmla="*/ 12 h 22"/>
                <a:gd name="T6" fmla="*/ 59 w 71"/>
                <a:gd name="T7" fmla="*/ 5 h 22"/>
                <a:gd name="T8" fmla="*/ 69 w 71"/>
                <a:gd name="T9" fmla="*/ 2 h 22"/>
                <a:gd name="T10" fmla="*/ 70 w 71"/>
                <a:gd name="T11" fmla="*/ 2 h 22"/>
                <a:gd name="T12" fmla="*/ 71 w 71"/>
                <a:gd name="T13" fmla="*/ 1 h 22"/>
                <a:gd name="T14" fmla="*/ 69 w 71"/>
                <a:gd name="T15" fmla="*/ 0 h 22"/>
                <a:gd name="T16" fmla="*/ 59 w 71"/>
                <a:gd name="T17" fmla="*/ 4 h 22"/>
                <a:gd name="T18" fmla="*/ 13 w 71"/>
                <a:gd name="T19" fmla="*/ 21 h 22"/>
                <a:gd name="T20" fmla="*/ 0 w 71"/>
                <a:gd name="T21" fmla="*/ 19 h 22"/>
                <a:gd name="T22" fmla="*/ 0 w 71"/>
                <a:gd name="T23" fmla="*/ 20 h 22"/>
                <a:gd name="T24" fmla="*/ 0 w 71"/>
                <a:gd name="T2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22">
                  <a:moveTo>
                    <a:pt x="0" y="20"/>
                  </a:moveTo>
                  <a:cubicBezTo>
                    <a:pt x="5" y="21"/>
                    <a:pt x="9" y="22"/>
                    <a:pt x="13" y="22"/>
                  </a:cubicBezTo>
                  <a:cubicBezTo>
                    <a:pt x="27" y="22"/>
                    <a:pt x="38" y="17"/>
                    <a:pt x="47" y="12"/>
                  </a:cubicBezTo>
                  <a:cubicBezTo>
                    <a:pt x="51" y="9"/>
                    <a:pt x="56" y="7"/>
                    <a:pt x="59" y="5"/>
                  </a:cubicBezTo>
                  <a:cubicBezTo>
                    <a:pt x="63" y="3"/>
                    <a:pt x="66" y="2"/>
                    <a:pt x="69" y="2"/>
                  </a:cubicBezTo>
                  <a:cubicBezTo>
                    <a:pt x="69" y="2"/>
                    <a:pt x="70" y="2"/>
                    <a:pt x="70" y="2"/>
                  </a:cubicBezTo>
                  <a:cubicBezTo>
                    <a:pt x="71" y="1"/>
                    <a:pt x="71" y="1"/>
                    <a:pt x="71" y="1"/>
                  </a:cubicBezTo>
                  <a:cubicBezTo>
                    <a:pt x="70" y="1"/>
                    <a:pt x="69" y="0"/>
                    <a:pt x="69" y="0"/>
                  </a:cubicBezTo>
                  <a:cubicBezTo>
                    <a:pt x="66" y="0"/>
                    <a:pt x="62" y="2"/>
                    <a:pt x="59" y="4"/>
                  </a:cubicBezTo>
                  <a:cubicBezTo>
                    <a:pt x="48" y="9"/>
                    <a:pt x="33" y="21"/>
                    <a:pt x="13" y="21"/>
                  </a:cubicBezTo>
                  <a:cubicBezTo>
                    <a:pt x="9" y="21"/>
                    <a:pt x="5" y="20"/>
                    <a:pt x="0" y="19"/>
                  </a:cubicBezTo>
                  <a:cubicBezTo>
                    <a:pt x="0" y="20"/>
                    <a:pt x="0" y="20"/>
                    <a:pt x="0" y="20"/>
                  </a:cubicBezTo>
                  <a:cubicBezTo>
                    <a:pt x="0" y="20"/>
                    <a:pt x="0" y="20"/>
                    <a:pt x="0" y="2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69">
              <a:extLst>
                <a:ext uri="{FF2B5EF4-FFF2-40B4-BE49-F238E27FC236}">
                  <a16:creationId xmlns:a16="http://schemas.microsoft.com/office/drawing/2014/main" id="{19E7B1F6-8F0C-498C-97E9-D3E3AF035DB0}"/>
                </a:ext>
              </a:extLst>
            </p:cNvPr>
            <p:cNvSpPr>
              <a:spLocks/>
            </p:cNvSpPr>
            <p:nvPr/>
          </p:nvSpPr>
          <p:spPr bwMode="auto">
            <a:xfrm>
              <a:off x="7432676" y="2216150"/>
              <a:ext cx="422275" cy="641350"/>
            </a:xfrm>
            <a:custGeom>
              <a:avLst/>
              <a:gdLst>
                <a:gd name="T0" fmla="*/ 32 w 56"/>
                <a:gd name="T1" fmla="*/ 0 h 85"/>
                <a:gd name="T2" fmla="*/ 33 w 56"/>
                <a:gd name="T3" fmla="*/ 8 h 85"/>
                <a:gd name="T4" fmla="*/ 26 w 56"/>
                <a:gd name="T5" fmla="*/ 28 h 85"/>
                <a:gd name="T6" fmla="*/ 3 w 56"/>
                <a:gd name="T7" fmla="*/ 44 h 85"/>
                <a:gd name="T8" fmla="*/ 0 w 56"/>
                <a:gd name="T9" fmla="*/ 45 h 85"/>
                <a:gd name="T10" fmla="*/ 4 w 56"/>
                <a:gd name="T11" fmla="*/ 45 h 85"/>
                <a:gd name="T12" fmla="*/ 48 w 56"/>
                <a:gd name="T13" fmla="*/ 64 h 85"/>
                <a:gd name="T14" fmla="*/ 55 w 56"/>
                <a:gd name="T15" fmla="*/ 85 h 85"/>
                <a:gd name="T16" fmla="*/ 55 w 56"/>
                <a:gd name="T17" fmla="*/ 85 h 85"/>
                <a:gd name="T18" fmla="*/ 56 w 56"/>
                <a:gd name="T19" fmla="*/ 85 h 85"/>
                <a:gd name="T20" fmla="*/ 56 w 56"/>
                <a:gd name="T21" fmla="*/ 85 h 85"/>
                <a:gd name="T22" fmla="*/ 49 w 56"/>
                <a:gd name="T23" fmla="*/ 63 h 85"/>
                <a:gd name="T24" fmla="*/ 4 w 56"/>
                <a:gd name="T25" fmla="*/ 44 h 85"/>
                <a:gd name="T26" fmla="*/ 4 w 56"/>
                <a:gd name="T27" fmla="*/ 45 h 85"/>
                <a:gd name="T28" fmla="*/ 4 w 56"/>
                <a:gd name="T29" fmla="*/ 45 h 85"/>
                <a:gd name="T30" fmla="*/ 27 w 56"/>
                <a:gd name="T31" fmla="*/ 29 h 85"/>
                <a:gd name="T32" fmla="*/ 35 w 56"/>
                <a:gd name="T33" fmla="*/ 8 h 85"/>
                <a:gd name="T34" fmla="*/ 34 w 56"/>
                <a:gd name="T35" fmla="*/ 0 h 85"/>
                <a:gd name="T36" fmla="*/ 32 w 56"/>
                <a:gd name="T3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85">
                  <a:moveTo>
                    <a:pt x="32" y="0"/>
                  </a:moveTo>
                  <a:cubicBezTo>
                    <a:pt x="33" y="3"/>
                    <a:pt x="33" y="5"/>
                    <a:pt x="33" y="8"/>
                  </a:cubicBezTo>
                  <a:cubicBezTo>
                    <a:pt x="33" y="15"/>
                    <a:pt x="31" y="22"/>
                    <a:pt x="26" y="28"/>
                  </a:cubicBezTo>
                  <a:cubicBezTo>
                    <a:pt x="21" y="34"/>
                    <a:pt x="13" y="40"/>
                    <a:pt x="3" y="44"/>
                  </a:cubicBezTo>
                  <a:cubicBezTo>
                    <a:pt x="0" y="45"/>
                    <a:pt x="0" y="45"/>
                    <a:pt x="0" y="45"/>
                  </a:cubicBezTo>
                  <a:cubicBezTo>
                    <a:pt x="4" y="45"/>
                    <a:pt x="4" y="45"/>
                    <a:pt x="4" y="45"/>
                  </a:cubicBezTo>
                  <a:cubicBezTo>
                    <a:pt x="29" y="45"/>
                    <a:pt x="41" y="55"/>
                    <a:pt x="48" y="64"/>
                  </a:cubicBezTo>
                  <a:cubicBezTo>
                    <a:pt x="54" y="74"/>
                    <a:pt x="55" y="84"/>
                    <a:pt x="55" y="85"/>
                  </a:cubicBezTo>
                  <a:cubicBezTo>
                    <a:pt x="55" y="85"/>
                    <a:pt x="55" y="85"/>
                    <a:pt x="55" y="85"/>
                  </a:cubicBezTo>
                  <a:cubicBezTo>
                    <a:pt x="56" y="85"/>
                    <a:pt x="56" y="85"/>
                    <a:pt x="56" y="85"/>
                  </a:cubicBezTo>
                  <a:cubicBezTo>
                    <a:pt x="56" y="85"/>
                    <a:pt x="56" y="85"/>
                    <a:pt x="56" y="85"/>
                  </a:cubicBezTo>
                  <a:cubicBezTo>
                    <a:pt x="56" y="84"/>
                    <a:pt x="56" y="73"/>
                    <a:pt x="49" y="63"/>
                  </a:cubicBezTo>
                  <a:cubicBezTo>
                    <a:pt x="42" y="53"/>
                    <a:pt x="29" y="44"/>
                    <a:pt x="4" y="44"/>
                  </a:cubicBezTo>
                  <a:cubicBezTo>
                    <a:pt x="4" y="45"/>
                    <a:pt x="4" y="45"/>
                    <a:pt x="4" y="45"/>
                  </a:cubicBezTo>
                  <a:cubicBezTo>
                    <a:pt x="4" y="45"/>
                    <a:pt x="4" y="45"/>
                    <a:pt x="4" y="45"/>
                  </a:cubicBezTo>
                  <a:cubicBezTo>
                    <a:pt x="14" y="41"/>
                    <a:pt x="22" y="35"/>
                    <a:pt x="27" y="29"/>
                  </a:cubicBezTo>
                  <a:cubicBezTo>
                    <a:pt x="32" y="23"/>
                    <a:pt x="35" y="15"/>
                    <a:pt x="35" y="8"/>
                  </a:cubicBezTo>
                  <a:cubicBezTo>
                    <a:pt x="35" y="5"/>
                    <a:pt x="34" y="2"/>
                    <a:pt x="34" y="0"/>
                  </a:cubicBezTo>
                  <a:cubicBezTo>
                    <a:pt x="32" y="0"/>
                    <a:pt x="32" y="0"/>
                    <a:pt x="32"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70">
              <a:extLst>
                <a:ext uri="{FF2B5EF4-FFF2-40B4-BE49-F238E27FC236}">
                  <a16:creationId xmlns:a16="http://schemas.microsoft.com/office/drawing/2014/main" id="{DDC1F7DF-B43B-4BBF-BD09-D9C1CB7E5D64}"/>
                </a:ext>
              </a:extLst>
            </p:cNvPr>
            <p:cNvSpPr>
              <a:spLocks/>
            </p:cNvSpPr>
            <p:nvPr/>
          </p:nvSpPr>
          <p:spPr bwMode="auto">
            <a:xfrm>
              <a:off x="6586539" y="1997075"/>
              <a:ext cx="725488" cy="369888"/>
            </a:xfrm>
            <a:custGeom>
              <a:avLst/>
              <a:gdLst>
                <a:gd name="T0" fmla="*/ 0 w 96"/>
                <a:gd name="T1" fmla="*/ 1 h 49"/>
                <a:gd name="T2" fmla="*/ 0 w 96"/>
                <a:gd name="T3" fmla="*/ 1 h 49"/>
                <a:gd name="T4" fmla="*/ 4 w 96"/>
                <a:gd name="T5" fmla="*/ 4 h 49"/>
                <a:gd name="T6" fmla="*/ 8 w 96"/>
                <a:gd name="T7" fmla="*/ 12 h 49"/>
                <a:gd name="T8" fmla="*/ 8 w 96"/>
                <a:gd name="T9" fmla="*/ 12 h 49"/>
                <a:gd name="T10" fmla="*/ 9 w 96"/>
                <a:gd name="T11" fmla="*/ 12 h 49"/>
                <a:gd name="T12" fmla="*/ 18 w 96"/>
                <a:gd name="T13" fmla="*/ 11 h 49"/>
                <a:gd name="T14" fmla="*/ 67 w 96"/>
                <a:gd name="T15" fmla="*/ 48 h 49"/>
                <a:gd name="T16" fmla="*/ 67 w 96"/>
                <a:gd name="T17" fmla="*/ 49 h 49"/>
                <a:gd name="T18" fmla="*/ 68 w 96"/>
                <a:gd name="T19" fmla="*/ 48 h 49"/>
                <a:gd name="T20" fmla="*/ 85 w 96"/>
                <a:gd name="T21" fmla="*/ 43 h 49"/>
                <a:gd name="T22" fmla="*/ 93 w 96"/>
                <a:gd name="T23" fmla="*/ 44 h 49"/>
                <a:gd name="T24" fmla="*/ 95 w 96"/>
                <a:gd name="T25" fmla="*/ 44 h 49"/>
                <a:gd name="T26" fmla="*/ 96 w 96"/>
                <a:gd name="T27" fmla="*/ 44 h 49"/>
                <a:gd name="T28" fmla="*/ 96 w 96"/>
                <a:gd name="T29" fmla="*/ 44 h 49"/>
                <a:gd name="T30" fmla="*/ 96 w 96"/>
                <a:gd name="T31" fmla="*/ 44 h 49"/>
                <a:gd name="T32" fmla="*/ 96 w 96"/>
                <a:gd name="T33" fmla="*/ 43 h 49"/>
                <a:gd name="T34" fmla="*/ 85 w 96"/>
                <a:gd name="T35" fmla="*/ 41 h 49"/>
                <a:gd name="T36" fmla="*/ 67 w 96"/>
                <a:gd name="T37" fmla="*/ 47 h 49"/>
                <a:gd name="T38" fmla="*/ 68 w 96"/>
                <a:gd name="T39" fmla="*/ 48 h 49"/>
                <a:gd name="T40" fmla="*/ 68 w 96"/>
                <a:gd name="T41" fmla="*/ 48 h 49"/>
                <a:gd name="T42" fmla="*/ 18 w 96"/>
                <a:gd name="T43" fmla="*/ 10 h 49"/>
                <a:gd name="T44" fmla="*/ 9 w 96"/>
                <a:gd name="T45" fmla="*/ 11 h 49"/>
                <a:gd name="T46" fmla="*/ 9 w 96"/>
                <a:gd name="T47" fmla="*/ 12 h 49"/>
                <a:gd name="T48" fmla="*/ 10 w 96"/>
                <a:gd name="T49" fmla="*/ 11 h 49"/>
                <a:gd name="T50" fmla="*/ 4 w 96"/>
                <a:gd name="T51" fmla="*/ 3 h 49"/>
                <a:gd name="T52" fmla="*/ 0 w 96"/>
                <a:gd name="T53" fmla="*/ 0 h 49"/>
                <a:gd name="T54" fmla="*/ 0 w 96"/>
                <a:gd name="T55"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 h="49">
                  <a:moveTo>
                    <a:pt x="0" y="1"/>
                  </a:moveTo>
                  <a:cubicBezTo>
                    <a:pt x="0" y="1"/>
                    <a:pt x="0" y="1"/>
                    <a:pt x="0" y="1"/>
                  </a:cubicBezTo>
                  <a:cubicBezTo>
                    <a:pt x="0" y="1"/>
                    <a:pt x="2" y="3"/>
                    <a:pt x="4" y="4"/>
                  </a:cubicBezTo>
                  <a:cubicBezTo>
                    <a:pt x="6" y="6"/>
                    <a:pt x="8" y="9"/>
                    <a:pt x="8" y="12"/>
                  </a:cubicBezTo>
                  <a:cubicBezTo>
                    <a:pt x="8" y="12"/>
                    <a:pt x="8" y="12"/>
                    <a:pt x="8" y="12"/>
                  </a:cubicBezTo>
                  <a:cubicBezTo>
                    <a:pt x="9" y="12"/>
                    <a:pt x="9" y="12"/>
                    <a:pt x="9" y="12"/>
                  </a:cubicBezTo>
                  <a:cubicBezTo>
                    <a:pt x="12" y="11"/>
                    <a:pt x="15" y="11"/>
                    <a:pt x="18" y="11"/>
                  </a:cubicBezTo>
                  <a:cubicBezTo>
                    <a:pt x="39" y="11"/>
                    <a:pt x="61" y="26"/>
                    <a:pt x="67" y="48"/>
                  </a:cubicBezTo>
                  <a:cubicBezTo>
                    <a:pt x="67" y="49"/>
                    <a:pt x="67" y="49"/>
                    <a:pt x="67" y="49"/>
                  </a:cubicBezTo>
                  <a:cubicBezTo>
                    <a:pt x="68" y="48"/>
                    <a:pt x="68" y="48"/>
                    <a:pt x="68" y="48"/>
                  </a:cubicBezTo>
                  <a:cubicBezTo>
                    <a:pt x="74" y="44"/>
                    <a:pt x="80" y="43"/>
                    <a:pt x="85" y="43"/>
                  </a:cubicBezTo>
                  <a:cubicBezTo>
                    <a:pt x="88" y="43"/>
                    <a:pt x="91" y="43"/>
                    <a:pt x="93" y="44"/>
                  </a:cubicBezTo>
                  <a:cubicBezTo>
                    <a:pt x="94" y="44"/>
                    <a:pt x="94" y="44"/>
                    <a:pt x="95" y="44"/>
                  </a:cubicBezTo>
                  <a:cubicBezTo>
                    <a:pt x="95" y="44"/>
                    <a:pt x="95" y="44"/>
                    <a:pt x="96" y="44"/>
                  </a:cubicBezTo>
                  <a:cubicBezTo>
                    <a:pt x="96" y="44"/>
                    <a:pt x="96" y="44"/>
                    <a:pt x="96" y="44"/>
                  </a:cubicBezTo>
                  <a:cubicBezTo>
                    <a:pt x="96" y="44"/>
                    <a:pt x="96" y="44"/>
                    <a:pt x="96" y="44"/>
                  </a:cubicBezTo>
                  <a:cubicBezTo>
                    <a:pt x="96" y="43"/>
                    <a:pt x="96" y="43"/>
                    <a:pt x="96" y="43"/>
                  </a:cubicBezTo>
                  <a:cubicBezTo>
                    <a:pt x="96" y="43"/>
                    <a:pt x="92" y="41"/>
                    <a:pt x="85" y="41"/>
                  </a:cubicBezTo>
                  <a:cubicBezTo>
                    <a:pt x="80" y="41"/>
                    <a:pt x="73" y="43"/>
                    <a:pt x="67" y="47"/>
                  </a:cubicBezTo>
                  <a:cubicBezTo>
                    <a:pt x="68" y="48"/>
                    <a:pt x="68" y="48"/>
                    <a:pt x="68" y="48"/>
                  </a:cubicBezTo>
                  <a:cubicBezTo>
                    <a:pt x="68" y="48"/>
                    <a:pt x="68" y="48"/>
                    <a:pt x="68" y="48"/>
                  </a:cubicBezTo>
                  <a:cubicBezTo>
                    <a:pt x="62" y="25"/>
                    <a:pt x="40" y="10"/>
                    <a:pt x="18" y="10"/>
                  </a:cubicBezTo>
                  <a:cubicBezTo>
                    <a:pt x="15" y="10"/>
                    <a:pt x="12" y="10"/>
                    <a:pt x="9" y="11"/>
                  </a:cubicBezTo>
                  <a:cubicBezTo>
                    <a:pt x="9" y="12"/>
                    <a:pt x="9" y="12"/>
                    <a:pt x="9" y="12"/>
                  </a:cubicBezTo>
                  <a:cubicBezTo>
                    <a:pt x="10" y="11"/>
                    <a:pt x="10" y="11"/>
                    <a:pt x="10" y="11"/>
                  </a:cubicBezTo>
                  <a:cubicBezTo>
                    <a:pt x="9" y="8"/>
                    <a:pt x="6" y="5"/>
                    <a:pt x="4" y="3"/>
                  </a:cubicBezTo>
                  <a:cubicBezTo>
                    <a:pt x="2" y="1"/>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71">
              <a:extLst>
                <a:ext uri="{FF2B5EF4-FFF2-40B4-BE49-F238E27FC236}">
                  <a16:creationId xmlns:a16="http://schemas.microsoft.com/office/drawing/2014/main" id="{EB47611A-476C-4ED2-91D1-0ABD1BD625A9}"/>
                </a:ext>
              </a:extLst>
            </p:cNvPr>
            <p:cNvSpPr>
              <a:spLocks/>
            </p:cNvSpPr>
            <p:nvPr/>
          </p:nvSpPr>
          <p:spPr bwMode="auto">
            <a:xfrm>
              <a:off x="4368801" y="3665538"/>
              <a:ext cx="928688" cy="233363"/>
            </a:xfrm>
            <a:custGeom>
              <a:avLst/>
              <a:gdLst>
                <a:gd name="T0" fmla="*/ 0 w 123"/>
                <a:gd name="T1" fmla="*/ 19 h 31"/>
                <a:gd name="T2" fmla="*/ 51 w 123"/>
                <a:gd name="T3" fmla="*/ 31 h 31"/>
                <a:gd name="T4" fmla="*/ 123 w 123"/>
                <a:gd name="T5" fmla="*/ 1 h 31"/>
                <a:gd name="T6" fmla="*/ 122 w 123"/>
                <a:gd name="T7" fmla="*/ 0 h 31"/>
                <a:gd name="T8" fmla="*/ 51 w 123"/>
                <a:gd name="T9" fmla="*/ 30 h 31"/>
                <a:gd name="T10" fmla="*/ 1 w 123"/>
                <a:gd name="T11" fmla="*/ 18 h 31"/>
                <a:gd name="T12" fmla="*/ 0 w 123"/>
                <a:gd name="T13" fmla="*/ 19 h 31"/>
              </a:gdLst>
              <a:ahLst/>
              <a:cxnLst>
                <a:cxn ang="0">
                  <a:pos x="T0" y="T1"/>
                </a:cxn>
                <a:cxn ang="0">
                  <a:pos x="T2" y="T3"/>
                </a:cxn>
                <a:cxn ang="0">
                  <a:pos x="T4" y="T5"/>
                </a:cxn>
                <a:cxn ang="0">
                  <a:pos x="T6" y="T7"/>
                </a:cxn>
                <a:cxn ang="0">
                  <a:pos x="T8" y="T9"/>
                </a:cxn>
                <a:cxn ang="0">
                  <a:pos x="T10" y="T11"/>
                </a:cxn>
                <a:cxn ang="0">
                  <a:pos x="T12" y="T13"/>
                </a:cxn>
              </a:cxnLst>
              <a:rect l="0" t="0" r="r" b="b"/>
              <a:pathLst>
                <a:path w="123" h="31">
                  <a:moveTo>
                    <a:pt x="0" y="19"/>
                  </a:moveTo>
                  <a:cubicBezTo>
                    <a:pt x="14" y="26"/>
                    <a:pt x="31" y="31"/>
                    <a:pt x="51" y="31"/>
                  </a:cubicBezTo>
                  <a:cubicBezTo>
                    <a:pt x="74" y="31"/>
                    <a:pt x="100" y="23"/>
                    <a:pt x="123" y="1"/>
                  </a:cubicBezTo>
                  <a:cubicBezTo>
                    <a:pt x="122" y="0"/>
                    <a:pt x="122" y="0"/>
                    <a:pt x="122" y="0"/>
                  </a:cubicBezTo>
                  <a:cubicBezTo>
                    <a:pt x="99" y="22"/>
                    <a:pt x="74" y="30"/>
                    <a:pt x="51" y="30"/>
                  </a:cubicBezTo>
                  <a:cubicBezTo>
                    <a:pt x="32" y="30"/>
                    <a:pt x="14" y="25"/>
                    <a:pt x="1" y="18"/>
                  </a:cubicBezTo>
                  <a:cubicBezTo>
                    <a:pt x="0" y="19"/>
                    <a:pt x="0" y="19"/>
                    <a:pt x="0" y="1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72">
              <a:extLst>
                <a:ext uri="{FF2B5EF4-FFF2-40B4-BE49-F238E27FC236}">
                  <a16:creationId xmlns:a16="http://schemas.microsoft.com/office/drawing/2014/main" id="{577497F2-AA1F-4E6B-A9FF-4934ADF73499}"/>
                </a:ext>
              </a:extLst>
            </p:cNvPr>
            <p:cNvSpPr>
              <a:spLocks/>
            </p:cNvSpPr>
            <p:nvPr/>
          </p:nvSpPr>
          <p:spPr bwMode="auto">
            <a:xfrm>
              <a:off x="4368801" y="3854450"/>
              <a:ext cx="128588" cy="74613"/>
            </a:xfrm>
            <a:custGeom>
              <a:avLst/>
              <a:gdLst>
                <a:gd name="T0" fmla="*/ 0 w 17"/>
                <a:gd name="T1" fmla="*/ 10 h 10"/>
                <a:gd name="T2" fmla="*/ 0 w 17"/>
                <a:gd name="T3" fmla="*/ 10 h 10"/>
                <a:gd name="T4" fmla="*/ 7 w 17"/>
                <a:gd name="T5" fmla="*/ 8 h 10"/>
                <a:gd name="T6" fmla="*/ 17 w 17"/>
                <a:gd name="T7" fmla="*/ 0 h 10"/>
                <a:gd name="T8" fmla="*/ 16 w 17"/>
                <a:gd name="T9" fmla="*/ 0 h 10"/>
                <a:gd name="T10" fmla="*/ 6 w 17"/>
                <a:gd name="T11" fmla="*/ 7 h 10"/>
                <a:gd name="T12" fmla="*/ 0 w 17"/>
                <a:gd name="T13" fmla="*/ 8 h 10"/>
                <a:gd name="T14" fmla="*/ 0 w 17"/>
                <a:gd name="T15" fmla="*/ 8 h 10"/>
                <a:gd name="T16" fmla="*/ 0 w 17"/>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10"/>
                  </a:moveTo>
                  <a:cubicBezTo>
                    <a:pt x="0" y="10"/>
                    <a:pt x="0" y="10"/>
                    <a:pt x="0" y="10"/>
                  </a:cubicBezTo>
                  <a:cubicBezTo>
                    <a:pt x="1" y="10"/>
                    <a:pt x="3" y="9"/>
                    <a:pt x="7" y="8"/>
                  </a:cubicBezTo>
                  <a:cubicBezTo>
                    <a:pt x="10" y="7"/>
                    <a:pt x="14" y="5"/>
                    <a:pt x="17" y="0"/>
                  </a:cubicBezTo>
                  <a:cubicBezTo>
                    <a:pt x="16" y="0"/>
                    <a:pt x="16" y="0"/>
                    <a:pt x="16" y="0"/>
                  </a:cubicBezTo>
                  <a:cubicBezTo>
                    <a:pt x="13" y="4"/>
                    <a:pt x="9" y="6"/>
                    <a:pt x="6" y="7"/>
                  </a:cubicBezTo>
                  <a:cubicBezTo>
                    <a:pt x="3" y="8"/>
                    <a:pt x="1" y="8"/>
                    <a:pt x="0" y="8"/>
                  </a:cubicBezTo>
                  <a:cubicBezTo>
                    <a:pt x="0" y="8"/>
                    <a:pt x="0" y="8"/>
                    <a:pt x="0" y="8"/>
                  </a:cubicBezTo>
                  <a:cubicBezTo>
                    <a:pt x="0" y="10"/>
                    <a:pt x="0" y="10"/>
                    <a:pt x="0" y="1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73">
              <a:extLst>
                <a:ext uri="{FF2B5EF4-FFF2-40B4-BE49-F238E27FC236}">
                  <a16:creationId xmlns:a16="http://schemas.microsoft.com/office/drawing/2014/main" id="{34E1FB31-A64C-4870-B480-99C779F10787}"/>
                </a:ext>
              </a:extLst>
            </p:cNvPr>
            <p:cNvSpPr>
              <a:spLocks/>
            </p:cNvSpPr>
            <p:nvPr/>
          </p:nvSpPr>
          <p:spPr bwMode="auto">
            <a:xfrm>
              <a:off x="5214939" y="3725863"/>
              <a:ext cx="120650" cy="82550"/>
            </a:xfrm>
            <a:custGeom>
              <a:avLst/>
              <a:gdLst>
                <a:gd name="T0" fmla="*/ 16 w 16"/>
                <a:gd name="T1" fmla="*/ 10 h 11"/>
                <a:gd name="T2" fmla="*/ 6 w 16"/>
                <a:gd name="T3" fmla="*/ 3 h 11"/>
                <a:gd name="T4" fmla="*/ 0 w 16"/>
                <a:gd name="T5" fmla="*/ 0 h 11"/>
                <a:gd name="T6" fmla="*/ 0 w 16"/>
                <a:gd name="T7" fmla="*/ 2 h 11"/>
                <a:gd name="T8" fmla="*/ 0 w 16"/>
                <a:gd name="T9" fmla="*/ 2 h 11"/>
                <a:gd name="T10" fmla="*/ 6 w 16"/>
                <a:gd name="T11" fmla="*/ 4 h 11"/>
                <a:gd name="T12" fmla="*/ 15 w 16"/>
                <a:gd name="T13" fmla="*/ 11 h 11"/>
                <a:gd name="T14" fmla="*/ 16 w 16"/>
                <a:gd name="T15" fmla="*/ 1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1">
                  <a:moveTo>
                    <a:pt x="16" y="10"/>
                  </a:moveTo>
                  <a:cubicBezTo>
                    <a:pt x="13" y="6"/>
                    <a:pt x="9" y="4"/>
                    <a:pt x="6" y="3"/>
                  </a:cubicBezTo>
                  <a:cubicBezTo>
                    <a:pt x="3" y="1"/>
                    <a:pt x="0" y="0"/>
                    <a:pt x="0" y="0"/>
                  </a:cubicBezTo>
                  <a:cubicBezTo>
                    <a:pt x="0" y="2"/>
                    <a:pt x="0" y="2"/>
                    <a:pt x="0" y="2"/>
                  </a:cubicBezTo>
                  <a:cubicBezTo>
                    <a:pt x="0" y="2"/>
                    <a:pt x="0" y="2"/>
                    <a:pt x="0" y="2"/>
                  </a:cubicBezTo>
                  <a:cubicBezTo>
                    <a:pt x="1" y="2"/>
                    <a:pt x="3" y="3"/>
                    <a:pt x="6" y="4"/>
                  </a:cubicBezTo>
                  <a:cubicBezTo>
                    <a:pt x="9" y="5"/>
                    <a:pt x="13" y="8"/>
                    <a:pt x="15" y="11"/>
                  </a:cubicBezTo>
                  <a:cubicBezTo>
                    <a:pt x="16" y="10"/>
                    <a:pt x="16" y="10"/>
                    <a:pt x="16" y="1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74">
              <a:extLst>
                <a:ext uri="{FF2B5EF4-FFF2-40B4-BE49-F238E27FC236}">
                  <a16:creationId xmlns:a16="http://schemas.microsoft.com/office/drawing/2014/main" id="{E473C882-52A8-4BBF-9153-380F2D6D0ACF}"/>
                </a:ext>
              </a:extLst>
            </p:cNvPr>
            <p:cNvSpPr>
              <a:spLocks/>
            </p:cNvSpPr>
            <p:nvPr/>
          </p:nvSpPr>
          <p:spPr bwMode="auto">
            <a:xfrm>
              <a:off x="4052889" y="3363913"/>
              <a:ext cx="414338" cy="528638"/>
            </a:xfrm>
            <a:custGeom>
              <a:avLst/>
              <a:gdLst>
                <a:gd name="T0" fmla="*/ 6 w 55"/>
                <a:gd name="T1" fmla="*/ 69 h 70"/>
                <a:gd name="T2" fmla="*/ 1 w 55"/>
                <a:gd name="T3" fmla="*/ 52 h 70"/>
                <a:gd name="T4" fmla="*/ 15 w 55"/>
                <a:gd name="T5" fmla="*/ 23 h 70"/>
                <a:gd name="T6" fmla="*/ 55 w 55"/>
                <a:gd name="T7" fmla="*/ 2 h 70"/>
                <a:gd name="T8" fmla="*/ 55 w 55"/>
                <a:gd name="T9" fmla="*/ 0 h 70"/>
                <a:gd name="T10" fmla="*/ 14 w 55"/>
                <a:gd name="T11" fmla="*/ 22 h 70"/>
                <a:gd name="T12" fmla="*/ 0 w 55"/>
                <a:gd name="T13" fmla="*/ 52 h 70"/>
                <a:gd name="T14" fmla="*/ 5 w 55"/>
                <a:gd name="T15" fmla="*/ 70 h 70"/>
                <a:gd name="T16" fmla="*/ 6 w 55"/>
                <a:gd name="T17"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70">
                  <a:moveTo>
                    <a:pt x="6" y="69"/>
                  </a:moveTo>
                  <a:cubicBezTo>
                    <a:pt x="3" y="63"/>
                    <a:pt x="1" y="58"/>
                    <a:pt x="1" y="52"/>
                  </a:cubicBezTo>
                  <a:cubicBezTo>
                    <a:pt x="1" y="41"/>
                    <a:pt x="6" y="31"/>
                    <a:pt x="15" y="23"/>
                  </a:cubicBezTo>
                  <a:cubicBezTo>
                    <a:pt x="24" y="14"/>
                    <a:pt x="38" y="6"/>
                    <a:pt x="55" y="2"/>
                  </a:cubicBezTo>
                  <a:cubicBezTo>
                    <a:pt x="55" y="0"/>
                    <a:pt x="55" y="0"/>
                    <a:pt x="55" y="0"/>
                  </a:cubicBezTo>
                  <a:cubicBezTo>
                    <a:pt x="37" y="5"/>
                    <a:pt x="23" y="13"/>
                    <a:pt x="14" y="22"/>
                  </a:cubicBezTo>
                  <a:cubicBezTo>
                    <a:pt x="5" y="31"/>
                    <a:pt x="0" y="41"/>
                    <a:pt x="0" y="52"/>
                  </a:cubicBezTo>
                  <a:cubicBezTo>
                    <a:pt x="0" y="58"/>
                    <a:pt x="2" y="64"/>
                    <a:pt x="5" y="70"/>
                  </a:cubicBezTo>
                  <a:cubicBezTo>
                    <a:pt x="6" y="69"/>
                    <a:pt x="6" y="69"/>
                    <a:pt x="6" y="6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75">
              <a:extLst>
                <a:ext uri="{FF2B5EF4-FFF2-40B4-BE49-F238E27FC236}">
                  <a16:creationId xmlns:a16="http://schemas.microsoft.com/office/drawing/2014/main" id="{1163327B-E900-48C6-93B6-6154BFD7CF08}"/>
                </a:ext>
              </a:extLst>
            </p:cNvPr>
            <p:cNvSpPr>
              <a:spLocks/>
            </p:cNvSpPr>
            <p:nvPr/>
          </p:nvSpPr>
          <p:spPr bwMode="auto">
            <a:xfrm>
              <a:off x="3795714" y="3559175"/>
              <a:ext cx="295275" cy="76200"/>
            </a:xfrm>
            <a:custGeom>
              <a:avLst/>
              <a:gdLst>
                <a:gd name="T0" fmla="*/ 0 w 39"/>
                <a:gd name="T1" fmla="*/ 1 h 10"/>
                <a:gd name="T2" fmla="*/ 5 w 39"/>
                <a:gd name="T3" fmla="*/ 6 h 10"/>
                <a:gd name="T4" fmla="*/ 26 w 39"/>
                <a:gd name="T5" fmla="*/ 10 h 10"/>
                <a:gd name="T6" fmla="*/ 39 w 39"/>
                <a:gd name="T7" fmla="*/ 9 h 10"/>
                <a:gd name="T8" fmla="*/ 39 w 39"/>
                <a:gd name="T9" fmla="*/ 8 h 10"/>
                <a:gd name="T10" fmla="*/ 26 w 39"/>
                <a:gd name="T11" fmla="*/ 8 h 10"/>
                <a:gd name="T12" fmla="*/ 6 w 39"/>
                <a:gd name="T13" fmla="*/ 4 h 10"/>
                <a:gd name="T14" fmla="*/ 2 w 39"/>
                <a:gd name="T15" fmla="*/ 2 h 10"/>
                <a:gd name="T16" fmla="*/ 1 w 39"/>
                <a:gd name="T17" fmla="*/ 1 h 10"/>
                <a:gd name="T18" fmla="*/ 1 w 39"/>
                <a:gd name="T19" fmla="*/ 1 h 10"/>
                <a:gd name="T20" fmla="*/ 1 w 39"/>
                <a:gd name="T21" fmla="*/ 0 h 10"/>
                <a:gd name="T22" fmla="*/ 1 w 39"/>
                <a:gd name="T23" fmla="*/ 0 h 10"/>
                <a:gd name="T24" fmla="*/ 1 w 39"/>
                <a:gd name="T25" fmla="*/ 1 h 10"/>
                <a:gd name="T26" fmla="*/ 1 w 39"/>
                <a:gd name="T27" fmla="*/ 0 h 10"/>
                <a:gd name="T28" fmla="*/ 1 w 39"/>
                <a:gd name="T29" fmla="*/ 0 h 10"/>
                <a:gd name="T30" fmla="*/ 1 w 39"/>
                <a:gd name="T31" fmla="*/ 1 h 10"/>
                <a:gd name="T32" fmla="*/ 1 w 39"/>
                <a:gd name="T33" fmla="*/ 0 h 10"/>
                <a:gd name="T34" fmla="*/ 0 w 39"/>
                <a:gd name="T35"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10">
                  <a:moveTo>
                    <a:pt x="0" y="1"/>
                  </a:moveTo>
                  <a:cubicBezTo>
                    <a:pt x="0" y="1"/>
                    <a:pt x="1" y="3"/>
                    <a:pt x="5" y="6"/>
                  </a:cubicBezTo>
                  <a:cubicBezTo>
                    <a:pt x="9" y="8"/>
                    <a:pt x="16" y="10"/>
                    <a:pt x="26" y="10"/>
                  </a:cubicBezTo>
                  <a:cubicBezTo>
                    <a:pt x="30" y="10"/>
                    <a:pt x="34" y="9"/>
                    <a:pt x="39" y="9"/>
                  </a:cubicBezTo>
                  <a:cubicBezTo>
                    <a:pt x="39" y="8"/>
                    <a:pt x="39" y="8"/>
                    <a:pt x="39" y="8"/>
                  </a:cubicBezTo>
                  <a:cubicBezTo>
                    <a:pt x="34" y="8"/>
                    <a:pt x="30" y="8"/>
                    <a:pt x="26" y="8"/>
                  </a:cubicBezTo>
                  <a:cubicBezTo>
                    <a:pt x="16" y="8"/>
                    <a:pt x="10" y="6"/>
                    <a:pt x="6" y="4"/>
                  </a:cubicBezTo>
                  <a:cubicBezTo>
                    <a:pt x="4" y="3"/>
                    <a:pt x="3" y="2"/>
                    <a:pt x="2" y="2"/>
                  </a:cubicBezTo>
                  <a:cubicBezTo>
                    <a:pt x="2" y="1"/>
                    <a:pt x="1" y="1"/>
                    <a:pt x="1" y="1"/>
                  </a:cubicBezTo>
                  <a:cubicBezTo>
                    <a:pt x="1" y="1"/>
                    <a:pt x="1" y="1"/>
                    <a:pt x="1" y="1"/>
                  </a:cubicBezTo>
                  <a:cubicBezTo>
                    <a:pt x="1" y="0"/>
                    <a:pt x="1" y="0"/>
                    <a:pt x="1" y="0"/>
                  </a:cubicBezTo>
                  <a:cubicBezTo>
                    <a:pt x="1" y="0"/>
                    <a:pt x="1" y="0"/>
                    <a:pt x="1" y="0"/>
                  </a:cubicBezTo>
                  <a:cubicBezTo>
                    <a:pt x="1" y="1"/>
                    <a:pt x="1" y="1"/>
                    <a:pt x="1" y="1"/>
                  </a:cubicBezTo>
                  <a:cubicBezTo>
                    <a:pt x="1" y="0"/>
                    <a:pt x="1" y="0"/>
                    <a:pt x="1" y="0"/>
                  </a:cubicBezTo>
                  <a:cubicBezTo>
                    <a:pt x="1" y="0"/>
                    <a:pt x="1" y="0"/>
                    <a:pt x="1" y="0"/>
                  </a:cubicBezTo>
                  <a:cubicBezTo>
                    <a:pt x="1" y="1"/>
                    <a:pt x="1" y="1"/>
                    <a:pt x="1" y="1"/>
                  </a:cubicBezTo>
                  <a:cubicBezTo>
                    <a:pt x="1" y="0"/>
                    <a:pt x="1" y="0"/>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76">
              <a:extLst>
                <a:ext uri="{FF2B5EF4-FFF2-40B4-BE49-F238E27FC236}">
                  <a16:creationId xmlns:a16="http://schemas.microsoft.com/office/drawing/2014/main" id="{4B7ED827-0023-4B5E-8D17-CFC05E1988B4}"/>
                </a:ext>
              </a:extLst>
            </p:cNvPr>
            <p:cNvSpPr>
              <a:spLocks/>
            </p:cNvSpPr>
            <p:nvPr/>
          </p:nvSpPr>
          <p:spPr bwMode="auto">
            <a:xfrm>
              <a:off x="3795714" y="3605213"/>
              <a:ext cx="82550" cy="44450"/>
            </a:xfrm>
            <a:custGeom>
              <a:avLst/>
              <a:gdLst>
                <a:gd name="T0" fmla="*/ 0 w 11"/>
                <a:gd name="T1" fmla="*/ 6 h 6"/>
                <a:gd name="T2" fmla="*/ 1 w 11"/>
                <a:gd name="T3" fmla="*/ 6 h 6"/>
                <a:gd name="T4" fmla="*/ 8 w 11"/>
                <a:gd name="T5" fmla="*/ 4 h 6"/>
                <a:gd name="T6" fmla="*/ 11 w 11"/>
                <a:gd name="T7" fmla="*/ 1 h 6"/>
                <a:gd name="T8" fmla="*/ 10 w 11"/>
                <a:gd name="T9" fmla="*/ 0 h 6"/>
                <a:gd name="T10" fmla="*/ 10 w 11"/>
                <a:gd name="T11" fmla="*/ 1 h 6"/>
                <a:gd name="T12" fmla="*/ 7 w 11"/>
                <a:gd name="T13" fmla="*/ 3 h 6"/>
                <a:gd name="T14" fmla="*/ 1 w 11"/>
                <a:gd name="T15" fmla="*/ 5 h 6"/>
                <a:gd name="T16" fmla="*/ 0 w 11"/>
                <a:gd name="T17" fmla="*/ 5 h 6"/>
                <a:gd name="T18" fmla="*/ 0 w 11"/>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6">
                  <a:moveTo>
                    <a:pt x="0" y="6"/>
                  </a:moveTo>
                  <a:cubicBezTo>
                    <a:pt x="1" y="6"/>
                    <a:pt x="1" y="6"/>
                    <a:pt x="1" y="6"/>
                  </a:cubicBezTo>
                  <a:cubicBezTo>
                    <a:pt x="3" y="6"/>
                    <a:pt x="6" y="5"/>
                    <a:pt x="8" y="4"/>
                  </a:cubicBezTo>
                  <a:cubicBezTo>
                    <a:pt x="10" y="3"/>
                    <a:pt x="11" y="1"/>
                    <a:pt x="11" y="1"/>
                  </a:cubicBezTo>
                  <a:cubicBezTo>
                    <a:pt x="10" y="0"/>
                    <a:pt x="10" y="0"/>
                    <a:pt x="10" y="0"/>
                  </a:cubicBezTo>
                  <a:cubicBezTo>
                    <a:pt x="10" y="1"/>
                    <a:pt x="10" y="1"/>
                    <a:pt x="10" y="1"/>
                  </a:cubicBezTo>
                  <a:cubicBezTo>
                    <a:pt x="10" y="1"/>
                    <a:pt x="8" y="2"/>
                    <a:pt x="7" y="3"/>
                  </a:cubicBezTo>
                  <a:cubicBezTo>
                    <a:pt x="5" y="4"/>
                    <a:pt x="3" y="5"/>
                    <a:pt x="1" y="5"/>
                  </a:cubicBezTo>
                  <a:cubicBezTo>
                    <a:pt x="0" y="5"/>
                    <a:pt x="0" y="5"/>
                    <a:pt x="0" y="5"/>
                  </a:cubicBezTo>
                  <a:cubicBezTo>
                    <a:pt x="0" y="6"/>
                    <a:pt x="0" y="6"/>
                    <a:pt x="0" y="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77">
              <a:extLst>
                <a:ext uri="{FF2B5EF4-FFF2-40B4-BE49-F238E27FC236}">
                  <a16:creationId xmlns:a16="http://schemas.microsoft.com/office/drawing/2014/main" id="{1D770154-3896-4581-A619-55D20B45654D}"/>
                </a:ext>
              </a:extLst>
            </p:cNvPr>
            <p:cNvSpPr>
              <a:spLocks/>
            </p:cNvSpPr>
            <p:nvPr/>
          </p:nvSpPr>
          <p:spPr bwMode="auto">
            <a:xfrm>
              <a:off x="4527551" y="4148138"/>
              <a:ext cx="227013" cy="90488"/>
            </a:xfrm>
            <a:custGeom>
              <a:avLst/>
              <a:gdLst>
                <a:gd name="T0" fmla="*/ 0 w 30"/>
                <a:gd name="T1" fmla="*/ 1 h 12"/>
                <a:gd name="T2" fmla="*/ 27 w 30"/>
                <a:gd name="T3" fmla="*/ 12 h 12"/>
                <a:gd name="T4" fmla="*/ 30 w 30"/>
                <a:gd name="T5" fmla="*/ 12 h 12"/>
                <a:gd name="T6" fmla="*/ 30 w 30"/>
                <a:gd name="T7" fmla="*/ 11 h 12"/>
                <a:gd name="T8" fmla="*/ 29 w 30"/>
                <a:gd name="T9" fmla="*/ 11 h 12"/>
                <a:gd name="T10" fmla="*/ 27 w 30"/>
                <a:gd name="T11" fmla="*/ 11 h 12"/>
                <a:gd name="T12" fmla="*/ 1 w 30"/>
                <a:gd name="T13" fmla="*/ 0 h 12"/>
                <a:gd name="T14" fmla="*/ 0 w 30"/>
                <a:gd name="T15" fmla="*/ 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2">
                  <a:moveTo>
                    <a:pt x="0" y="1"/>
                  </a:moveTo>
                  <a:cubicBezTo>
                    <a:pt x="9" y="11"/>
                    <a:pt x="21" y="12"/>
                    <a:pt x="27" y="12"/>
                  </a:cubicBezTo>
                  <a:cubicBezTo>
                    <a:pt x="29" y="12"/>
                    <a:pt x="30" y="12"/>
                    <a:pt x="30" y="12"/>
                  </a:cubicBezTo>
                  <a:cubicBezTo>
                    <a:pt x="30" y="11"/>
                    <a:pt x="30" y="11"/>
                    <a:pt x="30" y="11"/>
                  </a:cubicBezTo>
                  <a:cubicBezTo>
                    <a:pt x="30" y="11"/>
                    <a:pt x="30" y="11"/>
                    <a:pt x="29" y="11"/>
                  </a:cubicBezTo>
                  <a:cubicBezTo>
                    <a:pt x="29" y="11"/>
                    <a:pt x="28" y="11"/>
                    <a:pt x="27" y="11"/>
                  </a:cubicBezTo>
                  <a:cubicBezTo>
                    <a:pt x="21" y="11"/>
                    <a:pt x="9" y="10"/>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78">
              <a:extLst>
                <a:ext uri="{FF2B5EF4-FFF2-40B4-BE49-F238E27FC236}">
                  <a16:creationId xmlns:a16="http://schemas.microsoft.com/office/drawing/2014/main" id="{5CD127EA-EF67-4EE9-9FAC-3AD8B5D4C3DD}"/>
                </a:ext>
              </a:extLst>
            </p:cNvPr>
            <p:cNvSpPr>
              <a:spLocks/>
            </p:cNvSpPr>
            <p:nvPr/>
          </p:nvSpPr>
          <p:spPr bwMode="auto">
            <a:xfrm>
              <a:off x="7975601" y="1981200"/>
              <a:ext cx="44450" cy="90488"/>
            </a:xfrm>
            <a:custGeom>
              <a:avLst/>
              <a:gdLst>
                <a:gd name="T0" fmla="*/ 0 w 6"/>
                <a:gd name="T1" fmla="*/ 0 h 12"/>
                <a:gd name="T2" fmla="*/ 5 w 6"/>
                <a:gd name="T3" fmla="*/ 12 h 12"/>
                <a:gd name="T4" fmla="*/ 6 w 6"/>
                <a:gd name="T5" fmla="*/ 12 h 12"/>
                <a:gd name="T6" fmla="*/ 6 w 6"/>
                <a:gd name="T7" fmla="*/ 11 h 12"/>
                <a:gd name="T8" fmla="*/ 2 w 6"/>
                <a:gd name="T9" fmla="*/ 0 h 12"/>
                <a:gd name="T10" fmla="*/ 0 w 6"/>
                <a:gd name="T11" fmla="*/ 0 h 12"/>
              </a:gdLst>
              <a:ahLst/>
              <a:cxnLst>
                <a:cxn ang="0">
                  <a:pos x="T0" y="T1"/>
                </a:cxn>
                <a:cxn ang="0">
                  <a:pos x="T2" y="T3"/>
                </a:cxn>
                <a:cxn ang="0">
                  <a:pos x="T4" y="T5"/>
                </a:cxn>
                <a:cxn ang="0">
                  <a:pos x="T6" y="T7"/>
                </a:cxn>
                <a:cxn ang="0">
                  <a:pos x="T8" y="T9"/>
                </a:cxn>
                <a:cxn ang="0">
                  <a:pos x="T10" y="T11"/>
                </a:cxn>
              </a:cxnLst>
              <a:rect l="0" t="0" r="r" b="b"/>
              <a:pathLst>
                <a:path w="6" h="12">
                  <a:moveTo>
                    <a:pt x="0" y="0"/>
                  </a:moveTo>
                  <a:cubicBezTo>
                    <a:pt x="3" y="8"/>
                    <a:pt x="5" y="12"/>
                    <a:pt x="5" y="12"/>
                  </a:cubicBezTo>
                  <a:cubicBezTo>
                    <a:pt x="6" y="12"/>
                    <a:pt x="6" y="12"/>
                    <a:pt x="6" y="12"/>
                  </a:cubicBezTo>
                  <a:cubicBezTo>
                    <a:pt x="6" y="12"/>
                    <a:pt x="6" y="12"/>
                    <a:pt x="6" y="11"/>
                  </a:cubicBezTo>
                  <a:cubicBezTo>
                    <a:pt x="6" y="10"/>
                    <a:pt x="4" y="6"/>
                    <a:pt x="2" y="0"/>
                  </a:cubicBezTo>
                  <a:cubicBezTo>
                    <a:pt x="0" y="0"/>
                    <a:pt x="0" y="0"/>
                    <a:pt x="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79">
              <a:extLst>
                <a:ext uri="{FF2B5EF4-FFF2-40B4-BE49-F238E27FC236}">
                  <a16:creationId xmlns:a16="http://schemas.microsoft.com/office/drawing/2014/main" id="{BD320623-875B-4D7F-B280-9CA70D951858}"/>
                </a:ext>
              </a:extLst>
            </p:cNvPr>
            <p:cNvSpPr>
              <a:spLocks/>
            </p:cNvSpPr>
            <p:nvPr/>
          </p:nvSpPr>
          <p:spPr bwMode="auto">
            <a:xfrm>
              <a:off x="8307389" y="2282825"/>
              <a:ext cx="7938" cy="68263"/>
            </a:xfrm>
            <a:custGeom>
              <a:avLst/>
              <a:gdLst>
                <a:gd name="T0" fmla="*/ 0 w 1"/>
                <a:gd name="T1" fmla="*/ 1 h 9"/>
                <a:gd name="T2" fmla="*/ 0 w 1"/>
                <a:gd name="T3" fmla="*/ 4 h 9"/>
                <a:gd name="T4" fmla="*/ 0 w 1"/>
                <a:gd name="T5" fmla="*/ 8 h 9"/>
                <a:gd name="T6" fmla="*/ 0 w 1"/>
                <a:gd name="T7" fmla="*/ 9 h 9"/>
                <a:gd name="T8" fmla="*/ 1 w 1"/>
                <a:gd name="T9" fmla="*/ 9 h 9"/>
                <a:gd name="T10" fmla="*/ 1 w 1"/>
                <a:gd name="T11" fmla="*/ 4 h 9"/>
                <a:gd name="T12" fmla="*/ 1 w 1"/>
                <a:gd name="T13" fmla="*/ 0 h 9"/>
                <a:gd name="T14" fmla="*/ 0 w 1"/>
                <a:gd name="T15" fmla="*/ 1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9">
                  <a:moveTo>
                    <a:pt x="0" y="1"/>
                  </a:moveTo>
                  <a:cubicBezTo>
                    <a:pt x="0" y="2"/>
                    <a:pt x="0" y="3"/>
                    <a:pt x="0" y="4"/>
                  </a:cubicBezTo>
                  <a:cubicBezTo>
                    <a:pt x="0" y="6"/>
                    <a:pt x="0" y="7"/>
                    <a:pt x="0" y="8"/>
                  </a:cubicBezTo>
                  <a:cubicBezTo>
                    <a:pt x="0" y="8"/>
                    <a:pt x="0" y="9"/>
                    <a:pt x="0" y="9"/>
                  </a:cubicBezTo>
                  <a:cubicBezTo>
                    <a:pt x="1" y="9"/>
                    <a:pt x="1" y="9"/>
                    <a:pt x="1" y="9"/>
                  </a:cubicBezTo>
                  <a:cubicBezTo>
                    <a:pt x="1" y="9"/>
                    <a:pt x="1" y="7"/>
                    <a:pt x="1" y="4"/>
                  </a:cubicBezTo>
                  <a:cubicBezTo>
                    <a:pt x="1" y="3"/>
                    <a:pt x="1" y="2"/>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80">
              <a:extLst>
                <a:ext uri="{FF2B5EF4-FFF2-40B4-BE49-F238E27FC236}">
                  <a16:creationId xmlns:a16="http://schemas.microsoft.com/office/drawing/2014/main" id="{C2AC838B-8FD8-498F-80BB-D2736F00B48D}"/>
                </a:ext>
              </a:extLst>
            </p:cNvPr>
            <p:cNvSpPr>
              <a:spLocks/>
            </p:cNvSpPr>
            <p:nvPr/>
          </p:nvSpPr>
          <p:spPr bwMode="auto">
            <a:xfrm>
              <a:off x="8466139" y="2646363"/>
              <a:ext cx="82550" cy="30163"/>
            </a:xfrm>
            <a:custGeom>
              <a:avLst/>
              <a:gdLst>
                <a:gd name="T0" fmla="*/ 0 w 11"/>
                <a:gd name="T1" fmla="*/ 1 h 4"/>
                <a:gd name="T2" fmla="*/ 0 w 11"/>
                <a:gd name="T3" fmla="*/ 1 h 4"/>
                <a:gd name="T4" fmla="*/ 4 w 11"/>
                <a:gd name="T5" fmla="*/ 2 h 4"/>
                <a:gd name="T6" fmla="*/ 10 w 11"/>
                <a:gd name="T7" fmla="*/ 4 h 4"/>
                <a:gd name="T8" fmla="*/ 11 w 11"/>
                <a:gd name="T9" fmla="*/ 3 h 4"/>
                <a:gd name="T10" fmla="*/ 4 w 11"/>
                <a:gd name="T11" fmla="*/ 0 h 4"/>
                <a:gd name="T12" fmla="*/ 0 w 11"/>
                <a:gd name="T13" fmla="*/ 0 h 4"/>
                <a:gd name="T14" fmla="*/ 0 w 11"/>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4">
                  <a:moveTo>
                    <a:pt x="0" y="1"/>
                  </a:moveTo>
                  <a:cubicBezTo>
                    <a:pt x="0" y="1"/>
                    <a:pt x="0" y="1"/>
                    <a:pt x="0" y="1"/>
                  </a:cubicBezTo>
                  <a:cubicBezTo>
                    <a:pt x="1" y="1"/>
                    <a:pt x="3" y="1"/>
                    <a:pt x="4" y="2"/>
                  </a:cubicBezTo>
                  <a:cubicBezTo>
                    <a:pt x="6" y="2"/>
                    <a:pt x="9" y="3"/>
                    <a:pt x="10" y="4"/>
                  </a:cubicBezTo>
                  <a:cubicBezTo>
                    <a:pt x="11" y="3"/>
                    <a:pt x="11" y="3"/>
                    <a:pt x="11" y="3"/>
                  </a:cubicBezTo>
                  <a:cubicBezTo>
                    <a:pt x="9" y="2"/>
                    <a:pt x="6" y="1"/>
                    <a:pt x="4" y="0"/>
                  </a:cubicBezTo>
                  <a:cubicBezTo>
                    <a:pt x="2" y="0"/>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81">
              <a:extLst>
                <a:ext uri="{FF2B5EF4-FFF2-40B4-BE49-F238E27FC236}">
                  <a16:creationId xmlns:a16="http://schemas.microsoft.com/office/drawing/2014/main" id="{31BFF94E-F8B6-4698-855A-D655B2900225}"/>
                </a:ext>
              </a:extLst>
            </p:cNvPr>
            <p:cNvSpPr>
              <a:spLocks/>
            </p:cNvSpPr>
            <p:nvPr/>
          </p:nvSpPr>
          <p:spPr bwMode="auto">
            <a:xfrm>
              <a:off x="5305426" y="1339850"/>
              <a:ext cx="60325" cy="74613"/>
            </a:xfrm>
            <a:custGeom>
              <a:avLst/>
              <a:gdLst>
                <a:gd name="T0" fmla="*/ 8 w 8"/>
                <a:gd name="T1" fmla="*/ 0 h 10"/>
                <a:gd name="T2" fmla="*/ 0 w 8"/>
                <a:gd name="T3" fmla="*/ 10 h 10"/>
              </a:gdLst>
              <a:ahLst/>
              <a:cxnLst>
                <a:cxn ang="0">
                  <a:pos x="T0" y="T1"/>
                </a:cxn>
                <a:cxn ang="0">
                  <a:pos x="T2" y="T3"/>
                </a:cxn>
              </a:cxnLst>
              <a:rect l="0" t="0" r="r" b="b"/>
              <a:pathLst>
                <a:path w="8" h="10">
                  <a:moveTo>
                    <a:pt x="8" y="0"/>
                  </a:moveTo>
                  <a:cubicBezTo>
                    <a:pt x="3" y="5"/>
                    <a:pt x="0" y="10"/>
                    <a:pt x="0" y="10"/>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82">
              <a:extLst>
                <a:ext uri="{FF2B5EF4-FFF2-40B4-BE49-F238E27FC236}">
                  <a16:creationId xmlns:a16="http://schemas.microsoft.com/office/drawing/2014/main" id="{A6C4A71B-968A-4BB9-90C7-4E69651B5A80}"/>
                </a:ext>
              </a:extLst>
            </p:cNvPr>
            <p:cNvSpPr>
              <a:spLocks/>
            </p:cNvSpPr>
            <p:nvPr/>
          </p:nvSpPr>
          <p:spPr bwMode="auto">
            <a:xfrm>
              <a:off x="5305426" y="1339850"/>
              <a:ext cx="66675" cy="74613"/>
            </a:xfrm>
            <a:custGeom>
              <a:avLst/>
              <a:gdLst>
                <a:gd name="T0" fmla="*/ 8 w 9"/>
                <a:gd name="T1" fmla="*/ 0 h 10"/>
                <a:gd name="T2" fmla="*/ 0 w 9"/>
                <a:gd name="T3" fmla="*/ 9 h 10"/>
                <a:gd name="T4" fmla="*/ 1 w 9"/>
                <a:gd name="T5" fmla="*/ 10 h 10"/>
                <a:gd name="T6" fmla="*/ 1 w 9"/>
                <a:gd name="T7" fmla="*/ 10 h 10"/>
                <a:gd name="T8" fmla="*/ 9 w 9"/>
                <a:gd name="T9" fmla="*/ 1 h 10"/>
                <a:gd name="T10" fmla="*/ 8 w 9"/>
                <a:gd name="T11" fmla="*/ 0 h 10"/>
              </a:gdLst>
              <a:ahLst/>
              <a:cxnLst>
                <a:cxn ang="0">
                  <a:pos x="T0" y="T1"/>
                </a:cxn>
                <a:cxn ang="0">
                  <a:pos x="T2" y="T3"/>
                </a:cxn>
                <a:cxn ang="0">
                  <a:pos x="T4" y="T5"/>
                </a:cxn>
                <a:cxn ang="0">
                  <a:pos x="T6" y="T7"/>
                </a:cxn>
                <a:cxn ang="0">
                  <a:pos x="T8" y="T9"/>
                </a:cxn>
                <a:cxn ang="0">
                  <a:pos x="T10" y="T11"/>
                </a:cxn>
              </a:cxnLst>
              <a:rect l="0" t="0" r="r" b="b"/>
              <a:pathLst>
                <a:path w="9" h="10">
                  <a:moveTo>
                    <a:pt x="8" y="0"/>
                  </a:moveTo>
                  <a:cubicBezTo>
                    <a:pt x="3" y="4"/>
                    <a:pt x="0" y="9"/>
                    <a:pt x="0" y="9"/>
                  </a:cubicBezTo>
                  <a:cubicBezTo>
                    <a:pt x="1" y="10"/>
                    <a:pt x="1" y="10"/>
                    <a:pt x="1" y="10"/>
                  </a:cubicBezTo>
                  <a:cubicBezTo>
                    <a:pt x="1" y="10"/>
                    <a:pt x="1" y="10"/>
                    <a:pt x="1" y="10"/>
                  </a:cubicBezTo>
                  <a:cubicBezTo>
                    <a:pt x="2" y="9"/>
                    <a:pt x="5" y="4"/>
                    <a:pt x="9" y="1"/>
                  </a:cubicBezTo>
                  <a:cubicBezTo>
                    <a:pt x="8" y="0"/>
                    <a:pt x="8" y="0"/>
                    <a:pt x="8"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83">
              <a:extLst>
                <a:ext uri="{FF2B5EF4-FFF2-40B4-BE49-F238E27FC236}">
                  <a16:creationId xmlns:a16="http://schemas.microsoft.com/office/drawing/2014/main" id="{7832BFF2-C23E-4F26-B406-C96236E18D29}"/>
                </a:ext>
              </a:extLst>
            </p:cNvPr>
            <p:cNvSpPr>
              <a:spLocks/>
            </p:cNvSpPr>
            <p:nvPr/>
          </p:nvSpPr>
          <p:spPr bwMode="auto">
            <a:xfrm>
              <a:off x="5561014" y="1317625"/>
              <a:ext cx="128588" cy="225425"/>
            </a:xfrm>
            <a:custGeom>
              <a:avLst/>
              <a:gdLst>
                <a:gd name="T0" fmla="*/ 17 w 17"/>
                <a:gd name="T1" fmla="*/ 0 h 30"/>
                <a:gd name="T2" fmla="*/ 0 w 17"/>
                <a:gd name="T3" fmla="*/ 30 h 30"/>
                <a:gd name="T4" fmla="*/ 2 w 17"/>
                <a:gd name="T5" fmla="*/ 30 h 30"/>
                <a:gd name="T6" fmla="*/ 17 w 17"/>
                <a:gd name="T7" fmla="*/ 1 h 30"/>
                <a:gd name="T8" fmla="*/ 17 w 17"/>
                <a:gd name="T9" fmla="*/ 0 h 30"/>
              </a:gdLst>
              <a:ahLst/>
              <a:cxnLst>
                <a:cxn ang="0">
                  <a:pos x="T0" y="T1"/>
                </a:cxn>
                <a:cxn ang="0">
                  <a:pos x="T2" y="T3"/>
                </a:cxn>
                <a:cxn ang="0">
                  <a:pos x="T4" y="T5"/>
                </a:cxn>
                <a:cxn ang="0">
                  <a:pos x="T6" y="T7"/>
                </a:cxn>
                <a:cxn ang="0">
                  <a:pos x="T8" y="T9"/>
                </a:cxn>
              </a:cxnLst>
              <a:rect l="0" t="0" r="r" b="b"/>
              <a:pathLst>
                <a:path w="17" h="30">
                  <a:moveTo>
                    <a:pt x="17" y="0"/>
                  </a:moveTo>
                  <a:cubicBezTo>
                    <a:pt x="11" y="5"/>
                    <a:pt x="1" y="14"/>
                    <a:pt x="0" y="30"/>
                  </a:cubicBezTo>
                  <a:cubicBezTo>
                    <a:pt x="2" y="30"/>
                    <a:pt x="2" y="30"/>
                    <a:pt x="2" y="30"/>
                  </a:cubicBezTo>
                  <a:cubicBezTo>
                    <a:pt x="3" y="14"/>
                    <a:pt x="12" y="6"/>
                    <a:pt x="17" y="1"/>
                  </a:cubicBezTo>
                  <a:cubicBezTo>
                    <a:pt x="17" y="0"/>
                    <a:pt x="17" y="0"/>
                    <a:pt x="17"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84">
              <a:extLst>
                <a:ext uri="{FF2B5EF4-FFF2-40B4-BE49-F238E27FC236}">
                  <a16:creationId xmlns:a16="http://schemas.microsoft.com/office/drawing/2014/main" id="{1604C468-037C-4ED5-B441-6A6662DEAC1F}"/>
                </a:ext>
              </a:extLst>
            </p:cNvPr>
            <p:cNvSpPr>
              <a:spLocks/>
            </p:cNvSpPr>
            <p:nvPr/>
          </p:nvSpPr>
          <p:spPr bwMode="auto">
            <a:xfrm>
              <a:off x="6459539" y="1384300"/>
              <a:ext cx="82550" cy="158750"/>
            </a:xfrm>
            <a:custGeom>
              <a:avLst/>
              <a:gdLst>
                <a:gd name="T0" fmla="*/ 10 w 11"/>
                <a:gd name="T1" fmla="*/ 0 h 21"/>
                <a:gd name="T2" fmla="*/ 10 w 11"/>
                <a:gd name="T3" fmla="*/ 3 h 21"/>
                <a:gd name="T4" fmla="*/ 5 w 11"/>
                <a:gd name="T5" fmla="*/ 16 h 21"/>
                <a:gd name="T6" fmla="*/ 1 w 11"/>
                <a:gd name="T7" fmla="*/ 19 h 21"/>
                <a:gd name="T8" fmla="*/ 0 w 11"/>
                <a:gd name="T9" fmla="*/ 20 h 21"/>
                <a:gd name="T10" fmla="*/ 0 w 11"/>
                <a:gd name="T11" fmla="*/ 20 h 21"/>
                <a:gd name="T12" fmla="*/ 0 w 11"/>
                <a:gd name="T13" fmla="*/ 20 h 21"/>
                <a:gd name="T14" fmla="*/ 0 w 11"/>
                <a:gd name="T15" fmla="*/ 20 h 21"/>
                <a:gd name="T16" fmla="*/ 0 w 11"/>
                <a:gd name="T17" fmla="*/ 21 h 21"/>
                <a:gd name="T18" fmla="*/ 6 w 11"/>
                <a:gd name="T19" fmla="*/ 17 h 21"/>
                <a:gd name="T20" fmla="*/ 11 w 11"/>
                <a:gd name="T21" fmla="*/ 3 h 21"/>
                <a:gd name="T22" fmla="*/ 11 w 11"/>
                <a:gd name="T23" fmla="*/ 0 h 21"/>
                <a:gd name="T24" fmla="*/ 10 w 11"/>
                <a:gd name="T2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21">
                  <a:moveTo>
                    <a:pt x="10" y="0"/>
                  </a:moveTo>
                  <a:cubicBezTo>
                    <a:pt x="10" y="1"/>
                    <a:pt x="10" y="2"/>
                    <a:pt x="10" y="3"/>
                  </a:cubicBezTo>
                  <a:cubicBezTo>
                    <a:pt x="10" y="9"/>
                    <a:pt x="7" y="14"/>
                    <a:pt x="5" y="16"/>
                  </a:cubicBezTo>
                  <a:cubicBezTo>
                    <a:pt x="3" y="18"/>
                    <a:pt x="2" y="18"/>
                    <a:pt x="1" y="19"/>
                  </a:cubicBezTo>
                  <a:cubicBezTo>
                    <a:pt x="1" y="19"/>
                    <a:pt x="0" y="19"/>
                    <a:pt x="0" y="20"/>
                  </a:cubicBezTo>
                  <a:cubicBezTo>
                    <a:pt x="0" y="20"/>
                    <a:pt x="0" y="20"/>
                    <a:pt x="0" y="20"/>
                  </a:cubicBezTo>
                  <a:cubicBezTo>
                    <a:pt x="0" y="20"/>
                    <a:pt x="0" y="20"/>
                    <a:pt x="0" y="20"/>
                  </a:cubicBezTo>
                  <a:cubicBezTo>
                    <a:pt x="0" y="20"/>
                    <a:pt x="0" y="20"/>
                    <a:pt x="0" y="20"/>
                  </a:cubicBezTo>
                  <a:cubicBezTo>
                    <a:pt x="0" y="21"/>
                    <a:pt x="0" y="21"/>
                    <a:pt x="0" y="21"/>
                  </a:cubicBezTo>
                  <a:cubicBezTo>
                    <a:pt x="0" y="21"/>
                    <a:pt x="3" y="20"/>
                    <a:pt x="6" y="17"/>
                  </a:cubicBezTo>
                  <a:cubicBezTo>
                    <a:pt x="8" y="14"/>
                    <a:pt x="11" y="10"/>
                    <a:pt x="11" y="3"/>
                  </a:cubicBezTo>
                  <a:cubicBezTo>
                    <a:pt x="11" y="2"/>
                    <a:pt x="11" y="1"/>
                    <a:pt x="11" y="0"/>
                  </a:cubicBezTo>
                  <a:cubicBezTo>
                    <a:pt x="10" y="0"/>
                    <a:pt x="10" y="0"/>
                    <a:pt x="1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85">
              <a:extLst>
                <a:ext uri="{FF2B5EF4-FFF2-40B4-BE49-F238E27FC236}">
                  <a16:creationId xmlns:a16="http://schemas.microsoft.com/office/drawing/2014/main" id="{9920D6DA-3C7A-4428-A24D-BA439C31EE61}"/>
                </a:ext>
              </a:extLst>
            </p:cNvPr>
            <p:cNvSpPr>
              <a:spLocks/>
            </p:cNvSpPr>
            <p:nvPr/>
          </p:nvSpPr>
          <p:spPr bwMode="auto">
            <a:xfrm>
              <a:off x="4217989" y="2065338"/>
              <a:ext cx="331788" cy="573088"/>
            </a:xfrm>
            <a:custGeom>
              <a:avLst/>
              <a:gdLst>
                <a:gd name="T0" fmla="*/ 44 w 44"/>
                <a:gd name="T1" fmla="*/ 0 h 76"/>
                <a:gd name="T2" fmla="*/ 12 w 44"/>
                <a:gd name="T3" fmla="*/ 15 h 76"/>
                <a:gd name="T4" fmla="*/ 0 w 44"/>
                <a:gd name="T5" fmla="*/ 44 h 76"/>
                <a:gd name="T6" fmla="*/ 11 w 44"/>
                <a:gd name="T7" fmla="*/ 69 h 76"/>
                <a:gd name="T8" fmla="*/ 33 w 44"/>
                <a:gd name="T9" fmla="*/ 76 h 76"/>
                <a:gd name="T10" fmla="*/ 33 w 44"/>
                <a:gd name="T11" fmla="*/ 74 h 76"/>
                <a:gd name="T12" fmla="*/ 12 w 44"/>
                <a:gd name="T13" fmla="*/ 67 h 76"/>
                <a:gd name="T14" fmla="*/ 1 w 44"/>
                <a:gd name="T15" fmla="*/ 44 h 76"/>
                <a:gd name="T16" fmla="*/ 13 w 44"/>
                <a:gd name="T17" fmla="*/ 16 h 76"/>
                <a:gd name="T18" fmla="*/ 44 w 44"/>
                <a:gd name="T19" fmla="*/ 2 h 76"/>
                <a:gd name="T20" fmla="*/ 44 w 44"/>
                <a:gd name="T2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76">
                  <a:moveTo>
                    <a:pt x="44" y="0"/>
                  </a:moveTo>
                  <a:cubicBezTo>
                    <a:pt x="31" y="2"/>
                    <a:pt x="20" y="7"/>
                    <a:pt x="12" y="15"/>
                  </a:cubicBezTo>
                  <a:cubicBezTo>
                    <a:pt x="4" y="23"/>
                    <a:pt x="0" y="33"/>
                    <a:pt x="0" y="44"/>
                  </a:cubicBezTo>
                  <a:cubicBezTo>
                    <a:pt x="0" y="56"/>
                    <a:pt x="4" y="64"/>
                    <a:pt x="11" y="69"/>
                  </a:cubicBezTo>
                  <a:cubicBezTo>
                    <a:pt x="17" y="73"/>
                    <a:pt x="26" y="76"/>
                    <a:pt x="33" y="76"/>
                  </a:cubicBezTo>
                  <a:cubicBezTo>
                    <a:pt x="33" y="74"/>
                    <a:pt x="33" y="74"/>
                    <a:pt x="33" y="74"/>
                  </a:cubicBezTo>
                  <a:cubicBezTo>
                    <a:pt x="26" y="74"/>
                    <a:pt x="18" y="72"/>
                    <a:pt x="12" y="67"/>
                  </a:cubicBezTo>
                  <a:cubicBezTo>
                    <a:pt x="6" y="63"/>
                    <a:pt x="1" y="55"/>
                    <a:pt x="1" y="44"/>
                  </a:cubicBezTo>
                  <a:cubicBezTo>
                    <a:pt x="1" y="33"/>
                    <a:pt x="5" y="24"/>
                    <a:pt x="13" y="16"/>
                  </a:cubicBezTo>
                  <a:cubicBezTo>
                    <a:pt x="21" y="9"/>
                    <a:pt x="31" y="3"/>
                    <a:pt x="44" y="2"/>
                  </a:cubicBezTo>
                  <a:cubicBezTo>
                    <a:pt x="44" y="0"/>
                    <a:pt x="44" y="0"/>
                    <a:pt x="44"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86">
              <a:extLst>
                <a:ext uri="{FF2B5EF4-FFF2-40B4-BE49-F238E27FC236}">
                  <a16:creationId xmlns:a16="http://schemas.microsoft.com/office/drawing/2014/main" id="{1931CF25-11C1-4497-A692-D20076E32CBE}"/>
                </a:ext>
              </a:extLst>
            </p:cNvPr>
            <p:cNvSpPr>
              <a:spLocks/>
            </p:cNvSpPr>
            <p:nvPr/>
          </p:nvSpPr>
          <p:spPr bwMode="auto">
            <a:xfrm>
              <a:off x="4067176" y="2397125"/>
              <a:ext cx="158750" cy="361950"/>
            </a:xfrm>
            <a:custGeom>
              <a:avLst/>
              <a:gdLst>
                <a:gd name="T0" fmla="*/ 20 w 21"/>
                <a:gd name="T1" fmla="*/ 0 h 48"/>
                <a:gd name="T2" fmla="*/ 0 w 21"/>
                <a:gd name="T3" fmla="*/ 33 h 48"/>
                <a:gd name="T4" fmla="*/ 2 w 21"/>
                <a:gd name="T5" fmla="*/ 48 h 48"/>
                <a:gd name="T6" fmla="*/ 4 w 21"/>
                <a:gd name="T7" fmla="*/ 48 h 48"/>
                <a:gd name="T8" fmla="*/ 1 w 21"/>
                <a:gd name="T9" fmla="*/ 33 h 48"/>
                <a:gd name="T10" fmla="*/ 21 w 21"/>
                <a:gd name="T11" fmla="*/ 1 h 48"/>
                <a:gd name="T12" fmla="*/ 20 w 21"/>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1" h="48">
                  <a:moveTo>
                    <a:pt x="20" y="0"/>
                  </a:moveTo>
                  <a:cubicBezTo>
                    <a:pt x="8" y="7"/>
                    <a:pt x="0" y="19"/>
                    <a:pt x="0" y="33"/>
                  </a:cubicBezTo>
                  <a:cubicBezTo>
                    <a:pt x="0" y="38"/>
                    <a:pt x="0" y="43"/>
                    <a:pt x="2" y="48"/>
                  </a:cubicBezTo>
                  <a:cubicBezTo>
                    <a:pt x="4" y="48"/>
                    <a:pt x="4" y="48"/>
                    <a:pt x="4" y="48"/>
                  </a:cubicBezTo>
                  <a:cubicBezTo>
                    <a:pt x="2" y="43"/>
                    <a:pt x="1" y="38"/>
                    <a:pt x="1" y="33"/>
                  </a:cubicBezTo>
                  <a:cubicBezTo>
                    <a:pt x="1" y="19"/>
                    <a:pt x="9" y="8"/>
                    <a:pt x="21" y="1"/>
                  </a:cubicBezTo>
                  <a:cubicBezTo>
                    <a:pt x="20" y="0"/>
                    <a:pt x="20" y="0"/>
                    <a:pt x="2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87">
              <a:extLst>
                <a:ext uri="{FF2B5EF4-FFF2-40B4-BE49-F238E27FC236}">
                  <a16:creationId xmlns:a16="http://schemas.microsoft.com/office/drawing/2014/main" id="{DBCBBFCC-6CB2-4C18-B1C0-BE1669C9D0E1}"/>
                </a:ext>
              </a:extLst>
            </p:cNvPr>
            <p:cNvSpPr>
              <a:spLocks/>
            </p:cNvSpPr>
            <p:nvPr/>
          </p:nvSpPr>
          <p:spPr bwMode="auto">
            <a:xfrm>
              <a:off x="3962401" y="2728913"/>
              <a:ext cx="249238" cy="415925"/>
            </a:xfrm>
            <a:custGeom>
              <a:avLst/>
              <a:gdLst>
                <a:gd name="T0" fmla="*/ 31 w 33"/>
                <a:gd name="T1" fmla="*/ 1 h 55"/>
                <a:gd name="T2" fmla="*/ 27 w 33"/>
                <a:gd name="T3" fmla="*/ 0 h 55"/>
                <a:gd name="T4" fmla="*/ 10 w 33"/>
                <a:gd name="T5" fmla="*/ 8 h 55"/>
                <a:gd name="T6" fmla="*/ 0 w 33"/>
                <a:gd name="T7" fmla="*/ 31 h 55"/>
                <a:gd name="T8" fmla="*/ 8 w 33"/>
                <a:gd name="T9" fmla="*/ 49 h 55"/>
                <a:gd name="T10" fmla="*/ 23 w 33"/>
                <a:gd name="T11" fmla="*/ 55 h 55"/>
                <a:gd name="T12" fmla="*/ 33 w 33"/>
                <a:gd name="T13" fmla="*/ 53 h 55"/>
                <a:gd name="T14" fmla="*/ 32 w 33"/>
                <a:gd name="T15" fmla="*/ 52 h 55"/>
                <a:gd name="T16" fmla="*/ 23 w 33"/>
                <a:gd name="T17" fmla="*/ 54 h 55"/>
                <a:gd name="T18" fmla="*/ 8 w 33"/>
                <a:gd name="T19" fmla="*/ 48 h 55"/>
                <a:gd name="T20" fmla="*/ 1 w 33"/>
                <a:gd name="T21" fmla="*/ 31 h 55"/>
                <a:gd name="T22" fmla="*/ 11 w 33"/>
                <a:gd name="T23" fmla="*/ 9 h 55"/>
                <a:gd name="T24" fmla="*/ 27 w 33"/>
                <a:gd name="T25" fmla="*/ 1 h 55"/>
                <a:gd name="T26" fmla="*/ 31 w 33"/>
                <a:gd name="T27" fmla="*/ 2 h 55"/>
                <a:gd name="T28" fmla="*/ 31 w 33"/>
                <a:gd name="T29"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55">
                  <a:moveTo>
                    <a:pt x="31" y="1"/>
                  </a:moveTo>
                  <a:cubicBezTo>
                    <a:pt x="30" y="0"/>
                    <a:pt x="29" y="0"/>
                    <a:pt x="27" y="0"/>
                  </a:cubicBezTo>
                  <a:cubicBezTo>
                    <a:pt x="22" y="0"/>
                    <a:pt x="16" y="3"/>
                    <a:pt x="10" y="8"/>
                  </a:cubicBezTo>
                  <a:cubicBezTo>
                    <a:pt x="4" y="14"/>
                    <a:pt x="0" y="21"/>
                    <a:pt x="0" y="31"/>
                  </a:cubicBezTo>
                  <a:cubicBezTo>
                    <a:pt x="0" y="39"/>
                    <a:pt x="3" y="45"/>
                    <a:pt x="8" y="49"/>
                  </a:cubicBezTo>
                  <a:cubicBezTo>
                    <a:pt x="12" y="53"/>
                    <a:pt x="18" y="55"/>
                    <a:pt x="23" y="55"/>
                  </a:cubicBezTo>
                  <a:cubicBezTo>
                    <a:pt x="27" y="55"/>
                    <a:pt x="30" y="55"/>
                    <a:pt x="33" y="53"/>
                  </a:cubicBezTo>
                  <a:cubicBezTo>
                    <a:pt x="32" y="52"/>
                    <a:pt x="32" y="52"/>
                    <a:pt x="32" y="52"/>
                  </a:cubicBezTo>
                  <a:cubicBezTo>
                    <a:pt x="30" y="53"/>
                    <a:pt x="27" y="54"/>
                    <a:pt x="23" y="54"/>
                  </a:cubicBezTo>
                  <a:cubicBezTo>
                    <a:pt x="18" y="54"/>
                    <a:pt x="13" y="52"/>
                    <a:pt x="8" y="48"/>
                  </a:cubicBezTo>
                  <a:cubicBezTo>
                    <a:pt x="4" y="44"/>
                    <a:pt x="1" y="39"/>
                    <a:pt x="1" y="31"/>
                  </a:cubicBezTo>
                  <a:cubicBezTo>
                    <a:pt x="1" y="22"/>
                    <a:pt x="6" y="14"/>
                    <a:pt x="11" y="9"/>
                  </a:cubicBezTo>
                  <a:cubicBezTo>
                    <a:pt x="16" y="4"/>
                    <a:pt x="23" y="1"/>
                    <a:pt x="27" y="1"/>
                  </a:cubicBezTo>
                  <a:cubicBezTo>
                    <a:pt x="29" y="1"/>
                    <a:pt x="30" y="2"/>
                    <a:pt x="31" y="2"/>
                  </a:cubicBezTo>
                  <a:cubicBezTo>
                    <a:pt x="31" y="1"/>
                    <a:pt x="31" y="1"/>
                    <a:pt x="31"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88">
              <a:extLst>
                <a:ext uri="{FF2B5EF4-FFF2-40B4-BE49-F238E27FC236}">
                  <a16:creationId xmlns:a16="http://schemas.microsoft.com/office/drawing/2014/main" id="{DFA4661F-19AE-4C74-B87A-788EF3AA8F6B}"/>
                </a:ext>
              </a:extLst>
            </p:cNvPr>
            <p:cNvSpPr>
              <a:spLocks/>
            </p:cNvSpPr>
            <p:nvPr/>
          </p:nvSpPr>
          <p:spPr bwMode="auto">
            <a:xfrm>
              <a:off x="3856039" y="2955925"/>
              <a:ext cx="112713" cy="44450"/>
            </a:xfrm>
            <a:custGeom>
              <a:avLst/>
              <a:gdLst>
                <a:gd name="T0" fmla="*/ 0 w 15"/>
                <a:gd name="T1" fmla="*/ 5 h 6"/>
                <a:gd name="T2" fmla="*/ 5 w 15"/>
                <a:gd name="T3" fmla="*/ 6 h 6"/>
                <a:gd name="T4" fmla="*/ 15 w 15"/>
                <a:gd name="T5" fmla="*/ 1 h 6"/>
                <a:gd name="T6" fmla="*/ 14 w 15"/>
                <a:gd name="T7" fmla="*/ 0 h 6"/>
                <a:gd name="T8" fmla="*/ 5 w 15"/>
                <a:gd name="T9" fmla="*/ 4 h 6"/>
                <a:gd name="T10" fmla="*/ 2 w 15"/>
                <a:gd name="T11" fmla="*/ 4 h 6"/>
                <a:gd name="T12" fmla="*/ 1 w 15"/>
                <a:gd name="T13" fmla="*/ 4 h 6"/>
                <a:gd name="T14" fmla="*/ 0 w 15"/>
                <a:gd name="T15" fmla="*/ 4 h 6"/>
                <a:gd name="T16" fmla="*/ 0 w 15"/>
                <a:gd name="T17" fmla="*/ 4 h 6"/>
                <a:gd name="T18" fmla="*/ 0 w 15"/>
                <a:gd name="T19" fmla="*/ 4 h 6"/>
                <a:gd name="T20" fmla="*/ 0 w 15"/>
                <a:gd name="T21"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6">
                  <a:moveTo>
                    <a:pt x="0" y="5"/>
                  </a:moveTo>
                  <a:cubicBezTo>
                    <a:pt x="0" y="5"/>
                    <a:pt x="2" y="6"/>
                    <a:pt x="5" y="6"/>
                  </a:cubicBezTo>
                  <a:cubicBezTo>
                    <a:pt x="8" y="6"/>
                    <a:pt x="12" y="5"/>
                    <a:pt x="15" y="1"/>
                  </a:cubicBezTo>
                  <a:cubicBezTo>
                    <a:pt x="14" y="0"/>
                    <a:pt x="14" y="0"/>
                    <a:pt x="14" y="0"/>
                  </a:cubicBezTo>
                  <a:cubicBezTo>
                    <a:pt x="11" y="4"/>
                    <a:pt x="8" y="4"/>
                    <a:pt x="5" y="4"/>
                  </a:cubicBezTo>
                  <a:cubicBezTo>
                    <a:pt x="4" y="4"/>
                    <a:pt x="2" y="4"/>
                    <a:pt x="2" y="4"/>
                  </a:cubicBezTo>
                  <a:cubicBezTo>
                    <a:pt x="1" y="4"/>
                    <a:pt x="1" y="4"/>
                    <a:pt x="1" y="4"/>
                  </a:cubicBezTo>
                  <a:cubicBezTo>
                    <a:pt x="0" y="4"/>
                    <a:pt x="0" y="4"/>
                    <a:pt x="0" y="4"/>
                  </a:cubicBezTo>
                  <a:cubicBezTo>
                    <a:pt x="0" y="4"/>
                    <a:pt x="0" y="4"/>
                    <a:pt x="0" y="4"/>
                  </a:cubicBezTo>
                  <a:cubicBezTo>
                    <a:pt x="0" y="4"/>
                    <a:pt x="0" y="4"/>
                    <a:pt x="0" y="4"/>
                  </a:cubicBezTo>
                  <a:cubicBezTo>
                    <a:pt x="0" y="5"/>
                    <a:pt x="0" y="5"/>
                    <a:pt x="0" y="5"/>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89">
              <a:extLst>
                <a:ext uri="{FF2B5EF4-FFF2-40B4-BE49-F238E27FC236}">
                  <a16:creationId xmlns:a16="http://schemas.microsoft.com/office/drawing/2014/main" id="{F88D1576-D122-464B-A48D-75AB6040B1B2}"/>
                </a:ext>
              </a:extLst>
            </p:cNvPr>
            <p:cNvSpPr>
              <a:spLocks/>
            </p:cNvSpPr>
            <p:nvPr/>
          </p:nvSpPr>
          <p:spPr bwMode="auto">
            <a:xfrm>
              <a:off x="5108576" y="2101850"/>
              <a:ext cx="52388" cy="136525"/>
            </a:xfrm>
            <a:custGeom>
              <a:avLst/>
              <a:gdLst>
                <a:gd name="T0" fmla="*/ 6 w 7"/>
                <a:gd name="T1" fmla="*/ 18 h 18"/>
                <a:gd name="T2" fmla="*/ 7 w 7"/>
                <a:gd name="T3" fmla="*/ 13 h 18"/>
                <a:gd name="T4" fmla="*/ 4 w 7"/>
                <a:gd name="T5" fmla="*/ 2 h 18"/>
                <a:gd name="T6" fmla="*/ 0 w 7"/>
                <a:gd name="T7" fmla="*/ 0 h 18"/>
                <a:gd name="T8" fmla="*/ 0 w 7"/>
                <a:gd name="T9" fmla="*/ 1 h 18"/>
                <a:gd name="T10" fmla="*/ 0 w 7"/>
                <a:gd name="T11" fmla="*/ 1 h 18"/>
                <a:gd name="T12" fmla="*/ 0 w 7"/>
                <a:gd name="T13" fmla="*/ 1 h 18"/>
                <a:gd name="T14" fmla="*/ 0 w 7"/>
                <a:gd name="T15" fmla="*/ 1 h 18"/>
                <a:gd name="T16" fmla="*/ 0 w 7"/>
                <a:gd name="T17" fmla="*/ 1 h 18"/>
                <a:gd name="T18" fmla="*/ 0 w 7"/>
                <a:gd name="T19" fmla="*/ 1 h 18"/>
                <a:gd name="T20" fmla="*/ 3 w 7"/>
                <a:gd name="T21" fmla="*/ 3 h 18"/>
                <a:gd name="T22" fmla="*/ 6 w 7"/>
                <a:gd name="T23" fmla="*/ 13 h 18"/>
                <a:gd name="T24" fmla="*/ 5 w 7"/>
                <a:gd name="T25" fmla="*/ 18 h 18"/>
                <a:gd name="T26" fmla="*/ 6 w 7"/>
                <a:gd name="T2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8">
                  <a:moveTo>
                    <a:pt x="6" y="18"/>
                  </a:moveTo>
                  <a:cubicBezTo>
                    <a:pt x="7" y="17"/>
                    <a:pt x="7" y="15"/>
                    <a:pt x="7" y="13"/>
                  </a:cubicBezTo>
                  <a:cubicBezTo>
                    <a:pt x="7" y="8"/>
                    <a:pt x="5" y="4"/>
                    <a:pt x="4" y="2"/>
                  </a:cubicBezTo>
                  <a:cubicBezTo>
                    <a:pt x="2"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3" y="3"/>
                  </a:cubicBezTo>
                  <a:cubicBezTo>
                    <a:pt x="4" y="5"/>
                    <a:pt x="6" y="8"/>
                    <a:pt x="6" y="13"/>
                  </a:cubicBezTo>
                  <a:cubicBezTo>
                    <a:pt x="6" y="15"/>
                    <a:pt x="6" y="16"/>
                    <a:pt x="5" y="18"/>
                  </a:cubicBezTo>
                  <a:cubicBezTo>
                    <a:pt x="6" y="18"/>
                    <a:pt x="6" y="18"/>
                    <a:pt x="6" y="18"/>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90">
              <a:extLst>
                <a:ext uri="{FF2B5EF4-FFF2-40B4-BE49-F238E27FC236}">
                  <a16:creationId xmlns:a16="http://schemas.microsoft.com/office/drawing/2014/main" id="{C4816A57-D918-4EA2-8BBD-EA17AAF4666E}"/>
                </a:ext>
              </a:extLst>
            </p:cNvPr>
            <p:cNvSpPr>
              <a:spLocks/>
            </p:cNvSpPr>
            <p:nvPr/>
          </p:nvSpPr>
          <p:spPr bwMode="auto">
            <a:xfrm>
              <a:off x="5349876" y="1852613"/>
              <a:ext cx="120650" cy="309563"/>
            </a:xfrm>
            <a:custGeom>
              <a:avLst/>
              <a:gdLst>
                <a:gd name="T0" fmla="*/ 0 w 16"/>
                <a:gd name="T1" fmla="*/ 1 h 41"/>
                <a:gd name="T2" fmla="*/ 15 w 16"/>
                <a:gd name="T3" fmla="*/ 27 h 41"/>
                <a:gd name="T4" fmla="*/ 11 w 16"/>
                <a:gd name="T5" fmla="*/ 40 h 41"/>
                <a:gd name="T6" fmla="*/ 12 w 16"/>
                <a:gd name="T7" fmla="*/ 41 h 41"/>
                <a:gd name="T8" fmla="*/ 16 w 16"/>
                <a:gd name="T9" fmla="*/ 27 h 41"/>
                <a:gd name="T10" fmla="*/ 0 w 16"/>
                <a:gd name="T11" fmla="*/ 0 h 41"/>
                <a:gd name="T12" fmla="*/ 0 w 16"/>
                <a:gd name="T13" fmla="*/ 1 h 41"/>
              </a:gdLst>
              <a:ahLst/>
              <a:cxnLst>
                <a:cxn ang="0">
                  <a:pos x="T0" y="T1"/>
                </a:cxn>
                <a:cxn ang="0">
                  <a:pos x="T2" y="T3"/>
                </a:cxn>
                <a:cxn ang="0">
                  <a:pos x="T4" y="T5"/>
                </a:cxn>
                <a:cxn ang="0">
                  <a:pos x="T6" y="T7"/>
                </a:cxn>
                <a:cxn ang="0">
                  <a:pos x="T8" y="T9"/>
                </a:cxn>
                <a:cxn ang="0">
                  <a:pos x="T10" y="T11"/>
                </a:cxn>
                <a:cxn ang="0">
                  <a:pos x="T12" y="T13"/>
                </a:cxn>
              </a:cxnLst>
              <a:rect l="0" t="0" r="r" b="b"/>
              <a:pathLst>
                <a:path w="16" h="41">
                  <a:moveTo>
                    <a:pt x="0" y="1"/>
                  </a:moveTo>
                  <a:cubicBezTo>
                    <a:pt x="10" y="8"/>
                    <a:pt x="15" y="18"/>
                    <a:pt x="15" y="27"/>
                  </a:cubicBezTo>
                  <a:cubicBezTo>
                    <a:pt x="15" y="32"/>
                    <a:pt x="13" y="37"/>
                    <a:pt x="11" y="40"/>
                  </a:cubicBezTo>
                  <a:cubicBezTo>
                    <a:pt x="12" y="41"/>
                    <a:pt x="12" y="41"/>
                    <a:pt x="12" y="41"/>
                  </a:cubicBezTo>
                  <a:cubicBezTo>
                    <a:pt x="14" y="37"/>
                    <a:pt x="16" y="32"/>
                    <a:pt x="16" y="27"/>
                  </a:cubicBezTo>
                  <a:cubicBezTo>
                    <a:pt x="16" y="18"/>
                    <a:pt x="11" y="7"/>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91">
              <a:extLst>
                <a:ext uri="{FF2B5EF4-FFF2-40B4-BE49-F238E27FC236}">
                  <a16:creationId xmlns:a16="http://schemas.microsoft.com/office/drawing/2014/main" id="{3165BEF5-A3E1-49C3-A190-40C0481B794C}"/>
                </a:ext>
              </a:extLst>
            </p:cNvPr>
            <p:cNvSpPr>
              <a:spLocks/>
            </p:cNvSpPr>
            <p:nvPr/>
          </p:nvSpPr>
          <p:spPr bwMode="auto">
            <a:xfrm>
              <a:off x="3878264" y="2435225"/>
              <a:ext cx="98425" cy="14288"/>
            </a:xfrm>
            <a:custGeom>
              <a:avLst/>
              <a:gdLst>
                <a:gd name="T0" fmla="*/ 13 w 13"/>
                <a:gd name="T1" fmla="*/ 0 h 2"/>
                <a:gd name="T2" fmla="*/ 0 w 13"/>
                <a:gd name="T3" fmla="*/ 2 h 2"/>
              </a:gdLst>
              <a:ahLst/>
              <a:cxnLst>
                <a:cxn ang="0">
                  <a:pos x="T0" y="T1"/>
                </a:cxn>
                <a:cxn ang="0">
                  <a:pos x="T2" y="T3"/>
                </a:cxn>
              </a:cxnLst>
              <a:rect l="0" t="0" r="r" b="b"/>
              <a:pathLst>
                <a:path w="13" h="2">
                  <a:moveTo>
                    <a:pt x="13" y="0"/>
                  </a:moveTo>
                  <a:cubicBezTo>
                    <a:pt x="13" y="0"/>
                    <a:pt x="6" y="0"/>
                    <a:pt x="0" y="2"/>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92">
              <a:extLst>
                <a:ext uri="{FF2B5EF4-FFF2-40B4-BE49-F238E27FC236}">
                  <a16:creationId xmlns:a16="http://schemas.microsoft.com/office/drawing/2014/main" id="{B8B4453B-D8D7-49F1-A744-4FC931D74E24}"/>
                </a:ext>
              </a:extLst>
            </p:cNvPr>
            <p:cNvSpPr>
              <a:spLocks/>
            </p:cNvSpPr>
            <p:nvPr/>
          </p:nvSpPr>
          <p:spPr bwMode="auto">
            <a:xfrm>
              <a:off x="3878264" y="2427288"/>
              <a:ext cx="98425" cy="22225"/>
            </a:xfrm>
            <a:custGeom>
              <a:avLst/>
              <a:gdLst>
                <a:gd name="T0" fmla="*/ 13 w 13"/>
                <a:gd name="T1" fmla="*/ 0 h 3"/>
                <a:gd name="T2" fmla="*/ 13 w 13"/>
                <a:gd name="T3" fmla="*/ 0 h 3"/>
                <a:gd name="T4" fmla="*/ 0 w 13"/>
                <a:gd name="T5" fmla="*/ 2 h 3"/>
                <a:gd name="T6" fmla="*/ 0 w 13"/>
                <a:gd name="T7" fmla="*/ 3 h 3"/>
                <a:gd name="T8" fmla="*/ 13 w 13"/>
                <a:gd name="T9" fmla="*/ 1 h 3"/>
                <a:gd name="T10" fmla="*/ 13 w 13"/>
                <a:gd name="T11" fmla="*/ 1 h 3"/>
                <a:gd name="T12" fmla="*/ 13 w 1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3" y="0"/>
                  </a:moveTo>
                  <a:cubicBezTo>
                    <a:pt x="13" y="0"/>
                    <a:pt x="13" y="0"/>
                    <a:pt x="13" y="0"/>
                  </a:cubicBezTo>
                  <a:cubicBezTo>
                    <a:pt x="12" y="0"/>
                    <a:pt x="6" y="0"/>
                    <a:pt x="0" y="2"/>
                  </a:cubicBezTo>
                  <a:cubicBezTo>
                    <a:pt x="0" y="3"/>
                    <a:pt x="0" y="3"/>
                    <a:pt x="0" y="3"/>
                  </a:cubicBezTo>
                  <a:cubicBezTo>
                    <a:pt x="6" y="2"/>
                    <a:pt x="12" y="1"/>
                    <a:pt x="13" y="1"/>
                  </a:cubicBezTo>
                  <a:cubicBezTo>
                    <a:pt x="13" y="1"/>
                    <a:pt x="13" y="1"/>
                    <a:pt x="13" y="1"/>
                  </a:cubicBezTo>
                  <a:cubicBezTo>
                    <a:pt x="13" y="0"/>
                    <a:pt x="13" y="0"/>
                    <a:pt x="13"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93">
              <a:extLst>
                <a:ext uri="{FF2B5EF4-FFF2-40B4-BE49-F238E27FC236}">
                  <a16:creationId xmlns:a16="http://schemas.microsoft.com/office/drawing/2014/main" id="{A8ED9E85-56F2-488E-9A88-5F7C829BFBD0}"/>
                </a:ext>
              </a:extLst>
            </p:cNvPr>
            <p:cNvSpPr>
              <a:spLocks/>
            </p:cNvSpPr>
            <p:nvPr/>
          </p:nvSpPr>
          <p:spPr bwMode="auto">
            <a:xfrm>
              <a:off x="6948489" y="1468438"/>
              <a:ext cx="158750" cy="180975"/>
            </a:xfrm>
            <a:custGeom>
              <a:avLst/>
              <a:gdLst>
                <a:gd name="T0" fmla="*/ 20 w 21"/>
                <a:gd name="T1" fmla="*/ 0 h 24"/>
                <a:gd name="T2" fmla="*/ 13 w 21"/>
                <a:gd name="T3" fmla="*/ 15 h 24"/>
                <a:gd name="T4" fmla="*/ 0 w 21"/>
                <a:gd name="T5" fmla="*/ 23 h 24"/>
                <a:gd name="T6" fmla="*/ 0 w 21"/>
                <a:gd name="T7" fmla="*/ 24 h 24"/>
                <a:gd name="T8" fmla="*/ 14 w 21"/>
                <a:gd name="T9" fmla="*/ 16 h 24"/>
                <a:gd name="T10" fmla="*/ 21 w 21"/>
                <a:gd name="T11" fmla="*/ 1 h 24"/>
                <a:gd name="T12" fmla="*/ 20 w 21"/>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1" h="24">
                  <a:moveTo>
                    <a:pt x="20" y="0"/>
                  </a:moveTo>
                  <a:cubicBezTo>
                    <a:pt x="19" y="7"/>
                    <a:pt x="17" y="12"/>
                    <a:pt x="13" y="15"/>
                  </a:cubicBezTo>
                  <a:cubicBezTo>
                    <a:pt x="9" y="19"/>
                    <a:pt x="5" y="21"/>
                    <a:pt x="0" y="23"/>
                  </a:cubicBezTo>
                  <a:cubicBezTo>
                    <a:pt x="0" y="24"/>
                    <a:pt x="0" y="24"/>
                    <a:pt x="0" y="24"/>
                  </a:cubicBezTo>
                  <a:cubicBezTo>
                    <a:pt x="5" y="23"/>
                    <a:pt x="10" y="20"/>
                    <a:pt x="14" y="16"/>
                  </a:cubicBezTo>
                  <a:cubicBezTo>
                    <a:pt x="18" y="13"/>
                    <a:pt x="21" y="7"/>
                    <a:pt x="21" y="1"/>
                  </a:cubicBezTo>
                  <a:cubicBezTo>
                    <a:pt x="20" y="0"/>
                    <a:pt x="20" y="0"/>
                    <a:pt x="2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Freeform 94">
              <a:extLst>
                <a:ext uri="{FF2B5EF4-FFF2-40B4-BE49-F238E27FC236}">
                  <a16:creationId xmlns:a16="http://schemas.microsoft.com/office/drawing/2014/main" id="{E015589C-C11A-4144-B319-CF854F7698CD}"/>
                </a:ext>
              </a:extLst>
            </p:cNvPr>
            <p:cNvSpPr>
              <a:spLocks/>
            </p:cNvSpPr>
            <p:nvPr/>
          </p:nvSpPr>
          <p:spPr bwMode="auto">
            <a:xfrm>
              <a:off x="7016751" y="1800225"/>
              <a:ext cx="573088" cy="98425"/>
            </a:xfrm>
            <a:custGeom>
              <a:avLst/>
              <a:gdLst>
                <a:gd name="T0" fmla="*/ 0 w 76"/>
                <a:gd name="T1" fmla="*/ 13 h 13"/>
                <a:gd name="T2" fmla="*/ 30 w 76"/>
                <a:gd name="T3" fmla="*/ 2 h 13"/>
                <a:gd name="T4" fmla="*/ 48 w 76"/>
                <a:gd name="T5" fmla="*/ 6 h 13"/>
                <a:gd name="T6" fmla="*/ 69 w 76"/>
                <a:gd name="T7" fmla="*/ 11 h 13"/>
                <a:gd name="T8" fmla="*/ 76 w 76"/>
                <a:gd name="T9" fmla="*/ 10 h 13"/>
                <a:gd name="T10" fmla="*/ 76 w 76"/>
                <a:gd name="T11" fmla="*/ 9 h 13"/>
                <a:gd name="T12" fmla="*/ 76 w 76"/>
                <a:gd name="T13" fmla="*/ 9 h 13"/>
                <a:gd name="T14" fmla="*/ 69 w 76"/>
                <a:gd name="T15" fmla="*/ 10 h 13"/>
                <a:gd name="T16" fmla="*/ 48 w 76"/>
                <a:gd name="T17" fmla="*/ 5 h 13"/>
                <a:gd name="T18" fmla="*/ 30 w 76"/>
                <a:gd name="T19" fmla="*/ 0 h 13"/>
                <a:gd name="T20" fmla="*/ 0 w 76"/>
                <a:gd name="T21" fmla="*/ 12 h 13"/>
                <a:gd name="T22" fmla="*/ 0 w 76"/>
                <a:gd name="T2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13">
                  <a:moveTo>
                    <a:pt x="0" y="13"/>
                  </a:moveTo>
                  <a:cubicBezTo>
                    <a:pt x="8" y="6"/>
                    <a:pt x="18" y="2"/>
                    <a:pt x="30" y="2"/>
                  </a:cubicBezTo>
                  <a:cubicBezTo>
                    <a:pt x="36" y="2"/>
                    <a:pt x="42" y="3"/>
                    <a:pt x="48" y="6"/>
                  </a:cubicBezTo>
                  <a:cubicBezTo>
                    <a:pt x="56" y="10"/>
                    <a:pt x="64" y="11"/>
                    <a:pt x="69" y="11"/>
                  </a:cubicBezTo>
                  <a:cubicBezTo>
                    <a:pt x="73" y="11"/>
                    <a:pt x="76" y="10"/>
                    <a:pt x="76" y="10"/>
                  </a:cubicBezTo>
                  <a:cubicBezTo>
                    <a:pt x="76" y="9"/>
                    <a:pt x="76" y="9"/>
                    <a:pt x="76" y="9"/>
                  </a:cubicBezTo>
                  <a:cubicBezTo>
                    <a:pt x="76" y="9"/>
                    <a:pt x="76" y="9"/>
                    <a:pt x="76" y="9"/>
                  </a:cubicBezTo>
                  <a:cubicBezTo>
                    <a:pt x="75" y="9"/>
                    <a:pt x="73" y="10"/>
                    <a:pt x="69" y="10"/>
                  </a:cubicBezTo>
                  <a:cubicBezTo>
                    <a:pt x="64" y="10"/>
                    <a:pt x="57" y="9"/>
                    <a:pt x="48" y="5"/>
                  </a:cubicBezTo>
                  <a:cubicBezTo>
                    <a:pt x="42" y="2"/>
                    <a:pt x="36" y="0"/>
                    <a:pt x="30" y="0"/>
                  </a:cubicBezTo>
                  <a:cubicBezTo>
                    <a:pt x="18" y="0"/>
                    <a:pt x="7" y="5"/>
                    <a:pt x="0" y="12"/>
                  </a:cubicBezTo>
                  <a:cubicBezTo>
                    <a:pt x="0" y="13"/>
                    <a:pt x="0" y="13"/>
                    <a:pt x="0" y="13"/>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95">
              <a:extLst>
                <a:ext uri="{FF2B5EF4-FFF2-40B4-BE49-F238E27FC236}">
                  <a16:creationId xmlns:a16="http://schemas.microsoft.com/office/drawing/2014/main" id="{CA82FAA5-D45F-4C28-A755-BB08D0951854}"/>
                </a:ext>
              </a:extLst>
            </p:cNvPr>
            <p:cNvSpPr>
              <a:spLocks/>
            </p:cNvSpPr>
            <p:nvPr/>
          </p:nvSpPr>
          <p:spPr bwMode="auto">
            <a:xfrm>
              <a:off x="4324351" y="3128963"/>
              <a:ext cx="90488" cy="68263"/>
            </a:xfrm>
            <a:custGeom>
              <a:avLst/>
              <a:gdLst>
                <a:gd name="T0" fmla="*/ 0 w 12"/>
                <a:gd name="T1" fmla="*/ 9 h 9"/>
                <a:gd name="T2" fmla="*/ 12 w 12"/>
                <a:gd name="T3" fmla="*/ 1 h 9"/>
                <a:gd name="T4" fmla="*/ 11 w 12"/>
                <a:gd name="T5" fmla="*/ 0 h 9"/>
                <a:gd name="T6" fmla="*/ 3 w 12"/>
                <a:gd name="T7" fmla="*/ 6 h 9"/>
                <a:gd name="T8" fmla="*/ 1 w 12"/>
                <a:gd name="T9" fmla="*/ 7 h 9"/>
                <a:gd name="T10" fmla="*/ 0 w 12"/>
                <a:gd name="T11" fmla="*/ 8 h 9"/>
                <a:gd name="T12" fmla="*/ 0 w 12"/>
                <a:gd name="T13" fmla="*/ 8 h 9"/>
                <a:gd name="T14" fmla="*/ 0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0" y="9"/>
                  </a:moveTo>
                  <a:cubicBezTo>
                    <a:pt x="0" y="9"/>
                    <a:pt x="6" y="7"/>
                    <a:pt x="12" y="1"/>
                  </a:cubicBezTo>
                  <a:cubicBezTo>
                    <a:pt x="11" y="0"/>
                    <a:pt x="11" y="0"/>
                    <a:pt x="11" y="0"/>
                  </a:cubicBezTo>
                  <a:cubicBezTo>
                    <a:pt x="8" y="3"/>
                    <a:pt x="5" y="5"/>
                    <a:pt x="3" y="6"/>
                  </a:cubicBezTo>
                  <a:cubicBezTo>
                    <a:pt x="2" y="7"/>
                    <a:pt x="1" y="7"/>
                    <a:pt x="1" y="7"/>
                  </a:cubicBezTo>
                  <a:cubicBezTo>
                    <a:pt x="0" y="8"/>
                    <a:pt x="0" y="8"/>
                    <a:pt x="0" y="8"/>
                  </a:cubicBezTo>
                  <a:cubicBezTo>
                    <a:pt x="0" y="8"/>
                    <a:pt x="0" y="8"/>
                    <a:pt x="0" y="8"/>
                  </a:cubicBezTo>
                  <a:cubicBezTo>
                    <a:pt x="0" y="9"/>
                    <a:pt x="0" y="9"/>
                    <a:pt x="0" y="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Freeform 96">
              <a:extLst>
                <a:ext uri="{FF2B5EF4-FFF2-40B4-BE49-F238E27FC236}">
                  <a16:creationId xmlns:a16="http://schemas.microsoft.com/office/drawing/2014/main" id="{FB019C2A-8686-4552-90D4-9B40FEBC7F83}"/>
                </a:ext>
              </a:extLst>
            </p:cNvPr>
            <p:cNvSpPr>
              <a:spLocks/>
            </p:cNvSpPr>
            <p:nvPr/>
          </p:nvSpPr>
          <p:spPr bwMode="auto">
            <a:xfrm>
              <a:off x="4806951" y="2449513"/>
              <a:ext cx="2889250" cy="3276600"/>
            </a:xfrm>
            <a:custGeom>
              <a:avLst/>
              <a:gdLst>
                <a:gd name="T0" fmla="*/ 308 w 383"/>
                <a:gd name="T1" fmla="*/ 274 h 434"/>
                <a:gd name="T2" fmla="*/ 330 w 383"/>
                <a:gd name="T3" fmla="*/ 200 h 434"/>
                <a:gd name="T4" fmla="*/ 274 w 383"/>
                <a:gd name="T5" fmla="*/ 201 h 434"/>
                <a:gd name="T6" fmla="*/ 256 w 383"/>
                <a:gd name="T7" fmla="*/ 161 h 434"/>
                <a:gd name="T8" fmla="*/ 207 w 383"/>
                <a:gd name="T9" fmla="*/ 110 h 434"/>
                <a:gd name="T10" fmla="*/ 134 w 383"/>
                <a:gd name="T11" fmla="*/ 170 h 434"/>
                <a:gd name="T12" fmla="*/ 81 w 383"/>
                <a:gd name="T13" fmla="*/ 114 h 434"/>
                <a:gd name="T14" fmla="*/ 145 w 383"/>
                <a:gd name="T15" fmla="*/ 36 h 434"/>
                <a:gd name="T16" fmla="*/ 152 w 383"/>
                <a:gd name="T17" fmla="*/ 41 h 434"/>
                <a:gd name="T18" fmla="*/ 129 w 383"/>
                <a:gd name="T19" fmla="*/ 54 h 434"/>
                <a:gd name="T20" fmla="*/ 116 w 383"/>
                <a:gd name="T21" fmla="*/ 76 h 434"/>
                <a:gd name="T22" fmla="*/ 115 w 383"/>
                <a:gd name="T23" fmla="*/ 97 h 434"/>
                <a:gd name="T24" fmla="*/ 126 w 383"/>
                <a:gd name="T25" fmla="*/ 79 h 434"/>
                <a:gd name="T26" fmla="*/ 143 w 383"/>
                <a:gd name="T27" fmla="*/ 59 h 434"/>
                <a:gd name="T28" fmla="*/ 167 w 383"/>
                <a:gd name="T29" fmla="*/ 50 h 434"/>
                <a:gd name="T30" fmla="*/ 193 w 383"/>
                <a:gd name="T31" fmla="*/ 48 h 434"/>
                <a:gd name="T32" fmla="*/ 220 w 383"/>
                <a:gd name="T33" fmla="*/ 54 h 434"/>
                <a:gd name="T34" fmla="*/ 245 w 383"/>
                <a:gd name="T35" fmla="*/ 94 h 434"/>
                <a:gd name="T36" fmla="*/ 254 w 383"/>
                <a:gd name="T37" fmla="*/ 105 h 434"/>
                <a:gd name="T38" fmla="*/ 272 w 383"/>
                <a:gd name="T39" fmla="*/ 105 h 434"/>
                <a:gd name="T40" fmla="*/ 270 w 383"/>
                <a:gd name="T41" fmla="*/ 59 h 434"/>
                <a:gd name="T42" fmla="*/ 0 w 383"/>
                <a:gd name="T43" fmla="*/ 84 h 434"/>
                <a:gd name="T44" fmla="*/ 79 w 383"/>
                <a:gd name="T45" fmla="*/ 126 h 434"/>
                <a:gd name="T46" fmla="*/ 100 w 383"/>
                <a:gd name="T47" fmla="*/ 194 h 434"/>
                <a:gd name="T48" fmla="*/ 111 w 383"/>
                <a:gd name="T49" fmla="*/ 186 h 434"/>
                <a:gd name="T50" fmla="*/ 101 w 383"/>
                <a:gd name="T51" fmla="*/ 224 h 434"/>
                <a:gd name="T52" fmla="*/ 133 w 383"/>
                <a:gd name="T53" fmla="*/ 212 h 434"/>
                <a:gd name="T54" fmla="*/ 153 w 383"/>
                <a:gd name="T55" fmla="*/ 164 h 434"/>
                <a:gd name="T56" fmla="*/ 198 w 383"/>
                <a:gd name="T57" fmla="*/ 163 h 434"/>
                <a:gd name="T58" fmla="*/ 189 w 383"/>
                <a:gd name="T59" fmla="*/ 247 h 434"/>
                <a:gd name="T60" fmla="*/ 257 w 383"/>
                <a:gd name="T61" fmla="*/ 304 h 434"/>
                <a:gd name="T62" fmla="*/ 333 w 383"/>
                <a:gd name="T63" fmla="*/ 386 h 434"/>
                <a:gd name="T64" fmla="*/ 383 w 383"/>
                <a:gd name="T65" fmla="*/ 427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3" h="434">
                  <a:moveTo>
                    <a:pt x="324" y="300"/>
                  </a:moveTo>
                  <a:cubicBezTo>
                    <a:pt x="319" y="291"/>
                    <a:pt x="313" y="282"/>
                    <a:pt x="308" y="274"/>
                  </a:cubicBezTo>
                  <a:cubicBezTo>
                    <a:pt x="308" y="274"/>
                    <a:pt x="308" y="274"/>
                    <a:pt x="308" y="274"/>
                  </a:cubicBezTo>
                  <a:cubicBezTo>
                    <a:pt x="294" y="250"/>
                    <a:pt x="300" y="213"/>
                    <a:pt x="330" y="200"/>
                  </a:cubicBezTo>
                  <a:cubicBezTo>
                    <a:pt x="354" y="191"/>
                    <a:pt x="318" y="192"/>
                    <a:pt x="294" y="209"/>
                  </a:cubicBezTo>
                  <a:cubicBezTo>
                    <a:pt x="286" y="214"/>
                    <a:pt x="275" y="210"/>
                    <a:pt x="274" y="201"/>
                  </a:cubicBezTo>
                  <a:cubicBezTo>
                    <a:pt x="274" y="201"/>
                    <a:pt x="274" y="201"/>
                    <a:pt x="274" y="201"/>
                  </a:cubicBezTo>
                  <a:cubicBezTo>
                    <a:pt x="272" y="187"/>
                    <a:pt x="262" y="178"/>
                    <a:pt x="256" y="161"/>
                  </a:cubicBezTo>
                  <a:cubicBezTo>
                    <a:pt x="252" y="151"/>
                    <a:pt x="258" y="137"/>
                    <a:pt x="236" y="129"/>
                  </a:cubicBezTo>
                  <a:cubicBezTo>
                    <a:pt x="227" y="125"/>
                    <a:pt x="226" y="111"/>
                    <a:pt x="207" y="110"/>
                  </a:cubicBezTo>
                  <a:cubicBezTo>
                    <a:pt x="188" y="110"/>
                    <a:pt x="186" y="119"/>
                    <a:pt x="170" y="122"/>
                  </a:cubicBezTo>
                  <a:cubicBezTo>
                    <a:pt x="149" y="127"/>
                    <a:pt x="153" y="156"/>
                    <a:pt x="134" y="170"/>
                  </a:cubicBezTo>
                  <a:cubicBezTo>
                    <a:pt x="134" y="164"/>
                    <a:pt x="126" y="157"/>
                    <a:pt x="116" y="163"/>
                  </a:cubicBezTo>
                  <a:cubicBezTo>
                    <a:pt x="117" y="149"/>
                    <a:pt x="113" y="118"/>
                    <a:pt x="81" y="114"/>
                  </a:cubicBezTo>
                  <a:cubicBezTo>
                    <a:pt x="70" y="113"/>
                    <a:pt x="49" y="102"/>
                    <a:pt x="49" y="84"/>
                  </a:cubicBezTo>
                  <a:cubicBezTo>
                    <a:pt x="49" y="56"/>
                    <a:pt x="85" y="36"/>
                    <a:pt x="145" y="36"/>
                  </a:cubicBezTo>
                  <a:cubicBezTo>
                    <a:pt x="152" y="36"/>
                    <a:pt x="158" y="36"/>
                    <a:pt x="164" y="37"/>
                  </a:cubicBezTo>
                  <a:cubicBezTo>
                    <a:pt x="160" y="37"/>
                    <a:pt x="156" y="40"/>
                    <a:pt x="152" y="41"/>
                  </a:cubicBezTo>
                  <a:cubicBezTo>
                    <a:pt x="148" y="43"/>
                    <a:pt x="144" y="44"/>
                    <a:pt x="140" y="46"/>
                  </a:cubicBezTo>
                  <a:cubicBezTo>
                    <a:pt x="136" y="49"/>
                    <a:pt x="132" y="51"/>
                    <a:pt x="129" y="54"/>
                  </a:cubicBezTo>
                  <a:cubicBezTo>
                    <a:pt x="126" y="57"/>
                    <a:pt x="124" y="61"/>
                    <a:pt x="122" y="65"/>
                  </a:cubicBezTo>
                  <a:cubicBezTo>
                    <a:pt x="120" y="68"/>
                    <a:pt x="117" y="72"/>
                    <a:pt x="116" y="76"/>
                  </a:cubicBezTo>
                  <a:cubicBezTo>
                    <a:pt x="114" y="80"/>
                    <a:pt x="113" y="84"/>
                    <a:pt x="112" y="89"/>
                  </a:cubicBezTo>
                  <a:cubicBezTo>
                    <a:pt x="111" y="92"/>
                    <a:pt x="112" y="96"/>
                    <a:pt x="115" y="97"/>
                  </a:cubicBezTo>
                  <a:cubicBezTo>
                    <a:pt x="119" y="97"/>
                    <a:pt x="122" y="95"/>
                    <a:pt x="123" y="92"/>
                  </a:cubicBezTo>
                  <a:cubicBezTo>
                    <a:pt x="124" y="87"/>
                    <a:pt x="124" y="83"/>
                    <a:pt x="126" y="79"/>
                  </a:cubicBezTo>
                  <a:cubicBezTo>
                    <a:pt x="128" y="75"/>
                    <a:pt x="131" y="72"/>
                    <a:pt x="134" y="68"/>
                  </a:cubicBezTo>
                  <a:cubicBezTo>
                    <a:pt x="136" y="65"/>
                    <a:pt x="140" y="62"/>
                    <a:pt x="143" y="59"/>
                  </a:cubicBezTo>
                  <a:cubicBezTo>
                    <a:pt x="147" y="57"/>
                    <a:pt x="151" y="55"/>
                    <a:pt x="155" y="53"/>
                  </a:cubicBezTo>
                  <a:cubicBezTo>
                    <a:pt x="159" y="51"/>
                    <a:pt x="163" y="50"/>
                    <a:pt x="167" y="50"/>
                  </a:cubicBezTo>
                  <a:cubicBezTo>
                    <a:pt x="171" y="49"/>
                    <a:pt x="176" y="47"/>
                    <a:pt x="180" y="47"/>
                  </a:cubicBezTo>
                  <a:cubicBezTo>
                    <a:pt x="185" y="47"/>
                    <a:pt x="189" y="48"/>
                    <a:pt x="193" y="48"/>
                  </a:cubicBezTo>
                  <a:cubicBezTo>
                    <a:pt x="197" y="49"/>
                    <a:pt x="203" y="48"/>
                    <a:pt x="209" y="50"/>
                  </a:cubicBezTo>
                  <a:cubicBezTo>
                    <a:pt x="212" y="51"/>
                    <a:pt x="216" y="52"/>
                    <a:pt x="220" y="54"/>
                  </a:cubicBezTo>
                  <a:cubicBezTo>
                    <a:pt x="230" y="61"/>
                    <a:pt x="237" y="71"/>
                    <a:pt x="241" y="82"/>
                  </a:cubicBezTo>
                  <a:cubicBezTo>
                    <a:pt x="245" y="94"/>
                    <a:pt x="245" y="94"/>
                    <a:pt x="245" y="94"/>
                  </a:cubicBezTo>
                  <a:cubicBezTo>
                    <a:pt x="246" y="98"/>
                    <a:pt x="249" y="102"/>
                    <a:pt x="253" y="104"/>
                  </a:cubicBezTo>
                  <a:cubicBezTo>
                    <a:pt x="254" y="105"/>
                    <a:pt x="254" y="105"/>
                    <a:pt x="254" y="105"/>
                  </a:cubicBezTo>
                  <a:cubicBezTo>
                    <a:pt x="260" y="108"/>
                    <a:pt x="267" y="108"/>
                    <a:pt x="272" y="105"/>
                  </a:cubicBezTo>
                  <a:cubicBezTo>
                    <a:pt x="272" y="105"/>
                    <a:pt x="272" y="105"/>
                    <a:pt x="272" y="105"/>
                  </a:cubicBezTo>
                  <a:cubicBezTo>
                    <a:pt x="278" y="101"/>
                    <a:pt x="281" y="95"/>
                    <a:pt x="281" y="89"/>
                  </a:cubicBezTo>
                  <a:cubicBezTo>
                    <a:pt x="281" y="78"/>
                    <a:pt x="277" y="68"/>
                    <a:pt x="270" y="59"/>
                  </a:cubicBezTo>
                  <a:cubicBezTo>
                    <a:pt x="252" y="38"/>
                    <a:pt x="208" y="0"/>
                    <a:pt x="126" y="0"/>
                  </a:cubicBezTo>
                  <a:cubicBezTo>
                    <a:pt x="50" y="0"/>
                    <a:pt x="0" y="44"/>
                    <a:pt x="0" y="84"/>
                  </a:cubicBezTo>
                  <a:cubicBezTo>
                    <a:pt x="0" y="124"/>
                    <a:pt x="29" y="130"/>
                    <a:pt x="42" y="130"/>
                  </a:cubicBezTo>
                  <a:cubicBezTo>
                    <a:pt x="55" y="130"/>
                    <a:pt x="63" y="126"/>
                    <a:pt x="79" y="126"/>
                  </a:cubicBezTo>
                  <a:cubicBezTo>
                    <a:pt x="106" y="126"/>
                    <a:pt x="110" y="158"/>
                    <a:pt x="110" y="166"/>
                  </a:cubicBezTo>
                  <a:cubicBezTo>
                    <a:pt x="110" y="178"/>
                    <a:pt x="106" y="188"/>
                    <a:pt x="100" y="194"/>
                  </a:cubicBezTo>
                  <a:cubicBezTo>
                    <a:pt x="94" y="199"/>
                    <a:pt x="94" y="206"/>
                    <a:pt x="99" y="206"/>
                  </a:cubicBezTo>
                  <a:cubicBezTo>
                    <a:pt x="109" y="206"/>
                    <a:pt x="109" y="195"/>
                    <a:pt x="111" y="186"/>
                  </a:cubicBezTo>
                  <a:cubicBezTo>
                    <a:pt x="114" y="175"/>
                    <a:pt x="124" y="170"/>
                    <a:pt x="124" y="181"/>
                  </a:cubicBezTo>
                  <a:cubicBezTo>
                    <a:pt x="124" y="195"/>
                    <a:pt x="101" y="216"/>
                    <a:pt x="101" y="224"/>
                  </a:cubicBezTo>
                  <a:cubicBezTo>
                    <a:pt x="101" y="231"/>
                    <a:pt x="105" y="233"/>
                    <a:pt x="110" y="233"/>
                  </a:cubicBezTo>
                  <a:cubicBezTo>
                    <a:pt x="124" y="234"/>
                    <a:pt x="132" y="220"/>
                    <a:pt x="133" y="212"/>
                  </a:cubicBezTo>
                  <a:cubicBezTo>
                    <a:pt x="133" y="204"/>
                    <a:pt x="126" y="202"/>
                    <a:pt x="126" y="195"/>
                  </a:cubicBezTo>
                  <a:cubicBezTo>
                    <a:pt x="126" y="188"/>
                    <a:pt x="143" y="177"/>
                    <a:pt x="153" y="164"/>
                  </a:cubicBezTo>
                  <a:cubicBezTo>
                    <a:pt x="164" y="152"/>
                    <a:pt x="166" y="138"/>
                    <a:pt x="175" y="139"/>
                  </a:cubicBezTo>
                  <a:cubicBezTo>
                    <a:pt x="185" y="139"/>
                    <a:pt x="190" y="149"/>
                    <a:pt x="198" y="163"/>
                  </a:cubicBezTo>
                  <a:cubicBezTo>
                    <a:pt x="202" y="170"/>
                    <a:pt x="207" y="174"/>
                    <a:pt x="211" y="176"/>
                  </a:cubicBezTo>
                  <a:cubicBezTo>
                    <a:pt x="193" y="188"/>
                    <a:pt x="184" y="216"/>
                    <a:pt x="189" y="247"/>
                  </a:cubicBezTo>
                  <a:cubicBezTo>
                    <a:pt x="196" y="284"/>
                    <a:pt x="223" y="311"/>
                    <a:pt x="250" y="306"/>
                  </a:cubicBezTo>
                  <a:cubicBezTo>
                    <a:pt x="252" y="305"/>
                    <a:pt x="254" y="305"/>
                    <a:pt x="257" y="304"/>
                  </a:cubicBezTo>
                  <a:cubicBezTo>
                    <a:pt x="255" y="318"/>
                    <a:pt x="267" y="336"/>
                    <a:pt x="275" y="344"/>
                  </a:cubicBezTo>
                  <a:cubicBezTo>
                    <a:pt x="295" y="363"/>
                    <a:pt x="318" y="369"/>
                    <a:pt x="333" y="386"/>
                  </a:cubicBezTo>
                  <a:cubicBezTo>
                    <a:pt x="344" y="399"/>
                    <a:pt x="374" y="434"/>
                    <a:pt x="374" y="434"/>
                  </a:cubicBezTo>
                  <a:cubicBezTo>
                    <a:pt x="383" y="427"/>
                    <a:pt x="383" y="427"/>
                    <a:pt x="383" y="427"/>
                  </a:cubicBezTo>
                  <a:cubicBezTo>
                    <a:pt x="345" y="380"/>
                    <a:pt x="341" y="331"/>
                    <a:pt x="324" y="300"/>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Freeform 97">
              <a:extLst>
                <a:ext uri="{FF2B5EF4-FFF2-40B4-BE49-F238E27FC236}">
                  <a16:creationId xmlns:a16="http://schemas.microsoft.com/office/drawing/2014/main" id="{DB1D005E-85B0-45C4-BA51-2033ED3AD593}"/>
                </a:ext>
              </a:extLst>
            </p:cNvPr>
            <p:cNvSpPr>
              <a:spLocks/>
            </p:cNvSpPr>
            <p:nvPr/>
          </p:nvSpPr>
          <p:spPr bwMode="auto">
            <a:xfrm>
              <a:off x="4806951" y="2441575"/>
              <a:ext cx="2897188" cy="3292475"/>
            </a:xfrm>
            <a:custGeom>
              <a:avLst/>
              <a:gdLst>
                <a:gd name="T0" fmla="*/ 307 w 384"/>
                <a:gd name="T1" fmla="*/ 275 h 436"/>
                <a:gd name="T2" fmla="*/ 338 w 384"/>
                <a:gd name="T3" fmla="*/ 198 h 436"/>
                <a:gd name="T4" fmla="*/ 293 w 384"/>
                <a:gd name="T5" fmla="*/ 210 h 436"/>
                <a:gd name="T6" fmla="*/ 267 w 384"/>
                <a:gd name="T7" fmla="*/ 183 h 436"/>
                <a:gd name="T8" fmla="*/ 222 w 384"/>
                <a:gd name="T9" fmla="*/ 116 h 436"/>
                <a:gd name="T10" fmla="*/ 148 w 384"/>
                <a:gd name="T11" fmla="*/ 151 h 436"/>
                <a:gd name="T12" fmla="*/ 116 w 384"/>
                <a:gd name="T13" fmla="*/ 164 h 436"/>
                <a:gd name="T14" fmla="*/ 61 w 384"/>
                <a:gd name="T15" fmla="*/ 106 h 436"/>
                <a:gd name="T16" fmla="*/ 164 w 384"/>
                <a:gd name="T17" fmla="*/ 38 h 436"/>
                <a:gd name="T18" fmla="*/ 115 w 384"/>
                <a:gd name="T19" fmla="*/ 77 h 436"/>
                <a:gd name="T20" fmla="*/ 115 w 384"/>
                <a:gd name="T21" fmla="*/ 98 h 436"/>
                <a:gd name="T22" fmla="*/ 155 w 384"/>
                <a:gd name="T23" fmla="*/ 55 h 436"/>
                <a:gd name="T24" fmla="*/ 220 w 384"/>
                <a:gd name="T25" fmla="*/ 56 h 436"/>
                <a:gd name="T26" fmla="*/ 254 w 384"/>
                <a:gd name="T27" fmla="*/ 106 h 436"/>
                <a:gd name="T28" fmla="*/ 273 w 384"/>
                <a:gd name="T29" fmla="*/ 106 h 436"/>
                <a:gd name="T30" fmla="*/ 34 w 384"/>
                <a:gd name="T31" fmla="*/ 27 h 436"/>
                <a:gd name="T32" fmla="*/ 95 w 384"/>
                <a:gd name="T33" fmla="*/ 132 h 436"/>
                <a:gd name="T34" fmla="*/ 96 w 384"/>
                <a:gd name="T35" fmla="*/ 207 h 436"/>
                <a:gd name="T36" fmla="*/ 116 w 384"/>
                <a:gd name="T37" fmla="*/ 179 h 436"/>
                <a:gd name="T38" fmla="*/ 108 w 384"/>
                <a:gd name="T39" fmla="*/ 211 h 436"/>
                <a:gd name="T40" fmla="*/ 110 w 384"/>
                <a:gd name="T41" fmla="*/ 235 h 436"/>
                <a:gd name="T42" fmla="*/ 128 w 384"/>
                <a:gd name="T43" fmla="*/ 201 h 436"/>
                <a:gd name="T44" fmla="*/ 165 w 384"/>
                <a:gd name="T45" fmla="*/ 148 h 436"/>
                <a:gd name="T46" fmla="*/ 197 w 384"/>
                <a:gd name="T47" fmla="*/ 164 h 436"/>
                <a:gd name="T48" fmla="*/ 209 w 384"/>
                <a:gd name="T49" fmla="*/ 291 h 436"/>
                <a:gd name="T50" fmla="*/ 256 w 384"/>
                <a:gd name="T51" fmla="*/ 307 h 436"/>
                <a:gd name="T52" fmla="*/ 368 w 384"/>
                <a:gd name="T53" fmla="*/ 430 h 436"/>
                <a:gd name="T54" fmla="*/ 346 w 384"/>
                <a:gd name="T55" fmla="*/ 358 h 436"/>
                <a:gd name="T56" fmla="*/ 383 w 384"/>
                <a:gd name="T57" fmla="*/ 428 h 436"/>
                <a:gd name="T58" fmla="*/ 306 w 384"/>
                <a:gd name="T59" fmla="*/ 366 h 436"/>
                <a:gd name="T60" fmla="*/ 256 w 384"/>
                <a:gd name="T61" fmla="*/ 304 h 436"/>
                <a:gd name="T62" fmla="*/ 211 w 384"/>
                <a:gd name="T63" fmla="*/ 178 h 436"/>
                <a:gd name="T64" fmla="*/ 175 w 384"/>
                <a:gd name="T65" fmla="*/ 139 h 436"/>
                <a:gd name="T66" fmla="*/ 125 w 384"/>
                <a:gd name="T67" fmla="*/ 196 h 436"/>
                <a:gd name="T68" fmla="*/ 126 w 384"/>
                <a:gd name="T69" fmla="*/ 226 h 436"/>
                <a:gd name="T70" fmla="*/ 102 w 384"/>
                <a:gd name="T71" fmla="*/ 225 h 436"/>
                <a:gd name="T72" fmla="*/ 124 w 384"/>
                <a:gd name="T73" fmla="*/ 177 h 436"/>
                <a:gd name="T74" fmla="*/ 99 w 384"/>
                <a:gd name="T75" fmla="*/ 207 h 436"/>
                <a:gd name="T76" fmla="*/ 111 w 384"/>
                <a:gd name="T77" fmla="*/ 167 h 436"/>
                <a:gd name="T78" fmla="*/ 17 w 384"/>
                <a:gd name="T79" fmla="*/ 122 h 436"/>
                <a:gd name="T80" fmla="*/ 280 w 384"/>
                <a:gd name="T81" fmla="*/ 90 h 436"/>
                <a:gd name="T82" fmla="*/ 272 w 384"/>
                <a:gd name="T83" fmla="*/ 105 h 436"/>
                <a:gd name="T84" fmla="*/ 221 w 384"/>
                <a:gd name="T85" fmla="*/ 55 h 436"/>
                <a:gd name="T86" fmla="*/ 180 w 384"/>
                <a:gd name="T87" fmla="*/ 47 h 436"/>
                <a:gd name="T88" fmla="*/ 122 w 384"/>
                <a:gd name="T89" fmla="*/ 93 h 436"/>
                <a:gd name="T90" fmla="*/ 112 w 384"/>
                <a:gd name="T91" fmla="*/ 92 h 436"/>
                <a:gd name="T92" fmla="*/ 152 w 384"/>
                <a:gd name="T93" fmla="*/ 43 h 436"/>
                <a:gd name="T94" fmla="*/ 55 w 384"/>
                <a:gd name="T95" fmla="*/ 65 h 436"/>
                <a:gd name="T96" fmla="*/ 115 w 384"/>
                <a:gd name="T97" fmla="*/ 164 h 436"/>
                <a:gd name="T98" fmla="*/ 134 w 384"/>
                <a:gd name="T99" fmla="*/ 172 h 436"/>
                <a:gd name="T100" fmla="*/ 205 w 384"/>
                <a:gd name="T101" fmla="*/ 112 h 436"/>
                <a:gd name="T102" fmla="*/ 253 w 384"/>
                <a:gd name="T103" fmla="*/ 150 h 436"/>
                <a:gd name="T104" fmla="*/ 286 w 384"/>
                <a:gd name="T105" fmla="*/ 213 h 436"/>
                <a:gd name="T106" fmla="*/ 337 w 384"/>
                <a:gd name="T107" fmla="*/ 197 h 436"/>
                <a:gd name="T108" fmla="*/ 337 w 384"/>
                <a:gd name="T109" fmla="*/ 197 h 436"/>
                <a:gd name="T110" fmla="*/ 307 w 384"/>
                <a:gd name="T111" fmla="*/ 275 h 436"/>
                <a:gd name="T112" fmla="*/ 324 w 384"/>
                <a:gd name="T113" fmla="*/ 301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4" h="436">
                  <a:moveTo>
                    <a:pt x="324" y="301"/>
                  </a:moveTo>
                  <a:cubicBezTo>
                    <a:pt x="325" y="301"/>
                    <a:pt x="325" y="301"/>
                    <a:pt x="325" y="301"/>
                  </a:cubicBezTo>
                  <a:cubicBezTo>
                    <a:pt x="320" y="292"/>
                    <a:pt x="314" y="283"/>
                    <a:pt x="308" y="274"/>
                  </a:cubicBezTo>
                  <a:cubicBezTo>
                    <a:pt x="308" y="275"/>
                    <a:pt x="308" y="275"/>
                    <a:pt x="308" y="275"/>
                  </a:cubicBezTo>
                  <a:cubicBezTo>
                    <a:pt x="307" y="275"/>
                    <a:pt x="307" y="275"/>
                    <a:pt x="307" y="275"/>
                  </a:cubicBezTo>
                  <a:cubicBezTo>
                    <a:pt x="307" y="275"/>
                    <a:pt x="307" y="275"/>
                    <a:pt x="307" y="275"/>
                  </a:cubicBezTo>
                  <a:cubicBezTo>
                    <a:pt x="308" y="275"/>
                    <a:pt x="308" y="275"/>
                    <a:pt x="308" y="275"/>
                  </a:cubicBezTo>
                  <a:cubicBezTo>
                    <a:pt x="304" y="267"/>
                    <a:pt x="301" y="257"/>
                    <a:pt x="301" y="248"/>
                  </a:cubicBezTo>
                  <a:cubicBezTo>
                    <a:pt x="301" y="238"/>
                    <a:pt x="304" y="229"/>
                    <a:pt x="308" y="221"/>
                  </a:cubicBezTo>
                  <a:cubicBezTo>
                    <a:pt x="313" y="213"/>
                    <a:pt x="321" y="206"/>
                    <a:pt x="331" y="202"/>
                  </a:cubicBezTo>
                  <a:cubicBezTo>
                    <a:pt x="333" y="201"/>
                    <a:pt x="335" y="200"/>
                    <a:pt x="337" y="199"/>
                  </a:cubicBezTo>
                  <a:cubicBezTo>
                    <a:pt x="337" y="199"/>
                    <a:pt x="338" y="198"/>
                    <a:pt x="338" y="198"/>
                  </a:cubicBezTo>
                  <a:cubicBezTo>
                    <a:pt x="338" y="198"/>
                    <a:pt x="339" y="197"/>
                    <a:pt x="339" y="197"/>
                  </a:cubicBezTo>
                  <a:cubicBezTo>
                    <a:pt x="339" y="196"/>
                    <a:pt x="338" y="196"/>
                    <a:pt x="338" y="196"/>
                  </a:cubicBezTo>
                  <a:cubicBezTo>
                    <a:pt x="338" y="195"/>
                    <a:pt x="337" y="195"/>
                    <a:pt x="337" y="195"/>
                  </a:cubicBezTo>
                  <a:cubicBezTo>
                    <a:pt x="336" y="195"/>
                    <a:pt x="335" y="195"/>
                    <a:pt x="335" y="195"/>
                  </a:cubicBezTo>
                  <a:cubicBezTo>
                    <a:pt x="331" y="195"/>
                    <a:pt x="324" y="196"/>
                    <a:pt x="317" y="198"/>
                  </a:cubicBezTo>
                  <a:cubicBezTo>
                    <a:pt x="309" y="201"/>
                    <a:pt x="301" y="205"/>
                    <a:pt x="293" y="210"/>
                  </a:cubicBezTo>
                  <a:cubicBezTo>
                    <a:pt x="291" y="211"/>
                    <a:pt x="289" y="212"/>
                    <a:pt x="286" y="212"/>
                  </a:cubicBezTo>
                  <a:cubicBezTo>
                    <a:pt x="281" y="212"/>
                    <a:pt x="276" y="208"/>
                    <a:pt x="274" y="202"/>
                  </a:cubicBezTo>
                  <a:cubicBezTo>
                    <a:pt x="274" y="202"/>
                    <a:pt x="274" y="202"/>
                    <a:pt x="274" y="202"/>
                  </a:cubicBezTo>
                  <a:cubicBezTo>
                    <a:pt x="274" y="202"/>
                    <a:pt x="274" y="202"/>
                    <a:pt x="274" y="202"/>
                  </a:cubicBezTo>
                  <a:cubicBezTo>
                    <a:pt x="274" y="202"/>
                    <a:pt x="274" y="202"/>
                    <a:pt x="274" y="202"/>
                  </a:cubicBezTo>
                  <a:cubicBezTo>
                    <a:pt x="273" y="195"/>
                    <a:pt x="270" y="189"/>
                    <a:pt x="267" y="183"/>
                  </a:cubicBezTo>
                  <a:cubicBezTo>
                    <a:pt x="263" y="177"/>
                    <a:pt x="259" y="170"/>
                    <a:pt x="256" y="162"/>
                  </a:cubicBezTo>
                  <a:cubicBezTo>
                    <a:pt x="255" y="157"/>
                    <a:pt x="255" y="151"/>
                    <a:pt x="253" y="145"/>
                  </a:cubicBezTo>
                  <a:cubicBezTo>
                    <a:pt x="252" y="142"/>
                    <a:pt x="251" y="139"/>
                    <a:pt x="248" y="136"/>
                  </a:cubicBezTo>
                  <a:cubicBezTo>
                    <a:pt x="246" y="134"/>
                    <a:pt x="242" y="131"/>
                    <a:pt x="236" y="129"/>
                  </a:cubicBezTo>
                  <a:cubicBezTo>
                    <a:pt x="234" y="128"/>
                    <a:pt x="232" y="127"/>
                    <a:pt x="231" y="125"/>
                  </a:cubicBezTo>
                  <a:cubicBezTo>
                    <a:pt x="228" y="122"/>
                    <a:pt x="226" y="119"/>
                    <a:pt x="222" y="116"/>
                  </a:cubicBezTo>
                  <a:cubicBezTo>
                    <a:pt x="219" y="113"/>
                    <a:pt x="214" y="111"/>
                    <a:pt x="207" y="111"/>
                  </a:cubicBezTo>
                  <a:cubicBezTo>
                    <a:pt x="206" y="111"/>
                    <a:pt x="206" y="111"/>
                    <a:pt x="205" y="111"/>
                  </a:cubicBezTo>
                  <a:cubicBezTo>
                    <a:pt x="196" y="111"/>
                    <a:pt x="191" y="113"/>
                    <a:pt x="187" y="116"/>
                  </a:cubicBezTo>
                  <a:cubicBezTo>
                    <a:pt x="182" y="118"/>
                    <a:pt x="178" y="121"/>
                    <a:pt x="170" y="123"/>
                  </a:cubicBezTo>
                  <a:cubicBezTo>
                    <a:pt x="164" y="124"/>
                    <a:pt x="161" y="127"/>
                    <a:pt x="158" y="130"/>
                  </a:cubicBezTo>
                  <a:cubicBezTo>
                    <a:pt x="153" y="136"/>
                    <a:pt x="151" y="143"/>
                    <a:pt x="148" y="151"/>
                  </a:cubicBezTo>
                  <a:cubicBezTo>
                    <a:pt x="144" y="158"/>
                    <a:pt x="141" y="165"/>
                    <a:pt x="134" y="170"/>
                  </a:cubicBezTo>
                  <a:cubicBezTo>
                    <a:pt x="134" y="171"/>
                    <a:pt x="134" y="171"/>
                    <a:pt x="134" y="171"/>
                  </a:cubicBezTo>
                  <a:cubicBezTo>
                    <a:pt x="135" y="171"/>
                    <a:pt x="135" y="171"/>
                    <a:pt x="135" y="171"/>
                  </a:cubicBezTo>
                  <a:cubicBezTo>
                    <a:pt x="135" y="168"/>
                    <a:pt x="133" y="166"/>
                    <a:pt x="131" y="164"/>
                  </a:cubicBezTo>
                  <a:cubicBezTo>
                    <a:pt x="129" y="162"/>
                    <a:pt x="127" y="161"/>
                    <a:pt x="124" y="161"/>
                  </a:cubicBezTo>
                  <a:cubicBezTo>
                    <a:pt x="121" y="161"/>
                    <a:pt x="118" y="162"/>
                    <a:pt x="116" y="164"/>
                  </a:cubicBezTo>
                  <a:cubicBezTo>
                    <a:pt x="116" y="164"/>
                    <a:pt x="116" y="164"/>
                    <a:pt x="116" y="164"/>
                  </a:cubicBezTo>
                  <a:cubicBezTo>
                    <a:pt x="117" y="164"/>
                    <a:pt x="117" y="164"/>
                    <a:pt x="117" y="164"/>
                  </a:cubicBezTo>
                  <a:cubicBezTo>
                    <a:pt x="117" y="163"/>
                    <a:pt x="117" y="161"/>
                    <a:pt x="117" y="160"/>
                  </a:cubicBezTo>
                  <a:cubicBezTo>
                    <a:pt x="117" y="152"/>
                    <a:pt x="115" y="141"/>
                    <a:pt x="110" y="132"/>
                  </a:cubicBezTo>
                  <a:cubicBezTo>
                    <a:pt x="105" y="123"/>
                    <a:pt x="96" y="116"/>
                    <a:pt x="81" y="114"/>
                  </a:cubicBezTo>
                  <a:cubicBezTo>
                    <a:pt x="75" y="114"/>
                    <a:pt x="68" y="111"/>
                    <a:pt x="61" y="106"/>
                  </a:cubicBezTo>
                  <a:cubicBezTo>
                    <a:pt x="55" y="101"/>
                    <a:pt x="50" y="93"/>
                    <a:pt x="50" y="85"/>
                  </a:cubicBezTo>
                  <a:cubicBezTo>
                    <a:pt x="50" y="78"/>
                    <a:pt x="52" y="72"/>
                    <a:pt x="56" y="66"/>
                  </a:cubicBezTo>
                  <a:cubicBezTo>
                    <a:pt x="63" y="58"/>
                    <a:pt x="74" y="50"/>
                    <a:pt x="89" y="45"/>
                  </a:cubicBezTo>
                  <a:cubicBezTo>
                    <a:pt x="104" y="40"/>
                    <a:pt x="123" y="37"/>
                    <a:pt x="145" y="37"/>
                  </a:cubicBezTo>
                  <a:cubicBezTo>
                    <a:pt x="152" y="37"/>
                    <a:pt x="158" y="38"/>
                    <a:pt x="164" y="38"/>
                  </a:cubicBezTo>
                  <a:cubicBezTo>
                    <a:pt x="164" y="38"/>
                    <a:pt x="164" y="38"/>
                    <a:pt x="164" y="38"/>
                  </a:cubicBezTo>
                  <a:cubicBezTo>
                    <a:pt x="164" y="37"/>
                    <a:pt x="164" y="37"/>
                    <a:pt x="164" y="37"/>
                  </a:cubicBezTo>
                  <a:cubicBezTo>
                    <a:pt x="159" y="38"/>
                    <a:pt x="156" y="40"/>
                    <a:pt x="152" y="42"/>
                  </a:cubicBezTo>
                  <a:cubicBezTo>
                    <a:pt x="147" y="43"/>
                    <a:pt x="143" y="45"/>
                    <a:pt x="140" y="47"/>
                  </a:cubicBezTo>
                  <a:cubicBezTo>
                    <a:pt x="136" y="49"/>
                    <a:pt x="132" y="51"/>
                    <a:pt x="128" y="54"/>
                  </a:cubicBezTo>
                  <a:cubicBezTo>
                    <a:pt x="125" y="57"/>
                    <a:pt x="124" y="62"/>
                    <a:pt x="121" y="66"/>
                  </a:cubicBezTo>
                  <a:cubicBezTo>
                    <a:pt x="119" y="69"/>
                    <a:pt x="117" y="73"/>
                    <a:pt x="115" y="77"/>
                  </a:cubicBezTo>
                  <a:cubicBezTo>
                    <a:pt x="113" y="81"/>
                    <a:pt x="112" y="85"/>
                    <a:pt x="111" y="90"/>
                  </a:cubicBezTo>
                  <a:cubicBezTo>
                    <a:pt x="111" y="90"/>
                    <a:pt x="111" y="91"/>
                    <a:pt x="111" y="92"/>
                  </a:cubicBezTo>
                  <a:cubicBezTo>
                    <a:pt x="111" y="93"/>
                    <a:pt x="111" y="95"/>
                    <a:pt x="112" y="96"/>
                  </a:cubicBezTo>
                  <a:cubicBezTo>
                    <a:pt x="112" y="97"/>
                    <a:pt x="113" y="98"/>
                    <a:pt x="115" y="98"/>
                  </a:cubicBezTo>
                  <a:cubicBezTo>
                    <a:pt x="115" y="98"/>
                    <a:pt x="115" y="98"/>
                    <a:pt x="115" y="98"/>
                  </a:cubicBezTo>
                  <a:cubicBezTo>
                    <a:pt x="115" y="98"/>
                    <a:pt x="115" y="98"/>
                    <a:pt x="115" y="98"/>
                  </a:cubicBezTo>
                  <a:cubicBezTo>
                    <a:pt x="115" y="98"/>
                    <a:pt x="116" y="98"/>
                    <a:pt x="116" y="98"/>
                  </a:cubicBezTo>
                  <a:cubicBezTo>
                    <a:pt x="120" y="98"/>
                    <a:pt x="123" y="96"/>
                    <a:pt x="123" y="93"/>
                  </a:cubicBezTo>
                  <a:cubicBezTo>
                    <a:pt x="125" y="88"/>
                    <a:pt x="125" y="84"/>
                    <a:pt x="127" y="80"/>
                  </a:cubicBezTo>
                  <a:cubicBezTo>
                    <a:pt x="129" y="76"/>
                    <a:pt x="132" y="73"/>
                    <a:pt x="134" y="70"/>
                  </a:cubicBezTo>
                  <a:cubicBezTo>
                    <a:pt x="137" y="66"/>
                    <a:pt x="140" y="63"/>
                    <a:pt x="144" y="61"/>
                  </a:cubicBezTo>
                  <a:cubicBezTo>
                    <a:pt x="147" y="58"/>
                    <a:pt x="151" y="56"/>
                    <a:pt x="155" y="55"/>
                  </a:cubicBezTo>
                  <a:cubicBezTo>
                    <a:pt x="159" y="53"/>
                    <a:pt x="163" y="52"/>
                    <a:pt x="167" y="51"/>
                  </a:cubicBezTo>
                  <a:cubicBezTo>
                    <a:pt x="172" y="50"/>
                    <a:pt x="176" y="49"/>
                    <a:pt x="180" y="49"/>
                  </a:cubicBezTo>
                  <a:cubicBezTo>
                    <a:pt x="180" y="49"/>
                    <a:pt x="181" y="49"/>
                    <a:pt x="181" y="49"/>
                  </a:cubicBezTo>
                  <a:cubicBezTo>
                    <a:pt x="185" y="49"/>
                    <a:pt x="189" y="50"/>
                    <a:pt x="193" y="50"/>
                  </a:cubicBezTo>
                  <a:cubicBezTo>
                    <a:pt x="197" y="50"/>
                    <a:pt x="203" y="50"/>
                    <a:pt x="209" y="51"/>
                  </a:cubicBezTo>
                  <a:cubicBezTo>
                    <a:pt x="212" y="52"/>
                    <a:pt x="216" y="54"/>
                    <a:pt x="220" y="56"/>
                  </a:cubicBezTo>
                  <a:cubicBezTo>
                    <a:pt x="220" y="55"/>
                    <a:pt x="220" y="55"/>
                    <a:pt x="220" y="55"/>
                  </a:cubicBezTo>
                  <a:cubicBezTo>
                    <a:pt x="220" y="56"/>
                    <a:pt x="220" y="56"/>
                    <a:pt x="220" y="56"/>
                  </a:cubicBezTo>
                  <a:cubicBezTo>
                    <a:pt x="229" y="62"/>
                    <a:pt x="236" y="72"/>
                    <a:pt x="240" y="83"/>
                  </a:cubicBezTo>
                  <a:cubicBezTo>
                    <a:pt x="244" y="96"/>
                    <a:pt x="244" y="96"/>
                    <a:pt x="244" y="96"/>
                  </a:cubicBezTo>
                  <a:cubicBezTo>
                    <a:pt x="246" y="100"/>
                    <a:pt x="249" y="103"/>
                    <a:pt x="253" y="106"/>
                  </a:cubicBezTo>
                  <a:cubicBezTo>
                    <a:pt x="254" y="106"/>
                    <a:pt x="254" y="106"/>
                    <a:pt x="254" y="106"/>
                  </a:cubicBezTo>
                  <a:cubicBezTo>
                    <a:pt x="257" y="108"/>
                    <a:pt x="260" y="109"/>
                    <a:pt x="263" y="109"/>
                  </a:cubicBezTo>
                  <a:cubicBezTo>
                    <a:pt x="266" y="109"/>
                    <a:pt x="270" y="108"/>
                    <a:pt x="273" y="106"/>
                  </a:cubicBezTo>
                  <a:cubicBezTo>
                    <a:pt x="272" y="106"/>
                    <a:pt x="272" y="106"/>
                    <a:pt x="272" y="106"/>
                  </a:cubicBezTo>
                  <a:cubicBezTo>
                    <a:pt x="272" y="106"/>
                    <a:pt x="272" y="106"/>
                    <a:pt x="272" y="106"/>
                  </a:cubicBezTo>
                  <a:cubicBezTo>
                    <a:pt x="272" y="106"/>
                    <a:pt x="272" y="106"/>
                    <a:pt x="272" y="106"/>
                  </a:cubicBezTo>
                  <a:cubicBezTo>
                    <a:pt x="273" y="106"/>
                    <a:pt x="273" y="106"/>
                    <a:pt x="273" y="106"/>
                  </a:cubicBezTo>
                  <a:cubicBezTo>
                    <a:pt x="273" y="106"/>
                    <a:pt x="273" y="106"/>
                    <a:pt x="273" y="106"/>
                  </a:cubicBezTo>
                  <a:cubicBezTo>
                    <a:pt x="278" y="103"/>
                    <a:pt x="282" y="97"/>
                    <a:pt x="282" y="90"/>
                  </a:cubicBezTo>
                  <a:cubicBezTo>
                    <a:pt x="282" y="90"/>
                    <a:pt x="282" y="90"/>
                    <a:pt x="282" y="90"/>
                  </a:cubicBezTo>
                  <a:cubicBezTo>
                    <a:pt x="282" y="79"/>
                    <a:pt x="278" y="68"/>
                    <a:pt x="271" y="60"/>
                  </a:cubicBezTo>
                  <a:cubicBezTo>
                    <a:pt x="252" y="38"/>
                    <a:pt x="208" y="0"/>
                    <a:pt x="126" y="0"/>
                  </a:cubicBezTo>
                  <a:cubicBezTo>
                    <a:pt x="88" y="0"/>
                    <a:pt x="57" y="11"/>
                    <a:pt x="34" y="27"/>
                  </a:cubicBezTo>
                  <a:cubicBezTo>
                    <a:pt x="12" y="44"/>
                    <a:pt x="0" y="65"/>
                    <a:pt x="0" y="85"/>
                  </a:cubicBezTo>
                  <a:cubicBezTo>
                    <a:pt x="0" y="105"/>
                    <a:pt x="7" y="117"/>
                    <a:pt x="16" y="123"/>
                  </a:cubicBezTo>
                  <a:cubicBezTo>
                    <a:pt x="25" y="130"/>
                    <a:pt x="36" y="132"/>
                    <a:pt x="42" y="132"/>
                  </a:cubicBezTo>
                  <a:cubicBezTo>
                    <a:pt x="49" y="132"/>
                    <a:pt x="54" y="131"/>
                    <a:pt x="59" y="130"/>
                  </a:cubicBezTo>
                  <a:cubicBezTo>
                    <a:pt x="65" y="128"/>
                    <a:pt x="71" y="127"/>
                    <a:pt x="79" y="127"/>
                  </a:cubicBezTo>
                  <a:cubicBezTo>
                    <a:pt x="85" y="127"/>
                    <a:pt x="90" y="129"/>
                    <a:pt x="95" y="132"/>
                  </a:cubicBezTo>
                  <a:cubicBezTo>
                    <a:pt x="101" y="137"/>
                    <a:pt x="104" y="144"/>
                    <a:pt x="106" y="150"/>
                  </a:cubicBezTo>
                  <a:cubicBezTo>
                    <a:pt x="109" y="157"/>
                    <a:pt x="109" y="163"/>
                    <a:pt x="109" y="167"/>
                  </a:cubicBezTo>
                  <a:cubicBezTo>
                    <a:pt x="109" y="167"/>
                    <a:pt x="109" y="167"/>
                    <a:pt x="109" y="167"/>
                  </a:cubicBezTo>
                  <a:cubicBezTo>
                    <a:pt x="109" y="179"/>
                    <a:pt x="105" y="189"/>
                    <a:pt x="99" y="195"/>
                  </a:cubicBezTo>
                  <a:cubicBezTo>
                    <a:pt x="96" y="197"/>
                    <a:pt x="95" y="201"/>
                    <a:pt x="95" y="203"/>
                  </a:cubicBezTo>
                  <a:cubicBezTo>
                    <a:pt x="95" y="205"/>
                    <a:pt x="95" y="206"/>
                    <a:pt x="96" y="207"/>
                  </a:cubicBezTo>
                  <a:cubicBezTo>
                    <a:pt x="96" y="207"/>
                    <a:pt x="97" y="208"/>
                    <a:pt x="99" y="208"/>
                  </a:cubicBezTo>
                  <a:cubicBezTo>
                    <a:pt x="99" y="208"/>
                    <a:pt x="99" y="208"/>
                    <a:pt x="99" y="208"/>
                  </a:cubicBezTo>
                  <a:cubicBezTo>
                    <a:pt x="102" y="208"/>
                    <a:pt x="104" y="207"/>
                    <a:pt x="105" y="206"/>
                  </a:cubicBezTo>
                  <a:cubicBezTo>
                    <a:pt x="107" y="204"/>
                    <a:pt x="109" y="201"/>
                    <a:pt x="109" y="198"/>
                  </a:cubicBezTo>
                  <a:cubicBezTo>
                    <a:pt x="110" y="194"/>
                    <a:pt x="111" y="191"/>
                    <a:pt x="112" y="188"/>
                  </a:cubicBezTo>
                  <a:cubicBezTo>
                    <a:pt x="113" y="184"/>
                    <a:pt x="114" y="181"/>
                    <a:pt x="116" y="179"/>
                  </a:cubicBezTo>
                  <a:cubicBezTo>
                    <a:pt x="118" y="177"/>
                    <a:pt x="119" y="176"/>
                    <a:pt x="121" y="176"/>
                  </a:cubicBezTo>
                  <a:cubicBezTo>
                    <a:pt x="121" y="176"/>
                    <a:pt x="122" y="177"/>
                    <a:pt x="122" y="177"/>
                  </a:cubicBezTo>
                  <a:cubicBezTo>
                    <a:pt x="123" y="178"/>
                    <a:pt x="123" y="179"/>
                    <a:pt x="123" y="181"/>
                  </a:cubicBezTo>
                  <a:cubicBezTo>
                    <a:pt x="123" y="181"/>
                    <a:pt x="123" y="181"/>
                    <a:pt x="123" y="182"/>
                  </a:cubicBezTo>
                  <a:cubicBezTo>
                    <a:pt x="123" y="185"/>
                    <a:pt x="122" y="189"/>
                    <a:pt x="120" y="193"/>
                  </a:cubicBezTo>
                  <a:cubicBezTo>
                    <a:pt x="116" y="199"/>
                    <a:pt x="112" y="205"/>
                    <a:pt x="108" y="211"/>
                  </a:cubicBezTo>
                  <a:cubicBezTo>
                    <a:pt x="106" y="214"/>
                    <a:pt x="104" y="216"/>
                    <a:pt x="103" y="218"/>
                  </a:cubicBezTo>
                  <a:cubicBezTo>
                    <a:pt x="101" y="221"/>
                    <a:pt x="101" y="223"/>
                    <a:pt x="100" y="224"/>
                  </a:cubicBezTo>
                  <a:cubicBezTo>
                    <a:pt x="100" y="225"/>
                    <a:pt x="100" y="225"/>
                    <a:pt x="100" y="225"/>
                  </a:cubicBezTo>
                  <a:cubicBezTo>
                    <a:pt x="100" y="227"/>
                    <a:pt x="101" y="229"/>
                    <a:pt x="101" y="230"/>
                  </a:cubicBezTo>
                  <a:cubicBezTo>
                    <a:pt x="102" y="232"/>
                    <a:pt x="103" y="233"/>
                    <a:pt x="105" y="234"/>
                  </a:cubicBezTo>
                  <a:cubicBezTo>
                    <a:pt x="106" y="235"/>
                    <a:pt x="108" y="235"/>
                    <a:pt x="110" y="235"/>
                  </a:cubicBezTo>
                  <a:cubicBezTo>
                    <a:pt x="110" y="235"/>
                    <a:pt x="111" y="235"/>
                    <a:pt x="111" y="235"/>
                  </a:cubicBezTo>
                  <a:cubicBezTo>
                    <a:pt x="118" y="235"/>
                    <a:pt x="123" y="231"/>
                    <a:pt x="127" y="227"/>
                  </a:cubicBezTo>
                  <a:cubicBezTo>
                    <a:pt x="131" y="222"/>
                    <a:pt x="133" y="217"/>
                    <a:pt x="133" y="213"/>
                  </a:cubicBezTo>
                  <a:cubicBezTo>
                    <a:pt x="133" y="213"/>
                    <a:pt x="133" y="213"/>
                    <a:pt x="133" y="213"/>
                  </a:cubicBezTo>
                  <a:cubicBezTo>
                    <a:pt x="133" y="209"/>
                    <a:pt x="131" y="206"/>
                    <a:pt x="130" y="204"/>
                  </a:cubicBezTo>
                  <a:cubicBezTo>
                    <a:pt x="129" y="203"/>
                    <a:pt x="128" y="202"/>
                    <a:pt x="128" y="201"/>
                  </a:cubicBezTo>
                  <a:cubicBezTo>
                    <a:pt x="127" y="199"/>
                    <a:pt x="127" y="198"/>
                    <a:pt x="127" y="197"/>
                  </a:cubicBezTo>
                  <a:cubicBezTo>
                    <a:pt x="127" y="196"/>
                    <a:pt x="127" y="196"/>
                    <a:pt x="127" y="196"/>
                  </a:cubicBezTo>
                  <a:cubicBezTo>
                    <a:pt x="127" y="195"/>
                    <a:pt x="128" y="193"/>
                    <a:pt x="129" y="191"/>
                  </a:cubicBezTo>
                  <a:cubicBezTo>
                    <a:pt x="132" y="187"/>
                    <a:pt x="136" y="183"/>
                    <a:pt x="141" y="179"/>
                  </a:cubicBezTo>
                  <a:cubicBezTo>
                    <a:pt x="145" y="175"/>
                    <a:pt x="150" y="171"/>
                    <a:pt x="154" y="166"/>
                  </a:cubicBezTo>
                  <a:cubicBezTo>
                    <a:pt x="159" y="159"/>
                    <a:pt x="162" y="153"/>
                    <a:pt x="165" y="148"/>
                  </a:cubicBezTo>
                  <a:cubicBezTo>
                    <a:pt x="167" y="146"/>
                    <a:pt x="168" y="144"/>
                    <a:pt x="170" y="142"/>
                  </a:cubicBezTo>
                  <a:cubicBezTo>
                    <a:pt x="171" y="141"/>
                    <a:pt x="173" y="140"/>
                    <a:pt x="175" y="140"/>
                  </a:cubicBezTo>
                  <a:cubicBezTo>
                    <a:pt x="175" y="140"/>
                    <a:pt x="175" y="140"/>
                    <a:pt x="175" y="140"/>
                  </a:cubicBezTo>
                  <a:cubicBezTo>
                    <a:pt x="178" y="140"/>
                    <a:pt x="180" y="141"/>
                    <a:pt x="181" y="142"/>
                  </a:cubicBezTo>
                  <a:cubicBezTo>
                    <a:pt x="184" y="144"/>
                    <a:pt x="187" y="147"/>
                    <a:pt x="189" y="150"/>
                  </a:cubicBezTo>
                  <a:cubicBezTo>
                    <a:pt x="192" y="154"/>
                    <a:pt x="194" y="159"/>
                    <a:pt x="197" y="164"/>
                  </a:cubicBezTo>
                  <a:cubicBezTo>
                    <a:pt x="201" y="171"/>
                    <a:pt x="206" y="175"/>
                    <a:pt x="211" y="178"/>
                  </a:cubicBezTo>
                  <a:cubicBezTo>
                    <a:pt x="211" y="177"/>
                    <a:pt x="211" y="177"/>
                    <a:pt x="211" y="177"/>
                  </a:cubicBezTo>
                  <a:cubicBezTo>
                    <a:pt x="211" y="176"/>
                    <a:pt x="211" y="176"/>
                    <a:pt x="211" y="176"/>
                  </a:cubicBezTo>
                  <a:cubicBezTo>
                    <a:pt x="196" y="187"/>
                    <a:pt x="187" y="207"/>
                    <a:pt x="187" y="231"/>
                  </a:cubicBezTo>
                  <a:cubicBezTo>
                    <a:pt x="187" y="236"/>
                    <a:pt x="187" y="242"/>
                    <a:pt x="188" y="248"/>
                  </a:cubicBezTo>
                  <a:cubicBezTo>
                    <a:pt x="192" y="265"/>
                    <a:pt x="199" y="280"/>
                    <a:pt x="209" y="291"/>
                  </a:cubicBezTo>
                  <a:cubicBezTo>
                    <a:pt x="219" y="302"/>
                    <a:pt x="231" y="308"/>
                    <a:pt x="243" y="308"/>
                  </a:cubicBezTo>
                  <a:cubicBezTo>
                    <a:pt x="246" y="308"/>
                    <a:pt x="248" y="308"/>
                    <a:pt x="250" y="307"/>
                  </a:cubicBezTo>
                  <a:cubicBezTo>
                    <a:pt x="252" y="307"/>
                    <a:pt x="255" y="306"/>
                    <a:pt x="257" y="305"/>
                  </a:cubicBezTo>
                  <a:cubicBezTo>
                    <a:pt x="257" y="305"/>
                    <a:pt x="257" y="305"/>
                    <a:pt x="257" y="305"/>
                  </a:cubicBezTo>
                  <a:cubicBezTo>
                    <a:pt x="256" y="305"/>
                    <a:pt x="256" y="305"/>
                    <a:pt x="256" y="305"/>
                  </a:cubicBezTo>
                  <a:cubicBezTo>
                    <a:pt x="256" y="306"/>
                    <a:pt x="256" y="306"/>
                    <a:pt x="256" y="307"/>
                  </a:cubicBezTo>
                  <a:cubicBezTo>
                    <a:pt x="256" y="314"/>
                    <a:pt x="259" y="322"/>
                    <a:pt x="262" y="329"/>
                  </a:cubicBezTo>
                  <a:cubicBezTo>
                    <a:pt x="266" y="336"/>
                    <a:pt x="271" y="342"/>
                    <a:pt x="275" y="346"/>
                  </a:cubicBezTo>
                  <a:cubicBezTo>
                    <a:pt x="285" y="355"/>
                    <a:pt x="295" y="362"/>
                    <a:pt x="306" y="367"/>
                  </a:cubicBezTo>
                  <a:cubicBezTo>
                    <a:pt x="316" y="373"/>
                    <a:pt x="325" y="379"/>
                    <a:pt x="332" y="387"/>
                  </a:cubicBezTo>
                  <a:cubicBezTo>
                    <a:pt x="338" y="394"/>
                    <a:pt x="348" y="406"/>
                    <a:pt x="357" y="416"/>
                  </a:cubicBezTo>
                  <a:cubicBezTo>
                    <a:pt x="361" y="422"/>
                    <a:pt x="365" y="426"/>
                    <a:pt x="368" y="430"/>
                  </a:cubicBezTo>
                  <a:cubicBezTo>
                    <a:pt x="370" y="432"/>
                    <a:pt x="371" y="433"/>
                    <a:pt x="372" y="434"/>
                  </a:cubicBezTo>
                  <a:cubicBezTo>
                    <a:pt x="373" y="435"/>
                    <a:pt x="373" y="436"/>
                    <a:pt x="373" y="436"/>
                  </a:cubicBezTo>
                  <a:cubicBezTo>
                    <a:pt x="373" y="436"/>
                    <a:pt x="373" y="436"/>
                    <a:pt x="373" y="436"/>
                  </a:cubicBezTo>
                  <a:cubicBezTo>
                    <a:pt x="384" y="428"/>
                    <a:pt x="384" y="428"/>
                    <a:pt x="384" y="428"/>
                  </a:cubicBezTo>
                  <a:cubicBezTo>
                    <a:pt x="384" y="428"/>
                    <a:pt x="384" y="428"/>
                    <a:pt x="384" y="428"/>
                  </a:cubicBezTo>
                  <a:cubicBezTo>
                    <a:pt x="364" y="404"/>
                    <a:pt x="354" y="380"/>
                    <a:pt x="346" y="358"/>
                  </a:cubicBezTo>
                  <a:cubicBezTo>
                    <a:pt x="339" y="336"/>
                    <a:pt x="334" y="316"/>
                    <a:pt x="325" y="301"/>
                  </a:cubicBezTo>
                  <a:cubicBezTo>
                    <a:pt x="324" y="301"/>
                    <a:pt x="324" y="301"/>
                    <a:pt x="324" y="301"/>
                  </a:cubicBezTo>
                  <a:cubicBezTo>
                    <a:pt x="324" y="302"/>
                    <a:pt x="324" y="302"/>
                    <a:pt x="324" y="302"/>
                  </a:cubicBezTo>
                  <a:cubicBezTo>
                    <a:pt x="332" y="317"/>
                    <a:pt x="337" y="337"/>
                    <a:pt x="345" y="359"/>
                  </a:cubicBezTo>
                  <a:cubicBezTo>
                    <a:pt x="353" y="381"/>
                    <a:pt x="363" y="405"/>
                    <a:pt x="383" y="429"/>
                  </a:cubicBezTo>
                  <a:cubicBezTo>
                    <a:pt x="383" y="428"/>
                    <a:pt x="383" y="428"/>
                    <a:pt x="383" y="428"/>
                  </a:cubicBezTo>
                  <a:cubicBezTo>
                    <a:pt x="383" y="428"/>
                    <a:pt x="383" y="428"/>
                    <a:pt x="383" y="428"/>
                  </a:cubicBezTo>
                  <a:cubicBezTo>
                    <a:pt x="373" y="435"/>
                    <a:pt x="373" y="435"/>
                    <a:pt x="373" y="435"/>
                  </a:cubicBezTo>
                  <a:cubicBezTo>
                    <a:pt x="374" y="435"/>
                    <a:pt x="374" y="435"/>
                    <a:pt x="374" y="435"/>
                  </a:cubicBezTo>
                  <a:cubicBezTo>
                    <a:pt x="374" y="435"/>
                    <a:pt x="374" y="435"/>
                    <a:pt x="374" y="435"/>
                  </a:cubicBezTo>
                  <a:cubicBezTo>
                    <a:pt x="374" y="435"/>
                    <a:pt x="345" y="399"/>
                    <a:pt x="333" y="387"/>
                  </a:cubicBezTo>
                  <a:cubicBezTo>
                    <a:pt x="326" y="378"/>
                    <a:pt x="316" y="372"/>
                    <a:pt x="306" y="366"/>
                  </a:cubicBezTo>
                  <a:cubicBezTo>
                    <a:pt x="296" y="360"/>
                    <a:pt x="285" y="354"/>
                    <a:pt x="276" y="345"/>
                  </a:cubicBezTo>
                  <a:cubicBezTo>
                    <a:pt x="272" y="341"/>
                    <a:pt x="267" y="335"/>
                    <a:pt x="264" y="328"/>
                  </a:cubicBezTo>
                  <a:cubicBezTo>
                    <a:pt x="260" y="321"/>
                    <a:pt x="257" y="314"/>
                    <a:pt x="257" y="307"/>
                  </a:cubicBezTo>
                  <a:cubicBezTo>
                    <a:pt x="257" y="306"/>
                    <a:pt x="257" y="306"/>
                    <a:pt x="257" y="305"/>
                  </a:cubicBezTo>
                  <a:cubicBezTo>
                    <a:pt x="257" y="304"/>
                    <a:pt x="257" y="304"/>
                    <a:pt x="257" y="304"/>
                  </a:cubicBezTo>
                  <a:cubicBezTo>
                    <a:pt x="256" y="304"/>
                    <a:pt x="256" y="304"/>
                    <a:pt x="256" y="304"/>
                  </a:cubicBezTo>
                  <a:cubicBezTo>
                    <a:pt x="254" y="305"/>
                    <a:pt x="252" y="306"/>
                    <a:pt x="250" y="306"/>
                  </a:cubicBezTo>
                  <a:cubicBezTo>
                    <a:pt x="248" y="307"/>
                    <a:pt x="245" y="307"/>
                    <a:pt x="243" y="307"/>
                  </a:cubicBezTo>
                  <a:cubicBezTo>
                    <a:pt x="231" y="307"/>
                    <a:pt x="219" y="301"/>
                    <a:pt x="210" y="290"/>
                  </a:cubicBezTo>
                  <a:cubicBezTo>
                    <a:pt x="200" y="280"/>
                    <a:pt x="193" y="265"/>
                    <a:pt x="190" y="248"/>
                  </a:cubicBezTo>
                  <a:cubicBezTo>
                    <a:pt x="189" y="242"/>
                    <a:pt x="188" y="236"/>
                    <a:pt x="188" y="231"/>
                  </a:cubicBezTo>
                  <a:cubicBezTo>
                    <a:pt x="188" y="207"/>
                    <a:pt x="197" y="187"/>
                    <a:pt x="211" y="178"/>
                  </a:cubicBezTo>
                  <a:cubicBezTo>
                    <a:pt x="212" y="177"/>
                    <a:pt x="212" y="177"/>
                    <a:pt x="212" y="177"/>
                  </a:cubicBezTo>
                  <a:cubicBezTo>
                    <a:pt x="211" y="176"/>
                    <a:pt x="211" y="176"/>
                    <a:pt x="211" y="176"/>
                  </a:cubicBezTo>
                  <a:cubicBezTo>
                    <a:pt x="207" y="174"/>
                    <a:pt x="202" y="170"/>
                    <a:pt x="198" y="163"/>
                  </a:cubicBezTo>
                  <a:cubicBezTo>
                    <a:pt x="194" y="156"/>
                    <a:pt x="191" y="150"/>
                    <a:pt x="188" y="146"/>
                  </a:cubicBezTo>
                  <a:cubicBezTo>
                    <a:pt x="184" y="142"/>
                    <a:pt x="180" y="139"/>
                    <a:pt x="175" y="139"/>
                  </a:cubicBezTo>
                  <a:cubicBezTo>
                    <a:pt x="175" y="139"/>
                    <a:pt x="175" y="139"/>
                    <a:pt x="175" y="139"/>
                  </a:cubicBezTo>
                  <a:cubicBezTo>
                    <a:pt x="173" y="139"/>
                    <a:pt x="170" y="140"/>
                    <a:pt x="169" y="141"/>
                  </a:cubicBezTo>
                  <a:cubicBezTo>
                    <a:pt x="166" y="144"/>
                    <a:pt x="164" y="147"/>
                    <a:pt x="162" y="151"/>
                  </a:cubicBezTo>
                  <a:cubicBezTo>
                    <a:pt x="159" y="155"/>
                    <a:pt x="157" y="160"/>
                    <a:pt x="153" y="165"/>
                  </a:cubicBezTo>
                  <a:cubicBezTo>
                    <a:pt x="148" y="171"/>
                    <a:pt x="141" y="177"/>
                    <a:pt x="135" y="182"/>
                  </a:cubicBezTo>
                  <a:cubicBezTo>
                    <a:pt x="133" y="185"/>
                    <a:pt x="130" y="188"/>
                    <a:pt x="128" y="190"/>
                  </a:cubicBezTo>
                  <a:cubicBezTo>
                    <a:pt x="127" y="192"/>
                    <a:pt x="125" y="194"/>
                    <a:pt x="125" y="196"/>
                  </a:cubicBezTo>
                  <a:cubicBezTo>
                    <a:pt x="125" y="197"/>
                    <a:pt x="125" y="197"/>
                    <a:pt x="125" y="197"/>
                  </a:cubicBezTo>
                  <a:cubicBezTo>
                    <a:pt x="125" y="198"/>
                    <a:pt x="126" y="200"/>
                    <a:pt x="126" y="201"/>
                  </a:cubicBezTo>
                  <a:cubicBezTo>
                    <a:pt x="127" y="203"/>
                    <a:pt x="129" y="205"/>
                    <a:pt x="130" y="206"/>
                  </a:cubicBezTo>
                  <a:cubicBezTo>
                    <a:pt x="131" y="208"/>
                    <a:pt x="132" y="210"/>
                    <a:pt x="132" y="213"/>
                  </a:cubicBezTo>
                  <a:cubicBezTo>
                    <a:pt x="132" y="213"/>
                    <a:pt x="132" y="213"/>
                    <a:pt x="132" y="213"/>
                  </a:cubicBezTo>
                  <a:cubicBezTo>
                    <a:pt x="132" y="216"/>
                    <a:pt x="130" y="222"/>
                    <a:pt x="126" y="226"/>
                  </a:cubicBezTo>
                  <a:cubicBezTo>
                    <a:pt x="123" y="230"/>
                    <a:pt x="117" y="234"/>
                    <a:pt x="111" y="234"/>
                  </a:cubicBezTo>
                  <a:cubicBezTo>
                    <a:pt x="111" y="234"/>
                    <a:pt x="110" y="234"/>
                    <a:pt x="110" y="234"/>
                  </a:cubicBezTo>
                  <a:cubicBezTo>
                    <a:pt x="108" y="234"/>
                    <a:pt x="106" y="233"/>
                    <a:pt x="104" y="232"/>
                  </a:cubicBezTo>
                  <a:cubicBezTo>
                    <a:pt x="103" y="231"/>
                    <a:pt x="103" y="231"/>
                    <a:pt x="102" y="229"/>
                  </a:cubicBezTo>
                  <a:cubicBezTo>
                    <a:pt x="102" y="228"/>
                    <a:pt x="102" y="227"/>
                    <a:pt x="102" y="225"/>
                  </a:cubicBezTo>
                  <a:cubicBezTo>
                    <a:pt x="102" y="225"/>
                    <a:pt x="102" y="225"/>
                    <a:pt x="102" y="225"/>
                  </a:cubicBezTo>
                  <a:cubicBezTo>
                    <a:pt x="102" y="224"/>
                    <a:pt x="102" y="223"/>
                    <a:pt x="103" y="221"/>
                  </a:cubicBezTo>
                  <a:cubicBezTo>
                    <a:pt x="105" y="217"/>
                    <a:pt x="110" y="210"/>
                    <a:pt x="115" y="203"/>
                  </a:cubicBezTo>
                  <a:cubicBezTo>
                    <a:pt x="118" y="199"/>
                    <a:pt x="120" y="195"/>
                    <a:pt x="122" y="192"/>
                  </a:cubicBezTo>
                  <a:cubicBezTo>
                    <a:pt x="123" y="188"/>
                    <a:pt x="124" y="185"/>
                    <a:pt x="125" y="182"/>
                  </a:cubicBezTo>
                  <a:cubicBezTo>
                    <a:pt x="125" y="182"/>
                    <a:pt x="125" y="181"/>
                    <a:pt x="125" y="181"/>
                  </a:cubicBezTo>
                  <a:cubicBezTo>
                    <a:pt x="125" y="179"/>
                    <a:pt x="124" y="178"/>
                    <a:pt x="124" y="177"/>
                  </a:cubicBezTo>
                  <a:cubicBezTo>
                    <a:pt x="123" y="176"/>
                    <a:pt x="122" y="175"/>
                    <a:pt x="121" y="175"/>
                  </a:cubicBezTo>
                  <a:cubicBezTo>
                    <a:pt x="119" y="175"/>
                    <a:pt x="117" y="176"/>
                    <a:pt x="115" y="178"/>
                  </a:cubicBezTo>
                  <a:cubicBezTo>
                    <a:pt x="113" y="181"/>
                    <a:pt x="111" y="184"/>
                    <a:pt x="110" y="187"/>
                  </a:cubicBezTo>
                  <a:cubicBezTo>
                    <a:pt x="109" y="192"/>
                    <a:pt x="109" y="197"/>
                    <a:pt x="107" y="200"/>
                  </a:cubicBezTo>
                  <a:cubicBezTo>
                    <a:pt x="106" y="202"/>
                    <a:pt x="106" y="204"/>
                    <a:pt x="104" y="205"/>
                  </a:cubicBezTo>
                  <a:cubicBezTo>
                    <a:pt x="103" y="206"/>
                    <a:pt x="101" y="207"/>
                    <a:pt x="99" y="207"/>
                  </a:cubicBezTo>
                  <a:cubicBezTo>
                    <a:pt x="99" y="207"/>
                    <a:pt x="99" y="207"/>
                    <a:pt x="99" y="207"/>
                  </a:cubicBezTo>
                  <a:cubicBezTo>
                    <a:pt x="98" y="206"/>
                    <a:pt x="97" y="206"/>
                    <a:pt x="97" y="206"/>
                  </a:cubicBezTo>
                  <a:cubicBezTo>
                    <a:pt x="96" y="205"/>
                    <a:pt x="96" y="204"/>
                    <a:pt x="96" y="203"/>
                  </a:cubicBezTo>
                  <a:cubicBezTo>
                    <a:pt x="96" y="201"/>
                    <a:pt x="97" y="198"/>
                    <a:pt x="100" y="196"/>
                  </a:cubicBezTo>
                  <a:cubicBezTo>
                    <a:pt x="106" y="190"/>
                    <a:pt x="110" y="179"/>
                    <a:pt x="111" y="167"/>
                  </a:cubicBezTo>
                  <a:cubicBezTo>
                    <a:pt x="111" y="167"/>
                    <a:pt x="111" y="167"/>
                    <a:pt x="111" y="167"/>
                  </a:cubicBezTo>
                  <a:cubicBezTo>
                    <a:pt x="111" y="162"/>
                    <a:pt x="109" y="152"/>
                    <a:pt x="105" y="143"/>
                  </a:cubicBezTo>
                  <a:cubicBezTo>
                    <a:pt x="103" y="138"/>
                    <a:pt x="100" y="134"/>
                    <a:pt x="95" y="131"/>
                  </a:cubicBezTo>
                  <a:cubicBezTo>
                    <a:pt x="91" y="128"/>
                    <a:pt x="86" y="126"/>
                    <a:pt x="79" y="126"/>
                  </a:cubicBezTo>
                  <a:cubicBezTo>
                    <a:pt x="71" y="126"/>
                    <a:pt x="65" y="127"/>
                    <a:pt x="59" y="128"/>
                  </a:cubicBezTo>
                  <a:cubicBezTo>
                    <a:pt x="54" y="129"/>
                    <a:pt x="49" y="130"/>
                    <a:pt x="42" y="130"/>
                  </a:cubicBezTo>
                  <a:cubicBezTo>
                    <a:pt x="36" y="130"/>
                    <a:pt x="26" y="129"/>
                    <a:pt x="17" y="122"/>
                  </a:cubicBezTo>
                  <a:cubicBezTo>
                    <a:pt x="8" y="116"/>
                    <a:pt x="1" y="105"/>
                    <a:pt x="1" y="85"/>
                  </a:cubicBezTo>
                  <a:cubicBezTo>
                    <a:pt x="1" y="65"/>
                    <a:pt x="13" y="45"/>
                    <a:pt x="35" y="29"/>
                  </a:cubicBezTo>
                  <a:cubicBezTo>
                    <a:pt x="57" y="13"/>
                    <a:pt x="88" y="1"/>
                    <a:pt x="126" y="1"/>
                  </a:cubicBezTo>
                  <a:cubicBezTo>
                    <a:pt x="208" y="1"/>
                    <a:pt x="251" y="39"/>
                    <a:pt x="270" y="61"/>
                  </a:cubicBezTo>
                  <a:cubicBezTo>
                    <a:pt x="276" y="69"/>
                    <a:pt x="280" y="79"/>
                    <a:pt x="280" y="90"/>
                  </a:cubicBezTo>
                  <a:cubicBezTo>
                    <a:pt x="280" y="90"/>
                    <a:pt x="280" y="90"/>
                    <a:pt x="280" y="90"/>
                  </a:cubicBezTo>
                  <a:cubicBezTo>
                    <a:pt x="280" y="96"/>
                    <a:pt x="277" y="102"/>
                    <a:pt x="272" y="105"/>
                  </a:cubicBezTo>
                  <a:cubicBezTo>
                    <a:pt x="272" y="106"/>
                    <a:pt x="272" y="106"/>
                    <a:pt x="272" y="106"/>
                  </a:cubicBezTo>
                  <a:cubicBezTo>
                    <a:pt x="272" y="105"/>
                    <a:pt x="272" y="105"/>
                    <a:pt x="272" y="105"/>
                  </a:cubicBezTo>
                  <a:cubicBezTo>
                    <a:pt x="272" y="105"/>
                    <a:pt x="272" y="105"/>
                    <a:pt x="272" y="105"/>
                  </a:cubicBezTo>
                  <a:cubicBezTo>
                    <a:pt x="272" y="105"/>
                    <a:pt x="272" y="105"/>
                    <a:pt x="272" y="105"/>
                  </a:cubicBezTo>
                  <a:cubicBezTo>
                    <a:pt x="272" y="105"/>
                    <a:pt x="272" y="105"/>
                    <a:pt x="272" y="105"/>
                  </a:cubicBezTo>
                  <a:cubicBezTo>
                    <a:pt x="269" y="107"/>
                    <a:pt x="266" y="108"/>
                    <a:pt x="263" y="108"/>
                  </a:cubicBezTo>
                  <a:cubicBezTo>
                    <a:pt x="260" y="108"/>
                    <a:pt x="257" y="107"/>
                    <a:pt x="254" y="105"/>
                  </a:cubicBezTo>
                  <a:cubicBezTo>
                    <a:pt x="253" y="104"/>
                    <a:pt x="253" y="104"/>
                    <a:pt x="253" y="104"/>
                  </a:cubicBezTo>
                  <a:cubicBezTo>
                    <a:pt x="250" y="102"/>
                    <a:pt x="247" y="99"/>
                    <a:pt x="246" y="95"/>
                  </a:cubicBezTo>
                  <a:cubicBezTo>
                    <a:pt x="241" y="82"/>
                    <a:pt x="241" y="82"/>
                    <a:pt x="241" y="82"/>
                  </a:cubicBezTo>
                  <a:cubicBezTo>
                    <a:pt x="237" y="71"/>
                    <a:pt x="230" y="61"/>
                    <a:pt x="221" y="55"/>
                  </a:cubicBezTo>
                  <a:cubicBezTo>
                    <a:pt x="221" y="55"/>
                    <a:pt x="221" y="55"/>
                    <a:pt x="221" y="55"/>
                  </a:cubicBezTo>
                  <a:cubicBezTo>
                    <a:pt x="221" y="55"/>
                    <a:pt x="221" y="55"/>
                    <a:pt x="221" y="55"/>
                  </a:cubicBezTo>
                  <a:cubicBezTo>
                    <a:pt x="217" y="53"/>
                    <a:pt x="213" y="51"/>
                    <a:pt x="209" y="50"/>
                  </a:cubicBezTo>
                  <a:cubicBezTo>
                    <a:pt x="203" y="49"/>
                    <a:pt x="197" y="49"/>
                    <a:pt x="193" y="49"/>
                  </a:cubicBezTo>
                  <a:cubicBezTo>
                    <a:pt x="189" y="48"/>
                    <a:pt x="185" y="47"/>
                    <a:pt x="181" y="47"/>
                  </a:cubicBezTo>
                  <a:cubicBezTo>
                    <a:pt x="181" y="47"/>
                    <a:pt x="180" y="47"/>
                    <a:pt x="180" y="47"/>
                  </a:cubicBezTo>
                  <a:cubicBezTo>
                    <a:pt x="176" y="47"/>
                    <a:pt x="171" y="49"/>
                    <a:pt x="167" y="50"/>
                  </a:cubicBezTo>
                  <a:cubicBezTo>
                    <a:pt x="163" y="51"/>
                    <a:pt x="158" y="52"/>
                    <a:pt x="154" y="53"/>
                  </a:cubicBezTo>
                  <a:cubicBezTo>
                    <a:pt x="150" y="55"/>
                    <a:pt x="146" y="57"/>
                    <a:pt x="143" y="60"/>
                  </a:cubicBezTo>
                  <a:cubicBezTo>
                    <a:pt x="139" y="62"/>
                    <a:pt x="136" y="65"/>
                    <a:pt x="133" y="69"/>
                  </a:cubicBezTo>
                  <a:cubicBezTo>
                    <a:pt x="131" y="72"/>
                    <a:pt x="128" y="76"/>
                    <a:pt x="126" y="80"/>
                  </a:cubicBezTo>
                  <a:cubicBezTo>
                    <a:pt x="124" y="84"/>
                    <a:pt x="123" y="88"/>
                    <a:pt x="122" y="93"/>
                  </a:cubicBezTo>
                  <a:cubicBezTo>
                    <a:pt x="122" y="95"/>
                    <a:pt x="119" y="97"/>
                    <a:pt x="116" y="97"/>
                  </a:cubicBezTo>
                  <a:cubicBezTo>
                    <a:pt x="116" y="97"/>
                    <a:pt x="116" y="97"/>
                    <a:pt x="115" y="97"/>
                  </a:cubicBezTo>
                  <a:cubicBezTo>
                    <a:pt x="115" y="98"/>
                    <a:pt x="115" y="98"/>
                    <a:pt x="115" y="98"/>
                  </a:cubicBezTo>
                  <a:cubicBezTo>
                    <a:pt x="115" y="97"/>
                    <a:pt x="115" y="97"/>
                    <a:pt x="115" y="97"/>
                  </a:cubicBezTo>
                  <a:cubicBezTo>
                    <a:pt x="114" y="97"/>
                    <a:pt x="113" y="96"/>
                    <a:pt x="113" y="95"/>
                  </a:cubicBezTo>
                  <a:cubicBezTo>
                    <a:pt x="112" y="94"/>
                    <a:pt x="112" y="93"/>
                    <a:pt x="112" y="92"/>
                  </a:cubicBezTo>
                  <a:cubicBezTo>
                    <a:pt x="112" y="91"/>
                    <a:pt x="112" y="91"/>
                    <a:pt x="112" y="90"/>
                  </a:cubicBezTo>
                  <a:cubicBezTo>
                    <a:pt x="113" y="85"/>
                    <a:pt x="115" y="81"/>
                    <a:pt x="116" y="78"/>
                  </a:cubicBezTo>
                  <a:cubicBezTo>
                    <a:pt x="118" y="73"/>
                    <a:pt x="120" y="70"/>
                    <a:pt x="122" y="66"/>
                  </a:cubicBezTo>
                  <a:cubicBezTo>
                    <a:pt x="125" y="62"/>
                    <a:pt x="126" y="58"/>
                    <a:pt x="129" y="55"/>
                  </a:cubicBezTo>
                  <a:cubicBezTo>
                    <a:pt x="132" y="52"/>
                    <a:pt x="136" y="50"/>
                    <a:pt x="140" y="48"/>
                  </a:cubicBezTo>
                  <a:cubicBezTo>
                    <a:pt x="144" y="46"/>
                    <a:pt x="148" y="44"/>
                    <a:pt x="152" y="43"/>
                  </a:cubicBezTo>
                  <a:cubicBezTo>
                    <a:pt x="156" y="41"/>
                    <a:pt x="160" y="39"/>
                    <a:pt x="164" y="38"/>
                  </a:cubicBezTo>
                  <a:cubicBezTo>
                    <a:pt x="169" y="37"/>
                    <a:pt x="169" y="37"/>
                    <a:pt x="169" y="37"/>
                  </a:cubicBezTo>
                  <a:cubicBezTo>
                    <a:pt x="164" y="37"/>
                    <a:pt x="164" y="37"/>
                    <a:pt x="164" y="37"/>
                  </a:cubicBezTo>
                  <a:cubicBezTo>
                    <a:pt x="158" y="36"/>
                    <a:pt x="152" y="36"/>
                    <a:pt x="145" y="36"/>
                  </a:cubicBezTo>
                  <a:cubicBezTo>
                    <a:pt x="115" y="36"/>
                    <a:pt x="91" y="41"/>
                    <a:pt x="74" y="50"/>
                  </a:cubicBezTo>
                  <a:cubicBezTo>
                    <a:pt x="66" y="54"/>
                    <a:pt x="60" y="59"/>
                    <a:pt x="55" y="65"/>
                  </a:cubicBezTo>
                  <a:cubicBezTo>
                    <a:pt x="51" y="71"/>
                    <a:pt x="49" y="78"/>
                    <a:pt x="49" y="85"/>
                  </a:cubicBezTo>
                  <a:cubicBezTo>
                    <a:pt x="49" y="94"/>
                    <a:pt x="54" y="102"/>
                    <a:pt x="60" y="107"/>
                  </a:cubicBezTo>
                  <a:cubicBezTo>
                    <a:pt x="67" y="112"/>
                    <a:pt x="75" y="115"/>
                    <a:pt x="81" y="116"/>
                  </a:cubicBezTo>
                  <a:cubicBezTo>
                    <a:pt x="95" y="117"/>
                    <a:pt x="104" y="124"/>
                    <a:pt x="109" y="133"/>
                  </a:cubicBezTo>
                  <a:cubicBezTo>
                    <a:pt x="114" y="142"/>
                    <a:pt x="115" y="152"/>
                    <a:pt x="115" y="160"/>
                  </a:cubicBezTo>
                  <a:cubicBezTo>
                    <a:pt x="115" y="161"/>
                    <a:pt x="115" y="163"/>
                    <a:pt x="115" y="164"/>
                  </a:cubicBezTo>
                  <a:cubicBezTo>
                    <a:pt x="115" y="166"/>
                    <a:pt x="115" y="166"/>
                    <a:pt x="115" y="166"/>
                  </a:cubicBezTo>
                  <a:cubicBezTo>
                    <a:pt x="116" y="165"/>
                    <a:pt x="116" y="165"/>
                    <a:pt x="116" y="165"/>
                  </a:cubicBezTo>
                  <a:cubicBezTo>
                    <a:pt x="119" y="163"/>
                    <a:pt x="121" y="163"/>
                    <a:pt x="124" y="163"/>
                  </a:cubicBezTo>
                  <a:cubicBezTo>
                    <a:pt x="126" y="163"/>
                    <a:pt x="129" y="164"/>
                    <a:pt x="130" y="165"/>
                  </a:cubicBezTo>
                  <a:cubicBezTo>
                    <a:pt x="132" y="167"/>
                    <a:pt x="133" y="169"/>
                    <a:pt x="133" y="171"/>
                  </a:cubicBezTo>
                  <a:cubicBezTo>
                    <a:pt x="134" y="172"/>
                    <a:pt x="134" y="172"/>
                    <a:pt x="134" y="172"/>
                  </a:cubicBezTo>
                  <a:cubicBezTo>
                    <a:pt x="135" y="171"/>
                    <a:pt x="135" y="171"/>
                    <a:pt x="135" y="171"/>
                  </a:cubicBezTo>
                  <a:cubicBezTo>
                    <a:pt x="144" y="164"/>
                    <a:pt x="148" y="153"/>
                    <a:pt x="152" y="144"/>
                  </a:cubicBezTo>
                  <a:cubicBezTo>
                    <a:pt x="154" y="139"/>
                    <a:pt x="156" y="135"/>
                    <a:pt x="159" y="131"/>
                  </a:cubicBezTo>
                  <a:cubicBezTo>
                    <a:pt x="161" y="128"/>
                    <a:pt x="165" y="125"/>
                    <a:pt x="170" y="124"/>
                  </a:cubicBezTo>
                  <a:cubicBezTo>
                    <a:pt x="178" y="122"/>
                    <a:pt x="183" y="119"/>
                    <a:pt x="187" y="117"/>
                  </a:cubicBezTo>
                  <a:cubicBezTo>
                    <a:pt x="192" y="114"/>
                    <a:pt x="197" y="112"/>
                    <a:pt x="205" y="112"/>
                  </a:cubicBezTo>
                  <a:cubicBezTo>
                    <a:pt x="206" y="112"/>
                    <a:pt x="206" y="112"/>
                    <a:pt x="207" y="112"/>
                  </a:cubicBezTo>
                  <a:cubicBezTo>
                    <a:pt x="211" y="112"/>
                    <a:pt x="215" y="113"/>
                    <a:pt x="218" y="115"/>
                  </a:cubicBezTo>
                  <a:cubicBezTo>
                    <a:pt x="222" y="117"/>
                    <a:pt x="225" y="120"/>
                    <a:pt x="227" y="123"/>
                  </a:cubicBezTo>
                  <a:cubicBezTo>
                    <a:pt x="230" y="126"/>
                    <a:pt x="232" y="129"/>
                    <a:pt x="236" y="130"/>
                  </a:cubicBezTo>
                  <a:cubicBezTo>
                    <a:pt x="241" y="132"/>
                    <a:pt x="245" y="135"/>
                    <a:pt x="247" y="137"/>
                  </a:cubicBezTo>
                  <a:cubicBezTo>
                    <a:pt x="251" y="141"/>
                    <a:pt x="252" y="145"/>
                    <a:pt x="253" y="150"/>
                  </a:cubicBezTo>
                  <a:cubicBezTo>
                    <a:pt x="254" y="154"/>
                    <a:pt x="254" y="159"/>
                    <a:pt x="255" y="162"/>
                  </a:cubicBezTo>
                  <a:cubicBezTo>
                    <a:pt x="258" y="171"/>
                    <a:pt x="262" y="177"/>
                    <a:pt x="266" y="183"/>
                  </a:cubicBezTo>
                  <a:cubicBezTo>
                    <a:pt x="269" y="189"/>
                    <a:pt x="272" y="195"/>
                    <a:pt x="273" y="202"/>
                  </a:cubicBezTo>
                  <a:cubicBezTo>
                    <a:pt x="273" y="202"/>
                    <a:pt x="273" y="202"/>
                    <a:pt x="273" y="202"/>
                  </a:cubicBezTo>
                  <a:cubicBezTo>
                    <a:pt x="273" y="202"/>
                    <a:pt x="273" y="202"/>
                    <a:pt x="273" y="202"/>
                  </a:cubicBezTo>
                  <a:cubicBezTo>
                    <a:pt x="274" y="209"/>
                    <a:pt x="280" y="213"/>
                    <a:pt x="286" y="213"/>
                  </a:cubicBezTo>
                  <a:cubicBezTo>
                    <a:pt x="289" y="213"/>
                    <a:pt x="292" y="212"/>
                    <a:pt x="294" y="211"/>
                  </a:cubicBezTo>
                  <a:cubicBezTo>
                    <a:pt x="301" y="206"/>
                    <a:pt x="310" y="202"/>
                    <a:pt x="317" y="200"/>
                  </a:cubicBezTo>
                  <a:cubicBezTo>
                    <a:pt x="324" y="197"/>
                    <a:pt x="331" y="196"/>
                    <a:pt x="335" y="196"/>
                  </a:cubicBezTo>
                  <a:cubicBezTo>
                    <a:pt x="336" y="196"/>
                    <a:pt x="336" y="196"/>
                    <a:pt x="337" y="196"/>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8"/>
                    <a:pt x="335" y="198"/>
                  </a:cubicBezTo>
                  <a:cubicBezTo>
                    <a:pt x="334" y="199"/>
                    <a:pt x="332" y="200"/>
                    <a:pt x="330" y="201"/>
                  </a:cubicBezTo>
                  <a:cubicBezTo>
                    <a:pt x="320" y="205"/>
                    <a:pt x="312" y="212"/>
                    <a:pt x="307" y="220"/>
                  </a:cubicBezTo>
                  <a:cubicBezTo>
                    <a:pt x="302" y="229"/>
                    <a:pt x="300" y="238"/>
                    <a:pt x="300" y="248"/>
                  </a:cubicBezTo>
                  <a:cubicBezTo>
                    <a:pt x="300" y="257"/>
                    <a:pt x="302" y="267"/>
                    <a:pt x="307" y="275"/>
                  </a:cubicBezTo>
                  <a:cubicBezTo>
                    <a:pt x="308" y="275"/>
                    <a:pt x="308" y="275"/>
                    <a:pt x="308" y="275"/>
                  </a:cubicBezTo>
                  <a:cubicBezTo>
                    <a:pt x="308" y="274"/>
                    <a:pt x="308" y="274"/>
                    <a:pt x="308" y="274"/>
                  </a:cubicBezTo>
                  <a:cubicBezTo>
                    <a:pt x="308" y="274"/>
                    <a:pt x="308" y="274"/>
                    <a:pt x="308" y="274"/>
                  </a:cubicBezTo>
                  <a:cubicBezTo>
                    <a:pt x="307" y="275"/>
                    <a:pt x="307" y="275"/>
                    <a:pt x="307" y="275"/>
                  </a:cubicBezTo>
                  <a:cubicBezTo>
                    <a:pt x="313" y="284"/>
                    <a:pt x="319" y="292"/>
                    <a:pt x="324" y="302"/>
                  </a:cubicBezTo>
                  <a:cubicBezTo>
                    <a:pt x="324" y="301"/>
                    <a:pt x="324" y="301"/>
                    <a:pt x="324" y="30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Freeform 100">
              <a:extLst>
                <a:ext uri="{FF2B5EF4-FFF2-40B4-BE49-F238E27FC236}">
                  <a16:creationId xmlns:a16="http://schemas.microsoft.com/office/drawing/2014/main" id="{57368D20-2331-44C3-B921-CCE7CA3CCDC5}"/>
                </a:ext>
              </a:extLst>
            </p:cNvPr>
            <p:cNvSpPr>
              <a:spLocks/>
            </p:cNvSpPr>
            <p:nvPr/>
          </p:nvSpPr>
          <p:spPr bwMode="auto">
            <a:xfrm>
              <a:off x="6399214" y="3770313"/>
              <a:ext cx="165100" cy="38100"/>
            </a:xfrm>
            <a:custGeom>
              <a:avLst/>
              <a:gdLst>
                <a:gd name="T0" fmla="*/ 0 w 22"/>
                <a:gd name="T1" fmla="*/ 2 h 5"/>
                <a:gd name="T2" fmla="*/ 12 w 22"/>
                <a:gd name="T3" fmla="*/ 5 h 5"/>
                <a:gd name="T4" fmla="*/ 22 w 22"/>
                <a:gd name="T5" fmla="*/ 2 h 5"/>
                <a:gd name="T6" fmla="*/ 21 w 22"/>
                <a:gd name="T7" fmla="*/ 1 h 5"/>
                <a:gd name="T8" fmla="*/ 21 w 22"/>
                <a:gd name="T9" fmla="*/ 1 h 5"/>
                <a:gd name="T10" fmla="*/ 12 w 22"/>
                <a:gd name="T11" fmla="*/ 3 h 5"/>
                <a:gd name="T12" fmla="*/ 0 w 22"/>
                <a:gd name="T13" fmla="*/ 0 h 5"/>
                <a:gd name="T14" fmla="*/ 0 w 22"/>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
                  <a:moveTo>
                    <a:pt x="0" y="2"/>
                  </a:moveTo>
                  <a:cubicBezTo>
                    <a:pt x="4" y="4"/>
                    <a:pt x="9" y="5"/>
                    <a:pt x="12" y="5"/>
                  </a:cubicBezTo>
                  <a:cubicBezTo>
                    <a:pt x="18" y="5"/>
                    <a:pt x="22" y="2"/>
                    <a:pt x="22" y="2"/>
                  </a:cubicBezTo>
                  <a:cubicBezTo>
                    <a:pt x="21" y="1"/>
                    <a:pt x="21" y="1"/>
                    <a:pt x="21" y="1"/>
                  </a:cubicBezTo>
                  <a:cubicBezTo>
                    <a:pt x="21" y="1"/>
                    <a:pt x="21" y="1"/>
                    <a:pt x="21" y="1"/>
                  </a:cubicBezTo>
                  <a:cubicBezTo>
                    <a:pt x="21" y="1"/>
                    <a:pt x="18" y="3"/>
                    <a:pt x="12" y="3"/>
                  </a:cubicBezTo>
                  <a:cubicBezTo>
                    <a:pt x="9" y="3"/>
                    <a:pt x="5" y="3"/>
                    <a:pt x="0" y="0"/>
                  </a:cubicBezTo>
                  <a:cubicBezTo>
                    <a:pt x="0" y="2"/>
                    <a:pt x="0" y="2"/>
                    <a:pt x="0" y="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101">
              <a:extLst>
                <a:ext uri="{FF2B5EF4-FFF2-40B4-BE49-F238E27FC236}">
                  <a16:creationId xmlns:a16="http://schemas.microsoft.com/office/drawing/2014/main" id="{79CC8518-6935-490B-AAB6-1B8CFC860328}"/>
                </a:ext>
              </a:extLst>
            </p:cNvPr>
            <p:cNvSpPr>
              <a:spLocks/>
            </p:cNvSpPr>
            <p:nvPr/>
          </p:nvSpPr>
          <p:spPr bwMode="auto">
            <a:xfrm>
              <a:off x="6813551" y="3197225"/>
              <a:ext cx="1244600" cy="1320800"/>
            </a:xfrm>
            <a:custGeom>
              <a:avLst/>
              <a:gdLst>
                <a:gd name="T0" fmla="*/ 122 w 165"/>
                <a:gd name="T1" fmla="*/ 28 h 175"/>
                <a:gd name="T2" fmla="*/ 55 w 165"/>
                <a:gd name="T3" fmla="*/ 4 h 175"/>
                <a:gd name="T4" fmla="*/ 9 w 165"/>
                <a:gd name="T5" fmla="*/ 41 h 175"/>
                <a:gd name="T6" fmla="*/ 64 w 165"/>
                <a:gd name="T7" fmla="*/ 98 h 175"/>
                <a:gd name="T8" fmla="*/ 59 w 165"/>
                <a:gd name="T9" fmla="*/ 149 h 175"/>
                <a:gd name="T10" fmla="*/ 120 w 165"/>
                <a:gd name="T11" fmla="*/ 167 h 175"/>
                <a:gd name="T12" fmla="*/ 159 w 165"/>
                <a:gd name="T13" fmla="*/ 104 h 175"/>
                <a:gd name="T14" fmla="*/ 122 w 165"/>
                <a:gd name="T15" fmla="*/ 28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75">
                  <a:moveTo>
                    <a:pt x="122" y="28"/>
                  </a:moveTo>
                  <a:cubicBezTo>
                    <a:pt x="98" y="18"/>
                    <a:pt x="84" y="0"/>
                    <a:pt x="55" y="4"/>
                  </a:cubicBezTo>
                  <a:cubicBezTo>
                    <a:pt x="33" y="6"/>
                    <a:pt x="14" y="19"/>
                    <a:pt x="9" y="41"/>
                  </a:cubicBezTo>
                  <a:cubicBezTo>
                    <a:pt x="0" y="78"/>
                    <a:pt x="32" y="95"/>
                    <a:pt x="64" y="98"/>
                  </a:cubicBezTo>
                  <a:cubicBezTo>
                    <a:pt x="41" y="110"/>
                    <a:pt x="49" y="132"/>
                    <a:pt x="59" y="149"/>
                  </a:cubicBezTo>
                  <a:cubicBezTo>
                    <a:pt x="70" y="170"/>
                    <a:pt x="99" y="175"/>
                    <a:pt x="120" y="167"/>
                  </a:cubicBezTo>
                  <a:cubicBezTo>
                    <a:pt x="144" y="157"/>
                    <a:pt x="154" y="127"/>
                    <a:pt x="159" y="104"/>
                  </a:cubicBezTo>
                  <a:cubicBezTo>
                    <a:pt x="165" y="68"/>
                    <a:pt x="158" y="42"/>
                    <a:pt x="122" y="28"/>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8" name="Freeform 102">
              <a:extLst>
                <a:ext uri="{FF2B5EF4-FFF2-40B4-BE49-F238E27FC236}">
                  <a16:creationId xmlns:a16="http://schemas.microsoft.com/office/drawing/2014/main" id="{E41D8C27-2983-4D6D-894F-2E108D67D49E}"/>
                </a:ext>
              </a:extLst>
            </p:cNvPr>
            <p:cNvSpPr>
              <a:spLocks noEditPoints="1"/>
            </p:cNvSpPr>
            <p:nvPr/>
          </p:nvSpPr>
          <p:spPr bwMode="auto">
            <a:xfrm>
              <a:off x="6813551" y="3197225"/>
              <a:ext cx="1244600" cy="1320800"/>
            </a:xfrm>
            <a:custGeom>
              <a:avLst/>
              <a:gdLst>
                <a:gd name="T0" fmla="*/ 122 w 165"/>
                <a:gd name="T1" fmla="*/ 28 h 175"/>
                <a:gd name="T2" fmla="*/ 55 w 165"/>
                <a:gd name="T3" fmla="*/ 4 h 175"/>
                <a:gd name="T4" fmla="*/ 9 w 165"/>
                <a:gd name="T5" fmla="*/ 41 h 175"/>
                <a:gd name="T6" fmla="*/ 64 w 165"/>
                <a:gd name="T7" fmla="*/ 98 h 175"/>
                <a:gd name="T8" fmla="*/ 59 w 165"/>
                <a:gd name="T9" fmla="*/ 149 h 175"/>
                <a:gd name="T10" fmla="*/ 120 w 165"/>
                <a:gd name="T11" fmla="*/ 167 h 175"/>
                <a:gd name="T12" fmla="*/ 159 w 165"/>
                <a:gd name="T13" fmla="*/ 104 h 175"/>
                <a:gd name="T14" fmla="*/ 122 w 165"/>
                <a:gd name="T15" fmla="*/ 28 h 175"/>
                <a:gd name="T16" fmla="*/ 115 w 165"/>
                <a:gd name="T17" fmla="*/ 148 h 175"/>
                <a:gd name="T18" fmla="*/ 105 w 165"/>
                <a:gd name="T19" fmla="*/ 128 h 175"/>
                <a:gd name="T20" fmla="*/ 97 w 165"/>
                <a:gd name="T21" fmla="*/ 154 h 175"/>
                <a:gd name="T22" fmla="*/ 90 w 165"/>
                <a:gd name="T23" fmla="*/ 127 h 175"/>
                <a:gd name="T24" fmla="*/ 69 w 165"/>
                <a:gd name="T25" fmla="*/ 136 h 175"/>
                <a:gd name="T26" fmla="*/ 89 w 165"/>
                <a:gd name="T27" fmla="*/ 115 h 175"/>
                <a:gd name="T28" fmla="*/ 79 w 165"/>
                <a:gd name="T29" fmla="*/ 117 h 175"/>
                <a:gd name="T30" fmla="*/ 71 w 165"/>
                <a:gd name="T31" fmla="*/ 112 h 175"/>
                <a:gd name="T32" fmla="*/ 98 w 165"/>
                <a:gd name="T33" fmla="*/ 103 h 175"/>
                <a:gd name="T34" fmla="*/ 80 w 165"/>
                <a:gd name="T35" fmla="*/ 93 h 175"/>
                <a:gd name="T36" fmla="*/ 95 w 165"/>
                <a:gd name="T37" fmla="*/ 79 h 175"/>
                <a:gd name="T38" fmla="*/ 81 w 165"/>
                <a:gd name="T39" fmla="*/ 82 h 175"/>
                <a:gd name="T40" fmla="*/ 64 w 165"/>
                <a:gd name="T41" fmla="*/ 83 h 175"/>
                <a:gd name="T42" fmla="*/ 74 w 165"/>
                <a:gd name="T43" fmla="*/ 66 h 175"/>
                <a:gd name="T44" fmla="*/ 29 w 165"/>
                <a:gd name="T45" fmla="*/ 71 h 175"/>
                <a:gd name="T46" fmla="*/ 35 w 165"/>
                <a:gd name="T47" fmla="*/ 62 h 175"/>
                <a:gd name="T48" fmla="*/ 57 w 165"/>
                <a:gd name="T49" fmla="*/ 58 h 175"/>
                <a:gd name="T50" fmla="*/ 30 w 165"/>
                <a:gd name="T51" fmla="*/ 58 h 175"/>
                <a:gd name="T52" fmla="*/ 23 w 165"/>
                <a:gd name="T53" fmla="*/ 54 h 175"/>
                <a:gd name="T54" fmla="*/ 43 w 165"/>
                <a:gd name="T55" fmla="*/ 43 h 175"/>
                <a:gd name="T56" fmla="*/ 51 w 165"/>
                <a:gd name="T57" fmla="*/ 43 h 175"/>
                <a:gd name="T58" fmla="*/ 38 w 165"/>
                <a:gd name="T59" fmla="*/ 25 h 175"/>
                <a:gd name="T60" fmla="*/ 66 w 165"/>
                <a:gd name="T61" fmla="*/ 35 h 175"/>
                <a:gd name="T62" fmla="*/ 76 w 165"/>
                <a:gd name="T63" fmla="*/ 21 h 175"/>
                <a:gd name="T64" fmla="*/ 85 w 165"/>
                <a:gd name="T65" fmla="*/ 43 h 175"/>
                <a:gd name="T66" fmla="*/ 98 w 165"/>
                <a:gd name="T67" fmla="*/ 35 h 175"/>
                <a:gd name="T68" fmla="*/ 93 w 165"/>
                <a:gd name="T69" fmla="*/ 59 h 175"/>
                <a:gd name="T70" fmla="*/ 115 w 165"/>
                <a:gd name="T71" fmla="*/ 41 h 175"/>
                <a:gd name="T72" fmla="*/ 107 w 165"/>
                <a:gd name="T73" fmla="*/ 68 h 175"/>
                <a:gd name="T74" fmla="*/ 129 w 165"/>
                <a:gd name="T75" fmla="*/ 54 h 175"/>
                <a:gd name="T76" fmla="*/ 145 w 165"/>
                <a:gd name="T77" fmla="*/ 67 h 175"/>
                <a:gd name="T78" fmla="*/ 109 w 165"/>
                <a:gd name="T79" fmla="*/ 86 h 175"/>
                <a:gd name="T80" fmla="*/ 119 w 165"/>
                <a:gd name="T81" fmla="*/ 85 h 175"/>
                <a:gd name="T82" fmla="*/ 141 w 165"/>
                <a:gd name="T83" fmla="*/ 87 h 175"/>
                <a:gd name="T84" fmla="*/ 140 w 165"/>
                <a:gd name="T85" fmla="*/ 109 h 175"/>
                <a:gd name="T86" fmla="*/ 113 w 165"/>
                <a:gd name="T87" fmla="*/ 104 h 175"/>
                <a:gd name="T88" fmla="*/ 137 w 165"/>
                <a:gd name="T89" fmla="*/ 118 h 175"/>
                <a:gd name="T90" fmla="*/ 117 w 165"/>
                <a:gd name="T91" fmla="*/ 124 h 175"/>
                <a:gd name="T92" fmla="*/ 128 w 165"/>
                <a:gd name="T93" fmla="*/ 136 h 175"/>
                <a:gd name="T94" fmla="*/ 115 w 165"/>
                <a:gd name="T95" fmla="*/ 14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5" h="175">
                  <a:moveTo>
                    <a:pt x="122" y="28"/>
                  </a:moveTo>
                  <a:cubicBezTo>
                    <a:pt x="98" y="18"/>
                    <a:pt x="84" y="0"/>
                    <a:pt x="55" y="4"/>
                  </a:cubicBezTo>
                  <a:cubicBezTo>
                    <a:pt x="33" y="6"/>
                    <a:pt x="14" y="19"/>
                    <a:pt x="9" y="41"/>
                  </a:cubicBezTo>
                  <a:cubicBezTo>
                    <a:pt x="0" y="78"/>
                    <a:pt x="32" y="95"/>
                    <a:pt x="64" y="98"/>
                  </a:cubicBezTo>
                  <a:cubicBezTo>
                    <a:pt x="41" y="110"/>
                    <a:pt x="49" y="132"/>
                    <a:pt x="59" y="149"/>
                  </a:cubicBezTo>
                  <a:cubicBezTo>
                    <a:pt x="70" y="170"/>
                    <a:pt x="99" y="175"/>
                    <a:pt x="120" y="167"/>
                  </a:cubicBezTo>
                  <a:cubicBezTo>
                    <a:pt x="144" y="157"/>
                    <a:pt x="154" y="127"/>
                    <a:pt x="159" y="104"/>
                  </a:cubicBezTo>
                  <a:cubicBezTo>
                    <a:pt x="165" y="68"/>
                    <a:pt x="158" y="42"/>
                    <a:pt x="122" y="28"/>
                  </a:cubicBezTo>
                  <a:moveTo>
                    <a:pt x="115" y="148"/>
                  </a:moveTo>
                  <a:cubicBezTo>
                    <a:pt x="113" y="141"/>
                    <a:pt x="110" y="134"/>
                    <a:pt x="105" y="128"/>
                  </a:cubicBezTo>
                  <a:cubicBezTo>
                    <a:pt x="107" y="138"/>
                    <a:pt x="117" y="159"/>
                    <a:pt x="97" y="154"/>
                  </a:cubicBezTo>
                  <a:cubicBezTo>
                    <a:pt x="79" y="150"/>
                    <a:pt x="84" y="138"/>
                    <a:pt x="90" y="127"/>
                  </a:cubicBezTo>
                  <a:cubicBezTo>
                    <a:pt x="84" y="131"/>
                    <a:pt x="75" y="159"/>
                    <a:pt x="69" y="136"/>
                  </a:cubicBezTo>
                  <a:cubicBezTo>
                    <a:pt x="66" y="121"/>
                    <a:pt x="80" y="119"/>
                    <a:pt x="89" y="115"/>
                  </a:cubicBezTo>
                  <a:cubicBezTo>
                    <a:pt x="86" y="115"/>
                    <a:pt x="82" y="116"/>
                    <a:pt x="79" y="117"/>
                  </a:cubicBezTo>
                  <a:cubicBezTo>
                    <a:pt x="71" y="119"/>
                    <a:pt x="64" y="121"/>
                    <a:pt x="71" y="112"/>
                  </a:cubicBezTo>
                  <a:cubicBezTo>
                    <a:pt x="78" y="100"/>
                    <a:pt x="87" y="98"/>
                    <a:pt x="98" y="103"/>
                  </a:cubicBezTo>
                  <a:cubicBezTo>
                    <a:pt x="95" y="98"/>
                    <a:pt x="81" y="95"/>
                    <a:pt x="80" y="93"/>
                  </a:cubicBezTo>
                  <a:cubicBezTo>
                    <a:pt x="76" y="85"/>
                    <a:pt x="91" y="81"/>
                    <a:pt x="95" y="79"/>
                  </a:cubicBezTo>
                  <a:cubicBezTo>
                    <a:pt x="90" y="78"/>
                    <a:pt x="85" y="80"/>
                    <a:pt x="81" y="82"/>
                  </a:cubicBezTo>
                  <a:cubicBezTo>
                    <a:pt x="75" y="84"/>
                    <a:pt x="70" y="86"/>
                    <a:pt x="64" y="83"/>
                  </a:cubicBezTo>
                  <a:cubicBezTo>
                    <a:pt x="50" y="76"/>
                    <a:pt x="68" y="71"/>
                    <a:pt x="74" y="66"/>
                  </a:cubicBezTo>
                  <a:cubicBezTo>
                    <a:pt x="61" y="68"/>
                    <a:pt x="40" y="88"/>
                    <a:pt x="29" y="71"/>
                  </a:cubicBezTo>
                  <a:cubicBezTo>
                    <a:pt x="24" y="63"/>
                    <a:pt x="27" y="64"/>
                    <a:pt x="35" y="62"/>
                  </a:cubicBezTo>
                  <a:cubicBezTo>
                    <a:pt x="42" y="60"/>
                    <a:pt x="50" y="60"/>
                    <a:pt x="57" y="58"/>
                  </a:cubicBezTo>
                  <a:cubicBezTo>
                    <a:pt x="48" y="56"/>
                    <a:pt x="39" y="57"/>
                    <a:pt x="30" y="58"/>
                  </a:cubicBezTo>
                  <a:cubicBezTo>
                    <a:pt x="25" y="58"/>
                    <a:pt x="21" y="62"/>
                    <a:pt x="23" y="54"/>
                  </a:cubicBezTo>
                  <a:cubicBezTo>
                    <a:pt x="25" y="43"/>
                    <a:pt x="35" y="43"/>
                    <a:pt x="43" y="43"/>
                  </a:cubicBezTo>
                  <a:cubicBezTo>
                    <a:pt x="46" y="43"/>
                    <a:pt x="49" y="43"/>
                    <a:pt x="51" y="43"/>
                  </a:cubicBezTo>
                  <a:cubicBezTo>
                    <a:pt x="44" y="40"/>
                    <a:pt x="20" y="34"/>
                    <a:pt x="38" y="25"/>
                  </a:cubicBezTo>
                  <a:cubicBezTo>
                    <a:pt x="52" y="18"/>
                    <a:pt x="58" y="28"/>
                    <a:pt x="66" y="35"/>
                  </a:cubicBezTo>
                  <a:cubicBezTo>
                    <a:pt x="64" y="25"/>
                    <a:pt x="59" y="11"/>
                    <a:pt x="76" y="21"/>
                  </a:cubicBezTo>
                  <a:cubicBezTo>
                    <a:pt x="85" y="26"/>
                    <a:pt x="83" y="33"/>
                    <a:pt x="85" y="43"/>
                  </a:cubicBezTo>
                  <a:cubicBezTo>
                    <a:pt x="88" y="36"/>
                    <a:pt x="91" y="21"/>
                    <a:pt x="98" y="35"/>
                  </a:cubicBezTo>
                  <a:cubicBezTo>
                    <a:pt x="103" y="44"/>
                    <a:pt x="94" y="50"/>
                    <a:pt x="93" y="59"/>
                  </a:cubicBezTo>
                  <a:cubicBezTo>
                    <a:pt x="98" y="53"/>
                    <a:pt x="105" y="38"/>
                    <a:pt x="115" y="41"/>
                  </a:cubicBezTo>
                  <a:cubicBezTo>
                    <a:pt x="133" y="46"/>
                    <a:pt x="111" y="61"/>
                    <a:pt x="107" y="68"/>
                  </a:cubicBezTo>
                  <a:cubicBezTo>
                    <a:pt x="111" y="66"/>
                    <a:pt x="123" y="53"/>
                    <a:pt x="129" y="54"/>
                  </a:cubicBezTo>
                  <a:cubicBezTo>
                    <a:pt x="133" y="54"/>
                    <a:pt x="143" y="63"/>
                    <a:pt x="145" y="67"/>
                  </a:cubicBezTo>
                  <a:cubicBezTo>
                    <a:pt x="152" y="83"/>
                    <a:pt x="119" y="82"/>
                    <a:pt x="109" y="86"/>
                  </a:cubicBezTo>
                  <a:cubicBezTo>
                    <a:pt x="111" y="86"/>
                    <a:pt x="115" y="86"/>
                    <a:pt x="119" y="85"/>
                  </a:cubicBezTo>
                  <a:cubicBezTo>
                    <a:pt x="128" y="84"/>
                    <a:pt x="138" y="83"/>
                    <a:pt x="141" y="87"/>
                  </a:cubicBezTo>
                  <a:cubicBezTo>
                    <a:pt x="144" y="90"/>
                    <a:pt x="138" y="108"/>
                    <a:pt x="140" y="109"/>
                  </a:cubicBezTo>
                  <a:cubicBezTo>
                    <a:pt x="133" y="105"/>
                    <a:pt x="121" y="102"/>
                    <a:pt x="113" y="104"/>
                  </a:cubicBezTo>
                  <a:cubicBezTo>
                    <a:pt x="121" y="107"/>
                    <a:pt x="136" y="108"/>
                    <a:pt x="137" y="118"/>
                  </a:cubicBezTo>
                  <a:cubicBezTo>
                    <a:pt x="141" y="140"/>
                    <a:pt x="126" y="126"/>
                    <a:pt x="117" y="124"/>
                  </a:cubicBezTo>
                  <a:cubicBezTo>
                    <a:pt x="120" y="127"/>
                    <a:pt x="127" y="132"/>
                    <a:pt x="128" y="136"/>
                  </a:cubicBezTo>
                  <a:cubicBezTo>
                    <a:pt x="130" y="142"/>
                    <a:pt x="116" y="150"/>
                    <a:pt x="115" y="148"/>
                  </a:cubicBezTo>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9" name="Freeform 105">
              <a:extLst>
                <a:ext uri="{FF2B5EF4-FFF2-40B4-BE49-F238E27FC236}">
                  <a16:creationId xmlns:a16="http://schemas.microsoft.com/office/drawing/2014/main" id="{6F4750E8-9A31-44D0-8716-CBDCF97BBAF1}"/>
                </a:ext>
              </a:extLst>
            </p:cNvPr>
            <p:cNvSpPr>
              <a:spLocks/>
            </p:cNvSpPr>
            <p:nvPr/>
          </p:nvSpPr>
          <p:spPr bwMode="auto">
            <a:xfrm>
              <a:off x="6865939" y="3211513"/>
              <a:ext cx="1169988" cy="1276350"/>
            </a:xfrm>
            <a:custGeom>
              <a:avLst/>
              <a:gdLst>
                <a:gd name="T0" fmla="*/ 115 w 155"/>
                <a:gd name="T1" fmla="*/ 26 h 169"/>
                <a:gd name="T2" fmla="*/ 115 w 155"/>
                <a:gd name="T3" fmla="*/ 25 h 169"/>
                <a:gd name="T4" fmla="*/ 86 w 155"/>
                <a:gd name="T5" fmla="*/ 10 h 169"/>
                <a:gd name="T6" fmla="*/ 55 w 155"/>
                <a:gd name="T7" fmla="*/ 0 h 169"/>
                <a:gd name="T8" fmla="*/ 48 w 155"/>
                <a:gd name="T9" fmla="*/ 1 h 169"/>
                <a:gd name="T10" fmla="*/ 18 w 155"/>
                <a:gd name="T11" fmla="*/ 13 h 169"/>
                <a:gd name="T12" fmla="*/ 1 w 155"/>
                <a:gd name="T13" fmla="*/ 39 h 169"/>
                <a:gd name="T14" fmla="*/ 0 w 155"/>
                <a:gd name="T15" fmla="*/ 51 h 169"/>
                <a:gd name="T16" fmla="*/ 18 w 155"/>
                <a:gd name="T17" fmla="*/ 84 h 169"/>
                <a:gd name="T18" fmla="*/ 57 w 155"/>
                <a:gd name="T19" fmla="*/ 97 h 169"/>
                <a:gd name="T20" fmla="*/ 57 w 155"/>
                <a:gd name="T21" fmla="*/ 96 h 169"/>
                <a:gd name="T22" fmla="*/ 57 w 155"/>
                <a:gd name="T23" fmla="*/ 96 h 169"/>
                <a:gd name="T24" fmla="*/ 45 w 155"/>
                <a:gd name="T25" fmla="*/ 106 h 169"/>
                <a:gd name="T26" fmla="*/ 41 w 155"/>
                <a:gd name="T27" fmla="*/ 118 h 169"/>
                <a:gd name="T28" fmla="*/ 51 w 155"/>
                <a:gd name="T29" fmla="*/ 148 h 169"/>
                <a:gd name="T30" fmla="*/ 68 w 155"/>
                <a:gd name="T31" fmla="*/ 164 h 169"/>
                <a:gd name="T32" fmla="*/ 93 w 155"/>
                <a:gd name="T33" fmla="*/ 169 h 169"/>
                <a:gd name="T34" fmla="*/ 113 w 155"/>
                <a:gd name="T35" fmla="*/ 165 h 169"/>
                <a:gd name="T36" fmla="*/ 140 w 155"/>
                <a:gd name="T37" fmla="*/ 139 h 169"/>
                <a:gd name="T38" fmla="*/ 152 w 155"/>
                <a:gd name="T39" fmla="*/ 102 h 169"/>
                <a:gd name="T40" fmla="*/ 155 w 155"/>
                <a:gd name="T41" fmla="*/ 81 h 169"/>
                <a:gd name="T42" fmla="*/ 146 w 155"/>
                <a:gd name="T43" fmla="*/ 48 h 169"/>
                <a:gd name="T44" fmla="*/ 115 w 155"/>
                <a:gd name="T45" fmla="*/ 25 h 169"/>
                <a:gd name="T46" fmla="*/ 115 w 155"/>
                <a:gd name="T47" fmla="*/ 26 h 169"/>
                <a:gd name="T48" fmla="*/ 115 w 155"/>
                <a:gd name="T49" fmla="*/ 26 h 169"/>
                <a:gd name="T50" fmla="*/ 145 w 155"/>
                <a:gd name="T51" fmla="*/ 49 h 169"/>
                <a:gd name="T52" fmla="*/ 153 w 155"/>
                <a:gd name="T53" fmla="*/ 81 h 169"/>
                <a:gd name="T54" fmla="*/ 151 w 155"/>
                <a:gd name="T55" fmla="*/ 101 h 169"/>
                <a:gd name="T56" fmla="*/ 139 w 155"/>
                <a:gd name="T57" fmla="*/ 138 h 169"/>
                <a:gd name="T58" fmla="*/ 112 w 155"/>
                <a:gd name="T59" fmla="*/ 164 h 169"/>
                <a:gd name="T60" fmla="*/ 93 w 155"/>
                <a:gd name="T61" fmla="*/ 168 h 169"/>
                <a:gd name="T62" fmla="*/ 69 w 155"/>
                <a:gd name="T63" fmla="*/ 163 h 169"/>
                <a:gd name="T64" fmla="*/ 52 w 155"/>
                <a:gd name="T65" fmla="*/ 147 h 169"/>
                <a:gd name="T66" fmla="*/ 43 w 155"/>
                <a:gd name="T67" fmla="*/ 118 h 169"/>
                <a:gd name="T68" fmla="*/ 46 w 155"/>
                <a:gd name="T69" fmla="*/ 107 h 169"/>
                <a:gd name="T70" fmla="*/ 57 w 155"/>
                <a:gd name="T71" fmla="*/ 97 h 169"/>
                <a:gd name="T72" fmla="*/ 59 w 155"/>
                <a:gd name="T73" fmla="*/ 96 h 169"/>
                <a:gd name="T74" fmla="*/ 57 w 155"/>
                <a:gd name="T75" fmla="*/ 96 h 169"/>
                <a:gd name="T76" fmla="*/ 18 w 155"/>
                <a:gd name="T77" fmla="*/ 83 h 169"/>
                <a:gd name="T78" fmla="*/ 1 w 155"/>
                <a:gd name="T79" fmla="*/ 51 h 169"/>
                <a:gd name="T80" fmla="*/ 2 w 155"/>
                <a:gd name="T81" fmla="*/ 39 h 169"/>
                <a:gd name="T82" fmla="*/ 19 w 155"/>
                <a:gd name="T83" fmla="*/ 14 h 169"/>
                <a:gd name="T84" fmla="*/ 48 w 155"/>
                <a:gd name="T85" fmla="*/ 2 h 169"/>
                <a:gd name="T86" fmla="*/ 55 w 155"/>
                <a:gd name="T87" fmla="*/ 2 h 169"/>
                <a:gd name="T88" fmla="*/ 86 w 155"/>
                <a:gd name="T89" fmla="*/ 11 h 169"/>
                <a:gd name="T90" fmla="*/ 115 w 155"/>
                <a:gd name="T91" fmla="*/ 2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5" h="169">
                  <a:moveTo>
                    <a:pt x="115" y="26"/>
                  </a:moveTo>
                  <a:cubicBezTo>
                    <a:pt x="115" y="25"/>
                    <a:pt x="115" y="25"/>
                    <a:pt x="115" y="25"/>
                  </a:cubicBezTo>
                  <a:cubicBezTo>
                    <a:pt x="104" y="21"/>
                    <a:pt x="95" y="15"/>
                    <a:pt x="86" y="10"/>
                  </a:cubicBezTo>
                  <a:cubicBezTo>
                    <a:pt x="77" y="4"/>
                    <a:pt x="67" y="0"/>
                    <a:pt x="55" y="0"/>
                  </a:cubicBezTo>
                  <a:cubicBezTo>
                    <a:pt x="53" y="0"/>
                    <a:pt x="50" y="1"/>
                    <a:pt x="48" y="1"/>
                  </a:cubicBezTo>
                  <a:cubicBezTo>
                    <a:pt x="37" y="2"/>
                    <a:pt x="27" y="6"/>
                    <a:pt x="18" y="13"/>
                  </a:cubicBezTo>
                  <a:cubicBezTo>
                    <a:pt x="10" y="19"/>
                    <a:pt x="4" y="28"/>
                    <a:pt x="1" y="39"/>
                  </a:cubicBezTo>
                  <a:cubicBezTo>
                    <a:pt x="0" y="43"/>
                    <a:pt x="0" y="48"/>
                    <a:pt x="0" y="51"/>
                  </a:cubicBezTo>
                  <a:cubicBezTo>
                    <a:pt x="0" y="66"/>
                    <a:pt x="7" y="77"/>
                    <a:pt x="18" y="84"/>
                  </a:cubicBezTo>
                  <a:cubicBezTo>
                    <a:pt x="28" y="92"/>
                    <a:pt x="43" y="96"/>
                    <a:pt x="57" y="97"/>
                  </a:cubicBezTo>
                  <a:cubicBezTo>
                    <a:pt x="57" y="96"/>
                    <a:pt x="57" y="96"/>
                    <a:pt x="57" y="96"/>
                  </a:cubicBezTo>
                  <a:cubicBezTo>
                    <a:pt x="57" y="96"/>
                    <a:pt x="57" y="96"/>
                    <a:pt x="57" y="96"/>
                  </a:cubicBezTo>
                  <a:cubicBezTo>
                    <a:pt x="51" y="99"/>
                    <a:pt x="47" y="102"/>
                    <a:pt x="45" y="106"/>
                  </a:cubicBezTo>
                  <a:cubicBezTo>
                    <a:pt x="42" y="110"/>
                    <a:pt x="41" y="114"/>
                    <a:pt x="41" y="118"/>
                  </a:cubicBezTo>
                  <a:cubicBezTo>
                    <a:pt x="41" y="128"/>
                    <a:pt x="46" y="138"/>
                    <a:pt x="51" y="148"/>
                  </a:cubicBezTo>
                  <a:cubicBezTo>
                    <a:pt x="55" y="155"/>
                    <a:pt x="61" y="160"/>
                    <a:pt x="68" y="164"/>
                  </a:cubicBezTo>
                  <a:cubicBezTo>
                    <a:pt x="76" y="167"/>
                    <a:pt x="84" y="169"/>
                    <a:pt x="93" y="169"/>
                  </a:cubicBezTo>
                  <a:cubicBezTo>
                    <a:pt x="100" y="169"/>
                    <a:pt x="107" y="168"/>
                    <a:pt x="113" y="165"/>
                  </a:cubicBezTo>
                  <a:cubicBezTo>
                    <a:pt x="125" y="160"/>
                    <a:pt x="134" y="150"/>
                    <a:pt x="140" y="139"/>
                  </a:cubicBezTo>
                  <a:cubicBezTo>
                    <a:pt x="147" y="127"/>
                    <a:pt x="150" y="114"/>
                    <a:pt x="152" y="102"/>
                  </a:cubicBezTo>
                  <a:cubicBezTo>
                    <a:pt x="154" y="94"/>
                    <a:pt x="155" y="87"/>
                    <a:pt x="155" y="81"/>
                  </a:cubicBezTo>
                  <a:cubicBezTo>
                    <a:pt x="155" y="68"/>
                    <a:pt x="152" y="57"/>
                    <a:pt x="146" y="48"/>
                  </a:cubicBezTo>
                  <a:cubicBezTo>
                    <a:pt x="139" y="39"/>
                    <a:pt x="130" y="31"/>
                    <a:pt x="115" y="25"/>
                  </a:cubicBezTo>
                  <a:cubicBezTo>
                    <a:pt x="115" y="26"/>
                    <a:pt x="115" y="26"/>
                    <a:pt x="115" y="26"/>
                  </a:cubicBezTo>
                  <a:cubicBezTo>
                    <a:pt x="115" y="26"/>
                    <a:pt x="115" y="26"/>
                    <a:pt x="115" y="26"/>
                  </a:cubicBezTo>
                  <a:cubicBezTo>
                    <a:pt x="129" y="32"/>
                    <a:pt x="139" y="40"/>
                    <a:pt x="145" y="49"/>
                  </a:cubicBezTo>
                  <a:cubicBezTo>
                    <a:pt x="151" y="58"/>
                    <a:pt x="153" y="68"/>
                    <a:pt x="153" y="81"/>
                  </a:cubicBezTo>
                  <a:cubicBezTo>
                    <a:pt x="153" y="87"/>
                    <a:pt x="153" y="94"/>
                    <a:pt x="151" y="101"/>
                  </a:cubicBezTo>
                  <a:cubicBezTo>
                    <a:pt x="149" y="113"/>
                    <a:pt x="145" y="127"/>
                    <a:pt x="139" y="138"/>
                  </a:cubicBezTo>
                  <a:cubicBezTo>
                    <a:pt x="133" y="150"/>
                    <a:pt x="124" y="159"/>
                    <a:pt x="112" y="164"/>
                  </a:cubicBezTo>
                  <a:cubicBezTo>
                    <a:pt x="106" y="167"/>
                    <a:pt x="99" y="168"/>
                    <a:pt x="93" y="168"/>
                  </a:cubicBezTo>
                  <a:cubicBezTo>
                    <a:pt x="84" y="168"/>
                    <a:pt x="76" y="166"/>
                    <a:pt x="69" y="163"/>
                  </a:cubicBezTo>
                  <a:cubicBezTo>
                    <a:pt x="62" y="159"/>
                    <a:pt x="56" y="154"/>
                    <a:pt x="52" y="147"/>
                  </a:cubicBezTo>
                  <a:cubicBezTo>
                    <a:pt x="47" y="138"/>
                    <a:pt x="43" y="128"/>
                    <a:pt x="43" y="118"/>
                  </a:cubicBezTo>
                  <a:cubicBezTo>
                    <a:pt x="43" y="114"/>
                    <a:pt x="44" y="110"/>
                    <a:pt x="46" y="107"/>
                  </a:cubicBezTo>
                  <a:cubicBezTo>
                    <a:pt x="48" y="103"/>
                    <a:pt x="52" y="100"/>
                    <a:pt x="57" y="97"/>
                  </a:cubicBezTo>
                  <a:cubicBezTo>
                    <a:pt x="59" y="96"/>
                    <a:pt x="59" y="96"/>
                    <a:pt x="59" y="96"/>
                  </a:cubicBezTo>
                  <a:cubicBezTo>
                    <a:pt x="57" y="96"/>
                    <a:pt x="57" y="96"/>
                    <a:pt x="57" y="96"/>
                  </a:cubicBezTo>
                  <a:cubicBezTo>
                    <a:pt x="43" y="94"/>
                    <a:pt x="29" y="90"/>
                    <a:pt x="18" y="83"/>
                  </a:cubicBezTo>
                  <a:cubicBezTo>
                    <a:pt x="8" y="76"/>
                    <a:pt x="1" y="65"/>
                    <a:pt x="1" y="51"/>
                  </a:cubicBezTo>
                  <a:cubicBezTo>
                    <a:pt x="1" y="48"/>
                    <a:pt x="1" y="44"/>
                    <a:pt x="2" y="39"/>
                  </a:cubicBezTo>
                  <a:cubicBezTo>
                    <a:pt x="5" y="28"/>
                    <a:pt x="11" y="20"/>
                    <a:pt x="19" y="14"/>
                  </a:cubicBezTo>
                  <a:cubicBezTo>
                    <a:pt x="27" y="7"/>
                    <a:pt x="37" y="3"/>
                    <a:pt x="48" y="2"/>
                  </a:cubicBezTo>
                  <a:cubicBezTo>
                    <a:pt x="51" y="2"/>
                    <a:pt x="53" y="2"/>
                    <a:pt x="55" y="2"/>
                  </a:cubicBezTo>
                  <a:cubicBezTo>
                    <a:pt x="67" y="2"/>
                    <a:pt x="76" y="6"/>
                    <a:pt x="86" y="11"/>
                  </a:cubicBezTo>
                  <a:cubicBezTo>
                    <a:pt x="95" y="16"/>
                    <a:pt x="104" y="22"/>
                    <a:pt x="115" y="2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0" name="Freeform 106">
              <a:extLst>
                <a:ext uri="{FF2B5EF4-FFF2-40B4-BE49-F238E27FC236}">
                  <a16:creationId xmlns:a16="http://schemas.microsoft.com/office/drawing/2014/main" id="{5ABB2562-BCDD-47CA-AB97-7C07C2E7E0DD}"/>
                </a:ext>
              </a:extLst>
            </p:cNvPr>
            <p:cNvSpPr>
              <a:spLocks/>
            </p:cNvSpPr>
            <p:nvPr/>
          </p:nvSpPr>
          <p:spPr bwMode="auto">
            <a:xfrm>
              <a:off x="5448301" y="3273425"/>
              <a:ext cx="142875" cy="104775"/>
            </a:xfrm>
            <a:custGeom>
              <a:avLst/>
              <a:gdLst>
                <a:gd name="T0" fmla="*/ 18 w 19"/>
                <a:gd name="T1" fmla="*/ 9 h 14"/>
                <a:gd name="T2" fmla="*/ 8 w 19"/>
                <a:gd name="T3" fmla="*/ 13 h 14"/>
                <a:gd name="T4" fmla="*/ 1 w 19"/>
                <a:gd name="T5" fmla="*/ 5 h 14"/>
                <a:gd name="T6" fmla="*/ 11 w 19"/>
                <a:gd name="T7" fmla="*/ 1 h 14"/>
                <a:gd name="T8" fmla="*/ 18 w 19"/>
                <a:gd name="T9" fmla="*/ 9 h 14"/>
              </a:gdLst>
              <a:ahLst/>
              <a:cxnLst>
                <a:cxn ang="0">
                  <a:pos x="T0" y="T1"/>
                </a:cxn>
                <a:cxn ang="0">
                  <a:pos x="T2" y="T3"/>
                </a:cxn>
                <a:cxn ang="0">
                  <a:pos x="T4" y="T5"/>
                </a:cxn>
                <a:cxn ang="0">
                  <a:pos x="T6" y="T7"/>
                </a:cxn>
                <a:cxn ang="0">
                  <a:pos x="T8" y="T9"/>
                </a:cxn>
              </a:cxnLst>
              <a:rect l="0" t="0" r="r" b="b"/>
              <a:pathLst>
                <a:path w="19" h="14">
                  <a:moveTo>
                    <a:pt x="18" y="9"/>
                  </a:moveTo>
                  <a:cubicBezTo>
                    <a:pt x="17" y="12"/>
                    <a:pt x="13" y="14"/>
                    <a:pt x="8" y="13"/>
                  </a:cubicBezTo>
                  <a:cubicBezTo>
                    <a:pt x="3" y="12"/>
                    <a:pt x="0" y="8"/>
                    <a:pt x="1" y="5"/>
                  </a:cubicBezTo>
                  <a:cubicBezTo>
                    <a:pt x="2" y="2"/>
                    <a:pt x="6" y="0"/>
                    <a:pt x="11" y="1"/>
                  </a:cubicBezTo>
                  <a:cubicBezTo>
                    <a:pt x="16" y="2"/>
                    <a:pt x="19" y="6"/>
                    <a:pt x="18" y="9"/>
                  </a:cubicBezTo>
                  <a:close/>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1" name="Freeform 107">
              <a:extLst>
                <a:ext uri="{FF2B5EF4-FFF2-40B4-BE49-F238E27FC236}">
                  <a16:creationId xmlns:a16="http://schemas.microsoft.com/office/drawing/2014/main" id="{D309F8F5-1C8D-4D47-83AE-9B75E4DFF428}"/>
                </a:ext>
              </a:extLst>
            </p:cNvPr>
            <p:cNvSpPr>
              <a:spLocks/>
            </p:cNvSpPr>
            <p:nvPr/>
          </p:nvSpPr>
          <p:spPr bwMode="auto">
            <a:xfrm>
              <a:off x="5448301" y="3273425"/>
              <a:ext cx="142875" cy="104775"/>
            </a:xfrm>
            <a:custGeom>
              <a:avLst/>
              <a:gdLst>
                <a:gd name="T0" fmla="*/ 18 w 19"/>
                <a:gd name="T1" fmla="*/ 9 h 14"/>
                <a:gd name="T2" fmla="*/ 17 w 19"/>
                <a:gd name="T3" fmla="*/ 9 h 14"/>
                <a:gd name="T4" fmla="*/ 15 w 19"/>
                <a:gd name="T5" fmla="*/ 12 h 14"/>
                <a:gd name="T6" fmla="*/ 11 w 19"/>
                <a:gd name="T7" fmla="*/ 13 h 14"/>
                <a:gd name="T8" fmla="*/ 8 w 19"/>
                <a:gd name="T9" fmla="*/ 12 h 14"/>
                <a:gd name="T10" fmla="*/ 3 w 19"/>
                <a:gd name="T11" fmla="*/ 10 h 14"/>
                <a:gd name="T12" fmla="*/ 1 w 19"/>
                <a:gd name="T13" fmla="*/ 6 h 14"/>
                <a:gd name="T14" fmla="*/ 2 w 19"/>
                <a:gd name="T15" fmla="*/ 5 h 14"/>
                <a:gd name="T16" fmla="*/ 4 w 19"/>
                <a:gd name="T17" fmla="*/ 3 h 14"/>
                <a:gd name="T18" fmla="*/ 8 w 19"/>
                <a:gd name="T19" fmla="*/ 2 h 14"/>
                <a:gd name="T20" fmla="*/ 11 w 19"/>
                <a:gd name="T21" fmla="*/ 2 h 14"/>
                <a:gd name="T22" fmla="*/ 16 w 19"/>
                <a:gd name="T23" fmla="*/ 4 h 14"/>
                <a:gd name="T24" fmla="*/ 18 w 19"/>
                <a:gd name="T25" fmla="*/ 8 h 14"/>
                <a:gd name="T26" fmla="*/ 17 w 19"/>
                <a:gd name="T27" fmla="*/ 9 h 14"/>
                <a:gd name="T28" fmla="*/ 18 w 19"/>
                <a:gd name="T29" fmla="*/ 9 h 14"/>
                <a:gd name="T30" fmla="*/ 19 w 19"/>
                <a:gd name="T31" fmla="*/ 9 h 14"/>
                <a:gd name="T32" fmla="*/ 19 w 19"/>
                <a:gd name="T33" fmla="*/ 8 h 14"/>
                <a:gd name="T34" fmla="*/ 17 w 19"/>
                <a:gd name="T35" fmla="*/ 3 h 14"/>
                <a:gd name="T36" fmla="*/ 11 w 19"/>
                <a:gd name="T37" fmla="*/ 1 h 14"/>
                <a:gd name="T38" fmla="*/ 8 w 19"/>
                <a:gd name="T39" fmla="*/ 0 h 14"/>
                <a:gd name="T40" fmla="*/ 3 w 19"/>
                <a:gd name="T41" fmla="*/ 1 h 14"/>
                <a:gd name="T42" fmla="*/ 0 w 19"/>
                <a:gd name="T43" fmla="*/ 5 h 14"/>
                <a:gd name="T44" fmla="*/ 0 w 19"/>
                <a:gd name="T45" fmla="*/ 6 h 14"/>
                <a:gd name="T46" fmla="*/ 2 w 19"/>
                <a:gd name="T47" fmla="*/ 11 h 14"/>
                <a:gd name="T48" fmla="*/ 8 w 19"/>
                <a:gd name="T49" fmla="*/ 14 h 14"/>
                <a:gd name="T50" fmla="*/ 11 w 19"/>
                <a:gd name="T51" fmla="*/ 14 h 14"/>
                <a:gd name="T52" fmla="*/ 16 w 19"/>
                <a:gd name="T53" fmla="*/ 13 h 14"/>
                <a:gd name="T54" fmla="*/ 19 w 19"/>
                <a:gd name="T55" fmla="*/ 9 h 14"/>
                <a:gd name="T56" fmla="*/ 18 w 19"/>
                <a:gd name="T5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 h="14">
                  <a:moveTo>
                    <a:pt x="18" y="9"/>
                  </a:moveTo>
                  <a:cubicBezTo>
                    <a:pt x="17" y="9"/>
                    <a:pt x="17" y="9"/>
                    <a:pt x="17" y="9"/>
                  </a:cubicBezTo>
                  <a:cubicBezTo>
                    <a:pt x="17" y="10"/>
                    <a:pt x="16" y="11"/>
                    <a:pt x="15" y="12"/>
                  </a:cubicBezTo>
                  <a:cubicBezTo>
                    <a:pt x="14" y="12"/>
                    <a:pt x="13" y="13"/>
                    <a:pt x="11" y="13"/>
                  </a:cubicBezTo>
                  <a:cubicBezTo>
                    <a:pt x="10" y="13"/>
                    <a:pt x="9" y="13"/>
                    <a:pt x="8" y="12"/>
                  </a:cubicBezTo>
                  <a:cubicBezTo>
                    <a:pt x="6" y="12"/>
                    <a:pt x="5" y="11"/>
                    <a:pt x="3" y="10"/>
                  </a:cubicBezTo>
                  <a:cubicBezTo>
                    <a:pt x="2" y="9"/>
                    <a:pt x="1" y="7"/>
                    <a:pt x="1" y="6"/>
                  </a:cubicBezTo>
                  <a:cubicBezTo>
                    <a:pt x="1" y="6"/>
                    <a:pt x="2" y="6"/>
                    <a:pt x="2" y="5"/>
                  </a:cubicBezTo>
                  <a:cubicBezTo>
                    <a:pt x="2" y="4"/>
                    <a:pt x="3" y="3"/>
                    <a:pt x="4" y="3"/>
                  </a:cubicBezTo>
                  <a:cubicBezTo>
                    <a:pt x="5" y="2"/>
                    <a:pt x="6" y="2"/>
                    <a:pt x="8" y="2"/>
                  </a:cubicBezTo>
                  <a:cubicBezTo>
                    <a:pt x="9" y="2"/>
                    <a:pt x="10" y="2"/>
                    <a:pt x="11" y="2"/>
                  </a:cubicBezTo>
                  <a:cubicBezTo>
                    <a:pt x="13" y="2"/>
                    <a:pt x="14" y="3"/>
                    <a:pt x="16" y="4"/>
                  </a:cubicBezTo>
                  <a:cubicBezTo>
                    <a:pt x="17" y="6"/>
                    <a:pt x="18" y="7"/>
                    <a:pt x="18" y="8"/>
                  </a:cubicBezTo>
                  <a:cubicBezTo>
                    <a:pt x="18" y="8"/>
                    <a:pt x="17" y="9"/>
                    <a:pt x="17" y="9"/>
                  </a:cubicBezTo>
                  <a:cubicBezTo>
                    <a:pt x="18" y="9"/>
                    <a:pt x="18" y="9"/>
                    <a:pt x="18" y="9"/>
                  </a:cubicBezTo>
                  <a:cubicBezTo>
                    <a:pt x="19" y="9"/>
                    <a:pt x="19" y="9"/>
                    <a:pt x="19" y="9"/>
                  </a:cubicBezTo>
                  <a:cubicBezTo>
                    <a:pt x="19" y="9"/>
                    <a:pt x="19" y="9"/>
                    <a:pt x="19" y="8"/>
                  </a:cubicBezTo>
                  <a:cubicBezTo>
                    <a:pt x="19" y="6"/>
                    <a:pt x="18" y="5"/>
                    <a:pt x="17" y="3"/>
                  </a:cubicBezTo>
                  <a:cubicBezTo>
                    <a:pt x="15" y="2"/>
                    <a:pt x="13" y="1"/>
                    <a:pt x="11" y="1"/>
                  </a:cubicBezTo>
                  <a:cubicBezTo>
                    <a:pt x="10" y="0"/>
                    <a:pt x="9" y="0"/>
                    <a:pt x="8" y="0"/>
                  </a:cubicBezTo>
                  <a:cubicBezTo>
                    <a:pt x="6" y="0"/>
                    <a:pt x="4" y="1"/>
                    <a:pt x="3" y="1"/>
                  </a:cubicBezTo>
                  <a:cubicBezTo>
                    <a:pt x="2" y="2"/>
                    <a:pt x="1" y="3"/>
                    <a:pt x="0" y="5"/>
                  </a:cubicBezTo>
                  <a:cubicBezTo>
                    <a:pt x="0" y="5"/>
                    <a:pt x="0" y="6"/>
                    <a:pt x="0" y="6"/>
                  </a:cubicBezTo>
                  <a:cubicBezTo>
                    <a:pt x="0" y="8"/>
                    <a:pt x="1" y="10"/>
                    <a:pt x="2" y="11"/>
                  </a:cubicBezTo>
                  <a:cubicBezTo>
                    <a:pt x="4" y="12"/>
                    <a:pt x="6" y="13"/>
                    <a:pt x="8" y="14"/>
                  </a:cubicBezTo>
                  <a:cubicBezTo>
                    <a:pt x="9" y="14"/>
                    <a:pt x="10" y="14"/>
                    <a:pt x="11" y="14"/>
                  </a:cubicBezTo>
                  <a:cubicBezTo>
                    <a:pt x="13" y="14"/>
                    <a:pt x="15" y="14"/>
                    <a:pt x="16" y="13"/>
                  </a:cubicBezTo>
                  <a:cubicBezTo>
                    <a:pt x="17" y="12"/>
                    <a:pt x="18" y="11"/>
                    <a:pt x="19" y="9"/>
                  </a:cubicBezTo>
                  <a:lnTo>
                    <a:pt x="18" y="9"/>
                  </a:ln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2" name="Freeform 108">
              <a:extLst>
                <a:ext uri="{FF2B5EF4-FFF2-40B4-BE49-F238E27FC236}">
                  <a16:creationId xmlns:a16="http://schemas.microsoft.com/office/drawing/2014/main" id="{710F0949-AC36-4A5D-8BC3-30F0B24C7791}"/>
                </a:ext>
              </a:extLst>
            </p:cNvPr>
            <p:cNvSpPr>
              <a:spLocks/>
            </p:cNvSpPr>
            <p:nvPr/>
          </p:nvSpPr>
          <p:spPr bwMode="auto">
            <a:xfrm>
              <a:off x="5802314" y="3060700"/>
              <a:ext cx="142875" cy="114300"/>
            </a:xfrm>
            <a:custGeom>
              <a:avLst/>
              <a:gdLst>
                <a:gd name="T0" fmla="*/ 18 w 19"/>
                <a:gd name="T1" fmla="*/ 5 h 15"/>
                <a:gd name="T2" fmla="*/ 11 w 19"/>
                <a:gd name="T3" fmla="*/ 13 h 15"/>
                <a:gd name="T4" fmla="*/ 1 w 19"/>
                <a:gd name="T5" fmla="*/ 10 h 15"/>
                <a:gd name="T6" fmla="*/ 7 w 19"/>
                <a:gd name="T7" fmla="*/ 2 h 15"/>
                <a:gd name="T8" fmla="*/ 18 w 19"/>
                <a:gd name="T9" fmla="*/ 5 h 15"/>
              </a:gdLst>
              <a:ahLst/>
              <a:cxnLst>
                <a:cxn ang="0">
                  <a:pos x="T0" y="T1"/>
                </a:cxn>
                <a:cxn ang="0">
                  <a:pos x="T2" y="T3"/>
                </a:cxn>
                <a:cxn ang="0">
                  <a:pos x="T4" y="T5"/>
                </a:cxn>
                <a:cxn ang="0">
                  <a:pos x="T6" y="T7"/>
                </a:cxn>
                <a:cxn ang="0">
                  <a:pos x="T8" y="T9"/>
                </a:cxn>
              </a:cxnLst>
              <a:rect l="0" t="0" r="r" b="b"/>
              <a:pathLst>
                <a:path w="19" h="15">
                  <a:moveTo>
                    <a:pt x="18" y="5"/>
                  </a:moveTo>
                  <a:cubicBezTo>
                    <a:pt x="19" y="8"/>
                    <a:pt x="16" y="12"/>
                    <a:pt x="11" y="13"/>
                  </a:cubicBezTo>
                  <a:cubicBezTo>
                    <a:pt x="7" y="15"/>
                    <a:pt x="2" y="14"/>
                    <a:pt x="1" y="10"/>
                  </a:cubicBezTo>
                  <a:cubicBezTo>
                    <a:pt x="0" y="7"/>
                    <a:pt x="3" y="3"/>
                    <a:pt x="7" y="2"/>
                  </a:cubicBezTo>
                  <a:cubicBezTo>
                    <a:pt x="12" y="0"/>
                    <a:pt x="16" y="1"/>
                    <a:pt x="18" y="5"/>
                  </a:cubicBezTo>
                  <a:close/>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3" name="Freeform 109">
              <a:extLst>
                <a:ext uri="{FF2B5EF4-FFF2-40B4-BE49-F238E27FC236}">
                  <a16:creationId xmlns:a16="http://schemas.microsoft.com/office/drawing/2014/main" id="{11D4FD6E-D967-476C-ACF0-CF6B36F4C88E}"/>
                </a:ext>
              </a:extLst>
            </p:cNvPr>
            <p:cNvSpPr>
              <a:spLocks/>
            </p:cNvSpPr>
            <p:nvPr/>
          </p:nvSpPr>
          <p:spPr bwMode="auto">
            <a:xfrm>
              <a:off x="5802314" y="3060700"/>
              <a:ext cx="136525" cy="114300"/>
            </a:xfrm>
            <a:custGeom>
              <a:avLst/>
              <a:gdLst>
                <a:gd name="T0" fmla="*/ 18 w 18"/>
                <a:gd name="T1" fmla="*/ 5 h 15"/>
                <a:gd name="T2" fmla="*/ 17 w 18"/>
                <a:gd name="T3" fmla="*/ 5 h 15"/>
                <a:gd name="T4" fmla="*/ 17 w 18"/>
                <a:gd name="T5" fmla="*/ 6 h 15"/>
                <a:gd name="T6" fmla="*/ 16 w 18"/>
                <a:gd name="T7" fmla="*/ 10 h 15"/>
                <a:gd name="T8" fmla="*/ 11 w 18"/>
                <a:gd name="T9" fmla="*/ 13 h 15"/>
                <a:gd name="T10" fmla="*/ 7 w 18"/>
                <a:gd name="T11" fmla="*/ 13 h 15"/>
                <a:gd name="T12" fmla="*/ 4 w 18"/>
                <a:gd name="T13" fmla="*/ 12 h 15"/>
                <a:gd name="T14" fmla="*/ 2 w 18"/>
                <a:gd name="T15" fmla="*/ 10 h 15"/>
                <a:gd name="T16" fmla="*/ 1 w 18"/>
                <a:gd name="T17" fmla="*/ 9 h 15"/>
                <a:gd name="T18" fmla="*/ 3 w 18"/>
                <a:gd name="T19" fmla="*/ 5 h 15"/>
                <a:gd name="T20" fmla="*/ 7 w 18"/>
                <a:gd name="T21" fmla="*/ 2 h 15"/>
                <a:gd name="T22" fmla="*/ 11 w 18"/>
                <a:gd name="T23" fmla="*/ 2 h 15"/>
                <a:gd name="T24" fmla="*/ 15 w 18"/>
                <a:gd name="T25" fmla="*/ 3 h 15"/>
                <a:gd name="T26" fmla="*/ 17 w 18"/>
                <a:gd name="T27" fmla="*/ 5 h 15"/>
                <a:gd name="T28" fmla="*/ 18 w 18"/>
                <a:gd name="T29" fmla="*/ 5 h 15"/>
                <a:gd name="T30" fmla="*/ 18 w 18"/>
                <a:gd name="T31" fmla="*/ 4 h 15"/>
                <a:gd name="T32" fmla="*/ 16 w 18"/>
                <a:gd name="T33" fmla="*/ 1 h 15"/>
                <a:gd name="T34" fmla="*/ 11 w 18"/>
                <a:gd name="T35" fmla="*/ 0 h 15"/>
                <a:gd name="T36" fmla="*/ 7 w 18"/>
                <a:gd name="T37" fmla="*/ 1 h 15"/>
                <a:gd name="T38" fmla="*/ 2 w 18"/>
                <a:gd name="T39" fmla="*/ 4 h 15"/>
                <a:gd name="T40" fmla="*/ 0 w 18"/>
                <a:gd name="T41" fmla="*/ 9 h 15"/>
                <a:gd name="T42" fmla="*/ 0 w 18"/>
                <a:gd name="T43" fmla="*/ 11 h 15"/>
                <a:gd name="T44" fmla="*/ 3 w 18"/>
                <a:gd name="T45" fmla="*/ 14 h 15"/>
                <a:gd name="T46" fmla="*/ 7 w 18"/>
                <a:gd name="T47" fmla="*/ 15 h 15"/>
                <a:gd name="T48" fmla="*/ 12 w 18"/>
                <a:gd name="T49" fmla="*/ 14 h 15"/>
                <a:gd name="T50" fmla="*/ 17 w 18"/>
                <a:gd name="T51" fmla="*/ 11 h 15"/>
                <a:gd name="T52" fmla="*/ 18 w 18"/>
                <a:gd name="T53" fmla="*/ 6 h 15"/>
                <a:gd name="T54" fmla="*/ 18 w 18"/>
                <a:gd name="T55" fmla="*/ 4 h 15"/>
                <a:gd name="T56" fmla="*/ 18 w 18"/>
                <a:gd name="T57"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 h="15">
                  <a:moveTo>
                    <a:pt x="18" y="5"/>
                  </a:moveTo>
                  <a:cubicBezTo>
                    <a:pt x="17" y="5"/>
                    <a:pt x="17" y="5"/>
                    <a:pt x="17" y="5"/>
                  </a:cubicBezTo>
                  <a:cubicBezTo>
                    <a:pt x="17" y="5"/>
                    <a:pt x="17" y="6"/>
                    <a:pt x="17" y="6"/>
                  </a:cubicBezTo>
                  <a:cubicBezTo>
                    <a:pt x="17" y="7"/>
                    <a:pt x="17" y="9"/>
                    <a:pt x="16" y="10"/>
                  </a:cubicBezTo>
                  <a:cubicBezTo>
                    <a:pt x="14" y="11"/>
                    <a:pt x="13" y="12"/>
                    <a:pt x="11" y="13"/>
                  </a:cubicBezTo>
                  <a:cubicBezTo>
                    <a:pt x="10" y="13"/>
                    <a:pt x="9" y="13"/>
                    <a:pt x="7" y="13"/>
                  </a:cubicBezTo>
                  <a:cubicBezTo>
                    <a:pt x="6" y="13"/>
                    <a:pt x="5" y="13"/>
                    <a:pt x="4" y="12"/>
                  </a:cubicBezTo>
                  <a:cubicBezTo>
                    <a:pt x="3" y="12"/>
                    <a:pt x="2" y="11"/>
                    <a:pt x="2" y="10"/>
                  </a:cubicBezTo>
                  <a:cubicBezTo>
                    <a:pt x="1" y="10"/>
                    <a:pt x="1" y="9"/>
                    <a:pt x="1" y="9"/>
                  </a:cubicBezTo>
                  <a:cubicBezTo>
                    <a:pt x="1" y="8"/>
                    <a:pt x="2" y="6"/>
                    <a:pt x="3" y="5"/>
                  </a:cubicBezTo>
                  <a:cubicBezTo>
                    <a:pt x="4" y="4"/>
                    <a:pt x="6" y="3"/>
                    <a:pt x="7" y="2"/>
                  </a:cubicBezTo>
                  <a:cubicBezTo>
                    <a:pt x="9" y="2"/>
                    <a:pt x="10" y="2"/>
                    <a:pt x="11" y="2"/>
                  </a:cubicBezTo>
                  <a:cubicBezTo>
                    <a:pt x="13" y="2"/>
                    <a:pt x="14" y="2"/>
                    <a:pt x="15" y="3"/>
                  </a:cubicBezTo>
                  <a:cubicBezTo>
                    <a:pt x="16" y="3"/>
                    <a:pt x="17" y="4"/>
                    <a:pt x="17" y="5"/>
                  </a:cubicBezTo>
                  <a:cubicBezTo>
                    <a:pt x="18" y="5"/>
                    <a:pt x="18" y="5"/>
                    <a:pt x="18" y="5"/>
                  </a:cubicBezTo>
                  <a:cubicBezTo>
                    <a:pt x="18" y="4"/>
                    <a:pt x="18" y="4"/>
                    <a:pt x="18" y="4"/>
                  </a:cubicBezTo>
                  <a:cubicBezTo>
                    <a:pt x="18" y="3"/>
                    <a:pt x="17" y="2"/>
                    <a:pt x="16" y="1"/>
                  </a:cubicBezTo>
                  <a:cubicBezTo>
                    <a:pt x="14" y="1"/>
                    <a:pt x="13" y="0"/>
                    <a:pt x="11" y="0"/>
                  </a:cubicBezTo>
                  <a:cubicBezTo>
                    <a:pt x="10" y="0"/>
                    <a:pt x="8" y="1"/>
                    <a:pt x="7" y="1"/>
                  </a:cubicBezTo>
                  <a:cubicBezTo>
                    <a:pt x="5" y="2"/>
                    <a:pt x="3" y="3"/>
                    <a:pt x="2" y="4"/>
                  </a:cubicBezTo>
                  <a:cubicBezTo>
                    <a:pt x="1" y="6"/>
                    <a:pt x="0" y="7"/>
                    <a:pt x="0" y="9"/>
                  </a:cubicBezTo>
                  <a:cubicBezTo>
                    <a:pt x="0" y="9"/>
                    <a:pt x="0" y="10"/>
                    <a:pt x="0" y="11"/>
                  </a:cubicBezTo>
                  <a:cubicBezTo>
                    <a:pt x="1" y="12"/>
                    <a:pt x="2" y="13"/>
                    <a:pt x="3" y="14"/>
                  </a:cubicBezTo>
                  <a:cubicBezTo>
                    <a:pt x="4" y="14"/>
                    <a:pt x="6" y="15"/>
                    <a:pt x="7" y="15"/>
                  </a:cubicBezTo>
                  <a:cubicBezTo>
                    <a:pt x="9" y="15"/>
                    <a:pt x="10" y="14"/>
                    <a:pt x="12" y="14"/>
                  </a:cubicBezTo>
                  <a:cubicBezTo>
                    <a:pt x="14" y="13"/>
                    <a:pt x="15" y="12"/>
                    <a:pt x="17" y="11"/>
                  </a:cubicBezTo>
                  <a:cubicBezTo>
                    <a:pt x="18" y="9"/>
                    <a:pt x="18" y="8"/>
                    <a:pt x="18" y="6"/>
                  </a:cubicBezTo>
                  <a:cubicBezTo>
                    <a:pt x="18" y="5"/>
                    <a:pt x="18" y="5"/>
                    <a:pt x="18" y="4"/>
                  </a:cubicBezTo>
                  <a:lnTo>
                    <a:pt x="18" y="5"/>
                  </a:ln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24" name="Picture 110">
              <a:extLst>
                <a:ext uri="{FF2B5EF4-FFF2-40B4-BE49-F238E27FC236}">
                  <a16:creationId xmlns:a16="http://schemas.microsoft.com/office/drawing/2014/main" id="{D9772F5E-075F-4283-8B29-F983A50B5E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4676" y="2298700"/>
              <a:ext cx="369888" cy="6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 name="Picture 112">
              <a:extLst>
                <a:ext uri="{FF2B5EF4-FFF2-40B4-BE49-F238E27FC236}">
                  <a16:creationId xmlns:a16="http://schemas.microsoft.com/office/drawing/2014/main" id="{14B179DD-EB31-47ED-B8C8-6BF452F9DF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7226" y="2405063"/>
              <a:ext cx="203200" cy="6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 name="Rectangle 114">
              <a:extLst>
                <a:ext uri="{FF2B5EF4-FFF2-40B4-BE49-F238E27FC236}">
                  <a16:creationId xmlns:a16="http://schemas.microsoft.com/office/drawing/2014/main" id="{4650656C-A4EC-43F6-BDFA-6EA93D4ECACE}"/>
                </a:ext>
              </a:extLst>
            </p:cNvPr>
            <p:cNvSpPr>
              <a:spLocks noChangeArrowheads="1"/>
            </p:cNvSpPr>
            <p:nvPr/>
          </p:nvSpPr>
          <p:spPr bwMode="auto">
            <a:xfrm rot="20760000">
              <a:off x="5403851" y="2600325"/>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7" name="Rectangle 115">
              <a:extLst>
                <a:ext uri="{FF2B5EF4-FFF2-40B4-BE49-F238E27FC236}">
                  <a16:creationId xmlns:a16="http://schemas.microsoft.com/office/drawing/2014/main" id="{77C50D70-DCA2-4E36-9E9C-24A64A8A82F2}"/>
                </a:ext>
              </a:extLst>
            </p:cNvPr>
            <p:cNvSpPr>
              <a:spLocks noChangeArrowheads="1"/>
            </p:cNvSpPr>
            <p:nvPr/>
          </p:nvSpPr>
          <p:spPr bwMode="auto">
            <a:xfrm rot="20940000">
              <a:off x="5465764" y="2592388"/>
              <a:ext cx="90488"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8" name="Rectangle 116">
              <a:extLst>
                <a:ext uri="{FF2B5EF4-FFF2-40B4-BE49-F238E27FC236}">
                  <a16:creationId xmlns:a16="http://schemas.microsoft.com/office/drawing/2014/main" id="{823870AB-C50F-441C-8D73-4E08C424AE18}"/>
                </a:ext>
              </a:extLst>
            </p:cNvPr>
            <p:cNvSpPr>
              <a:spLocks noChangeArrowheads="1"/>
            </p:cNvSpPr>
            <p:nvPr/>
          </p:nvSpPr>
          <p:spPr bwMode="auto">
            <a:xfrm rot="21060000">
              <a:off x="5526089" y="2579688"/>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9" name="Rectangle 117">
              <a:extLst>
                <a:ext uri="{FF2B5EF4-FFF2-40B4-BE49-F238E27FC236}">
                  <a16:creationId xmlns:a16="http://schemas.microsoft.com/office/drawing/2014/main" id="{E033D6D8-EBDB-4E77-ACBD-51BE35BD0ABF}"/>
                </a:ext>
              </a:extLst>
            </p:cNvPr>
            <p:cNvSpPr>
              <a:spLocks noChangeArrowheads="1"/>
            </p:cNvSpPr>
            <p:nvPr/>
          </p:nvSpPr>
          <p:spPr bwMode="auto">
            <a:xfrm rot="21180000">
              <a:off x="5580064" y="2571750"/>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P</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0" name="Rectangle 118">
              <a:extLst>
                <a:ext uri="{FF2B5EF4-FFF2-40B4-BE49-F238E27FC236}">
                  <a16:creationId xmlns:a16="http://schemas.microsoft.com/office/drawing/2014/main" id="{9EF4F1C0-BC67-410C-BA23-299D5F707E26}"/>
                </a:ext>
              </a:extLst>
            </p:cNvPr>
            <p:cNvSpPr>
              <a:spLocks noChangeArrowheads="1"/>
            </p:cNvSpPr>
            <p:nvPr/>
          </p:nvSpPr>
          <p:spPr bwMode="auto">
            <a:xfrm rot="21300000">
              <a:off x="5634039" y="2566988"/>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U</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1" name="Rectangle 119">
              <a:extLst>
                <a:ext uri="{FF2B5EF4-FFF2-40B4-BE49-F238E27FC236}">
                  <a16:creationId xmlns:a16="http://schemas.microsoft.com/office/drawing/2014/main" id="{AC46E563-917B-45CC-98B1-C61E1DF63628}"/>
                </a:ext>
              </a:extLst>
            </p:cNvPr>
            <p:cNvSpPr>
              <a:spLocks noChangeArrowheads="1"/>
            </p:cNvSpPr>
            <p:nvPr/>
          </p:nvSpPr>
          <p:spPr bwMode="auto">
            <a:xfrm rot="21360000">
              <a:off x="5695951" y="2568575"/>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2" name="Rectangle 120">
              <a:extLst>
                <a:ext uri="{FF2B5EF4-FFF2-40B4-BE49-F238E27FC236}">
                  <a16:creationId xmlns:a16="http://schemas.microsoft.com/office/drawing/2014/main" id="{96D59666-F34F-4143-9C14-D0E4952B0077}"/>
                </a:ext>
              </a:extLst>
            </p:cNvPr>
            <p:cNvSpPr>
              <a:spLocks noChangeArrowheads="1"/>
            </p:cNvSpPr>
            <p:nvPr/>
          </p:nvSpPr>
          <p:spPr bwMode="auto">
            <a:xfrm rot="21540000">
              <a:off x="5770564" y="2562225"/>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3" name="Rectangle 121">
              <a:extLst>
                <a:ext uri="{FF2B5EF4-FFF2-40B4-BE49-F238E27FC236}">
                  <a16:creationId xmlns:a16="http://schemas.microsoft.com/office/drawing/2014/main" id="{41987180-E443-4E4C-B466-C4A495957145}"/>
                </a:ext>
              </a:extLst>
            </p:cNvPr>
            <p:cNvSpPr>
              <a:spLocks noChangeArrowheads="1"/>
            </p:cNvSpPr>
            <p:nvPr/>
          </p:nvSpPr>
          <p:spPr bwMode="auto">
            <a:xfrm>
              <a:off x="5832476" y="2563813"/>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4" name="Rectangle 122">
              <a:extLst>
                <a:ext uri="{FF2B5EF4-FFF2-40B4-BE49-F238E27FC236}">
                  <a16:creationId xmlns:a16="http://schemas.microsoft.com/office/drawing/2014/main" id="{63EE7677-6076-46D3-9789-BC91E0FF97CF}"/>
                </a:ext>
              </a:extLst>
            </p:cNvPr>
            <p:cNvSpPr>
              <a:spLocks noChangeArrowheads="1"/>
            </p:cNvSpPr>
            <p:nvPr/>
          </p:nvSpPr>
          <p:spPr bwMode="auto">
            <a:xfrm rot="120000">
              <a:off x="5892801" y="2563813"/>
              <a:ext cx="7620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5" name="Rectangle 123">
              <a:extLst>
                <a:ext uri="{FF2B5EF4-FFF2-40B4-BE49-F238E27FC236}">
                  <a16:creationId xmlns:a16="http://schemas.microsoft.com/office/drawing/2014/main" id="{2816E345-77FE-459B-AAE3-764E61EEB149}"/>
                </a:ext>
              </a:extLst>
            </p:cNvPr>
            <p:cNvSpPr>
              <a:spLocks noChangeArrowheads="1"/>
            </p:cNvSpPr>
            <p:nvPr/>
          </p:nvSpPr>
          <p:spPr bwMode="auto">
            <a:xfrm rot="180000">
              <a:off x="5938839" y="2565400"/>
              <a:ext cx="7620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6" name="Rectangle 124">
              <a:extLst>
                <a:ext uri="{FF2B5EF4-FFF2-40B4-BE49-F238E27FC236}">
                  <a16:creationId xmlns:a16="http://schemas.microsoft.com/office/drawing/2014/main" id="{1CD3902F-3C81-4A21-8C1E-5DE6E8CD2E9B}"/>
                </a:ext>
              </a:extLst>
            </p:cNvPr>
            <p:cNvSpPr>
              <a:spLocks noChangeArrowheads="1"/>
            </p:cNvSpPr>
            <p:nvPr/>
          </p:nvSpPr>
          <p:spPr bwMode="auto">
            <a:xfrm rot="300000">
              <a:off x="5983289" y="2574925"/>
              <a:ext cx="90488"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7" name="Rectangle 125">
              <a:extLst>
                <a:ext uri="{FF2B5EF4-FFF2-40B4-BE49-F238E27FC236}">
                  <a16:creationId xmlns:a16="http://schemas.microsoft.com/office/drawing/2014/main" id="{22D8FAE0-0E5C-45E9-BD2E-A092DE69F7A9}"/>
                </a:ext>
              </a:extLst>
            </p:cNvPr>
            <p:cNvSpPr>
              <a:spLocks noChangeArrowheads="1"/>
            </p:cNvSpPr>
            <p:nvPr/>
          </p:nvSpPr>
          <p:spPr bwMode="auto">
            <a:xfrm rot="420000">
              <a:off x="6053139" y="2576513"/>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8" name="Rectangle 126">
              <a:extLst>
                <a:ext uri="{FF2B5EF4-FFF2-40B4-BE49-F238E27FC236}">
                  <a16:creationId xmlns:a16="http://schemas.microsoft.com/office/drawing/2014/main" id="{995EA4FC-F90D-4C15-92A4-A5F5898D318D}"/>
                </a:ext>
              </a:extLst>
            </p:cNvPr>
            <p:cNvSpPr>
              <a:spLocks noChangeArrowheads="1"/>
            </p:cNvSpPr>
            <p:nvPr/>
          </p:nvSpPr>
          <p:spPr bwMode="auto">
            <a:xfrm rot="540000">
              <a:off x="6105526" y="2584450"/>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U</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9" name="Rectangle 127">
              <a:extLst>
                <a:ext uri="{FF2B5EF4-FFF2-40B4-BE49-F238E27FC236}">
                  <a16:creationId xmlns:a16="http://schemas.microsoft.com/office/drawing/2014/main" id="{40D6EEBD-8179-4CFF-9F38-FDFCF5C9A618}"/>
                </a:ext>
              </a:extLst>
            </p:cNvPr>
            <p:cNvSpPr>
              <a:spLocks noChangeArrowheads="1"/>
            </p:cNvSpPr>
            <p:nvPr/>
          </p:nvSpPr>
          <p:spPr bwMode="auto">
            <a:xfrm rot="720000">
              <a:off x="6159501" y="2603500"/>
              <a:ext cx="90488"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M</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0" name="Freeform 128">
              <a:extLst>
                <a:ext uri="{FF2B5EF4-FFF2-40B4-BE49-F238E27FC236}">
                  <a16:creationId xmlns:a16="http://schemas.microsoft.com/office/drawing/2014/main" id="{3475A1F6-11C5-43DF-8CEB-F5D062724B14}"/>
                </a:ext>
              </a:extLst>
            </p:cNvPr>
            <p:cNvSpPr>
              <a:spLocks/>
            </p:cNvSpPr>
            <p:nvPr/>
          </p:nvSpPr>
          <p:spPr bwMode="auto">
            <a:xfrm>
              <a:off x="6043614" y="2720975"/>
              <a:ext cx="430213" cy="144463"/>
            </a:xfrm>
            <a:custGeom>
              <a:avLst/>
              <a:gdLst>
                <a:gd name="T0" fmla="*/ 0 w 57"/>
                <a:gd name="T1" fmla="*/ 1 h 19"/>
                <a:gd name="T2" fmla="*/ 56 w 57"/>
                <a:gd name="T3" fmla="*/ 19 h 19"/>
                <a:gd name="T4" fmla="*/ 57 w 57"/>
                <a:gd name="T5" fmla="*/ 18 h 19"/>
                <a:gd name="T6" fmla="*/ 0 w 57"/>
                <a:gd name="T7" fmla="*/ 0 h 19"/>
                <a:gd name="T8" fmla="*/ 0 w 57"/>
                <a:gd name="T9" fmla="*/ 1 h 19"/>
              </a:gdLst>
              <a:ahLst/>
              <a:cxnLst>
                <a:cxn ang="0">
                  <a:pos x="T0" y="T1"/>
                </a:cxn>
                <a:cxn ang="0">
                  <a:pos x="T2" y="T3"/>
                </a:cxn>
                <a:cxn ang="0">
                  <a:pos x="T4" y="T5"/>
                </a:cxn>
                <a:cxn ang="0">
                  <a:pos x="T6" y="T7"/>
                </a:cxn>
                <a:cxn ang="0">
                  <a:pos x="T8" y="T9"/>
                </a:cxn>
              </a:cxnLst>
              <a:rect l="0" t="0" r="r" b="b"/>
              <a:pathLst>
                <a:path w="57" h="19">
                  <a:moveTo>
                    <a:pt x="0" y="1"/>
                  </a:moveTo>
                  <a:cubicBezTo>
                    <a:pt x="28" y="3"/>
                    <a:pt x="44" y="11"/>
                    <a:pt x="56" y="19"/>
                  </a:cubicBezTo>
                  <a:cubicBezTo>
                    <a:pt x="57" y="18"/>
                    <a:pt x="57" y="18"/>
                    <a:pt x="57" y="18"/>
                  </a:cubicBezTo>
                  <a:cubicBezTo>
                    <a:pt x="45" y="10"/>
                    <a:pt x="29" y="2"/>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95">
              <a:extLst>
                <a:ext uri="{FF2B5EF4-FFF2-40B4-BE49-F238E27FC236}">
                  <a16:creationId xmlns:a16="http://schemas.microsoft.com/office/drawing/2014/main" id="{DE4ECC57-63F6-407C-BDBA-C039D67EDF1A}"/>
                </a:ext>
              </a:extLst>
            </p:cNvPr>
            <p:cNvSpPr>
              <a:spLocks/>
            </p:cNvSpPr>
            <p:nvPr/>
          </p:nvSpPr>
          <p:spPr bwMode="auto">
            <a:xfrm>
              <a:off x="6640514" y="4533900"/>
              <a:ext cx="2593975" cy="0"/>
            </a:xfrm>
            <a:custGeom>
              <a:avLst/>
              <a:gdLst>
                <a:gd name="T0" fmla="*/ 1634 w 1634"/>
                <a:gd name="T1" fmla="*/ 0 w 1634"/>
                <a:gd name="T2" fmla="*/ 0 w 1634"/>
                <a:gd name="T3" fmla="*/ 1634 w 1634"/>
              </a:gdLst>
              <a:ahLst/>
              <a:cxnLst>
                <a:cxn ang="0">
                  <a:pos x="T0" y="0"/>
                </a:cxn>
                <a:cxn ang="0">
                  <a:pos x="T1" y="0"/>
                </a:cxn>
                <a:cxn ang="0">
                  <a:pos x="T2" y="0"/>
                </a:cxn>
                <a:cxn ang="0">
                  <a:pos x="T3" y="0"/>
                </a:cxn>
              </a:cxnLst>
              <a:rect l="0" t="0" r="r" b="b"/>
              <a:pathLst>
                <a:path w="1634">
                  <a:moveTo>
                    <a:pt x="1634" y="0"/>
                  </a:moveTo>
                  <a:lnTo>
                    <a:pt x="0" y="0"/>
                  </a:lnTo>
                  <a:lnTo>
                    <a:pt x="0" y="0"/>
                  </a:lnTo>
                  <a:lnTo>
                    <a:pt x="16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42" name="Freeform: Shape 141">
            <a:extLst>
              <a:ext uri="{FF2B5EF4-FFF2-40B4-BE49-F238E27FC236}">
                <a16:creationId xmlns:a16="http://schemas.microsoft.com/office/drawing/2014/main" id="{C4FAB0DF-DD30-4811-988D-6469529F789A}"/>
              </a:ext>
            </a:extLst>
          </p:cNvPr>
          <p:cNvSpPr/>
          <p:nvPr/>
        </p:nvSpPr>
        <p:spPr>
          <a:xfrm>
            <a:off x="9421867" y="2639348"/>
            <a:ext cx="563487" cy="2505915"/>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11310 w 1650727"/>
              <a:gd name="connsiteY0" fmla="*/ 4106548 h 4106548"/>
              <a:gd name="connsiteX1" fmla="*/ 1649947 w 1650727"/>
              <a:gd name="connsiteY1" fmla="*/ 2951005 h 4106548"/>
              <a:gd name="connsiteX2" fmla="*/ 1466162 w 1650727"/>
              <a:gd name="connsiteY2" fmla="*/ 1779277 h 4106548"/>
              <a:gd name="connsiteX3" fmla="*/ 922253 w 1650727"/>
              <a:gd name="connsiteY3" fmla="*/ 949779 h 4106548"/>
              <a:gd name="connsiteX4" fmla="*/ 458744 w 1650727"/>
              <a:gd name="connsiteY4" fmla="*/ 431813 h 4106548"/>
              <a:gd name="connsiteX5" fmla="*/ 0 w 1650727"/>
              <a:gd name="connsiteY5" fmla="*/ 0 h 4106548"/>
              <a:gd name="connsiteX0" fmla="*/ 1383100 w 1622517"/>
              <a:gd name="connsiteY0" fmla="*/ 4079962 h 4079962"/>
              <a:gd name="connsiteX1" fmla="*/ 1621737 w 1622517"/>
              <a:gd name="connsiteY1" fmla="*/ 2924419 h 4079962"/>
              <a:gd name="connsiteX2" fmla="*/ 1437952 w 1622517"/>
              <a:gd name="connsiteY2" fmla="*/ 1752691 h 4079962"/>
              <a:gd name="connsiteX3" fmla="*/ 894043 w 1622517"/>
              <a:gd name="connsiteY3" fmla="*/ 923193 h 4079962"/>
              <a:gd name="connsiteX4" fmla="*/ 430534 w 1622517"/>
              <a:gd name="connsiteY4" fmla="*/ 405227 h 4079962"/>
              <a:gd name="connsiteX5" fmla="*/ 0 w 1622517"/>
              <a:gd name="connsiteY5" fmla="*/ 0 h 4079962"/>
              <a:gd name="connsiteX0" fmla="*/ 1383100 w 1622517"/>
              <a:gd name="connsiteY0" fmla="*/ 4079962 h 4079962"/>
              <a:gd name="connsiteX1" fmla="*/ 1621737 w 1622517"/>
              <a:gd name="connsiteY1" fmla="*/ 2924419 h 4079962"/>
              <a:gd name="connsiteX2" fmla="*/ 1437952 w 1622517"/>
              <a:gd name="connsiteY2" fmla="*/ 1752691 h 4079962"/>
              <a:gd name="connsiteX3" fmla="*/ 894043 w 1622517"/>
              <a:gd name="connsiteY3" fmla="*/ 923193 h 4079962"/>
              <a:gd name="connsiteX4" fmla="*/ 468148 w 1622517"/>
              <a:gd name="connsiteY4" fmla="*/ 405228 h 4079962"/>
              <a:gd name="connsiteX5" fmla="*/ 0 w 1622517"/>
              <a:gd name="connsiteY5" fmla="*/ 0 h 4079962"/>
              <a:gd name="connsiteX0" fmla="*/ 1383100 w 1622517"/>
              <a:gd name="connsiteY0" fmla="*/ 4079962 h 4079962"/>
              <a:gd name="connsiteX1" fmla="*/ 1621737 w 1622517"/>
              <a:gd name="connsiteY1" fmla="*/ 2924419 h 4079962"/>
              <a:gd name="connsiteX2" fmla="*/ 1437952 w 1622517"/>
              <a:gd name="connsiteY2" fmla="*/ 1752691 h 4079962"/>
              <a:gd name="connsiteX3" fmla="*/ 894043 w 1622517"/>
              <a:gd name="connsiteY3" fmla="*/ 923193 h 4079962"/>
              <a:gd name="connsiteX4" fmla="*/ 468148 w 1622517"/>
              <a:gd name="connsiteY4" fmla="*/ 405228 h 4079962"/>
              <a:gd name="connsiteX5" fmla="*/ 0 w 1622517"/>
              <a:gd name="connsiteY5" fmla="*/ 0 h 4079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2517" h="4079962">
                <a:moveTo>
                  <a:pt x="1383100" y="4079962"/>
                </a:moveTo>
                <a:cubicBezTo>
                  <a:pt x="1557271" y="3625181"/>
                  <a:pt x="1612595" y="3312297"/>
                  <a:pt x="1621737" y="2924419"/>
                </a:cubicBezTo>
                <a:cubicBezTo>
                  <a:pt x="1630879" y="2536541"/>
                  <a:pt x="1559234" y="2086229"/>
                  <a:pt x="1437952" y="1752691"/>
                </a:cubicBezTo>
                <a:cubicBezTo>
                  <a:pt x="1316670" y="1419153"/>
                  <a:pt x="1097144" y="1122441"/>
                  <a:pt x="894043" y="923193"/>
                </a:cubicBezTo>
                <a:cubicBezTo>
                  <a:pt x="690942" y="723945"/>
                  <a:pt x="606544" y="550343"/>
                  <a:pt x="468148" y="405228"/>
                </a:cubicBezTo>
                <a:cubicBezTo>
                  <a:pt x="329752" y="260113"/>
                  <a:pt x="121287" y="154936"/>
                  <a:pt x="0" y="0"/>
                </a:cubicBezTo>
              </a:path>
            </a:pathLst>
          </a:custGeom>
          <a:noFill/>
          <a:ln w="28575" cap="rnd">
            <a:solidFill>
              <a:schemeClr val="accent1"/>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Freeform: Shape 142">
            <a:extLst>
              <a:ext uri="{FF2B5EF4-FFF2-40B4-BE49-F238E27FC236}">
                <a16:creationId xmlns:a16="http://schemas.microsoft.com/office/drawing/2014/main" id="{2FE8B8D4-4DBC-4B05-8715-689001E8EA1F}"/>
              </a:ext>
            </a:extLst>
          </p:cNvPr>
          <p:cNvSpPr/>
          <p:nvPr/>
        </p:nvSpPr>
        <p:spPr>
          <a:xfrm rot="6727565">
            <a:off x="9367112" y="4597640"/>
            <a:ext cx="213511" cy="809421"/>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73019 w 1734867"/>
              <a:gd name="connsiteY0" fmla="*/ 4114303 h 4114303"/>
              <a:gd name="connsiteX1" fmla="*/ 1711656 w 1734867"/>
              <a:gd name="connsiteY1" fmla="*/ 2958760 h 4114303"/>
              <a:gd name="connsiteX2" fmla="*/ 983962 w 1734867"/>
              <a:gd name="connsiteY2" fmla="*/ 957534 h 4114303"/>
              <a:gd name="connsiteX3" fmla="*/ 520453 w 1734867"/>
              <a:gd name="connsiteY3" fmla="*/ 439568 h 4114303"/>
              <a:gd name="connsiteX4" fmla="*/ 0 w 1734867"/>
              <a:gd name="connsiteY4" fmla="*/ 0 h 4114303"/>
              <a:gd name="connsiteX0" fmla="*/ 1473019 w 1473018"/>
              <a:gd name="connsiteY0" fmla="*/ 4114303 h 4114303"/>
              <a:gd name="connsiteX1" fmla="*/ 983962 w 1473018"/>
              <a:gd name="connsiteY1" fmla="*/ 957534 h 4114303"/>
              <a:gd name="connsiteX2" fmla="*/ 520453 w 1473018"/>
              <a:gd name="connsiteY2" fmla="*/ 439568 h 4114303"/>
              <a:gd name="connsiteX3" fmla="*/ 0 w 1473018"/>
              <a:gd name="connsiteY3" fmla="*/ 0 h 4114303"/>
              <a:gd name="connsiteX0" fmla="*/ 1473019 w 1473018"/>
              <a:gd name="connsiteY0" fmla="*/ 4114303 h 4114303"/>
              <a:gd name="connsiteX1" fmla="*/ 520453 w 1473018"/>
              <a:gd name="connsiteY1" fmla="*/ 439568 h 4114303"/>
              <a:gd name="connsiteX2" fmla="*/ 0 w 1473018"/>
              <a:gd name="connsiteY2" fmla="*/ 0 h 4114303"/>
              <a:gd name="connsiteX0" fmla="*/ 364849 w 580506"/>
              <a:gd name="connsiteY0" fmla="*/ 1276207 h 1276207"/>
              <a:gd name="connsiteX1" fmla="*/ 520453 w 580506"/>
              <a:gd name="connsiteY1" fmla="*/ 439568 h 1276207"/>
              <a:gd name="connsiteX2" fmla="*/ 0 w 580506"/>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505184 w 505183"/>
              <a:gd name="connsiteY0" fmla="*/ 1276207 h 1276207"/>
              <a:gd name="connsiteX1" fmla="*/ 24782 w 505183"/>
              <a:gd name="connsiteY1" fmla="*/ 502082 h 1276207"/>
              <a:gd name="connsiteX2" fmla="*/ 140335 w 505183"/>
              <a:gd name="connsiteY2" fmla="*/ 0 h 1276207"/>
              <a:gd name="connsiteX0" fmla="*/ 572790 w 572789"/>
              <a:gd name="connsiteY0" fmla="*/ 1276207 h 1276207"/>
              <a:gd name="connsiteX1" fmla="*/ 92388 w 572789"/>
              <a:gd name="connsiteY1" fmla="*/ 502082 h 1276207"/>
              <a:gd name="connsiteX2" fmla="*/ 207941 w 572789"/>
              <a:gd name="connsiteY2" fmla="*/ 0 h 1276207"/>
              <a:gd name="connsiteX0" fmla="*/ 548110 w 548109"/>
              <a:gd name="connsiteY0" fmla="*/ 1276207 h 1276207"/>
              <a:gd name="connsiteX1" fmla="*/ 67708 w 548109"/>
              <a:gd name="connsiteY1" fmla="*/ 502082 h 1276207"/>
              <a:gd name="connsiteX2" fmla="*/ 183261 w 548109"/>
              <a:gd name="connsiteY2" fmla="*/ 0 h 1276207"/>
              <a:gd name="connsiteX0" fmla="*/ 528945 w 528944"/>
              <a:gd name="connsiteY0" fmla="*/ 1317845 h 1317845"/>
              <a:gd name="connsiteX1" fmla="*/ 48543 w 528944"/>
              <a:gd name="connsiteY1" fmla="*/ 543720 h 1317845"/>
              <a:gd name="connsiteX2" fmla="*/ 126754 w 528944"/>
              <a:gd name="connsiteY2" fmla="*/ 0 h 1317845"/>
              <a:gd name="connsiteX0" fmla="*/ 453435 w 453434"/>
              <a:gd name="connsiteY0" fmla="*/ 1317845 h 1317845"/>
              <a:gd name="connsiteX1" fmla="*/ 225917 w 453434"/>
              <a:gd name="connsiteY1" fmla="*/ 493952 h 1317845"/>
              <a:gd name="connsiteX2" fmla="*/ 51244 w 453434"/>
              <a:gd name="connsiteY2" fmla="*/ 0 h 1317845"/>
              <a:gd name="connsiteX0" fmla="*/ 444201 w 444200"/>
              <a:gd name="connsiteY0" fmla="*/ 1317845 h 1317845"/>
              <a:gd name="connsiteX1" fmla="*/ 303443 w 444200"/>
              <a:gd name="connsiteY1" fmla="*/ 511675 h 1317845"/>
              <a:gd name="connsiteX2" fmla="*/ 42010 w 444200"/>
              <a:gd name="connsiteY2" fmla="*/ 0 h 1317845"/>
              <a:gd name="connsiteX0" fmla="*/ 471066 w 471065"/>
              <a:gd name="connsiteY0" fmla="*/ 1317845 h 1317845"/>
              <a:gd name="connsiteX1" fmla="*/ 140737 w 471065"/>
              <a:gd name="connsiteY1" fmla="*/ 525960 h 1317845"/>
              <a:gd name="connsiteX2" fmla="*/ 68875 w 471065"/>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85931 w 585930"/>
              <a:gd name="connsiteY0" fmla="*/ 1317845 h 1317845"/>
              <a:gd name="connsiteX1" fmla="*/ 26729 w 585930"/>
              <a:gd name="connsiteY1" fmla="*/ 557651 h 1317845"/>
              <a:gd name="connsiteX2" fmla="*/ 183740 w 585930"/>
              <a:gd name="connsiteY2" fmla="*/ 0 h 1317845"/>
              <a:gd name="connsiteX0" fmla="*/ 614789 w 614788"/>
              <a:gd name="connsiteY0" fmla="*/ 1317845 h 1317845"/>
              <a:gd name="connsiteX1" fmla="*/ 21669 w 614788"/>
              <a:gd name="connsiteY1" fmla="*/ 603116 h 1317845"/>
              <a:gd name="connsiteX2" fmla="*/ 212598 w 614788"/>
              <a:gd name="connsiteY2" fmla="*/ 0 h 1317845"/>
              <a:gd name="connsiteX0" fmla="*/ 614789 w 614788"/>
              <a:gd name="connsiteY0" fmla="*/ 1317845 h 1317845"/>
              <a:gd name="connsiteX1" fmla="*/ 21668 w 614788"/>
              <a:gd name="connsiteY1" fmla="*/ 603115 h 1317845"/>
              <a:gd name="connsiteX2" fmla="*/ 212598 w 614788"/>
              <a:gd name="connsiteY2" fmla="*/ 0 h 1317845"/>
            </a:gdLst>
            <a:ahLst/>
            <a:cxnLst>
              <a:cxn ang="0">
                <a:pos x="connsiteX0" y="connsiteY0"/>
              </a:cxn>
              <a:cxn ang="0">
                <a:pos x="connsiteX1" y="connsiteY1"/>
              </a:cxn>
              <a:cxn ang="0">
                <a:pos x="connsiteX2" y="connsiteY2"/>
              </a:cxn>
            </a:cxnLst>
            <a:rect l="l" t="t" r="r" b="b"/>
            <a:pathLst>
              <a:path w="614788" h="1317845">
                <a:moveTo>
                  <a:pt x="614789" y="1317845"/>
                </a:moveTo>
                <a:cubicBezTo>
                  <a:pt x="259149" y="1002749"/>
                  <a:pt x="88700" y="822756"/>
                  <a:pt x="21668" y="603115"/>
                </a:cubicBezTo>
                <a:cubicBezTo>
                  <a:pt x="-45364" y="383474"/>
                  <a:pt x="50044" y="215711"/>
                  <a:pt x="212598" y="0"/>
                </a:cubicBezTo>
              </a:path>
            </a:pathLst>
          </a:custGeom>
          <a:noFill/>
          <a:ln w="28575" cap="rnd">
            <a:solidFill>
              <a:schemeClr val="accent1"/>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Freeform: Shape 143">
            <a:extLst>
              <a:ext uri="{FF2B5EF4-FFF2-40B4-BE49-F238E27FC236}">
                <a16:creationId xmlns:a16="http://schemas.microsoft.com/office/drawing/2014/main" id="{30392B48-106C-48A7-BF75-E4D6DAA6B730}"/>
              </a:ext>
            </a:extLst>
          </p:cNvPr>
          <p:cNvSpPr/>
          <p:nvPr/>
        </p:nvSpPr>
        <p:spPr>
          <a:xfrm>
            <a:off x="8763422" y="2064545"/>
            <a:ext cx="615501" cy="528267"/>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73019 w 1734867"/>
              <a:gd name="connsiteY0" fmla="*/ 4114303 h 4114303"/>
              <a:gd name="connsiteX1" fmla="*/ 1711656 w 1734867"/>
              <a:gd name="connsiteY1" fmla="*/ 2958760 h 4114303"/>
              <a:gd name="connsiteX2" fmla="*/ 983962 w 1734867"/>
              <a:gd name="connsiteY2" fmla="*/ 957534 h 4114303"/>
              <a:gd name="connsiteX3" fmla="*/ 520453 w 1734867"/>
              <a:gd name="connsiteY3" fmla="*/ 439568 h 4114303"/>
              <a:gd name="connsiteX4" fmla="*/ 0 w 1734867"/>
              <a:gd name="connsiteY4" fmla="*/ 0 h 4114303"/>
              <a:gd name="connsiteX0" fmla="*/ 1473019 w 1473018"/>
              <a:gd name="connsiteY0" fmla="*/ 4114303 h 4114303"/>
              <a:gd name="connsiteX1" fmla="*/ 983962 w 1473018"/>
              <a:gd name="connsiteY1" fmla="*/ 957534 h 4114303"/>
              <a:gd name="connsiteX2" fmla="*/ 520453 w 1473018"/>
              <a:gd name="connsiteY2" fmla="*/ 439568 h 4114303"/>
              <a:gd name="connsiteX3" fmla="*/ 0 w 1473018"/>
              <a:gd name="connsiteY3" fmla="*/ 0 h 4114303"/>
              <a:gd name="connsiteX0" fmla="*/ 1473019 w 1473018"/>
              <a:gd name="connsiteY0" fmla="*/ 4114303 h 4114303"/>
              <a:gd name="connsiteX1" fmla="*/ 520453 w 1473018"/>
              <a:gd name="connsiteY1" fmla="*/ 439568 h 4114303"/>
              <a:gd name="connsiteX2" fmla="*/ 0 w 1473018"/>
              <a:gd name="connsiteY2" fmla="*/ 0 h 4114303"/>
              <a:gd name="connsiteX0" fmla="*/ 364849 w 580506"/>
              <a:gd name="connsiteY0" fmla="*/ 1276207 h 1276207"/>
              <a:gd name="connsiteX1" fmla="*/ 520453 w 580506"/>
              <a:gd name="connsiteY1" fmla="*/ 439568 h 1276207"/>
              <a:gd name="connsiteX2" fmla="*/ 0 w 580506"/>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505184 w 505183"/>
              <a:gd name="connsiteY0" fmla="*/ 1276207 h 1276207"/>
              <a:gd name="connsiteX1" fmla="*/ 24782 w 505183"/>
              <a:gd name="connsiteY1" fmla="*/ 502082 h 1276207"/>
              <a:gd name="connsiteX2" fmla="*/ 140335 w 505183"/>
              <a:gd name="connsiteY2" fmla="*/ 0 h 1276207"/>
              <a:gd name="connsiteX0" fmla="*/ 572790 w 572789"/>
              <a:gd name="connsiteY0" fmla="*/ 1276207 h 1276207"/>
              <a:gd name="connsiteX1" fmla="*/ 92388 w 572789"/>
              <a:gd name="connsiteY1" fmla="*/ 502082 h 1276207"/>
              <a:gd name="connsiteX2" fmla="*/ 207941 w 572789"/>
              <a:gd name="connsiteY2" fmla="*/ 0 h 1276207"/>
              <a:gd name="connsiteX0" fmla="*/ 548110 w 548109"/>
              <a:gd name="connsiteY0" fmla="*/ 1276207 h 1276207"/>
              <a:gd name="connsiteX1" fmla="*/ 67708 w 548109"/>
              <a:gd name="connsiteY1" fmla="*/ 502082 h 1276207"/>
              <a:gd name="connsiteX2" fmla="*/ 183261 w 548109"/>
              <a:gd name="connsiteY2" fmla="*/ 0 h 1276207"/>
              <a:gd name="connsiteX0" fmla="*/ 528945 w 528944"/>
              <a:gd name="connsiteY0" fmla="*/ 1317845 h 1317845"/>
              <a:gd name="connsiteX1" fmla="*/ 48543 w 528944"/>
              <a:gd name="connsiteY1" fmla="*/ 543720 h 1317845"/>
              <a:gd name="connsiteX2" fmla="*/ 126754 w 528944"/>
              <a:gd name="connsiteY2" fmla="*/ 0 h 1317845"/>
              <a:gd name="connsiteX0" fmla="*/ 453435 w 453434"/>
              <a:gd name="connsiteY0" fmla="*/ 1317845 h 1317845"/>
              <a:gd name="connsiteX1" fmla="*/ 225917 w 453434"/>
              <a:gd name="connsiteY1" fmla="*/ 493952 h 1317845"/>
              <a:gd name="connsiteX2" fmla="*/ 51244 w 453434"/>
              <a:gd name="connsiteY2" fmla="*/ 0 h 1317845"/>
              <a:gd name="connsiteX0" fmla="*/ 444201 w 444200"/>
              <a:gd name="connsiteY0" fmla="*/ 1317845 h 1317845"/>
              <a:gd name="connsiteX1" fmla="*/ 303443 w 444200"/>
              <a:gd name="connsiteY1" fmla="*/ 511675 h 1317845"/>
              <a:gd name="connsiteX2" fmla="*/ 42010 w 444200"/>
              <a:gd name="connsiteY2" fmla="*/ 0 h 1317845"/>
              <a:gd name="connsiteX0" fmla="*/ 471066 w 471065"/>
              <a:gd name="connsiteY0" fmla="*/ 1317845 h 1317845"/>
              <a:gd name="connsiteX1" fmla="*/ 140737 w 471065"/>
              <a:gd name="connsiteY1" fmla="*/ 525960 h 1317845"/>
              <a:gd name="connsiteX2" fmla="*/ 68875 w 471065"/>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85931 w 585930"/>
              <a:gd name="connsiteY0" fmla="*/ 1317845 h 1317845"/>
              <a:gd name="connsiteX1" fmla="*/ 26729 w 585930"/>
              <a:gd name="connsiteY1" fmla="*/ 557651 h 1317845"/>
              <a:gd name="connsiteX2" fmla="*/ 183740 w 585930"/>
              <a:gd name="connsiteY2" fmla="*/ 0 h 1317845"/>
              <a:gd name="connsiteX0" fmla="*/ 614789 w 614788"/>
              <a:gd name="connsiteY0" fmla="*/ 1317845 h 1317845"/>
              <a:gd name="connsiteX1" fmla="*/ 21669 w 614788"/>
              <a:gd name="connsiteY1" fmla="*/ 603116 h 1317845"/>
              <a:gd name="connsiteX2" fmla="*/ 212598 w 614788"/>
              <a:gd name="connsiteY2" fmla="*/ 0 h 1317845"/>
              <a:gd name="connsiteX0" fmla="*/ 614789 w 614788"/>
              <a:gd name="connsiteY0" fmla="*/ 1317845 h 1317845"/>
              <a:gd name="connsiteX1" fmla="*/ 21668 w 614788"/>
              <a:gd name="connsiteY1" fmla="*/ 603115 h 1317845"/>
              <a:gd name="connsiteX2" fmla="*/ 212598 w 614788"/>
              <a:gd name="connsiteY2" fmla="*/ 0 h 1317845"/>
              <a:gd name="connsiteX0" fmla="*/ 447051 w 447050"/>
              <a:gd name="connsiteY0" fmla="*/ 1317845 h 1317845"/>
              <a:gd name="connsiteX1" fmla="*/ 275793 w 447050"/>
              <a:gd name="connsiteY1" fmla="*/ 644243 h 1317845"/>
              <a:gd name="connsiteX2" fmla="*/ 44860 w 447050"/>
              <a:gd name="connsiteY2" fmla="*/ 0 h 1317845"/>
              <a:gd name="connsiteX0" fmla="*/ 776157 w 776156"/>
              <a:gd name="connsiteY0" fmla="*/ 1748704 h 1748704"/>
              <a:gd name="connsiteX1" fmla="*/ 604899 w 776156"/>
              <a:gd name="connsiteY1" fmla="*/ 1075102 h 1748704"/>
              <a:gd name="connsiteX2" fmla="*/ 27142 w 776156"/>
              <a:gd name="connsiteY2" fmla="*/ -1 h 1748704"/>
              <a:gd name="connsiteX0" fmla="*/ 822395 w 822394"/>
              <a:gd name="connsiteY0" fmla="*/ 1748706 h 1748706"/>
              <a:gd name="connsiteX1" fmla="*/ 651137 w 822394"/>
              <a:gd name="connsiteY1" fmla="*/ 1075104 h 1748706"/>
              <a:gd name="connsiteX2" fmla="*/ 73380 w 822394"/>
              <a:gd name="connsiteY2" fmla="*/ 1 h 1748706"/>
              <a:gd name="connsiteX0" fmla="*/ 797307 w 797306"/>
              <a:gd name="connsiteY0" fmla="*/ 1742312 h 1742312"/>
              <a:gd name="connsiteX1" fmla="*/ 626049 w 797306"/>
              <a:gd name="connsiteY1" fmla="*/ 1068710 h 1742312"/>
              <a:gd name="connsiteX2" fmla="*/ 75092 w 797306"/>
              <a:gd name="connsiteY2" fmla="*/ 0 h 1742312"/>
              <a:gd name="connsiteX0" fmla="*/ 802991 w 802990"/>
              <a:gd name="connsiteY0" fmla="*/ 1742312 h 1742312"/>
              <a:gd name="connsiteX1" fmla="*/ 563332 w 802990"/>
              <a:gd name="connsiteY1" fmla="*/ 850064 h 1742312"/>
              <a:gd name="connsiteX2" fmla="*/ 80776 w 802990"/>
              <a:gd name="connsiteY2" fmla="*/ 0 h 1742312"/>
              <a:gd name="connsiteX0" fmla="*/ 1472373 w 1472372"/>
              <a:gd name="connsiteY0" fmla="*/ 2092973 h 2092973"/>
              <a:gd name="connsiteX1" fmla="*/ 573468 w 1472372"/>
              <a:gd name="connsiteY1" fmla="*/ 850064 h 2092973"/>
              <a:gd name="connsiteX2" fmla="*/ 90912 w 1472372"/>
              <a:gd name="connsiteY2" fmla="*/ 0 h 2092973"/>
              <a:gd name="connsiteX0" fmla="*/ 1455379 w 1455378"/>
              <a:gd name="connsiteY0" fmla="*/ 2092973 h 2092973"/>
              <a:gd name="connsiteX1" fmla="*/ 743250 w 1455378"/>
              <a:gd name="connsiteY1" fmla="*/ 1192163 h 2092973"/>
              <a:gd name="connsiteX2" fmla="*/ 73918 w 1455378"/>
              <a:gd name="connsiteY2" fmla="*/ 0 h 2092973"/>
              <a:gd name="connsiteX0" fmla="*/ 1461198 w 1461197"/>
              <a:gd name="connsiteY0" fmla="*/ 2092973 h 2092973"/>
              <a:gd name="connsiteX1" fmla="*/ 676407 w 1461197"/>
              <a:gd name="connsiteY1" fmla="*/ 1183759 h 2092973"/>
              <a:gd name="connsiteX2" fmla="*/ 79737 w 1461197"/>
              <a:gd name="connsiteY2" fmla="*/ 0 h 2092973"/>
              <a:gd name="connsiteX0" fmla="*/ 1451463 w 1451462"/>
              <a:gd name="connsiteY0" fmla="*/ 2092973 h 2092973"/>
              <a:gd name="connsiteX1" fmla="*/ 666672 w 1451462"/>
              <a:gd name="connsiteY1" fmla="*/ 1183759 h 2092973"/>
              <a:gd name="connsiteX2" fmla="*/ 70002 w 1451462"/>
              <a:gd name="connsiteY2" fmla="*/ 0 h 2092973"/>
              <a:gd name="connsiteX0" fmla="*/ 1836700 w 1836700"/>
              <a:gd name="connsiteY0" fmla="*/ 875597 h 1202388"/>
              <a:gd name="connsiteX1" fmla="*/ 681651 w 1836700"/>
              <a:gd name="connsiteY1" fmla="*/ 1183759 h 1202388"/>
              <a:gd name="connsiteX2" fmla="*/ 84981 w 1836700"/>
              <a:gd name="connsiteY2" fmla="*/ 0 h 1202388"/>
              <a:gd name="connsiteX0" fmla="*/ 1815824 w 1815824"/>
              <a:gd name="connsiteY0" fmla="*/ 860089 h 1201496"/>
              <a:gd name="connsiteX1" fmla="*/ 681346 w 1815824"/>
              <a:gd name="connsiteY1" fmla="*/ 1183759 h 1201496"/>
              <a:gd name="connsiteX2" fmla="*/ 84676 w 1815824"/>
              <a:gd name="connsiteY2" fmla="*/ 0 h 1201496"/>
              <a:gd name="connsiteX0" fmla="*/ 1804344 w 1804344"/>
              <a:gd name="connsiteY0" fmla="*/ 860089 h 860089"/>
              <a:gd name="connsiteX1" fmla="*/ 806999 w 1804344"/>
              <a:gd name="connsiteY1" fmla="*/ 571195 h 860089"/>
              <a:gd name="connsiteX2" fmla="*/ 73196 w 1804344"/>
              <a:gd name="connsiteY2" fmla="*/ 0 h 860089"/>
              <a:gd name="connsiteX0" fmla="*/ 1731149 w 1731149"/>
              <a:gd name="connsiteY0" fmla="*/ 860089 h 860089"/>
              <a:gd name="connsiteX1" fmla="*/ 733804 w 1731149"/>
              <a:gd name="connsiteY1" fmla="*/ 571195 h 860089"/>
              <a:gd name="connsiteX2" fmla="*/ 1 w 1731149"/>
              <a:gd name="connsiteY2" fmla="*/ 0 h 860089"/>
              <a:gd name="connsiteX0" fmla="*/ 1731149 w 1731149"/>
              <a:gd name="connsiteY0" fmla="*/ 860089 h 860089"/>
              <a:gd name="connsiteX1" fmla="*/ 672095 w 1731149"/>
              <a:gd name="connsiteY1" fmla="*/ 509163 h 860089"/>
              <a:gd name="connsiteX2" fmla="*/ 1 w 1731149"/>
              <a:gd name="connsiteY2" fmla="*/ 0 h 860089"/>
              <a:gd name="connsiteX0" fmla="*/ 1772287 w 1772287"/>
              <a:gd name="connsiteY0" fmla="*/ 860089 h 860089"/>
              <a:gd name="connsiteX1" fmla="*/ 672095 w 1772287"/>
              <a:gd name="connsiteY1" fmla="*/ 509163 h 860089"/>
              <a:gd name="connsiteX2" fmla="*/ 1 w 1772287"/>
              <a:gd name="connsiteY2" fmla="*/ 0 h 860089"/>
            </a:gdLst>
            <a:ahLst/>
            <a:cxnLst>
              <a:cxn ang="0">
                <a:pos x="connsiteX0" y="connsiteY0"/>
              </a:cxn>
              <a:cxn ang="0">
                <a:pos x="connsiteX1" y="connsiteY1"/>
              </a:cxn>
              <a:cxn ang="0">
                <a:pos x="connsiteX2" y="connsiteY2"/>
              </a:cxn>
            </a:cxnLst>
            <a:rect l="l" t="t" r="r" b="b"/>
            <a:pathLst>
              <a:path w="1772287" h="860089">
                <a:moveTo>
                  <a:pt x="1772287" y="860089"/>
                </a:moveTo>
                <a:cubicBezTo>
                  <a:pt x="1416647" y="544993"/>
                  <a:pt x="967476" y="652511"/>
                  <a:pt x="672095" y="509163"/>
                </a:cubicBezTo>
                <a:cubicBezTo>
                  <a:pt x="376714" y="365815"/>
                  <a:pt x="396614" y="333098"/>
                  <a:pt x="1" y="0"/>
                </a:cubicBezTo>
              </a:path>
            </a:pathLst>
          </a:custGeom>
          <a:noFill/>
          <a:ln w="28575" cap="rnd">
            <a:solidFill>
              <a:schemeClr val="tx2"/>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5" name="Graphic 144" descr="Thumbs up sign">
            <a:extLst>
              <a:ext uri="{FF2B5EF4-FFF2-40B4-BE49-F238E27FC236}">
                <a16:creationId xmlns:a16="http://schemas.microsoft.com/office/drawing/2014/main" id="{04652FFD-3971-4DF4-B4F7-545A6AB65ED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6917636" y="3770618"/>
            <a:ext cx="1350849" cy="1350849"/>
          </a:xfrm>
          <a:prstGeom prst="rect">
            <a:avLst/>
          </a:prstGeom>
        </p:spPr>
      </p:pic>
      <p:sp>
        <p:nvSpPr>
          <p:cNvPr id="146" name="Freeform: Shape 145">
            <a:extLst>
              <a:ext uri="{FF2B5EF4-FFF2-40B4-BE49-F238E27FC236}">
                <a16:creationId xmlns:a16="http://schemas.microsoft.com/office/drawing/2014/main" id="{64490430-C394-4019-AC1A-FA7F488CF51F}"/>
              </a:ext>
            </a:extLst>
          </p:cNvPr>
          <p:cNvSpPr/>
          <p:nvPr/>
        </p:nvSpPr>
        <p:spPr>
          <a:xfrm rot="6727565">
            <a:off x="8025306" y="3623047"/>
            <a:ext cx="385208" cy="1800854"/>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73019 w 1734867"/>
              <a:gd name="connsiteY0" fmla="*/ 4114303 h 4114303"/>
              <a:gd name="connsiteX1" fmla="*/ 1711656 w 1734867"/>
              <a:gd name="connsiteY1" fmla="*/ 2958760 h 4114303"/>
              <a:gd name="connsiteX2" fmla="*/ 983962 w 1734867"/>
              <a:gd name="connsiteY2" fmla="*/ 957534 h 4114303"/>
              <a:gd name="connsiteX3" fmla="*/ 520453 w 1734867"/>
              <a:gd name="connsiteY3" fmla="*/ 439568 h 4114303"/>
              <a:gd name="connsiteX4" fmla="*/ 0 w 1734867"/>
              <a:gd name="connsiteY4" fmla="*/ 0 h 4114303"/>
              <a:gd name="connsiteX0" fmla="*/ 1473019 w 1473018"/>
              <a:gd name="connsiteY0" fmla="*/ 4114303 h 4114303"/>
              <a:gd name="connsiteX1" fmla="*/ 983962 w 1473018"/>
              <a:gd name="connsiteY1" fmla="*/ 957534 h 4114303"/>
              <a:gd name="connsiteX2" fmla="*/ 520453 w 1473018"/>
              <a:gd name="connsiteY2" fmla="*/ 439568 h 4114303"/>
              <a:gd name="connsiteX3" fmla="*/ 0 w 1473018"/>
              <a:gd name="connsiteY3" fmla="*/ 0 h 4114303"/>
              <a:gd name="connsiteX0" fmla="*/ 1473019 w 1473018"/>
              <a:gd name="connsiteY0" fmla="*/ 4114303 h 4114303"/>
              <a:gd name="connsiteX1" fmla="*/ 520453 w 1473018"/>
              <a:gd name="connsiteY1" fmla="*/ 439568 h 4114303"/>
              <a:gd name="connsiteX2" fmla="*/ 0 w 1473018"/>
              <a:gd name="connsiteY2" fmla="*/ 0 h 4114303"/>
              <a:gd name="connsiteX0" fmla="*/ 364849 w 580506"/>
              <a:gd name="connsiteY0" fmla="*/ 1276207 h 1276207"/>
              <a:gd name="connsiteX1" fmla="*/ 520453 w 580506"/>
              <a:gd name="connsiteY1" fmla="*/ 439568 h 1276207"/>
              <a:gd name="connsiteX2" fmla="*/ 0 w 580506"/>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505184 w 505183"/>
              <a:gd name="connsiteY0" fmla="*/ 1276207 h 1276207"/>
              <a:gd name="connsiteX1" fmla="*/ 24782 w 505183"/>
              <a:gd name="connsiteY1" fmla="*/ 502082 h 1276207"/>
              <a:gd name="connsiteX2" fmla="*/ 140335 w 505183"/>
              <a:gd name="connsiteY2" fmla="*/ 0 h 1276207"/>
              <a:gd name="connsiteX0" fmla="*/ 572790 w 572789"/>
              <a:gd name="connsiteY0" fmla="*/ 1276207 h 1276207"/>
              <a:gd name="connsiteX1" fmla="*/ 92388 w 572789"/>
              <a:gd name="connsiteY1" fmla="*/ 502082 h 1276207"/>
              <a:gd name="connsiteX2" fmla="*/ 207941 w 572789"/>
              <a:gd name="connsiteY2" fmla="*/ 0 h 1276207"/>
              <a:gd name="connsiteX0" fmla="*/ 548110 w 548109"/>
              <a:gd name="connsiteY0" fmla="*/ 1276207 h 1276207"/>
              <a:gd name="connsiteX1" fmla="*/ 67708 w 548109"/>
              <a:gd name="connsiteY1" fmla="*/ 502082 h 1276207"/>
              <a:gd name="connsiteX2" fmla="*/ 183261 w 548109"/>
              <a:gd name="connsiteY2" fmla="*/ 0 h 1276207"/>
              <a:gd name="connsiteX0" fmla="*/ 528945 w 528944"/>
              <a:gd name="connsiteY0" fmla="*/ 1317845 h 1317845"/>
              <a:gd name="connsiteX1" fmla="*/ 48543 w 528944"/>
              <a:gd name="connsiteY1" fmla="*/ 543720 h 1317845"/>
              <a:gd name="connsiteX2" fmla="*/ 126754 w 528944"/>
              <a:gd name="connsiteY2" fmla="*/ 0 h 1317845"/>
              <a:gd name="connsiteX0" fmla="*/ 453435 w 453434"/>
              <a:gd name="connsiteY0" fmla="*/ 1317845 h 1317845"/>
              <a:gd name="connsiteX1" fmla="*/ 225917 w 453434"/>
              <a:gd name="connsiteY1" fmla="*/ 493952 h 1317845"/>
              <a:gd name="connsiteX2" fmla="*/ 51244 w 453434"/>
              <a:gd name="connsiteY2" fmla="*/ 0 h 1317845"/>
              <a:gd name="connsiteX0" fmla="*/ 444201 w 444200"/>
              <a:gd name="connsiteY0" fmla="*/ 1317845 h 1317845"/>
              <a:gd name="connsiteX1" fmla="*/ 303443 w 444200"/>
              <a:gd name="connsiteY1" fmla="*/ 511675 h 1317845"/>
              <a:gd name="connsiteX2" fmla="*/ 42010 w 444200"/>
              <a:gd name="connsiteY2" fmla="*/ 0 h 1317845"/>
              <a:gd name="connsiteX0" fmla="*/ 471066 w 471065"/>
              <a:gd name="connsiteY0" fmla="*/ 1317845 h 1317845"/>
              <a:gd name="connsiteX1" fmla="*/ 140737 w 471065"/>
              <a:gd name="connsiteY1" fmla="*/ 525960 h 1317845"/>
              <a:gd name="connsiteX2" fmla="*/ 68875 w 471065"/>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85931 w 585930"/>
              <a:gd name="connsiteY0" fmla="*/ 1317845 h 1317845"/>
              <a:gd name="connsiteX1" fmla="*/ 26729 w 585930"/>
              <a:gd name="connsiteY1" fmla="*/ 557651 h 1317845"/>
              <a:gd name="connsiteX2" fmla="*/ 183740 w 585930"/>
              <a:gd name="connsiteY2" fmla="*/ 0 h 1317845"/>
              <a:gd name="connsiteX0" fmla="*/ 614789 w 614788"/>
              <a:gd name="connsiteY0" fmla="*/ 1317845 h 1317845"/>
              <a:gd name="connsiteX1" fmla="*/ 21669 w 614788"/>
              <a:gd name="connsiteY1" fmla="*/ 603116 h 1317845"/>
              <a:gd name="connsiteX2" fmla="*/ 212598 w 614788"/>
              <a:gd name="connsiteY2" fmla="*/ 0 h 1317845"/>
              <a:gd name="connsiteX0" fmla="*/ 614789 w 614788"/>
              <a:gd name="connsiteY0" fmla="*/ 1317845 h 1317845"/>
              <a:gd name="connsiteX1" fmla="*/ 21668 w 614788"/>
              <a:gd name="connsiteY1" fmla="*/ 603115 h 1317845"/>
              <a:gd name="connsiteX2" fmla="*/ 212598 w 614788"/>
              <a:gd name="connsiteY2" fmla="*/ 0 h 1317845"/>
              <a:gd name="connsiteX0" fmla="*/ 447051 w 447050"/>
              <a:gd name="connsiteY0" fmla="*/ 1317845 h 1317845"/>
              <a:gd name="connsiteX1" fmla="*/ 275793 w 447050"/>
              <a:gd name="connsiteY1" fmla="*/ 644243 h 1317845"/>
              <a:gd name="connsiteX2" fmla="*/ 44860 w 447050"/>
              <a:gd name="connsiteY2" fmla="*/ 0 h 1317845"/>
              <a:gd name="connsiteX0" fmla="*/ 776157 w 776156"/>
              <a:gd name="connsiteY0" fmla="*/ 1748704 h 1748704"/>
              <a:gd name="connsiteX1" fmla="*/ 604899 w 776156"/>
              <a:gd name="connsiteY1" fmla="*/ 1075102 h 1748704"/>
              <a:gd name="connsiteX2" fmla="*/ 27142 w 776156"/>
              <a:gd name="connsiteY2" fmla="*/ -1 h 1748704"/>
              <a:gd name="connsiteX0" fmla="*/ 822395 w 822394"/>
              <a:gd name="connsiteY0" fmla="*/ 1748706 h 1748706"/>
              <a:gd name="connsiteX1" fmla="*/ 651137 w 822394"/>
              <a:gd name="connsiteY1" fmla="*/ 1075104 h 1748706"/>
              <a:gd name="connsiteX2" fmla="*/ 73380 w 822394"/>
              <a:gd name="connsiteY2" fmla="*/ 1 h 1748706"/>
              <a:gd name="connsiteX0" fmla="*/ 797307 w 797306"/>
              <a:gd name="connsiteY0" fmla="*/ 1742312 h 1742312"/>
              <a:gd name="connsiteX1" fmla="*/ 626049 w 797306"/>
              <a:gd name="connsiteY1" fmla="*/ 1068710 h 1742312"/>
              <a:gd name="connsiteX2" fmla="*/ 75092 w 797306"/>
              <a:gd name="connsiteY2" fmla="*/ 0 h 1742312"/>
              <a:gd name="connsiteX0" fmla="*/ 802991 w 802990"/>
              <a:gd name="connsiteY0" fmla="*/ 1742312 h 1742312"/>
              <a:gd name="connsiteX1" fmla="*/ 563332 w 802990"/>
              <a:gd name="connsiteY1" fmla="*/ 850064 h 1742312"/>
              <a:gd name="connsiteX2" fmla="*/ 80776 w 802990"/>
              <a:gd name="connsiteY2" fmla="*/ 0 h 1742312"/>
              <a:gd name="connsiteX0" fmla="*/ 1472373 w 1472372"/>
              <a:gd name="connsiteY0" fmla="*/ 2092973 h 2092973"/>
              <a:gd name="connsiteX1" fmla="*/ 573468 w 1472372"/>
              <a:gd name="connsiteY1" fmla="*/ 850064 h 2092973"/>
              <a:gd name="connsiteX2" fmla="*/ 90912 w 1472372"/>
              <a:gd name="connsiteY2" fmla="*/ 0 h 2092973"/>
              <a:gd name="connsiteX0" fmla="*/ 1455379 w 1455378"/>
              <a:gd name="connsiteY0" fmla="*/ 2092973 h 2092973"/>
              <a:gd name="connsiteX1" fmla="*/ 743250 w 1455378"/>
              <a:gd name="connsiteY1" fmla="*/ 1192163 h 2092973"/>
              <a:gd name="connsiteX2" fmla="*/ 73918 w 1455378"/>
              <a:gd name="connsiteY2" fmla="*/ 0 h 2092973"/>
              <a:gd name="connsiteX0" fmla="*/ 1461198 w 1461197"/>
              <a:gd name="connsiteY0" fmla="*/ 2092973 h 2092973"/>
              <a:gd name="connsiteX1" fmla="*/ 676407 w 1461197"/>
              <a:gd name="connsiteY1" fmla="*/ 1183759 h 2092973"/>
              <a:gd name="connsiteX2" fmla="*/ 79737 w 1461197"/>
              <a:gd name="connsiteY2" fmla="*/ 0 h 2092973"/>
              <a:gd name="connsiteX0" fmla="*/ 1451463 w 1451462"/>
              <a:gd name="connsiteY0" fmla="*/ 2092973 h 2092973"/>
              <a:gd name="connsiteX1" fmla="*/ 666672 w 1451462"/>
              <a:gd name="connsiteY1" fmla="*/ 1183759 h 2092973"/>
              <a:gd name="connsiteX2" fmla="*/ 70002 w 1451462"/>
              <a:gd name="connsiteY2" fmla="*/ 0 h 2092973"/>
              <a:gd name="connsiteX0" fmla="*/ 718486 w 718485"/>
              <a:gd name="connsiteY0" fmla="*/ 2554652 h 2554651"/>
              <a:gd name="connsiteX1" fmla="*/ 667562 w 718485"/>
              <a:gd name="connsiteY1" fmla="*/ 1183759 h 2554651"/>
              <a:gd name="connsiteX2" fmla="*/ 70892 w 718485"/>
              <a:gd name="connsiteY2" fmla="*/ 0 h 2554651"/>
              <a:gd name="connsiteX0" fmla="*/ 718486 w 915979"/>
              <a:gd name="connsiteY0" fmla="*/ 2554652 h 2554653"/>
              <a:gd name="connsiteX1" fmla="*/ 667562 w 915979"/>
              <a:gd name="connsiteY1" fmla="*/ 1183759 h 2554653"/>
              <a:gd name="connsiteX2" fmla="*/ 70892 w 915979"/>
              <a:gd name="connsiteY2" fmla="*/ 0 h 2554653"/>
              <a:gd name="connsiteX0" fmla="*/ 695934 w 1159690"/>
              <a:gd name="connsiteY0" fmla="*/ 2554652 h 2554651"/>
              <a:gd name="connsiteX1" fmla="*/ 1121454 w 1159690"/>
              <a:gd name="connsiteY1" fmla="*/ 1208150 h 2554651"/>
              <a:gd name="connsiteX2" fmla="*/ 48340 w 1159690"/>
              <a:gd name="connsiteY2" fmla="*/ 0 h 2554651"/>
              <a:gd name="connsiteX0" fmla="*/ 699654 w 1076933"/>
              <a:gd name="connsiteY0" fmla="*/ 2554652 h 2554653"/>
              <a:gd name="connsiteX1" fmla="*/ 1018383 w 1076933"/>
              <a:gd name="connsiteY1" fmla="*/ 1224329 h 2554653"/>
              <a:gd name="connsiteX2" fmla="*/ 52060 w 1076933"/>
              <a:gd name="connsiteY2" fmla="*/ 0 h 2554653"/>
              <a:gd name="connsiteX0" fmla="*/ 686472 w 1490836"/>
              <a:gd name="connsiteY0" fmla="*/ 2554652 h 2554651"/>
              <a:gd name="connsiteX1" fmla="*/ 1475365 w 1490836"/>
              <a:gd name="connsiteY1" fmla="*/ 1384093 h 2554651"/>
              <a:gd name="connsiteX2" fmla="*/ 38878 w 1490836"/>
              <a:gd name="connsiteY2" fmla="*/ 0 h 2554651"/>
              <a:gd name="connsiteX0" fmla="*/ 688724 w 1394715"/>
              <a:gd name="connsiteY0" fmla="*/ 2554652 h 2554653"/>
              <a:gd name="connsiteX1" fmla="*/ 1375992 w 1394715"/>
              <a:gd name="connsiteY1" fmla="*/ 1407458 h 2554653"/>
              <a:gd name="connsiteX2" fmla="*/ 41130 w 1394715"/>
              <a:gd name="connsiteY2" fmla="*/ 0 h 2554653"/>
              <a:gd name="connsiteX0" fmla="*/ 647594 w 1342595"/>
              <a:gd name="connsiteY0" fmla="*/ 2554652 h 2554651"/>
              <a:gd name="connsiteX1" fmla="*/ 1334862 w 1342595"/>
              <a:gd name="connsiteY1" fmla="*/ 1407458 h 2554651"/>
              <a:gd name="connsiteX2" fmla="*/ 269287 w 1342595"/>
              <a:gd name="connsiteY2" fmla="*/ 634424 h 2554651"/>
              <a:gd name="connsiteX3" fmla="*/ 0 w 1342595"/>
              <a:gd name="connsiteY3" fmla="*/ 0 h 2554651"/>
              <a:gd name="connsiteX0" fmla="*/ 764225 w 1472040"/>
              <a:gd name="connsiteY0" fmla="*/ 2554652 h 2554653"/>
              <a:gd name="connsiteX1" fmla="*/ 1451493 w 1472040"/>
              <a:gd name="connsiteY1" fmla="*/ 1407458 h 2554653"/>
              <a:gd name="connsiteX2" fmla="*/ 77408 w 1472040"/>
              <a:gd name="connsiteY2" fmla="*/ 596537 h 2554653"/>
              <a:gd name="connsiteX3" fmla="*/ 116631 w 1472040"/>
              <a:gd name="connsiteY3" fmla="*/ 0 h 2554653"/>
              <a:gd name="connsiteX0" fmla="*/ 819841 w 1527656"/>
              <a:gd name="connsiteY0" fmla="*/ 2554652 h 2554651"/>
              <a:gd name="connsiteX1" fmla="*/ 1507109 w 1527656"/>
              <a:gd name="connsiteY1" fmla="*/ 1407458 h 2554651"/>
              <a:gd name="connsiteX2" fmla="*/ 133024 w 1527656"/>
              <a:gd name="connsiteY2" fmla="*/ 596537 h 2554651"/>
              <a:gd name="connsiteX3" fmla="*/ 172247 w 1527656"/>
              <a:gd name="connsiteY3" fmla="*/ 0 h 2554651"/>
              <a:gd name="connsiteX0" fmla="*/ 0 w 2081450"/>
              <a:gd name="connsiteY0" fmla="*/ 2932030 h 2932029"/>
              <a:gd name="connsiteX1" fmla="*/ 2073892 w 2081450"/>
              <a:gd name="connsiteY1" fmla="*/ 1407458 h 2932029"/>
              <a:gd name="connsiteX2" fmla="*/ 699807 w 2081450"/>
              <a:gd name="connsiteY2" fmla="*/ 596537 h 2932029"/>
              <a:gd name="connsiteX3" fmla="*/ 739030 w 2081450"/>
              <a:gd name="connsiteY3" fmla="*/ 0 h 2932029"/>
              <a:gd name="connsiteX0" fmla="*/ 0 w 1190216"/>
              <a:gd name="connsiteY0" fmla="*/ 2932030 h 2932031"/>
              <a:gd name="connsiteX1" fmla="*/ 1167623 w 1190216"/>
              <a:gd name="connsiteY1" fmla="*/ 1691143 h 2932031"/>
              <a:gd name="connsiteX2" fmla="*/ 699807 w 1190216"/>
              <a:gd name="connsiteY2" fmla="*/ 596537 h 2932031"/>
              <a:gd name="connsiteX3" fmla="*/ 739030 w 1190216"/>
              <a:gd name="connsiteY3" fmla="*/ 0 h 2932031"/>
              <a:gd name="connsiteX0" fmla="*/ 0 w 1109177"/>
              <a:gd name="connsiteY0" fmla="*/ 2932030 h 2932029"/>
              <a:gd name="connsiteX1" fmla="*/ 1081495 w 1109177"/>
              <a:gd name="connsiteY1" fmla="*/ 1736056 h 2932029"/>
              <a:gd name="connsiteX2" fmla="*/ 699807 w 1109177"/>
              <a:gd name="connsiteY2" fmla="*/ 596537 h 2932029"/>
              <a:gd name="connsiteX3" fmla="*/ 739030 w 1109177"/>
              <a:gd name="connsiteY3" fmla="*/ 0 h 2932029"/>
            </a:gdLst>
            <a:ahLst/>
            <a:cxnLst>
              <a:cxn ang="0">
                <a:pos x="connsiteX0" y="connsiteY0"/>
              </a:cxn>
              <a:cxn ang="0">
                <a:pos x="connsiteX1" y="connsiteY1"/>
              </a:cxn>
              <a:cxn ang="0">
                <a:pos x="connsiteX2" y="connsiteY2"/>
              </a:cxn>
              <a:cxn ang="0">
                <a:pos x="connsiteX3" y="connsiteY3"/>
              </a:cxn>
            </a:cxnLst>
            <a:rect l="l" t="t" r="r" b="b"/>
            <a:pathLst>
              <a:path w="1109177" h="2932029">
                <a:moveTo>
                  <a:pt x="0" y="2932030"/>
                </a:moveTo>
                <a:cubicBezTo>
                  <a:pt x="419404" y="2706604"/>
                  <a:pt x="964861" y="2125305"/>
                  <a:pt x="1081495" y="1736056"/>
                </a:cubicBezTo>
                <a:cubicBezTo>
                  <a:pt x="1198129" y="1346807"/>
                  <a:pt x="922284" y="831113"/>
                  <a:pt x="699807" y="596537"/>
                </a:cubicBezTo>
                <a:cubicBezTo>
                  <a:pt x="477330" y="361961"/>
                  <a:pt x="564205" y="205074"/>
                  <a:pt x="739030" y="0"/>
                </a:cubicBezTo>
              </a:path>
            </a:pathLst>
          </a:custGeom>
          <a:noFill/>
          <a:ln w="28575" cap="rnd">
            <a:solidFill>
              <a:schemeClr val="tx1"/>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7" name="Content Placeholder 146" descr="Hammer">
            <a:extLst>
              <a:ext uri="{FF2B5EF4-FFF2-40B4-BE49-F238E27FC236}">
                <a16:creationId xmlns:a16="http://schemas.microsoft.com/office/drawing/2014/main" id="{721253E2-347D-475A-889E-FCF2EE17FF1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836715">
            <a:off x="6550839" y="3415009"/>
            <a:ext cx="929842" cy="929842"/>
          </a:xfrm>
          <a:prstGeom prst="rect">
            <a:avLst/>
          </a:prstGeom>
        </p:spPr>
      </p:pic>
      <p:sp>
        <p:nvSpPr>
          <p:cNvPr id="148" name="TextBox 147">
            <a:extLst>
              <a:ext uri="{FF2B5EF4-FFF2-40B4-BE49-F238E27FC236}">
                <a16:creationId xmlns:a16="http://schemas.microsoft.com/office/drawing/2014/main" id="{74360920-50AE-494C-B4B8-AD62CFDC2475}"/>
              </a:ext>
            </a:extLst>
          </p:cNvPr>
          <p:cNvSpPr txBox="1"/>
          <p:nvPr/>
        </p:nvSpPr>
        <p:spPr>
          <a:xfrm>
            <a:off x="10429627" y="4837980"/>
            <a:ext cx="1056422" cy="400110"/>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Cross section of spinal cord</a:t>
            </a:r>
          </a:p>
        </p:txBody>
      </p:sp>
      <p:cxnSp>
        <p:nvCxnSpPr>
          <p:cNvPr id="149" name="Straight Connector 148">
            <a:extLst>
              <a:ext uri="{FF2B5EF4-FFF2-40B4-BE49-F238E27FC236}">
                <a16:creationId xmlns:a16="http://schemas.microsoft.com/office/drawing/2014/main" id="{46016267-B185-4B34-9145-A96A6C9C3474}"/>
              </a:ext>
            </a:extLst>
          </p:cNvPr>
          <p:cNvCxnSpPr>
            <a:cxnSpLocks/>
            <a:endCxn id="148" idx="1"/>
          </p:cNvCxnSpPr>
          <p:nvPr/>
        </p:nvCxnSpPr>
        <p:spPr>
          <a:xfrm>
            <a:off x="10076335" y="5038035"/>
            <a:ext cx="35329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0" name="TextBox 149">
            <a:extLst>
              <a:ext uri="{FF2B5EF4-FFF2-40B4-BE49-F238E27FC236}">
                <a16:creationId xmlns:a16="http://schemas.microsoft.com/office/drawing/2014/main" id="{484E9A96-B3B6-4302-8BCE-C17961345662}"/>
              </a:ext>
            </a:extLst>
          </p:cNvPr>
          <p:cNvSpPr txBox="1"/>
          <p:nvPr/>
        </p:nvSpPr>
        <p:spPr>
          <a:xfrm>
            <a:off x="7873766" y="3742867"/>
            <a:ext cx="1588828" cy="553998"/>
          </a:xfrm>
          <a:prstGeom prst="rect">
            <a:avLst/>
          </a:prstGeom>
          <a:noFill/>
        </p:spPr>
        <p:txBody>
          <a:bodyPr wrap="square" rtlCol="0">
            <a:spAutoFit/>
          </a:bodyPr>
          <a:lstStyle/>
          <a:p>
            <a:pPr algn="r"/>
            <a:r>
              <a:rPr lang="en-GB" sz="1000" dirty="0">
                <a:latin typeface="Arial" panose="020B0604020202020204" pitchFamily="34" charset="0"/>
                <a:cs typeface="Arial" panose="020B0604020202020204" pitchFamily="34" charset="0"/>
              </a:rPr>
              <a:t>Descending pathways downregulate signalling in the dorsal horn </a:t>
            </a:r>
          </a:p>
        </p:txBody>
      </p:sp>
      <p:cxnSp>
        <p:nvCxnSpPr>
          <p:cNvPr id="151" name="Straight Connector 150">
            <a:extLst>
              <a:ext uri="{FF2B5EF4-FFF2-40B4-BE49-F238E27FC236}">
                <a16:creationId xmlns:a16="http://schemas.microsoft.com/office/drawing/2014/main" id="{38838F44-062C-4A99-B213-9492EAE3B38C}"/>
              </a:ext>
            </a:extLst>
          </p:cNvPr>
          <p:cNvCxnSpPr>
            <a:cxnSpLocks/>
          </p:cNvCxnSpPr>
          <p:nvPr/>
        </p:nvCxnSpPr>
        <p:spPr>
          <a:xfrm>
            <a:off x="9434036" y="4019866"/>
            <a:ext cx="30051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2" name="Freeform: Shape 151">
            <a:extLst>
              <a:ext uri="{FF2B5EF4-FFF2-40B4-BE49-F238E27FC236}">
                <a16:creationId xmlns:a16="http://schemas.microsoft.com/office/drawing/2014/main" id="{6FE67F57-6C93-4998-A8EE-D550DA5876F8}"/>
              </a:ext>
            </a:extLst>
          </p:cNvPr>
          <p:cNvSpPr/>
          <p:nvPr/>
        </p:nvSpPr>
        <p:spPr>
          <a:xfrm rot="10234546">
            <a:off x="8927128" y="3194391"/>
            <a:ext cx="860668" cy="1663414"/>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11310 w 1650727"/>
              <a:gd name="connsiteY0" fmla="*/ 4106548 h 4106548"/>
              <a:gd name="connsiteX1" fmla="*/ 1649947 w 1650727"/>
              <a:gd name="connsiteY1" fmla="*/ 2951005 h 4106548"/>
              <a:gd name="connsiteX2" fmla="*/ 1466162 w 1650727"/>
              <a:gd name="connsiteY2" fmla="*/ 1779277 h 4106548"/>
              <a:gd name="connsiteX3" fmla="*/ 922253 w 1650727"/>
              <a:gd name="connsiteY3" fmla="*/ 949779 h 4106548"/>
              <a:gd name="connsiteX4" fmla="*/ 458744 w 1650727"/>
              <a:gd name="connsiteY4" fmla="*/ 431813 h 4106548"/>
              <a:gd name="connsiteX5" fmla="*/ 0 w 1650727"/>
              <a:gd name="connsiteY5" fmla="*/ 0 h 4106548"/>
              <a:gd name="connsiteX0" fmla="*/ 1411310 w 1974800"/>
              <a:gd name="connsiteY0" fmla="*/ 4106548 h 4106548"/>
              <a:gd name="connsiteX1" fmla="*/ 1974620 w 1974800"/>
              <a:gd name="connsiteY1" fmla="*/ 2981478 h 4106548"/>
              <a:gd name="connsiteX2" fmla="*/ 1466162 w 1974800"/>
              <a:gd name="connsiteY2" fmla="*/ 1779277 h 4106548"/>
              <a:gd name="connsiteX3" fmla="*/ 922253 w 1974800"/>
              <a:gd name="connsiteY3" fmla="*/ 949779 h 4106548"/>
              <a:gd name="connsiteX4" fmla="*/ 458744 w 1974800"/>
              <a:gd name="connsiteY4" fmla="*/ 431813 h 4106548"/>
              <a:gd name="connsiteX5" fmla="*/ 0 w 1974800"/>
              <a:gd name="connsiteY5" fmla="*/ 0 h 4106548"/>
              <a:gd name="connsiteX0" fmla="*/ 1411310 w 2153419"/>
              <a:gd name="connsiteY0" fmla="*/ 4106548 h 4106548"/>
              <a:gd name="connsiteX1" fmla="*/ 1974620 w 2153419"/>
              <a:gd name="connsiteY1" fmla="*/ 2981478 h 4106548"/>
              <a:gd name="connsiteX2" fmla="*/ 2077120 w 2153419"/>
              <a:gd name="connsiteY2" fmla="*/ 1781595 h 4106548"/>
              <a:gd name="connsiteX3" fmla="*/ 922253 w 2153419"/>
              <a:gd name="connsiteY3" fmla="*/ 949779 h 4106548"/>
              <a:gd name="connsiteX4" fmla="*/ 458744 w 2153419"/>
              <a:gd name="connsiteY4" fmla="*/ 431813 h 4106548"/>
              <a:gd name="connsiteX5" fmla="*/ 0 w 2153419"/>
              <a:gd name="connsiteY5" fmla="*/ 0 h 4106548"/>
              <a:gd name="connsiteX0" fmla="*/ 1411310 w 2187681"/>
              <a:gd name="connsiteY0" fmla="*/ 4106548 h 4106548"/>
              <a:gd name="connsiteX1" fmla="*/ 1974620 w 2187681"/>
              <a:gd name="connsiteY1" fmla="*/ 2981478 h 4106548"/>
              <a:gd name="connsiteX2" fmla="*/ 2077120 w 2187681"/>
              <a:gd name="connsiteY2" fmla="*/ 1781595 h 4106548"/>
              <a:gd name="connsiteX3" fmla="*/ 458744 w 2187681"/>
              <a:gd name="connsiteY3" fmla="*/ 431813 h 4106548"/>
              <a:gd name="connsiteX4" fmla="*/ 0 w 2187681"/>
              <a:gd name="connsiteY4" fmla="*/ 0 h 4106548"/>
              <a:gd name="connsiteX0" fmla="*/ 1411310 w 2221624"/>
              <a:gd name="connsiteY0" fmla="*/ 4106548 h 4106548"/>
              <a:gd name="connsiteX1" fmla="*/ 1974620 w 2221624"/>
              <a:gd name="connsiteY1" fmla="*/ 2981478 h 4106548"/>
              <a:gd name="connsiteX2" fmla="*/ 2077120 w 2221624"/>
              <a:gd name="connsiteY2" fmla="*/ 1781595 h 4106548"/>
              <a:gd name="connsiteX3" fmla="*/ 0 w 2221624"/>
              <a:gd name="connsiteY3" fmla="*/ 0 h 4106548"/>
              <a:gd name="connsiteX0" fmla="*/ -1 w 1414925"/>
              <a:gd name="connsiteY0" fmla="*/ 2743588 h 2743588"/>
              <a:gd name="connsiteX1" fmla="*/ 563309 w 1414925"/>
              <a:gd name="connsiteY1" fmla="*/ 1618518 h 2743588"/>
              <a:gd name="connsiteX2" fmla="*/ 665809 w 1414925"/>
              <a:gd name="connsiteY2" fmla="*/ 418635 h 2743588"/>
              <a:gd name="connsiteX3" fmla="*/ 1302389 w 1414925"/>
              <a:gd name="connsiteY3" fmla="*/ 1 h 2743588"/>
              <a:gd name="connsiteX0" fmla="*/ -1 w 1452553"/>
              <a:gd name="connsiteY0" fmla="*/ 2743586 h 2743586"/>
              <a:gd name="connsiteX1" fmla="*/ 563309 w 1452553"/>
              <a:gd name="connsiteY1" fmla="*/ 1618516 h 2743586"/>
              <a:gd name="connsiteX2" fmla="*/ 984192 w 1452553"/>
              <a:gd name="connsiteY2" fmla="*/ 849379 h 2743586"/>
              <a:gd name="connsiteX3" fmla="*/ 1302389 w 1452553"/>
              <a:gd name="connsiteY3" fmla="*/ -1 h 2743586"/>
              <a:gd name="connsiteX0" fmla="*/ -1 w 1432316"/>
              <a:gd name="connsiteY0" fmla="*/ 2743588 h 2743588"/>
              <a:gd name="connsiteX1" fmla="*/ 563309 w 1432316"/>
              <a:gd name="connsiteY1" fmla="*/ 1618518 h 2743588"/>
              <a:gd name="connsiteX2" fmla="*/ 835380 w 1432316"/>
              <a:gd name="connsiteY2" fmla="*/ 835415 h 2743588"/>
              <a:gd name="connsiteX3" fmla="*/ 1302389 w 1432316"/>
              <a:gd name="connsiteY3" fmla="*/ 1 h 2743588"/>
              <a:gd name="connsiteX0" fmla="*/ -1 w 1434622"/>
              <a:gd name="connsiteY0" fmla="*/ 2743586 h 2743586"/>
              <a:gd name="connsiteX1" fmla="*/ 437340 w 1434622"/>
              <a:gd name="connsiteY1" fmla="*/ 1858217 h 2743586"/>
              <a:gd name="connsiteX2" fmla="*/ 835380 w 1434622"/>
              <a:gd name="connsiteY2" fmla="*/ 835413 h 2743586"/>
              <a:gd name="connsiteX3" fmla="*/ 1302389 w 1434622"/>
              <a:gd name="connsiteY3" fmla="*/ -1 h 2743586"/>
              <a:gd name="connsiteX0" fmla="*/ -1 w 1437617"/>
              <a:gd name="connsiteY0" fmla="*/ 2743588 h 2743588"/>
              <a:gd name="connsiteX1" fmla="*/ 279436 w 1437617"/>
              <a:gd name="connsiteY1" fmla="*/ 1780518 h 2743588"/>
              <a:gd name="connsiteX2" fmla="*/ 835380 w 1437617"/>
              <a:gd name="connsiteY2" fmla="*/ 835415 h 2743588"/>
              <a:gd name="connsiteX3" fmla="*/ 1302389 w 1437617"/>
              <a:gd name="connsiteY3" fmla="*/ 1 h 2743588"/>
              <a:gd name="connsiteX0" fmla="*/ -1 w 1965772"/>
              <a:gd name="connsiteY0" fmla="*/ 2650744 h 2650744"/>
              <a:gd name="connsiteX1" fmla="*/ 279436 w 1965772"/>
              <a:gd name="connsiteY1" fmla="*/ 1687674 h 2650744"/>
              <a:gd name="connsiteX2" fmla="*/ 835380 w 1965772"/>
              <a:gd name="connsiteY2" fmla="*/ 742571 h 2650744"/>
              <a:gd name="connsiteX3" fmla="*/ 1872870 w 1965772"/>
              <a:gd name="connsiteY3" fmla="*/ 1 h 2650744"/>
              <a:gd name="connsiteX0" fmla="*/ -1 w 1872870"/>
              <a:gd name="connsiteY0" fmla="*/ 2650742 h 2650742"/>
              <a:gd name="connsiteX1" fmla="*/ 279436 w 1872870"/>
              <a:gd name="connsiteY1" fmla="*/ 1687672 h 2650742"/>
              <a:gd name="connsiteX2" fmla="*/ 835380 w 1872870"/>
              <a:gd name="connsiteY2" fmla="*/ 742569 h 2650742"/>
              <a:gd name="connsiteX3" fmla="*/ 1872870 w 1872870"/>
              <a:gd name="connsiteY3" fmla="*/ -1 h 2650742"/>
              <a:gd name="connsiteX0" fmla="*/ -1 w 2055414"/>
              <a:gd name="connsiteY0" fmla="*/ 2704350 h 2704350"/>
              <a:gd name="connsiteX1" fmla="*/ 279436 w 2055414"/>
              <a:gd name="connsiteY1" fmla="*/ 1741280 h 2704350"/>
              <a:gd name="connsiteX2" fmla="*/ 835380 w 2055414"/>
              <a:gd name="connsiteY2" fmla="*/ 796177 h 2704350"/>
              <a:gd name="connsiteX3" fmla="*/ 2055415 w 2055414"/>
              <a:gd name="connsiteY3" fmla="*/ 0 h 2704350"/>
              <a:gd name="connsiteX0" fmla="*/ -1 w 1679094"/>
              <a:gd name="connsiteY0" fmla="*/ 2558889 h 2558889"/>
              <a:gd name="connsiteX1" fmla="*/ 279436 w 1679094"/>
              <a:gd name="connsiteY1" fmla="*/ 1595819 h 2558889"/>
              <a:gd name="connsiteX2" fmla="*/ 835380 w 1679094"/>
              <a:gd name="connsiteY2" fmla="*/ 650716 h 2558889"/>
              <a:gd name="connsiteX3" fmla="*/ 1679094 w 1679094"/>
              <a:gd name="connsiteY3" fmla="*/ -1 h 2558889"/>
              <a:gd name="connsiteX0" fmla="*/ -1 w 1742130"/>
              <a:gd name="connsiteY0" fmla="*/ 2631574 h 2631574"/>
              <a:gd name="connsiteX1" fmla="*/ 279436 w 1742130"/>
              <a:gd name="connsiteY1" fmla="*/ 1668504 h 2631574"/>
              <a:gd name="connsiteX2" fmla="*/ 835380 w 1742130"/>
              <a:gd name="connsiteY2" fmla="*/ 723401 h 2631574"/>
              <a:gd name="connsiteX3" fmla="*/ 1742130 w 1742130"/>
              <a:gd name="connsiteY3" fmla="*/ 0 h 2631574"/>
              <a:gd name="connsiteX0" fmla="*/ -1 w 1742130"/>
              <a:gd name="connsiteY0" fmla="*/ 2631574 h 2631574"/>
              <a:gd name="connsiteX1" fmla="*/ 279436 w 1742130"/>
              <a:gd name="connsiteY1" fmla="*/ 1668504 h 2631574"/>
              <a:gd name="connsiteX2" fmla="*/ 713739 w 1742130"/>
              <a:gd name="connsiteY2" fmla="*/ 806305 h 2631574"/>
              <a:gd name="connsiteX3" fmla="*/ 1742130 w 1742130"/>
              <a:gd name="connsiteY3" fmla="*/ 0 h 2631574"/>
              <a:gd name="connsiteX0" fmla="*/ -1 w 1742130"/>
              <a:gd name="connsiteY0" fmla="*/ 2631574 h 2631574"/>
              <a:gd name="connsiteX1" fmla="*/ 211853 w 1742130"/>
              <a:gd name="connsiteY1" fmla="*/ 1709322 h 2631574"/>
              <a:gd name="connsiteX2" fmla="*/ 713739 w 1742130"/>
              <a:gd name="connsiteY2" fmla="*/ 806305 h 2631574"/>
              <a:gd name="connsiteX3" fmla="*/ 1742130 w 1742130"/>
              <a:gd name="connsiteY3" fmla="*/ 0 h 2631574"/>
              <a:gd name="connsiteX0" fmla="*/ -1 w 1742130"/>
              <a:gd name="connsiteY0" fmla="*/ 2631574 h 2631574"/>
              <a:gd name="connsiteX1" fmla="*/ 112550 w 1742130"/>
              <a:gd name="connsiteY1" fmla="*/ 1621401 h 2631574"/>
              <a:gd name="connsiteX2" fmla="*/ 713739 w 1742130"/>
              <a:gd name="connsiteY2" fmla="*/ 806305 h 2631574"/>
              <a:gd name="connsiteX3" fmla="*/ 1742130 w 1742130"/>
              <a:gd name="connsiteY3" fmla="*/ 0 h 2631574"/>
              <a:gd name="connsiteX0" fmla="*/ 79621 w 1821752"/>
              <a:gd name="connsiteY0" fmla="*/ 2631574 h 2631574"/>
              <a:gd name="connsiteX1" fmla="*/ 192172 w 1821752"/>
              <a:gd name="connsiteY1" fmla="*/ 1621401 h 2631574"/>
              <a:gd name="connsiteX2" fmla="*/ 793361 w 1821752"/>
              <a:gd name="connsiteY2" fmla="*/ 806305 h 2631574"/>
              <a:gd name="connsiteX3" fmla="*/ 1821752 w 1821752"/>
              <a:gd name="connsiteY3" fmla="*/ 0 h 2631574"/>
              <a:gd name="connsiteX0" fmla="*/ 224683 w 1966814"/>
              <a:gd name="connsiteY0" fmla="*/ 2631574 h 2631574"/>
              <a:gd name="connsiteX1" fmla="*/ 337234 w 1966814"/>
              <a:gd name="connsiteY1" fmla="*/ 1621401 h 2631574"/>
              <a:gd name="connsiteX2" fmla="*/ 938423 w 1966814"/>
              <a:gd name="connsiteY2" fmla="*/ 806305 h 2631574"/>
              <a:gd name="connsiteX3" fmla="*/ 1966814 w 1966814"/>
              <a:gd name="connsiteY3" fmla="*/ 0 h 2631574"/>
              <a:gd name="connsiteX0" fmla="*/ 102535 w 1844666"/>
              <a:gd name="connsiteY0" fmla="*/ 2631574 h 2631574"/>
              <a:gd name="connsiteX1" fmla="*/ 215086 w 1844666"/>
              <a:gd name="connsiteY1" fmla="*/ 1621401 h 2631574"/>
              <a:gd name="connsiteX2" fmla="*/ 816275 w 1844666"/>
              <a:gd name="connsiteY2" fmla="*/ 806305 h 2631574"/>
              <a:gd name="connsiteX3" fmla="*/ 1844666 w 1844666"/>
              <a:gd name="connsiteY3" fmla="*/ 0 h 2631574"/>
              <a:gd name="connsiteX0" fmla="*/ 103638 w 1845769"/>
              <a:gd name="connsiteY0" fmla="*/ 2631574 h 2631574"/>
              <a:gd name="connsiteX1" fmla="*/ 211532 w 1845769"/>
              <a:gd name="connsiteY1" fmla="*/ 1495200 h 2631574"/>
              <a:gd name="connsiteX2" fmla="*/ 817378 w 1845769"/>
              <a:gd name="connsiteY2" fmla="*/ 806305 h 2631574"/>
              <a:gd name="connsiteX3" fmla="*/ 1845769 w 1845769"/>
              <a:gd name="connsiteY3" fmla="*/ 0 h 2631574"/>
              <a:gd name="connsiteX0" fmla="*/ 115737 w 1857868"/>
              <a:gd name="connsiteY0" fmla="*/ 2631574 h 2631574"/>
              <a:gd name="connsiteX1" fmla="*/ 223631 w 1857868"/>
              <a:gd name="connsiteY1" fmla="*/ 1495200 h 2631574"/>
              <a:gd name="connsiteX2" fmla="*/ 829477 w 1857868"/>
              <a:gd name="connsiteY2" fmla="*/ 806305 h 2631574"/>
              <a:gd name="connsiteX3" fmla="*/ 1857868 w 1857868"/>
              <a:gd name="connsiteY3" fmla="*/ 0 h 2631574"/>
              <a:gd name="connsiteX0" fmla="*/ 124600 w 1866731"/>
              <a:gd name="connsiteY0" fmla="*/ 2631574 h 2631574"/>
              <a:gd name="connsiteX1" fmla="*/ 203137 w 1866731"/>
              <a:gd name="connsiteY1" fmla="*/ 1453146 h 2631574"/>
              <a:gd name="connsiteX2" fmla="*/ 838340 w 1866731"/>
              <a:gd name="connsiteY2" fmla="*/ 806305 h 2631574"/>
              <a:gd name="connsiteX3" fmla="*/ 1866731 w 1866731"/>
              <a:gd name="connsiteY3" fmla="*/ 0 h 2631574"/>
              <a:gd name="connsiteX0" fmla="*/ 114223 w 1856354"/>
              <a:gd name="connsiteY0" fmla="*/ 2631574 h 2631574"/>
              <a:gd name="connsiteX1" fmla="*/ 192760 w 1856354"/>
              <a:gd name="connsiteY1" fmla="*/ 1453146 h 2631574"/>
              <a:gd name="connsiteX2" fmla="*/ 906829 w 1856354"/>
              <a:gd name="connsiteY2" fmla="*/ 774407 h 2631574"/>
              <a:gd name="connsiteX3" fmla="*/ 1856354 w 1856354"/>
              <a:gd name="connsiteY3" fmla="*/ 0 h 2631574"/>
              <a:gd name="connsiteX0" fmla="*/ 114223 w 2354540"/>
              <a:gd name="connsiteY0" fmla="*/ 2671279 h 2671279"/>
              <a:gd name="connsiteX1" fmla="*/ 192760 w 2354540"/>
              <a:gd name="connsiteY1" fmla="*/ 1492851 h 2671279"/>
              <a:gd name="connsiteX2" fmla="*/ 906829 w 2354540"/>
              <a:gd name="connsiteY2" fmla="*/ 814112 h 2671279"/>
              <a:gd name="connsiteX3" fmla="*/ 2354541 w 2354540"/>
              <a:gd name="connsiteY3" fmla="*/ -1 h 2671279"/>
              <a:gd name="connsiteX0" fmla="*/ 114223 w 2293583"/>
              <a:gd name="connsiteY0" fmla="*/ 2747743 h 2747743"/>
              <a:gd name="connsiteX1" fmla="*/ 192760 w 2293583"/>
              <a:gd name="connsiteY1" fmla="*/ 1569315 h 2747743"/>
              <a:gd name="connsiteX2" fmla="*/ 906829 w 2293583"/>
              <a:gd name="connsiteY2" fmla="*/ 890576 h 2747743"/>
              <a:gd name="connsiteX3" fmla="*/ 2293584 w 2293583"/>
              <a:gd name="connsiteY3" fmla="*/ 0 h 2747743"/>
              <a:gd name="connsiteX0" fmla="*/ 114223 w 2293583"/>
              <a:gd name="connsiteY0" fmla="*/ 2747743 h 2747743"/>
              <a:gd name="connsiteX1" fmla="*/ 192760 w 2293583"/>
              <a:gd name="connsiteY1" fmla="*/ 1569315 h 2747743"/>
              <a:gd name="connsiteX2" fmla="*/ 906829 w 2293583"/>
              <a:gd name="connsiteY2" fmla="*/ 890576 h 2747743"/>
              <a:gd name="connsiteX3" fmla="*/ 2293584 w 2293583"/>
              <a:gd name="connsiteY3" fmla="*/ 0 h 2747743"/>
              <a:gd name="connsiteX0" fmla="*/ 114223 w 2293583"/>
              <a:gd name="connsiteY0" fmla="*/ 2747743 h 2747743"/>
              <a:gd name="connsiteX1" fmla="*/ 192760 w 2293583"/>
              <a:gd name="connsiteY1" fmla="*/ 1569315 h 2747743"/>
              <a:gd name="connsiteX2" fmla="*/ 906829 w 2293583"/>
              <a:gd name="connsiteY2" fmla="*/ 890576 h 2747743"/>
              <a:gd name="connsiteX3" fmla="*/ 2293584 w 2293583"/>
              <a:gd name="connsiteY3" fmla="*/ 0 h 2747743"/>
              <a:gd name="connsiteX0" fmla="*/ 114223 w 2293583"/>
              <a:gd name="connsiteY0" fmla="*/ 2747743 h 2747743"/>
              <a:gd name="connsiteX1" fmla="*/ 192760 w 2293583"/>
              <a:gd name="connsiteY1" fmla="*/ 1569315 h 2747743"/>
              <a:gd name="connsiteX2" fmla="*/ 906829 w 2293583"/>
              <a:gd name="connsiteY2" fmla="*/ 890576 h 2747743"/>
              <a:gd name="connsiteX3" fmla="*/ 2293584 w 2293583"/>
              <a:gd name="connsiteY3" fmla="*/ 0 h 2747743"/>
              <a:gd name="connsiteX0" fmla="*/ 114223 w 2379300"/>
              <a:gd name="connsiteY0" fmla="*/ 2708259 h 2708259"/>
              <a:gd name="connsiteX1" fmla="*/ 192760 w 2379300"/>
              <a:gd name="connsiteY1" fmla="*/ 1529831 h 2708259"/>
              <a:gd name="connsiteX2" fmla="*/ 906829 w 2379300"/>
              <a:gd name="connsiteY2" fmla="*/ 851092 h 2708259"/>
              <a:gd name="connsiteX3" fmla="*/ 2379301 w 2379300"/>
              <a:gd name="connsiteY3" fmla="*/ 0 h 2708259"/>
              <a:gd name="connsiteX0" fmla="*/ 110854 w 2375931"/>
              <a:gd name="connsiteY0" fmla="*/ 2708259 h 2708259"/>
              <a:gd name="connsiteX1" fmla="*/ 189391 w 2375931"/>
              <a:gd name="connsiteY1" fmla="*/ 1529831 h 2708259"/>
              <a:gd name="connsiteX2" fmla="*/ 817521 w 2375931"/>
              <a:gd name="connsiteY2" fmla="*/ 622944 h 2708259"/>
              <a:gd name="connsiteX3" fmla="*/ 2375932 w 2375931"/>
              <a:gd name="connsiteY3" fmla="*/ 0 h 2708259"/>
              <a:gd name="connsiteX0" fmla="*/ 108372 w 2373449"/>
              <a:gd name="connsiteY0" fmla="*/ 2708259 h 2708259"/>
              <a:gd name="connsiteX1" fmla="*/ 186909 w 2373449"/>
              <a:gd name="connsiteY1" fmla="*/ 1529831 h 2708259"/>
              <a:gd name="connsiteX2" fmla="*/ 749478 w 2373449"/>
              <a:gd name="connsiteY2" fmla="*/ 467450 h 2708259"/>
              <a:gd name="connsiteX3" fmla="*/ 2373450 w 2373449"/>
              <a:gd name="connsiteY3" fmla="*/ 0 h 2708259"/>
              <a:gd name="connsiteX0" fmla="*/ 109054 w 2374131"/>
              <a:gd name="connsiteY0" fmla="*/ 2708259 h 2708259"/>
              <a:gd name="connsiteX1" fmla="*/ 187591 w 2374131"/>
              <a:gd name="connsiteY1" fmla="*/ 1529831 h 2708259"/>
              <a:gd name="connsiteX2" fmla="*/ 768351 w 2374131"/>
              <a:gd name="connsiteY2" fmla="*/ 594918 h 2708259"/>
              <a:gd name="connsiteX3" fmla="*/ 2374132 w 2374131"/>
              <a:gd name="connsiteY3" fmla="*/ 0 h 2708259"/>
              <a:gd name="connsiteX0" fmla="*/ 116661 w 2381738"/>
              <a:gd name="connsiteY0" fmla="*/ 2708259 h 2708259"/>
              <a:gd name="connsiteX1" fmla="*/ 168030 w 2381738"/>
              <a:gd name="connsiteY1" fmla="*/ 1432960 h 2708259"/>
              <a:gd name="connsiteX2" fmla="*/ 775958 w 2381738"/>
              <a:gd name="connsiteY2" fmla="*/ 594918 h 2708259"/>
              <a:gd name="connsiteX3" fmla="*/ 2381739 w 2381738"/>
              <a:gd name="connsiteY3" fmla="*/ 0 h 2708259"/>
              <a:gd name="connsiteX0" fmla="*/ 107288 w 2372365"/>
              <a:gd name="connsiteY0" fmla="*/ 2708259 h 2708259"/>
              <a:gd name="connsiteX1" fmla="*/ 192617 w 2372365"/>
              <a:gd name="connsiteY1" fmla="*/ 1554050 h 2708259"/>
              <a:gd name="connsiteX2" fmla="*/ 766585 w 2372365"/>
              <a:gd name="connsiteY2" fmla="*/ 594918 h 2708259"/>
              <a:gd name="connsiteX3" fmla="*/ 2372366 w 2372365"/>
              <a:gd name="connsiteY3" fmla="*/ 0 h 2708259"/>
              <a:gd name="connsiteX0" fmla="*/ 112102 w 2377179"/>
              <a:gd name="connsiteY0" fmla="*/ 2708259 h 2708259"/>
              <a:gd name="connsiteX1" fmla="*/ 179354 w 2377179"/>
              <a:gd name="connsiteY1" fmla="*/ 1520912 h 2708259"/>
              <a:gd name="connsiteX2" fmla="*/ 771399 w 2377179"/>
              <a:gd name="connsiteY2" fmla="*/ 594918 h 2708259"/>
              <a:gd name="connsiteX3" fmla="*/ 2377180 w 2377179"/>
              <a:gd name="connsiteY3" fmla="*/ 0 h 2708259"/>
              <a:gd name="connsiteX0" fmla="*/ 40226 w 2305303"/>
              <a:gd name="connsiteY0" fmla="*/ 2708259 h 2708259"/>
              <a:gd name="connsiteX1" fmla="*/ 107478 w 2305303"/>
              <a:gd name="connsiteY1" fmla="*/ 1520912 h 2708259"/>
              <a:gd name="connsiteX2" fmla="*/ 699523 w 2305303"/>
              <a:gd name="connsiteY2" fmla="*/ 594918 h 2708259"/>
              <a:gd name="connsiteX3" fmla="*/ 2305304 w 2305303"/>
              <a:gd name="connsiteY3" fmla="*/ 0 h 2708259"/>
              <a:gd name="connsiteX0" fmla="*/ 118825 w 2383902"/>
              <a:gd name="connsiteY0" fmla="*/ 2708259 h 2708259"/>
              <a:gd name="connsiteX1" fmla="*/ 46933 w 2383902"/>
              <a:gd name="connsiteY1" fmla="*/ 1507853 h 2708259"/>
              <a:gd name="connsiteX2" fmla="*/ 778122 w 2383902"/>
              <a:gd name="connsiteY2" fmla="*/ 594918 h 2708259"/>
              <a:gd name="connsiteX3" fmla="*/ 2383903 w 2383902"/>
              <a:gd name="connsiteY3" fmla="*/ 0 h 2708259"/>
              <a:gd name="connsiteX0" fmla="*/ 207940 w 2473017"/>
              <a:gd name="connsiteY0" fmla="*/ 2708259 h 2708259"/>
              <a:gd name="connsiteX1" fmla="*/ 30886 w 2473017"/>
              <a:gd name="connsiteY1" fmla="*/ 1476424 h 2708259"/>
              <a:gd name="connsiteX2" fmla="*/ 867237 w 2473017"/>
              <a:gd name="connsiteY2" fmla="*/ 594918 h 2708259"/>
              <a:gd name="connsiteX3" fmla="*/ 2473018 w 2473017"/>
              <a:gd name="connsiteY3" fmla="*/ 0 h 2708259"/>
              <a:gd name="connsiteX0" fmla="*/ 185947 w 2451024"/>
              <a:gd name="connsiteY0" fmla="*/ 2708259 h 2708259"/>
              <a:gd name="connsiteX1" fmla="*/ 33640 w 2451024"/>
              <a:gd name="connsiteY1" fmla="*/ 1489525 h 2708259"/>
              <a:gd name="connsiteX2" fmla="*/ 845244 w 2451024"/>
              <a:gd name="connsiteY2" fmla="*/ 594918 h 2708259"/>
              <a:gd name="connsiteX3" fmla="*/ 2451025 w 2451024"/>
              <a:gd name="connsiteY3" fmla="*/ 0 h 2708259"/>
              <a:gd name="connsiteX0" fmla="*/ 218407 w 2483484"/>
              <a:gd name="connsiteY0" fmla="*/ 2708259 h 2708259"/>
              <a:gd name="connsiteX1" fmla="*/ 66100 w 2483484"/>
              <a:gd name="connsiteY1" fmla="*/ 1489525 h 2708259"/>
              <a:gd name="connsiteX2" fmla="*/ 877704 w 2483484"/>
              <a:gd name="connsiteY2" fmla="*/ 594918 h 2708259"/>
              <a:gd name="connsiteX3" fmla="*/ 2483485 w 2483484"/>
              <a:gd name="connsiteY3" fmla="*/ 0 h 2708259"/>
              <a:gd name="connsiteX0" fmla="*/ 213146 w 2478223"/>
              <a:gd name="connsiteY0" fmla="*/ 2708259 h 2708259"/>
              <a:gd name="connsiteX1" fmla="*/ 60839 w 2478223"/>
              <a:gd name="connsiteY1" fmla="*/ 1489525 h 2708259"/>
              <a:gd name="connsiteX2" fmla="*/ 800258 w 2478223"/>
              <a:gd name="connsiteY2" fmla="*/ 556702 h 2708259"/>
              <a:gd name="connsiteX3" fmla="*/ 2478224 w 2478223"/>
              <a:gd name="connsiteY3" fmla="*/ 0 h 2708259"/>
            </a:gdLst>
            <a:ahLst/>
            <a:cxnLst>
              <a:cxn ang="0">
                <a:pos x="connsiteX0" y="connsiteY0"/>
              </a:cxn>
              <a:cxn ang="0">
                <a:pos x="connsiteX1" y="connsiteY1"/>
              </a:cxn>
              <a:cxn ang="0">
                <a:pos x="connsiteX2" y="connsiteY2"/>
              </a:cxn>
              <a:cxn ang="0">
                <a:pos x="connsiteX3" y="connsiteY3"/>
              </a:cxn>
            </a:cxnLst>
            <a:rect l="l" t="t" r="r" b="b"/>
            <a:pathLst>
              <a:path w="2478223" h="2708259">
                <a:moveTo>
                  <a:pt x="213146" y="2708259"/>
                </a:moveTo>
                <a:cubicBezTo>
                  <a:pt x="-37100" y="2087886"/>
                  <a:pt x="-37013" y="1848118"/>
                  <a:pt x="60839" y="1489525"/>
                </a:cubicBezTo>
                <a:cubicBezTo>
                  <a:pt x="158691" y="1130932"/>
                  <a:pt x="397361" y="804956"/>
                  <a:pt x="800258" y="556702"/>
                </a:cubicBezTo>
                <a:cubicBezTo>
                  <a:pt x="1203156" y="308448"/>
                  <a:pt x="1792551" y="203316"/>
                  <a:pt x="2478224" y="0"/>
                </a:cubicBezTo>
              </a:path>
            </a:pathLst>
          </a:custGeom>
          <a:noFill/>
          <a:ln w="28575" cap="rnd">
            <a:solidFill>
              <a:schemeClr val="accent5"/>
            </a:solidFill>
            <a:prstDash val="sysDash"/>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3" name="Freeform: Shape 152">
            <a:extLst>
              <a:ext uri="{FF2B5EF4-FFF2-40B4-BE49-F238E27FC236}">
                <a16:creationId xmlns:a16="http://schemas.microsoft.com/office/drawing/2014/main" id="{AC5FBA4D-973D-4EB3-B139-7AD2CD7052EF}"/>
              </a:ext>
            </a:extLst>
          </p:cNvPr>
          <p:cNvSpPr/>
          <p:nvPr/>
        </p:nvSpPr>
        <p:spPr>
          <a:xfrm rot="14872435" flipH="1">
            <a:off x="9362299" y="4568842"/>
            <a:ext cx="176017" cy="715951"/>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73019 w 1734867"/>
              <a:gd name="connsiteY0" fmla="*/ 4114303 h 4114303"/>
              <a:gd name="connsiteX1" fmla="*/ 1711656 w 1734867"/>
              <a:gd name="connsiteY1" fmla="*/ 2958760 h 4114303"/>
              <a:gd name="connsiteX2" fmla="*/ 983962 w 1734867"/>
              <a:gd name="connsiteY2" fmla="*/ 957534 h 4114303"/>
              <a:gd name="connsiteX3" fmla="*/ 520453 w 1734867"/>
              <a:gd name="connsiteY3" fmla="*/ 439568 h 4114303"/>
              <a:gd name="connsiteX4" fmla="*/ 0 w 1734867"/>
              <a:gd name="connsiteY4" fmla="*/ 0 h 4114303"/>
              <a:gd name="connsiteX0" fmla="*/ 1473019 w 1473018"/>
              <a:gd name="connsiteY0" fmla="*/ 4114303 h 4114303"/>
              <a:gd name="connsiteX1" fmla="*/ 983962 w 1473018"/>
              <a:gd name="connsiteY1" fmla="*/ 957534 h 4114303"/>
              <a:gd name="connsiteX2" fmla="*/ 520453 w 1473018"/>
              <a:gd name="connsiteY2" fmla="*/ 439568 h 4114303"/>
              <a:gd name="connsiteX3" fmla="*/ 0 w 1473018"/>
              <a:gd name="connsiteY3" fmla="*/ 0 h 4114303"/>
              <a:gd name="connsiteX0" fmla="*/ 1473019 w 1473018"/>
              <a:gd name="connsiteY0" fmla="*/ 4114303 h 4114303"/>
              <a:gd name="connsiteX1" fmla="*/ 520453 w 1473018"/>
              <a:gd name="connsiteY1" fmla="*/ 439568 h 4114303"/>
              <a:gd name="connsiteX2" fmla="*/ 0 w 1473018"/>
              <a:gd name="connsiteY2" fmla="*/ 0 h 4114303"/>
              <a:gd name="connsiteX0" fmla="*/ 364849 w 580506"/>
              <a:gd name="connsiteY0" fmla="*/ 1276207 h 1276207"/>
              <a:gd name="connsiteX1" fmla="*/ 520453 w 580506"/>
              <a:gd name="connsiteY1" fmla="*/ 439568 h 1276207"/>
              <a:gd name="connsiteX2" fmla="*/ 0 w 580506"/>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505184 w 505183"/>
              <a:gd name="connsiteY0" fmla="*/ 1276207 h 1276207"/>
              <a:gd name="connsiteX1" fmla="*/ 24782 w 505183"/>
              <a:gd name="connsiteY1" fmla="*/ 502082 h 1276207"/>
              <a:gd name="connsiteX2" fmla="*/ 140335 w 505183"/>
              <a:gd name="connsiteY2" fmla="*/ 0 h 1276207"/>
              <a:gd name="connsiteX0" fmla="*/ 572790 w 572789"/>
              <a:gd name="connsiteY0" fmla="*/ 1276207 h 1276207"/>
              <a:gd name="connsiteX1" fmla="*/ 92388 w 572789"/>
              <a:gd name="connsiteY1" fmla="*/ 502082 h 1276207"/>
              <a:gd name="connsiteX2" fmla="*/ 207941 w 572789"/>
              <a:gd name="connsiteY2" fmla="*/ 0 h 1276207"/>
              <a:gd name="connsiteX0" fmla="*/ 548110 w 548109"/>
              <a:gd name="connsiteY0" fmla="*/ 1276207 h 1276207"/>
              <a:gd name="connsiteX1" fmla="*/ 67708 w 548109"/>
              <a:gd name="connsiteY1" fmla="*/ 502082 h 1276207"/>
              <a:gd name="connsiteX2" fmla="*/ 183261 w 548109"/>
              <a:gd name="connsiteY2" fmla="*/ 0 h 1276207"/>
              <a:gd name="connsiteX0" fmla="*/ 528945 w 528944"/>
              <a:gd name="connsiteY0" fmla="*/ 1317845 h 1317845"/>
              <a:gd name="connsiteX1" fmla="*/ 48543 w 528944"/>
              <a:gd name="connsiteY1" fmla="*/ 543720 h 1317845"/>
              <a:gd name="connsiteX2" fmla="*/ 126754 w 528944"/>
              <a:gd name="connsiteY2" fmla="*/ 0 h 1317845"/>
              <a:gd name="connsiteX0" fmla="*/ 453435 w 453434"/>
              <a:gd name="connsiteY0" fmla="*/ 1317845 h 1317845"/>
              <a:gd name="connsiteX1" fmla="*/ 225917 w 453434"/>
              <a:gd name="connsiteY1" fmla="*/ 493952 h 1317845"/>
              <a:gd name="connsiteX2" fmla="*/ 51244 w 453434"/>
              <a:gd name="connsiteY2" fmla="*/ 0 h 1317845"/>
              <a:gd name="connsiteX0" fmla="*/ 444201 w 444200"/>
              <a:gd name="connsiteY0" fmla="*/ 1317845 h 1317845"/>
              <a:gd name="connsiteX1" fmla="*/ 303443 w 444200"/>
              <a:gd name="connsiteY1" fmla="*/ 511675 h 1317845"/>
              <a:gd name="connsiteX2" fmla="*/ 42010 w 444200"/>
              <a:gd name="connsiteY2" fmla="*/ 0 h 1317845"/>
              <a:gd name="connsiteX0" fmla="*/ 471066 w 471065"/>
              <a:gd name="connsiteY0" fmla="*/ 1317845 h 1317845"/>
              <a:gd name="connsiteX1" fmla="*/ 140737 w 471065"/>
              <a:gd name="connsiteY1" fmla="*/ 525960 h 1317845"/>
              <a:gd name="connsiteX2" fmla="*/ 68875 w 471065"/>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85931 w 585930"/>
              <a:gd name="connsiteY0" fmla="*/ 1317845 h 1317845"/>
              <a:gd name="connsiteX1" fmla="*/ 26729 w 585930"/>
              <a:gd name="connsiteY1" fmla="*/ 557651 h 1317845"/>
              <a:gd name="connsiteX2" fmla="*/ 183740 w 585930"/>
              <a:gd name="connsiteY2" fmla="*/ 0 h 1317845"/>
              <a:gd name="connsiteX0" fmla="*/ 614789 w 614788"/>
              <a:gd name="connsiteY0" fmla="*/ 1317845 h 1317845"/>
              <a:gd name="connsiteX1" fmla="*/ 21669 w 614788"/>
              <a:gd name="connsiteY1" fmla="*/ 603116 h 1317845"/>
              <a:gd name="connsiteX2" fmla="*/ 212598 w 614788"/>
              <a:gd name="connsiteY2" fmla="*/ 0 h 1317845"/>
              <a:gd name="connsiteX0" fmla="*/ 614789 w 614788"/>
              <a:gd name="connsiteY0" fmla="*/ 1317845 h 1317845"/>
              <a:gd name="connsiteX1" fmla="*/ 21668 w 614788"/>
              <a:gd name="connsiteY1" fmla="*/ 603115 h 1317845"/>
              <a:gd name="connsiteX2" fmla="*/ 212598 w 614788"/>
              <a:gd name="connsiteY2" fmla="*/ 0 h 1317845"/>
              <a:gd name="connsiteX0" fmla="*/ 439406 w 439405"/>
              <a:gd name="connsiteY0" fmla="*/ 1317845 h 1317845"/>
              <a:gd name="connsiteX1" fmla="*/ 360286 w 439405"/>
              <a:gd name="connsiteY1" fmla="*/ 563072 h 1317845"/>
              <a:gd name="connsiteX2" fmla="*/ 37215 w 439405"/>
              <a:gd name="connsiteY2" fmla="*/ 0 h 1317845"/>
              <a:gd name="connsiteX0" fmla="*/ 426477 w 638019"/>
              <a:gd name="connsiteY0" fmla="*/ 1317845 h 1317845"/>
              <a:gd name="connsiteX1" fmla="*/ 632972 w 638019"/>
              <a:gd name="connsiteY1" fmla="*/ 603435 h 1317845"/>
              <a:gd name="connsiteX2" fmla="*/ 24286 w 638019"/>
              <a:gd name="connsiteY2" fmla="*/ 0 h 1317845"/>
              <a:gd name="connsiteX0" fmla="*/ 116450 w 323111"/>
              <a:gd name="connsiteY0" fmla="*/ 1182606 h 1182606"/>
              <a:gd name="connsiteX1" fmla="*/ 322945 w 323111"/>
              <a:gd name="connsiteY1" fmla="*/ 468196 h 1182606"/>
              <a:gd name="connsiteX2" fmla="*/ 48357 w 323111"/>
              <a:gd name="connsiteY2" fmla="*/ 0 h 1182606"/>
              <a:gd name="connsiteX0" fmla="*/ 116450 w 400158"/>
              <a:gd name="connsiteY0" fmla="*/ 1182606 h 1182606"/>
              <a:gd name="connsiteX1" fmla="*/ 322945 w 400158"/>
              <a:gd name="connsiteY1" fmla="*/ 468196 h 1182606"/>
              <a:gd name="connsiteX2" fmla="*/ 48357 w 400158"/>
              <a:gd name="connsiteY2" fmla="*/ 0 h 1182606"/>
              <a:gd name="connsiteX0" fmla="*/ 110248 w 417049"/>
              <a:gd name="connsiteY0" fmla="*/ 1182606 h 1182606"/>
              <a:gd name="connsiteX1" fmla="*/ 362807 w 417049"/>
              <a:gd name="connsiteY1" fmla="*/ 491086 h 1182606"/>
              <a:gd name="connsiteX2" fmla="*/ 42155 w 417049"/>
              <a:gd name="connsiteY2" fmla="*/ 0 h 1182606"/>
              <a:gd name="connsiteX0" fmla="*/ 207040 w 460946"/>
              <a:gd name="connsiteY0" fmla="*/ 1156243 h 1156243"/>
              <a:gd name="connsiteX1" fmla="*/ 459599 w 460946"/>
              <a:gd name="connsiteY1" fmla="*/ 464723 h 1156243"/>
              <a:gd name="connsiteX2" fmla="*/ 0 w 460946"/>
              <a:gd name="connsiteY2" fmla="*/ -1 h 1156243"/>
              <a:gd name="connsiteX0" fmla="*/ 244360 w 498770"/>
              <a:gd name="connsiteY0" fmla="*/ 1153246 h 1153246"/>
              <a:gd name="connsiteX1" fmla="*/ 496919 w 498770"/>
              <a:gd name="connsiteY1" fmla="*/ 461726 h 1153246"/>
              <a:gd name="connsiteX2" fmla="*/ 0 w 498770"/>
              <a:gd name="connsiteY2" fmla="*/ 1 h 1153246"/>
              <a:gd name="connsiteX0" fmla="*/ 263160 w 517849"/>
              <a:gd name="connsiteY0" fmla="*/ 1165664 h 1165664"/>
              <a:gd name="connsiteX1" fmla="*/ 515719 w 517849"/>
              <a:gd name="connsiteY1" fmla="*/ 474144 h 1165664"/>
              <a:gd name="connsiteX2" fmla="*/ 0 w 517849"/>
              <a:gd name="connsiteY2" fmla="*/ 0 h 1165664"/>
              <a:gd name="connsiteX0" fmla="*/ 263160 w 604712"/>
              <a:gd name="connsiteY0" fmla="*/ 1165664 h 1165664"/>
              <a:gd name="connsiteX1" fmla="*/ 602826 w 604712"/>
              <a:gd name="connsiteY1" fmla="*/ 526660 h 1165664"/>
              <a:gd name="connsiteX2" fmla="*/ 0 w 604712"/>
              <a:gd name="connsiteY2" fmla="*/ 0 h 1165664"/>
              <a:gd name="connsiteX0" fmla="*/ 263160 w 623889"/>
              <a:gd name="connsiteY0" fmla="*/ 1165664 h 1165664"/>
              <a:gd name="connsiteX1" fmla="*/ 602826 w 623889"/>
              <a:gd name="connsiteY1" fmla="*/ 526660 h 1165664"/>
              <a:gd name="connsiteX2" fmla="*/ 0 w 623889"/>
              <a:gd name="connsiteY2" fmla="*/ 0 h 1165664"/>
              <a:gd name="connsiteX0" fmla="*/ 263160 w 506826"/>
              <a:gd name="connsiteY0" fmla="*/ 1165664 h 1165664"/>
              <a:gd name="connsiteX1" fmla="*/ 465463 w 506826"/>
              <a:gd name="connsiteY1" fmla="*/ 541499 h 1165664"/>
              <a:gd name="connsiteX2" fmla="*/ 0 w 506826"/>
              <a:gd name="connsiteY2" fmla="*/ 0 h 1165664"/>
            </a:gdLst>
            <a:ahLst/>
            <a:cxnLst>
              <a:cxn ang="0">
                <a:pos x="connsiteX0" y="connsiteY0"/>
              </a:cxn>
              <a:cxn ang="0">
                <a:pos x="connsiteX1" y="connsiteY1"/>
              </a:cxn>
              <a:cxn ang="0">
                <a:pos x="connsiteX2" y="connsiteY2"/>
              </a:cxn>
            </a:cxnLst>
            <a:rect l="l" t="t" r="r" b="b"/>
            <a:pathLst>
              <a:path w="506826" h="1165664">
                <a:moveTo>
                  <a:pt x="263160" y="1165664"/>
                </a:moveTo>
                <a:cubicBezTo>
                  <a:pt x="-92480" y="850568"/>
                  <a:pt x="393366" y="684311"/>
                  <a:pt x="465463" y="541499"/>
                </a:cubicBezTo>
                <a:cubicBezTo>
                  <a:pt x="537560" y="398687"/>
                  <a:pt x="582521" y="195086"/>
                  <a:pt x="0" y="0"/>
                </a:cubicBezTo>
              </a:path>
            </a:pathLst>
          </a:custGeom>
          <a:noFill/>
          <a:ln w="28575" cap="rnd">
            <a:solidFill>
              <a:schemeClr val="accent5"/>
            </a:solidFill>
            <a:prstDash val="sysDash"/>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Oval 153">
            <a:extLst>
              <a:ext uri="{FF2B5EF4-FFF2-40B4-BE49-F238E27FC236}">
                <a16:creationId xmlns:a16="http://schemas.microsoft.com/office/drawing/2014/main" id="{E9FAF4F8-A0E2-4456-B141-5D8946789F6B}"/>
              </a:ext>
            </a:extLst>
          </p:cNvPr>
          <p:cNvSpPr/>
          <p:nvPr/>
        </p:nvSpPr>
        <p:spPr>
          <a:xfrm>
            <a:off x="8970923" y="4997668"/>
            <a:ext cx="115608" cy="11560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8000" rIns="91440" bIns="45720" numCol="1" spcCol="0" rtlCol="0" fromWordArt="0" anchor="ctr" anchorCtr="0" forceAA="0" compatLnSpc="1">
            <a:prstTxWarp prst="textNoShape">
              <a:avLst/>
            </a:prstTxWarp>
            <a:noAutofit/>
          </a:bodyPr>
          <a:lstStyle/>
          <a:p>
            <a:pPr algn="ctr"/>
            <a:r>
              <a:rPr lang="en-GB" sz="1100" dirty="0">
                <a:latin typeface="Arial" panose="020B0604020202020204" pitchFamily="34" charset="0"/>
                <a:cs typeface="Arial" panose="020B0604020202020204" pitchFamily="34" charset="0"/>
              </a:rPr>
              <a:t>-</a:t>
            </a:r>
          </a:p>
        </p:txBody>
      </p:sp>
      <p:sp>
        <p:nvSpPr>
          <p:cNvPr id="155" name="Oval 154">
            <a:extLst>
              <a:ext uri="{FF2B5EF4-FFF2-40B4-BE49-F238E27FC236}">
                <a16:creationId xmlns:a16="http://schemas.microsoft.com/office/drawing/2014/main" id="{65116BB7-D22B-4434-80E9-716684E417CC}"/>
              </a:ext>
            </a:extLst>
          </p:cNvPr>
          <p:cNvSpPr/>
          <p:nvPr/>
        </p:nvSpPr>
        <p:spPr>
          <a:xfrm>
            <a:off x="9002364" y="4716285"/>
            <a:ext cx="115608" cy="11560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8000" rIns="91440" bIns="45720" numCol="1" spcCol="0" rtlCol="0" fromWordArt="0" anchor="ctr" anchorCtr="0" forceAA="0" compatLnSpc="1">
            <a:prstTxWarp prst="textNoShape">
              <a:avLst/>
            </a:prstTxWarp>
            <a:noAutofit/>
          </a:bodyPr>
          <a:lstStyle/>
          <a:p>
            <a:pPr algn="ctr"/>
            <a:r>
              <a:rPr lang="en-GB" sz="1100" dirty="0">
                <a:latin typeface="Arial" panose="020B0604020202020204" pitchFamily="34" charset="0"/>
                <a:cs typeface="Arial" panose="020B0604020202020204" pitchFamily="34" charset="0"/>
              </a:rPr>
              <a:t>-</a:t>
            </a:r>
          </a:p>
        </p:txBody>
      </p:sp>
      <p:cxnSp>
        <p:nvCxnSpPr>
          <p:cNvPr id="156" name="Straight Connector 155">
            <a:extLst>
              <a:ext uri="{FF2B5EF4-FFF2-40B4-BE49-F238E27FC236}">
                <a16:creationId xmlns:a16="http://schemas.microsoft.com/office/drawing/2014/main" id="{9B571A78-F9D2-478A-8D0C-39C1589026C4}"/>
              </a:ext>
            </a:extLst>
          </p:cNvPr>
          <p:cNvCxnSpPr>
            <a:cxnSpLocks/>
            <a:stCxn id="157" idx="3"/>
          </p:cNvCxnSpPr>
          <p:nvPr/>
        </p:nvCxnSpPr>
        <p:spPr>
          <a:xfrm flipV="1">
            <a:off x="8436803" y="5060950"/>
            <a:ext cx="777047" cy="3669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7" name="TextBox 156">
            <a:extLst>
              <a:ext uri="{FF2B5EF4-FFF2-40B4-BE49-F238E27FC236}">
                <a16:creationId xmlns:a16="http://schemas.microsoft.com/office/drawing/2014/main" id="{7A2534CF-5D41-44EA-8154-55D6A7F13588}"/>
              </a:ext>
            </a:extLst>
          </p:cNvPr>
          <p:cNvSpPr txBox="1"/>
          <p:nvPr/>
        </p:nvSpPr>
        <p:spPr>
          <a:xfrm>
            <a:off x="6847975" y="5227833"/>
            <a:ext cx="1588828" cy="400110"/>
          </a:xfrm>
          <a:prstGeom prst="rect">
            <a:avLst/>
          </a:prstGeom>
          <a:noFill/>
        </p:spPr>
        <p:txBody>
          <a:bodyPr wrap="square" rtlCol="0">
            <a:spAutoFit/>
          </a:bodyPr>
          <a:lstStyle/>
          <a:p>
            <a:pPr algn="r"/>
            <a:r>
              <a:rPr lang="en-GB" sz="1000" dirty="0">
                <a:latin typeface="Arial" panose="020B0604020202020204" pitchFamily="34" charset="0"/>
                <a:cs typeface="Arial" panose="020B0604020202020204" pitchFamily="34" charset="0"/>
              </a:rPr>
              <a:t>Interneurons release endogenous opioids</a:t>
            </a:r>
          </a:p>
        </p:txBody>
      </p:sp>
      <p:grpSp>
        <p:nvGrpSpPr>
          <p:cNvPr id="158" name="Group 157">
            <a:extLst>
              <a:ext uri="{FF2B5EF4-FFF2-40B4-BE49-F238E27FC236}">
                <a16:creationId xmlns:a16="http://schemas.microsoft.com/office/drawing/2014/main" id="{49AD2B8D-6B2E-468A-B5EE-85314C1DEB5C}"/>
              </a:ext>
            </a:extLst>
          </p:cNvPr>
          <p:cNvGrpSpPr/>
          <p:nvPr/>
        </p:nvGrpSpPr>
        <p:grpSpPr>
          <a:xfrm>
            <a:off x="6702945" y="2245877"/>
            <a:ext cx="1389750" cy="825391"/>
            <a:chOff x="8431753" y="3526654"/>
            <a:chExt cx="1389750" cy="825391"/>
          </a:xfrm>
        </p:grpSpPr>
        <p:sp>
          <p:nvSpPr>
            <p:cNvPr id="159" name="Rectangle 158">
              <a:extLst>
                <a:ext uri="{FF2B5EF4-FFF2-40B4-BE49-F238E27FC236}">
                  <a16:creationId xmlns:a16="http://schemas.microsoft.com/office/drawing/2014/main" id="{CFF9CD9B-58B8-4498-A4E5-63B7AA911025}"/>
                </a:ext>
              </a:extLst>
            </p:cNvPr>
            <p:cNvSpPr/>
            <p:nvPr/>
          </p:nvSpPr>
          <p:spPr>
            <a:xfrm>
              <a:off x="8431753" y="3526654"/>
              <a:ext cx="1389750" cy="825391"/>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grpSp>
          <p:nvGrpSpPr>
            <p:cNvPr id="160" name="Group 159">
              <a:extLst>
                <a:ext uri="{FF2B5EF4-FFF2-40B4-BE49-F238E27FC236}">
                  <a16:creationId xmlns:a16="http://schemas.microsoft.com/office/drawing/2014/main" id="{BEDB429F-E22A-44C9-BE44-AEA3C3BBFC53}"/>
                </a:ext>
              </a:extLst>
            </p:cNvPr>
            <p:cNvGrpSpPr/>
            <p:nvPr/>
          </p:nvGrpSpPr>
          <p:grpSpPr>
            <a:xfrm>
              <a:off x="8431753" y="3569418"/>
              <a:ext cx="1371198" cy="739862"/>
              <a:chOff x="8431753" y="3557263"/>
              <a:chExt cx="1371198" cy="739862"/>
            </a:xfrm>
          </p:grpSpPr>
          <p:sp>
            <p:nvSpPr>
              <p:cNvPr id="161" name="TextBox 160">
                <a:extLst>
                  <a:ext uri="{FF2B5EF4-FFF2-40B4-BE49-F238E27FC236}">
                    <a16:creationId xmlns:a16="http://schemas.microsoft.com/office/drawing/2014/main" id="{9D7238AD-44D8-4422-945E-27EFF7F2D97F}"/>
                  </a:ext>
                </a:extLst>
              </p:cNvPr>
              <p:cNvSpPr txBox="1"/>
              <p:nvPr/>
            </p:nvSpPr>
            <p:spPr>
              <a:xfrm>
                <a:off x="8431753" y="3804083"/>
                <a:ext cx="1371198" cy="246221"/>
              </a:xfrm>
              <a:prstGeom prst="rect">
                <a:avLst/>
              </a:prstGeom>
              <a:noFill/>
            </p:spPr>
            <p:txBody>
              <a:bodyPr wrap="square" rtlCol="0">
                <a:spAutoFit/>
              </a:bodyPr>
              <a:lstStyle/>
              <a:p>
                <a:pPr algn="r"/>
                <a:r>
                  <a:rPr lang="en-GB" sz="1000" b="1" dirty="0">
                    <a:solidFill>
                      <a:schemeClr val="accent1"/>
                    </a:solidFill>
                    <a:latin typeface="Arial" panose="020B0604020202020204" pitchFamily="34" charset="0"/>
                    <a:cs typeface="Arial" panose="020B0604020202020204" pitchFamily="34" charset="0"/>
                  </a:rPr>
                  <a:t>2</a:t>
                </a:r>
                <a:r>
                  <a:rPr lang="en-GB" sz="1000" b="1" baseline="30000" dirty="0">
                    <a:solidFill>
                      <a:schemeClr val="accent1"/>
                    </a:solidFill>
                    <a:latin typeface="Arial" panose="020B0604020202020204" pitchFamily="34" charset="0"/>
                    <a:cs typeface="Arial" panose="020B0604020202020204" pitchFamily="34" charset="0"/>
                  </a:rPr>
                  <a:t>nd</a:t>
                </a:r>
                <a:r>
                  <a:rPr lang="en-GB" sz="1000" b="1" dirty="0">
                    <a:solidFill>
                      <a:schemeClr val="accent1"/>
                    </a:solidFill>
                    <a:latin typeface="Arial" panose="020B0604020202020204" pitchFamily="34" charset="0"/>
                    <a:cs typeface="Arial" panose="020B0604020202020204" pitchFamily="34" charset="0"/>
                  </a:rPr>
                  <a:t> order neurons</a:t>
                </a:r>
              </a:p>
            </p:txBody>
          </p:sp>
          <p:sp>
            <p:nvSpPr>
              <p:cNvPr id="162" name="TextBox 161">
                <a:extLst>
                  <a:ext uri="{FF2B5EF4-FFF2-40B4-BE49-F238E27FC236}">
                    <a16:creationId xmlns:a16="http://schemas.microsoft.com/office/drawing/2014/main" id="{54CAF6B9-A3B4-4A67-ABD8-BFD4540DABD1}"/>
                  </a:ext>
                </a:extLst>
              </p:cNvPr>
              <p:cNvSpPr txBox="1"/>
              <p:nvPr/>
            </p:nvSpPr>
            <p:spPr>
              <a:xfrm>
                <a:off x="8431753" y="4050904"/>
                <a:ext cx="1371198" cy="246221"/>
              </a:xfrm>
              <a:prstGeom prst="rect">
                <a:avLst/>
              </a:prstGeom>
              <a:noFill/>
            </p:spPr>
            <p:txBody>
              <a:bodyPr wrap="square" rtlCol="0">
                <a:spAutoFit/>
              </a:bodyPr>
              <a:lstStyle/>
              <a:p>
                <a:pPr algn="r"/>
                <a:r>
                  <a:rPr lang="en-GB" sz="1000" b="1" dirty="0">
                    <a:latin typeface="Arial" panose="020B0604020202020204" pitchFamily="34" charset="0"/>
                    <a:cs typeface="Arial" panose="020B0604020202020204" pitchFamily="34" charset="0"/>
                  </a:rPr>
                  <a:t>1</a:t>
                </a:r>
                <a:r>
                  <a:rPr lang="en-GB" sz="1000" b="1" baseline="30000" dirty="0">
                    <a:latin typeface="Arial" panose="020B0604020202020204" pitchFamily="34" charset="0"/>
                    <a:cs typeface="Arial" panose="020B0604020202020204" pitchFamily="34" charset="0"/>
                  </a:rPr>
                  <a:t>st</a:t>
                </a:r>
                <a:r>
                  <a:rPr lang="en-GB" sz="1000" b="1" dirty="0">
                    <a:latin typeface="Arial" panose="020B0604020202020204" pitchFamily="34" charset="0"/>
                    <a:cs typeface="Arial" panose="020B0604020202020204" pitchFamily="34" charset="0"/>
                  </a:rPr>
                  <a:t> order neuron</a:t>
                </a:r>
              </a:p>
            </p:txBody>
          </p:sp>
          <p:sp>
            <p:nvSpPr>
              <p:cNvPr id="163" name="TextBox 162">
                <a:extLst>
                  <a:ext uri="{FF2B5EF4-FFF2-40B4-BE49-F238E27FC236}">
                    <a16:creationId xmlns:a16="http://schemas.microsoft.com/office/drawing/2014/main" id="{52E7DAA6-47D8-45AF-8A3C-85317A24A3DE}"/>
                  </a:ext>
                </a:extLst>
              </p:cNvPr>
              <p:cNvSpPr txBox="1"/>
              <p:nvPr/>
            </p:nvSpPr>
            <p:spPr>
              <a:xfrm>
                <a:off x="8431753" y="3557263"/>
                <a:ext cx="1371198" cy="246221"/>
              </a:xfrm>
              <a:prstGeom prst="rect">
                <a:avLst/>
              </a:prstGeom>
              <a:noFill/>
            </p:spPr>
            <p:txBody>
              <a:bodyPr wrap="square" rtlCol="0">
                <a:spAutoFit/>
              </a:bodyPr>
              <a:lstStyle/>
              <a:p>
                <a:pPr algn="r"/>
                <a:r>
                  <a:rPr lang="en-GB" sz="1000" b="1" dirty="0">
                    <a:solidFill>
                      <a:schemeClr val="tx2"/>
                    </a:solidFill>
                    <a:latin typeface="Arial" panose="020B0604020202020204" pitchFamily="34" charset="0"/>
                    <a:cs typeface="Arial" panose="020B0604020202020204" pitchFamily="34" charset="0"/>
                  </a:rPr>
                  <a:t>3</a:t>
                </a:r>
                <a:r>
                  <a:rPr lang="en-GB" sz="1000" b="1" baseline="30000" dirty="0">
                    <a:solidFill>
                      <a:schemeClr val="tx2"/>
                    </a:solidFill>
                    <a:latin typeface="Arial" panose="020B0604020202020204" pitchFamily="34" charset="0"/>
                    <a:cs typeface="Arial" panose="020B0604020202020204" pitchFamily="34" charset="0"/>
                  </a:rPr>
                  <a:t>rd</a:t>
                </a:r>
                <a:r>
                  <a:rPr lang="en-GB" sz="1000" b="1" dirty="0">
                    <a:solidFill>
                      <a:schemeClr val="tx2"/>
                    </a:solidFill>
                    <a:latin typeface="Arial" panose="020B0604020202020204" pitchFamily="34" charset="0"/>
                    <a:cs typeface="Arial" panose="020B0604020202020204" pitchFamily="34" charset="0"/>
                  </a:rPr>
                  <a:t> order neuron</a:t>
                </a:r>
              </a:p>
            </p:txBody>
          </p:sp>
        </p:grpSp>
      </p:grpSp>
      <p:grpSp>
        <p:nvGrpSpPr>
          <p:cNvPr id="169" name="Group 168">
            <a:extLst>
              <a:ext uri="{FF2B5EF4-FFF2-40B4-BE49-F238E27FC236}">
                <a16:creationId xmlns:a16="http://schemas.microsoft.com/office/drawing/2014/main" id="{FD6E6C63-C1BA-4767-B18E-8C3A3FB54D3E}"/>
              </a:ext>
            </a:extLst>
          </p:cNvPr>
          <p:cNvGrpSpPr/>
          <p:nvPr/>
        </p:nvGrpSpPr>
        <p:grpSpPr>
          <a:xfrm>
            <a:off x="6129528" y="1778844"/>
            <a:ext cx="5224272" cy="4081564"/>
            <a:chOff x="6129528" y="1748549"/>
            <a:chExt cx="5224272" cy="4081564"/>
          </a:xfrm>
        </p:grpSpPr>
        <p:sp>
          <p:nvSpPr>
            <p:cNvPr id="165" name="Freeform: Shape 164">
              <a:extLst>
                <a:ext uri="{FF2B5EF4-FFF2-40B4-BE49-F238E27FC236}">
                  <a16:creationId xmlns:a16="http://schemas.microsoft.com/office/drawing/2014/main" id="{04365C75-6C29-4949-94AC-E333578030D8}"/>
                </a:ext>
              </a:extLst>
            </p:cNvPr>
            <p:cNvSpPr/>
            <p:nvPr/>
          </p:nvSpPr>
          <p:spPr>
            <a:xfrm>
              <a:off x="6365488" y="1748549"/>
              <a:ext cx="4955621" cy="4081564"/>
            </a:xfrm>
            <a:custGeom>
              <a:avLst/>
              <a:gdLst>
                <a:gd name="connsiteX0" fmla="*/ 2529796 w 4955621"/>
                <a:gd name="connsiteY0" fmla="*/ 3053332 h 4081564"/>
                <a:gd name="connsiteX1" fmla="*/ 2529796 w 4955621"/>
                <a:gd name="connsiteY1" fmla="*/ 3383015 h 4081564"/>
                <a:gd name="connsiteX2" fmla="*/ 2859479 w 4955621"/>
                <a:gd name="connsiteY2" fmla="*/ 3383015 h 4081564"/>
                <a:gd name="connsiteX3" fmla="*/ 2859479 w 4955621"/>
                <a:gd name="connsiteY3" fmla="*/ 3053332 h 4081564"/>
                <a:gd name="connsiteX4" fmla="*/ 0 w 4955621"/>
                <a:gd name="connsiteY4" fmla="*/ 0 h 4081564"/>
                <a:gd name="connsiteX5" fmla="*/ 4955621 w 4955621"/>
                <a:gd name="connsiteY5" fmla="*/ 0 h 4081564"/>
                <a:gd name="connsiteX6" fmla="*/ 4955621 w 4955621"/>
                <a:gd name="connsiteY6" fmla="*/ 4081564 h 4081564"/>
                <a:gd name="connsiteX7" fmla="*/ 0 w 4955621"/>
                <a:gd name="connsiteY7" fmla="*/ 4081564 h 408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5621" h="4081564">
                  <a:moveTo>
                    <a:pt x="2529796" y="3053332"/>
                  </a:moveTo>
                  <a:lnTo>
                    <a:pt x="2529796" y="3383015"/>
                  </a:lnTo>
                  <a:lnTo>
                    <a:pt x="2859479" y="3383015"/>
                  </a:lnTo>
                  <a:lnTo>
                    <a:pt x="2859479" y="3053332"/>
                  </a:lnTo>
                  <a:close/>
                  <a:moveTo>
                    <a:pt x="0" y="0"/>
                  </a:moveTo>
                  <a:lnTo>
                    <a:pt x="4955621" y="0"/>
                  </a:lnTo>
                  <a:lnTo>
                    <a:pt x="4955621" y="4081564"/>
                  </a:lnTo>
                  <a:lnTo>
                    <a:pt x="0" y="4081564"/>
                  </a:lnTo>
                  <a:close/>
                </a:path>
              </a:pathLst>
            </a:cu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A53E81A6-FA24-478D-94BA-9E75190E83A4}"/>
                </a:ext>
              </a:extLst>
            </p:cNvPr>
            <p:cNvSpPr/>
            <p:nvPr/>
          </p:nvSpPr>
          <p:spPr>
            <a:xfrm>
              <a:off x="6129528" y="1811912"/>
              <a:ext cx="5224272" cy="2806123"/>
            </a:xfrm>
            <a:prstGeom prst="rect">
              <a:avLst/>
            </a:prstGeom>
            <a:solidFill>
              <a:schemeClr val="bg1"/>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66" name="Rectangle 165">
              <a:extLst>
                <a:ext uri="{FF2B5EF4-FFF2-40B4-BE49-F238E27FC236}">
                  <a16:creationId xmlns:a16="http://schemas.microsoft.com/office/drawing/2014/main" id="{05B9DB2C-7F99-4B27-B009-CFEF9AE8FA3F}"/>
                </a:ext>
              </a:extLst>
            </p:cNvPr>
            <p:cNvSpPr/>
            <p:nvPr/>
          </p:nvSpPr>
          <p:spPr>
            <a:xfrm>
              <a:off x="8849991" y="4755055"/>
              <a:ext cx="415454" cy="42536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719874CF-C546-4549-878E-AB496A3AC798}"/>
                </a:ext>
              </a:extLst>
            </p:cNvPr>
            <p:cNvCxnSpPr>
              <a:cxnSpLocks/>
              <a:stCxn id="166" idx="0"/>
            </p:cNvCxnSpPr>
            <p:nvPr/>
          </p:nvCxnSpPr>
          <p:spPr>
            <a:xfrm flipV="1">
              <a:off x="9057718" y="4613231"/>
              <a:ext cx="0" cy="1418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 name="Arrow: Right 6">
            <a:extLst>
              <a:ext uri="{FF2B5EF4-FFF2-40B4-BE49-F238E27FC236}">
                <a16:creationId xmlns:a16="http://schemas.microsoft.com/office/drawing/2014/main" id="{5B8F772F-D4FA-4388-9938-1E9B003D2309}"/>
              </a:ext>
            </a:extLst>
          </p:cNvPr>
          <p:cNvSpPr/>
          <p:nvPr/>
        </p:nvSpPr>
        <p:spPr>
          <a:xfrm>
            <a:off x="7446401" y="3571762"/>
            <a:ext cx="1512495" cy="509003"/>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B4EBDDDB-72EB-45C2-BD62-D69635E7F646}"/>
              </a:ext>
            </a:extLst>
          </p:cNvPr>
          <p:cNvSpPr txBox="1"/>
          <p:nvPr/>
        </p:nvSpPr>
        <p:spPr>
          <a:xfrm>
            <a:off x="10073413" y="2341032"/>
            <a:ext cx="1132058" cy="461665"/>
          </a:xfrm>
          <a:prstGeom prst="rect">
            <a:avLst/>
          </a:prstGeom>
          <a:noFill/>
        </p:spPr>
        <p:txBody>
          <a:bodyPr wrap="square" rtlCol="0">
            <a:spAutoFit/>
          </a:bodyPr>
          <a:lstStyle/>
          <a:p>
            <a:pPr algn="ctr"/>
            <a:r>
              <a:rPr lang="en-GB" sz="1200" b="1" dirty="0">
                <a:solidFill>
                  <a:srgbClr val="336851"/>
                </a:solidFill>
                <a:latin typeface="Arial" panose="020B0604020202020204" pitchFamily="34" charset="0"/>
                <a:cs typeface="Arial" panose="020B0604020202020204" pitchFamily="34" charset="0"/>
              </a:rPr>
              <a:t>Perception of pain</a:t>
            </a:r>
          </a:p>
        </p:txBody>
      </p:sp>
      <p:sp>
        <p:nvSpPr>
          <p:cNvPr id="170" name="Arrow: Right 169">
            <a:extLst>
              <a:ext uri="{FF2B5EF4-FFF2-40B4-BE49-F238E27FC236}">
                <a16:creationId xmlns:a16="http://schemas.microsoft.com/office/drawing/2014/main" id="{BD8717EE-72E7-4096-80B0-20FA26D160F9}"/>
              </a:ext>
            </a:extLst>
          </p:cNvPr>
          <p:cNvSpPr/>
          <p:nvPr/>
        </p:nvSpPr>
        <p:spPr>
          <a:xfrm rot="16200000">
            <a:off x="10077307" y="3128192"/>
            <a:ext cx="1132059" cy="509003"/>
          </a:xfrm>
          <a:prstGeom prst="rightArrow">
            <a:avLst/>
          </a:prstGeom>
          <a:solidFill>
            <a:srgbClr val="33685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72" name="Arrow: Right 171">
            <a:extLst>
              <a:ext uri="{FF2B5EF4-FFF2-40B4-BE49-F238E27FC236}">
                <a16:creationId xmlns:a16="http://schemas.microsoft.com/office/drawing/2014/main" id="{4B13639A-9D74-4F59-8F82-E0BBB158B72C}"/>
              </a:ext>
            </a:extLst>
          </p:cNvPr>
          <p:cNvSpPr/>
          <p:nvPr/>
        </p:nvSpPr>
        <p:spPr>
          <a:xfrm>
            <a:off x="10088990" y="3571762"/>
            <a:ext cx="677965" cy="509003"/>
          </a:xfrm>
          <a:prstGeom prst="rightArrow">
            <a:avLst>
              <a:gd name="adj1" fmla="val 50000"/>
              <a:gd name="adj2" fmla="val 0"/>
            </a:avLst>
          </a:prstGeom>
          <a:solidFill>
            <a:srgbClr val="33685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9" name="Oval 8">
            <a:extLst>
              <a:ext uri="{FF2B5EF4-FFF2-40B4-BE49-F238E27FC236}">
                <a16:creationId xmlns:a16="http://schemas.microsoft.com/office/drawing/2014/main" id="{E5780472-F269-4F64-AB68-48C8FB4F8FD0}"/>
              </a:ext>
            </a:extLst>
          </p:cNvPr>
          <p:cNvSpPr/>
          <p:nvPr/>
        </p:nvSpPr>
        <p:spPr>
          <a:xfrm>
            <a:off x="9154023" y="3338407"/>
            <a:ext cx="975712" cy="975712"/>
          </a:xfrm>
          <a:prstGeom prst="ellipse">
            <a:avLst/>
          </a:prstGeom>
          <a:solidFill>
            <a:srgbClr val="CCD9D3"/>
          </a:solidFill>
          <a:ln>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GB" sz="1200" dirty="0">
                <a:solidFill>
                  <a:srgbClr val="336851"/>
                </a:solidFill>
                <a:latin typeface="Arial" panose="020B0604020202020204" pitchFamily="34" charset="0"/>
                <a:cs typeface="Arial" panose="020B0604020202020204" pitchFamily="34" charset="0"/>
              </a:rPr>
              <a:t>2</a:t>
            </a:r>
            <a:r>
              <a:rPr lang="en-GB" sz="1200" baseline="30000" dirty="0">
                <a:solidFill>
                  <a:srgbClr val="336851"/>
                </a:solidFill>
                <a:latin typeface="Arial" panose="020B0604020202020204" pitchFamily="34" charset="0"/>
                <a:cs typeface="Arial" panose="020B0604020202020204" pitchFamily="34" charset="0"/>
              </a:rPr>
              <a:t>nd</a:t>
            </a:r>
            <a:r>
              <a:rPr lang="en-GB" sz="1200" dirty="0">
                <a:solidFill>
                  <a:srgbClr val="336851"/>
                </a:solidFill>
                <a:latin typeface="Arial" panose="020B0604020202020204" pitchFamily="34" charset="0"/>
                <a:cs typeface="Arial" panose="020B0604020202020204" pitchFamily="34" charset="0"/>
              </a:rPr>
              <a:t> order</a:t>
            </a:r>
            <a:br>
              <a:rPr lang="en-GB" sz="1200" dirty="0">
                <a:solidFill>
                  <a:srgbClr val="336851"/>
                </a:solidFill>
                <a:latin typeface="Arial" panose="020B0604020202020204" pitchFamily="34" charset="0"/>
                <a:cs typeface="Arial" panose="020B0604020202020204" pitchFamily="34" charset="0"/>
              </a:rPr>
            </a:br>
            <a:r>
              <a:rPr lang="en-GB" sz="1200" dirty="0">
                <a:solidFill>
                  <a:srgbClr val="336851"/>
                </a:solidFill>
                <a:latin typeface="Arial" panose="020B0604020202020204" pitchFamily="34" charset="0"/>
                <a:cs typeface="Arial" panose="020B0604020202020204" pitchFamily="34" charset="0"/>
              </a:rPr>
              <a:t>neuron</a:t>
            </a:r>
          </a:p>
        </p:txBody>
      </p:sp>
      <p:sp>
        <p:nvSpPr>
          <p:cNvPr id="174" name="Oval 173">
            <a:extLst>
              <a:ext uri="{FF2B5EF4-FFF2-40B4-BE49-F238E27FC236}">
                <a16:creationId xmlns:a16="http://schemas.microsoft.com/office/drawing/2014/main" id="{F3F8BC6A-EEF1-4F02-8D47-DA0D76117B99}"/>
              </a:ext>
            </a:extLst>
          </p:cNvPr>
          <p:cNvSpPr/>
          <p:nvPr/>
        </p:nvSpPr>
        <p:spPr>
          <a:xfrm>
            <a:off x="6573993" y="3331259"/>
            <a:ext cx="975712" cy="975712"/>
          </a:xfrm>
          <a:prstGeom prst="ellipse">
            <a:avLst/>
          </a:prstGeom>
          <a:solidFill>
            <a:srgbClr val="D9D1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GB" sz="1200" dirty="0">
                <a:solidFill>
                  <a:schemeClr val="tx1"/>
                </a:solidFill>
                <a:latin typeface="Arial" panose="020B0604020202020204" pitchFamily="34" charset="0"/>
                <a:cs typeface="Arial" panose="020B0604020202020204" pitchFamily="34" charset="0"/>
              </a:rPr>
              <a:t>1</a:t>
            </a:r>
            <a:r>
              <a:rPr lang="en-GB" sz="1200" baseline="30000" dirty="0">
                <a:solidFill>
                  <a:schemeClr val="tx1"/>
                </a:solidFill>
                <a:latin typeface="Arial" panose="020B0604020202020204" pitchFamily="34" charset="0"/>
                <a:cs typeface="Arial" panose="020B0604020202020204" pitchFamily="34" charset="0"/>
              </a:rPr>
              <a:t>st</a:t>
            </a:r>
            <a:r>
              <a:rPr lang="en-GB" sz="1200" dirty="0">
                <a:solidFill>
                  <a:schemeClr val="tx1"/>
                </a:solidFill>
                <a:latin typeface="Arial" panose="020B0604020202020204" pitchFamily="34" charset="0"/>
                <a:cs typeface="Arial" panose="020B0604020202020204" pitchFamily="34" charset="0"/>
              </a:rPr>
              <a:t> order </a:t>
            </a:r>
            <a:br>
              <a:rPr lang="en-GB" sz="1200" dirty="0">
                <a:solidFill>
                  <a:schemeClr val="tx1"/>
                </a:solidFill>
                <a:latin typeface="Arial" panose="020B0604020202020204" pitchFamily="34" charset="0"/>
                <a:cs typeface="Arial" panose="020B0604020202020204" pitchFamily="34" charset="0"/>
              </a:rPr>
            </a:br>
            <a:r>
              <a:rPr lang="en-GB" sz="1200" dirty="0">
                <a:solidFill>
                  <a:schemeClr val="tx1"/>
                </a:solidFill>
                <a:latin typeface="Arial" panose="020B0604020202020204" pitchFamily="34" charset="0"/>
                <a:cs typeface="Arial" panose="020B0604020202020204" pitchFamily="34" charset="0"/>
              </a:rPr>
              <a:t>neuron</a:t>
            </a:r>
          </a:p>
        </p:txBody>
      </p:sp>
      <p:sp>
        <p:nvSpPr>
          <p:cNvPr id="175" name="Arrow: Right 174">
            <a:extLst>
              <a:ext uri="{FF2B5EF4-FFF2-40B4-BE49-F238E27FC236}">
                <a16:creationId xmlns:a16="http://schemas.microsoft.com/office/drawing/2014/main" id="{3CB03F92-1A47-4696-8EFB-F5D42E18BAD6}"/>
              </a:ext>
            </a:extLst>
          </p:cNvPr>
          <p:cNvSpPr/>
          <p:nvPr/>
        </p:nvSpPr>
        <p:spPr>
          <a:xfrm rot="2686892">
            <a:off x="7970973" y="2729709"/>
            <a:ext cx="1213495" cy="509003"/>
          </a:xfrm>
          <a:prstGeom prst="rightArrow">
            <a:avLst/>
          </a:prstGeom>
          <a:solidFill>
            <a:srgbClr val="8E794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73" name="Oval 172">
            <a:extLst>
              <a:ext uri="{FF2B5EF4-FFF2-40B4-BE49-F238E27FC236}">
                <a16:creationId xmlns:a16="http://schemas.microsoft.com/office/drawing/2014/main" id="{3EE60259-F134-4209-B017-EDAB1CF657E1}"/>
              </a:ext>
            </a:extLst>
          </p:cNvPr>
          <p:cNvSpPr/>
          <p:nvPr/>
        </p:nvSpPr>
        <p:spPr>
          <a:xfrm>
            <a:off x="7791988" y="2194374"/>
            <a:ext cx="975712" cy="975712"/>
          </a:xfrm>
          <a:prstGeom prst="ellipse">
            <a:avLst/>
          </a:prstGeom>
          <a:solidFill>
            <a:schemeClr val="accent2">
              <a:lumMod val="20000"/>
              <a:lumOff val="80000"/>
            </a:schemeClr>
          </a:solidFill>
          <a:ln>
            <a:solidFill>
              <a:srgbClr val="8E794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GB" sz="1200" dirty="0">
                <a:solidFill>
                  <a:srgbClr val="8E7941"/>
                </a:solidFill>
                <a:latin typeface="Arial" panose="020B0604020202020204" pitchFamily="34" charset="0"/>
                <a:cs typeface="Arial" panose="020B0604020202020204" pitchFamily="34" charset="0"/>
              </a:rPr>
              <a:t>Control </a:t>
            </a:r>
            <a:br>
              <a:rPr lang="en-GB" sz="1200" dirty="0">
                <a:solidFill>
                  <a:srgbClr val="8E7941"/>
                </a:solidFill>
                <a:latin typeface="Arial" panose="020B0604020202020204" pitchFamily="34" charset="0"/>
                <a:cs typeface="Arial" panose="020B0604020202020204" pitchFamily="34" charset="0"/>
              </a:rPr>
            </a:br>
            <a:r>
              <a:rPr lang="en-GB" sz="1200" dirty="0">
                <a:solidFill>
                  <a:srgbClr val="8E7941"/>
                </a:solidFill>
                <a:latin typeface="Arial" panose="020B0604020202020204" pitchFamily="34" charset="0"/>
                <a:cs typeface="Arial" panose="020B0604020202020204" pitchFamily="34" charset="0"/>
              </a:rPr>
              <a:t>neuron</a:t>
            </a:r>
          </a:p>
        </p:txBody>
      </p:sp>
      <p:sp>
        <p:nvSpPr>
          <p:cNvPr id="176" name="Oval 175">
            <a:extLst>
              <a:ext uri="{FF2B5EF4-FFF2-40B4-BE49-F238E27FC236}">
                <a16:creationId xmlns:a16="http://schemas.microsoft.com/office/drawing/2014/main" id="{D2A23C00-1FF5-4386-990C-9D9EF8243864}"/>
              </a:ext>
            </a:extLst>
          </p:cNvPr>
          <p:cNvSpPr/>
          <p:nvPr/>
        </p:nvSpPr>
        <p:spPr>
          <a:xfrm>
            <a:off x="9047516" y="3236782"/>
            <a:ext cx="177212" cy="177212"/>
          </a:xfrm>
          <a:prstGeom prst="ellipse">
            <a:avLst/>
          </a:prstGeom>
          <a:solidFill>
            <a:srgbClr val="8E7941"/>
          </a:solidFill>
          <a:ln>
            <a:solidFill>
              <a:srgbClr val="8E794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8000" rIns="91440" bIns="45720" numCol="1" spcCol="0" rtlCol="0" fromWordArt="0" anchor="ctr" anchorCtr="0" forceAA="0" compatLnSpc="1">
            <a:prstTxWarp prst="textNoShape">
              <a:avLst/>
            </a:prstTxWarp>
            <a:noAutofit/>
          </a:bodyPr>
          <a:lstStyle/>
          <a:p>
            <a:pPr algn="ctr"/>
            <a:r>
              <a:rPr lang="en-GB" sz="1600" dirty="0">
                <a:latin typeface="Arial" panose="020B0604020202020204" pitchFamily="34" charset="0"/>
                <a:cs typeface="Arial" panose="020B0604020202020204" pitchFamily="34" charset="0"/>
              </a:rPr>
              <a:t>-</a:t>
            </a:r>
          </a:p>
        </p:txBody>
      </p:sp>
      <p:sp>
        <p:nvSpPr>
          <p:cNvPr id="177" name="TextBox 176">
            <a:extLst>
              <a:ext uri="{FF2B5EF4-FFF2-40B4-BE49-F238E27FC236}">
                <a16:creationId xmlns:a16="http://schemas.microsoft.com/office/drawing/2014/main" id="{7BBEA591-92ED-4367-BB35-FCD3DEE15F59}"/>
              </a:ext>
            </a:extLst>
          </p:cNvPr>
          <p:cNvSpPr txBox="1"/>
          <p:nvPr/>
        </p:nvSpPr>
        <p:spPr>
          <a:xfrm>
            <a:off x="8907702" y="3006551"/>
            <a:ext cx="910674" cy="215444"/>
          </a:xfrm>
          <a:prstGeom prst="rect">
            <a:avLst/>
          </a:prstGeom>
          <a:noFill/>
        </p:spPr>
        <p:txBody>
          <a:bodyPr wrap="square" rtlCol="0">
            <a:spAutoFit/>
          </a:bodyPr>
          <a:lstStyle/>
          <a:p>
            <a:pPr algn="ctr"/>
            <a:r>
              <a:rPr lang="en-GB" sz="800" dirty="0">
                <a:solidFill>
                  <a:srgbClr val="8E7941"/>
                </a:solidFill>
                <a:latin typeface="Arial" panose="020B0604020202020204" pitchFamily="34" charset="0"/>
                <a:cs typeface="Arial" panose="020B0604020202020204" pitchFamily="34" charset="0"/>
              </a:rPr>
              <a:t>Enkephalin</a:t>
            </a:r>
          </a:p>
        </p:txBody>
      </p:sp>
      <p:sp>
        <p:nvSpPr>
          <p:cNvPr id="178" name="Oval 177">
            <a:extLst>
              <a:ext uri="{FF2B5EF4-FFF2-40B4-BE49-F238E27FC236}">
                <a16:creationId xmlns:a16="http://schemas.microsoft.com/office/drawing/2014/main" id="{4955B97C-6A13-4A0A-AF5C-12D3F3D135DD}"/>
              </a:ext>
            </a:extLst>
          </p:cNvPr>
          <p:cNvSpPr/>
          <p:nvPr/>
        </p:nvSpPr>
        <p:spPr>
          <a:xfrm>
            <a:off x="8895258" y="3921253"/>
            <a:ext cx="177212" cy="1772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GB" sz="1200" dirty="0">
                <a:latin typeface="Arial" panose="020B0604020202020204" pitchFamily="34" charset="0"/>
                <a:cs typeface="Arial" panose="020B0604020202020204" pitchFamily="34" charset="0"/>
              </a:rPr>
              <a:t>+</a:t>
            </a:r>
          </a:p>
        </p:txBody>
      </p:sp>
      <p:sp>
        <p:nvSpPr>
          <p:cNvPr id="179" name="TextBox 178">
            <a:extLst>
              <a:ext uri="{FF2B5EF4-FFF2-40B4-BE49-F238E27FC236}">
                <a16:creationId xmlns:a16="http://schemas.microsoft.com/office/drawing/2014/main" id="{4E44C820-0183-4A2F-A36F-A822C3357536}"/>
              </a:ext>
            </a:extLst>
          </p:cNvPr>
          <p:cNvSpPr txBox="1"/>
          <p:nvPr/>
        </p:nvSpPr>
        <p:spPr>
          <a:xfrm>
            <a:off x="8288487" y="4087248"/>
            <a:ext cx="910674" cy="215444"/>
          </a:xfrm>
          <a:prstGeom prst="rect">
            <a:avLst/>
          </a:prstGeom>
          <a:noFill/>
        </p:spPr>
        <p:txBody>
          <a:bodyPr wrap="square" rtlCol="0">
            <a:spAutoFit/>
          </a:bodyPr>
          <a:lstStyle/>
          <a:p>
            <a:r>
              <a:rPr lang="en-GB" sz="800" dirty="0">
                <a:latin typeface="Arial" panose="020B0604020202020204" pitchFamily="34" charset="0"/>
                <a:cs typeface="Arial" panose="020B0604020202020204" pitchFamily="34" charset="0"/>
              </a:rPr>
              <a:t>Tachykinins</a:t>
            </a:r>
          </a:p>
        </p:txBody>
      </p:sp>
      <p:sp>
        <p:nvSpPr>
          <p:cNvPr id="180" name="TextBox 179">
            <a:extLst>
              <a:ext uri="{FF2B5EF4-FFF2-40B4-BE49-F238E27FC236}">
                <a16:creationId xmlns:a16="http://schemas.microsoft.com/office/drawing/2014/main" id="{DD78841F-298C-471D-85BA-A5E0B8F855FD}"/>
              </a:ext>
            </a:extLst>
          </p:cNvPr>
          <p:cNvSpPr txBox="1"/>
          <p:nvPr/>
        </p:nvSpPr>
        <p:spPr>
          <a:xfrm>
            <a:off x="7973903" y="3713491"/>
            <a:ext cx="910674" cy="215444"/>
          </a:xfrm>
          <a:prstGeom prst="rect">
            <a:avLst/>
          </a:prstGeom>
          <a:noFill/>
        </p:spPr>
        <p:txBody>
          <a:bodyPr wrap="square" rtlCol="0">
            <a:spAutoFit/>
          </a:bodyPr>
          <a:lstStyle/>
          <a:p>
            <a:pPr algn="r"/>
            <a:r>
              <a:rPr lang="en-GB" sz="800" dirty="0">
                <a:solidFill>
                  <a:schemeClr val="bg1"/>
                </a:solidFill>
                <a:latin typeface="Arial" panose="020B0604020202020204" pitchFamily="34" charset="0"/>
                <a:cs typeface="Arial" panose="020B0604020202020204" pitchFamily="34" charset="0"/>
              </a:rPr>
              <a:t>Glutamate</a:t>
            </a:r>
          </a:p>
        </p:txBody>
      </p:sp>
      <p:sp>
        <p:nvSpPr>
          <p:cNvPr id="181" name="TextBox 180">
            <a:extLst>
              <a:ext uri="{FF2B5EF4-FFF2-40B4-BE49-F238E27FC236}">
                <a16:creationId xmlns:a16="http://schemas.microsoft.com/office/drawing/2014/main" id="{0BF053EA-27A7-4C98-8D81-2B291561D75B}"/>
              </a:ext>
            </a:extLst>
          </p:cNvPr>
          <p:cNvSpPr txBox="1"/>
          <p:nvPr/>
        </p:nvSpPr>
        <p:spPr>
          <a:xfrm>
            <a:off x="8911895" y="1978912"/>
            <a:ext cx="1392070" cy="276999"/>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Higher centres</a:t>
            </a:r>
          </a:p>
        </p:txBody>
      </p:sp>
      <p:cxnSp>
        <p:nvCxnSpPr>
          <p:cNvPr id="12" name="Straight Arrow Connector 11">
            <a:extLst>
              <a:ext uri="{FF2B5EF4-FFF2-40B4-BE49-F238E27FC236}">
                <a16:creationId xmlns:a16="http://schemas.microsoft.com/office/drawing/2014/main" id="{1B66F451-7932-4491-9D7E-3611134F420B}"/>
              </a:ext>
            </a:extLst>
          </p:cNvPr>
          <p:cNvCxnSpPr>
            <a:cxnSpLocks/>
          </p:cNvCxnSpPr>
          <p:nvPr/>
        </p:nvCxnSpPr>
        <p:spPr>
          <a:xfrm rot="8100000">
            <a:off x="8644392" y="2249868"/>
            <a:ext cx="396000"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2" name="Straight Arrow Connector 181">
            <a:extLst>
              <a:ext uri="{FF2B5EF4-FFF2-40B4-BE49-F238E27FC236}">
                <a16:creationId xmlns:a16="http://schemas.microsoft.com/office/drawing/2014/main" id="{BABFEB56-67C6-4A81-ABD0-7E5639E03E2F}"/>
              </a:ext>
            </a:extLst>
          </p:cNvPr>
          <p:cNvCxnSpPr>
            <a:cxnSpLocks/>
          </p:cNvCxnSpPr>
          <p:nvPr/>
        </p:nvCxnSpPr>
        <p:spPr>
          <a:xfrm rot="8100000">
            <a:off x="8723677" y="2345247"/>
            <a:ext cx="396000" cy="0"/>
          </a:xfrm>
          <a:prstGeom prst="straightConnector1">
            <a:avLst/>
          </a:prstGeom>
          <a:ln w="1905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183" name="Oval 182">
            <a:extLst>
              <a:ext uri="{FF2B5EF4-FFF2-40B4-BE49-F238E27FC236}">
                <a16:creationId xmlns:a16="http://schemas.microsoft.com/office/drawing/2014/main" id="{790D0517-0AD9-41A1-A612-8E4C35C21150}"/>
              </a:ext>
            </a:extLst>
          </p:cNvPr>
          <p:cNvSpPr/>
          <p:nvPr/>
        </p:nvSpPr>
        <p:spPr>
          <a:xfrm>
            <a:off x="8643581" y="2058939"/>
            <a:ext cx="177212" cy="1772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GB" sz="1200" dirty="0">
                <a:latin typeface="Arial" panose="020B0604020202020204" pitchFamily="34" charset="0"/>
                <a:cs typeface="Arial" panose="020B0604020202020204" pitchFamily="34" charset="0"/>
              </a:rPr>
              <a:t>+</a:t>
            </a:r>
          </a:p>
        </p:txBody>
      </p:sp>
      <p:sp>
        <p:nvSpPr>
          <p:cNvPr id="184" name="Oval 183">
            <a:extLst>
              <a:ext uri="{FF2B5EF4-FFF2-40B4-BE49-F238E27FC236}">
                <a16:creationId xmlns:a16="http://schemas.microsoft.com/office/drawing/2014/main" id="{B2086C9D-C80F-46CF-A440-C31C334C33E8}"/>
              </a:ext>
            </a:extLst>
          </p:cNvPr>
          <p:cNvSpPr/>
          <p:nvPr/>
        </p:nvSpPr>
        <p:spPr>
          <a:xfrm>
            <a:off x="8951209" y="2375632"/>
            <a:ext cx="177212" cy="177212"/>
          </a:xfrm>
          <a:prstGeom prst="ellipse">
            <a:avLst/>
          </a:prstGeom>
          <a:solidFill>
            <a:srgbClr val="8E794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8000" rIns="91440" bIns="45720" numCol="1" spcCol="0" rtlCol="0" fromWordArt="0" anchor="ctr" anchorCtr="0" forceAA="0" compatLnSpc="1">
            <a:prstTxWarp prst="textNoShape">
              <a:avLst/>
            </a:prstTxWarp>
            <a:noAutofit/>
          </a:bodyPr>
          <a:lstStyle/>
          <a:p>
            <a:pPr algn="ctr"/>
            <a:r>
              <a:rPr lang="en-GB" sz="1600" dirty="0">
                <a:latin typeface="Arial" panose="020B0604020202020204" pitchFamily="34" charset="0"/>
                <a:cs typeface="Arial" panose="020B0604020202020204" pitchFamily="34" charset="0"/>
              </a:rPr>
              <a:t>-</a:t>
            </a:r>
          </a:p>
        </p:txBody>
      </p:sp>
      <p:sp>
        <p:nvSpPr>
          <p:cNvPr id="185" name="TextBox 184">
            <a:extLst>
              <a:ext uri="{FF2B5EF4-FFF2-40B4-BE49-F238E27FC236}">
                <a16:creationId xmlns:a16="http://schemas.microsoft.com/office/drawing/2014/main" id="{B41234A2-A0FF-4F5E-B065-5240C5705A37}"/>
              </a:ext>
            </a:extLst>
          </p:cNvPr>
          <p:cNvSpPr txBox="1"/>
          <p:nvPr/>
        </p:nvSpPr>
        <p:spPr>
          <a:xfrm>
            <a:off x="6202474" y="2531857"/>
            <a:ext cx="1132058" cy="276999"/>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Sensory input</a:t>
            </a:r>
          </a:p>
        </p:txBody>
      </p:sp>
      <p:cxnSp>
        <p:nvCxnSpPr>
          <p:cNvPr id="186" name="Straight Arrow Connector 185">
            <a:extLst>
              <a:ext uri="{FF2B5EF4-FFF2-40B4-BE49-F238E27FC236}">
                <a16:creationId xmlns:a16="http://schemas.microsoft.com/office/drawing/2014/main" id="{2CCEBBC3-3AC4-4CC7-A3DB-DFEBC7208F4A}"/>
              </a:ext>
            </a:extLst>
          </p:cNvPr>
          <p:cNvCxnSpPr>
            <a:cxnSpLocks/>
          </p:cNvCxnSpPr>
          <p:nvPr/>
        </p:nvCxnSpPr>
        <p:spPr>
          <a:xfrm>
            <a:off x="7294201" y="2682230"/>
            <a:ext cx="441918"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9" name="TextBox 188">
            <a:extLst>
              <a:ext uri="{FF2B5EF4-FFF2-40B4-BE49-F238E27FC236}">
                <a16:creationId xmlns:a16="http://schemas.microsoft.com/office/drawing/2014/main" id="{ACBF618E-9C7E-4B7B-B97B-02FAAC17BE54}"/>
              </a:ext>
            </a:extLst>
          </p:cNvPr>
          <p:cNvSpPr txBox="1"/>
          <p:nvPr/>
        </p:nvSpPr>
        <p:spPr>
          <a:xfrm>
            <a:off x="8008467" y="1954294"/>
            <a:ext cx="697690" cy="215444"/>
          </a:xfrm>
          <a:prstGeom prst="rect">
            <a:avLst/>
          </a:prstGeom>
          <a:noFill/>
        </p:spPr>
        <p:txBody>
          <a:bodyPr wrap="square" rtlCol="0">
            <a:spAutoFit/>
          </a:bodyPr>
          <a:lstStyle/>
          <a:p>
            <a:pPr algn="r"/>
            <a:r>
              <a:rPr lang="en-GB" sz="800" dirty="0">
                <a:latin typeface="Arial" panose="020B0604020202020204" pitchFamily="34" charset="0"/>
                <a:cs typeface="Arial" panose="020B0604020202020204" pitchFamily="34" charset="0"/>
              </a:rPr>
              <a:t>NA/5-HT</a:t>
            </a:r>
          </a:p>
        </p:txBody>
      </p:sp>
      <p:sp>
        <p:nvSpPr>
          <p:cNvPr id="190" name="TextBox 189">
            <a:extLst>
              <a:ext uri="{FF2B5EF4-FFF2-40B4-BE49-F238E27FC236}">
                <a16:creationId xmlns:a16="http://schemas.microsoft.com/office/drawing/2014/main" id="{FA114125-0BE4-47A2-A0D0-25DF4DDDADEE}"/>
              </a:ext>
            </a:extLst>
          </p:cNvPr>
          <p:cNvSpPr txBox="1"/>
          <p:nvPr/>
        </p:nvSpPr>
        <p:spPr>
          <a:xfrm>
            <a:off x="8874537" y="2546079"/>
            <a:ext cx="697690" cy="215444"/>
          </a:xfrm>
          <a:prstGeom prst="rect">
            <a:avLst/>
          </a:prstGeom>
          <a:noFill/>
        </p:spPr>
        <p:txBody>
          <a:bodyPr wrap="square" rtlCol="0">
            <a:spAutoFit/>
          </a:bodyPr>
          <a:lstStyle/>
          <a:p>
            <a:r>
              <a:rPr lang="en-GB" sz="800" dirty="0">
                <a:solidFill>
                  <a:srgbClr val="8E7941"/>
                </a:solidFill>
                <a:latin typeface="Arial" panose="020B0604020202020204" pitchFamily="34" charset="0"/>
                <a:cs typeface="Arial" panose="020B0604020202020204" pitchFamily="34" charset="0"/>
              </a:rPr>
              <a:t>NA/5-HT</a:t>
            </a:r>
          </a:p>
        </p:txBody>
      </p:sp>
    </p:spTree>
    <p:custDataLst/>
    <p:extLst>
      <p:ext uri="{BB962C8B-B14F-4D97-AF65-F5344CB8AC3E}">
        <p14:creationId xmlns:p14="http://schemas.microsoft.com/office/powerpoint/2010/main" val="34436802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fXQcB0C6"/>
  <p:tag name="ARTICULATE_SLIDE_COUNT" val="3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FF911B4432C6D64884FB6CBFD9A86A88" ma:contentTypeVersion="8" ma:contentTypeDescription="Opret et nyt dokument." ma:contentTypeScope="" ma:versionID="828e5ccf7f62d0298d3024a81b4de5d3">
  <xsd:schema xmlns:xsd="http://www.w3.org/2001/XMLSchema" xmlns:xs="http://www.w3.org/2001/XMLSchema" xmlns:p="http://schemas.microsoft.com/office/2006/metadata/properties" xmlns:ns2="6694566d-81f9-40eb-a629-7e03769744e1" xmlns:ns3="06cb444e-a3d9-4a5f-913d-6fa9f620ac5e" targetNamespace="http://schemas.microsoft.com/office/2006/metadata/properties" ma:root="true" ma:fieldsID="3c294a8e76d75721e19b78cd49f82e95" ns2:_="" ns3:_="">
    <xsd:import namespace="6694566d-81f9-40eb-a629-7e03769744e1"/>
    <xsd:import namespace="06cb444e-a3d9-4a5f-913d-6fa9f620ac5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94566d-81f9-40eb-a629-7e03769744e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6cb444e-a3d9-4a5f-913d-6fa9f620ac5e"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592452-44C6-4F51-BB56-47BEEA4995A2}">
  <ds:schemaRefs>
    <ds:schemaRef ds:uri="http://schemas.microsoft.com/sharepoint/v3/contenttype/forms"/>
  </ds:schemaRefs>
</ds:datastoreItem>
</file>

<file path=customXml/itemProps2.xml><?xml version="1.0" encoding="utf-8"?>
<ds:datastoreItem xmlns:ds="http://schemas.openxmlformats.org/officeDocument/2006/customXml" ds:itemID="{F6091100-0E2B-4D32-8C4B-AD6EC7DEE045}">
  <ds:schemaRefs>
    <ds:schemaRef ds:uri="http://purl.org/dc/terms/"/>
    <ds:schemaRef ds:uri="http://schemas.microsoft.com/office/2006/metadata/properties"/>
    <ds:schemaRef ds:uri="http://schemas.microsoft.com/office/2006/documentManagement/types"/>
    <ds:schemaRef ds:uri="6694566d-81f9-40eb-a629-7e03769744e1"/>
    <ds:schemaRef ds:uri="http://purl.org/dc/elements/1.1/"/>
    <ds:schemaRef ds:uri="06cb444e-a3d9-4a5f-913d-6fa9f620ac5e"/>
    <ds:schemaRef ds:uri="http://www.w3.org/XML/1998/namespace"/>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B111E7B9-B830-428C-96FF-E99A6602FC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94566d-81f9-40eb-a629-7e03769744e1"/>
    <ds:schemaRef ds:uri="06cb444e-a3d9-4a5f-913d-6fa9f620ac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19469</TotalTime>
  <Words>503</Words>
  <Application>Microsoft Office PowerPoint</Application>
  <PresentationFormat>Widescreen</PresentationFormat>
  <Paragraphs>63</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Plain-Medium</vt:lpstr>
      <vt:lpstr>Times New Roman</vt:lpstr>
      <vt:lpstr>Neurotorium - PowerPoint-Skabelon - 2022-01-28</vt:lpstr>
      <vt:lpstr>The spinal cord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Michelle Dait</cp:lastModifiedBy>
  <cp:revision>2222</cp:revision>
  <cp:lastPrinted>2020-05-22T11:01:35Z</cp:lastPrinted>
  <dcterms:created xsi:type="dcterms:W3CDTF">2017-01-23T14:24:15Z</dcterms:created>
  <dcterms:modified xsi:type="dcterms:W3CDTF">2022-06-28T13:08:56Z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46037A0A-8216-4196-8276-A9048178043C</vt:lpwstr>
  </property>
  <property fmtid="{D5CDD505-2E9C-101B-9397-08002B2CF9AE}" pid="3" name="ArticulatePath">
    <vt:lpwstr>6 - Treatment principles 15-Aug-18</vt:lpwstr>
  </property>
  <property fmtid="{D5CDD505-2E9C-101B-9397-08002B2CF9AE}" pid="4" name="ContentTypeId">
    <vt:lpwstr>0x010100FF911B4432C6D64884FB6CBFD9A86A88</vt:lpwstr>
  </property>
</Properties>
</file>