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handoutMasterIdLst>
    <p:handoutMasterId r:id="rId4"/>
  </p:handoutMasterIdLst>
  <p:sldIdLst>
    <p:sldId id="5893" r:id="rId2"/>
  </p:sldIdLst>
  <p:sldSz cx="12192000" cy="6858000"/>
  <p:notesSz cx="6797675" cy="9926638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343" clrIdx="0"/>
  <p:cmAuthor id="2" name="Chris Edge" initials="CE" lastIdx="9" clrIdx="1"/>
  <p:cmAuthor id="3" name="Audrey Dufour" initials="AD" lastIdx="86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8" name="Jenny Muiry" initials="JM" lastIdx="3" clrIdx="7">
    <p:extLst>
      <p:ext uri="{19B8F6BF-5375-455C-9EA6-DF929625EA0E}">
        <p15:presenceInfo xmlns:p15="http://schemas.microsoft.com/office/powerpoint/2012/main" userId="S::jenny.muiry@cambridgemedical.com::095d8a26-e1f4-4671-92b1-bc556f886371" providerId="AD"/>
      </p:ext>
    </p:extLst>
  </p:cmAuthor>
  <p:cmAuthor id="9" name="Bjarke Ebert" initials="BE" lastIdx="29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0" name="Bjarke Ebert" initials="BE [2]" lastIdx="38" clrIdx="9">
    <p:extLst>
      <p:ext uri="{19B8F6BF-5375-455C-9EA6-DF929625EA0E}">
        <p15:presenceInfo xmlns:p15="http://schemas.microsoft.com/office/powerpoint/2012/main" userId="S::BJEB@lundbeck.com::72445cbb-e532-4bcc-a294-080a1e48009d" providerId="AD"/>
      </p:ext>
    </p:extLst>
  </p:cmAuthor>
  <p:cmAuthor id="11" name="Henrik Winther Schytz" initials="HWS" lastIdx="10" clrIdx="10">
    <p:extLst>
      <p:ext uri="{19B8F6BF-5375-455C-9EA6-DF929625EA0E}">
        <p15:presenceInfo xmlns:p15="http://schemas.microsoft.com/office/powerpoint/2012/main" userId="6bf39b73825e9ec3" providerId="Windows Live"/>
      </p:ext>
    </p:extLst>
  </p:cmAuthor>
  <p:cmAuthor id="12" name="Maria Nordfang" initials="MN" lastIdx="5" clrIdx="1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13" name="Jan Egebjerg" initials="JE" lastIdx="15" clrIdx="12">
    <p:extLst>
      <p:ext uri="{19B8F6BF-5375-455C-9EA6-DF929625EA0E}">
        <p15:presenceInfo xmlns:p15="http://schemas.microsoft.com/office/powerpoint/2012/main" userId="S::je@lundbeckfonden.com::339eb90d-65ca-4e95-a944-0b983e0282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36851"/>
    <a:srgbClr val="44546A"/>
    <a:srgbClr val="717171"/>
    <a:srgbClr val="D9D1CC"/>
    <a:srgbClr val="DADDE1"/>
    <a:srgbClr val="FF33CC"/>
    <a:srgbClr val="ECEEF0"/>
    <a:srgbClr val="F7E8E7"/>
    <a:srgbClr val="F0D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67" autoAdjust="0"/>
    <p:restoredTop sz="75558" autoAdjust="0"/>
  </p:normalViewPr>
  <p:slideViewPr>
    <p:cSldViewPr snapToGrid="0" snapToObjects="1">
      <p:cViewPr varScale="1">
        <p:scale>
          <a:sx n="83" d="100"/>
          <a:sy n="83" d="100"/>
        </p:scale>
        <p:origin x="258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-5682"/>
    </p:cViewPr>
  </p:sorterViewPr>
  <p:notesViewPr>
    <p:cSldViewPr snapToGrid="0" snapToObjects="1">
      <p:cViewPr varScale="1">
        <p:scale>
          <a:sx n="108" d="100"/>
          <a:sy n="108" d="100"/>
        </p:scale>
        <p:origin x="1848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13/10/2022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400"/>
            </a:lvl1pPr>
          </a:lstStyle>
          <a:p>
            <a:fld id="{799FA8D8-D74F-5A4A-BB10-7F88E22CEF6D}" type="datetimeFigureOut">
              <a:rPr lang="en-US" smtClean="0"/>
              <a:pPr/>
              <a:t>10/13/2022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2713" y="1325563"/>
            <a:ext cx="6362700" cy="3579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59754" y="5101065"/>
            <a:ext cx="5274540" cy="417464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400"/>
            </a:lvl1pPr>
          </a:lstStyle>
          <a:p>
            <a:fld id="{037C2873-EBE5-CF42-9E30-7832FC02D1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Reference used on slide: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American Headache Society. The American Headache Society position statement on integrating new migraine treatments into clinical practice. Headache 2019; 59 (1): 1–18.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9" name="Slide Image Placeholder 8">
            <a:extLst>
              <a:ext uri="{FF2B5EF4-FFF2-40B4-BE49-F238E27FC236}">
                <a16:creationId xmlns:a16="http://schemas.microsoft.com/office/drawing/2014/main" id="{D8AEA445-8129-403E-8557-E13CABDC5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2713" y="1325563"/>
            <a:ext cx="6361112" cy="3579812"/>
          </a:xfrm>
        </p:spPr>
      </p:sp>
    </p:spTree>
    <p:extLst>
      <p:ext uri="{BB962C8B-B14F-4D97-AF65-F5344CB8AC3E}">
        <p14:creationId xmlns:p14="http://schemas.microsoft.com/office/powerpoint/2010/main" val="94687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9075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824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8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35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13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07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04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55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8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67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196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44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0720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44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13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9500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289532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2150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490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48095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019722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05169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620651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673348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13235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214640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28031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881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9154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90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937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456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74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4638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0837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0287160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8051813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0773966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13480068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1721021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457835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2347"/>
            <a:ext cx="10515600" cy="195862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60973"/>
            <a:ext cx="10515600" cy="266049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extLst>
      <p:ext uri="{BB962C8B-B14F-4D97-AF65-F5344CB8AC3E}">
        <p14:creationId xmlns:p14="http://schemas.microsoft.com/office/powerpoint/2010/main" val="15541934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“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713" y="6356350"/>
            <a:ext cx="8958430" cy="365125"/>
          </a:xfrm>
        </p:spPr>
        <p:txBody>
          <a:bodyPr anchor="b">
            <a:noAutofit/>
          </a:bodyPr>
          <a:lstStyle>
            <a:lvl1pPr marL="0" indent="0" algn="l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Reference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78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07" r:id="rId37"/>
    <p:sldLayoutId id="2147483708" r:id="rId38"/>
    <p:sldLayoutId id="2147483709" r:id="rId39"/>
    <p:sldLayoutId id="2147483710" r:id="rId40"/>
    <p:sldLayoutId id="2147483711" r:id="rId41"/>
    <p:sldLayoutId id="2147483661" r:id="rId42"/>
    <p:sldLayoutId id="2147483664" r:id="rId43"/>
    <p:sldLayoutId id="2147483669" r:id="rId44"/>
    <p:sldLayoutId id="2147483652" r:id="rId45"/>
    <p:sldLayoutId id="2147483654" r:id="rId46"/>
    <p:sldLayoutId id="2147483666" r:id="rId47"/>
    <p:sldLayoutId id="2147483665" r:id="rId4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8E5E773-AD44-4F18-80FF-90A18DEEF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…few patients with migraine use preventive treatment (3–13%), even though it is believed that nearly 40% of those with episodic migraine, and almost all of those with chronic migraine, in the general population would benefit</a:t>
            </a:r>
            <a:endParaRPr lang="en-GB" sz="32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AFC8BE4-1359-45D8-9590-8D89267AC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American Headache Society. Headache 2019;59(1):1–18</a:t>
            </a:r>
            <a:endParaRPr lang="en-GB" dirty="0"/>
          </a:p>
        </p:txBody>
      </p:sp>
    </p:spTree>
    <p:custDataLst/>
    <p:extLst>
      <p:ext uri="{BB962C8B-B14F-4D97-AF65-F5344CB8AC3E}">
        <p14:creationId xmlns:p14="http://schemas.microsoft.com/office/powerpoint/2010/main" val="11751360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3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10206</TotalTime>
  <Words>83</Words>
  <Application>Microsoft Office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…few patients with migraine use preventive treatment (3–13%), even though it is believed that nearly 40% of those with episodic migraine, and almost all of those with chronic migraine, in the general population would benefit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2065</cp:revision>
  <cp:lastPrinted>2022-10-07T09:23:50Z</cp:lastPrinted>
  <dcterms:created xsi:type="dcterms:W3CDTF">2017-01-23T14:24:15Z</dcterms:created>
  <dcterms:modified xsi:type="dcterms:W3CDTF">2022-10-13T06:34:29Z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</Properties>
</file>