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0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2" d="100"/>
          <a:sy n="92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208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hydrozoan&#10;&#10;Description automatically generated">
            <a:extLst>
              <a:ext uri="{FF2B5EF4-FFF2-40B4-BE49-F238E27FC236}">
                <a16:creationId xmlns:a16="http://schemas.microsoft.com/office/drawing/2014/main" id="{7C3A9026-F547-4EFC-9ED5-F66A59D5428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l="5741" r="5741"/>
          <a:stretch/>
        </p:blipFill>
        <p:spPr/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7889CA7-20A1-4EE2-A661-B968594012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Alzheimer’s disease (AD)</a:t>
            </a:r>
          </a:p>
          <a:p>
            <a:endParaRPr lang="da-DK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AE59B6F-6239-47F6-A8BC-AD2292DC07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sz="4000"/>
          </a:p>
          <a:p>
            <a:r>
              <a:rPr lang="en-GB" sz="4000"/>
              <a:t>Comorbidities</a:t>
            </a:r>
            <a:endParaRPr lang="da-DK" sz="4000"/>
          </a:p>
        </p:txBody>
      </p:sp>
    </p:spTree>
    <p:extLst>
      <p:ext uri="{BB962C8B-B14F-4D97-AF65-F5344CB8AC3E}">
        <p14:creationId xmlns:p14="http://schemas.microsoft.com/office/powerpoint/2010/main" val="1053797255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5937</TotalTime>
  <Words>7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27</cp:revision>
  <dcterms:created xsi:type="dcterms:W3CDTF">2023-06-23T10:06:01Z</dcterms:created>
  <dcterms:modified xsi:type="dcterms:W3CDTF">2023-10-17T06:59:39Z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